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UDD3TAvhdmevGM8Rl6l9tQKaQ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7d0735f55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07d0735f5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2bac65846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62bac6584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7d0735f55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07d0735f5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62bac65846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62bac6584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62bac65846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162bac6584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62bac65846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162bac6584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62bac65846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g162bac6584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0a9901146e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9" name="Google Shape;479;g30a9901146e_0_2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5" name="Google Shape;4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0a9901146e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2" name="Google Shape;682;g30a9901146e_0_4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a9901146e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next lesson</a:t>
            </a:r>
            <a:endParaRPr/>
          </a:p>
        </p:txBody>
      </p:sp>
      <p:sp>
        <p:nvSpPr>
          <p:cNvPr id="92" name="Google Shape;92;g30a9901146e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2" name="Google Shape;6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a9901146e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30a9901146e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a9901146e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30a9901146e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a9901146e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30a9901146e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a9901146e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0a9901146e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a9901146e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30a9901146e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a9901146e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0a9901146e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30a9901146e_0_1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a9901146e_0_165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0a9901146e_0_165:notes"/>
          <p:cNvSpPr/>
          <p:nvPr>
            <p:ph idx="2" type="sldImg"/>
          </p:nvPr>
        </p:nvSpPr>
        <p:spPr>
          <a:xfrm>
            <a:off x="426022" y="1143550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10" Type="http://schemas.openxmlformats.org/officeDocument/2006/relationships/image" Target="../media/image6.jpg"/><Relationship Id="rId9" Type="http://schemas.openxmlformats.org/officeDocument/2006/relationships/image" Target="../media/image14.png"/><Relationship Id="rId5" Type="http://schemas.openxmlformats.org/officeDocument/2006/relationships/image" Target="../media/image2.jpg"/><Relationship Id="rId6" Type="http://schemas.openxmlformats.org/officeDocument/2006/relationships/image" Target="../media/image1.jpg"/><Relationship Id="rId7" Type="http://schemas.openxmlformats.org/officeDocument/2006/relationships/image" Target="../media/image12.jp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4076" l="0" r="0" t="116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54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type="ctr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b="1" lang="en-US" sz="2400">
                <a:solidFill>
                  <a:srgbClr val="262626"/>
                </a:solidFill>
              </a:rPr>
              <a:t>Cantonese 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b="1" lang="en-US" sz="2400">
                <a:solidFill>
                  <a:srgbClr val="262626"/>
                </a:solidFill>
              </a:rPr>
              <a:t>Week 4</a:t>
            </a:r>
            <a:endParaRPr/>
          </a:p>
        </p:txBody>
      </p:sp>
      <p:cxnSp>
        <p:nvCxnSpPr>
          <p:cNvPr id="87" name="Google Shape;87;p1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41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" name="Google Shape;88;p1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41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" name="Google Shape;89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7d0735f55_0_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g307d0735f55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300780" cy="605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07d0735f55_0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g307d0735f55_0_90"/>
          <p:cNvGrpSpPr/>
          <p:nvPr/>
        </p:nvGrpSpPr>
        <p:grpSpPr>
          <a:xfrm>
            <a:off x="5057459" y="1870410"/>
            <a:ext cx="2183556" cy="1568531"/>
            <a:chOff x="5057459" y="1870410"/>
            <a:chExt cx="2183556" cy="1568531"/>
          </a:xfrm>
        </p:grpSpPr>
        <p:sp>
          <p:nvSpPr>
            <p:cNvPr id="166" name="Google Shape;166;g307d0735f55_0_90"/>
            <p:cNvSpPr/>
            <p:nvPr/>
          </p:nvSpPr>
          <p:spPr>
            <a:xfrm>
              <a:off x="7240909" y="1870410"/>
              <a:ext cx="106" cy="175"/>
            </a:xfrm>
            <a:custGeom>
              <a:rect b="b" l="l" r="r" t="t"/>
              <a:pathLst>
                <a:path extrusionOk="0" h="175" w="106">
                  <a:moveTo>
                    <a:pt x="0" y="174"/>
                  </a:moveTo>
                  <a:lnTo>
                    <a:pt x="0" y="174"/>
                  </a:lnTo>
                  <a:lnTo>
                    <a:pt x="105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307d0735f55_0_90"/>
            <p:cNvSpPr/>
            <p:nvPr/>
          </p:nvSpPr>
          <p:spPr>
            <a:xfrm>
              <a:off x="5366765" y="3415194"/>
              <a:ext cx="127525" cy="18096"/>
            </a:xfrm>
            <a:custGeom>
              <a:rect b="b" l="l" r="r" t="t"/>
              <a:pathLst>
                <a:path extrusionOk="0" h="18096" w="127525">
                  <a:moveTo>
                    <a:pt x="0" y="18095"/>
                  </a:moveTo>
                  <a:lnTo>
                    <a:pt x="0" y="18095"/>
                  </a:lnTo>
                  <a:lnTo>
                    <a:pt x="27625" y="15164"/>
                  </a:lnTo>
                  <a:lnTo>
                    <a:pt x="49814" y="13704"/>
                  </a:lnTo>
                  <a:lnTo>
                    <a:pt x="78878" y="8916"/>
                  </a:lnTo>
                  <a:lnTo>
                    <a:pt x="110225" y="3028"/>
                  </a:lnTo>
                  <a:lnTo>
                    <a:pt x="127524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307d0735f55_0_90"/>
            <p:cNvSpPr/>
            <p:nvPr/>
          </p:nvSpPr>
          <p:spPr>
            <a:xfrm>
              <a:off x="5057459" y="3431812"/>
              <a:ext cx="55360" cy="7129"/>
            </a:xfrm>
            <a:custGeom>
              <a:rect b="b" l="l" r="r" t="t"/>
              <a:pathLst>
                <a:path extrusionOk="0" h="7129" w="55360">
                  <a:moveTo>
                    <a:pt x="0" y="0"/>
                  </a:moveTo>
                  <a:lnTo>
                    <a:pt x="0" y="0"/>
                  </a:lnTo>
                  <a:lnTo>
                    <a:pt x="9838" y="1695"/>
                  </a:lnTo>
                  <a:lnTo>
                    <a:pt x="37122" y="4873"/>
                  </a:lnTo>
                  <a:lnTo>
                    <a:pt x="55359" y="712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g307d0735f55_0_90"/>
          <p:cNvGrpSpPr/>
          <p:nvPr/>
        </p:nvGrpSpPr>
        <p:grpSpPr>
          <a:xfrm>
            <a:off x="5061120" y="1298190"/>
            <a:ext cx="364025" cy="360152"/>
            <a:chOff x="5061120" y="1298190"/>
            <a:chExt cx="364025" cy="360152"/>
          </a:xfrm>
        </p:grpSpPr>
        <p:sp>
          <p:nvSpPr>
            <p:cNvPr id="170" name="Google Shape;170;g307d0735f55_0_90"/>
            <p:cNvSpPr/>
            <p:nvPr/>
          </p:nvSpPr>
          <p:spPr>
            <a:xfrm>
              <a:off x="5083643" y="1619250"/>
              <a:ext cx="8497" cy="2087"/>
            </a:xfrm>
            <a:custGeom>
              <a:rect b="b" l="l" r="r" t="t"/>
              <a:pathLst>
                <a:path extrusionOk="0" h="2087" w="8497">
                  <a:moveTo>
                    <a:pt x="0" y="2086"/>
                  </a:moveTo>
                  <a:lnTo>
                    <a:pt x="0" y="2086"/>
                  </a:lnTo>
                  <a:lnTo>
                    <a:pt x="8496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307d0735f55_0_90"/>
            <p:cNvSpPr/>
            <p:nvPr/>
          </p:nvSpPr>
          <p:spPr>
            <a:xfrm>
              <a:off x="5409349" y="1629641"/>
              <a:ext cx="15796" cy="28701"/>
            </a:xfrm>
            <a:custGeom>
              <a:rect b="b" l="l" r="r" t="t"/>
              <a:pathLst>
                <a:path extrusionOk="0" h="28701" w="15796">
                  <a:moveTo>
                    <a:pt x="0" y="0"/>
                  </a:moveTo>
                  <a:lnTo>
                    <a:pt x="0" y="0"/>
                  </a:lnTo>
                  <a:lnTo>
                    <a:pt x="3719" y="3683"/>
                  </a:lnTo>
                  <a:lnTo>
                    <a:pt x="14008" y="21766"/>
                  </a:lnTo>
                  <a:lnTo>
                    <a:pt x="15795" y="28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307d0735f55_0_90"/>
            <p:cNvSpPr/>
            <p:nvPr/>
          </p:nvSpPr>
          <p:spPr>
            <a:xfrm>
              <a:off x="5061120" y="1298190"/>
              <a:ext cx="10475" cy="15650"/>
            </a:xfrm>
            <a:custGeom>
              <a:rect b="b" l="l" r="r" t="t"/>
              <a:pathLst>
                <a:path extrusionOk="0" h="15650" w="10475">
                  <a:moveTo>
                    <a:pt x="0" y="0"/>
                  </a:moveTo>
                  <a:lnTo>
                    <a:pt x="0" y="0"/>
                  </a:lnTo>
                  <a:lnTo>
                    <a:pt x="331" y="246"/>
                  </a:lnTo>
                  <a:lnTo>
                    <a:pt x="9307" y="13005"/>
                  </a:lnTo>
                  <a:lnTo>
                    <a:pt x="10474" y="156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62bac65846_0_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g162bac65846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300780" cy="605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62bac65846_0_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g162bac65846_0_95"/>
          <p:cNvGrpSpPr/>
          <p:nvPr/>
        </p:nvGrpSpPr>
        <p:grpSpPr>
          <a:xfrm>
            <a:off x="4432300" y="3244632"/>
            <a:ext cx="3467101" cy="1689308"/>
            <a:chOff x="4432300" y="3244632"/>
            <a:chExt cx="3467101" cy="1689308"/>
          </a:xfrm>
        </p:grpSpPr>
        <p:sp>
          <p:nvSpPr>
            <p:cNvPr id="181" name="Google Shape;181;g162bac65846_0_95"/>
            <p:cNvSpPr/>
            <p:nvPr/>
          </p:nvSpPr>
          <p:spPr>
            <a:xfrm>
              <a:off x="4432300" y="3435459"/>
              <a:ext cx="3467101" cy="1498481"/>
            </a:xfrm>
            <a:custGeom>
              <a:rect b="b" l="l" r="r" t="t"/>
              <a:pathLst>
                <a:path extrusionOk="0" h="1498481" w="3467101">
                  <a:moveTo>
                    <a:pt x="3467100" y="1485791"/>
                  </a:moveTo>
                  <a:lnTo>
                    <a:pt x="3467100" y="1485791"/>
                  </a:lnTo>
                  <a:lnTo>
                    <a:pt x="3463728" y="1489162"/>
                  </a:lnTo>
                  <a:lnTo>
                    <a:pt x="3460193" y="1490817"/>
                  </a:lnTo>
                  <a:lnTo>
                    <a:pt x="3458263" y="1491258"/>
                  </a:lnTo>
                  <a:lnTo>
                    <a:pt x="3449388" y="1496331"/>
                  </a:lnTo>
                  <a:lnTo>
                    <a:pt x="3420599" y="1498365"/>
                  </a:lnTo>
                  <a:lnTo>
                    <a:pt x="3389396" y="1498480"/>
                  </a:lnTo>
                  <a:lnTo>
                    <a:pt x="3361832" y="1495118"/>
                  </a:lnTo>
                  <a:lnTo>
                    <a:pt x="3337524" y="1493023"/>
                  </a:lnTo>
                  <a:lnTo>
                    <a:pt x="3309801" y="1487952"/>
                  </a:lnTo>
                  <a:lnTo>
                    <a:pt x="3282166" y="1482704"/>
                  </a:lnTo>
                  <a:lnTo>
                    <a:pt x="3256926" y="1477037"/>
                  </a:lnTo>
                  <a:lnTo>
                    <a:pt x="3226492" y="1471729"/>
                  </a:lnTo>
                  <a:lnTo>
                    <a:pt x="3200605" y="1464456"/>
                  </a:lnTo>
                  <a:lnTo>
                    <a:pt x="3173316" y="1456098"/>
                  </a:lnTo>
                  <a:lnTo>
                    <a:pt x="3145610" y="1450083"/>
                  </a:lnTo>
                  <a:lnTo>
                    <a:pt x="3115421" y="1447196"/>
                  </a:lnTo>
                  <a:lnTo>
                    <a:pt x="3085780" y="1438880"/>
                  </a:lnTo>
                  <a:lnTo>
                    <a:pt x="3056189" y="1428596"/>
                  </a:lnTo>
                  <a:lnTo>
                    <a:pt x="3028356" y="1418051"/>
                  </a:lnTo>
                  <a:lnTo>
                    <a:pt x="3000493" y="1407473"/>
                  </a:lnTo>
                  <a:lnTo>
                    <a:pt x="2973182" y="1399008"/>
                  </a:lnTo>
                  <a:lnTo>
                    <a:pt x="2946673" y="1390541"/>
                  </a:lnTo>
                  <a:lnTo>
                    <a:pt x="2915391" y="1379252"/>
                  </a:lnTo>
                  <a:lnTo>
                    <a:pt x="2892402" y="1366465"/>
                  </a:lnTo>
                  <a:lnTo>
                    <a:pt x="2864473" y="1356936"/>
                  </a:lnTo>
                  <a:lnTo>
                    <a:pt x="2834872" y="1343660"/>
                  </a:lnTo>
                  <a:lnTo>
                    <a:pt x="2809402" y="1333064"/>
                  </a:lnTo>
                  <a:lnTo>
                    <a:pt x="2781834" y="1318797"/>
                  </a:lnTo>
                  <a:lnTo>
                    <a:pt x="2754123" y="1304690"/>
                  </a:lnTo>
                  <a:lnTo>
                    <a:pt x="2729974" y="1291726"/>
                  </a:lnTo>
                  <a:lnTo>
                    <a:pt x="2699900" y="1277653"/>
                  </a:lnTo>
                  <a:lnTo>
                    <a:pt x="2673299" y="1262079"/>
                  </a:lnTo>
                  <a:lnTo>
                    <a:pt x="2646445" y="1250800"/>
                  </a:lnTo>
                  <a:lnTo>
                    <a:pt x="2616451" y="1235598"/>
                  </a:lnTo>
                  <a:lnTo>
                    <a:pt x="2592364" y="1223198"/>
                  </a:lnTo>
                  <a:lnTo>
                    <a:pt x="2567353" y="1210586"/>
                  </a:lnTo>
                  <a:lnTo>
                    <a:pt x="2542773" y="1197208"/>
                  </a:lnTo>
                  <a:lnTo>
                    <a:pt x="2513267" y="1175963"/>
                  </a:lnTo>
                  <a:lnTo>
                    <a:pt x="2483841" y="1157969"/>
                  </a:lnTo>
                  <a:lnTo>
                    <a:pt x="2452576" y="1136462"/>
                  </a:lnTo>
                  <a:lnTo>
                    <a:pt x="2427627" y="1121623"/>
                  </a:lnTo>
                  <a:lnTo>
                    <a:pt x="2403066" y="1104839"/>
                  </a:lnTo>
                  <a:lnTo>
                    <a:pt x="2371684" y="1086169"/>
                  </a:lnTo>
                  <a:lnTo>
                    <a:pt x="2345960" y="1071286"/>
                  </a:lnTo>
                  <a:lnTo>
                    <a:pt x="2319288" y="1053470"/>
                  </a:lnTo>
                  <a:lnTo>
                    <a:pt x="2288337" y="1036668"/>
                  </a:lnTo>
                  <a:lnTo>
                    <a:pt x="2261292" y="1020872"/>
                  </a:lnTo>
                  <a:lnTo>
                    <a:pt x="2235405" y="1004666"/>
                  </a:lnTo>
                  <a:lnTo>
                    <a:pt x="2209860" y="989047"/>
                  </a:lnTo>
                  <a:lnTo>
                    <a:pt x="2184418" y="972894"/>
                  </a:lnTo>
                  <a:lnTo>
                    <a:pt x="2159005" y="957290"/>
                  </a:lnTo>
                  <a:lnTo>
                    <a:pt x="2133602" y="939261"/>
                  </a:lnTo>
                  <a:lnTo>
                    <a:pt x="2108201" y="922395"/>
                  </a:lnTo>
                  <a:lnTo>
                    <a:pt x="2082800" y="906579"/>
                  </a:lnTo>
                  <a:lnTo>
                    <a:pt x="2057400" y="890369"/>
                  </a:lnTo>
                  <a:lnTo>
                    <a:pt x="2030118" y="874747"/>
                  </a:lnTo>
                  <a:lnTo>
                    <a:pt x="2003456" y="858594"/>
                  </a:lnTo>
                  <a:lnTo>
                    <a:pt x="1978387" y="842990"/>
                  </a:lnTo>
                  <a:lnTo>
                    <a:pt x="1950498" y="824961"/>
                  </a:lnTo>
                  <a:lnTo>
                    <a:pt x="1924360" y="808095"/>
                  </a:lnTo>
                  <a:lnTo>
                    <a:pt x="1898741" y="792279"/>
                  </a:lnTo>
                  <a:lnTo>
                    <a:pt x="1873277" y="776069"/>
                  </a:lnTo>
                  <a:lnTo>
                    <a:pt x="1845977" y="762329"/>
                  </a:lnTo>
                  <a:lnTo>
                    <a:pt x="1817426" y="747440"/>
                  </a:lnTo>
                  <a:lnTo>
                    <a:pt x="1785866" y="726816"/>
                  </a:lnTo>
                  <a:lnTo>
                    <a:pt x="1754180" y="708448"/>
                  </a:lnTo>
                  <a:lnTo>
                    <a:pt x="1729157" y="691963"/>
                  </a:lnTo>
                  <a:lnTo>
                    <a:pt x="1703870" y="677123"/>
                  </a:lnTo>
                  <a:lnTo>
                    <a:pt x="1678503" y="660339"/>
                  </a:lnTo>
                  <a:lnTo>
                    <a:pt x="1653113" y="645411"/>
                  </a:lnTo>
                  <a:lnTo>
                    <a:pt x="1628422" y="628600"/>
                  </a:lnTo>
                  <a:lnTo>
                    <a:pt x="1598876" y="608040"/>
                  </a:lnTo>
                  <a:lnTo>
                    <a:pt x="1574408" y="591892"/>
                  </a:lnTo>
                  <a:lnTo>
                    <a:pt x="1549284" y="576290"/>
                  </a:lnTo>
                  <a:lnTo>
                    <a:pt x="1518881" y="555425"/>
                  </a:lnTo>
                  <a:lnTo>
                    <a:pt x="1487424" y="537716"/>
                  </a:lnTo>
                  <a:lnTo>
                    <a:pt x="1462441" y="524175"/>
                  </a:lnTo>
                  <a:lnTo>
                    <a:pt x="1437870" y="507777"/>
                  </a:lnTo>
                  <a:lnTo>
                    <a:pt x="1406484" y="489236"/>
                  </a:lnTo>
                  <a:lnTo>
                    <a:pt x="1380760" y="476258"/>
                  </a:lnTo>
                  <a:lnTo>
                    <a:pt x="1349734" y="455860"/>
                  </a:lnTo>
                  <a:lnTo>
                    <a:pt x="1324826" y="444419"/>
                  </a:lnTo>
                  <a:lnTo>
                    <a:pt x="1299572" y="429818"/>
                  </a:lnTo>
                  <a:lnTo>
                    <a:pt x="1274215" y="415457"/>
                  </a:lnTo>
                  <a:lnTo>
                    <a:pt x="1248828" y="402265"/>
                  </a:lnTo>
                  <a:lnTo>
                    <a:pt x="1223431" y="389419"/>
                  </a:lnTo>
                  <a:lnTo>
                    <a:pt x="1198032" y="376676"/>
                  </a:lnTo>
                  <a:lnTo>
                    <a:pt x="1172633" y="363963"/>
                  </a:lnTo>
                  <a:lnTo>
                    <a:pt x="1143131" y="347026"/>
                  </a:lnTo>
                  <a:lnTo>
                    <a:pt x="1119127" y="334324"/>
                  </a:lnTo>
                  <a:lnTo>
                    <a:pt x="1094143" y="321624"/>
                  </a:lnTo>
                  <a:lnTo>
                    <a:pt x="1068865" y="308924"/>
                  </a:lnTo>
                  <a:lnTo>
                    <a:pt x="1043501" y="296224"/>
                  </a:lnTo>
                  <a:lnTo>
                    <a:pt x="1018112" y="284230"/>
                  </a:lnTo>
                  <a:lnTo>
                    <a:pt x="992716" y="275188"/>
                  </a:lnTo>
                  <a:lnTo>
                    <a:pt x="967316" y="263886"/>
                  </a:lnTo>
                  <a:lnTo>
                    <a:pt x="941917" y="251600"/>
                  </a:lnTo>
                  <a:lnTo>
                    <a:pt x="916517" y="239728"/>
                  </a:lnTo>
                  <a:lnTo>
                    <a:pt x="891116" y="230723"/>
                  </a:lnTo>
                  <a:lnTo>
                    <a:pt x="865717" y="219431"/>
                  </a:lnTo>
                  <a:lnTo>
                    <a:pt x="840317" y="207149"/>
                  </a:lnTo>
                  <a:lnTo>
                    <a:pt x="815622" y="195278"/>
                  </a:lnTo>
                  <a:lnTo>
                    <a:pt x="786076" y="182707"/>
                  </a:lnTo>
                  <a:lnTo>
                    <a:pt x="761608" y="172827"/>
                  </a:lnTo>
                  <a:lnTo>
                    <a:pt x="736484" y="165431"/>
                  </a:lnTo>
                  <a:lnTo>
                    <a:pt x="711166" y="156890"/>
                  </a:lnTo>
                  <a:lnTo>
                    <a:pt x="685789" y="147304"/>
                  </a:lnTo>
                  <a:lnTo>
                    <a:pt x="660397" y="139995"/>
                  </a:lnTo>
                  <a:lnTo>
                    <a:pt x="629904" y="131204"/>
                  </a:lnTo>
                  <a:lnTo>
                    <a:pt x="599134" y="122673"/>
                  </a:lnTo>
                  <a:lnTo>
                    <a:pt x="570060" y="112313"/>
                  </a:lnTo>
                  <a:lnTo>
                    <a:pt x="540719" y="100258"/>
                  </a:lnTo>
                  <a:lnTo>
                    <a:pt x="514542" y="90377"/>
                  </a:lnTo>
                  <a:lnTo>
                    <a:pt x="488988" y="77449"/>
                  </a:lnTo>
                  <a:lnTo>
                    <a:pt x="460187" y="64522"/>
                  </a:lnTo>
                  <a:lnTo>
                    <a:pt x="432293" y="52516"/>
                  </a:lnTo>
                  <a:lnTo>
                    <a:pt x="405056" y="46763"/>
                  </a:lnTo>
                  <a:lnTo>
                    <a:pt x="374934" y="39750"/>
                  </a:lnTo>
                  <a:lnTo>
                    <a:pt x="348707" y="33652"/>
                  </a:lnTo>
                  <a:lnTo>
                    <a:pt x="324078" y="29477"/>
                  </a:lnTo>
                  <a:lnTo>
                    <a:pt x="296670" y="27152"/>
                  </a:lnTo>
                  <a:lnTo>
                    <a:pt x="270847" y="25412"/>
                  </a:lnTo>
                  <a:lnTo>
                    <a:pt x="242294" y="20466"/>
                  </a:lnTo>
                  <a:lnTo>
                    <a:pt x="219869" y="16562"/>
                  </a:lnTo>
                  <a:lnTo>
                    <a:pt x="197673" y="12474"/>
                  </a:lnTo>
                  <a:lnTo>
                    <a:pt x="175343" y="8306"/>
                  </a:lnTo>
                  <a:lnTo>
                    <a:pt x="151307" y="4101"/>
                  </a:lnTo>
                  <a:lnTo>
                    <a:pt x="127460" y="1139"/>
                  </a:lnTo>
                  <a:lnTo>
                    <a:pt x="101345" y="260"/>
                  </a:lnTo>
                  <a:lnTo>
                    <a:pt x="71264" y="0"/>
                  </a:lnTo>
                  <a:lnTo>
                    <a:pt x="43380" y="3294"/>
                  </a:lnTo>
                  <a:lnTo>
                    <a:pt x="17097" y="7734"/>
                  </a:lnTo>
                  <a:lnTo>
                    <a:pt x="0" y="1259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162bac65846_0_95"/>
            <p:cNvSpPr/>
            <p:nvPr/>
          </p:nvSpPr>
          <p:spPr>
            <a:xfrm>
              <a:off x="6138494" y="3244632"/>
              <a:ext cx="1957" cy="219"/>
            </a:xfrm>
            <a:custGeom>
              <a:rect b="b" l="l" r="r" t="t"/>
              <a:pathLst>
                <a:path extrusionOk="0" h="219" w="1957">
                  <a:moveTo>
                    <a:pt x="0" y="0"/>
                  </a:moveTo>
                  <a:lnTo>
                    <a:pt x="0" y="0"/>
                  </a:lnTo>
                  <a:lnTo>
                    <a:pt x="1956" y="21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g162bac65846_0_95"/>
          <p:cNvGrpSpPr/>
          <p:nvPr/>
        </p:nvGrpSpPr>
        <p:grpSpPr>
          <a:xfrm>
            <a:off x="5057459" y="1870410"/>
            <a:ext cx="2183556" cy="1568531"/>
            <a:chOff x="5057459" y="1870410"/>
            <a:chExt cx="2183556" cy="1568531"/>
          </a:xfrm>
        </p:grpSpPr>
        <p:sp>
          <p:nvSpPr>
            <p:cNvPr id="184" name="Google Shape;184;g162bac65846_0_95"/>
            <p:cNvSpPr/>
            <p:nvPr/>
          </p:nvSpPr>
          <p:spPr>
            <a:xfrm>
              <a:off x="7240909" y="1870410"/>
              <a:ext cx="106" cy="175"/>
            </a:xfrm>
            <a:custGeom>
              <a:rect b="b" l="l" r="r" t="t"/>
              <a:pathLst>
                <a:path extrusionOk="0" h="175" w="106">
                  <a:moveTo>
                    <a:pt x="0" y="174"/>
                  </a:moveTo>
                  <a:lnTo>
                    <a:pt x="0" y="174"/>
                  </a:lnTo>
                  <a:lnTo>
                    <a:pt x="105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162bac65846_0_95"/>
            <p:cNvSpPr/>
            <p:nvPr/>
          </p:nvSpPr>
          <p:spPr>
            <a:xfrm>
              <a:off x="5366765" y="3415194"/>
              <a:ext cx="127525" cy="18096"/>
            </a:xfrm>
            <a:custGeom>
              <a:rect b="b" l="l" r="r" t="t"/>
              <a:pathLst>
                <a:path extrusionOk="0" h="18096" w="127525">
                  <a:moveTo>
                    <a:pt x="0" y="18095"/>
                  </a:moveTo>
                  <a:lnTo>
                    <a:pt x="0" y="18095"/>
                  </a:lnTo>
                  <a:lnTo>
                    <a:pt x="27625" y="15164"/>
                  </a:lnTo>
                  <a:lnTo>
                    <a:pt x="49814" y="13704"/>
                  </a:lnTo>
                  <a:lnTo>
                    <a:pt x="78878" y="8916"/>
                  </a:lnTo>
                  <a:lnTo>
                    <a:pt x="110225" y="3028"/>
                  </a:lnTo>
                  <a:lnTo>
                    <a:pt x="127524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162bac65846_0_95"/>
            <p:cNvSpPr/>
            <p:nvPr/>
          </p:nvSpPr>
          <p:spPr>
            <a:xfrm>
              <a:off x="5057459" y="3431812"/>
              <a:ext cx="55360" cy="7129"/>
            </a:xfrm>
            <a:custGeom>
              <a:rect b="b" l="l" r="r" t="t"/>
              <a:pathLst>
                <a:path extrusionOk="0" h="7129" w="55360">
                  <a:moveTo>
                    <a:pt x="0" y="0"/>
                  </a:moveTo>
                  <a:lnTo>
                    <a:pt x="0" y="0"/>
                  </a:lnTo>
                  <a:lnTo>
                    <a:pt x="9838" y="1695"/>
                  </a:lnTo>
                  <a:lnTo>
                    <a:pt x="37122" y="4873"/>
                  </a:lnTo>
                  <a:lnTo>
                    <a:pt x="55359" y="712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g162bac65846_0_95"/>
          <p:cNvGrpSpPr/>
          <p:nvPr/>
        </p:nvGrpSpPr>
        <p:grpSpPr>
          <a:xfrm>
            <a:off x="4381500" y="1949601"/>
            <a:ext cx="3632201" cy="695316"/>
            <a:chOff x="4381500" y="1949601"/>
            <a:chExt cx="3632201" cy="695316"/>
          </a:xfrm>
        </p:grpSpPr>
        <p:sp>
          <p:nvSpPr>
            <p:cNvPr id="188" name="Google Shape;188;g162bac65846_0_95"/>
            <p:cNvSpPr/>
            <p:nvPr/>
          </p:nvSpPr>
          <p:spPr>
            <a:xfrm>
              <a:off x="7204649" y="1949601"/>
              <a:ext cx="809052" cy="76050"/>
            </a:xfrm>
            <a:custGeom>
              <a:rect b="b" l="l" r="r" t="t"/>
              <a:pathLst>
                <a:path extrusionOk="0" h="76050" w="809052">
                  <a:moveTo>
                    <a:pt x="0" y="53861"/>
                  </a:moveTo>
                  <a:lnTo>
                    <a:pt x="0" y="53861"/>
                  </a:lnTo>
                  <a:lnTo>
                    <a:pt x="15292" y="50731"/>
                  </a:lnTo>
                  <a:lnTo>
                    <a:pt x="45167" y="44323"/>
                  </a:lnTo>
                  <a:lnTo>
                    <a:pt x="70011" y="37956"/>
                  </a:lnTo>
                  <a:lnTo>
                    <a:pt x="94541" y="33483"/>
                  </a:lnTo>
                  <a:lnTo>
                    <a:pt x="122270" y="30276"/>
                  </a:lnTo>
                  <a:lnTo>
                    <a:pt x="148360" y="26738"/>
                  </a:lnTo>
                  <a:lnTo>
                    <a:pt x="175846" y="23809"/>
                  </a:lnTo>
                  <a:lnTo>
                    <a:pt x="204451" y="20354"/>
                  </a:lnTo>
                  <a:lnTo>
                    <a:pt x="230801" y="19330"/>
                  </a:lnTo>
                  <a:lnTo>
                    <a:pt x="256482" y="19027"/>
                  </a:lnTo>
                  <a:lnTo>
                    <a:pt x="283847" y="17056"/>
                  </a:lnTo>
                  <a:lnTo>
                    <a:pt x="310536" y="13884"/>
                  </a:lnTo>
                  <a:lnTo>
                    <a:pt x="341886" y="12813"/>
                  </a:lnTo>
                  <a:lnTo>
                    <a:pt x="373630" y="12584"/>
                  </a:lnTo>
                  <a:lnTo>
                    <a:pt x="401936" y="9185"/>
                  </a:lnTo>
                  <a:lnTo>
                    <a:pt x="431602" y="3713"/>
                  </a:lnTo>
                  <a:lnTo>
                    <a:pt x="457090" y="994"/>
                  </a:lnTo>
                  <a:lnTo>
                    <a:pt x="488161" y="188"/>
                  </a:lnTo>
                  <a:lnTo>
                    <a:pt x="513798" y="0"/>
                  </a:lnTo>
                  <a:lnTo>
                    <a:pt x="538833" y="622"/>
                  </a:lnTo>
                  <a:lnTo>
                    <a:pt x="566238" y="4938"/>
                  </a:lnTo>
                  <a:lnTo>
                    <a:pt x="595368" y="10686"/>
                  </a:lnTo>
                  <a:lnTo>
                    <a:pt x="621481" y="16857"/>
                  </a:lnTo>
                  <a:lnTo>
                    <a:pt x="651507" y="23382"/>
                  </a:lnTo>
                  <a:lnTo>
                    <a:pt x="681035" y="28251"/>
                  </a:lnTo>
                  <a:lnTo>
                    <a:pt x="710913" y="33978"/>
                  </a:lnTo>
                  <a:lnTo>
                    <a:pt x="732508" y="39947"/>
                  </a:lnTo>
                  <a:lnTo>
                    <a:pt x="762618" y="49360"/>
                  </a:lnTo>
                  <a:lnTo>
                    <a:pt x="792171" y="61062"/>
                  </a:lnTo>
                  <a:lnTo>
                    <a:pt x="803423" y="67532"/>
                  </a:lnTo>
                  <a:lnTo>
                    <a:pt x="809051" y="760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162bac65846_0_95"/>
            <p:cNvSpPr/>
            <p:nvPr/>
          </p:nvSpPr>
          <p:spPr>
            <a:xfrm>
              <a:off x="6195909" y="2028097"/>
              <a:ext cx="890672" cy="302766"/>
            </a:xfrm>
            <a:custGeom>
              <a:rect b="b" l="l" r="r" t="t"/>
              <a:pathLst>
                <a:path extrusionOk="0" h="302766" w="890672">
                  <a:moveTo>
                    <a:pt x="0" y="302765"/>
                  </a:moveTo>
                  <a:lnTo>
                    <a:pt x="0" y="302765"/>
                  </a:lnTo>
                  <a:lnTo>
                    <a:pt x="5043" y="301460"/>
                  </a:lnTo>
                  <a:lnTo>
                    <a:pt x="26699" y="294665"/>
                  </a:lnTo>
                  <a:lnTo>
                    <a:pt x="48084" y="287648"/>
                  </a:lnTo>
                  <a:lnTo>
                    <a:pt x="69347" y="282177"/>
                  </a:lnTo>
                  <a:lnTo>
                    <a:pt x="90557" y="275512"/>
                  </a:lnTo>
                  <a:lnTo>
                    <a:pt x="111743" y="267846"/>
                  </a:lnTo>
                  <a:lnTo>
                    <a:pt x="142797" y="256302"/>
                  </a:lnTo>
                  <a:lnTo>
                    <a:pt x="170187" y="247394"/>
                  </a:lnTo>
                  <a:lnTo>
                    <a:pt x="196176" y="236131"/>
                  </a:lnTo>
                  <a:lnTo>
                    <a:pt x="222456" y="224563"/>
                  </a:lnTo>
                  <a:lnTo>
                    <a:pt x="251567" y="215647"/>
                  </a:lnTo>
                  <a:lnTo>
                    <a:pt x="279085" y="204382"/>
                  </a:lnTo>
                  <a:lnTo>
                    <a:pt x="308562" y="192108"/>
                  </a:lnTo>
                  <a:lnTo>
                    <a:pt x="336189" y="179533"/>
                  </a:lnTo>
                  <a:lnTo>
                    <a:pt x="366404" y="166871"/>
                  </a:lnTo>
                  <a:lnTo>
                    <a:pt x="397699" y="154182"/>
                  </a:lnTo>
                  <a:lnTo>
                    <a:pt x="429314" y="141485"/>
                  </a:lnTo>
                  <a:lnTo>
                    <a:pt x="461025" y="129492"/>
                  </a:lnTo>
                  <a:lnTo>
                    <a:pt x="492763" y="120450"/>
                  </a:lnTo>
                  <a:lnTo>
                    <a:pt x="524509" y="109148"/>
                  </a:lnTo>
                  <a:lnTo>
                    <a:pt x="555552" y="97567"/>
                  </a:lnTo>
                  <a:lnTo>
                    <a:pt x="583643" y="88649"/>
                  </a:lnTo>
                  <a:lnTo>
                    <a:pt x="612585" y="78088"/>
                  </a:lnTo>
                  <a:lnTo>
                    <a:pt x="643924" y="65960"/>
                  </a:lnTo>
                  <a:lnTo>
                    <a:pt x="670584" y="54275"/>
                  </a:lnTo>
                  <a:lnTo>
                    <a:pt x="700827" y="43758"/>
                  </a:lnTo>
                  <a:lnTo>
                    <a:pt x="732129" y="36173"/>
                  </a:lnTo>
                  <a:lnTo>
                    <a:pt x="763747" y="27576"/>
                  </a:lnTo>
                  <a:lnTo>
                    <a:pt x="795457" y="17973"/>
                  </a:lnTo>
                  <a:lnTo>
                    <a:pt x="827196" y="10659"/>
                  </a:lnTo>
                  <a:lnTo>
                    <a:pt x="849066" y="6200"/>
                  </a:lnTo>
                  <a:lnTo>
                    <a:pt x="872897" y="1866"/>
                  </a:lnTo>
                  <a:lnTo>
                    <a:pt x="890671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162bac65846_0_95"/>
            <p:cNvSpPr/>
            <p:nvPr/>
          </p:nvSpPr>
          <p:spPr>
            <a:xfrm>
              <a:off x="4381500" y="2378822"/>
              <a:ext cx="1661912" cy="266095"/>
            </a:xfrm>
            <a:custGeom>
              <a:rect b="b" l="l" r="r" t="t"/>
              <a:pathLst>
                <a:path extrusionOk="0" h="266095" w="1661912">
                  <a:moveTo>
                    <a:pt x="0" y="262778"/>
                  </a:moveTo>
                  <a:lnTo>
                    <a:pt x="0" y="262778"/>
                  </a:lnTo>
                  <a:lnTo>
                    <a:pt x="0" y="259407"/>
                  </a:lnTo>
                  <a:lnTo>
                    <a:pt x="1411" y="258414"/>
                  </a:lnTo>
                  <a:lnTo>
                    <a:pt x="11551" y="257017"/>
                  </a:lnTo>
                  <a:lnTo>
                    <a:pt x="40788" y="256506"/>
                  </a:lnTo>
                  <a:lnTo>
                    <a:pt x="72086" y="256438"/>
                  </a:lnTo>
                  <a:lnTo>
                    <a:pt x="97416" y="256430"/>
                  </a:lnTo>
                  <a:lnTo>
                    <a:pt x="121684" y="259800"/>
                  </a:lnTo>
                  <a:lnTo>
                    <a:pt x="147846" y="261896"/>
                  </a:lnTo>
                  <a:lnTo>
                    <a:pt x="176843" y="262517"/>
                  </a:lnTo>
                  <a:lnTo>
                    <a:pt x="203743" y="259068"/>
                  </a:lnTo>
                  <a:lnTo>
                    <a:pt x="231650" y="262150"/>
                  </a:lnTo>
                  <a:lnTo>
                    <a:pt x="261083" y="263359"/>
                  </a:lnTo>
                  <a:lnTo>
                    <a:pt x="282548" y="266094"/>
                  </a:lnTo>
                  <a:lnTo>
                    <a:pt x="306200" y="265898"/>
                  </a:lnTo>
                  <a:lnTo>
                    <a:pt x="330116" y="263459"/>
                  </a:lnTo>
                  <a:lnTo>
                    <a:pt x="352506" y="260023"/>
                  </a:lnTo>
                  <a:lnTo>
                    <a:pt x="378202" y="254122"/>
                  </a:lnTo>
                  <a:lnTo>
                    <a:pt x="405963" y="247905"/>
                  </a:lnTo>
                  <a:lnTo>
                    <a:pt x="436531" y="244966"/>
                  </a:lnTo>
                  <a:lnTo>
                    <a:pt x="464560" y="240724"/>
                  </a:lnTo>
                  <a:lnTo>
                    <a:pt x="494109" y="234998"/>
                  </a:lnTo>
                  <a:lnTo>
                    <a:pt x="521836" y="232204"/>
                  </a:lnTo>
                  <a:lnTo>
                    <a:pt x="551297" y="231377"/>
                  </a:lnTo>
                  <a:lnTo>
                    <a:pt x="578998" y="231131"/>
                  </a:lnTo>
                  <a:lnTo>
                    <a:pt x="605081" y="227688"/>
                  </a:lnTo>
                  <a:lnTo>
                    <a:pt x="634053" y="225570"/>
                  </a:lnTo>
                  <a:lnTo>
                    <a:pt x="661608" y="224942"/>
                  </a:lnTo>
                  <a:lnTo>
                    <a:pt x="682809" y="222914"/>
                  </a:lnTo>
                  <a:lnTo>
                    <a:pt x="705639" y="219661"/>
                  </a:lnTo>
                  <a:lnTo>
                    <a:pt x="727543" y="215863"/>
                  </a:lnTo>
                  <a:lnTo>
                    <a:pt x="749038" y="211824"/>
                  </a:lnTo>
                  <a:lnTo>
                    <a:pt x="770350" y="207676"/>
                  </a:lnTo>
                  <a:lnTo>
                    <a:pt x="791582" y="203481"/>
                  </a:lnTo>
                  <a:lnTo>
                    <a:pt x="814659" y="199265"/>
                  </a:lnTo>
                  <a:lnTo>
                    <a:pt x="838321" y="195039"/>
                  </a:lnTo>
                  <a:lnTo>
                    <a:pt x="860597" y="190809"/>
                  </a:lnTo>
                  <a:lnTo>
                    <a:pt x="882255" y="186577"/>
                  </a:lnTo>
                  <a:lnTo>
                    <a:pt x="904347" y="182344"/>
                  </a:lnTo>
                  <a:lnTo>
                    <a:pt x="928277" y="178111"/>
                  </a:lnTo>
                  <a:lnTo>
                    <a:pt x="951142" y="173878"/>
                  </a:lnTo>
                  <a:lnTo>
                    <a:pt x="973063" y="170350"/>
                  </a:lnTo>
                  <a:lnTo>
                    <a:pt x="994566" y="168782"/>
                  </a:lnTo>
                  <a:lnTo>
                    <a:pt x="1015881" y="166204"/>
                  </a:lnTo>
                  <a:lnTo>
                    <a:pt x="1037114" y="162706"/>
                  </a:lnTo>
                  <a:lnTo>
                    <a:pt x="1058309" y="158800"/>
                  </a:lnTo>
                  <a:lnTo>
                    <a:pt x="1079489" y="154712"/>
                  </a:lnTo>
                  <a:lnTo>
                    <a:pt x="1100662" y="150543"/>
                  </a:lnTo>
                  <a:lnTo>
                    <a:pt x="1121831" y="146338"/>
                  </a:lnTo>
                  <a:lnTo>
                    <a:pt x="1143000" y="142118"/>
                  </a:lnTo>
                  <a:lnTo>
                    <a:pt x="1164167" y="137185"/>
                  </a:lnTo>
                  <a:lnTo>
                    <a:pt x="1185333" y="130288"/>
                  </a:lnTo>
                  <a:lnTo>
                    <a:pt x="1208382" y="124401"/>
                  </a:lnTo>
                  <a:lnTo>
                    <a:pt x="1232031" y="118727"/>
                  </a:lnTo>
                  <a:lnTo>
                    <a:pt x="1254301" y="111501"/>
                  </a:lnTo>
                  <a:lnTo>
                    <a:pt x="1277839" y="103587"/>
                  </a:lnTo>
                  <a:lnTo>
                    <a:pt x="1301705" y="96071"/>
                  </a:lnTo>
                  <a:lnTo>
                    <a:pt x="1324073" y="90378"/>
                  </a:lnTo>
                  <a:lnTo>
                    <a:pt x="1347655" y="83615"/>
                  </a:lnTo>
                  <a:lnTo>
                    <a:pt x="1372247" y="76611"/>
                  </a:lnTo>
                  <a:lnTo>
                    <a:pt x="1397287" y="71146"/>
                  </a:lnTo>
                  <a:lnTo>
                    <a:pt x="1420647" y="64484"/>
                  </a:lnTo>
                  <a:lnTo>
                    <a:pt x="1443493" y="57525"/>
                  </a:lnTo>
                  <a:lnTo>
                    <a:pt x="1467758" y="52081"/>
                  </a:lnTo>
                  <a:lnTo>
                    <a:pt x="1490773" y="47309"/>
                  </a:lnTo>
                  <a:lnTo>
                    <a:pt x="1512760" y="42836"/>
                  </a:lnTo>
                  <a:lnTo>
                    <a:pt x="1534292" y="38496"/>
                  </a:lnTo>
                  <a:lnTo>
                    <a:pt x="1555621" y="32334"/>
                  </a:lnTo>
                  <a:lnTo>
                    <a:pt x="1576860" y="25597"/>
                  </a:lnTo>
                  <a:lnTo>
                    <a:pt x="1607944" y="17133"/>
                  </a:lnTo>
                  <a:lnTo>
                    <a:pt x="1636047" y="6706"/>
                  </a:lnTo>
                  <a:lnTo>
                    <a:pt x="1661911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g162bac65846_0_95"/>
          <p:cNvGrpSpPr/>
          <p:nvPr/>
        </p:nvGrpSpPr>
        <p:grpSpPr>
          <a:xfrm>
            <a:off x="4324350" y="1968500"/>
            <a:ext cx="3606801" cy="3657599"/>
            <a:chOff x="4324350" y="1968500"/>
            <a:chExt cx="3606801" cy="3657599"/>
          </a:xfrm>
        </p:grpSpPr>
        <p:sp>
          <p:nvSpPr>
            <p:cNvPr id="192" name="Google Shape;192;g162bac65846_0_95"/>
            <p:cNvSpPr/>
            <p:nvPr/>
          </p:nvSpPr>
          <p:spPr>
            <a:xfrm>
              <a:off x="5440834" y="3418872"/>
              <a:ext cx="2490317" cy="2207227"/>
            </a:xfrm>
            <a:custGeom>
              <a:rect b="b" l="l" r="r" t="t"/>
              <a:pathLst>
                <a:path extrusionOk="0" h="2207227" w="2490317">
                  <a:moveTo>
                    <a:pt x="2490316" y="2194528"/>
                  </a:moveTo>
                  <a:lnTo>
                    <a:pt x="2490316" y="2194528"/>
                  </a:lnTo>
                  <a:lnTo>
                    <a:pt x="2486944" y="2194528"/>
                  </a:lnTo>
                  <a:lnTo>
                    <a:pt x="2459809" y="2203366"/>
                  </a:lnTo>
                  <a:lnTo>
                    <a:pt x="2428861" y="2206719"/>
                  </a:lnTo>
                  <a:lnTo>
                    <a:pt x="2403545" y="2207128"/>
                  </a:lnTo>
                  <a:lnTo>
                    <a:pt x="2375731" y="2207208"/>
                  </a:lnTo>
                  <a:lnTo>
                    <a:pt x="2351315" y="2207222"/>
                  </a:lnTo>
                  <a:lnTo>
                    <a:pt x="2322757" y="2207226"/>
                  </a:lnTo>
                  <a:lnTo>
                    <a:pt x="2296108" y="2205817"/>
                  </a:lnTo>
                  <a:lnTo>
                    <a:pt x="2265582" y="2197176"/>
                  </a:lnTo>
                  <a:lnTo>
                    <a:pt x="2237400" y="2190514"/>
                  </a:lnTo>
                  <a:lnTo>
                    <a:pt x="2208715" y="2185115"/>
                  </a:lnTo>
                  <a:lnTo>
                    <a:pt x="2180003" y="2179430"/>
                  </a:lnTo>
                  <a:lnTo>
                    <a:pt x="2151789" y="2174847"/>
                  </a:lnTo>
                  <a:lnTo>
                    <a:pt x="2124410" y="2166276"/>
                  </a:lnTo>
                  <a:lnTo>
                    <a:pt x="2093954" y="2158248"/>
                  </a:lnTo>
                  <a:lnTo>
                    <a:pt x="2064704" y="2147951"/>
                  </a:lnTo>
                  <a:lnTo>
                    <a:pt x="2035462" y="2135913"/>
                  </a:lnTo>
                  <a:lnTo>
                    <a:pt x="2008411" y="2124244"/>
                  </a:lnTo>
                  <a:lnTo>
                    <a:pt x="1977357" y="2111030"/>
                  </a:lnTo>
                  <a:lnTo>
                    <a:pt x="1953957" y="2100486"/>
                  </a:lnTo>
                  <a:lnTo>
                    <a:pt x="1922408" y="2085054"/>
                  </a:lnTo>
                  <a:lnTo>
                    <a:pt x="1892990" y="2067077"/>
                  </a:lnTo>
                  <a:lnTo>
                    <a:pt x="1862836" y="2047814"/>
                  </a:lnTo>
                  <a:lnTo>
                    <a:pt x="1833441" y="2030760"/>
                  </a:lnTo>
                  <a:lnTo>
                    <a:pt x="1804144" y="2010275"/>
                  </a:lnTo>
                  <a:lnTo>
                    <a:pt x="1777081" y="1989198"/>
                  </a:lnTo>
                  <a:lnTo>
                    <a:pt x="1747099" y="1968044"/>
                  </a:lnTo>
                  <a:lnTo>
                    <a:pt x="1718255" y="1951111"/>
                  </a:lnTo>
                  <a:lnTo>
                    <a:pt x="1689587" y="1929945"/>
                  </a:lnTo>
                  <a:lnTo>
                    <a:pt x="1658383" y="1905015"/>
                  </a:lnTo>
                  <a:lnTo>
                    <a:pt x="1626705" y="1876089"/>
                  </a:lnTo>
                  <a:lnTo>
                    <a:pt x="1594964" y="1850529"/>
                  </a:lnTo>
                  <a:lnTo>
                    <a:pt x="1565098" y="1819733"/>
                  </a:lnTo>
                  <a:lnTo>
                    <a:pt x="1549192" y="1802668"/>
                  </a:lnTo>
                  <a:lnTo>
                    <a:pt x="1518592" y="1774834"/>
                  </a:lnTo>
                  <a:lnTo>
                    <a:pt x="1486993" y="1743600"/>
                  </a:lnTo>
                  <a:lnTo>
                    <a:pt x="1455263" y="1713799"/>
                  </a:lnTo>
                  <a:lnTo>
                    <a:pt x="1429865" y="1688622"/>
                  </a:lnTo>
                  <a:lnTo>
                    <a:pt x="1404466" y="1661542"/>
                  </a:lnTo>
                  <a:lnTo>
                    <a:pt x="1380948" y="1635810"/>
                  </a:lnTo>
                  <a:lnTo>
                    <a:pt x="1355763" y="1610345"/>
                  </a:lnTo>
                  <a:lnTo>
                    <a:pt x="1328680" y="1584226"/>
                  </a:lnTo>
                  <a:lnTo>
                    <a:pt x="1302948" y="1554503"/>
                  </a:lnTo>
                  <a:lnTo>
                    <a:pt x="1280853" y="1528040"/>
                  </a:lnTo>
                  <a:lnTo>
                    <a:pt x="1257831" y="1498065"/>
                  </a:lnTo>
                  <a:lnTo>
                    <a:pt x="1232901" y="1471031"/>
                  </a:lnTo>
                  <a:lnTo>
                    <a:pt x="1207593" y="1441936"/>
                  </a:lnTo>
                  <a:lnTo>
                    <a:pt x="1182211" y="1414081"/>
                  </a:lnTo>
                  <a:lnTo>
                    <a:pt x="1156815" y="1388197"/>
                  </a:lnTo>
                  <a:lnTo>
                    <a:pt x="1131416" y="1359331"/>
                  </a:lnTo>
                  <a:lnTo>
                    <a:pt x="1102357" y="1331521"/>
                  </a:lnTo>
                  <a:lnTo>
                    <a:pt x="1077803" y="1305645"/>
                  </a:lnTo>
                  <a:lnTo>
                    <a:pt x="1049565" y="1280151"/>
                  </a:lnTo>
                  <a:lnTo>
                    <a:pt x="1023604" y="1250369"/>
                  </a:lnTo>
                  <a:lnTo>
                    <a:pt x="998093" y="1223371"/>
                  </a:lnTo>
                  <a:lnTo>
                    <a:pt x="972672" y="1194285"/>
                  </a:lnTo>
                  <a:lnTo>
                    <a:pt x="947973" y="1166431"/>
                  </a:lnTo>
                  <a:lnTo>
                    <a:pt x="926892" y="1138666"/>
                  </a:lnTo>
                  <a:lnTo>
                    <a:pt x="902555" y="1109585"/>
                  </a:lnTo>
                  <a:lnTo>
                    <a:pt x="877365" y="1083457"/>
                  </a:lnTo>
                  <a:lnTo>
                    <a:pt x="853887" y="1057913"/>
                  </a:lnTo>
                  <a:lnTo>
                    <a:pt x="832081" y="1032485"/>
                  </a:lnTo>
                  <a:lnTo>
                    <a:pt x="807391" y="1007079"/>
                  </a:lnTo>
                  <a:lnTo>
                    <a:pt x="782132" y="981678"/>
                  </a:lnTo>
                  <a:lnTo>
                    <a:pt x="754775" y="949928"/>
                  </a:lnTo>
                  <a:lnTo>
                    <a:pt x="728125" y="918178"/>
                  </a:lnTo>
                  <a:lnTo>
                    <a:pt x="710395" y="888414"/>
                  </a:lnTo>
                  <a:lnTo>
                    <a:pt x="693305" y="861420"/>
                  </a:lnTo>
                  <a:lnTo>
                    <a:pt x="672969" y="835706"/>
                  </a:lnTo>
                  <a:lnTo>
                    <a:pt x="654797" y="806488"/>
                  </a:lnTo>
                  <a:lnTo>
                    <a:pt x="636006" y="781133"/>
                  </a:lnTo>
                  <a:lnTo>
                    <a:pt x="615058" y="753602"/>
                  </a:lnTo>
                  <a:lnTo>
                    <a:pt x="588422" y="724768"/>
                  </a:lnTo>
                  <a:lnTo>
                    <a:pt x="566331" y="697339"/>
                  </a:lnTo>
                  <a:lnTo>
                    <a:pt x="547647" y="670807"/>
                  </a:lnTo>
                  <a:lnTo>
                    <a:pt x="526997" y="645183"/>
                  </a:lnTo>
                  <a:lnTo>
                    <a:pt x="511263" y="619739"/>
                  </a:lnTo>
                  <a:lnTo>
                    <a:pt x="491117" y="594330"/>
                  </a:lnTo>
                  <a:lnTo>
                    <a:pt x="473340" y="568928"/>
                  </a:lnTo>
                  <a:lnTo>
                    <a:pt x="456240" y="539164"/>
                  </a:lnTo>
                  <a:lnTo>
                    <a:pt x="437393" y="512170"/>
                  </a:lnTo>
                  <a:lnTo>
                    <a:pt x="416866" y="486456"/>
                  </a:lnTo>
                  <a:lnTo>
                    <a:pt x="394154" y="460994"/>
                  </a:lnTo>
                  <a:lnTo>
                    <a:pt x="371166" y="435581"/>
                  </a:lnTo>
                  <a:lnTo>
                    <a:pt x="349458" y="410178"/>
                  </a:lnTo>
                  <a:lnTo>
                    <a:pt x="325492" y="384778"/>
                  </a:lnTo>
                  <a:lnTo>
                    <a:pt x="298659" y="353028"/>
                  </a:lnTo>
                  <a:lnTo>
                    <a:pt x="278351" y="326923"/>
                  </a:lnTo>
                  <a:lnTo>
                    <a:pt x="254688" y="297202"/>
                  </a:lnTo>
                  <a:lnTo>
                    <a:pt x="233004" y="270740"/>
                  </a:lnTo>
                  <a:lnTo>
                    <a:pt x="210766" y="244424"/>
                  </a:lnTo>
                  <a:lnTo>
                    <a:pt x="190172" y="214662"/>
                  </a:lnTo>
                  <a:lnTo>
                    <a:pt x="165931" y="188192"/>
                  </a:lnTo>
                  <a:lnTo>
                    <a:pt x="145124" y="162580"/>
                  </a:lnTo>
                  <a:lnTo>
                    <a:pt x="121363" y="137138"/>
                  </a:lnTo>
                  <a:lnTo>
                    <a:pt x="96287" y="111730"/>
                  </a:lnTo>
                  <a:lnTo>
                    <a:pt x="71656" y="86328"/>
                  </a:lnTo>
                  <a:lnTo>
                    <a:pt x="50589" y="60928"/>
                  </a:lnTo>
                  <a:lnTo>
                    <a:pt x="24355" y="29178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162bac65846_0_95"/>
            <p:cNvSpPr/>
            <p:nvPr/>
          </p:nvSpPr>
          <p:spPr>
            <a:xfrm>
              <a:off x="4324350" y="1968500"/>
              <a:ext cx="1052199" cy="1367718"/>
            </a:xfrm>
            <a:custGeom>
              <a:rect b="b" l="l" r="r" t="t"/>
              <a:pathLst>
                <a:path extrusionOk="0" h="1367718" w="1052199">
                  <a:moveTo>
                    <a:pt x="1052198" y="1367717"/>
                  </a:moveTo>
                  <a:lnTo>
                    <a:pt x="1052198" y="1367717"/>
                  </a:lnTo>
                  <a:lnTo>
                    <a:pt x="1040225" y="1352550"/>
                  </a:lnTo>
                  <a:lnTo>
                    <a:pt x="1016403" y="1322681"/>
                  </a:lnTo>
                  <a:lnTo>
                    <a:pt x="990522" y="1294811"/>
                  </a:lnTo>
                  <a:lnTo>
                    <a:pt x="967584" y="1266944"/>
                  </a:lnTo>
                  <a:lnTo>
                    <a:pt x="944304" y="1239729"/>
                  </a:lnTo>
                  <a:lnTo>
                    <a:pt x="923756" y="1218238"/>
                  </a:lnTo>
                  <a:lnTo>
                    <a:pt x="906843" y="1187324"/>
                  </a:lnTo>
                  <a:lnTo>
                    <a:pt x="886724" y="1160047"/>
                  </a:lnTo>
                  <a:lnTo>
                    <a:pt x="865696" y="1130036"/>
                  </a:lnTo>
                  <a:lnTo>
                    <a:pt x="849640" y="1104430"/>
                  </a:lnTo>
                  <a:lnTo>
                    <a:pt x="830321" y="1078676"/>
                  </a:lnTo>
                  <a:lnTo>
                    <a:pt x="808644" y="1051012"/>
                  </a:lnTo>
                  <a:lnTo>
                    <a:pt x="789293" y="1023825"/>
                  </a:lnTo>
                  <a:lnTo>
                    <a:pt x="769840" y="995198"/>
                  </a:lnTo>
                  <a:lnTo>
                    <a:pt x="756551" y="963558"/>
                  </a:lnTo>
                  <a:lnTo>
                    <a:pt x="742042" y="936648"/>
                  </a:lnTo>
                  <a:lnTo>
                    <a:pt x="729197" y="911192"/>
                  </a:lnTo>
                  <a:lnTo>
                    <a:pt x="718178" y="883271"/>
                  </a:lnTo>
                  <a:lnTo>
                    <a:pt x="712890" y="870932"/>
                  </a:lnTo>
                  <a:lnTo>
                    <a:pt x="697303" y="843704"/>
                  </a:lnTo>
                  <a:lnTo>
                    <a:pt x="684039" y="817714"/>
                  </a:lnTo>
                  <a:lnTo>
                    <a:pt x="665271" y="787832"/>
                  </a:lnTo>
                  <a:lnTo>
                    <a:pt x="643101" y="760157"/>
                  </a:lnTo>
                  <a:lnTo>
                    <a:pt x="629858" y="732865"/>
                  </a:lnTo>
                  <a:lnTo>
                    <a:pt x="618723" y="706072"/>
                  </a:lnTo>
                  <a:lnTo>
                    <a:pt x="607569" y="678635"/>
                  </a:lnTo>
                  <a:lnTo>
                    <a:pt x="599034" y="649525"/>
                  </a:lnTo>
                  <a:lnTo>
                    <a:pt x="588435" y="619561"/>
                  </a:lnTo>
                  <a:lnTo>
                    <a:pt x="577850" y="592071"/>
                  </a:lnTo>
                  <a:lnTo>
                    <a:pt x="562640" y="567175"/>
                  </a:lnTo>
                  <a:lnTo>
                    <a:pt x="548688" y="539444"/>
                  </a:lnTo>
                  <a:lnTo>
                    <a:pt x="537146" y="515749"/>
                  </a:lnTo>
                  <a:lnTo>
                    <a:pt x="522486" y="484340"/>
                  </a:lnTo>
                  <a:lnTo>
                    <a:pt x="509215" y="454172"/>
                  </a:lnTo>
                  <a:lnTo>
                    <a:pt x="493779" y="426043"/>
                  </a:lnTo>
                  <a:lnTo>
                    <a:pt x="479170" y="398736"/>
                  </a:lnTo>
                  <a:lnTo>
                    <a:pt x="460451" y="367639"/>
                  </a:lnTo>
                  <a:lnTo>
                    <a:pt x="437537" y="339398"/>
                  </a:lnTo>
                  <a:lnTo>
                    <a:pt x="417699" y="312418"/>
                  </a:lnTo>
                  <a:lnTo>
                    <a:pt x="395911" y="281570"/>
                  </a:lnTo>
                  <a:lnTo>
                    <a:pt x="378901" y="250770"/>
                  </a:lnTo>
                  <a:lnTo>
                    <a:pt x="353485" y="220593"/>
                  </a:lnTo>
                  <a:lnTo>
                    <a:pt x="325084" y="191752"/>
                  </a:lnTo>
                  <a:lnTo>
                    <a:pt x="296282" y="167989"/>
                  </a:lnTo>
                  <a:lnTo>
                    <a:pt x="271788" y="139244"/>
                  </a:lnTo>
                  <a:lnTo>
                    <a:pt x="243016" y="114797"/>
                  </a:lnTo>
                  <a:lnTo>
                    <a:pt x="232185" y="106760"/>
                  </a:lnTo>
                  <a:lnTo>
                    <a:pt x="204117" y="93970"/>
                  </a:lnTo>
                  <a:lnTo>
                    <a:pt x="177981" y="81435"/>
                  </a:lnTo>
                  <a:lnTo>
                    <a:pt x="147366" y="67800"/>
                  </a:lnTo>
                  <a:lnTo>
                    <a:pt x="116024" y="55700"/>
                  </a:lnTo>
                  <a:lnTo>
                    <a:pt x="89241" y="43301"/>
                  </a:lnTo>
                  <a:lnTo>
                    <a:pt x="62221" y="31878"/>
                  </a:lnTo>
                  <a:lnTo>
                    <a:pt x="32992" y="17525"/>
                  </a:lnTo>
                  <a:lnTo>
                    <a:pt x="8701" y="7421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g162bac65846_0_95"/>
          <p:cNvGrpSpPr/>
          <p:nvPr/>
        </p:nvGrpSpPr>
        <p:grpSpPr>
          <a:xfrm>
            <a:off x="4292600" y="1104905"/>
            <a:ext cx="3759201" cy="1673062"/>
            <a:chOff x="4292600" y="1104905"/>
            <a:chExt cx="3759201" cy="1673062"/>
          </a:xfrm>
        </p:grpSpPr>
        <p:sp>
          <p:nvSpPr>
            <p:cNvPr id="195" name="Google Shape;195;g162bac65846_0_95"/>
            <p:cNvSpPr/>
            <p:nvPr/>
          </p:nvSpPr>
          <p:spPr>
            <a:xfrm>
              <a:off x="4292600" y="1104905"/>
              <a:ext cx="2681854" cy="1064697"/>
            </a:xfrm>
            <a:custGeom>
              <a:rect b="b" l="l" r="r" t="t"/>
              <a:pathLst>
                <a:path extrusionOk="0" h="1064697" w="2681854">
                  <a:moveTo>
                    <a:pt x="0" y="107945"/>
                  </a:moveTo>
                  <a:lnTo>
                    <a:pt x="0" y="107945"/>
                  </a:lnTo>
                  <a:lnTo>
                    <a:pt x="0" y="99107"/>
                  </a:lnTo>
                  <a:lnTo>
                    <a:pt x="705" y="97820"/>
                  </a:lnTo>
                  <a:lnTo>
                    <a:pt x="1881" y="96961"/>
                  </a:lnTo>
                  <a:lnTo>
                    <a:pt x="5069" y="96008"/>
                  </a:lnTo>
                  <a:lnTo>
                    <a:pt x="8838" y="95584"/>
                  </a:lnTo>
                  <a:lnTo>
                    <a:pt x="12865" y="93514"/>
                  </a:lnTo>
                  <a:lnTo>
                    <a:pt x="29080" y="84434"/>
                  </a:lnTo>
                  <a:lnTo>
                    <a:pt x="55801" y="71941"/>
                  </a:lnTo>
                  <a:lnTo>
                    <a:pt x="82074" y="61609"/>
                  </a:lnTo>
                  <a:lnTo>
                    <a:pt x="95744" y="55601"/>
                  </a:lnTo>
                  <a:lnTo>
                    <a:pt x="123753" y="49863"/>
                  </a:lnTo>
                  <a:lnTo>
                    <a:pt x="142501" y="46050"/>
                  </a:lnTo>
                  <a:lnTo>
                    <a:pt x="170749" y="41391"/>
                  </a:lnTo>
                  <a:lnTo>
                    <a:pt x="198700" y="36648"/>
                  </a:lnTo>
                  <a:lnTo>
                    <a:pt x="229436" y="29342"/>
                  </a:lnTo>
                  <a:lnTo>
                    <a:pt x="257823" y="21811"/>
                  </a:lnTo>
                  <a:lnTo>
                    <a:pt x="286393" y="16038"/>
                  </a:lnTo>
                  <a:lnTo>
                    <a:pt x="312688" y="13355"/>
                  </a:lnTo>
                  <a:lnTo>
                    <a:pt x="338965" y="12891"/>
                  </a:lnTo>
                  <a:lnTo>
                    <a:pt x="362901" y="12753"/>
                  </a:lnTo>
                  <a:lnTo>
                    <a:pt x="384245" y="12721"/>
                  </a:lnTo>
                  <a:lnTo>
                    <a:pt x="407842" y="12706"/>
                  </a:lnTo>
                  <a:lnTo>
                    <a:pt x="433147" y="11995"/>
                  </a:lnTo>
                  <a:lnTo>
                    <a:pt x="460856" y="9326"/>
                  </a:lnTo>
                  <a:lnTo>
                    <a:pt x="483989" y="7670"/>
                  </a:lnTo>
                  <a:lnTo>
                    <a:pt x="506501" y="6228"/>
                  </a:lnTo>
                  <a:lnTo>
                    <a:pt x="535321" y="3236"/>
                  </a:lnTo>
                  <a:lnTo>
                    <a:pt x="565063" y="1435"/>
                  </a:lnTo>
                  <a:lnTo>
                    <a:pt x="592629" y="635"/>
                  </a:lnTo>
                  <a:lnTo>
                    <a:pt x="624013" y="185"/>
                  </a:lnTo>
                  <a:lnTo>
                    <a:pt x="651187" y="51"/>
                  </a:lnTo>
                  <a:lnTo>
                    <a:pt x="677112" y="12"/>
                  </a:lnTo>
                  <a:lnTo>
                    <a:pt x="702668" y="0"/>
                  </a:lnTo>
                  <a:lnTo>
                    <a:pt x="728115" y="702"/>
                  </a:lnTo>
                  <a:lnTo>
                    <a:pt x="753528" y="4359"/>
                  </a:lnTo>
                  <a:lnTo>
                    <a:pt x="778932" y="5757"/>
                  </a:lnTo>
                  <a:lnTo>
                    <a:pt x="804332" y="6171"/>
                  </a:lnTo>
                  <a:lnTo>
                    <a:pt x="829733" y="6999"/>
                  </a:lnTo>
                  <a:lnTo>
                    <a:pt x="855839" y="10694"/>
                  </a:lnTo>
                  <a:lnTo>
                    <a:pt x="884898" y="12102"/>
                  </a:lnTo>
                  <a:lnTo>
                    <a:pt x="911695" y="12519"/>
                  </a:lnTo>
                  <a:lnTo>
                    <a:pt x="938214" y="13348"/>
                  </a:lnTo>
                  <a:lnTo>
                    <a:pt x="968807" y="17044"/>
                  </a:lnTo>
                  <a:lnTo>
                    <a:pt x="992203" y="18156"/>
                  </a:lnTo>
                  <a:lnTo>
                    <a:pt x="1022433" y="18781"/>
                  </a:lnTo>
                  <a:lnTo>
                    <a:pt x="1052635" y="22338"/>
                  </a:lnTo>
                  <a:lnTo>
                    <a:pt x="1080556" y="24489"/>
                  </a:lnTo>
                  <a:lnTo>
                    <a:pt x="1110073" y="28498"/>
                  </a:lnTo>
                  <a:lnTo>
                    <a:pt x="1137791" y="30783"/>
                  </a:lnTo>
                  <a:lnTo>
                    <a:pt x="1167249" y="34831"/>
                  </a:lnTo>
                  <a:lnTo>
                    <a:pt x="1198319" y="37128"/>
                  </a:lnTo>
                  <a:lnTo>
                    <a:pt x="1229868" y="41179"/>
                  </a:lnTo>
                  <a:lnTo>
                    <a:pt x="1258187" y="43478"/>
                  </a:lnTo>
                  <a:lnTo>
                    <a:pt x="1279567" y="45896"/>
                  </a:lnTo>
                  <a:lnTo>
                    <a:pt x="1302474" y="48618"/>
                  </a:lnTo>
                  <a:lnTo>
                    <a:pt x="1324414" y="49827"/>
                  </a:lnTo>
                  <a:lnTo>
                    <a:pt x="1345925" y="52246"/>
                  </a:lnTo>
                  <a:lnTo>
                    <a:pt x="1367949" y="55673"/>
                  </a:lnTo>
                  <a:lnTo>
                    <a:pt x="1391850" y="59548"/>
                  </a:lnTo>
                  <a:lnTo>
                    <a:pt x="1414702" y="63622"/>
                  </a:lnTo>
                  <a:lnTo>
                    <a:pt x="1445520" y="69883"/>
                  </a:lnTo>
                  <a:lnTo>
                    <a:pt x="1474406" y="76206"/>
                  </a:lnTo>
                  <a:lnTo>
                    <a:pt x="1505308" y="82548"/>
                  </a:lnTo>
                  <a:lnTo>
                    <a:pt x="1536807" y="90777"/>
                  </a:lnTo>
                  <a:lnTo>
                    <a:pt x="1568482" y="100271"/>
                  </a:lnTo>
                  <a:lnTo>
                    <a:pt x="1598328" y="107553"/>
                  </a:lnTo>
                  <a:lnTo>
                    <a:pt x="1626927" y="116060"/>
                  </a:lnTo>
                  <a:lnTo>
                    <a:pt x="1657743" y="125637"/>
                  </a:lnTo>
                  <a:lnTo>
                    <a:pt x="1687336" y="132943"/>
                  </a:lnTo>
                  <a:lnTo>
                    <a:pt x="1715859" y="141457"/>
                  </a:lnTo>
                  <a:lnTo>
                    <a:pt x="1746652" y="151036"/>
                  </a:lnTo>
                  <a:lnTo>
                    <a:pt x="1776237" y="160224"/>
                  </a:lnTo>
                  <a:lnTo>
                    <a:pt x="1804760" y="171883"/>
                  </a:lnTo>
                  <a:lnTo>
                    <a:pt x="1833671" y="184275"/>
                  </a:lnTo>
                  <a:lnTo>
                    <a:pt x="1861993" y="195002"/>
                  </a:lnTo>
                  <a:lnTo>
                    <a:pt x="1890846" y="206412"/>
                  </a:lnTo>
                  <a:lnTo>
                    <a:pt x="1917269" y="221317"/>
                  </a:lnTo>
                  <a:lnTo>
                    <a:pt x="1946735" y="236551"/>
                  </a:lnTo>
                  <a:lnTo>
                    <a:pt x="1968705" y="248359"/>
                  </a:lnTo>
                  <a:lnTo>
                    <a:pt x="1996234" y="266201"/>
                  </a:lnTo>
                  <a:lnTo>
                    <a:pt x="2024857" y="285229"/>
                  </a:lnTo>
                  <a:lnTo>
                    <a:pt x="2054264" y="302576"/>
                  </a:lnTo>
                  <a:lnTo>
                    <a:pt x="2078892" y="311977"/>
                  </a:lnTo>
                  <a:lnTo>
                    <a:pt x="2108134" y="326544"/>
                  </a:lnTo>
                  <a:lnTo>
                    <a:pt x="2138473" y="343010"/>
                  </a:lnTo>
                  <a:lnTo>
                    <a:pt x="2168429" y="359851"/>
                  </a:lnTo>
                  <a:lnTo>
                    <a:pt x="2195748" y="376061"/>
                  </a:lnTo>
                  <a:lnTo>
                    <a:pt x="2223298" y="392462"/>
                  </a:lnTo>
                  <a:lnTo>
                    <a:pt x="2242988" y="409392"/>
                  </a:lnTo>
                  <a:lnTo>
                    <a:pt x="2264229" y="434268"/>
                  </a:lnTo>
                  <a:lnTo>
                    <a:pt x="2285194" y="457928"/>
                  </a:lnTo>
                  <a:lnTo>
                    <a:pt x="2307870" y="484465"/>
                  </a:lnTo>
                  <a:lnTo>
                    <a:pt x="2324936" y="508941"/>
                  </a:lnTo>
                  <a:lnTo>
                    <a:pt x="2347171" y="538476"/>
                  </a:lnTo>
                  <a:lnTo>
                    <a:pt x="2373019" y="569304"/>
                  </a:lnTo>
                  <a:lnTo>
                    <a:pt x="2392736" y="600239"/>
                  </a:lnTo>
                  <a:lnTo>
                    <a:pt x="2406212" y="629085"/>
                  </a:lnTo>
                  <a:lnTo>
                    <a:pt x="2417176" y="656089"/>
                  </a:lnTo>
                  <a:lnTo>
                    <a:pt x="2424271" y="672995"/>
                  </a:lnTo>
                  <a:lnTo>
                    <a:pt x="2442749" y="701123"/>
                  </a:lnTo>
                  <a:lnTo>
                    <a:pt x="2466113" y="731756"/>
                  </a:lnTo>
                  <a:lnTo>
                    <a:pt x="2492039" y="762778"/>
                  </a:lnTo>
                  <a:lnTo>
                    <a:pt x="2517953" y="793848"/>
                  </a:lnTo>
                  <a:lnTo>
                    <a:pt x="2538002" y="823627"/>
                  </a:lnTo>
                  <a:lnTo>
                    <a:pt x="2550320" y="851485"/>
                  </a:lnTo>
                  <a:lnTo>
                    <a:pt x="2561132" y="882723"/>
                  </a:lnTo>
                  <a:lnTo>
                    <a:pt x="2570877" y="911831"/>
                  </a:lnTo>
                  <a:lnTo>
                    <a:pt x="2586813" y="940020"/>
                  </a:lnTo>
                  <a:lnTo>
                    <a:pt x="2605430" y="967121"/>
                  </a:lnTo>
                  <a:lnTo>
                    <a:pt x="2630435" y="997643"/>
                  </a:lnTo>
                  <a:lnTo>
                    <a:pt x="2655660" y="1025043"/>
                  </a:lnTo>
                  <a:lnTo>
                    <a:pt x="2672109" y="1051079"/>
                  </a:lnTo>
                  <a:lnTo>
                    <a:pt x="2681853" y="106469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162bac65846_0_95"/>
            <p:cNvSpPr/>
            <p:nvPr/>
          </p:nvSpPr>
          <p:spPr>
            <a:xfrm>
              <a:off x="7046202" y="2262989"/>
              <a:ext cx="1005599" cy="514978"/>
            </a:xfrm>
            <a:custGeom>
              <a:rect b="b" l="l" r="r" t="t"/>
              <a:pathLst>
                <a:path extrusionOk="0" h="514978" w="1005599">
                  <a:moveTo>
                    <a:pt x="0" y="0"/>
                  </a:moveTo>
                  <a:lnTo>
                    <a:pt x="0" y="0"/>
                  </a:lnTo>
                  <a:lnTo>
                    <a:pt x="13224" y="11548"/>
                  </a:lnTo>
                  <a:lnTo>
                    <a:pt x="42751" y="33435"/>
                  </a:lnTo>
                  <a:lnTo>
                    <a:pt x="71031" y="57000"/>
                  </a:lnTo>
                  <a:lnTo>
                    <a:pt x="88861" y="83975"/>
                  </a:lnTo>
                  <a:lnTo>
                    <a:pt x="105193" y="112901"/>
                  </a:lnTo>
                  <a:lnTo>
                    <a:pt x="126267" y="141927"/>
                  </a:lnTo>
                  <a:lnTo>
                    <a:pt x="149004" y="172089"/>
                  </a:lnTo>
                  <a:lnTo>
                    <a:pt x="177039" y="196672"/>
                  </a:lnTo>
                  <a:lnTo>
                    <a:pt x="206375" y="220727"/>
                  </a:lnTo>
                  <a:lnTo>
                    <a:pt x="233611" y="242274"/>
                  </a:lnTo>
                  <a:lnTo>
                    <a:pt x="264167" y="271531"/>
                  </a:lnTo>
                  <a:lnTo>
                    <a:pt x="290818" y="291663"/>
                  </a:lnTo>
                  <a:lnTo>
                    <a:pt x="320163" y="307598"/>
                  </a:lnTo>
                  <a:lnTo>
                    <a:pt x="349069" y="319627"/>
                  </a:lnTo>
                  <a:lnTo>
                    <a:pt x="374332" y="332128"/>
                  </a:lnTo>
                  <a:lnTo>
                    <a:pt x="401831" y="343925"/>
                  </a:lnTo>
                  <a:lnTo>
                    <a:pt x="427646" y="353049"/>
                  </a:lnTo>
                  <a:lnTo>
                    <a:pt x="453128" y="365016"/>
                  </a:lnTo>
                  <a:lnTo>
                    <a:pt x="478934" y="376857"/>
                  </a:lnTo>
                  <a:lnTo>
                    <a:pt x="505552" y="385931"/>
                  </a:lnTo>
                  <a:lnTo>
                    <a:pt x="534761" y="395318"/>
                  </a:lnTo>
                  <a:lnTo>
                    <a:pt x="560913" y="403966"/>
                  </a:lnTo>
                  <a:lnTo>
                    <a:pt x="586462" y="412469"/>
                  </a:lnTo>
                  <a:lnTo>
                    <a:pt x="613302" y="421648"/>
                  </a:lnTo>
                  <a:lnTo>
                    <a:pt x="639674" y="431658"/>
                  </a:lnTo>
                  <a:lnTo>
                    <a:pt x="670145" y="441719"/>
                  </a:lnTo>
                  <a:lnTo>
                    <a:pt x="699760" y="453871"/>
                  </a:lnTo>
                  <a:lnTo>
                    <a:pt x="725993" y="469154"/>
                  </a:lnTo>
                  <a:lnTo>
                    <a:pt x="751558" y="479699"/>
                  </a:lnTo>
                  <a:lnTo>
                    <a:pt x="780361" y="488576"/>
                  </a:lnTo>
                  <a:lnTo>
                    <a:pt x="811625" y="494998"/>
                  </a:lnTo>
                  <a:lnTo>
                    <a:pt x="837587" y="497998"/>
                  </a:lnTo>
                  <a:lnTo>
                    <a:pt x="865427" y="498887"/>
                  </a:lnTo>
                  <a:lnTo>
                    <a:pt x="895595" y="503551"/>
                  </a:lnTo>
                  <a:lnTo>
                    <a:pt x="927125" y="508711"/>
                  </a:lnTo>
                  <a:lnTo>
                    <a:pt x="949985" y="514977"/>
                  </a:lnTo>
                  <a:lnTo>
                    <a:pt x="967248" y="512463"/>
                  </a:lnTo>
                  <a:lnTo>
                    <a:pt x="994102" y="501236"/>
                  </a:lnTo>
                  <a:lnTo>
                    <a:pt x="1005598" y="49291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g162bac65846_0_95"/>
          <p:cNvGrpSpPr/>
          <p:nvPr/>
        </p:nvGrpSpPr>
        <p:grpSpPr>
          <a:xfrm>
            <a:off x="5061120" y="1298190"/>
            <a:ext cx="364025" cy="360152"/>
            <a:chOff x="5061120" y="1298190"/>
            <a:chExt cx="364025" cy="360152"/>
          </a:xfrm>
        </p:grpSpPr>
        <p:sp>
          <p:nvSpPr>
            <p:cNvPr id="198" name="Google Shape;198;g162bac65846_0_95"/>
            <p:cNvSpPr/>
            <p:nvPr/>
          </p:nvSpPr>
          <p:spPr>
            <a:xfrm>
              <a:off x="5083643" y="1619250"/>
              <a:ext cx="8497" cy="2087"/>
            </a:xfrm>
            <a:custGeom>
              <a:rect b="b" l="l" r="r" t="t"/>
              <a:pathLst>
                <a:path extrusionOk="0" h="2087" w="8497">
                  <a:moveTo>
                    <a:pt x="0" y="2086"/>
                  </a:moveTo>
                  <a:lnTo>
                    <a:pt x="0" y="2086"/>
                  </a:lnTo>
                  <a:lnTo>
                    <a:pt x="8496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162bac65846_0_95"/>
            <p:cNvSpPr/>
            <p:nvPr/>
          </p:nvSpPr>
          <p:spPr>
            <a:xfrm>
              <a:off x="5409349" y="1629641"/>
              <a:ext cx="15796" cy="28701"/>
            </a:xfrm>
            <a:custGeom>
              <a:rect b="b" l="l" r="r" t="t"/>
              <a:pathLst>
                <a:path extrusionOk="0" h="28701" w="15796">
                  <a:moveTo>
                    <a:pt x="0" y="0"/>
                  </a:moveTo>
                  <a:lnTo>
                    <a:pt x="0" y="0"/>
                  </a:lnTo>
                  <a:lnTo>
                    <a:pt x="3719" y="3683"/>
                  </a:lnTo>
                  <a:lnTo>
                    <a:pt x="14008" y="21766"/>
                  </a:lnTo>
                  <a:lnTo>
                    <a:pt x="15795" y="28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162bac65846_0_95"/>
            <p:cNvSpPr/>
            <p:nvPr/>
          </p:nvSpPr>
          <p:spPr>
            <a:xfrm>
              <a:off x="5061120" y="1298190"/>
              <a:ext cx="10475" cy="15650"/>
            </a:xfrm>
            <a:custGeom>
              <a:rect b="b" l="l" r="r" t="t"/>
              <a:pathLst>
                <a:path extrusionOk="0" h="15650" w="10475">
                  <a:moveTo>
                    <a:pt x="0" y="0"/>
                  </a:moveTo>
                  <a:lnTo>
                    <a:pt x="0" y="0"/>
                  </a:lnTo>
                  <a:lnTo>
                    <a:pt x="331" y="246"/>
                  </a:lnTo>
                  <a:lnTo>
                    <a:pt x="9307" y="13005"/>
                  </a:lnTo>
                  <a:lnTo>
                    <a:pt x="10474" y="156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g162bac65846_0_95"/>
          <p:cNvSpPr/>
          <p:nvPr/>
        </p:nvSpPr>
        <p:spPr>
          <a:xfrm>
            <a:off x="4343400" y="4133861"/>
            <a:ext cx="3592653" cy="44440"/>
          </a:xfrm>
          <a:custGeom>
            <a:rect b="b" l="l" r="r" t="t"/>
            <a:pathLst>
              <a:path extrusionOk="0" h="44440" w="3592653">
                <a:moveTo>
                  <a:pt x="0" y="31739"/>
                </a:moveTo>
                <a:lnTo>
                  <a:pt x="0" y="31739"/>
                </a:lnTo>
                <a:lnTo>
                  <a:pt x="29651" y="31739"/>
                </a:lnTo>
                <a:lnTo>
                  <a:pt x="60102" y="31739"/>
                </a:lnTo>
                <a:lnTo>
                  <a:pt x="88949" y="31739"/>
                </a:lnTo>
                <a:lnTo>
                  <a:pt x="119330" y="31739"/>
                </a:lnTo>
                <a:lnTo>
                  <a:pt x="150206" y="31739"/>
                </a:lnTo>
                <a:lnTo>
                  <a:pt x="179912" y="31739"/>
                </a:lnTo>
                <a:lnTo>
                  <a:pt x="209681" y="31739"/>
                </a:lnTo>
                <a:lnTo>
                  <a:pt x="235943" y="31739"/>
                </a:lnTo>
                <a:lnTo>
                  <a:pt x="266831" y="31739"/>
                </a:lnTo>
                <a:lnTo>
                  <a:pt x="298467" y="31739"/>
                </a:lnTo>
                <a:lnTo>
                  <a:pt x="325735" y="31739"/>
                </a:lnTo>
                <a:lnTo>
                  <a:pt x="349808" y="31739"/>
                </a:lnTo>
                <a:lnTo>
                  <a:pt x="374815" y="31739"/>
                </a:lnTo>
                <a:lnTo>
                  <a:pt x="405178" y="31739"/>
                </a:lnTo>
                <a:lnTo>
                  <a:pt x="431830" y="31739"/>
                </a:lnTo>
                <a:lnTo>
                  <a:pt x="463007" y="31739"/>
                </a:lnTo>
                <a:lnTo>
                  <a:pt x="487299" y="32444"/>
                </a:lnTo>
                <a:lnTo>
                  <a:pt x="512372" y="36103"/>
                </a:lnTo>
                <a:lnTo>
                  <a:pt x="537675" y="37500"/>
                </a:lnTo>
                <a:lnTo>
                  <a:pt x="563045" y="37915"/>
                </a:lnTo>
                <a:lnTo>
                  <a:pt x="589142" y="38037"/>
                </a:lnTo>
                <a:lnTo>
                  <a:pt x="618904" y="38779"/>
                </a:lnTo>
                <a:lnTo>
                  <a:pt x="649359" y="42448"/>
                </a:lnTo>
                <a:lnTo>
                  <a:pt x="677276" y="43849"/>
                </a:lnTo>
                <a:lnTo>
                  <a:pt x="707577" y="44265"/>
                </a:lnTo>
                <a:lnTo>
                  <a:pt x="738192" y="43682"/>
                </a:lnTo>
                <a:lnTo>
                  <a:pt x="767567" y="40766"/>
                </a:lnTo>
                <a:lnTo>
                  <a:pt x="792931" y="42336"/>
                </a:lnTo>
                <a:lnTo>
                  <a:pt x="815023" y="43504"/>
                </a:lnTo>
                <a:lnTo>
                  <a:pt x="835660" y="44024"/>
                </a:lnTo>
                <a:lnTo>
                  <a:pt x="858943" y="44255"/>
                </a:lnTo>
                <a:lnTo>
                  <a:pt x="889110" y="44384"/>
                </a:lnTo>
                <a:lnTo>
                  <a:pt x="919293" y="44422"/>
                </a:lnTo>
                <a:lnTo>
                  <a:pt x="950579" y="44434"/>
                </a:lnTo>
                <a:lnTo>
                  <a:pt x="982191" y="44437"/>
                </a:lnTo>
                <a:lnTo>
                  <a:pt x="1010529" y="44439"/>
                </a:lnTo>
                <a:lnTo>
                  <a:pt x="1040171" y="44439"/>
                </a:lnTo>
                <a:lnTo>
                  <a:pt x="1067926" y="44439"/>
                </a:lnTo>
                <a:lnTo>
                  <a:pt x="1097394" y="44439"/>
                </a:lnTo>
                <a:lnTo>
                  <a:pt x="1125097" y="44439"/>
                </a:lnTo>
                <a:lnTo>
                  <a:pt x="1154550" y="44439"/>
                </a:lnTo>
                <a:lnTo>
                  <a:pt x="1182248" y="41068"/>
                </a:lnTo>
                <a:lnTo>
                  <a:pt x="1211701" y="38972"/>
                </a:lnTo>
                <a:lnTo>
                  <a:pt x="1242770" y="38351"/>
                </a:lnTo>
                <a:lnTo>
                  <a:pt x="1274318" y="38167"/>
                </a:lnTo>
                <a:lnTo>
                  <a:pt x="1302637" y="38112"/>
                </a:lnTo>
                <a:lnTo>
                  <a:pt x="1332274" y="38096"/>
                </a:lnTo>
                <a:lnTo>
                  <a:pt x="1360027" y="38091"/>
                </a:lnTo>
                <a:lnTo>
                  <a:pt x="1389495" y="34718"/>
                </a:lnTo>
                <a:lnTo>
                  <a:pt x="1413826" y="32622"/>
                </a:lnTo>
                <a:lnTo>
                  <a:pt x="1437811" y="32001"/>
                </a:lnTo>
                <a:lnTo>
                  <a:pt x="1462793" y="35188"/>
                </a:lnTo>
                <a:lnTo>
                  <a:pt x="1491440" y="37229"/>
                </a:lnTo>
                <a:lnTo>
                  <a:pt x="1518900" y="34463"/>
                </a:lnTo>
                <a:lnTo>
                  <a:pt x="1544910" y="32546"/>
                </a:lnTo>
                <a:lnTo>
                  <a:pt x="1570491" y="31978"/>
                </a:lnTo>
                <a:lnTo>
                  <a:pt x="1599315" y="31810"/>
                </a:lnTo>
                <a:lnTo>
                  <a:pt x="1630198" y="31760"/>
                </a:lnTo>
                <a:lnTo>
                  <a:pt x="1658320" y="31746"/>
                </a:lnTo>
                <a:lnTo>
                  <a:pt x="1687897" y="28370"/>
                </a:lnTo>
                <a:lnTo>
                  <a:pt x="1719004" y="26272"/>
                </a:lnTo>
                <a:lnTo>
                  <a:pt x="1750563" y="25651"/>
                </a:lnTo>
                <a:lnTo>
                  <a:pt x="1778886" y="25467"/>
                </a:lnTo>
                <a:lnTo>
                  <a:pt x="1808523" y="22041"/>
                </a:lnTo>
                <a:lnTo>
                  <a:pt x="1839647" y="19928"/>
                </a:lnTo>
                <a:lnTo>
                  <a:pt x="1867840" y="19303"/>
                </a:lnTo>
                <a:lnTo>
                  <a:pt x="1897439" y="19117"/>
                </a:lnTo>
                <a:lnTo>
                  <a:pt x="1925181" y="19062"/>
                </a:lnTo>
                <a:lnTo>
                  <a:pt x="1951275" y="19046"/>
                </a:lnTo>
                <a:lnTo>
                  <a:pt x="1980251" y="19041"/>
                </a:lnTo>
                <a:lnTo>
                  <a:pt x="2007808" y="19039"/>
                </a:lnTo>
                <a:lnTo>
                  <a:pt x="2037219" y="19039"/>
                </a:lnTo>
                <a:lnTo>
                  <a:pt x="2068275" y="19039"/>
                </a:lnTo>
                <a:lnTo>
                  <a:pt x="2099820" y="19039"/>
                </a:lnTo>
                <a:lnTo>
                  <a:pt x="2131509" y="19039"/>
                </a:lnTo>
                <a:lnTo>
                  <a:pt x="2163241" y="19039"/>
                </a:lnTo>
                <a:lnTo>
                  <a:pt x="2194985" y="15668"/>
                </a:lnTo>
                <a:lnTo>
                  <a:pt x="2223363" y="13572"/>
                </a:lnTo>
                <a:lnTo>
                  <a:pt x="2253016" y="12951"/>
                </a:lnTo>
                <a:lnTo>
                  <a:pt x="2280774" y="12767"/>
                </a:lnTo>
                <a:lnTo>
                  <a:pt x="2306872" y="12712"/>
                </a:lnTo>
                <a:lnTo>
                  <a:pt x="2329614" y="12699"/>
                </a:lnTo>
                <a:lnTo>
                  <a:pt x="2354773" y="12694"/>
                </a:lnTo>
                <a:lnTo>
                  <a:pt x="2377714" y="12691"/>
                </a:lnTo>
                <a:lnTo>
                  <a:pt x="2405314" y="10808"/>
                </a:lnTo>
                <a:lnTo>
                  <a:pt x="2433572" y="9031"/>
                </a:lnTo>
                <a:lnTo>
                  <a:pt x="2455539" y="10593"/>
                </a:lnTo>
                <a:lnTo>
                  <a:pt x="2483773" y="12068"/>
                </a:lnTo>
                <a:lnTo>
                  <a:pt x="2510013" y="12505"/>
                </a:lnTo>
                <a:lnTo>
                  <a:pt x="2539033" y="12635"/>
                </a:lnTo>
                <a:lnTo>
                  <a:pt x="2566603" y="12673"/>
                </a:lnTo>
                <a:lnTo>
                  <a:pt x="2592646" y="12684"/>
                </a:lnTo>
                <a:lnTo>
                  <a:pt x="2621607" y="12687"/>
                </a:lnTo>
                <a:lnTo>
                  <a:pt x="2645789" y="9318"/>
                </a:lnTo>
                <a:lnTo>
                  <a:pt x="2673102" y="7222"/>
                </a:lnTo>
                <a:lnTo>
                  <a:pt x="2696994" y="6731"/>
                </a:lnTo>
                <a:lnTo>
                  <a:pt x="2721959" y="5808"/>
                </a:lnTo>
                <a:lnTo>
                  <a:pt x="2751880" y="2026"/>
                </a:lnTo>
                <a:lnTo>
                  <a:pt x="2778620" y="593"/>
                </a:lnTo>
                <a:lnTo>
                  <a:pt x="2804416" y="168"/>
                </a:lnTo>
                <a:lnTo>
                  <a:pt x="2829229" y="42"/>
                </a:lnTo>
                <a:lnTo>
                  <a:pt x="2858815" y="0"/>
                </a:lnTo>
                <a:lnTo>
                  <a:pt x="2883289" y="1874"/>
                </a:lnTo>
                <a:lnTo>
                  <a:pt x="2908415" y="5016"/>
                </a:lnTo>
                <a:lnTo>
                  <a:pt x="2933734" y="5947"/>
                </a:lnTo>
                <a:lnTo>
                  <a:pt x="2959109" y="6223"/>
                </a:lnTo>
                <a:lnTo>
                  <a:pt x="2988266" y="6305"/>
                </a:lnTo>
                <a:lnTo>
                  <a:pt x="3018071" y="8210"/>
                </a:lnTo>
                <a:lnTo>
                  <a:pt x="3042190" y="11362"/>
                </a:lnTo>
                <a:lnTo>
                  <a:pt x="3068882" y="12427"/>
                </a:lnTo>
                <a:lnTo>
                  <a:pt x="3093517" y="8273"/>
                </a:lnTo>
                <a:lnTo>
                  <a:pt x="3118088" y="6912"/>
                </a:lnTo>
                <a:lnTo>
                  <a:pt x="3149435" y="7214"/>
                </a:lnTo>
                <a:lnTo>
                  <a:pt x="3175891" y="10753"/>
                </a:lnTo>
                <a:lnTo>
                  <a:pt x="3200326" y="11829"/>
                </a:lnTo>
                <a:lnTo>
                  <a:pt x="3228366" y="15805"/>
                </a:lnTo>
                <a:lnTo>
                  <a:pt x="3256803" y="19106"/>
                </a:lnTo>
                <a:lnTo>
                  <a:pt x="3284683" y="23939"/>
                </a:lnTo>
                <a:lnTo>
                  <a:pt x="3308863" y="24960"/>
                </a:lnTo>
                <a:lnTo>
                  <a:pt x="3338947" y="25304"/>
                </a:lnTo>
                <a:lnTo>
                  <a:pt x="3365550" y="25364"/>
                </a:lnTo>
                <a:lnTo>
                  <a:pt x="3392405" y="22011"/>
                </a:lnTo>
                <a:lnTo>
                  <a:pt x="3418235" y="19920"/>
                </a:lnTo>
                <a:lnTo>
                  <a:pt x="3443519" y="19213"/>
                </a:lnTo>
                <a:lnTo>
                  <a:pt x="3474227" y="19073"/>
                </a:lnTo>
                <a:lnTo>
                  <a:pt x="3499080" y="20931"/>
                </a:lnTo>
                <a:lnTo>
                  <a:pt x="3527416" y="24802"/>
                </a:lnTo>
                <a:lnTo>
                  <a:pt x="3548394" y="27155"/>
                </a:lnTo>
                <a:lnTo>
                  <a:pt x="3563859" y="30381"/>
                </a:lnTo>
                <a:lnTo>
                  <a:pt x="3589212" y="31660"/>
                </a:lnTo>
                <a:lnTo>
                  <a:pt x="3590841" y="32392"/>
                </a:lnTo>
                <a:lnTo>
                  <a:pt x="3591927" y="33585"/>
                </a:lnTo>
                <a:lnTo>
                  <a:pt x="3592652" y="35087"/>
                </a:lnTo>
                <a:lnTo>
                  <a:pt x="3592430" y="36793"/>
                </a:lnTo>
                <a:lnTo>
                  <a:pt x="3587750" y="44439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62bac65846_0_95"/>
          <p:cNvSpPr/>
          <p:nvPr/>
        </p:nvSpPr>
        <p:spPr>
          <a:xfrm>
            <a:off x="4324436" y="1206874"/>
            <a:ext cx="3682915" cy="3725057"/>
          </a:xfrm>
          <a:custGeom>
            <a:rect b="b" l="l" r="r" t="t"/>
            <a:pathLst>
              <a:path extrusionOk="0" h="3725057" w="3682915">
                <a:moveTo>
                  <a:pt x="18964" y="3663576"/>
                </a:moveTo>
                <a:lnTo>
                  <a:pt x="18964" y="3663576"/>
                </a:lnTo>
                <a:lnTo>
                  <a:pt x="15593" y="3660205"/>
                </a:lnTo>
                <a:lnTo>
                  <a:pt x="13895" y="3659918"/>
                </a:lnTo>
                <a:lnTo>
                  <a:pt x="12056" y="3660432"/>
                </a:lnTo>
                <a:lnTo>
                  <a:pt x="6322" y="3663867"/>
                </a:lnTo>
                <a:lnTo>
                  <a:pt x="0" y="3669844"/>
                </a:lnTo>
                <a:lnTo>
                  <a:pt x="5389" y="3669919"/>
                </a:lnTo>
                <a:lnTo>
                  <a:pt x="18396" y="3678764"/>
                </a:lnTo>
                <a:lnTo>
                  <a:pt x="38451" y="3681863"/>
                </a:lnTo>
                <a:lnTo>
                  <a:pt x="64447" y="3685897"/>
                </a:lnTo>
                <a:lnTo>
                  <a:pt x="89512" y="3688064"/>
                </a:lnTo>
                <a:lnTo>
                  <a:pt x="115910" y="3695448"/>
                </a:lnTo>
                <a:lnTo>
                  <a:pt x="145045" y="3709879"/>
                </a:lnTo>
                <a:lnTo>
                  <a:pt x="173064" y="3720256"/>
                </a:lnTo>
                <a:lnTo>
                  <a:pt x="199150" y="3725056"/>
                </a:lnTo>
                <a:lnTo>
                  <a:pt x="227339" y="3724596"/>
                </a:lnTo>
                <a:lnTo>
                  <a:pt x="258778" y="3718120"/>
                </a:lnTo>
                <a:lnTo>
                  <a:pt x="285616" y="3715486"/>
                </a:lnTo>
                <a:lnTo>
                  <a:pt x="315910" y="3714705"/>
                </a:lnTo>
                <a:lnTo>
                  <a:pt x="340487" y="3711103"/>
                </a:lnTo>
                <a:lnTo>
                  <a:pt x="367916" y="3708937"/>
                </a:lnTo>
                <a:lnTo>
                  <a:pt x="395015" y="3704925"/>
                </a:lnTo>
                <a:lnTo>
                  <a:pt x="426503" y="3695836"/>
                </a:lnTo>
                <a:lnTo>
                  <a:pt x="457216" y="3682307"/>
                </a:lnTo>
                <a:lnTo>
                  <a:pt x="487630" y="3670700"/>
                </a:lnTo>
                <a:lnTo>
                  <a:pt x="514020" y="3661612"/>
                </a:lnTo>
                <a:lnTo>
                  <a:pt x="540321" y="3653023"/>
                </a:lnTo>
                <a:lnTo>
                  <a:pt x="570080" y="3644532"/>
                </a:lnTo>
                <a:lnTo>
                  <a:pt x="596550" y="3636060"/>
                </a:lnTo>
                <a:lnTo>
                  <a:pt x="622867" y="3631957"/>
                </a:lnTo>
                <a:lnTo>
                  <a:pt x="652629" y="3625084"/>
                </a:lnTo>
                <a:lnTo>
                  <a:pt x="682472" y="3616932"/>
                </a:lnTo>
                <a:lnTo>
                  <a:pt x="707174" y="3610636"/>
                </a:lnTo>
                <a:lnTo>
                  <a:pt x="732368" y="3600931"/>
                </a:lnTo>
                <a:lnTo>
                  <a:pt x="761801" y="3589374"/>
                </a:lnTo>
                <a:lnTo>
                  <a:pt x="792178" y="3574234"/>
                </a:lnTo>
                <a:lnTo>
                  <a:pt x="822142" y="3557655"/>
                </a:lnTo>
                <a:lnTo>
                  <a:pt x="846865" y="3545017"/>
                </a:lnTo>
                <a:lnTo>
                  <a:pt x="876139" y="3528810"/>
                </a:lnTo>
                <a:lnTo>
                  <a:pt x="906486" y="3516201"/>
                </a:lnTo>
                <a:lnTo>
                  <a:pt x="936443" y="3500331"/>
                </a:lnTo>
                <a:lnTo>
                  <a:pt x="961166" y="3491186"/>
                </a:lnTo>
                <a:lnTo>
                  <a:pt x="986365" y="3480637"/>
                </a:lnTo>
                <a:lnTo>
                  <a:pt x="1015800" y="3468794"/>
                </a:lnTo>
                <a:lnTo>
                  <a:pt x="1039790" y="3458323"/>
                </a:lnTo>
                <a:lnTo>
                  <a:pt x="1064773" y="3449733"/>
                </a:lnTo>
                <a:lnTo>
                  <a:pt x="1089344" y="3439270"/>
                </a:lnTo>
                <a:lnTo>
                  <a:pt x="1118849" y="3427175"/>
                </a:lnTo>
                <a:lnTo>
                  <a:pt x="1148273" y="3411406"/>
                </a:lnTo>
                <a:lnTo>
                  <a:pt x="1178832" y="3398361"/>
                </a:lnTo>
                <a:lnTo>
                  <a:pt x="1207864" y="3380628"/>
                </a:lnTo>
                <a:lnTo>
                  <a:pt x="1237196" y="3366542"/>
                </a:lnTo>
                <a:lnTo>
                  <a:pt x="1263373" y="3346512"/>
                </a:lnTo>
                <a:lnTo>
                  <a:pt x="1288927" y="3332417"/>
                </a:lnTo>
                <a:lnTo>
                  <a:pt x="1320004" y="3312083"/>
                </a:lnTo>
                <a:lnTo>
                  <a:pt x="1350366" y="3291026"/>
                </a:lnTo>
                <a:lnTo>
                  <a:pt x="1382056" y="3269874"/>
                </a:lnTo>
                <a:lnTo>
                  <a:pt x="1407464" y="3252942"/>
                </a:lnTo>
                <a:lnTo>
                  <a:pt x="1434589" y="3235303"/>
                </a:lnTo>
                <a:lnTo>
                  <a:pt x="1460330" y="3214050"/>
                </a:lnTo>
                <a:lnTo>
                  <a:pt x="1485797" y="3192683"/>
                </a:lnTo>
                <a:lnTo>
                  <a:pt x="1515680" y="3163677"/>
                </a:lnTo>
                <a:lnTo>
                  <a:pt x="1543552" y="3135920"/>
                </a:lnTo>
                <a:lnTo>
                  <a:pt x="1571420" y="3108067"/>
                </a:lnTo>
                <a:lnTo>
                  <a:pt x="1602868" y="3076622"/>
                </a:lnTo>
                <a:lnTo>
                  <a:pt x="1634092" y="3045399"/>
                </a:lnTo>
                <a:lnTo>
                  <a:pt x="1665090" y="3013694"/>
                </a:lnTo>
                <a:lnTo>
                  <a:pt x="1690184" y="2983838"/>
                </a:lnTo>
                <a:lnTo>
                  <a:pt x="1715892" y="2957364"/>
                </a:lnTo>
                <a:lnTo>
                  <a:pt x="1732021" y="2937391"/>
                </a:lnTo>
                <a:lnTo>
                  <a:pt x="1753483" y="2908729"/>
                </a:lnTo>
                <a:lnTo>
                  <a:pt x="1773742" y="2882685"/>
                </a:lnTo>
                <a:lnTo>
                  <a:pt x="1797395" y="2857157"/>
                </a:lnTo>
                <a:lnTo>
                  <a:pt x="1819078" y="2828361"/>
                </a:lnTo>
                <a:lnTo>
                  <a:pt x="1839343" y="2803840"/>
                </a:lnTo>
                <a:lnTo>
                  <a:pt x="1856480" y="2778700"/>
                </a:lnTo>
                <a:lnTo>
                  <a:pt x="1879981" y="2749285"/>
                </a:lnTo>
                <a:lnTo>
                  <a:pt x="1897997" y="2725298"/>
                </a:lnTo>
                <a:lnTo>
                  <a:pt x="1913291" y="2699611"/>
                </a:lnTo>
                <a:lnTo>
                  <a:pt x="1930914" y="2670676"/>
                </a:lnTo>
                <a:lnTo>
                  <a:pt x="1949542" y="2643916"/>
                </a:lnTo>
                <a:lnTo>
                  <a:pt x="1968467" y="2618112"/>
                </a:lnTo>
                <a:lnTo>
                  <a:pt x="1986775" y="2592593"/>
                </a:lnTo>
                <a:lnTo>
                  <a:pt x="2002155" y="2567157"/>
                </a:lnTo>
                <a:lnTo>
                  <a:pt x="2019804" y="2541041"/>
                </a:lnTo>
                <a:lnTo>
                  <a:pt x="2037734" y="2511980"/>
                </a:lnTo>
                <a:lnTo>
                  <a:pt x="2053002" y="2485182"/>
                </a:lnTo>
                <a:lnTo>
                  <a:pt x="2069913" y="2459367"/>
                </a:lnTo>
                <a:lnTo>
                  <a:pt x="2084173" y="2433844"/>
                </a:lnTo>
                <a:lnTo>
                  <a:pt x="2098041" y="2407702"/>
                </a:lnTo>
                <a:lnTo>
                  <a:pt x="2114537" y="2378633"/>
                </a:lnTo>
                <a:lnTo>
                  <a:pt x="2129381" y="2351127"/>
                </a:lnTo>
                <a:lnTo>
                  <a:pt x="2146871" y="2320948"/>
                </a:lnTo>
                <a:lnTo>
                  <a:pt x="2165459" y="2290369"/>
                </a:lnTo>
                <a:lnTo>
                  <a:pt x="2183666" y="2261710"/>
                </a:lnTo>
                <a:lnTo>
                  <a:pt x="2193668" y="2239013"/>
                </a:lnTo>
                <a:lnTo>
                  <a:pt x="2204700" y="2216696"/>
                </a:lnTo>
                <a:lnTo>
                  <a:pt x="2216658" y="2195018"/>
                </a:lnTo>
                <a:lnTo>
                  <a:pt x="2229028" y="2173625"/>
                </a:lnTo>
                <a:lnTo>
                  <a:pt x="2241581" y="2152357"/>
                </a:lnTo>
                <a:lnTo>
                  <a:pt x="2254216" y="2131146"/>
                </a:lnTo>
                <a:lnTo>
                  <a:pt x="2266887" y="2109959"/>
                </a:lnTo>
                <a:lnTo>
                  <a:pt x="2277693" y="2088783"/>
                </a:lnTo>
                <a:lnTo>
                  <a:pt x="2287905" y="2066907"/>
                </a:lnTo>
                <a:lnTo>
                  <a:pt x="2299498" y="2043073"/>
                </a:lnTo>
                <a:lnTo>
                  <a:pt x="2311708" y="2020251"/>
                </a:lnTo>
                <a:lnTo>
                  <a:pt x="2323484" y="1998348"/>
                </a:lnTo>
                <a:lnTo>
                  <a:pt x="2333421" y="1976854"/>
                </a:lnTo>
                <a:lnTo>
                  <a:pt x="2342541" y="1955542"/>
                </a:lnTo>
                <a:lnTo>
                  <a:pt x="2352004" y="1934311"/>
                </a:lnTo>
                <a:lnTo>
                  <a:pt x="2363264" y="1913115"/>
                </a:lnTo>
                <a:lnTo>
                  <a:pt x="2375326" y="1890055"/>
                </a:lnTo>
                <a:lnTo>
                  <a:pt x="2387741" y="1865694"/>
                </a:lnTo>
                <a:lnTo>
                  <a:pt x="2400315" y="1840756"/>
                </a:lnTo>
                <a:lnTo>
                  <a:pt x="2412959" y="1817444"/>
                </a:lnTo>
                <a:lnTo>
                  <a:pt x="2425633" y="1794617"/>
                </a:lnTo>
                <a:lnTo>
                  <a:pt x="2438323" y="1770361"/>
                </a:lnTo>
                <a:lnTo>
                  <a:pt x="2451018" y="1745469"/>
                </a:lnTo>
                <a:lnTo>
                  <a:pt x="2463716" y="1721001"/>
                </a:lnTo>
                <a:lnTo>
                  <a:pt x="2476415" y="1698367"/>
                </a:lnTo>
                <a:lnTo>
                  <a:pt x="2489115" y="1674666"/>
                </a:lnTo>
                <a:lnTo>
                  <a:pt x="2501814" y="1650728"/>
                </a:lnTo>
                <a:lnTo>
                  <a:pt x="2514514" y="1628328"/>
                </a:lnTo>
                <a:lnTo>
                  <a:pt x="2527214" y="1604733"/>
                </a:lnTo>
                <a:lnTo>
                  <a:pt x="2539209" y="1580840"/>
                </a:lnTo>
                <a:lnTo>
                  <a:pt x="2549243" y="1558462"/>
                </a:lnTo>
                <a:lnTo>
                  <a:pt x="2560288" y="1536757"/>
                </a:lnTo>
                <a:lnTo>
                  <a:pt x="2571546" y="1514645"/>
                </a:lnTo>
                <a:lnTo>
                  <a:pt x="2581254" y="1490706"/>
                </a:lnTo>
                <a:lnTo>
                  <a:pt x="2592155" y="1467838"/>
                </a:lnTo>
                <a:lnTo>
                  <a:pt x="2604054" y="1445914"/>
                </a:lnTo>
                <a:lnTo>
                  <a:pt x="2616398" y="1424412"/>
                </a:lnTo>
                <a:lnTo>
                  <a:pt x="2627059" y="1403096"/>
                </a:lnTo>
                <a:lnTo>
                  <a:pt x="2637206" y="1381157"/>
                </a:lnTo>
                <a:lnTo>
                  <a:pt x="2648772" y="1357295"/>
                </a:lnTo>
                <a:lnTo>
                  <a:pt x="2660967" y="1334461"/>
                </a:lnTo>
                <a:lnTo>
                  <a:pt x="2673443" y="1312553"/>
                </a:lnTo>
                <a:lnTo>
                  <a:pt x="2686044" y="1291056"/>
                </a:lnTo>
                <a:lnTo>
                  <a:pt x="2700581" y="1267862"/>
                </a:lnTo>
                <a:lnTo>
                  <a:pt x="2715038" y="1244148"/>
                </a:lnTo>
                <a:lnTo>
                  <a:pt x="2726168" y="1221848"/>
                </a:lnTo>
                <a:lnTo>
                  <a:pt x="2739581" y="1200178"/>
                </a:lnTo>
                <a:lnTo>
                  <a:pt x="2759235" y="1170027"/>
                </a:lnTo>
                <a:lnTo>
                  <a:pt x="2775878" y="1139456"/>
                </a:lnTo>
                <a:lnTo>
                  <a:pt x="2788015" y="1116523"/>
                </a:lnTo>
                <a:lnTo>
                  <a:pt x="2800464" y="1094571"/>
                </a:lnTo>
                <a:lnTo>
                  <a:pt x="2813053" y="1073055"/>
                </a:lnTo>
                <a:lnTo>
                  <a:pt x="2832040" y="1042990"/>
                </a:lnTo>
                <a:lnTo>
                  <a:pt x="2849190" y="1014326"/>
                </a:lnTo>
                <a:lnTo>
                  <a:pt x="2865090" y="983491"/>
                </a:lnTo>
                <a:lnTo>
                  <a:pt x="2883207" y="953893"/>
                </a:lnTo>
                <a:lnTo>
                  <a:pt x="2901979" y="927250"/>
                </a:lnTo>
                <a:lnTo>
                  <a:pt x="2920948" y="901481"/>
                </a:lnTo>
                <a:lnTo>
                  <a:pt x="2939973" y="875972"/>
                </a:lnTo>
                <a:lnTo>
                  <a:pt x="2955254" y="850540"/>
                </a:lnTo>
                <a:lnTo>
                  <a:pt x="2968013" y="825130"/>
                </a:lnTo>
                <a:lnTo>
                  <a:pt x="2985198" y="799727"/>
                </a:lnTo>
                <a:lnTo>
                  <a:pt x="3006598" y="769230"/>
                </a:lnTo>
                <a:lnTo>
                  <a:pt x="3024414" y="742118"/>
                </a:lnTo>
                <a:lnTo>
                  <a:pt x="3037267" y="718530"/>
                </a:lnTo>
                <a:lnTo>
                  <a:pt x="3050717" y="693667"/>
                </a:lnTo>
                <a:lnTo>
                  <a:pt x="3067794" y="668426"/>
                </a:lnTo>
                <a:lnTo>
                  <a:pt x="3085554" y="643073"/>
                </a:lnTo>
                <a:lnTo>
                  <a:pt x="3100773" y="618392"/>
                </a:lnTo>
                <a:lnTo>
                  <a:pt x="3124520" y="588851"/>
                </a:lnTo>
                <a:lnTo>
                  <a:pt x="3146224" y="559419"/>
                </a:lnTo>
                <a:lnTo>
                  <a:pt x="3169168" y="528858"/>
                </a:lnTo>
                <a:lnTo>
                  <a:pt x="3192201" y="501707"/>
                </a:lnTo>
                <a:lnTo>
                  <a:pt x="3218557" y="470288"/>
                </a:lnTo>
                <a:lnTo>
                  <a:pt x="3236888" y="443251"/>
                </a:lnTo>
                <a:lnTo>
                  <a:pt x="3262568" y="412261"/>
                </a:lnTo>
                <a:lnTo>
                  <a:pt x="3287223" y="381173"/>
                </a:lnTo>
                <a:lnTo>
                  <a:pt x="3313674" y="350248"/>
                </a:lnTo>
                <a:lnTo>
                  <a:pt x="3321958" y="340313"/>
                </a:lnTo>
                <a:lnTo>
                  <a:pt x="3342682" y="309301"/>
                </a:lnTo>
                <a:lnTo>
                  <a:pt x="3367579" y="279657"/>
                </a:lnTo>
                <a:lnTo>
                  <a:pt x="3379539" y="268473"/>
                </a:lnTo>
                <a:lnTo>
                  <a:pt x="3389982" y="252381"/>
                </a:lnTo>
                <a:lnTo>
                  <a:pt x="3415840" y="227980"/>
                </a:lnTo>
                <a:lnTo>
                  <a:pt x="3433271" y="207221"/>
                </a:lnTo>
                <a:lnTo>
                  <a:pt x="3455175" y="178294"/>
                </a:lnTo>
                <a:lnTo>
                  <a:pt x="3483033" y="150816"/>
                </a:lnTo>
                <a:lnTo>
                  <a:pt x="3512345" y="125892"/>
                </a:lnTo>
                <a:lnTo>
                  <a:pt x="3532151" y="108973"/>
                </a:lnTo>
                <a:lnTo>
                  <a:pt x="3543236" y="97613"/>
                </a:lnTo>
                <a:lnTo>
                  <a:pt x="3572960" y="77124"/>
                </a:lnTo>
                <a:lnTo>
                  <a:pt x="3602650" y="50215"/>
                </a:lnTo>
                <a:lnTo>
                  <a:pt x="3634005" y="26585"/>
                </a:lnTo>
                <a:lnTo>
                  <a:pt x="3662369" y="10301"/>
                </a:lnTo>
                <a:lnTo>
                  <a:pt x="3666727" y="6017"/>
                </a:lnTo>
                <a:lnTo>
                  <a:pt x="3667889" y="3886"/>
                </a:lnTo>
                <a:lnTo>
                  <a:pt x="3669370" y="2466"/>
                </a:lnTo>
                <a:lnTo>
                  <a:pt x="3675477" y="0"/>
                </a:lnTo>
                <a:lnTo>
                  <a:pt x="3675839" y="581"/>
                </a:lnTo>
                <a:lnTo>
                  <a:pt x="3676242" y="3108"/>
                </a:lnTo>
                <a:lnTo>
                  <a:pt x="3682914" y="12326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62bac65846_0_95"/>
          <p:cNvSpPr/>
          <p:nvPr/>
        </p:nvSpPr>
        <p:spPr>
          <a:xfrm>
            <a:off x="4337050" y="3473450"/>
            <a:ext cx="3638551" cy="2286000"/>
          </a:xfrm>
          <a:custGeom>
            <a:rect b="b" l="l" r="r" t="t"/>
            <a:pathLst>
              <a:path extrusionOk="0" h="2286000" w="3638551">
                <a:moveTo>
                  <a:pt x="0" y="2146300"/>
                </a:moveTo>
                <a:lnTo>
                  <a:pt x="0" y="2146300"/>
                </a:lnTo>
                <a:lnTo>
                  <a:pt x="14746" y="2159165"/>
                </a:lnTo>
                <a:lnTo>
                  <a:pt x="42453" y="2177197"/>
                </a:lnTo>
                <a:lnTo>
                  <a:pt x="67744" y="2192606"/>
                </a:lnTo>
                <a:lnTo>
                  <a:pt x="94102" y="2201282"/>
                </a:lnTo>
                <a:lnTo>
                  <a:pt x="120423" y="2211671"/>
                </a:lnTo>
                <a:lnTo>
                  <a:pt x="149377" y="2223732"/>
                </a:lnTo>
                <a:lnTo>
                  <a:pt x="175582" y="2230058"/>
                </a:lnTo>
                <a:lnTo>
                  <a:pt x="202762" y="2234183"/>
                </a:lnTo>
                <a:lnTo>
                  <a:pt x="231129" y="2240093"/>
                </a:lnTo>
                <a:lnTo>
                  <a:pt x="254464" y="2246428"/>
                </a:lnTo>
                <a:lnTo>
                  <a:pt x="285030" y="2257834"/>
                </a:lnTo>
                <a:lnTo>
                  <a:pt x="312388" y="2260358"/>
                </a:lnTo>
                <a:lnTo>
                  <a:pt x="329156" y="2261234"/>
                </a:lnTo>
                <a:lnTo>
                  <a:pt x="347693" y="2266058"/>
                </a:lnTo>
                <a:lnTo>
                  <a:pt x="363471" y="2267479"/>
                </a:lnTo>
                <a:lnTo>
                  <a:pt x="375996" y="2271941"/>
                </a:lnTo>
                <a:lnTo>
                  <a:pt x="403313" y="2275063"/>
                </a:lnTo>
                <a:lnTo>
                  <a:pt x="409967" y="2277611"/>
                </a:lnTo>
                <a:lnTo>
                  <a:pt x="436353" y="2281412"/>
                </a:lnTo>
                <a:lnTo>
                  <a:pt x="442290" y="2283961"/>
                </a:lnTo>
                <a:lnTo>
                  <a:pt x="465071" y="2285732"/>
                </a:lnTo>
                <a:lnTo>
                  <a:pt x="490474" y="2282820"/>
                </a:lnTo>
                <a:lnTo>
                  <a:pt x="521280" y="2285814"/>
                </a:lnTo>
                <a:lnTo>
                  <a:pt x="549687" y="2285983"/>
                </a:lnTo>
                <a:lnTo>
                  <a:pt x="581361" y="2285999"/>
                </a:lnTo>
                <a:lnTo>
                  <a:pt x="599479" y="2285295"/>
                </a:lnTo>
                <a:lnTo>
                  <a:pt x="620799" y="2280239"/>
                </a:lnTo>
                <a:lnTo>
                  <a:pt x="635026" y="2279119"/>
                </a:lnTo>
                <a:lnTo>
                  <a:pt x="652633" y="2274205"/>
                </a:lnTo>
                <a:lnTo>
                  <a:pt x="680765" y="2273379"/>
                </a:lnTo>
                <a:lnTo>
                  <a:pt x="705815" y="2268951"/>
                </a:lnTo>
                <a:lnTo>
                  <a:pt x="735327" y="2265464"/>
                </a:lnTo>
                <a:lnTo>
                  <a:pt x="761749" y="2261561"/>
                </a:lnTo>
                <a:lnTo>
                  <a:pt x="791835" y="2255700"/>
                </a:lnTo>
                <a:lnTo>
                  <a:pt x="817047" y="2251165"/>
                </a:lnTo>
                <a:lnTo>
                  <a:pt x="848499" y="2247840"/>
                </a:lnTo>
                <a:lnTo>
                  <a:pt x="877707" y="2241121"/>
                </a:lnTo>
                <a:lnTo>
                  <a:pt x="903998" y="2236955"/>
                </a:lnTo>
                <a:lnTo>
                  <a:pt x="932250" y="2233838"/>
                </a:lnTo>
                <a:lnTo>
                  <a:pt x="963709" y="2226464"/>
                </a:lnTo>
                <a:lnTo>
                  <a:pt x="990550" y="2223675"/>
                </a:lnTo>
                <a:lnTo>
                  <a:pt x="1017474" y="2219477"/>
                </a:lnTo>
                <a:lnTo>
                  <a:pt x="1048432" y="2209681"/>
                </a:lnTo>
                <a:lnTo>
                  <a:pt x="1072647" y="2203414"/>
                </a:lnTo>
                <a:lnTo>
                  <a:pt x="1100989" y="2197089"/>
                </a:lnTo>
                <a:lnTo>
                  <a:pt x="1129528" y="2192003"/>
                </a:lnTo>
                <a:lnTo>
                  <a:pt x="1159912" y="2185927"/>
                </a:lnTo>
                <a:lnTo>
                  <a:pt x="1188909" y="2177934"/>
                </a:lnTo>
                <a:lnTo>
                  <a:pt x="1217045" y="2171666"/>
                </a:lnTo>
                <a:lnTo>
                  <a:pt x="1248430" y="2165340"/>
                </a:lnTo>
                <a:lnTo>
                  <a:pt x="1273722" y="2158997"/>
                </a:lnTo>
                <a:lnTo>
                  <a:pt x="1304601" y="2150533"/>
                </a:lnTo>
                <a:lnTo>
                  <a:pt x="1333515" y="2142067"/>
                </a:lnTo>
                <a:lnTo>
                  <a:pt x="1363790" y="2131719"/>
                </a:lnTo>
                <a:lnTo>
                  <a:pt x="1389512" y="2122224"/>
                </a:lnTo>
                <a:lnTo>
                  <a:pt x="1418299" y="2114942"/>
                </a:lnTo>
                <a:lnTo>
                  <a:pt x="1442117" y="2108316"/>
                </a:lnTo>
                <a:lnTo>
                  <a:pt x="1467047" y="2100003"/>
                </a:lnTo>
                <a:lnTo>
                  <a:pt x="1492309" y="2090484"/>
                </a:lnTo>
                <a:lnTo>
                  <a:pt x="1517667" y="2083195"/>
                </a:lnTo>
                <a:lnTo>
                  <a:pt x="1543055" y="2076567"/>
                </a:lnTo>
                <a:lnTo>
                  <a:pt x="1568452" y="2068253"/>
                </a:lnTo>
                <a:lnTo>
                  <a:pt x="1598946" y="2056172"/>
                </a:lnTo>
                <a:lnTo>
                  <a:pt x="1625620" y="2045826"/>
                </a:lnTo>
                <a:lnTo>
                  <a:pt x="1656805" y="2034051"/>
                </a:lnTo>
                <a:lnTo>
                  <a:pt x="1687530" y="2018869"/>
                </a:lnTo>
                <a:lnTo>
                  <a:pt x="1717561" y="2002281"/>
                </a:lnTo>
                <a:lnTo>
                  <a:pt x="1742296" y="1989641"/>
                </a:lnTo>
                <a:lnTo>
                  <a:pt x="1771574" y="1972729"/>
                </a:lnTo>
                <a:lnTo>
                  <a:pt x="1795538" y="1960738"/>
                </a:lnTo>
                <a:lnTo>
                  <a:pt x="1820512" y="1951698"/>
                </a:lnTo>
                <a:lnTo>
                  <a:pt x="1845080" y="1940395"/>
                </a:lnTo>
                <a:lnTo>
                  <a:pt x="1874585" y="1922052"/>
                </a:lnTo>
                <a:lnTo>
                  <a:pt x="1900927" y="1906290"/>
                </a:lnTo>
                <a:lnTo>
                  <a:pt x="1927312" y="1892683"/>
                </a:lnTo>
                <a:lnTo>
                  <a:pt x="1958561" y="1872071"/>
                </a:lnTo>
                <a:lnTo>
                  <a:pt x="1983508" y="1857222"/>
                </a:lnTo>
                <a:lnTo>
                  <a:pt x="2012857" y="1834492"/>
                </a:lnTo>
                <a:lnTo>
                  <a:pt x="2043218" y="1809620"/>
                </a:lnTo>
                <a:lnTo>
                  <a:pt x="2069807" y="1784324"/>
                </a:lnTo>
                <a:lnTo>
                  <a:pt x="2096148" y="1758945"/>
                </a:lnTo>
                <a:lnTo>
                  <a:pt x="2125915" y="1733549"/>
                </a:lnTo>
                <a:lnTo>
                  <a:pt x="2155757" y="1708150"/>
                </a:lnTo>
                <a:lnTo>
                  <a:pt x="2184465" y="1682750"/>
                </a:lnTo>
                <a:lnTo>
                  <a:pt x="2214700" y="1657350"/>
                </a:lnTo>
                <a:lnTo>
                  <a:pt x="2241264" y="1631950"/>
                </a:lnTo>
                <a:lnTo>
                  <a:pt x="2271257" y="1602186"/>
                </a:lnTo>
                <a:lnTo>
                  <a:pt x="2298297" y="1575192"/>
                </a:lnTo>
                <a:lnTo>
                  <a:pt x="2324020" y="1546106"/>
                </a:lnTo>
                <a:lnTo>
                  <a:pt x="2339756" y="1521535"/>
                </a:lnTo>
                <a:lnTo>
                  <a:pt x="2356725" y="1496380"/>
                </a:lnTo>
                <a:lnTo>
                  <a:pt x="2375160" y="1471053"/>
                </a:lnTo>
                <a:lnTo>
                  <a:pt x="2394027" y="1445674"/>
                </a:lnTo>
                <a:lnTo>
                  <a:pt x="2415001" y="1416179"/>
                </a:lnTo>
                <a:lnTo>
                  <a:pt x="2432643" y="1392177"/>
                </a:lnTo>
                <a:lnTo>
                  <a:pt x="2457567" y="1360665"/>
                </a:lnTo>
                <a:lnTo>
                  <a:pt x="2486244" y="1330477"/>
                </a:lnTo>
                <a:lnTo>
                  <a:pt x="2514016" y="1301702"/>
                </a:lnTo>
                <a:lnTo>
                  <a:pt x="2533477" y="1277825"/>
                </a:lnTo>
                <a:lnTo>
                  <a:pt x="2552649" y="1252877"/>
                </a:lnTo>
                <a:lnTo>
                  <a:pt x="2571734" y="1228316"/>
                </a:lnTo>
                <a:lnTo>
                  <a:pt x="2595266" y="1196933"/>
                </a:lnTo>
                <a:lnTo>
                  <a:pt x="2609291" y="1171210"/>
                </a:lnTo>
                <a:lnTo>
                  <a:pt x="2626673" y="1140184"/>
                </a:lnTo>
                <a:lnTo>
                  <a:pt x="2642822" y="1115276"/>
                </a:lnTo>
                <a:lnTo>
                  <a:pt x="2657641" y="1090022"/>
                </a:lnTo>
                <a:lnTo>
                  <a:pt x="2674340" y="1064665"/>
                </a:lnTo>
                <a:lnTo>
                  <a:pt x="2698946" y="1035177"/>
                </a:lnTo>
                <a:lnTo>
                  <a:pt x="2724190" y="1004789"/>
                </a:lnTo>
                <a:lnTo>
                  <a:pt x="2749558" y="974824"/>
                </a:lnTo>
                <a:lnTo>
                  <a:pt x="2774952" y="946797"/>
                </a:lnTo>
                <a:lnTo>
                  <a:pt x="2800350" y="918997"/>
                </a:lnTo>
                <a:lnTo>
                  <a:pt x="2825750" y="889908"/>
                </a:lnTo>
                <a:lnTo>
                  <a:pt x="2846786" y="859415"/>
                </a:lnTo>
                <a:lnTo>
                  <a:pt x="2868710" y="830397"/>
                </a:lnTo>
                <a:lnTo>
                  <a:pt x="2890210" y="801067"/>
                </a:lnTo>
                <a:lnTo>
                  <a:pt x="2910476" y="770527"/>
                </a:lnTo>
                <a:lnTo>
                  <a:pt x="2932248" y="741499"/>
                </a:lnTo>
                <a:lnTo>
                  <a:pt x="2953717" y="712167"/>
                </a:lnTo>
                <a:lnTo>
                  <a:pt x="2981999" y="685991"/>
                </a:lnTo>
                <a:lnTo>
                  <a:pt x="3004520" y="660438"/>
                </a:lnTo>
                <a:lnTo>
                  <a:pt x="3029141" y="635007"/>
                </a:lnTo>
                <a:lnTo>
                  <a:pt x="3054388" y="608896"/>
                </a:lnTo>
                <a:lnTo>
                  <a:pt x="3077876" y="579174"/>
                </a:lnTo>
                <a:lnTo>
                  <a:pt x="3099684" y="552712"/>
                </a:lnTo>
                <a:lnTo>
                  <a:pt x="3119305" y="526396"/>
                </a:lnTo>
                <a:lnTo>
                  <a:pt x="3136769" y="498516"/>
                </a:lnTo>
                <a:lnTo>
                  <a:pt x="3158755" y="468781"/>
                </a:lnTo>
                <a:lnTo>
                  <a:pt x="3180022" y="441274"/>
                </a:lnTo>
                <a:lnTo>
                  <a:pt x="3207411" y="412325"/>
                </a:lnTo>
                <a:lnTo>
                  <a:pt x="3235216" y="384315"/>
                </a:lnTo>
                <a:lnTo>
                  <a:pt x="3265052" y="354451"/>
                </a:lnTo>
                <a:lnTo>
                  <a:pt x="3288894" y="323698"/>
                </a:lnTo>
                <a:lnTo>
                  <a:pt x="3303761" y="300992"/>
                </a:lnTo>
                <a:lnTo>
                  <a:pt x="3317809" y="275685"/>
                </a:lnTo>
                <a:lnTo>
                  <a:pt x="3328321" y="256662"/>
                </a:lnTo>
                <a:lnTo>
                  <a:pt x="3348688" y="228820"/>
                </a:lnTo>
                <a:lnTo>
                  <a:pt x="3369749" y="202253"/>
                </a:lnTo>
                <a:lnTo>
                  <a:pt x="3391764" y="173855"/>
                </a:lnTo>
                <a:lnTo>
                  <a:pt x="3419988" y="148314"/>
                </a:lnTo>
                <a:lnTo>
                  <a:pt x="3448141" y="118653"/>
                </a:lnTo>
                <a:lnTo>
                  <a:pt x="3462658" y="102890"/>
                </a:lnTo>
                <a:lnTo>
                  <a:pt x="3493102" y="75413"/>
                </a:lnTo>
                <a:lnTo>
                  <a:pt x="3523586" y="56033"/>
                </a:lnTo>
                <a:lnTo>
                  <a:pt x="3552445" y="42400"/>
                </a:lnTo>
                <a:lnTo>
                  <a:pt x="3581907" y="29921"/>
                </a:lnTo>
                <a:lnTo>
                  <a:pt x="3601283" y="20970"/>
                </a:lnTo>
                <a:lnTo>
                  <a:pt x="3608581" y="19198"/>
                </a:lnTo>
                <a:lnTo>
                  <a:pt x="3630733" y="8116"/>
                </a:lnTo>
                <a:lnTo>
                  <a:pt x="3633338" y="7527"/>
                </a:lnTo>
                <a:lnTo>
                  <a:pt x="3635076" y="6429"/>
                </a:lnTo>
                <a:lnTo>
                  <a:pt x="3636234" y="4992"/>
                </a:lnTo>
                <a:lnTo>
                  <a:pt x="3638550" y="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7d0735f55_0_1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g307d0735f55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75" y="917675"/>
            <a:ext cx="4381175" cy="39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07d0735f55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07d0735f55_0_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8750" y="917675"/>
            <a:ext cx="7343751" cy="384758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07d0735f55_0_120"/>
          <p:cNvSpPr/>
          <p:nvPr/>
        </p:nvSpPr>
        <p:spPr>
          <a:xfrm>
            <a:off x="6906036" y="1262148"/>
            <a:ext cx="357329" cy="490453"/>
          </a:xfrm>
          <a:custGeom>
            <a:rect b="b" l="l" r="r" t="t"/>
            <a:pathLst>
              <a:path extrusionOk="0" h="490453" w="357329">
                <a:moveTo>
                  <a:pt x="142464" y="426952"/>
                </a:moveTo>
                <a:lnTo>
                  <a:pt x="142464" y="426952"/>
                </a:lnTo>
                <a:lnTo>
                  <a:pt x="157210" y="439817"/>
                </a:lnTo>
                <a:lnTo>
                  <a:pt x="172501" y="448151"/>
                </a:lnTo>
                <a:lnTo>
                  <a:pt x="199250" y="452228"/>
                </a:lnTo>
                <a:lnTo>
                  <a:pt x="223416" y="456470"/>
                </a:lnTo>
                <a:lnTo>
                  <a:pt x="248451" y="458041"/>
                </a:lnTo>
                <a:lnTo>
                  <a:pt x="276550" y="458571"/>
                </a:lnTo>
                <a:lnTo>
                  <a:pt x="299635" y="455305"/>
                </a:lnTo>
                <a:lnTo>
                  <a:pt x="319796" y="446485"/>
                </a:lnTo>
                <a:lnTo>
                  <a:pt x="346114" y="425946"/>
                </a:lnTo>
                <a:lnTo>
                  <a:pt x="349392" y="421096"/>
                </a:lnTo>
                <a:lnTo>
                  <a:pt x="351554" y="416588"/>
                </a:lnTo>
                <a:lnTo>
                  <a:pt x="354867" y="412233"/>
                </a:lnTo>
                <a:lnTo>
                  <a:pt x="356809" y="406064"/>
                </a:lnTo>
                <a:lnTo>
                  <a:pt x="357328" y="402443"/>
                </a:lnTo>
                <a:lnTo>
                  <a:pt x="356022" y="396539"/>
                </a:lnTo>
                <a:lnTo>
                  <a:pt x="353795" y="390857"/>
                </a:lnTo>
                <a:lnTo>
                  <a:pt x="352249" y="361512"/>
                </a:lnTo>
                <a:lnTo>
                  <a:pt x="348713" y="335988"/>
                </a:lnTo>
                <a:lnTo>
                  <a:pt x="343197" y="310551"/>
                </a:lnTo>
                <a:lnTo>
                  <a:pt x="337944" y="280137"/>
                </a:lnTo>
                <a:lnTo>
                  <a:pt x="328550" y="253415"/>
                </a:lnTo>
                <a:lnTo>
                  <a:pt x="320228" y="233453"/>
                </a:lnTo>
                <a:lnTo>
                  <a:pt x="311790" y="215555"/>
                </a:lnTo>
                <a:lnTo>
                  <a:pt x="303329" y="185862"/>
                </a:lnTo>
                <a:lnTo>
                  <a:pt x="297686" y="159060"/>
                </a:lnTo>
                <a:lnTo>
                  <a:pt x="293540" y="132526"/>
                </a:lnTo>
                <a:lnTo>
                  <a:pt x="286136" y="103897"/>
                </a:lnTo>
                <a:lnTo>
                  <a:pt x="277879" y="73495"/>
                </a:lnTo>
                <a:lnTo>
                  <a:pt x="269455" y="46375"/>
                </a:lnTo>
                <a:lnTo>
                  <a:pt x="258174" y="15669"/>
                </a:lnTo>
                <a:lnTo>
                  <a:pt x="251276" y="8269"/>
                </a:lnTo>
                <a:lnTo>
                  <a:pt x="236088" y="136"/>
                </a:lnTo>
                <a:lnTo>
                  <a:pt x="211440" y="0"/>
                </a:lnTo>
                <a:lnTo>
                  <a:pt x="188536" y="7799"/>
                </a:lnTo>
                <a:lnTo>
                  <a:pt x="158522" y="27174"/>
                </a:lnTo>
                <a:lnTo>
                  <a:pt x="127056" y="47260"/>
                </a:lnTo>
                <a:lnTo>
                  <a:pt x="102072" y="62019"/>
                </a:lnTo>
                <a:lnTo>
                  <a:pt x="78485" y="80353"/>
                </a:lnTo>
                <a:lnTo>
                  <a:pt x="51590" y="111671"/>
                </a:lnTo>
                <a:lnTo>
                  <a:pt x="30424" y="142677"/>
                </a:lnTo>
                <a:lnTo>
                  <a:pt x="16955" y="162007"/>
                </a:lnTo>
                <a:lnTo>
                  <a:pt x="5077" y="189280"/>
                </a:lnTo>
                <a:lnTo>
                  <a:pt x="0" y="215498"/>
                </a:lnTo>
                <a:lnTo>
                  <a:pt x="2337" y="245609"/>
                </a:lnTo>
                <a:lnTo>
                  <a:pt x="5632" y="266392"/>
                </a:lnTo>
                <a:lnTo>
                  <a:pt x="9448" y="289270"/>
                </a:lnTo>
                <a:lnTo>
                  <a:pt x="15562" y="320305"/>
                </a:lnTo>
                <a:lnTo>
                  <a:pt x="23950" y="349755"/>
                </a:lnTo>
                <a:lnTo>
                  <a:pt x="30286" y="366136"/>
                </a:lnTo>
                <a:lnTo>
                  <a:pt x="43375" y="383297"/>
                </a:lnTo>
                <a:lnTo>
                  <a:pt x="73717" y="406366"/>
                </a:lnTo>
                <a:lnTo>
                  <a:pt x="102596" y="422128"/>
                </a:lnTo>
                <a:lnTo>
                  <a:pt x="127533" y="434649"/>
                </a:lnTo>
                <a:lnTo>
                  <a:pt x="151823" y="451912"/>
                </a:lnTo>
                <a:lnTo>
                  <a:pt x="177302" y="463583"/>
                </a:lnTo>
                <a:lnTo>
                  <a:pt x="205111" y="478298"/>
                </a:lnTo>
                <a:lnTo>
                  <a:pt x="224453" y="488051"/>
                </a:lnTo>
                <a:lnTo>
                  <a:pt x="250414" y="490452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g307d0735f55_0_120"/>
          <p:cNvGrpSpPr/>
          <p:nvPr/>
        </p:nvGrpSpPr>
        <p:grpSpPr>
          <a:xfrm>
            <a:off x="8795011" y="1342732"/>
            <a:ext cx="456940" cy="384469"/>
            <a:chOff x="8795011" y="1342732"/>
            <a:chExt cx="456940" cy="384469"/>
          </a:xfrm>
        </p:grpSpPr>
        <p:sp>
          <p:nvSpPr>
            <p:cNvPr id="214" name="Google Shape;214;g307d0735f55_0_120"/>
            <p:cNvSpPr/>
            <p:nvPr/>
          </p:nvSpPr>
          <p:spPr>
            <a:xfrm>
              <a:off x="9045854" y="1574835"/>
              <a:ext cx="183335" cy="133316"/>
            </a:xfrm>
            <a:custGeom>
              <a:rect b="b" l="l" r="r" t="t"/>
              <a:pathLst>
                <a:path extrusionOk="0" h="133316" w="183335">
                  <a:moveTo>
                    <a:pt x="15596" y="57115"/>
                  </a:moveTo>
                  <a:lnTo>
                    <a:pt x="15596" y="57115"/>
                  </a:lnTo>
                  <a:lnTo>
                    <a:pt x="12223" y="53744"/>
                  </a:lnTo>
                  <a:lnTo>
                    <a:pt x="8689" y="52089"/>
                  </a:lnTo>
                  <a:lnTo>
                    <a:pt x="6759" y="51648"/>
                  </a:lnTo>
                  <a:lnTo>
                    <a:pt x="669" y="47656"/>
                  </a:lnTo>
                  <a:lnTo>
                    <a:pt x="0" y="45870"/>
                  </a:lnTo>
                  <a:lnTo>
                    <a:pt x="260" y="43974"/>
                  </a:lnTo>
                  <a:lnTo>
                    <a:pt x="1724" y="39986"/>
                  </a:lnTo>
                  <a:lnTo>
                    <a:pt x="2376" y="35861"/>
                  </a:lnTo>
                  <a:lnTo>
                    <a:pt x="6428" y="31676"/>
                  </a:lnTo>
                  <a:lnTo>
                    <a:pt x="33632" y="13986"/>
                  </a:lnTo>
                  <a:lnTo>
                    <a:pt x="58121" y="4459"/>
                  </a:lnTo>
                  <a:lnTo>
                    <a:pt x="86478" y="853"/>
                  </a:lnTo>
                  <a:lnTo>
                    <a:pt x="113112" y="228"/>
                  </a:lnTo>
                  <a:lnTo>
                    <a:pt x="141789" y="17"/>
                  </a:lnTo>
                  <a:lnTo>
                    <a:pt x="148407" y="0"/>
                  </a:lnTo>
                  <a:lnTo>
                    <a:pt x="159525" y="3743"/>
                  </a:lnTo>
                  <a:lnTo>
                    <a:pt x="167758" y="9406"/>
                  </a:lnTo>
                  <a:lnTo>
                    <a:pt x="171418" y="14274"/>
                  </a:lnTo>
                  <a:lnTo>
                    <a:pt x="182926" y="45114"/>
                  </a:lnTo>
                  <a:lnTo>
                    <a:pt x="183334" y="57426"/>
                  </a:lnTo>
                  <a:lnTo>
                    <a:pt x="180339" y="85248"/>
                  </a:lnTo>
                  <a:lnTo>
                    <a:pt x="175274" y="113257"/>
                  </a:lnTo>
                  <a:lnTo>
                    <a:pt x="171251" y="125177"/>
                  </a:lnTo>
                  <a:lnTo>
                    <a:pt x="169459" y="127890"/>
                  </a:lnTo>
                  <a:lnTo>
                    <a:pt x="161646" y="13331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307d0735f55_0_120"/>
            <p:cNvSpPr/>
            <p:nvPr/>
          </p:nvSpPr>
          <p:spPr>
            <a:xfrm>
              <a:off x="8978900" y="1517650"/>
              <a:ext cx="273051" cy="25401"/>
            </a:xfrm>
            <a:custGeom>
              <a:rect b="b" l="l" r="r" t="t"/>
              <a:pathLst>
                <a:path extrusionOk="0" h="25401" w="273051">
                  <a:moveTo>
                    <a:pt x="0" y="25400"/>
                  </a:moveTo>
                  <a:lnTo>
                    <a:pt x="0" y="25400"/>
                  </a:lnTo>
                  <a:lnTo>
                    <a:pt x="3373" y="25400"/>
                  </a:lnTo>
                  <a:lnTo>
                    <a:pt x="6907" y="23518"/>
                  </a:lnTo>
                  <a:lnTo>
                    <a:pt x="8837" y="22029"/>
                  </a:lnTo>
                  <a:lnTo>
                    <a:pt x="34796" y="17561"/>
                  </a:lnTo>
                  <a:lnTo>
                    <a:pt x="59934" y="12259"/>
                  </a:lnTo>
                  <a:lnTo>
                    <a:pt x="87843" y="8101"/>
                  </a:lnTo>
                  <a:lnTo>
                    <a:pt x="115816" y="3325"/>
                  </a:lnTo>
                  <a:lnTo>
                    <a:pt x="140541" y="985"/>
                  </a:lnTo>
                  <a:lnTo>
                    <a:pt x="171068" y="195"/>
                  </a:lnTo>
                  <a:lnTo>
                    <a:pt x="195247" y="57"/>
                  </a:lnTo>
                  <a:lnTo>
                    <a:pt x="220285" y="17"/>
                  </a:lnTo>
                  <a:lnTo>
                    <a:pt x="248386" y="3"/>
                  </a:lnTo>
                  <a:lnTo>
                    <a:pt x="2730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307d0735f55_0_120"/>
            <p:cNvSpPr/>
            <p:nvPr/>
          </p:nvSpPr>
          <p:spPr>
            <a:xfrm>
              <a:off x="8966200" y="1342732"/>
              <a:ext cx="165101" cy="22519"/>
            </a:xfrm>
            <a:custGeom>
              <a:rect b="b" l="l" r="r" t="t"/>
              <a:pathLst>
                <a:path extrusionOk="0" h="22519" w="165101">
                  <a:moveTo>
                    <a:pt x="0" y="22518"/>
                  </a:moveTo>
                  <a:lnTo>
                    <a:pt x="0" y="22518"/>
                  </a:lnTo>
                  <a:lnTo>
                    <a:pt x="3371" y="19147"/>
                  </a:lnTo>
                  <a:lnTo>
                    <a:pt x="8789" y="17492"/>
                  </a:lnTo>
                  <a:lnTo>
                    <a:pt x="38872" y="11258"/>
                  </a:lnTo>
                  <a:lnTo>
                    <a:pt x="63653" y="6731"/>
                  </a:lnTo>
                  <a:lnTo>
                    <a:pt x="89337" y="4435"/>
                  </a:lnTo>
                  <a:lnTo>
                    <a:pt x="115119" y="0"/>
                  </a:lnTo>
                  <a:lnTo>
                    <a:pt x="144983" y="3203"/>
                  </a:lnTo>
                  <a:lnTo>
                    <a:pt x="165100" y="346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307d0735f55_0_120"/>
            <p:cNvSpPr/>
            <p:nvPr/>
          </p:nvSpPr>
          <p:spPr>
            <a:xfrm>
              <a:off x="8839200" y="1543050"/>
              <a:ext cx="114301" cy="31751"/>
            </a:xfrm>
            <a:custGeom>
              <a:rect b="b" l="l" r="r" t="t"/>
              <a:pathLst>
                <a:path extrusionOk="0" h="31751" w="11430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29868"/>
                  </a:lnTo>
                  <a:lnTo>
                    <a:pt x="8837" y="28379"/>
                  </a:lnTo>
                  <a:lnTo>
                    <a:pt x="14746" y="26724"/>
                  </a:lnTo>
                  <a:lnTo>
                    <a:pt x="38500" y="20505"/>
                  </a:lnTo>
                  <a:lnTo>
                    <a:pt x="69831" y="9114"/>
                  </a:lnTo>
                  <a:lnTo>
                    <a:pt x="100837" y="5887"/>
                  </a:lnTo>
                  <a:lnTo>
                    <a:pt x="1143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307d0735f55_0_120"/>
            <p:cNvSpPr/>
            <p:nvPr/>
          </p:nvSpPr>
          <p:spPr>
            <a:xfrm>
              <a:off x="8972550" y="1416351"/>
              <a:ext cx="176793" cy="114000"/>
            </a:xfrm>
            <a:custGeom>
              <a:rect b="b" l="l" r="r" t="t"/>
              <a:pathLst>
                <a:path extrusionOk="0" h="114000" w="176793">
                  <a:moveTo>
                    <a:pt x="0" y="37799"/>
                  </a:moveTo>
                  <a:lnTo>
                    <a:pt x="0" y="37799"/>
                  </a:lnTo>
                  <a:lnTo>
                    <a:pt x="3371" y="37799"/>
                  </a:lnTo>
                  <a:lnTo>
                    <a:pt x="6907" y="35917"/>
                  </a:lnTo>
                  <a:lnTo>
                    <a:pt x="12242" y="32729"/>
                  </a:lnTo>
                  <a:lnTo>
                    <a:pt x="38875" y="19501"/>
                  </a:lnTo>
                  <a:lnTo>
                    <a:pt x="68018" y="9438"/>
                  </a:lnTo>
                  <a:lnTo>
                    <a:pt x="96770" y="4837"/>
                  </a:lnTo>
                  <a:lnTo>
                    <a:pt x="127343" y="150"/>
                  </a:lnTo>
                  <a:lnTo>
                    <a:pt x="131462" y="0"/>
                  </a:lnTo>
                  <a:lnTo>
                    <a:pt x="147372" y="6530"/>
                  </a:lnTo>
                  <a:lnTo>
                    <a:pt x="166591" y="20722"/>
                  </a:lnTo>
                  <a:lnTo>
                    <a:pt x="169290" y="25035"/>
                  </a:lnTo>
                  <a:lnTo>
                    <a:pt x="171195" y="29304"/>
                  </a:lnTo>
                  <a:lnTo>
                    <a:pt x="174393" y="33553"/>
                  </a:lnTo>
                  <a:lnTo>
                    <a:pt x="176792" y="46654"/>
                  </a:lnTo>
                  <a:lnTo>
                    <a:pt x="174131" y="60570"/>
                  </a:lnTo>
                  <a:lnTo>
                    <a:pt x="164896" y="85326"/>
                  </a:lnTo>
                  <a:lnTo>
                    <a:pt x="139700" y="11399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307d0735f55_0_120"/>
            <p:cNvSpPr/>
            <p:nvPr/>
          </p:nvSpPr>
          <p:spPr>
            <a:xfrm>
              <a:off x="8813800" y="1454255"/>
              <a:ext cx="120647" cy="95146"/>
            </a:xfrm>
            <a:custGeom>
              <a:rect b="b" l="l" r="r" t="t"/>
              <a:pathLst>
                <a:path extrusionOk="0" h="95146" w="120647">
                  <a:moveTo>
                    <a:pt x="0" y="31645"/>
                  </a:moveTo>
                  <a:lnTo>
                    <a:pt x="0" y="31645"/>
                  </a:lnTo>
                  <a:lnTo>
                    <a:pt x="0" y="28274"/>
                  </a:lnTo>
                  <a:lnTo>
                    <a:pt x="1411" y="27281"/>
                  </a:lnTo>
                  <a:lnTo>
                    <a:pt x="10139" y="24472"/>
                  </a:lnTo>
                  <a:lnTo>
                    <a:pt x="23849" y="15359"/>
                  </a:lnTo>
                  <a:lnTo>
                    <a:pt x="54431" y="3918"/>
                  </a:lnTo>
                  <a:lnTo>
                    <a:pt x="64184" y="1087"/>
                  </a:lnTo>
                  <a:lnTo>
                    <a:pt x="85754" y="0"/>
                  </a:lnTo>
                  <a:lnTo>
                    <a:pt x="89384" y="1823"/>
                  </a:lnTo>
                  <a:lnTo>
                    <a:pt x="100091" y="10437"/>
                  </a:lnTo>
                  <a:lnTo>
                    <a:pt x="103987" y="11636"/>
                  </a:lnTo>
                  <a:lnTo>
                    <a:pt x="105308" y="12661"/>
                  </a:lnTo>
                  <a:lnTo>
                    <a:pt x="117847" y="32330"/>
                  </a:lnTo>
                  <a:lnTo>
                    <a:pt x="120404" y="62131"/>
                  </a:lnTo>
                  <a:lnTo>
                    <a:pt x="120646" y="90780"/>
                  </a:lnTo>
                  <a:lnTo>
                    <a:pt x="119942" y="92235"/>
                  </a:lnTo>
                  <a:lnTo>
                    <a:pt x="118767" y="93205"/>
                  </a:lnTo>
                  <a:lnTo>
                    <a:pt x="114300" y="9514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307d0735f55_0_120"/>
            <p:cNvSpPr/>
            <p:nvPr/>
          </p:nvSpPr>
          <p:spPr>
            <a:xfrm>
              <a:off x="9042422" y="1365250"/>
              <a:ext cx="25379" cy="133351"/>
            </a:xfrm>
            <a:custGeom>
              <a:rect b="b" l="l" r="r" t="t"/>
              <a:pathLst>
                <a:path extrusionOk="0" h="133351" w="25379">
                  <a:moveTo>
                    <a:pt x="6328" y="0"/>
                  </a:moveTo>
                  <a:lnTo>
                    <a:pt x="6328" y="0"/>
                  </a:lnTo>
                  <a:lnTo>
                    <a:pt x="861" y="0"/>
                  </a:lnTo>
                  <a:lnTo>
                    <a:pt x="566" y="706"/>
                  </a:lnTo>
                  <a:lnTo>
                    <a:pt x="0" y="29232"/>
                  </a:lnTo>
                  <a:lnTo>
                    <a:pt x="4346" y="56626"/>
                  </a:lnTo>
                  <a:lnTo>
                    <a:pt x="5935" y="85452"/>
                  </a:lnTo>
                  <a:lnTo>
                    <a:pt x="6982" y="108907"/>
                  </a:lnTo>
                  <a:lnTo>
                    <a:pt x="15159" y="125706"/>
                  </a:lnTo>
                  <a:lnTo>
                    <a:pt x="19190" y="129953"/>
                  </a:lnTo>
                  <a:lnTo>
                    <a:pt x="25378" y="133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307d0735f55_0_120"/>
            <p:cNvSpPr/>
            <p:nvPr/>
          </p:nvSpPr>
          <p:spPr>
            <a:xfrm>
              <a:off x="8795011" y="1460500"/>
              <a:ext cx="31490" cy="113189"/>
            </a:xfrm>
            <a:custGeom>
              <a:rect b="b" l="l" r="r" t="t"/>
              <a:pathLst>
                <a:path extrusionOk="0" h="113189" w="31490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8"/>
                  </a:lnTo>
                  <a:lnTo>
                    <a:pt x="0" y="18298"/>
                  </a:lnTo>
                  <a:lnTo>
                    <a:pt x="4800" y="45187"/>
                  </a:lnTo>
                  <a:lnTo>
                    <a:pt x="10283" y="75592"/>
                  </a:lnTo>
                  <a:lnTo>
                    <a:pt x="17822" y="105335"/>
                  </a:lnTo>
                  <a:lnTo>
                    <a:pt x="21874" y="110546"/>
                  </a:lnTo>
                  <a:lnTo>
                    <a:pt x="25570" y="112632"/>
                  </a:lnTo>
                  <a:lnTo>
                    <a:pt x="27542" y="113188"/>
                  </a:lnTo>
                  <a:lnTo>
                    <a:pt x="28857" y="112853"/>
                  </a:lnTo>
                  <a:lnTo>
                    <a:pt x="29735" y="111924"/>
                  </a:lnTo>
                  <a:lnTo>
                    <a:pt x="31489" y="107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307d0735f55_0_120"/>
            <p:cNvSpPr/>
            <p:nvPr/>
          </p:nvSpPr>
          <p:spPr>
            <a:xfrm>
              <a:off x="9036050" y="1606550"/>
              <a:ext cx="60596" cy="107439"/>
            </a:xfrm>
            <a:custGeom>
              <a:rect b="b" l="l" r="r" t="t"/>
              <a:pathLst>
                <a:path extrusionOk="0" h="107439" w="60596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10935" y="41832"/>
                  </a:lnTo>
                  <a:lnTo>
                    <a:pt x="29427" y="70341"/>
                  </a:lnTo>
                  <a:lnTo>
                    <a:pt x="39294" y="87164"/>
                  </a:lnTo>
                  <a:lnTo>
                    <a:pt x="47392" y="99204"/>
                  </a:lnTo>
                  <a:lnTo>
                    <a:pt x="48527" y="102119"/>
                  </a:lnTo>
                  <a:lnTo>
                    <a:pt x="49990" y="104063"/>
                  </a:lnTo>
                  <a:lnTo>
                    <a:pt x="56068" y="107438"/>
                  </a:lnTo>
                  <a:lnTo>
                    <a:pt x="60200" y="101056"/>
                  </a:lnTo>
                  <a:lnTo>
                    <a:pt x="60595" y="98415"/>
                  </a:lnTo>
                  <a:lnTo>
                    <a:pt x="60152" y="95949"/>
                  </a:lnTo>
                  <a:lnTo>
                    <a:pt x="57150" y="889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307d0735f55_0_120"/>
            <p:cNvSpPr/>
            <p:nvPr/>
          </p:nvSpPr>
          <p:spPr>
            <a:xfrm>
              <a:off x="9093200" y="1701800"/>
              <a:ext cx="158751" cy="25401"/>
            </a:xfrm>
            <a:custGeom>
              <a:rect b="b" l="l" r="r" t="t"/>
              <a:pathLst>
                <a:path extrusionOk="0" h="25401" w="158751">
                  <a:moveTo>
                    <a:pt x="0" y="25400"/>
                  </a:moveTo>
                  <a:lnTo>
                    <a:pt x="0" y="25400"/>
                  </a:lnTo>
                  <a:lnTo>
                    <a:pt x="3373" y="22029"/>
                  </a:lnTo>
                  <a:lnTo>
                    <a:pt x="18951" y="16562"/>
                  </a:lnTo>
                  <a:lnTo>
                    <a:pt x="48795" y="12757"/>
                  </a:lnTo>
                  <a:lnTo>
                    <a:pt x="78915" y="7333"/>
                  </a:lnTo>
                  <a:lnTo>
                    <a:pt x="108307" y="4598"/>
                  </a:lnTo>
                  <a:lnTo>
                    <a:pt x="138116" y="269"/>
                  </a:lnTo>
                  <a:lnTo>
                    <a:pt x="1587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g307d0735f55_0_120"/>
          <p:cNvGrpSpPr/>
          <p:nvPr/>
        </p:nvGrpSpPr>
        <p:grpSpPr>
          <a:xfrm>
            <a:off x="7023100" y="1797050"/>
            <a:ext cx="254001" cy="265632"/>
            <a:chOff x="7023100" y="1797050"/>
            <a:chExt cx="254001" cy="265632"/>
          </a:xfrm>
        </p:grpSpPr>
        <p:sp>
          <p:nvSpPr>
            <p:cNvPr id="225" name="Google Shape;225;g307d0735f55_0_120"/>
            <p:cNvSpPr/>
            <p:nvPr/>
          </p:nvSpPr>
          <p:spPr>
            <a:xfrm>
              <a:off x="7067550" y="1797050"/>
              <a:ext cx="63501" cy="63501"/>
            </a:xfrm>
            <a:custGeom>
              <a:rect b="b" l="l" r="r" t="t"/>
              <a:pathLst>
                <a:path extrusionOk="0" h="63501" w="63501">
                  <a:moveTo>
                    <a:pt x="0" y="0"/>
                  </a:moveTo>
                  <a:lnTo>
                    <a:pt x="0" y="0"/>
                  </a:lnTo>
                  <a:lnTo>
                    <a:pt x="8838" y="14306"/>
                  </a:lnTo>
                  <a:lnTo>
                    <a:pt x="40143" y="40213"/>
                  </a:lnTo>
                  <a:lnTo>
                    <a:pt x="54324" y="55033"/>
                  </a:lnTo>
                  <a:lnTo>
                    <a:pt x="55893" y="59267"/>
                  </a:lnTo>
                  <a:lnTo>
                    <a:pt x="57017" y="60678"/>
                  </a:lnTo>
                  <a:lnTo>
                    <a:pt x="63500" y="63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307d0735f55_0_120"/>
            <p:cNvSpPr/>
            <p:nvPr/>
          </p:nvSpPr>
          <p:spPr>
            <a:xfrm>
              <a:off x="7023100" y="1898970"/>
              <a:ext cx="254001" cy="163712"/>
            </a:xfrm>
            <a:custGeom>
              <a:rect b="b" l="l" r="r" t="t"/>
              <a:pathLst>
                <a:path extrusionOk="0" h="163712" w="254001">
                  <a:moveTo>
                    <a:pt x="0" y="6030"/>
                  </a:moveTo>
                  <a:lnTo>
                    <a:pt x="0" y="6030"/>
                  </a:lnTo>
                  <a:lnTo>
                    <a:pt x="0" y="9401"/>
                  </a:lnTo>
                  <a:lnTo>
                    <a:pt x="6468" y="35279"/>
                  </a:lnTo>
                  <a:lnTo>
                    <a:pt x="11740" y="65690"/>
                  </a:lnTo>
                  <a:lnTo>
                    <a:pt x="17600" y="95261"/>
                  </a:lnTo>
                  <a:lnTo>
                    <a:pt x="17700" y="107777"/>
                  </a:lnTo>
                  <a:lnTo>
                    <a:pt x="10127" y="139399"/>
                  </a:lnTo>
                  <a:lnTo>
                    <a:pt x="6682" y="154338"/>
                  </a:lnTo>
                  <a:lnTo>
                    <a:pt x="6571" y="154291"/>
                  </a:lnTo>
                  <a:lnTo>
                    <a:pt x="6356" y="128696"/>
                  </a:lnTo>
                  <a:lnTo>
                    <a:pt x="6351" y="97578"/>
                  </a:lnTo>
                  <a:lnTo>
                    <a:pt x="7055" y="67219"/>
                  </a:lnTo>
                  <a:lnTo>
                    <a:pt x="11818" y="44218"/>
                  </a:lnTo>
                  <a:lnTo>
                    <a:pt x="28344" y="17327"/>
                  </a:lnTo>
                  <a:lnTo>
                    <a:pt x="34469" y="11051"/>
                  </a:lnTo>
                  <a:lnTo>
                    <a:pt x="49487" y="759"/>
                  </a:lnTo>
                  <a:lnTo>
                    <a:pt x="53782" y="0"/>
                  </a:lnTo>
                  <a:lnTo>
                    <a:pt x="54904" y="599"/>
                  </a:lnTo>
                  <a:lnTo>
                    <a:pt x="55653" y="1704"/>
                  </a:lnTo>
                  <a:lnTo>
                    <a:pt x="57190" y="4813"/>
                  </a:lnTo>
                  <a:lnTo>
                    <a:pt x="78119" y="33885"/>
                  </a:lnTo>
                  <a:lnTo>
                    <a:pt x="84108" y="44515"/>
                  </a:lnTo>
                  <a:lnTo>
                    <a:pt x="91640" y="70556"/>
                  </a:lnTo>
                  <a:lnTo>
                    <a:pt x="101682" y="101415"/>
                  </a:lnTo>
                  <a:lnTo>
                    <a:pt x="109281" y="129340"/>
                  </a:lnTo>
                  <a:lnTo>
                    <a:pt x="113859" y="159369"/>
                  </a:lnTo>
                  <a:lnTo>
                    <a:pt x="114212" y="163711"/>
                  </a:lnTo>
                  <a:lnTo>
                    <a:pt x="114274" y="161092"/>
                  </a:lnTo>
                  <a:lnTo>
                    <a:pt x="107831" y="134807"/>
                  </a:lnTo>
                  <a:lnTo>
                    <a:pt x="104465" y="112076"/>
                  </a:lnTo>
                  <a:lnTo>
                    <a:pt x="108256" y="81320"/>
                  </a:lnTo>
                  <a:lnTo>
                    <a:pt x="113364" y="53731"/>
                  </a:lnTo>
                  <a:lnTo>
                    <a:pt x="117394" y="40233"/>
                  </a:lnTo>
                  <a:lnTo>
                    <a:pt x="126427" y="23925"/>
                  </a:lnTo>
                  <a:lnTo>
                    <a:pt x="135917" y="15630"/>
                  </a:lnTo>
                  <a:lnTo>
                    <a:pt x="157860" y="1847"/>
                  </a:lnTo>
                  <a:lnTo>
                    <a:pt x="160274" y="1124"/>
                  </a:lnTo>
                  <a:lnTo>
                    <a:pt x="166718" y="2203"/>
                  </a:lnTo>
                  <a:lnTo>
                    <a:pt x="194828" y="14644"/>
                  </a:lnTo>
                  <a:lnTo>
                    <a:pt x="207462" y="27633"/>
                  </a:lnTo>
                  <a:lnTo>
                    <a:pt x="223578" y="54022"/>
                  </a:lnTo>
                  <a:lnTo>
                    <a:pt x="229896" y="68282"/>
                  </a:lnTo>
                  <a:lnTo>
                    <a:pt x="235834" y="96565"/>
                  </a:lnTo>
                  <a:lnTo>
                    <a:pt x="241561" y="115170"/>
                  </a:lnTo>
                  <a:lnTo>
                    <a:pt x="244944" y="122976"/>
                  </a:lnTo>
                  <a:lnTo>
                    <a:pt x="247554" y="134598"/>
                  </a:lnTo>
                  <a:lnTo>
                    <a:pt x="252518" y="145203"/>
                  </a:lnTo>
                  <a:lnTo>
                    <a:pt x="253912" y="157145"/>
                  </a:lnTo>
                  <a:lnTo>
                    <a:pt x="254000" y="15208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g307d0735f55_0_120"/>
          <p:cNvGrpSpPr/>
          <p:nvPr/>
        </p:nvGrpSpPr>
        <p:grpSpPr>
          <a:xfrm>
            <a:off x="7512050" y="1785626"/>
            <a:ext cx="431801" cy="295397"/>
            <a:chOff x="7512050" y="1785626"/>
            <a:chExt cx="431801" cy="295397"/>
          </a:xfrm>
        </p:grpSpPr>
        <p:sp>
          <p:nvSpPr>
            <p:cNvPr id="228" name="Google Shape;228;g307d0735f55_0_120"/>
            <p:cNvSpPr/>
            <p:nvPr/>
          </p:nvSpPr>
          <p:spPr>
            <a:xfrm>
              <a:off x="7829550" y="2006600"/>
              <a:ext cx="6351" cy="6351"/>
            </a:xfrm>
            <a:custGeom>
              <a:rect b="b" l="l" r="r" t="t"/>
              <a:pathLst>
                <a:path extrusionOk="0" h="6351" w="6351">
                  <a:moveTo>
                    <a:pt x="0" y="6350"/>
                  </a:moveTo>
                  <a:lnTo>
                    <a:pt x="0" y="6350"/>
                  </a:lnTo>
                  <a:lnTo>
                    <a:pt x="3372" y="6350"/>
                  </a:lnTo>
                  <a:lnTo>
                    <a:pt x="4364" y="5644"/>
                  </a:lnTo>
                  <a:lnTo>
                    <a:pt x="5026" y="4469"/>
                  </a:lnTo>
                  <a:lnTo>
                    <a:pt x="63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307d0735f55_0_120"/>
            <p:cNvSpPr/>
            <p:nvPr/>
          </p:nvSpPr>
          <p:spPr>
            <a:xfrm>
              <a:off x="7512050" y="1930400"/>
              <a:ext cx="152401" cy="19051"/>
            </a:xfrm>
            <a:custGeom>
              <a:rect b="b" l="l" r="r" t="t"/>
              <a:pathLst>
                <a:path extrusionOk="0" h="19051" w="152401">
                  <a:moveTo>
                    <a:pt x="0" y="0"/>
                  </a:moveTo>
                  <a:lnTo>
                    <a:pt x="0" y="0"/>
                  </a:lnTo>
                  <a:lnTo>
                    <a:pt x="11933" y="5026"/>
                  </a:lnTo>
                  <a:lnTo>
                    <a:pt x="41777" y="9644"/>
                  </a:lnTo>
                  <a:lnTo>
                    <a:pt x="72216" y="12298"/>
                  </a:lnTo>
                  <a:lnTo>
                    <a:pt x="102356" y="12647"/>
                  </a:lnTo>
                  <a:lnTo>
                    <a:pt x="128998" y="13401"/>
                  </a:lnTo>
                  <a:lnTo>
                    <a:pt x="152400" y="19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307d0735f55_0_120"/>
            <p:cNvSpPr/>
            <p:nvPr/>
          </p:nvSpPr>
          <p:spPr>
            <a:xfrm>
              <a:off x="7791450" y="1974850"/>
              <a:ext cx="50801" cy="87493"/>
            </a:xfrm>
            <a:custGeom>
              <a:rect b="b" l="l" r="r" t="t"/>
              <a:pathLst>
                <a:path extrusionOk="0" h="87493" w="508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882" y="17891"/>
                  </a:lnTo>
                  <a:lnTo>
                    <a:pt x="10831" y="35961"/>
                  </a:lnTo>
                  <a:lnTo>
                    <a:pt x="21199" y="66058"/>
                  </a:lnTo>
                  <a:lnTo>
                    <a:pt x="29639" y="79266"/>
                  </a:lnTo>
                  <a:lnTo>
                    <a:pt x="33869" y="84148"/>
                  </a:lnTo>
                  <a:lnTo>
                    <a:pt x="38102" y="86788"/>
                  </a:lnTo>
                  <a:lnTo>
                    <a:pt x="40218" y="87492"/>
                  </a:lnTo>
                  <a:lnTo>
                    <a:pt x="42334" y="87256"/>
                  </a:lnTo>
                  <a:lnTo>
                    <a:pt x="46567" y="85112"/>
                  </a:lnTo>
                  <a:lnTo>
                    <a:pt x="47978" y="82847"/>
                  </a:lnTo>
                  <a:lnTo>
                    <a:pt x="50800" y="63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307d0735f55_0_120"/>
            <p:cNvSpPr/>
            <p:nvPr/>
          </p:nvSpPr>
          <p:spPr>
            <a:xfrm>
              <a:off x="7524888" y="1785626"/>
              <a:ext cx="120513" cy="290825"/>
            </a:xfrm>
            <a:custGeom>
              <a:rect b="b" l="l" r="r" t="t"/>
              <a:pathLst>
                <a:path extrusionOk="0" h="290825" w="120513">
                  <a:moveTo>
                    <a:pt x="120512" y="43174"/>
                  </a:moveTo>
                  <a:lnTo>
                    <a:pt x="120512" y="43174"/>
                  </a:lnTo>
                  <a:lnTo>
                    <a:pt x="120512" y="39803"/>
                  </a:lnTo>
                  <a:lnTo>
                    <a:pt x="118630" y="36266"/>
                  </a:lnTo>
                  <a:lnTo>
                    <a:pt x="105766" y="19049"/>
                  </a:lnTo>
                  <a:lnTo>
                    <a:pt x="83527" y="3032"/>
                  </a:lnTo>
                  <a:lnTo>
                    <a:pt x="68160" y="0"/>
                  </a:lnTo>
                  <a:lnTo>
                    <a:pt x="53573" y="2473"/>
                  </a:lnTo>
                  <a:lnTo>
                    <a:pt x="28572" y="16665"/>
                  </a:lnTo>
                  <a:lnTo>
                    <a:pt x="25352" y="19151"/>
                  </a:lnTo>
                  <a:lnTo>
                    <a:pt x="14078" y="36135"/>
                  </a:lnTo>
                  <a:lnTo>
                    <a:pt x="5172" y="62412"/>
                  </a:lnTo>
                  <a:lnTo>
                    <a:pt x="1436" y="92540"/>
                  </a:lnTo>
                  <a:lnTo>
                    <a:pt x="328" y="120439"/>
                  </a:lnTo>
                  <a:lnTo>
                    <a:pt x="0" y="146579"/>
                  </a:lnTo>
                  <a:lnTo>
                    <a:pt x="595" y="176332"/>
                  </a:lnTo>
                  <a:lnTo>
                    <a:pt x="4893" y="206773"/>
                  </a:lnTo>
                  <a:lnTo>
                    <a:pt x="9323" y="233377"/>
                  </a:lnTo>
                  <a:lnTo>
                    <a:pt x="22061" y="258310"/>
                  </a:lnTo>
                  <a:lnTo>
                    <a:pt x="42332" y="281978"/>
                  </a:lnTo>
                  <a:lnTo>
                    <a:pt x="48841" y="286892"/>
                  </a:lnTo>
                  <a:lnTo>
                    <a:pt x="54791" y="289077"/>
                  </a:lnTo>
                  <a:lnTo>
                    <a:pt x="76062" y="29082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307d0735f55_0_120"/>
            <p:cNvSpPr/>
            <p:nvPr/>
          </p:nvSpPr>
          <p:spPr>
            <a:xfrm>
              <a:off x="7703392" y="1957045"/>
              <a:ext cx="75359" cy="108897"/>
            </a:xfrm>
            <a:custGeom>
              <a:rect b="b" l="l" r="r" t="t"/>
              <a:pathLst>
                <a:path extrusionOk="0" h="108897" w="75359">
                  <a:moveTo>
                    <a:pt x="62658" y="24155"/>
                  </a:moveTo>
                  <a:lnTo>
                    <a:pt x="62658" y="24155"/>
                  </a:lnTo>
                  <a:lnTo>
                    <a:pt x="59286" y="24155"/>
                  </a:lnTo>
                  <a:lnTo>
                    <a:pt x="58294" y="23449"/>
                  </a:lnTo>
                  <a:lnTo>
                    <a:pt x="57632" y="22274"/>
                  </a:lnTo>
                  <a:lnTo>
                    <a:pt x="57190" y="20784"/>
                  </a:lnTo>
                  <a:lnTo>
                    <a:pt x="53198" y="15317"/>
                  </a:lnTo>
                  <a:lnTo>
                    <a:pt x="32565" y="2956"/>
                  </a:lnTo>
                  <a:lnTo>
                    <a:pt x="23560" y="0"/>
                  </a:lnTo>
                  <a:lnTo>
                    <a:pt x="21070" y="290"/>
                  </a:lnTo>
                  <a:lnTo>
                    <a:pt x="16422" y="2495"/>
                  </a:lnTo>
                  <a:lnTo>
                    <a:pt x="9839" y="11074"/>
                  </a:lnTo>
                  <a:lnTo>
                    <a:pt x="3421" y="25923"/>
                  </a:lnTo>
                  <a:lnTo>
                    <a:pt x="0" y="53563"/>
                  </a:lnTo>
                  <a:lnTo>
                    <a:pt x="1206" y="77837"/>
                  </a:lnTo>
                  <a:lnTo>
                    <a:pt x="6115" y="95565"/>
                  </a:lnTo>
                  <a:lnTo>
                    <a:pt x="8029" y="99278"/>
                  </a:lnTo>
                  <a:lnTo>
                    <a:pt x="13919" y="105286"/>
                  </a:lnTo>
                  <a:lnTo>
                    <a:pt x="17465" y="107875"/>
                  </a:lnTo>
                  <a:lnTo>
                    <a:pt x="20535" y="108896"/>
                  </a:lnTo>
                  <a:lnTo>
                    <a:pt x="23288" y="108872"/>
                  </a:lnTo>
                  <a:lnTo>
                    <a:pt x="36145" y="103762"/>
                  </a:lnTo>
                  <a:lnTo>
                    <a:pt x="53888" y="89719"/>
                  </a:lnTo>
                  <a:lnTo>
                    <a:pt x="66997" y="61058"/>
                  </a:lnTo>
                  <a:lnTo>
                    <a:pt x="72567" y="51866"/>
                  </a:lnTo>
                  <a:lnTo>
                    <a:pt x="75358" y="2415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307d0735f55_0_120"/>
            <p:cNvSpPr/>
            <p:nvPr/>
          </p:nvSpPr>
          <p:spPr>
            <a:xfrm>
              <a:off x="7835900" y="1981201"/>
              <a:ext cx="107951" cy="99822"/>
            </a:xfrm>
            <a:custGeom>
              <a:rect b="b" l="l" r="r" t="t"/>
              <a:pathLst>
                <a:path extrusionOk="0" h="99822" w="107951">
                  <a:moveTo>
                    <a:pt x="0" y="19049"/>
                  </a:moveTo>
                  <a:lnTo>
                    <a:pt x="0" y="19049"/>
                  </a:lnTo>
                  <a:lnTo>
                    <a:pt x="705" y="29893"/>
                  </a:lnTo>
                  <a:lnTo>
                    <a:pt x="8837" y="57741"/>
                  </a:lnTo>
                  <a:lnTo>
                    <a:pt x="12474" y="79971"/>
                  </a:lnTo>
                  <a:lnTo>
                    <a:pt x="12697" y="88784"/>
                  </a:lnTo>
                  <a:lnTo>
                    <a:pt x="12700" y="58968"/>
                  </a:lnTo>
                  <a:lnTo>
                    <a:pt x="12700" y="28289"/>
                  </a:lnTo>
                  <a:lnTo>
                    <a:pt x="12700" y="23626"/>
                  </a:lnTo>
                  <a:lnTo>
                    <a:pt x="14582" y="19202"/>
                  </a:lnTo>
                  <a:lnTo>
                    <a:pt x="17064" y="14884"/>
                  </a:lnTo>
                  <a:lnTo>
                    <a:pt x="18168" y="10613"/>
                  </a:lnTo>
                  <a:lnTo>
                    <a:pt x="19168" y="9191"/>
                  </a:lnTo>
                  <a:lnTo>
                    <a:pt x="20540" y="8244"/>
                  </a:lnTo>
                  <a:lnTo>
                    <a:pt x="23945" y="6486"/>
                  </a:lnTo>
                  <a:lnTo>
                    <a:pt x="30583" y="993"/>
                  </a:lnTo>
                  <a:lnTo>
                    <a:pt x="34775" y="293"/>
                  </a:lnTo>
                  <a:lnTo>
                    <a:pt x="59346" y="0"/>
                  </a:lnTo>
                  <a:lnTo>
                    <a:pt x="63535" y="1881"/>
                  </a:lnTo>
                  <a:lnTo>
                    <a:pt x="65640" y="3370"/>
                  </a:lnTo>
                  <a:lnTo>
                    <a:pt x="67980" y="6907"/>
                  </a:lnTo>
                  <a:lnTo>
                    <a:pt x="70310" y="17006"/>
                  </a:lnTo>
                  <a:lnTo>
                    <a:pt x="74141" y="23304"/>
                  </a:lnTo>
                  <a:lnTo>
                    <a:pt x="86272" y="54575"/>
                  </a:lnTo>
                  <a:lnTo>
                    <a:pt x="91925" y="85050"/>
                  </a:lnTo>
                  <a:lnTo>
                    <a:pt x="95299" y="97598"/>
                  </a:lnTo>
                  <a:lnTo>
                    <a:pt x="96693" y="98932"/>
                  </a:lnTo>
                  <a:lnTo>
                    <a:pt x="98330" y="99821"/>
                  </a:lnTo>
                  <a:lnTo>
                    <a:pt x="100125" y="99708"/>
                  </a:lnTo>
                  <a:lnTo>
                    <a:pt x="107950" y="952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307d0735f55_0_120"/>
            <p:cNvSpPr/>
            <p:nvPr/>
          </p:nvSpPr>
          <p:spPr>
            <a:xfrm>
              <a:off x="7785100" y="1873250"/>
              <a:ext cx="25401" cy="6351"/>
            </a:xfrm>
            <a:custGeom>
              <a:rect b="b" l="l" r="r" t="t"/>
              <a:pathLst>
                <a:path extrusionOk="0" h="6351" w="25401">
                  <a:moveTo>
                    <a:pt x="25400" y="6350"/>
                  </a:moveTo>
                  <a:lnTo>
                    <a:pt x="25400" y="6350"/>
                  </a:lnTo>
                  <a:lnTo>
                    <a:pt x="22028" y="2979"/>
                  </a:lnTo>
                  <a:lnTo>
                    <a:pt x="18493" y="1324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307d0735f55_0_120"/>
            <p:cNvSpPr/>
            <p:nvPr/>
          </p:nvSpPr>
          <p:spPr>
            <a:xfrm>
              <a:off x="7767099" y="1879765"/>
              <a:ext cx="39641" cy="56248"/>
            </a:xfrm>
            <a:custGeom>
              <a:rect b="b" l="l" r="r" t="t"/>
              <a:pathLst>
                <a:path extrusionOk="0" h="56248" w="39641">
                  <a:moveTo>
                    <a:pt x="5301" y="6185"/>
                  </a:moveTo>
                  <a:lnTo>
                    <a:pt x="5301" y="6185"/>
                  </a:lnTo>
                  <a:lnTo>
                    <a:pt x="5301" y="36039"/>
                  </a:lnTo>
                  <a:lnTo>
                    <a:pt x="8673" y="48584"/>
                  </a:lnTo>
                  <a:lnTo>
                    <a:pt x="10371" y="51384"/>
                  </a:lnTo>
                  <a:lnTo>
                    <a:pt x="14138" y="54496"/>
                  </a:lnTo>
                  <a:lnTo>
                    <a:pt x="20228" y="56247"/>
                  </a:lnTo>
                  <a:lnTo>
                    <a:pt x="22308" y="55788"/>
                  </a:lnTo>
                  <a:lnTo>
                    <a:pt x="26500" y="53395"/>
                  </a:lnTo>
                  <a:lnTo>
                    <a:pt x="34940" y="41041"/>
                  </a:lnTo>
                  <a:lnTo>
                    <a:pt x="39170" y="33201"/>
                  </a:lnTo>
                  <a:lnTo>
                    <a:pt x="39640" y="23131"/>
                  </a:lnTo>
                  <a:lnTo>
                    <a:pt x="37201" y="1709"/>
                  </a:lnTo>
                  <a:lnTo>
                    <a:pt x="35740" y="1085"/>
                  </a:lnTo>
                  <a:lnTo>
                    <a:pt x="22758" y="0"/>
                  </a:lnTo>
                  <a:lnTo>
                    <a:pt x="21172" y="650"/>
                  </a:lnTo>
                  <a:lnTo>
                    <a:pt x="20115" y="1790"/>
                  </a:lnTo>
                  <a:lnTo>
                    <a:pt x="19410" y="3255"/>
                  </a:lnTo>
                  <a:lnTo>
                    <a:pt x="2490" y="15568"/>
                  </a:lnTo>
                  <a:lnTo>
                    <a:pt x="524" y="19292"/>
                  </a:lnTo>
                  <a:lnTo>
                    <a:pt x="0" y="21273"/>
                  </a:lnTo>
                  <a:lnTo>
                    <a:pt x="356" y="22594"/>
                  </a:lnTo>
                  <a:lnTo>
                    <a:pt x="1298" y="23474"/>
                  </a:lnTo>
                  <a:lnTo>
                    <a:pt x="5301" y="2523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g307d0735f55_0_120"/>
          <p:cNvGrpSpPr/>
          <p:nvPr/>
        </p:nvGrpSpPr>
        <p:grpSpPr>
          <a:xfrm>
            <a:off x="8186755" y="1883312"/>
            <a:ext cx="557196" cy="344690"/>
            <a:chOff x="8186755" y="1883312"/>
            <a:chExt cx="557196" cy="344690"/>
          </a:xfrm>
        </p:grpSpPr>
        <p:sp>
          <p:nvSpPr>
            <p:cNvPr id="237" name="Google Shape;237;g307d0735f55_0_120"/>
            <p:cNvSpPr/>
            <p:nvPr/>
          </p:nvSpPr>
          <p:spPr>
            <a:xfrm>
              <a:off x="8186755" y="1956201"/>
              <a:ext cx="138096" cy="271801"/>
            </a:xfrm>
            <a:custGeom>
              <a:rect b="b" l="l" r="r" t="t"/>
              <a:pathLst>
                <a:path extrusionOk="0" h="271801" w="138096">
                  <a:moveTo>
                    <a:pt x="138095" y="44049"/>
                  </a:moveTo>
                  <a:lnTo>
                    <a:pt x="138095" y="44049"/>
                  </a:lnTo>
                  <a:lnTo>
                    <a:pt x="138095" y="40678"/>
                  </a:lnTo>
                  <a:lnTo>
                    <a:pt x="134723" y="31840"/>
                  </a:lnTo>
                  <a:lnTo>
                    <a:pt x="117701" y="11294"/>
                  </a:lnTo>
                  <a:lnTo>
                    <a:pt x="102200" y="951"/>
                  </a:lnTo>
                  <a:lnTo>
                    <a:pt x="93906" y="0"/>
                  </a:lnTo>
                  <a:lnTo>
                    <a:pt x="82512" y="3089"/>
                  </a:lnTo>
                  <a:lnTo>
                    <a:pt x="70199" y="11843"/>
                  </a:lnTo>
                  <a:lnTo>
                    <a:pt x="60984" y="26745"/>
                  </a:lnTo>
                  <a:lnTo>
                    <a:pt x="50555" y="56510"/>
                  </a:lnTo>
                  <a:lnTo>
                    <a:pt x="51681" y="63934"/>
                  </a:lnTo>
                  <a:lnTo>
                    <a:pt x="52969" y="67889"/>
                  </a:lnTo>
                  <a:lnTo>
                    <a:pt x="55239" y="70525"/>
                  </a:lnTo>
                  <a:lnTo>
                    <a:pt x="61524" y="73455"/>
                  </a:lnTo>
                  <a:lnTo>
                    <a:pt x="69021" y="72876"/>
                  </a:lnTo>
                  <a:lnTo>
                    <a:pt x="88808" y="68489"/>
                  </a:lnTo>
                  <a:lnTo>
                    <a:pt x="105125" y="51832"/>
                  </a:lnTo>
                  <a:lnTo>
                    <a:pt x="109331" y="43745"/>
                  </a:lnTo>
                  <a:lnTo>
                    <a:pt x="111905" y="36153"/>
                  </a:lnTo>
                  <a:lnTo>
                    <a:pt x="115402" y="30427"/>
                  </a:lnTo>
                  <a:lnTo>
                    <a:pt x="115910" y="28617"/>
                  </a:lnTo>
                  <a:lnTo>
                    <a:pt x="115544" y="27411"/>
                  </a:lnTo>
                  <a:lnTo>
                    <a:pt x="114595" y="26607"/>
                  </a:lnTo>
                  <a:lnTo>
                    <a:pt x="113962" y="27482"/>
                  </a:lnTo>
                  <a:lnTo>
                    <a:pt x="112862" y="46188"/>
                  </a:lnTo>
                  <a:lnTo>
                    <a:pt x="116116" y="73846"/>
                  </a:lnTo>
                  <a:lnTo>
                    <a:pt x="118178" y="102110"/>
                  </a:lnTo>
                  <a:lnTo>
                    <a:pt x="118874" y="128922"/>
                  </a:lnTo>
                  <a:lnTo>
                    <a:pt x="118994" y="154647"/>
                  </a:lnTo>
                  <a:lnTo>
                    <a:pt x="117154" y="184899"/>
                  </a:lnTo>
                  <a:lnTo>
                    <a:pt x="110205" y="211101"/>
                  </a:lnTo>
                  <a:lnTo>
                    <a:pt x="99946" y="241156"/>
                  </a:lnTo>
                  <a:lnTo>
                    <a:pt x="95034" y="253008"/>
                  </a:lnTo>
                  <a:lnTo>
                    <a:pt x="85041" y="266202"/>
                  </a:lnTo>
                  <a:lnTo>
                    <a:pt x="79709" y="269783"/>
                  </a:lnTo>
                  <a:lnTo>
                    <a:pt x="69367" y="271800"/>
                  </a:lnTo>
                  <a:lnTo>
                    <a:pt x="57367" y="269027"/>
                  </a:lnTo>
                  <a:lnTo>
                    <a:pt x="26613" y="243399"/>
                  </a:lnTo>
                  <a:lnTo>
                    <a:pt x="15615" y="231213"/>
                  </a:lnTo>
                  <a:lnTo>
                    <a:pt x="5219" y="206609"/>
                  </a:lnTo>
                  <a:lnTo>
                    <a:pt x="417" y="182996"/>
                  </a:lnTo>
                  <a:lnTo>
                    <a:pt x="0" y="169303"/>
                  </a:lnTo>
                  <a:lnTo>
                    <a:pt x="876" y="165652"/>
                  </a:lnTo>
                  <a:lnTo>
                    <a:pt x="4745" y="1583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307d0735f55_0_120"/>
            <p:cNvSpPr/>
            <p:nvPr/>
          </p:nvSpPr>
          <p:spPr>
            <a:xfrm>
              <a:off x="8379058" y="1956139"/>
              <a:ext cx="104543" cy="107612"/>
            </a:xfrm>
            <a:custGeom>
              <a:rect b="b" l="l" r="r" t="t"/>
              <a:pathLst>
                <a:path extrusionOk="0" h="107612" w="104543">
                  <a:moveTo>
                    <a:pt x="53742" y="12361"/>
                  </a:moveTo>
                  <a:lnTo>
                    <a:pt x="53742" y="12361"/>
                  </a:lnTo>
                  <a:lnTo>
                    <a:pt x="44905" y="3523"/>
                  </a:lnTo>
                  <a:lnTo>
                    <a:pt x="38996" y="1377"/>
                  </a:lnTo>
                  <a:lnTo>
                    <a:pt x="27076" y="0"/>
                  </a:lnTo>
                  <a:lnTo>
                    <a:pt x="16757" y="3132"/>
                  </a:lnTo>
                  <a:lnTo>
                    <a:pt x="10728" y="10376"/>
                  </a:lnTo>
                  <a:lnTo>
                    <a:pt x="6402" y="20651"/>
                  </a:lnTo>
                  <a:lnTo>
                    <a:pt x="26" y="50716"/>
                  </a:lnTo>
                  <a:lnTo>
                    <a:pt x="0" y="59512"/>
                  </a:lnTo>
                  <a:lnTo>
                    <a:pt x="2361" y="70907"/>
                  </a:lnTo>
                  <a:lnTo>
                    <a:pt x="3965" y="72558"/>
                  </a:lnTo>
                  <a:lnTo>
                    <a:pt x="9512" y="74393"/>
                  </a:lnTo>
                  <a:lnTo>
                    <a:pt x="16681" y="73327"/>
                  </a:lnTo>
                  <a:lnTo>
                    <a:pt x="20568" y="72055"/>
                  </a:lnTo>
                  <a:lnTo>
                    <a:pt x="26768" y="66879"/>
                  </a:lnTo>
                  <a:lnTo>
                    <a:pt x="43082" y="46587"/>
                  </a:lnTo>
                  <a:lnTo>
                    <a:pt x="53419" y="16460"/>
                  </a:lnTo>
                  <a:lnTo>
                    <a:pt x="56656" y="11125"/>
                  </a:lnTo>
                  <a:lnTo>
                    <a:pt x="57801" y="10832"/>
                  </a:lnTo>
                  <a:lnTo>
                    <a:pt x="58565" y="12047"/>
                  </a:lnTo>
                  <a:lnTo>
                    <a:pt x="65102" y="43772"/>
                  </a:lnTo>
                  <a:lnTo>
                    <a:pt x="81289" y="73938"/>
                  </a:lnTo>
                  <a:lnTo>
                    <a:pt x="97475" y="103376"/>
                  </a:lnTo>
                  <a:lnTo>
                    <a:pt x="99125" y="104787"/>
                  </a:lnTo>
                  <a:lnTo>
                    <a:pt x="104542" y="10761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307d0735f55_0_120"/>
            <p:cNvSpPr/>
            <p:nvPr/>
          </p:nvSpPr>
          <p:spPr>
            <a:xfrm>
              <a:off x="8478931" y="1949450"/>
              <a:ext cx="93570" cy="120651"/>
            </a:xfrm>
            <a:custGeom>
              <a:rect b="b" l="l" r="r" t="t"/>
              <a:pathLst>
                <a:path extrusionOk="0" h="120651" w="93570">
                  <a:moveTo>
                    <a:pt x="93569" y="0"/>
                  </a:moveTo>
                  <a:lnTo>
                    <a:pt x="93569" y="0"/>
                  </a:lnTo>
                  <a:lnTo>
                    <a:pt x="65812" y="0"/>
                  </a:lnTo>
                  <a:lnTo>
                    <a:pt x="48079" y="706"/>
                  </a:lnTo>
                  <a:lnTo>
                    <a:pt x="27981" y="8838"/>
                  </a:lnTo>
                  <a:lnTo>
                    <a:pt x="18322" y="16628"/>
                  </a:lnTo>
                  <a:lnTo>
                    <a:pt x="10031" y="27851"/>
                  </a:lnTo>
                  <a:lnTo>
                    <a:pt x="0" y="56105"/>
                  </a:lnTo>
                  <a:lnTo>
                    <a:pt x="948" y="63977"/>
                  </a:lnTo>
                  <a:lnTo>
                    <a:pt x="3721" y="70767"/>
                  </a:lnTo>
                  <a:lnTo>
                    <a:pt x="5448" y="72578"/>
                  </a:lnTo>
                  <a:lnTo>
                    <a:pt x="9249" y="74590"/>
                  </a:lnTo>
                  <a:lnTo>
                    <a:pt x="19319" y="75882"/>
                  </a:lnTo>
                  <a:lnTo>
                    <a:pt x="22902" y="75988"/>
                  </a:lnTo>
                  <a:lnTo>
                    <a:pt x="25996" y="74648"/>
                  </a:lnTo>
                  <a:lnTo>
                    <a:pt x="31316" y="69395"/>
                  </a:lnTo>
                  <a:lnTo>
                    <a:pt x="38279" y="58505"/>
                  </a:lnTo>
                  <a:lnTo>
                    <a:pt x="41882" y="38524"/>
                  </a:lnTo>
                  <a:lnTo>
                    <a:pt x="42734" y="25953"/>
                  </a:lnTo>
                  <a:lnTo>
                    <a:pt x="46137" y="55335"/>
                  </a:lnTo>
                  <a:lnTo>
                    <a:pt x="54306" y="82191"/>
                  </a:lnTo>
                  <a:lnTo>
                    <a:pt x="69115" y="113164"/>
                  </a:lnTo>
                  <a:lnTo>
                    <a:pt x="70916" y="115659"/>
                  </a:lnTo>
                  <a:lnTo>
                    <a:pt x="74800" y="118432"/>
                  </a:lnTo>
                  <a:lnTo>
                    <a:pt x="80953" y="119993"/>
                  </a:lnTo>
                  <a:lnTo>
                    <a:pt x="87219" y="120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307d0735f55_0_120"/>
            <p:cNvSpPr/>
            <p:nvPr/>
          </p:nvSpPr>
          <p:spPr>
            <a:xfrm>
              <a:off x="8362980" y="1883312"/>
              <a:ext cx="24380" cy="43357"/>
            </a:xfrm>
            <a:custGeom>
              <a:rect b="b" l="l" r="r" t="t"/>
              <a:pathLst>
                <a:path extrusionOk="0" h="43357" w="24380">
                  <a:moveTo>
                    <a:pt x="19020" y="15338"/>
                  </a:moveTo>
                  <a:lnTo>
                    <a:pt x="19020" y="15338"/>
                  </a:lnTo>
                  <a:lnTo>
                    <a:pt x="15648" y="15338"/>
                  </a:lnTo>
                  <a:lnTo>
                    <a:pt x="14656" y="14632"/>
                  </a:lnTo>
                  <a:lnTo>
                    <a:pt x="13994" y="13457"/>
                  </a:lnTo>
                  <a:lnTo>
                    <a:pt x="13552" y="11967"/>
                  </a:lnTo>
                  <a:lnTo>
                    <a:pt x="12552" y="10974"/>
                  </a:lnTo>
                  <a:lnTo>
                    <a:pt x="9560" y="9871"/>
                  </a:lnTo>
                  <a:lnTo>
                    <a:pt x="1137" y="9066"/>
                  </a:lnTo>
                  <a:lnTo>
                    <a:pt x="316" y="15753"/>
                  </a:lnTo>
                  <a:lnTo>
                    <a:pt x="0" y="35473"/>
                  </a:lnTo>
                  <a:lnTo>
                    <a:pt x="1864" y="40279"/>
                  </a:lnTo>
                  <a:lnTo>
                    <a:pt x="3350" y="42549"/>
                  </a:lnTo>
                  <a:lnTo>
                    <a:pt x="5046" y="43356"/>
                  </a:lnTo>
                  <a:lnTo>
                    <a:pt x="6881" y="43189"/>
                  </a:lnTo>
                  <a:lnTo>
                    <a:pt x="12837" y="41464"/>
                  </a:lnTo>
                  <a:lnTo>
                    <a:pt x="14898" y="41222"/>
                  </a:lnTo>
                  <a:lnTo>
                    <a:pt x="16272" y="39650"/>
                  </a:lnTo>
                  <a:lnTo>
                    <a:pt x="20359" y="28868"/>
                  </a:lnTo>
                  <a:lnTo>
                    <a:pt x="22030" y="26475"/>
                  </a:lnTo>
                  <a:lnTo>
                    <a:pt x="24379" y="16364"/>
                  </a:lnTo>
                  <a:lnTo>
                    <a:pt x="23048" y="10385"/>
                  </a:lnTo>
                  <a:lnTo>
                    <a:pt x="16445" y="797"/>
                  </a:lnTo>
                  <a:lnTo>
                    <a:pt x="14481" y="0"/>
                  </a:lnTo>
                  <a:lnTo>
                    <a:pt x="12466" y="173"/>
                  </a:lnTo>
                  <a:lnTo>
                    <a:pt x="7535" y="2151"/>
                  </a:lnTo>
                  <a:lnTo>
                    <a:pt x="7130" y="3019"/>
                  </a:lnTo>
                  <a:lnTo>
                    <a:pt x="6320" y="1533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307d0735f55_0_120"/>
            <p:cNvSpPr/>
            <p:nvPr/>
          </p:nvSpPr>
          <p:spPr>
            <a:xfrm>
              <a:off x="8623300" y="1949450"/>
              <a:ext cx="120651" cy="95251"/>
            </a:xfrm>
            <a:custGeom>
              <a:rect b="b" l="l" r="r" t="t"/>
              <a:pathLst>
                <a:path extrusionOk="0" h="95251" w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5070" y="12242"/>
                  </a:lnTo>
                  <a:lnTo>
                    <a:pt x="18297" y="38876"/>
                  </a:lnTo>
                  <a:lnTo>
                    <a:pt x="28227" y="63045"/>
                  </a:lnTo>
                  <a:lnTo>
                    <a:pt x="35175" y="74184"/>
                  </a:lnTo>
                  <a:lnTo>
                    <a:pt x="36151" y="76972"/>
                  </a:lnTo>
                  <a:lnTo>
                    <a:pt x="37506" y="78126"/>
                  </a:lnTo>
                  <a:lnTo>
                    <a:pt x="39115" y="78190"/>
                  </a:lnTo>
                  <a:lnTo>
                    <a:pt x="42784" y="76379"/>
                  </a:lnTo>
                  <a:lnTo>
                    <a:pt x="46767" y="73222"/>
                  </a:lnTo>
                  <a:lnTo>
                    <a:pt x="52976" y="64107"/>
                  </a:lnTo>
                  <a:lnTo>
                    <a:pt x="62250" y="32520"/>
                  </a:lnTo>
                  <a:lnTo>
                    <a:pt x="63485" y="823"/>
                  </a:lnTo>
                  <a:lnTo>
                    <a:pt x="63497" y="163"/>
                  </a:lnTo>
                  <a:lnTo>
                    <a:pt x="66871" y="31132"/>
                  </a:lnTo>
                  <a:lnTo>
                    <a:pt x="71339" y="61537"/>
                  </a:lnTo>
                  <a:lnTo>
                    <a:pt x="75450" y="71094"/>
                  </a:lnTo>
                  <a:lnTo>
                    <a:pt x="81983" y="80046"/>
                  </a:lnTo>
                  <a:lnTo>
                    <a:pt x="89588" y="84965"/>
                  </a:lnTo>
                  <a:lnTo>
                    <a:pt x="99923" y="89615"/>
                  </a:lnTo>
                  <a:lnTo>
                    <a:pt x="102598" y="91493"/>
                  </a:lnTo>
                  <a:lnTo>
                    <a:pt x="109335" y="93581"/>
                  </a:lnTo>
                  <a:lnTo>
                    <a:pt x="120650" y="952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g307d0735f55_0_120"/>
          <p:cNvGrpSpPr/>
          <p:nvPr/>
        </p:nvGrpSpPr>
        <p:grpSpPr>
          <a:xfrm>
            <a:off x="7099561" y="2247900"/>
            <a:ext cx="221990" cy="326537"/>
            <a:chOff x="7099561" y="2247900"/>
            <a:chExt cx="221990" cy="326537"/>
          </a:xfrm>
        </p:grpSpPr>
        <p:sp>
          <p:nvSpPr>
            <p:cNvPr id="243" name="Google Shape;243;g307d0735f55_0_120"/>
            <p:cNvSpPr/>
            <p:nvPr/>
          </p:nvSpPr>
          <p:spPr>
            <a:xfrm>
              <a:off x="7099561" y="2362200"/>
              <a:ext cx="221990" cy="212237"/>
            </a:xfrm>
            <a:custGeom>
              <a:rect b="b" l="l" r="r" t="t"/>
              <a:pathLst>
                <a:path extrusionOk="0" h="212237" w="221990">
                  <a:moveTo>
                    <a:pt x="6089" y="0"/>
                  </a:moveTo>
                  <a:lnTo>
                    <a:pt x="6089" y="0"/>
                  </a:lnTo>
                  <a:lnTo>
                    <a:pt x="6089" y="27757"/>
                  </a:lnTo>
                  <a:lnTo>
                    <a:pt x="6089" y="55630"/>
                  </a:lnTo>
                  <a:lnTo>
                    <a:pt x="6089" y="84131"/>
                  </a:lnTo>
                  <a:lnTo>
                    <a:pt x="6089" y="109987"/>
                  </a:lnTo>
                  <a:lnTo>
                    <a:pt x="1725" y="137411"/>
                  </a:lnTo>
                  <a:lnTo>
                    <a:pt x="0" y="169145"/>
                  </a:lnTo>
                  <a:lnTo>
                    <a:pt x="1737" y="179363"/>
                  </a:lnTo>
                  <a:lnTo>
                    <a:pt x="5229" y="188300"/>
                  </a:lnTo>
                  <a:lnTo>
                    <a:pt x="5515" y="187622"/>
                  </a:lnTo>
                  <a:lnTo>
                    <a:pt x="6067" y="160589"/>
                  </a:lnTo>
                  <a:lnTo>
                    <a:pt x="6084" y="129376"/>
                  </a:lnTo>
                  <a:lnTo>
                    <a:pt x="6087" y="104499"/>
                  </a:lnTo>
                  <a:lnTo>
                    <a:pt x="7971" y="76773"/>
                  </a:lnTo>
                  <a:lnTo>
                    <a:pt x="13262" y="53253"/>
                  </a:lnTo>
                  <a:lnTo>
                    <a:pt x="26668" y="24887"/>
                  </a:lnTo>
                  <a:lnTo>
                    <a:pt x="35606" y="10038"/>
                  </a:lnTo>
                  <a:lnTo>
                    <a:pt x="39904" y="4931"/>
                  </a:lnTo>
                  <a:lnTo>
                    <a:pt x="44167" y="2192"/>
                  </a:lnTo>
                  <a:lnTo>
                    <a:pt x="49118" y="974"/>
                  </a:lnTo>
                  <a:lnTo>
                    <a:pt x="56022" y="433"/>
                  </a:lnTo>
                  <a:lnTo>
                    <a:pt x="61913" y="2074"/>
                  </a:lnTo>
                  <a:lnTo>
                    <a:pt x="78012" y="11562"/>
                  </a:lnTo>
                  <a:lnTo>
                    <a:pt x="83446" y="18309"/>
                  </a:lnTo>
                  <a:lnTo>
                    <a:pt x="92682" y="40619"/>
                  </a:lnTo>
                  <a:lnTo>
                    <a:pt x="99420" y="71889"/>
                  </a:lnTo>
                  <a:lnTo>
                    <a:pt x="100960" y="99024"/>
                  </a:lnTo>
                  <a:lnTo>
                    <a:pt x="101227" y="123258"/>
                  </a:lnTo>
                  <a:lnTo>
                    <a:pt x="100611" y="153908"/>
                  </a:lnTo>
                  <a:lnTo>
                    <a:pt x="99443" y="157639"/>
                  </a:lnTo>
                  <a:lnTo>
                    <a:pt x="96969" y="162489"/>
                  </a:lnTo>
                  <a:lnTo>
                    <a:pt x="94870" y="169187"/>
                  </a:lnTo>
                  <a:lnTo>
                    <a:pt x="91879" y="173501"/>
                  </a:lnTo>
                  <a:lnTo>
                    <a:pt x="90799" y="174229"/>
                  </a:lnTo>
                  <a:lnTo>
                    <a:pt x="90078" y="174008"/>
                  </a:lnTo>
                  <a:lnTo>
                    <a:pt x="77693" y="147668"/>
                  </a:lnTo>
                  <a:lnTo>
                    <a:pt x="76041" y="119119"/>
                  </a:lnTo>
                  <a:lnTo>
                    <a:pt x="85393" y="90583"/>
                  </a:lnTo>
                  <a:lnTo>
                    <a:pt x="96957" y="60743"/>
                  </a:lnTo>
                  <a:lnTo>
                    <a:pt x="106783" y="47004"/>
                  </a:lnTo>
                  <a:lnTo>
                    <a:pt x="118631" y="37367"/>
                  </a:lnTo>
                  <a:lnTo>
                    <a:pt x="127707" y="33414"/>
                  </a:lnTo>
                  <a:lnTo>
                    <a:pt x="134866" y="32244"/>
                  </a:lnTo>
                  <a:lnTo>
                    <a:pt x="144825" y="35267"/>
                  </a:lnTo>
                  <a:lnTo>
                    <a:pt x="153344" y="40632"/>
                  </a:lnTo>
                  <a:lnTo>
                    <a:pt x="167612" y="55246"/>
                  </a:lnTo>
                  <a:lnTo>
                    <a:pt x="182137" y="81965"/>
                  </a:lnTo>
                  <a:lnTo>
                    <a:pt x="192009" y="107835"/>
                  </a:lnTo>
                  <a:lnTo>
                    <a:pt x="200048" y="134033"/>
                  </a:lnTo>
                  <a:lnTo>
                    <a:pt x="204250" y="161890"/>
                  </a:lnTo>
                  <a:lnTo>
                    <a:pt x="215754" y="193363"/>
                  </a:lnTo>
                  <a:lnTo>
                    <a:pt x="219218" y="199534"/>
                  </a:lnTo>
                  <a:lnTo>
                    <a:pt x="221442" y="209244"/>
                  </a:lnTo>
                  <a:lnTo>
                    <a:pt x="221746" y="212236"/>
                  </a:lnTo>
                  <a:lnTo>
                    <a:pt x="221827" y="212047"/>
                  </a:lnTo>
                  <a:lnTo>
                    <a:pt x="221989" y="209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307d0735f55_0_120"/>
            <p:cNvSpPr/>
            <p:nvPr/>
          </p:nvSpPr>
          <p:spPr>
            <a:xfrm>
              <a:off x="7156450" y="2247900"/>
              <a:ext cx="76201" cy="82551"/>
            </a:xfrm>
            <a:custGeom>
              <a:rect b="b" l="l" r="r" t="t"/>
              <a:pathLst>
                <a:path extrusionOk="0" h="82551" w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0831" y="5775"/>
                  </a:lnTo>
                  <a:lnTo>
                    <a:pt x="37240" y="37170"/>
                  </a:lnTo>
                  <a:lnTo>
                    <a:pt x="57035" y="68015"/>
                  </a:lnTo>
                  <a:lnTo>
                    <a:pt x="60627" y="73268"/>
                  </a:lnTo>
                  <a:lnTo>
                    <a:pt x="62223" y="77954"/>
                  </a:lnTo>
                  <a:lnTo>
                    <a:pt x="63354" y="79486"/>
                  </a:lnTo>
                  <a:lnTo>
                    <a:pt x="64814" y="80507"/>
                  </a:lnTo>
                  <a:lnTo>
                    <a:pt x="68855" y="82147"/>
                  </a:lnTo>
                  <a:lnTo>
                    <a:pt x="76200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g307d0735f55_0_120"/>
          <p:cNvGrpSpPr/>
          <p:nvPr/>
        </p:nvGrpSpPr>
        <p:grpSpPr>
          <a:xfrm>
            <a:off x="7550150" y="2273300"/>
            <a:ext cx="304801" cy="294612"/>
            <a:chOff x="7550150" y="2273300"/>
            <a:chExt cx="304801" cy="294612"/>
          </a:xfrm>
        </p:grpSpPr>
        <p:sp>
          <p:nvSpPr>
            <p:cNvPr id="246" name="Google Shape;246;g307d0735f55_0_120"/>
            <p:cNvSpPr/>
            <p:nvPr/>
          </p:nvSpPr>
          <p:spPr>
            <a:xfrm>
              <a:off x="7550150" y="2273300"/>
              <a:ext cx="146051" cy="268635"/>
            </a:xfrm>
            <a:custGeom>
              <a:rect b="b" l="l" r="r" t="t"/>
              <a:pathLst>
                <a:path extrusionOk="0" h="268635" w="146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6" y="32603"/>
                  </a:lnTo>
                  <a:lnTo>
                    <a:pt x="18235" y="63799"/>
                  </a:lnTo>
                  <a:lnTo>
                    <a:pt x="18688" y="85505"/>
                  </a:lnTo>
                  <a:lnTo>
                    <a:pt x="18890" y="109263"/>
                  </a:lnTo>
                  <a:lnTo>
                    <a:pt x="18979" y="133228"/>
                  </a:lnTo>
                  <a:lnTo>
                    <a:pt x="19018" y="155638"/>
                  </a:lnTo>
                  <a:lnTo>
                    <a:pt x="19036" y="179239"/>
                  </a:lnTo>
                  <a:lnTo>
                    <a:pt x="19046" y="208800"/>
                  </a:lnTo>
                  <a:lnTo>
                    <a:pt x="19049" y="240496"/>
                  </a:lnTo>
                  <a:lnTo>
                    <a:pt x="19050" y="257715"/>
                  </a:lnTo>
                  <a:lnTo>
                    <a:pt x="19050" y="230290"/>
                  </a:lnTo>
                  <a:lnTo>
                    <a:pt x="19050" y="203560"/>
                  </a:lnTo>
                  <a:lnTo>
                    <a:pt x="19755" y="181513"/>
                  </a:lnTo>
                  <a:lnTo>
                    <a:pt x="27888" y="157287"/>
                  </a:lnTo>
                  <a:lnTo>
                    <a:pt x="35678" y="147282"/>
                  </a:lnTo>
                  <a:lnTo>
                    <a:pt x="53878" y="130821"/>
                  </a:lnTo>
                  <a:lnTo>
                    <a:pt x="72206" y="124132"/>
                  </a:lnTo>
                  <a:lnTo>
                    <a:pt x="81716" y="124079"/>
                  </a:lnTo>
                  <a:lnTo>
                    <a:pt x="99319" y="129794"/>
                  </a:lnTo>
                  <a:lnTo>
                    <a:pt x="105995" y="137414"/>
                  </a:lnTo>
                  <a:lnTo>
                    <a:pt x="122360" y="168662"/>
                  </a:lnTo>
                  <a:lnTo>
                    <a:pt x="128466" y="183617"/>
                  </a:lnTo>
                  <a:lnTo>
                    <a:pt x="131902" y="207902"/>
                  </a:lnTo>
                  <a:lnTo>
                    <a:pt x="133064" y="237630"/>
                  </a:lnTo>
                  <a:lnTo>
                    <a:pt x="134017" y="261278"/>
                  </a:lnTo>
                  <a:lnTo>
                    <a:pt x="136704" y="267347"/>
                  </a:lnTo>
                  <a:lnTo>
                    <a:pt x="138409" y="268543"/>
                  </a:lnTo>
                  <a:lnTo>
                    <a:pt x="140250" y="268634"/>
                  </a:lnTo>
                  <a:lnTo>
                    <a:pt x="142184" y="267989"/>
                  </a:lnTo>
                  <a:lnTo>
                    <a:pt x="143473" y="266854"/>
                  </a:lnTo>
                  <a:lnTo>
                    <a:pt x="146050" y="260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307d0735f55_0_120"/>
            <p:cNvSpPr/>
            <p:nvPr/>
          </p:nvSpPr>
          <p:spPr>
            <a:xfrm>
              <a:off x="7716179" y="2403916"/>
              <a:ext cx="138772" cy="163996"/>
            </a:xfrm>
            <a:custGeom>
              <a:rect b="b" l="l" r="r" t="t"/>
              <a:pathLst>
                <a:path extrusionOk="0" h="163996" w="138772">
                  <a:moveTo>
                    <a:pt x="37171" y="78934"/>
                  </a:moveTo>
                  <a:lnTo>
                    <a:pt x="37171" y="78934"/>
                  </a:lnTo>
                  <a:lnTo>
                    <a:pt x="37171" y="82305"/>
                  </a:lnTo>
                  <a:lnTo>
                    <a:pt x="37876" y="83298"/>
                  </a:lnTo>
                  <a:lnTo>
                    <a:pt x="39053" y="83960"/>
                  </a:lnTo>
                  <a:lnTo>
                    <a:pt x="40543" y="84401"/>
                  </a:lnTo>
                  <a:lnTo>
                    <a:pt x="46008" y="88393"/>
                  </a:lnTo>
                  <a:lnTo>
                    <a:pt x="48002" y="88768"/>
                  </a:lnTo>
                  <a:lnTo>
                    <a:pt x="50035" y="88312"/>
                  </a:lnTo>
                  <a:lnTo>
                    <a:pt x="54178" y="86630"/>
                  </a:lnTo>
                  <a:lnTo>
                    <a:pt x="58370" y="85882"/>
                  </a:lnTo>
                  <a:lnTo>
                    <a:pt x="71881" y="75263"/>
                  </a:lnTo>
                  <a:lnTo>
                    <a:pt x="86256" y="59577"/>
                  </a:lnTo>
                  <a:lnTo>
                    <a:pt x="100521" y="29431"/>
                  </a:lnTo>
                  <a:lnTo>
                    <a:pt x="102687" y="24765"/>
                  </a:lnTo>
                  <a:lnTo>
                    <a:pt x="103427" y="20949"/>
                  </a:lnTo>
                  <a:lnTo>
                    <a:pt x="102367" y="14828"/>
                  </a:lnTo>
                  <a:lnTo>
                    <a:pt x="97803" y="7415"/>
                  </a:lnTo>
                  <a:lnTo>
                    <a:pt x="88610" y="750"/>
                  </a:lnTo>
                  <a:lnTo>
                    <a:pt x="84870" y="0"/>
                  </a:lnTo>
                  <a:lnTo>
                    <a:pt x="67929" y="2235"/>
                  </a:lnTo>
                  <a:lnTo>
                    <a:pt x="54045" y="9328"/>
                  </a:lnTo>
                  <a:lnTo>
                    <a:pt x="31097" y="29436"/>
                  </a:lnTo>
                  <a:lnTo>
                    <a:pt x="11224" y="56685"/>
                  </a:lnTo>
                  <a:lnTo>
                    <a:pt x="3769" y="73517"/>
                  </a:lnTo>
                  <a:lnTo>
                    <a:pt x="0" y="103238"/>
                  </a:lnTo>
                  <a:lnTo>
                    <a:pt x="757" y="126509"/>
                  </a:lnTo>
                  <a:lnTo>
                    <a:pt x="5936" y="137943"/>
                  </a:lnTo>
                  <a:lnTo>
                    <a:pt x="12940" y="145847"/>
                  </a:lnTo>
                  <a:lnTo>
                    <a:pt x="21463" y="151712"/>
                  </a:lnTo>
                  <a:lnTo>
                    <a:pt x="50311" y="163429"/>
                  </a:lnTo>
                  <a:lnTo>
                    <a:pt x="62766" y="163995"/>
                  </a:lnTo>
                  <a:lnTo>
                    <a:pt x="93780" y="159823"/>
                  </a:lnTo>
                  <a:lnTo>
                    <a:pt x="124699" y="148638"/>
                  </a:lnTo>
                  <a:lnTo>
                    <a:pt x="132516" y="144486"/>
                  </a:lnTo>
                  <a:lnTo>
                    <a:pt x="138771" y="13608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307d0735f55_0_120"/>
            <p:cNvSpPr/>
            <p:nvPr/>
          </p:nvSpPr>
          <p:spPr>
            <a:xfrm>
              <a:off x="7740650" y="2330450"/>
              <a:ext cx="50801" cy="63501"/>
            </a:xfrm>
            <a:custGeom>
              <a:rect b="b" l="l" r="r" t="t"/>
              <a:pathLst>
                <a:path extrusionOk="0" h="63501" w="50801">
                  <a:moveTo>
                    <a:pt x="0" y="63500"/>
                  </a:moveTo>
                  <a:lnTo>
                    <a:pt x="0" y="63500"/>
                  </a:lnTo>
                  <a:lnTo>
                    <a:pt x="18824" y="42795"/>
                  </a:lnTo>
                  <a:lnTo>
                    <a:pt x="41735" y="11224"/>
                  </a:lnTo>
                  <a:lnTo>
                    <a:pt x="508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g307d0735f55_0_120"/>
          <p:cNvGrpSpPr/>
          <p:nvPr/>
        </p:nvGrpSpPr>
        <p:grpSpPr>
          <a:xfrm>
            <a:off x="7912100" y="2355850"/>
            <a:ext cx="44451" cy="201914"/>
            <a:chOff x="7912100" y="2355850"/>
            <a:chExt cx="44451" cy="201914"/>
          </a:xfrm>
        </p:grpSpPr>
        <p:sp>
          <p:nvSpPr>
            <p:cNvPr id="250" name="Google Shape;250;g307d0735f55_0_120"/>
            <p:cNvSpPr/>
            <p:nvPr/>
          </p:nvSpPr>
          <p:spPr>
            <a:xfrm>
              <a:off x="7912100" y="2355850"/>
              <a:ext cx="31751" cy="25401"/>
            </a:xfrm>
            <a:custGeom>
              <a:rect b="b" l="l" r="r" t="t"/>
              <a:pathLst>
                <a:path extrusionOk="0" h="25401" w="3175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4364" y="14155"/>
                  </a:lnTo>
                  <a:lnTo>
                    <a:pt x="5468" y="10289"/>
                  </a:lnTo>
                  <a:lnTo>
                    <a:pt x="7173" y="8976"/>
                  </a:lnTo>
                  <a:lnTo>
                    <a:pt x="18167" y="4987"/>
                  </a:lnTo>
                  <a:lnTo>
                    <a:pt x="22892" y="2216"/>
                  </a:lnTo>
                  <a:lnTo>
                    <a:pt x="317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307d0735f55_0_120"/>
            <p:cNvSpPr/>
            <p:nvPr/>
          </p:nvSpPr>
          <p:spPr>
            <a:xfrm>
              <a:off x="7937578" y="2400300"/>
              <a:ext cx="18973" cy="157464"/>
            </a:xfrm>
            <a:custGeom>
              <a:rect b="b" l="l" r="r" t="t"/>
              <a:pathLst>
                <a:path extrusionOk="0" h="157464" w="18973">
                  <a:moveTo>
                    <a:pt x="6272" y="0"/>
                  </a:moveTo>
                  <a:lnTo>
                    <a:pt x="6272" y="0"/>
                  </a:lnTo>
                  <a:lnTo>
                    <a:pt x="5567" y="12242"/>
                  </a:lnTo>
                  <a:lnTo>
                    <a:pt x="804" y="38876"/>
                  </a:lnTo>
                  <a:lnTo>
                    <a:pt x="183" y="64122"/>
                  </a:lnTo>
                  <a:lnTo>
                    <a:pt x="0" y="90574"/>
                  </a:lnTo>
                  <a:lnTo>
                    <a:pt x="643" y="110293"/>
                  </a:lnTo>
                  <a:lnTo>
                    <a:pt x="7762" y="137832"/>
                  </a:lnTo>
                  <a:lnTo>
                    <a:pt x="10462" y="143103"/>
                  </a:lnTo>
                  <a:lnTo>
                    <a:pt x="12195" y="152236"/>
                  </a:lnTo>
                  <a:lnTo>
                    <a:pt x="12538" y="157463"/>
                  </a:lnTo>
                  <a:lnTo>
                    <a:pt x="13272" y="157187"/>
                  </a:lnTo>
                  <a:lnTo>
                    <a:pt x="18972" y="152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g307d0735f55_0_120"/>
          <p:cNvGrpSpPr/>
          <p:nvPr/>
        </p:nvGrpSpPr>
        <p:grpSpPr>
          <a:xfrm>
            <a:off x="8258273" y="2343228"/>
            <a:ext cx="371378" cy="211695"/>
            <a:chOff x="8258273" y="2343228"/>
            <a:chExt cx="371378" cy="211695"/>
          </a:xfrm>
        </p:grpSpPr>
        <p:sp>
          <p:nvSpPr>
            <p:cNvPr id="253" name="Google Shape;253;g307d0735f55_0_120"/>
            <p:cNvSpPr/>
            <p:nvPr/>
          </p:nvSpPr>
          <p:spPr>
            <a:xfrm>
              <a:off x="8258273" y="2387707"/>
              <a:ext cx="91978" cy="167216"/>
            </a:xfrm>
            <a:custGeom>
              <a:rect b="b" l="l" r="r" t="t"/>
              <a:pathLst>
                <a:path extrusionOk="0" h="167216" w="91978">
                  <a:moveTo>
                    <a:pt x="91977" y="18943"/>
                  </a:moveTo>
                  <a:lnTo>
                    <a:pt x="91977" y="18943"/>
                  </a:lnTo>
                  <a:lnTo>
                    <a:pt x="91977" y="15572"/>
                  </a:lnTo>
                  <a:lnTo>
                    <a:pt x="90095" y="12035"/>
                  </a:lnTo>
                  <a:lnTo>
                    <a:pt x="86201" y="8112"/>
                  </a:lnTo>
                  <a:lnTo>
                    <a:pt x="79768" y="4016"/>
                  </a:lnTo>
                  <a:lnTo>
                    <a:pt x="68213" y="1115"/>
                  </a:lnTo>
                  <a:lnTo>
                    <a:pt x="46622" y="0"/>
                  </a:lnTo>
                  <a:lnTo>
                    <a:pt x="41716" y="1822"/>
                  </a:lnTo>
                  <a:lnTo>
                    <a:pt x="37183" y="4278"/>
                  </a:lnTo>
                  <a:lnTo>
                    <a:pt x="32817" y="5370"/>
                  </a:lnTo>
                  <a:lnTo>
                    <a:pt x="31371" y="6366"/>
                  </a:lnTo>
                  <a:lnTo>
                    <a:pt x="30406" y="7737"/>
                  </a:lnTo>
                  <a:lnTo>
                    <a:pt x="28629" y="11140"/>
                  </a:lnTo>
                  <a:lnTo>
                    <a:pt x="22251" y="17729"/>
                  </a:lnTo>
                  <a:lnTo>
                    <a:pt x="9699" y="28304"/>
                  </a:lnTo>
                  <a:lnTo>
                    <a:pt x="578" y="45323"/>
                  </a:lnTo>
                  <a:lnTo>
                    <a:pt x="0" y="47819"/>
                  </a:lnTo>
                  <a:lnTo>
                    <a:pt x="321" y="50188"/>
                  </a:lnTo>
                  <a:lnTo>
                    <a:pt x="1240" y="52473"/>
                  </a:lnTo>
                  <a:lnTo>
                    <a:pt x="2558" y="53996"/>
                  </a:lnTo>
                  <a:lnTo>
                    <a:pt x="5903" y="55689"/>
                  </a:lnTo>
                  <a:lnTo>
                    <a:pt x="35020" y="62016"/>
                  </a:lnTo>
                  <a:lnTo>
                    <a:pt x="39189" y="62475"/>
                  </a:lnTo>
                  <a:lnTo>
                    <a:pt x="47584" y="66748"/>
                  </a:lnTo>
                  <a:lnTo>
                    <a:pt x="73792" y="89852"/>
                  </a:lnTo>
                  <a:lnTo>
                    <a:pt x="76839" y="98436"/>
                  </a:lnTo>
                  <a:lnTo>
                    <a:pt x="78796" y="117822"/>
                  </a:lnTo>
                  <a:lnTo>
                    <a:pt x="77182" y="124743"/>
                  </a:lnTo>
                  <a:lnTo>
                    <a:pt x="64512" y="154482"/>
                  </a:lnTo>
                  <a:lnTo>
                    <a:pt x="56488" y="161027"/>
                  </a:lnTo>
                  <a:lnTo>
                    <a:pt x="45865" y="166288"/>
                  </a:lnTo>
                  <a:lnTo>
                    <a:pt x="35970" y="167215"/>
                  </a:lnTo>
                  <a:lnTo>
                    <a:pt x="27574" y="165275"/>
                  </a:lnTo>
                  <a:lnTo>
                    <a:pt x="18881" y="160216"/>
                  </a:lnTo>
                  <a:lnTo>
                    <a:pt x="14100" y="156285"/>
                  </a:lnTo>
                  <a:lnTo>
                    <a:pt x="9427" y="14594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307d0735f55_0_120"/>
            <p:cNvSpPr/>
            <p:nvPr/>
          </p:nvSpPr>
          <p:spPr>
            <a:xfrm>
              <a:off x="8395822" y="2419719"/>
              <a:ext cx="125879" cy="100737"/>
            </a:xfrm>
            <a:custGeom>
              <a:rect b="b" l="l" r="r" t="t"/>
              <a:pathLst>
                <a:path extrusionOk="0" h="100737" w="125879">
                  <a:moveTo>
                    <a:pt x="68728" y="25031"/>
                  </a:moveTo>
                  <a:lnTo>
                    <a:pt x="68728" y="25031"/>
                  </a:lnTo>
                  <a:lnTo>
                    <a:pt x="53982" y="12166"/>
                  </a:lnTo>
                  <a:lnTo>
                    <a:pt x="37356" y="1498"/>
                  </a:lnTo>
                  <a:lnTo>
                    <a:pt x="31957" y="0"/>
                  </a:lnTo>
                  <a:lnTo>
                    <a:pt x="31514" y="583"/>
                  </a:lnTo>
                  <a:lnTo>
                    <a:pt x="31021" y="3111"/>
                  </a:lnTo>
                  <a:lnTo>
                    <a:pt x="30185" y="4068"/>
                  </a:lnTo>
                  <a:lnTo>
                    <a:pt x="27374" y="5131"/>
                  </a:lnTo>
                  <a:lnTo>
                    <a:pt x="26342" y="6120"/>
                  </a:lnTo>
                  <a:lnTo>
                    <a:pt x="21178" y="14745"/>
                  </a:lnTo>
                  <a:lnTo>
                    <a:pt x="9567" y="30715"/>
                  </a:lnTo>
                  <a:lnTo>
                    <a:pt x="3629" y="45196"/>
                  </a:lnTo>
                  <a:lnTo>
                    <a:pt x="286" y="71066"/>
                  </a:lnTo>
                  <a:lnTo>
                    <a:pt x="0" y="87903"/>
                  </a:lnTo>
                  <a:lnTo>
                    <a:pt x="4401" y="99336"/>
                  </a:lnTo>
                  <a:lnTo>
                    <a:pt x="8623" y="100389"/>
                  </a:lnTo>
                  <a:lnTo>
                    <a:pt x="11725" y="100670"/>
                  </a:lnTo>
                  <a:lnTo>
                    <a:pt x="22832" y="97694"/>
                  </a:lnTo>
                  <a:lnTo>
                    <a:pt x="29044" y="92368"/>
                  </a:lnTo>
                  <a:lnTo>
                    <a:pt x="51767" y="61964"/>
                  </a:lnTo>
                  <a:lnTo>
                    <a:pt x="59550" y="48371"/>
                  </a:lnTo>
                  <a:lnTo>
                    <a:pt x="62245" y="40491"/>
                  </a:lnTo>
                  <a:lnTo>
                    <a:pt x="66494" y="33689"/>
                  </a:lnTo>
                  <a:lnTo>
                    <a:pt x="68066" y="27204"/>
                  </a:lnTo>
                  <a:lnTo>
                    <a:pt x="68702" y="19055"/>
                  </a:lnTo>
                  <a:lnTo>
                    <a:pt x="69429" y="28894"/>
                  </a:lnTo>
                  <a:lnTo>
                    <a:pt x="77565" y="55286"/>
                  </a:lnTo>
                  <a:lnTo>
                    <a:pt x="89927" y="85912"/>
                  </a:lnTo>
                  <a:lnTo>
                    <a:pt x="97906" y="92776"/>
                  </a:lnTo>
                  <a:lnTo>
                    <a:pt x="110535" y="98726"/>
                  </a:lnTo>
                  <a:lnTo>
                    <a:pt x="121122" y="100736"/>
                  </a:lnTo>
                  <a:lnTo>
                    <a:pt x="122708" y="100195"/>
                  </a:lnTo>
                  <a:lnTo>
                    <a:pt x="125878" y="9488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307d0735f55_0_120"/>
            <p:cNvSpPr/>
            <p:nvPr/>
          </p:nvSpPr>
          <p:spPr>
            <a:xfrm>
              <a:off x="8540750" y="2400625"/>
              <a:ext cx="88901" cy="133026"/>
            </a:xfrm>
            <a:custGeom>
              <a:rect b="b" l="l" r="r" t="t"/>
              <a:pathLst>
                <a:path extrusionOk="0" h="133026" w="88901">
                  <a:moveTo>
                    <a:pt x="0" y="25075"/>
                  </a:moveTo>
                  <a:lnTo>
                    <a:pt x="0" y="25075"/>
                  </a:lnTo>
                  <a:lnTo>
                    <a:pt x="3372" y="31817"/>
                  </a:lnTo>
                  <a:lnTo>
                    <a:pt x="5958" y="57713"/>
                  </a:lnTo>
                  <a:lnTo>
                    <a:pt x="10662" y="87281"/>
                  </a:lnTo>
                  <a:lnTo>
                    <a:pt x="12521" y="103612"/>
                  </a:lnTo>
                  <a:lnTo>
                    <a:pt x="12581" y="103539"/>
                  </a:lnTo>
                  <a:lnTo>
                    <a:pt x="12697" y="72772"/>
                  </a:lnTo>
                  <a:lnTo>
                    <a:pt x="13405" y="42566"/>
                  </a:lnTo>
                  <a:lnTo>
                    <a:pt x="18476" y="24613"/>
                  </a:lnTo>
                  <a:lnTo>
                    <a:pt x="29723" y="3377"/>
                  </a:lnTo>
                  <a:lnTo>
                    <a:pt x="31810" y="2143"/>
                  </a:lnTo>
                  <a:lnTo>
                    <a:pt x="45878" y="0"/>
                  </a:lnTo>
                  <a:lnTo>
                    <a:pt x="56083" y="3142"/>
                  </a:lnTo>
                  <a:lnTo>
                    <a:pt x="62085" y="8506"/>
                  </a:lnTo>
                  <a:lnTo>
                    <a:pt x="69431" y="21342"/>
                  </a:lnTo>
                  <a:lnTo>
                    <a:pt x="80378" y="51525"/>
                  </a:lnTo>
                  <a:lnTo>
                    <a:pt x="87008" y="80969"/>
                  </a:lnTo>
                  <a:lnTo>
                    <a:pt x="88651" y="108740"/>
                  </a:lnTo>
                  <a:lnTo>
                    <a:pt x="88900" y="13302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307d0735f55_0_120"/>
            <p:cNvSpPr/>
            <p:nvPr/>
          </p:nvSpPr>
          <p:spPr>
            <a:xfrm>
              <a:off x="8401050" y="2343228"/>
              <a:ext cx="82551" cy="6273"/>
            </a:xfrm>
            <a:custGeom>
              <a:rect b="b" l="l" r="r" t="t"/>
              <a:pathLst>
                <a:path extrusionOk="0" h="6273" w="82551">
                  <a:moveTo>
                    <a:pt x="0" y="6272"/>
                  </a:moveTo>
                  <a:lnTo>
                    <a:pt x="0" y="6272"/>
                  </a:lnTo>
                  <a:lnTo>
                    <a:pt x="20957" y="5566"/>
                  </a:lnTo>
                  <a:lnTo>
                    <a:pt x="30355" y="1908"/>
                  </a:lnTo>
                  <a:lnTo>
                    <a:pt x="61351" y="38"/>
                  </a:lnTo>
                  <a:lnTo>
                    <a:pt x="64184" y="0"/>
                  </a:lnTo>
                  <a:lnTo>
                    <a:pt x="69214" y="1838"/>
                  </a:lnTo>
                  <a:lnTo>
                    <a:pt x="73800" y="4301"/>
                  </a:lnTo>
                  <a:lnTo>
                    <a:pt x="82550" y="627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g307d0735f55_0_120"/>
          <p:cNvGrpSpPr/>
          <p:nvPr/>
        </p:nvGrpSpPr>
        <p:grpSpPr>
          <a:xfrm>
            <a:off x="7131412" y="2667000"/>
            <a:ext cx="253639" cy="335281"/>
            <a:chOff x="7131412" y="2667000"/>
            <a:chExt cx="253639" cy="335281"/>
          </a:xfrm>
        </p:grpSpPr>
        <p:sp>
          <p:nvSpPr>
            <p:cNvPr id="258" name="Google Shape;258;g307d0735f55_0_120"/>
            <p:cNvSpPr/>
            <p:nvPr/>
          </p:nvSpPr>
          <p:spPr>
            <a:xfrm>
              <a:off x="7131412" y="2796522"/>
              <a:ext cx="253639" cy="205759"/>
            </a:xfrm>
            <a:custGeom>
              <a:rect b="b" l="l" r="r" t="t"/>
              <a:pathLst>
                <a:path extrusionOk="0" h="205759" w="253639">
                  <a:moveTo>
                    <a:pt x="18688" y="10178"/>
                  </a:moveTo>
                  <a:lnTo>
                    <a:pt x="18688" y="10178"/>
                  </a:lnTo>
                  <a:lnTo>
                    <a:pt x="15317" y="13549"/>
                  </a:lnTo>
                  <a:lnTo>
                    <a:pt x="11781" y="15204"/>
                  </a:lnTo>
                  <a:lnTo>
                    <a:pt x="860" y="16450"/>
                  </a:lnTo>
                  <a:lnTo>
                    <a:pt x="453" y="17182"/>
                  </a:lnTo>
                  <a:lnTo>
                    <a:pt x="0" y="19876"/>
                  </a:lnTo>
                  <a:lnTo>
                    <a:pt x="8508" y="47033"/>
                  </a:lnTo>
                  <a:lnTo>
                    <a:pt x="12287" y="73432"/>
                  </a:lnTo>
                  <a:lnTo>
                    <a:pt x="17215" y="99029"/>
                  </a:lnTo>
                  <a:lnTo>
                    <a:pt x="18252" y="121877"/>
                  </a:lnTo>
                  <a:lnTo>
                    <a:pt x="18559" y="149107"/>
                  </a:lnTo>
                  <a:lnTo>
                    <a:pt x="18686" y="180291"/>
                  </a:lnTo>
                  <a:lnTo>
                    <a:pt x="15316" y="174490"/>
                  </a:lnTo>
                  <a:lnTo>
                    <a:pt x="10848" y="148319"/>
                  </a:lnTo>
                  <a:lnTo>
                    <a:pt x="7429" y="119547"/>
                  </a:lnTo>
                  <a:lnTo>
                    <a:pt x="8297" y="93148"/>
                  </a:lnTo>
                  <a:lnTo>
                    <a:pt x="14911" y="62315"/>
                  </a:lnTo>
                  <a:lnTo>
                    <a:pt x="23717" y="40912"/>
                  </a:lnTo>
                  <a:lnTo>
                    <a:pt x="50609" y="10242"/>
                  </a:lnTo>
                  <a:lnTo>
                    <a:pt x="58981" y="3151"/>
                  </a:lnTo>
                  <a:lnTo>
                    <a:pt x="67405" y="0"/>
                  </a:lnTo>
                  <a:lnTo>
                    <a:pt x="71627" y="570"/>
                  </a:lnTo>
                  <a:lnTo>
                    <a:pt x="96145" y="15376"/>
                  </a:lnTo>
                  <a:lnTo>
                    <a:pt x="102502" y="23307"/>
                  </a:lnTo>
                  <a:lnTo>
                    <a:pt x="113326" y="50009"/>
                  </a:lnTo>
                  <a:lnTo>
                    <a:pt x="118225" y="75680"/>
                  </a:lnTo>
                  <a:lnTo>
                    <a:pt x="119371" y="96440"/>
                  </a:lnTo>
                  <a:lnTo>
                    <a:pt x="120016" y="124402"/>
                  </a:lnTo>
                  <a:lnTo>
                    <a:pt x="120265" y="153782"/>
                  </a:lnTo>
                  <a:lnTo>
                    <a:pt x="120272" y="156714"/>
                  </a:lnTo>
                  <a:lnTo>
                    <a:pt x="119572" y="157963"/>
                  </a:lnTo>
                  <a:lnTo>
                    <a:pt x="118400" y="158090"/>
                  </a:lnTo>
                  <a:lnTo>
                    <a:pt x="116913" y="157470"/>
                  </a:lnTo>
                  <a:lnTo>
                    <a:pt x="115921" y="155645"/>
                  </a:lnTo>
                  <a:lnTo>
                    <a:pt x="114330" y="138814"/>
                  </a:lnTo>
                  <a:lnTo>
                    <a:pt x="113989" y="112960"/>
                  </a:lnTo>
                  <a:lnTo>
                    <a:pt x="113947" y="81934"/>
                  </a:lnTo>
                  <a:lnTo>
                    <a:pt x="117311" y="51634"/>
                  </a:lnTo>
                  <a:lnTo>
                    <a:pt x="122777" y="36965"/>
                  </a:lnTo>
                  <a:lnTo>
                    <a:pt x="136015" y="16958"/>
                  </a:lnTo>
                  <a:lnTo>
                    <a:pt x="147369" y="8032"/>
                  </a:lnTo>
                  <a:lnTo>
                    <a:pt x="153020" y="5696"/>
                  </a:lnTo>
                  <a:lnTo>
                    <a:pt x="163539" y="4381"/>
                  </a:lnTo>
                  <a:lnTo>
                    <a:pt x="171497" y="7837"/>
                  </a:lnTo>
                  <a:lnTo>
                    <a:pt x="188102" y="21553"/>
                  </a:lnTo>
                  <a:lnTo>
                    <a:pt x="197374" y="37067"/>
                  </a:lnTo>
                  <a:lnTo>
                    <a:pt x="209026" y="67524"/>
                  </a:lnTo>
                  <a:lnTo>
                    <a:pt x="215386" y="94740"/>
                  </a:lnTo>
                  <a:lnTo>
                    <a:pt x="224263" y="124743"/>
                  </a:lnTo>
                  <a:lnTo>
                    <a:pt x="228864" y="151341"/>
                  </a:lnTo>
                  <a:lnTo>
                    <a:pt x="237439" y="177671"/>
                  </a:lnTo>
                  <a:lnTo>
                    <a:pt x="244763" y="197389"/>
                  </a:lnTo>
                  <a:lnTo>
                    <a:pt x="252330" y="205758"/>
                  </a:lnTo>
                  <a:lnTo>
                    <a:pt x="252766" y="204770"/>
                  </a:lnTo>
                  <a:lnTo>
                    <a:pt x="253638" y="19432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307d0735f55_0_120"/>
            <p:cNvSpPr/>
            <p:nvPr/>
          </p:nvSpPr>
          <p:spPr>
            <a:xfrm>
              <a:off x="7200900" y="2667000"/>
              <a:ext cx="57151" cy="69851"/>
            </a:xfrm>
            <a:custGeom>
              <a:rect b="b" l="l" r="r" t="t"/>
              <a:pathLst>
                <a:path extrusionOk="0" h="69851" w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1" y="12209"/>
                  </a:lnTo>
                  <a:lnTo>
                    <a:pt x="29853" y="30659"/>
                  </a:lnTo>
                  <a:lnTo>
                    <a:pt x="34435" y="38556"/>
                  </a:lnTo>
                  <a:lnTo>
                    <a:pt x="37176" y="46063"/>
                  </a:lnTo>
                  <a:lnTo>
                    <a:pt x="46724" y="58922"/>
                  </a:lnTo>
                  <a:lnTo>
                    <a:pt x="57150" y="69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g307d0735f55_0_120"/>
          <p:cNvGrpSpPr/>
          <p:nvPr/>
        </p:nvGrpSpPr>
        <p:grpSpPr>
          <a:xfrm>
            <a:off x="7709681" y="2743200"/>
            <a:ext cx="696266" cy="402564"/>
            <a:chOff x="7709681" y="2743200"/>
            <a:chExt cx="696266" cy="402564"/>
          </a:xfrm>
        </p:grpSpPr>
        <p:sp>
          <p:nvSpPr>
            <p:cNvPr id="261" name="Google Shape;261;g307d0735f55_0_120"/>
            <p:cNvSpPr/>
            <p:nvPr/>
          </p:nvSpPr>
          <p:spPr>
            <a:xfrm>
              <a:off x="7709681" y="2806700"/>
              <a:ext cx="100820" cy="205206"/>
            </a:xfrm>
            <a:custGeom>
              <a:rect b="b" l="l" r="r" t="t"/>
              <a:pathLst>
                <a:path extrusionOk="0" h="205206" w="100820">
                  <a:moveTo>
                    <a:pt x="100819" y="0"/>
                  </a:moveTo>
                  <a:lnTo>
                    <a:pt x="100819" y="0"/>
                  </a:lnTo>
                  <a:lnTo>
                    <a:pt x="89975" y="706"/>
                  </a:lnTo>
                  <a:lnTo>
                    <a:pt x="58756" y="8838"/>
                  </a:lnTo>
                  <a:lnTo>
                    <a:pt x="32146" y="22076"/>
                  </a:lnTo>
                  <a:lnTo>
                    <a:pt x="17129" y="34842"/>
                  </a:lnTo>
                  <a:lnTo>
                    <a:pt x="5153" y="51011"/>
                  </a:lnTo>
                  <a:lnTo>
                    <a:pt x="391" y="67592"/>
                  </a:lnTo>
                  <a:lnTo>
                    <a:pt x="0" y="70461"/>
                  </a:lnTo>
                  <a:lnTo>
                    <a:pt x="3329" y="77413"/>
                  </a:lnTo>
                  <a:lnTo>
                    <a:pt x="6192" y="81242"/>
                  </a:lnTo>
                  <a:lnTo>
                    <a:pt x="13137" y="85496"/>
                  </a:lnTo>
                  <a:lnTo>
                    <a:pt x="41974" y="97885"/>
                  </a:lnTo>
                  <a:lnTo>
                    <a:pt x="69822" y="109856"/>
                  </a:lnTo>
                  <a:lnTo>
                    <a:pt x="84972" y="119725"/>
                  </a:lnTo>
                  <a:lnTo>
                    <a:pt x="95026" y="131587"/>
                  </a:lnTo>
                  <a:lnTo>
                    <a:pt x="96363" y="143620"/>
                  </a:lnTo>
                  <a:lnTo>
                    <a:pt x="93149" y="168143"/>
                  </a:lnTo>
                  <a:lnTo>
                    <a:pt x="87728" y="190226"/>
                  </a:lnTo>
                  <a:lnTo>
                    <a:pt x="83006" y="198139"/>
                  </a:lnTo>
                  <a:lnTo>
                    <a:pt x="76203" y="204008"/>
                  </a:lnTo>
                  <a:lnTo>
                    <a:pt x="73120" y="205150"/>
                  </a:lnTo>
                  <a:lnTo>
                    <a:pt x="70358" y="205205"/>
                  </a:lnTo>
                  <a:lnTo>
                    <a:pt x="62719" y="2032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307d0735f55_0_120"/>
            <p:cNvSpPr/>
            <p:nvPr/>
          </p:nvSpPr>
          <p:spPr>
            <a:xfrm>
              <a:off x="7880742" y="2864654"/>
              <a:ext cx="104612" cy="147849"/>
            </a:xfrm>
            <a:custGeom>
              <a:rect b="b" l="l" r="r" t="t"/>
              <a:pathLst>
                <a:path extrusionOk="0" h="147849" w="104612">
                  <a:moveTo>
                    <a:pt x="5958" y="5546"/>
                  </a:moveTo>
                  <a:lnTo>
                    <a:pt x="5958" y="5546"/>
                  </a:lnTo>
                  <a:lnTo>
                    <a:pt x="1594" y="30188"/>
                  </a:lnTo>
                  <a:lnTo>
                    <a:pt x="0" y="59201"/>
                  </a:lnTo>
                  <a:lnTo>
                    <a:pt x="1606" y="76242"/>
                  </a:lnTo>
                  <a:lnTo>
                    <a:pt x="10455" y="105846"/>
                  </a:lnTo>
                  <a:lnTo>
                    <a:pt x="27279" y="135980"/>
                  </a:lnTo>
                  <a:lnTo>
                    <a:pt x="32602" y="141128"/>
                  </a:lnTo>
                  <a:lnTo>
                    <a:pt x="42937" y="147397"/>
                  </a:lnTo>
                  <a:lnTo>
                    <a:pt x="52732" y="147848"/>
                  </a:lnTo>
                  <a:lnTo>
                    <a:pt x="58307" y="146981"/>
                  </a:lnTo>
                  <a:lnTo>
                    <a:pt x="68264" y="140373"/>
                  </a:lnTo>
                  <a:lnTo>
                    <a:pt x="76689" y="130380"/>
                  </a:lnTo>
                  <a:lnTo>
                    <a:pt x="90184" y="100511"/>
                  </a:lnTo>
                  <a:lnTo>
                    <a:pt x="98299" y="72387"/>
                  </a:lnTo>
                  <a:lnTo>
                    <a:pt x="104611" y="44050"/>
                  </a:lnTo>
                  <a:lnTo>
                    <a:pt x="98424" y="22698"/>
                  </a:lnTo>
                  <a:lnTo>
                    <a:pt x="89173" y="8354"/>
                  </a:lnTo>
                  <a:lnTo>
                    <a:pt x="83394" y="3266"/>
                  </a:lnTo>
                  <a:lnTo>
                    <a:pt x="78474" y="1005"/>
                  </a:lnTo>
                  <a:lnTo>
                    <a:pt x="73936" y="0"/>
                  </a:lnTo>
                  <a:lnTo>
                    <a:pt x="48928" y="7066"/>
                  </a:lnTo>
                  <a:lnTo>
                    <a:pt x="39151" y="10465"/>
                  </a:lnTo>
                  <a:lnTo>
                    <a:pt x="25008" y="1189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307d0735f55_0_120"/>
            <p:cNvSpPr/>
            <p:nvPr/>
          </p:nvSpPr>
          <p:spPr>
            <a:xfrm>
              <a:off x="7886700" y="2743200"/>
              <a:ext cx="107951" cy="82142"/>
            </a:xfrm>
            <a:custGeom>
              <a:rect b="b" l="l" r="r" t="t"/>
              <a:pathLst>
                <a:path extrusionOk="0" h="82142" w="107951">
                  <a:moveTo>
                    <a:pt x="0" y="12700"/>
                  </a:moveTo>
                  <a:lnTo>
                    <a:pt x="0" y="12700"/>
                  </a:lnTo>
                  <a:lnTo>
                    <a:pt x="5070" y="18475"/>
                  </a:lnTo>
                  <a:lnTo>
                    <a:pt x="10125" y="27895"/>
                  </a:lnTo>
                  <a:lnTo>
                    <a:pt x="19456" y="56282"/>
                  </a:lnTo>
                  <a:lnTo>
                    <a:pt x="27598" y="70541"/>
                  </a:lnTo>
                  <a:lnTo>
                    <a:pt x="37262" y="77894"/>
                  </a:lnTo>
                  <a:lnTo>
                    <a:pt x="45691" y="81171"/>
                  </a:lnTo>
                  <a:lnTo>
                    <a:pt x="52657" y="82141"/>
                  </a:lnTo>
                  <a:lnTo>
                    <a:pt x="54861" y="80866"/>
                  </a:lnTo>
                  <a:lnTo>
                    <a:pt x="61332" y="72330"/>
                  </a:lnTo>
                  <a:lnTo>
                    <a:pt x="81223" y="42466"/>
                  </a:lnTo>
                  <a:lnTo>
                    <a:pt x="99432" y="10871"/>
                  </a:lnTo>
                  <a:lnTo>
                    <a:pt x="1079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307d0735f55_0_120"/>
            <p:cNvSpPr/>
            <p:nvPr/>
          </p:nvSpPr>
          <p:spPr>
            <a:xfrm>
              <a:off x="8039100" y="2820219"/>
              <a:ext cx="101601" cy="168226"/>
            </a:xfrm>
            <a:custGeom>
              <a:rect b="b" l="l" r="r" t="t"/>
              <a:pathLst>
                <a:path extrusionOk="0" h="168226" w="101601">
                  <a:moveTo>
                    <a:pt x="0" y="100781"/>
                  </a:moveTo>
                  <a:lnTo>
                    <a:pt x="0" y="100781"/>
                  </a:lnTo>
                  <a:lnTo>
                    <a:pt x="3372" y="104152"/>
                  </a:lnTo>
                  <a:lnTo>
                    <a:pt x="8789" y="105807"/>
                  </a:lnTo>
                  <a:lnTo>
                    <a:pt x="12209" y="106248"/>
                  </a:lnTo>
                  <a:lnTo>
                    <a:pt x="39496" y="98215"/>
                  </a:lnTo>
                  <a:lnTo>
                    <a:pt x="49539" y="90468"/>
                  </a:lnTo>
                  <a:lnTo>
                    <a:pt x="67483" y="64877"/>
                  </a:lnTo>
                  <a:lnTo>
                    <a:pt x="80053" y="34246"/>
                  </a:lnTo>
                  <a:lnTo>
                    <a:pt x="81440" y="23232"/>
                  </a:lnTo>
                  <a:lnTo>
                    <a:pt x="78294" y="13163"/>
                  </a:lnTo>
                  <a:lnTo>
                    <a:pt x="72898" y="5395"/>
                  </a:lnTo>
                  <a:lnTo>
                    <a:pt x="68147" y="1943"/>
                  </a:lnTo>
                  <a:lnTo>
                    <a:pt x="61506" y="0"/>
                  </a:lnTo>
                  <a:lnTo>
                    <a:pt x="48328" y="6165"/>
                  </a:lnTo>
                  <a:lnTo>
                    <a:pt x="30686" y="20891"/>
                  </a:lnTo>
                  <a:lnTo>
                    <a:pt x="13980" y="48328"/>
                  </a:lnTo>
                  <a:lnTo>
                    <a:pt x="8610" y="75283"/>
                  </a:lnTo>
                  <a:lnTo>
                    <a:pt x="6796" y="102904"/>
                  </a:lnTo>
                  <a:lnTo>
                    <a:pt x="7893" y="129475"/>
                  </a:lnTo>
                  <a:lnTo>
                    <a:pt x="16528" y="153420"/>
                  </a:lnTo>
                  <a:lnTo>
                    <a:pt x="24044" y="162511"/>
                  </a:lnTo>
                  <a:lnTo>
                    <a:pt x="32088" y="167022"/>
                  </a:lnTo>
                  <a:lnTo>
                    <a:pt x="36209" y="168225"/>
                  </a:lnTo>
                  <a:lnTo>
                    <a:pt x="40367" y="167616"/>
                  </a:lnTo>
                  <a:lnTo>
                    <a:pt x="69288" y="153897"/>
                  </a:lnTo>
                  <a:lnTo>
                    <a:pt x="76185" y="149553"/>
                  </a:lnTo>
                  <a:lnTo>
                    <a:pt x="81603" y="141507"/>
                  </a:lnTo>
                  <a:lnTo>
                    <a:pt x="90501" y="126959"/>
                  </a:lnTo>
                  <a:lnTo>
                    <a:pt x="96667" y="118060"/>
                  </a:lnTo>
                  <a:lnTo>
                    <a:pt x="101600" y="10078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307d0735f55_0_120"/>
            <p:cNvSpPr/>
            <p:nvPr/>
          </p:nvSpPr>
          <p:spPr>
            <a:xfrm>
              <a:off x="8166100" y="2833671"/>
              <a:ext cx="133351" cy="144480"/>
            </a:xfrm>
            <a:custGeom>
              <a:rect b="b" l="l" r="r" t="t"/>
              <a:pathLst>
                <a:path extrusionOk="0" h="144480" w="133351">
                  <a:moveTo>
                    <a:pt x="0" y="23829"/>
                  </a:moveTo>
                  <a:lnTo>
                    <a:pt x="0" y="23829"/>
                  </a:lnTo>
                  <a:lnTo>
                    <a:pt x="3372" y="27200"/>
                  </a:lnTo>
                  <a:lnTo>
                    <a:pt x="5026" y="32618"/>
                  </a:lnTo>
                  <a:lnTo>
                    <a:pt x="10540" y="60395"/>
                  </a:lnTo>
                  <a:lnTo>
                    <a:pt x="15787" y="91474"/>
                  </a:lnTo>
                  <a:lnTo>
                    <a:pt x="18406" y="121596"/>
                  </a:lnTo>
                  <a:lnTo>
                    <a:pt x="19024" y="142910"/>
                  </a:lnTo>
                  <a:lnTo>
                    <a:pt x="15671" y="137272"/>
                  </a:lnTo>
                  <a:lnTo>
                    <a:pt x="10209" y="123293"/>
                  </a:lnTo>
                  <a:lnTo>
                    <a:pt x="7112" y="91585"/>
                  </a:lnTo>
                  <a:lnTo>
                    <a:pt x="8382" y="63893"/>
                  </a:lnTo>
                  <a:lnTo>
                    <a:pt x="12192" y="47280"/>
                  </a:lnTo>
                  <a:lnTo>
                    <a:pt x="24254" y="26998"/>
                  </a:lnTo>
                  <a:lnTo>
                    <a:pt x="35173" y="16536"/>
                  </a:lnTo>
                  <a:lnTo>
                    <a:pt x="54455" y="3730"/>
                  </a:lnTo>
                  <a:lnTo>
                    <a:pt x="67563" y="0"/>
                  </a:lnTo>
                  <a:lnTo>
                    <a:pt x="83754" y="2265"/>
                  </a:lnTo>
                  <a:lnTo>
                    <a:pt x="98585" y="10776"/>
                  </a:lnTo>
                  <a:lnTo>
                    <a:pt x="108547" y="22235"/>
                  </a:lnTo>
                  <a:lnTo>
                    <a:pt x="115967" y="37938"/>
                  </a:lnTo>
                  <a:lnTo>
                    <a:pt x="119262" y="66110"/>
                  </a:lnTo>
                  <a:lnTo>
                    <a:pt x="120033" y="87306"/>
                  </a:lnTo>
                  <a:lnTo>
                    <a:pt x="120467" y="113428"/>
                  </a:lnTo>
                  <a:lnTo>
                    <a:pt x="122477" y="130105"/>
                  </a:lnTo>
                  <a:lnTo>
                    <a:pt x="126107" y="141640"/>
                  </a:lnTo>
                  <a:lnTo>
                    <a:pt x="127110" y="142586"/>
                  </a:lnTo>
                  <a:lnTo>
                    <a:pt x="133350" y="14447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307d0735f55_0_120"/>
            <p:cNvSpPr/>
            <p:nvPr/>
          </p:nvSpPr>
          <p:spPr>
            <a:xfrm>
              <a:off x="8274050" y="2849160"/>
              <a:ext cx="131897" cy="296604"/>
            </a:xfrm>
            <a:custGeom>
              <a:rect b="b" l="l" r="r" t="t"/>
              <a:pathLst>
                <a:path extrusionOk="0" h="296604" w="131897">
                  <a:moveTo>
                    <a:pt x="76200" y="52790"/>
                  </a:moveTo>
                  <a:lnTo>
                    <a:pt x="76200" y="52790"/>
                  </a:lnTo>
                  <a:lnTo>
                    <a:pt x="86251" y="28923"/>
                  </a:lnTo>
                  <a:lnTo>
                    <a:pt x="88376" y="10759"/>
                  </a:lnTo>
                  <a:lnTo>
                    <a:pt x="86786" y="4006"/>
                  </a:lnTo>
                  <a:lnTo>
                    <a:pt x="85374" y="1217"/>
                  </a:lnTo>
                  <a:lnTo>
                    <a:pt x="83727" y="64"/>
                  </a:lnTo>
                  <a:lnTo>
                    <a:pt x="81924" y="0"/>
                  </a:lnTo>
                  <a:lnTo>
                    <a:pt x="70589" y="4968"/>
                  </a:lnTo>
                  <a:lnTo>
                    <a:pt x="58858" y="20825"/>
                  </a:lnTo>
                  <a:lnTo>
                    <a:pt x="47323" y="44150"/>
                  </a:lnTo>
                  <a:lnTo>
                    <a:pt x="41146" y="73513"/>
                  </a:lnTo>
                  <a:lnTo>
                    <a:pt x="39708" y="98598"/>
                  </a:lnTo>
                  <a:lnTo>
                    <a:pt x="43686" y="117192"/>
                  </a:lnTo>
                  <a:lnTo>
                    <a:pt x="44646" y="119008"/>
                  </a:lnTo>
                  <a:lnTo>
                    <a:pt x="45992" y="120219"/>
                  </a:lnTo>
                  <a:lnTo>
                    <a:pt x="47595" y="121026"/>
                  </a:lnTo>
                  <a:lnTo>
                    <a:pt x="49368" y="120153"/>
                  </a:lnTo>
                  <a:lnTo>
                    <a:pt x="62728" y="101451"/>
                  </a:lnTo>
                  <a:lnTo>
                    <a:pt x="72807" y="78473"/>
                  </a:lnTo>
                  <a:lnTo>
                    <a:pt x="80266" y="47226"/>
                  </a:lnTo>
                  <a:lnTo>
                    <a:pt x="82461" y="23373"/>
                  </a:lnTo>
                  <a:lnTo>
                    <a:pt x="83196" y="23300"/>
                  </a:lnTo>
                  <a:lnTo>
                    <a:pt x="85895" y="25102"/>
                  </a:lnTo>
                  <a:lnTo>
                    <a:pt x="91380" y="33454"/>
                  </a:lnTo>
                  <a:lnTo>
                    <a:pt x="99556" y="59763"/>
                  </a:lnTo>
                  <a:lnTo>
                    <a:pt x="105855" y="86684"/>
                  </a:lnTo>
                  <a:lnTo>
                    <a:pt x="114304" y="115459"/>
                  </a:lnTo>
                  <a:lnTo>
                    <a:pt x="119397" y="141526"/>
                  </a:lnTo>
                  <a:lnTo>
                    <a:pt x="124766" y="168469"/>
                  </a:lnTo>
                  <a:lnTo>
                    <a:pt x="127043" y="194859"/>
                  </a:lnTo>
                  <a:lnTo>
                    <a:pt x="131896" y="223453"/>
                  </a:lnTo>
                  <a:lnTo>
                    <a:pt x="131038" y="244939"/>
                  </a:lnTo>
                  <a:lnTo>
                    <a:pt x="127384" y="259545"/>
                  </a:lnTo>
                  <a:lnTo>
                    <a:pt x="112931" y="281605"/>
                  </a:lnTo>
                  <a:lnTo>
                    <a:pt x="99313" y="289293"/>
                  </a:lnTo>
                  <a:lnTo>
                    <a:pt x="78501" y="296039"/>
                  </a:lnTo>
                  <a:lnTo>
                    <a:pt x="64522" y="296603"/>
                  </a:lnTo>
                  <a:lnTo>
                    <a:pt x="41673" y="294586"/>
                  </a:lnTo>
                  <a:lnTo>
                    <a:pt x="30515" y="288666"/>
                  </a:lnTo>
                  <a:lnTo>
                    <a:pt x="0" y="25599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g307d0735f55_0_120"/>
          <p:cNvGrpSpPr/>
          <p:nvPr/>
        </p:nvGrpSpPr>
        <p:grpSpPr>
          <a:xfrm>
            <a:off x="8693150" y="2730500"/>
            <a:ext cx="546101" cy="425231"/>
            <a:chOff x="8693150" y="2730500"/>
            <a:chExt cx="546101" cy="425231"/>
          </a:xfrm>
        </p:grpSpPr>
        <p:sp>
          <p:nvSpPr>
            <p:cNvPr id="268" name="Google Shape;268;g307d0735f55_0_120"/>
            <p:cNvSpPr/>
            <p:nvPr/>
          </p:nvSpPr>
          <p:spPr>
            <a:xfrm>
              <a:off x="8693150" y="2832100"/>
              <a:ext cx="209551" cy="44451"/>
            </a:xfrm>
            <a:custGeom>
              <a:rect b="b" l="l" r="r" t="t"/>
              <a:pathLst>
                <a:path extrusionOk="0" h="44451" w="209551">
                  <a:moveTo>
                    <a:pt x="0" y="44450"/>
                  </a:moveTo>
                  <a:lnTo>
                    <a:pt x="0" y="44450"/>
                  </a:lnTo>
                  <a:lnTo>
                    <a:pt x="10139" y="40086"/>
                  </a:lnTo>
                  <a:lnTo>
                    <a:pt x="36595" y="34991"/>
                  </a:lnTo>
                  <a:lnTo>
                    <a:pt x="66817" y="29339"/>
                  </a:lnTo>
                  <a:lnTo>
                    <a:pt x="92470" y="23196"/>
                  </a:lnTo>
                  <a:lnTo>
                    <a:pt x="120218" y="16908"/>
                  </a:lnTo>
                  <a:lnTo>
                    <a:pt x="147411" y="10576"/>
                  </a:lnTo>
                  <a:lnTo>
                    <a:pt x="173342" y="7602"/>
                  </a:lnTo>
                  <a:lnTo>
                    <a:pt x="203985" y="5718"/>
                  </a:lnTo>
                  <a:lnTo>
                    <a:pt x="205839" y="4518"/>
                  </a:lnTo>
                  <a:lnTo>
                    <a:pt x="2095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307d0735f55_0_120"/>
            <p:cNvSpPr/>
            <p:nvPr/>
          </p:nvSpPr>
          <p:spPr>
            <a:xfrm>
              <a:off x="8807519" y="2730500"/>
              <a:ext cx="50732" cy="285437"/>
            </a:xfrm>
            <a:custGeom>
              <a:rect b="b" l="l" r="r" t="t"/>
              <a:pathLst>
                <a:path extrusionOk="0" h="285437" w="50732">
                  <a:moveTo>
                    <a:pt x="12631" y="0"/>
                  </a:moveTo>
                  <a:lnTo>
                    <a:pt x="12631" y="0"/>
                  </a:lnTo>
                  <a:lnTo>
                    <a:pt x="12631" y="6742"/>
                  </a:lnTo>
                  <a:lnTo>
                    <a:pt x="2580" y="37664"/>
                  </a:lnTo>
                  <a:lnTo>
                    <a:pt x="715" y="64546"/>
                  </a:lnTo>
                  <a:lnTo>
                    <a:pt x="281" y="90070"/>
                  </a:lnTo>
                  <a:lnTo>
                    <a:pt x="86" y="117878"/>
                  </a:lnTo>
                  <a:lnTo>
                    <a:pt x="0" y="141055"/>
                  </a:lnTo>
                  <a:lnTo>
                    <a:pt x="1832" y="168088"/>
                  </a:lnTo>
                  <a:lnTo>
                    <a:pt x="5403" y="199557"/>
                  </a:lnTo>
                  <a:lnTo>
                    <a:pt x="11177" y="227880"/>
                  </a:lnTo>
                  <a:lnTo>
                    <a:pt x="19112" y="253858"/>
                  </a:lnTo>
                  <a:lnTo>
                    <a:pt x="25219" y="274887"/>
                  </a:lnTo>
                  <a:lnTo>
                    <a:pt x="26667" y="276391"/>
                  </a:lnTo>
                  <a:lnTo>
                    <a:pt x="28339" y="277394"/>
                  </a:lnTo>
                  <a:lnTo>
                    <a:pt x="29452" y="278768"/>
                  </a:lnTo>
                  <a:lnTo>
                    <a:pt x="30691" y="282177"/>
                  </a:lnTo>
                  <a:lnTo>
                    <a:pt x="31725" y="283367"/>
                  </a:lnTo>
                  <a:lnTo>
                    <a:pt x="34758" y="284691"/>
                  </a:lnTo>
                  <a:lnTo>
                    <a:pt x="40432" y="285436"/>
                  </a:lnTo>
                  <a:lnTo>
                    <a:pt x="41749" y="284835"/>
                  </a:lnTo>
                  <a:lnTo>
                    <a:pt x="42626" y="283729"/>
                  </a:lnTo>
                  <a:lnTo>
                    <a:pt x="43211" y="282286"/>
                  </a:lnTo>
                  <a:lnTo>
                    <a:pt x="44307" y="281324"/>
                  </a:lnTo>
                  <a:lnTo>
                    <a:pt x="50731" y="279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307d0735f55_0_120"/>
            <p:cNvSpPr/>
            <p:nvPr/>
          </p:nvSpPr>
          <p:spPr>
            <a:xfrm>
              <a:off x="8902700" y="2893154"/>
              <a:ext cx="78750" cy="95713"/>
            </a:xfrm>
            <a:custGeom>
              <a:rect b="b" l="l" r="r" t="t"/>
              <a:pathLst>
                <a:path extrusionOk="0" h="95713" w="78750">
                  <a:moveTo>
                    <a:pt x="0" y="15146"/>
                  </a:moveTo>
                  <a:lnTo>
                    <a:pt x="0" y="15146"/>
                  </a:lnTo>
                  <a:lnTo>
                    <a:pt x="5070" y="20921"/>
                  </a:lnTo>
                  <a:lnTo>
                    <a:pt x="17007" y="48053"/>
                  </a:lnTo>
                  <a:lnTo>
                    <a:pt x="27526" y="78799"/>
                  </a:lnTo>
                  <a:lnTo>
                    <a:pt x="33636" y="87651"/>
                  </a:lnTo>
                  <a:lnTo>
                    <a:pt x="40349" y="93231"/>
                  </a:lnTo>
                  <a:lnTo>
                    <a:pt x="45685" y="95712"/>
                  </a:lnTo>
                  <a:lnTo>
                    <a:pt x="48801" y="94962"/>
                  </a:lnTo>
                  <a:lnTo>
                    <a:pt x="64656" y="83216"/>
                  </a:lnTo>
                  <a:lnTo>
                    <a:pt x="78233" y="55903"/>
                  </a:lnTo>
                  <a:lnTo>
                    <a:pt x="78749" y="45255"/>
                  </a:lnTo>
                  <a:lnTo>
                    <a:pt x="76703" y="27914"/>
                  </a:lnTo>
                  <a:lnTo>
                    <a:pt x="72661" y="20585"/>
                  </a:lnTo>
                  <a:lnTo>
                    <a:pt x="69607" y="16655"/>
                  </a:lnTo>
                  <a:lnTo>
                    <a:pt x="55197" y="7754"/>
                  </a:lnTo>
                  <a:lnTo>
                    <a:pt x="37521" y="648"/>
                  </a:lnTo>
                  <a:lnTo>
                    <a:pt x="28906" y="0"/>
                  </a:lnTo>
                  <a:lnTo>
                    <a:pt x="22725" y="2064"/>
                  </a:lnTo>
                  <a:lnTo>
                    <a:pt x="17626" y="5334"/>
                  </a:lnTo>
                  <a:lnTo>
                    <a:pt x="14889" y="9139"/>
                  </a:lnTo>
                  <a:lnTo>
                    <a:pt x="14158" y="11141"/>
                  </a:lnTo>
                  <a:lnTo>
                    <a:pt x="14378" y="13182"/>
                  </a:lnTo>
                  <a:lnTo>
                    <a:pt x="19050" y="2149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307d0735f55_0_120"/>
            <p:cNvSpPr/>
            <p:nvPr/>
          </p:nvSpPr>
          <p:spPr>
            <a:xfrm>
              <a:off x="8991600" y="2860423"/>
              <a:ext cx="152401" cy="116603"/>
            </a:xfrm>
            <a:custGeom>
              <a:rect b="b" l="l" r="r" t="t"/>
              <a:pathLst>
                <a:path extrusionOk="0" h="116603" w="152401">
                  <a:moveTo>
                    <a:pt x="0" y="3427"/>
                  </a:moveTo>
                  <a:lnTo>
                    <a:pt x="0" y="3427"/>
                  </a:lnTo>
                  <a:lnTo>
                    <a:pt x="24419" y="15636"/>
                  </a:lnTo>
                  <a:lnTo>
                    <a:pt x="35782" y="26963"/>
                  </a:lnTo>
                  <a:lnTo>
                    <a:pt x="51204" y="47117"/>
                  </a:lnTo>
                  <a:lnTo>
                    <a:pt x="54508" y="58593"/>
                  </a:lnTo>
                  <a:lnTo>
                    <a:pt x="59999" y="85585"/>
                  </a:lnTo>
                  <a:lnTo>
                    <a:pt x="63408" y="116602"/>
                  </a:lnTo>
                  <a:lnTo>
                    <a:pt x="63491" y="91113"/>
                  </a:lnTo>
                  <a:lnTo>
                    <a:pt x="63498" y="66175"/>
                  </a:lnTo>
                  <a:lnTo>
                    <a:pt x="72933" y="36283"/>
                  </a:lnTo>
                  <a:lnTo>
                    <a:pt x="84203" y="11877"/>
                  </a:lnTo>
                  <a:lnTo>
                    <a:pt x="87886" y="6944"/>
                  </a:lnTo>
                  <a:lnTo>
                    <a:pt x="95740" y="1462"/>
                  </a:lnTo>
                  <a:lnTo>
                    <a:pt x="99810" y="0"/>
                  </a:lnTo>
                  <a:lnTo>
                    <a:pt x="103935" y="437"/>
                  </a:lnTo>
                  <a:lnTo>
                    <a:pt x="112281" y="4685"/>
                  </a:lnTo>
                  <a:lnTo>
                    <a:pt x="118811" y="13158"/>
                  </a:lnTo>
                  <a:lnTo>
                    <a:pt x="128753" y="39216"/>
                  </a:lnTo>
                  <a:lnTo>
                    <a:pt x="134627" y="67946"/>
                  </a:lnTo>
                  <a:lnTo>
                    <a:pt x="139737" y="97400"/>
                  </a:lnTo>
                  <a:lnTo>
                    <a:pt x="142775" y="104694"/>
                  </a:lnTo>
                  <a:lnTo>
                    <a:pt x="144572" y="106922"/>
                  </a:lnTo>
                  <a:lnTo>
                    <a:pt x="152400" y="11137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307d0735f55_0_120"/>
            <p:cNvSpPr/>
            <p:nvPr/>
          </p:nvSpPr>
          <p:spPr>
            <a:xfrm>
              <a:off x="9093200" y="2879511"/>
              <a:ext cx="146051" cy="276220"/>
            </a:xfrm>
            <a:custGeom>
              <a:rect b="b" l="l" r="r" t="t"/>
              <a:pathLst>
                <a:path extrusionOk="0" h="276220" w="146051">
                  <a:moveTo>
                    <a:pt x="120650" y="9739"/>
                  </a:moveTo>
                  <a:lnTo>
                    <a:pt x="120650" y="9739"/>
                  </a:lnTo>
                  <a:lnTo>
                    <a:pt x="120650" y="4272"/>
                  </a:lnTo>
                  <a:lnTo>
                    <a:pt x="106344" y="3467"/>
                  </a:lnTo>
                  <a:lnTo>
                    <a:pt x="104058" y="4852"/>
                  </a:lnTo>
                  <a:lnTo>
                    <a:pt x="99634" y="10154"/>
                  </a:lnTo>
                  <a:lnTo>
                    <a:pt x="84675" y="40213"/>
                  </a:lnTo>
                  <a:lnTo>
                    <a:pt x="80438" y="53151"/>
                  </a:lnTo>
                  <a:lnTo>
                    <a:pt x="79965" y="66428"/>
                  </a:lnTo>
                  <a:lnTo>
                    <a:pt x="82107" y="77973"/>
                  </a:lnTo>
                  <a:lnTo>
                    <a:pt x="85411" y="85456"/>
                  </a:lnTo>
                  <a:lnTo>
                    <a:pt x="87279" y="86322"/>
                  </a:lnTo>
                  <a:lnTo>
                    <a:pt x="89231" y="85489"/>
                  </a:lnTo>
                  <a:lnTo>
                    <a:pt x="93986" y="79389"/>
                  </a:lnTo>
                  <a:lnTo>
                    <a:pt x="108536" y="52477"/>
                  </a:lnTo>
                  <a:lnTo>
                    <a:pt x="117062" y="30163"/>
                  </a:lnTo>
                  <a:lnTo>
                    <a:pt x="123313" y="7031"/>
                  </a:lnTo>
                  <a:lnTo>
                    <a:pt x="127243" y="1480"/>
                  </a:lnTo>
                  <a:lnTo>
                    <a:pt x="129278" y="0"/>
                  </a:lnTo>
                  <a:lnTo>
                    <a:pt x="130635" y="424"/>
                  </a:lnTo>
                  <a:lnTo>
                    <a:pt x="131542" y="2118"/>
                  </a:lnTo>
                  <a:lnTo>
                    <a:pt x="141840" y="33377"/>
                  </a:lnTo>
                  <a:lnTo>
                    <a:pt x="144803" y="59939"/>
                  </a:lnTo>
                  <a:lnTo>
                    <a:pt x="145680" y="91171"/>
                  </a:lnTo>
                  <a:lnTo>
                    <a:pt x="145976" y="119559"/>
                  </a:lnTo>
                  <a:lnTo>
                    <a:pt x="146035" y="148554"/>
                  </a:lnTo>
                  <a:lnTo>
                    <a:pt x="146046" y="178340"/>
                  </a:lnTo>
                  <a:lnTo>
                    <a:pt x="146048" y="199913"/>
                  </a:lnTo>
                  <a:lnTo>
                    <a:pt x="146050" y="230011"/>
                  </a:lnTo>
                  <a:lnTo>
                    <a:pt x="144168" y="251159"/>
                  </a:lnTo>
                  <a:lnTo>
                    <a:pt x="140274" y="259559"/>
                  </a:lnTo>
                  <a:lnTo>
                    <a:pt x="133841" y="267996"/>
                  </a:lnTo>
                  <a:lnTo>
                    <a:pt x="124396" y="272687"/>
                  </a:lnTo>
                  <a:lnTo>
                    <a:pt x="94344" y="275698"/>
                  </a:lnTo>
                  <a:lnTo>
                    <a:pt x="68092" y="276219"/>
                  </a:lnTo>
                  <a:lnTo>
                    <a:pt x="42440" y="269632"/>
                  </a:lnTo>
                  <a:lnTo>
                    <a:pt x="14969" y="259833"/>
                  </a:lnTo>
                  <a:lnTo>
                    <a:pt x="0" y="25103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307d0735f55_0_120"/>
            <p:cNvSpPr/>
            <p:nvPr/>
          </p:nvSpPr>
          <p:spPr>
            <a:xfrm>
              <a:off x="8890418" y="2743461"/>
              <a:ext cx="63083" cy="75940"/>
            </a:xfrm>
            <a:custGeom>
              <a:rect b="b" l="l" r="r" t="t"/>
              <a:pathLst>
                <a:path extrusionOk="0" h="75940" w="63083">
                  <a:moveTo>
                    <a:pt x="18632" y="6089"/>
                  </a:moveTo>
                  <a:lnTo>
                    <a:pt x="18632" y="6089"/>
                  </a:lnTo>
                  <a:lnTo>
                    <a:pt x="6699" y="1063"/>
                  </a:lnTo>
                  <a:lnTo>
                    <a:pt x="987" y="0"/>
                  </a:lnTo>
                  <a:lnTo>
                    <a:pt x="519" y="619"/>
                  </a:lnTo>
                  <a:lnTo>
                    <a:pt x="0" y="3188"/>
                  </a:lnTo>
                  <a:lnTo>
                    <a:pt x="566" y="4155"/>
                  </a:lnTo>
                  <a:lnTo>
                    <a:pt x="1649" y="4799"/>
                  </a:lnTo>
                  <a:lnTo>
                    <a:pt x="3076" y="5229"/>
                  </a:lnTo>
                  <a:lnTo>
                    <a:pt x="29624" y="35920"/>
                  </a:lnTo>
                  <a:lnTo>
                    <a:pt x="53803" y="64662"/>
                  </a:lnTo>
                  <a:lnTo>
                    <a:pt x="63082" y="7593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g307d0735f55_0_120"/>
          <p:cNvGrpSpPr/>
          <p:nvPr/>
        </p:nvGrpSpPr>
        <p:grpSpPr>
          <a:xfrm>
            <a:off x="7222816" y="3175000"/>
            <a:ext cx="295585" cy="330201"/>
            <a:chOff x="7222816" y="3175000"/>
            <a:chExt cx="295585" cy="330201"/>
          </a:xfrm>
        </p:grpSpPr>
        <p:sp>
          <p:nvSpPr>
            <p:cNvPr id="275" name="Google Shape;275;g307d0735f55_0_120"/>
            <p:cNvSpPr/>
            <p:nvPr/>
          </p:nvSpPr>
          <p:spPr>
            <a:xfrm>
              <a:off x="7222816" y="3270250"/>
              <a:ext cx="295585" cy="234951"/>
            </a:xfrm>
            <a:custGeom>
              <a:rect b="b" l="l" r="r" t="t"/>
              <a:pathLst>
                <a:path extrusionOk="0" h="234951" w="295585">
                  <a:moveTo>
                    <a:pt x="9834" y="0"/>
                  </a:moveTo>
                  <a:lnTo>
                    <a:pt x="9834" y="0"/>
                  </a:lnTo>
                  <a:lnTo>
                    <a:pt x="9834" y="3371"/>
                  </a:lnTo>
                  <a:lnTo>
                    <a:pt x="7952" y="6907"/>
                  </a:lnTo>
                  <a:lnTo>
                    <a:pt x="6463" y="8838"/>
                  </a:lnTo>
                  <a:lnTo>
                    <a:pt x="1994" y="34796"/>
                  </a:lnTo>
                  <a:lnTo>
                    <a:pt x="0" y="50037"/>
                  </a:lnTo>
                  <a:lnTo>
                    <a:pt x="2586" y="80936"/>
                  </a:lnTo>
                  <a:lnTo>
                    <a:pt x="6678" y="107631"/>
                  </a:lnTo>
                  <a:lnTo>
                    <a:pt x="13575" y="133287"/>
                  </a:lnTo>
                  <a:lnTo>
                    <a:pt x="17551" y="164382"/>
                  </a:lnTo>
                  <a:lnTo>
                    <a:pt x="21057" y="192874"/>
                  </a:lnTo>
                  <a:lnTo>
                    <a:pt x="22243" y="214723"/>
                  </a:lnTo>
                  <a:lnTo>
                    <a:pt x="21634" y="217232"/>
                  </a:lnTo>
                  <a:lnTo>
                    <a:pt x="20522" y="218904"/>
                  </a:lnTo>
                  <a:lnTo>
                    <a:pt x="19077" y="220020"/>
                  </a:lnTo>
                  <a:lnTo>
                    <a:pt x="18112" y="219352"/>
                  </a:lnTo>
                  <a:lnTo>
                    <a:pt x="16755" y="212376"/>
                  </a:lnTo>
                  <a:lnTo>
                    <a:pt x="16218" y="187484"/>
                  </a:lnTo>
                  <a:lnTo>
                    <a:pt x="16193" y="159738"/>
                  </a:lnTo>
                  <a:lnTo>
                    <a:pt x="16186" y="128450"/>
                  </a:lnTo>
                  <a:lnTo>
                    <a:pt x="21960" y="101181"/>
                  </a:lnTo>
                  <a:lnTo>
                    <a:pt x="35956" y="71231"/>
                  </a:lnTo>
                  <a:lnTo>
                    <a:pt x="48939" y="51465"/>
                  </a:lnTo>
                  <a:lnTo>
                    <a:pt x="62813" y="39786"/>
                  </a:lnTo>
                  <a:lnTo>
                    <a:pt x="72421" y="35322"/>
                  </a:lnTo>
                  <a:lnTo>
                    <a:pt x="76959" y="34131"/>
                  </a:lnTo>
                  <a:lnTo>
                    <a:pt x="93458" y="35826"/>
                  </a:lnTo>
                  <a:lnTo>
                    <a:pt x="103679" y="42734"/>
                  </a:lnTo>
                  <a:lnTo>
                    <a:pt x="112221" y="53565"/>
                  </a:lnTo>
                  <a:lnTo>
                    <a:pt x="123453" y="81633"/>
                  </a:lnTo>
                  <a:lnTo>
                    <a:pt x="128401" y="105091"/>
                  </a:lnTo>
                  <a:lnTo>
                    <a:pt x="129867" y="134384"/>
                  </a:lnTo>
                  <a:lnTo>
                    <a:pt x="130301" y="161644"/>
                  </a:lnTo>
                  <a:lnTo>
                    <a:pt x="130460" y="180481"/>
                  </a:lnTo>
                  <a:lnTo>
                    <a:pt x="130473" y="179462"/>
                  </a:lnTo>
                  <a:lnTo>
                    <a:pt x="125016" y="148060"/>
                  </a:lnTo>
                  <a:lnTo>
                    <a:pt x="129378" y="119636"/>
                  </a:lnTo>
                  <a:lnTo>
                    <a:pt x="135722" y="92284"/>
                  </a:lnTo>
                  <a:lnTo>
                    <a:pt x="148269" y="61163"/>
                  </a:lnTo>
                  <a:lnTo>
                    <a:pt x="154616" y="49761"/>
                  </a:lnTo>
                  <a:lnTo>
                    <a:pt x="164493" y="37638"/>
                  </a:lnTo>
                  <a:lnTo>
                    <a:pt x="175938" y="30839"/>
                  </a:lnTo>
                  <a:lnTo>
                    <a:pt x="188080" y="28523"/>
                  </a:lnTo>
                  <a:lnTo>
                    <a:pt x="200532" y="29845"/>
                  </a:lnTo>
                  <a:lnTo>
                    <a:pt x="211240" y="34666"/>
                  </a:lnTo>
                  <a:lnTo>
                    <a:pt x="229613" y="49259"/>
                  </a:lnTo>
                  <a:lnTo>
                    <a:pt x="239191" y="64925"/>
                  </a:lnTo>
                  <a:lnTo>
                    <a:pt x="252836" y="95438"/>
                  </a:lnTo>
                  <a:lnTo>
                    <a:pt x="265033" y="124058"/>
                  </a:lnTo>
                  <a:lnTo>
                    <a:pt x="272028" y="148549"/>
                  </a:lnTo>
                  <a:lnTo>
                    <a:pt x="275199" y="173680"/>
                  </a:lnTo>
                  <a:lnTo>
                    <a:pt x="281340" y="203091"/>
                  </a:lnTo>
                  <a:lnTo>
                    <a:pt x="287288" y="224256"/>
                  </a:lnTo>
                  <a:lnTo>
                    <a:pt x="295584" y="234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307d0735f55_0_120"/>
            <p:cNvSpPr/>
            <p:nvPr/>
          </p:nvSpPr>
          <p:spPr>
            <a:xfrm>
              <a:off x="7302500" y="3175000"/>
              <a:ext cx="88901" cy="101601"/>
            </a:xfrm>
            <a:custGeom>
              <a:rect b="b" l="l" r="r" t="t"/>
              <a:pathLst>
                <a:path extrusionOk="0" h="101601" w="889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7173" y="22368"/>
                  </a:lnTo>
                  <a:lnTo>
                    <a:pt x="20048" y="43224"/>
                  </a:lnTo>
                  <a:lnTo>
                    <a:pt x="47194" y="72507"/>
                  </a:lnTo>
                  <a:lnTo>
                    <a:pt x="71187" y="93205"/>
                  </a:lnTo>
                  <a:lnTo>
                    <a:pt x="88900" y="101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g307d0735f55_0_120"/>
          <p:cNvGrpSpPr/>
          <p:nvPr/>
        </p:nvGrpSpPr>
        <p:grpSpPr>
          <a:xfrm>
            <a:off x="7925271" y="3232150"/>
            <a:ext cx="456730" cy="315948"/>
            <a:chOff x="7925271" y="3232150"/>
            <a:chExt cx="456730" cy="315948"/>
          </a:xfrm>
        </p:grpSpPr>
        <p:sp>
          <p:nvSpPr>
            <p:cNvPr id="278" name="Google Shape;278;g307d0735f55_0_120"/>
            <p:cNvSpPr/>
            <p:nvPr/>
          </p:nvSpPr>
          <p:spPr>
            <a:xfrm>
              <a:off x="7925271" y="3315208"/>
              <a:ext cx="132880" cy="232890"/>
            </a:xfrm>
            <a:custGeom>
              <a:rect b="b" l="l" r="r" t="t"/>
              <a:pathLst>
                <a:path extrusionOk="0" h="232890" w="132880">
                  <a:moveTo>
                    <a:pt x="132879" y="12192"/>
                  </a:moveTo>
                  <a:lnTo>
                    <a:pt x="132879" y="12192"/>
                  </a:lnTo>
                  <a:lnTo>
                    <a:pt x="114169" y="2067"/>
                  </a:lnTo>
                  <a:lnTo>
                    <a:pt x="88705" y="0"/>
                  </a:lnTo>
                  <a:lnTo>
                    <a:pt x="75146" y="1129"/>
                  </a:lnTo>
                  <a:lnTo>
                    <a:pt x="45328" y="13352"/>
                  </a:lnTo>
                  <a:lnTo>
                    <a:pt x="33289" y="21174"/>
                  </a:lnTo>
                  <a:lnTo>
                    <a:pt x="10530" y="46810"/>
                  </a:lnTo>
                  <a:lnTo>
                    <a:pt x="1911" y="66145"/>
                  </a:lnTo>
                  <a:lnTo>
                    <a:pt x="0" y="77177"/>
                  </a:lnTo>
                  <a:lnTo>
                    <a:pt x="1254" y="79504"/>
                  </a:lnTo>
                  <a:lnTo>
                    <a:pt x="9761" y="86150"/>
                  </a:lnTo>
                  <a:lnTo>
                    <a:pt x="29395" y="96842"/>
                  </a:lnTo>
                  <a:lnTo>
                    <a:pt x="56281" y="101663"/>
                  </a:lnTo>
                  <a:lnTo>
                    <a:pt x="85006" y="112859"/>
                  </a:lnTo>
                  <a:lnTo>
                    <a:pt x="100115" y="121747"/>
                  </a:lnTo>
                  <a:lnTo>
                    <a:pt x="104686" y="125446"/>
                  </a:lnTo>
                  <a:lnTo>
                    <a:pt x="111647" y="137081"/>
                  </a:lnTo>
                  <a:lnTo>
                    <a:pt x="115681" y="150954"/>
                  </a:lnTo>
                  <a:lnTo>
                    <a:pt x="113986" y="170664"/>
                  </a:lnTo>
                  <a:lnTo>
                    <a:pt x="105211" y="198169"/>
                  </a:lnTo>
                  <a:lnTo>
                    <a:pt x="93469" y="220457"/>
                  </a:lnTo>
                  <a:lnTo>
                    <a:pt x="83180" y="229200"/>
                  </a:lnTo>
                  <a:lnTo>
                    <a:pt x="75279" y="232113"/>
                  </a:lnTo>
                  <a:lnTo>
                    <a:pt x="71195" y="232889"/>
                  </a:lnTo>
                  <a:lnTo>
                    <a:pt x="67062" y="231996"/>
                  </a:lnTo>
                  <a:lnTo>
                    <a:pt x="50329" y="22174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307d0735f55_0_120"/>
            <p:cNvSpPr/>
            <p:nvPr/>
          </p:nvSpPr>
          <p:spPr>
            <a:xfrm>
              <a:off x="8115323" y="3333750"/>
              <a:ext cx="19028" cy="38075"/>
            </a:xfrm>
            <a:custGeom>
              <a:rect b="b" l="l" r="r" t="t"/>
              <a:pathLst>
                <a:path extrusionOk="0" h="38075" w="19028">
                  <a:moveTo>
                    <a:pt x="12677" y="0"/>
                  </a:moveTo>
                  <a:lnTo>
                    <a:pt x="12677" y="0"/>
                  </a:lnTo>
                  <a:lnTo>
                    <a:pt x="12677" y="6742"/>
                  </a:lnTo>
                  <a:lnTo>
                    <a:pt x="10795" y="11933"/>
                  </a:lnTo>
                  <a:lnTo>
                    <a:pt x="7209" y="17644"/>
                  </a:lnTo>
                  <a:lnTo>
                    <a:pt x="6442" y="25772"/>
                  </a:lnTo>
                  <a:lnTo>
                    <a:pt x="6333" y="34771"/>
                  </a:lnTo>
                  <a:lnTo>
                    <a:pt x="5625" y="35881"/>
                  </a:lnTo>
                  <a:lnTo>
                    <a:pt x="4449" y="36620"/>
                  </a:lnTo>
                  <a:lnTo>
                    <a:pt x="55" y="38074"/>
                  </a:lnTo>
                  <a:lnTo>
                    <a:pt x="0" y="34721"/>
                  </a:lnTo>
                  <a:lnTo>
                    <a:pt x="1868" y="31189"/>
                  </a:lnTo>
                  <a:lnTo>
                    <a:pt x="11771" y="19962"/>
                  </a:lnTo>
                  <a:lnTo>
                    <a:pt x="19027" y="19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307d0735f55_0_120"/>
            <p:cNvSpPr/>
            <p:nvPr/>
          </p:nvSpPr>
          <p:spPr>
            <a:xfrm>
              <a:off x="8140751" y="3409950"/>
              <a:ext cx="12650" cy="114301"/>
            </a:xfrm>
            <a:custGeom>
              <a:rect b="b" l="l" r="r" t="t"/>
              <a:pathLst>
                <a:path extrusionOk="0" h="114301" w="12650">
                  <a:moveTo>
                    <a:pt x="6299" y="0"/>
                  </a:moveTo>
                  <a:lnTo>
                    <a:pt x="6299" y="0"/>
                  </a:lnTo>
                  <a:lnTo>
                    <a:pt x="2927" y="3371"/>
                  </a:lnTo>
                  <a:lnTo>
                    <a:pt x="1273" y="6907"/>
                  </a:lnTo>
                  <a:lnTo>
                    <a:pt x="0" y="35547"/>
                  </a:lnTo>
                  <a:lnTo>
                    <a:pt x="1840" y="60905"/>
                  </a:lnTo>
                  <a:lnTo>
                    <a:pt x="5907" y="86790"/>
                  </a:lnTo>
                  <a:lnTo>
                    <a:pt x="6038" y="89610"/>
                  </a:lnTo>
                  <a:lnTo>
                    <a:pt x="8064" y="94625"/>
                  </a:lnTo>
                  <a:lnTo>
                    <a:pt x="10611" y="99205"/>
                  </a:lnTo>
                  <a:lnTo>
                    <a:pt x="12247" y="107895"/>
                  </a:lnTo>
                  <a:lnTo>
                    <a:pt x="12649" y="1143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307d0735f55_0_120"/>
            <p:cNvSpPr/>
            <p:nvPr/>
          </p:nvSpPr>
          <p:spPr>
            <a:xfrm>
              <a:off x="8115302" y="3295650"/>
              <a:ext cx="76199" cy="82542"/>
            </a:xfrm>
            <a:custGeom>
              <a:rect b="b" l="l" r="r" t="t"/>
              <a:pathLst>
                <a:path extrusionOk="0" h="82542" w="76199">
                  <a:moveTo>
                    <a:pt x="6348" y="0"/>
                  </a:moveTo>
                  <a:lnTo>
                    <a:pt x="6348" y="0"/>
                  </a:lnTo>
                  <a:lnTo>
                    <a:pt x="6348" y="3371"/>
                  </a:lnTo>
                  <a:lnTo>
                    <a:pt x="4466" y="6907"/>
                  </a:lnTo>
                  <a:lnTo>
                    <a:pt x="2976" y="8838"/>
                  </a:lnTo>
                  <a:lnTo>
                    <a:pt x="1322" y="14747"/>
                  </a:lnTo>
                  <a:lnTo>
                    <a:pt x="113" y="45187"/>
                  </a:lnTo>
                  <a:lnTo>
                    <a:pt x="1" y="76821"/>
                  </a:lnTo>
                  <a:lnTo>
                    <a:pt x="0" y="78730"/>
                  </a:lnTo>
                  <a:lnTo>
                    <a:pt x="705" y="80003"/>
                  </a:lnTo>
                  <a:lnTo>
                    <a:pt x="1880" y="80852"/>
                  </a:lnTo>
                  <a:lnTo>
                    <a:pt x="5068" y="81795"/>
                  </a:lnTo>
                  <a:lnTo>
                    <a:pt x="32992" y="82541"/>
                  </a:lnTo>
                  <a:lnTo>
                    <a:pt x="62679" y="76592"/>
                  </a:lnTo>
                  <a:lnTo>
                    <a:pt x="76198" y="762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307d0735f55_0_120"/>
            <p:cNvSpPr/>
            <p:nvPr/>
          </p:nvSpPr>
          <p:spPr>
            <a:xfrm>
              <a:off x="8210550" y="3232150"/>
              <a:ext cx="60562" cy="268927"/>
            </a:xfrm>
            <a:custGeom>
              <a:rect b="b" l="l" r="r" t="t"/>
              <a:pathLst>
                <a:path extrusionOk="0" h="268927" w="605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4364" y="10831"/>
                  </a:lnTo>
                  <a:lnTo>
                    <a:pt x="5762" y="17712"/>
                  </a:lnTo>
                  <a:lnTo>
                    <a:pt x="6882" y="28375"/>
                  </a:lnTo>
                  <a:lnTo>
                    <a:pt x="12802" y="54403"/>
                  </a:lnTo>
                  <a:lnTo>
                    <a:pt x="19487" y="83680"/>
                  </a:lnTo>
                  <a:lnTo>
                    <a:pt x="24233" y="113269"/>
                  </a:lnTo>
                  <a:lnTo>
                    <a:pt x="28425" y="139786"/>
                  </a:lnTo>
                  <a:lnTo>
                    <a:pt x="34135" y="163244"/>
                  </a:lnTo>
                  <a:lnTo>
                    <a:pt x="40296" y="193713"/>
                  </a:lnTo>
                  <a:lnTo>
                    <a:pt x="46590" y="222810"/>
                  </a:lnTo>
                  <a:lnTo>
                    <a:pt x="54332" y="251446"/>
                  </a:lnTo>
                  <a:lnTo>
                    <a:pt x="57021" y="262572"/>
                  </a:lnTo>
                  <a:lnTo>
                    <a:pt x="60561" y="268926"/>
                  </a:lnTo>
                  <a:lnTo>
                    <a:pt x="60130" y="268890"/>
                  </a:lnTo>
                  <a:lnTo>
                    <a:pt x="57150" y="266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307d0735f55_0_120"/>
            <p:cNvSpPr/>
            <p:nvPr/>
          </p:nvSpPr>
          <p:spPr>
            <a:xfrm>
              <a:off x="8255378" y="3352800"/>
              <a:ext cx="126623" cy="139701"/>
            </a:xfrm>
            <a:custGeom>
              <a:rect b="b" l="l" r="r" t="t"/>
              <a:pathLst>
                <a:path extrusionOk="0" h="139701" w="126623">
                  <a:moveTo>
                    <a:pt x="37722" y="0"/>
                  </a:moveTo>
                  <a:lnTo>
                    <a:pt x="37722" y="0"/>
                  </a:lnTo>
                  <a:lnTo>
                    <a:pt x="19831" y="19773"/>
                  </a:lnTo>
                  <a:lnTo>
                    <a:pt x="2489" y="46478"/>
                  </a:lnTo>
                  <a:lnTo>
                    <a:pt x="189" y="56714"/>
                  </a:lnTo>
                  <a:lnTo>
                    <a:pt x="0" y="58976"/>
                  </a:lnTo>
                  <a:lnTo>
                    <a:pt x="3553" y="65253"/>
                  </a:lnTo>
                  <a:lnTo>
                    <a:pt x="16943" y="79828"/>
                  </a:lnTo>
                  <a:lnTo>
                    <a:pt x="45833" y="97444"/>
                  </a:lnTo>
                  <a:lnTo>
                    <a:pt x="74686" y="109798"/>
                  </a:lnTo>
                  <a:lnTo>
                    <a:pt x="106363" y="135198"/>
                  </a:lnTo>
                  <a:lnTo>
                    <a:pt x="115054" y="138366"/>
                  </a:lnTo>
                  <a:lnTo>
                    <a:pt x="126622" y="139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g307d0735f55_0_120"/>
          <p:cNvGrpSpPr/>
          <p:nvPr/>
        </p:nvGrpSpPr>
        <p:grpSpPr>
          <a:xfrm>
            <a:off x="8782050" y="3201394"/>
            <a:ext cx="546101" cy="333128"/>
            <a:chOff x="8782050" y="3201394"/>
            <a:chExt cx="546101" cy="333128"/>
          </a:xfrm>
        </p:grpSpPr>
        <p:sp>
          <p:nvSpPr>
            <p:cNvPr id="285" name="Google Shape;285;g307d0735f55_0_120"/>
            <p:cNvSpPr/>
            <p:nvPr/>
          </p:nvSpPr>
          <p:spPr>
            <a:xfrm>
              <a:off x="8782050" y="3384550"/>
              <a:ext cx="152401" cy="12527"/>
            </a:xfrm>
            <a:custGeom>
              <a:rect b="b" l="l" r="r" t="t"/>
              <a:pathLst>
                <a:path extrusionOk="0" h="12527" w="152401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8789" y="11376"/>
                  </a:lnTo>
                  <a:lnTo>
                    <a:pt x="34320" y="12526"/>
                  </a:lnTo>
                  <a:lnTo>
                    <a:pt x="59870" y="11943"/>
                  </a:lnTo>
                  <a:lnTo>
                    <a:pt x="81475" y="9027"/>
                  </a:lnTo>
                  <a:lnTo>
                    <a:pt x="107737" y="11765"/>
                  </a:lnTo>
                  <a:lnTo>
                    <a:pt x="119850" y="11579"/>
                  </a:lnTo>
                  <a:lnTo>
                    <a:pt x="1524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307d0735f55_0_120"/>
            <p:cNvSpPr/>
            <p:nvPr/>
          </p:nvSpPr>
          <p:spPr>
            <a:xfrm>
              <a:off x="8796170" y="3201394"/>
              <a:ext cx="131931" cy="333128"/>
            </a:xfrm>
            <a:custGeom>
              <a:rect b="b" l="l" r="r" t="t"/>
              <a:pathLst>
                <a:path extrusionOk="0" h="333128" w="131931">
                  <a:moveTo>
                    <a:pt x="131930" y="100606"/>
                  </a:moveTo>
                  <a:lnTo>
                    <a:pt x="131930" y="100606"/>
                  </a:lnTo>
                  <a:lnTo>
                    <a:pt x="123093" y="71995"/>
                  </a:lnTo>
                  <a:lnTo>
                    <a:pt x="110261" y="45092"/>
                  </a:lnTo>
                  <a:lnTo>
                    <a:pt x="89574" y="15196"/>
                  </a:lnTo>
                  <a:lnTo>
                    <a:pt x="83472" y="9024"/>
                  </a:lnTo>
                  <a:lnTo>
                    <a:pt x="76055" y="3929"/>
                  </a:lnTo>
                  <a:lnTo>
                    <a:pt x="63947" y="465"/>
                  </a:lnTo>
                  <a:lnTo>
                    <a:pt x="43555" y="0"/>
                  </a:lnTo>
                  <a:lnTo>
                    <a:pt x="36679" y="2505"/>
                  </a:lnTo>
                  <a:lnTo>
                    <a:pt x="25468" y="11253"/>
                  </a:lnTo>
                  <a:lnTo>
                    <a:pt x="13211" y="32895"/>
                  </a:lnTo>
                  <a:lnTo>
                    <a:pt x="7383" y="54908"/>
                  </a:lnTo>
                  <a:lnTo>
                    <a:pt x="4710" y="85674"/>
                  </a:lnTo>
                  <a:lnTo>
                    <a:pt x="0" y="114746"/>
                  </a:lnTo>
                  <a:lnTo>
                    <a:pt x="881" y="141014"/>
                  </a:lnTo>
                  <a:lnTo>
                    <a:pt x="3131" y="161604"/>
                  </a:lnTo>
                  <a:lnTo>
                    <a:pt x="4131" y="184866"/>
                  </a:lnTo>
                  <a:lnTo>
                    <a:pt x="6456" y="207435"/>
                  </a:lnTo>
                  <a:lnTo>
                    <a:pt x="9842" y="229224"/>
                  </a:lnTo>
                  <a:lnTo>
                    <a:pt x="15714" y="260619"/>
                  </a:lnTo>
                  <a:lnTo>
                    <a:pt x="21217" y="286698"/>
                  </a:lnTo>
                  <a:lnTo>
                    <a:pt x="26988" y="313530"/>
                  </a:lnTo>
                  <a:lnTo>
                    <a:pt x="32711" y="326835"/>
                  </a:lnTo>
                  <a:lnTo>
                    <a:pt x="36798" y="331680"/>
                  </a:lnTo>
                  <a:lnTo>
                    <a:pt x="38876" y="332972"/>
                  </a:lnTo>
                  <a:lnTo>
                    <a:pt x="40966" y="333127"/>
                  </a:lnTo>
                  <a:lnTo>
                    <a:pt x="49380" y="32920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307d0735f55_0_120"/>
            <p:cNvSpPr/>
            <p:nvPr/>
          </p:nvSpPr>
          <p:spPr>
            <a:xfrm>
              <a:off x="8903440" y="3392199"/>
              <a:ext cx="138961" cy="119352"/>
            </a:xfrm>
            <a:custGeom>
              <a:rect b="b" l="l" r="r" t="t"/>
              <a:pathLst>
                <a:path extrusionOk="0" h="119352" w="138961">
                  <a:moveTo>
                    <a:pt x="75460" y="24101"/>
                  </a:moveTo>
                  <a:lnTo>
                    <a:pt x="75460" y="24101"/>
                  </a:lnTo>
                  <a:lnTo>
                    <a:pt x="72089" y="17359"/>
                  </a:lnTo>
                  <a:lnTo>
                    <a:pt x="66671" y="12168"/>
                  </a:lnTo>
                  <a:lnTo>
                    <a:pt x="51986" y="1624"/>
                  </a:lnTo>
                  <a:lnTo>
                    <a:pt x="44801" y="0"/>
                  </a:lnTo>
                  <a:lnTo>
                    <a:pt x="36904" y="1160"/>
                  </a:lnTo>
                  <a:lnTo>
                    <a:pt x="28692" y="4732"/>
                  </a:lnTo>
                  <a:lnTo>
                    <a:pt x="20337" y="11024"/>
                  </a:lnTo>
                  <a:lnTo>
                    <a:pt x="7700" y="32613"/>
                  </a:lnTo>
                  <a:lnTo>
                    <a:pt x="1761" y="54610"/>
                  </a:lnTo>
                  <a:lnTo>
                    <a:pt x="0" y="81275"/>
                  </a:lnTo>
                  <a:lnTo>
                    <a:pt x="3352" y="97490"/>
                  </a:lnTo>
                  <a:lnTo>
                    <a:pt x="6222" y="104777"/>
                  </a:lnTo>
                  <a:lnTo>
                    <a:pt x="9545" y="108930"/>
                  </a:lnTo>
                  <a:lnTo>
                    <a:pt x="13172" y="110992"/>
                  </a:lnTo>
                  <a:lnTo>
                    <a:pt x="17002" y="111662"/>
                  </a:lnTo>
                  <a:lnTo>
                    <a:pt x="25019" y="110524"/>
                  </a:lnTo>
                  <a:lnTo>
                    <a:pt x="33286" y="106961"/>
                  </a:lnTo>
                  <a:lnTo>
                    <a:pt x="50943" y="92572"/>
                  </a:lnTo>
                  <a:lnTo>
                    <a:pt x="60400" y="73374"/>
                  </a:lnTo>
                  <a:lnTo>
                    <a:pt x="67179" y="49199"/>
                  </a:lnTo>
                  <a:lnTo>
                    <a:pt x="68729" y="30783"/>
                  </a:lnTo>
                  <a:lnTo>
                    <a:pt x="69560" y="29262"/>
                  </a:lnTo>
                  <a:lnTo>
                    <a:pt x="70822" y="28952"/>
                  </a:lnTo>
                  <a:lnTo>
                    <a:pt x="72368" y="29452"/>
                  </a:lnTo>
                  <a:lnTo>
                    <a:pt x="75968" y="33770"/>
                  </a:lnTo>
                  <a:lnTo>
                    <a:pt x="79214" y="40393"/>
                  </a:lnTo>
                  <a:lnTo>
                    <a:pt x="87357" y="70222"/>
                  </a:lnTo>
                  <a:lnTo>
                    <a:pt x="99656" y="97286"/>
                  </a:lnTo>
                  <a:lnTo>
                    <a:pt x="105264" y="106722"/>
                  </a:lnTo>
                  <a:lnTo>
                    <a:pt x="112459" y="113268"/>
                  </a:lnTo>
                  <a:lnTo>
                    <a:pt x="120360" y="116647"/>
                  </a:lnTo>
                  <a:lnTo>
                    <a:pt x="138960" y="11935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307d0735f55_0_120"/>
            <p:cNvSpPr/>
            <p:nvPr/>
          </p:nvSpPr>
          <p:spPr>
            <a:xfrm>
              <a:off x="8935331" y="3302883"/>
              <a:ext cx="94370" cy="55250"/>
            </a:xfrm>
            <a:custGeom>
              <a:rect b="b" l="l" r="r" t="t"/>
              <a:pathLst>
                <a:path extrusionOk="0" h="55250" w="94370">
                  <a:moveTo>
                    <a:pt x="5469" y="5467"/>
                  </a:moveTo>
                  <a:lnTo>
                    <a:pt x="5469" y="5467"/>
                  </a:lnTo>
                  <a:lnTo>
                    <a:pt x="5469" y="2096"/>
                  </a:lnTo>
                  <a:lnTo>
                    <a:pt x="4763" y="1103"/>
                  </a:lnTo>
                  <a:lnTo>
                    <a:pt x="3587" y="441"/>
                  </a:lnTo>
                  <a:lnTo>
                    <a:pt x="2098" y="0"/>
                  </a:lnTo>
                  <a:lnTo>
                    <a:pt x="1106" y="411"/>
                  </a:lnTo>
                  <a:lnTo>
                    <a:pt x="443" y="1391"/>
                  </a:lnTo>
                  <a:lnTo>
                    <a:pt x="0" y="2749"/>
                  </a:lnTo>
                  <a:lnTo>
                    <a:pt x="413" y="4361"/>
                  </a:lnTo>
                  <a:lnTo>
                    <a:pt x="3657" y="10705"/>
                  </a:lnTo>
                  <a:lnTo>
                    <a:pt x="10464" y="42132"/>
                  </a:lnTo>
                  <a:lnTo>
                    <a:pt x="10916" y="44727"/>
                  </a:lnTo>
                  <a:lnTo>
                    <a:pt x="11922" y="46457"/>
                  </a:lnTo>
                  <a:lnTo>
                    <a:pt x="13299" y="47610"/>
                  </a:lnTo>
                  <a:lnTo>
                    <a:pt x="29675" y="54740"/>
                  </a:lnTo>
                  <a:lnTo>
                    <a:pt x="32190" y="55249"/>
                  </a:lnTo>
                  <a:lnTo>
                    <a:pt x="63643" y="50446"/>
                  </a:lnTo>
                  <a:lnTo>
                    <a:pt x="89128" y="49938"/>
                  </a:lnTo>
                  <a:lnTo>
                    <a:pt x="90875" y="49225"/>
                  </a:lnTo>
                  <a:lnTo>
                    <a:pt x="94369" y="435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307d0735f55_0_120"/>
            <p:cNvSpPr/>
            <p:nvPr/>
          </p:nvSpPr>
          <p:spPr>
            <a:xfrm>
              <a:off x="9068195" y="3391239"/>
              <a:ext cx="101206" cy="107612"/>
            </a:xfrm>
            <a:custGeom>
              <a:rect b="b" l="l" r="r" t="t"/>
              <a:pathLst>
                <a:path extrusionOk="0" h="107612" w="101206">
                  <a:moveTo>
                    <a:pt x="63105" y="12361"/>
                  </a:moveTo>
                  <a:lnTo>
                    <a:pt x="63105" y="12361"/>
                  </a:lnTo>
                  <a:lnTo>
                    <a:pt x="39256" y="1377"/>
                  </a:lnTo>
                  <a:lnTo>
                    <a:pt x="29545" y="0"/>
                  </a:lnTo>
                  <a:lnTo>
                    <a:pt x="23259" y="3575"/>
                  </a:lnTo>
                  <a:lnTo>
                    <a:pt x="16468" y="9867"/>
                  </a:lnTo>
                  <a:lnTo>
                    <a:pt x="11098" y="17367"/>
                  </a:lnTo>
                  <a:lnTo>
                    <a:pt x="2607" y="42408"/>
                  </a:lnTo>
                  <a:lnTo>
                    <a:pt x="0" y="66891"/>
                  </a:lnTo>
                  <a:lnTo>
                    <a:pt x="1661" y="73756"/>
                  </a:lnTo>
                  <a:lnTo>
                    <a:pt x="4681" y="81587"/>
                  </a:lnTo>
                  <a:lnTo>
                    <a:pt x="5703" y="90554"/>
                  </a:lnTo>
                  <a:lnTo>
                    <a:pt x="6492" y="92007"/>
                  </a:lnTo>
                  <a:lnTo>
                    <a:pt x="7725" y="92975"/>
                  </a:lnTo>
                  <a:lnTo>
                    <a:pt x="10975" y="94756"/>
                  </a:lnTo>
                  <a:lnTo>
                    <a:pt x="17505" y="100265"/>
                  </a:lnTo>
                  <a:lnTo>
                    <a:pt x="24021" y="101174"/>
                  </a:lnTo>
                  <a:lnTo>
                    <a:pt x="28085" y="97864"/>
                  </a:lnTo>
                  <a:lnTo>
                    <a:pt x="29901" y="94342"/>
                  </a:lnTo>
                  <a:lnTo>
                    <a:pt x="30387" y="92415"/>
                  </a:lnTo>
                  <a:lnTo>
                    <a:pt x="34438" y="86332"/>
                  </a:lnTo>
                  <a:lnTo>
                    <a:pt x="38135" y="84043"/>
                  </a:lnTo>
                  <a:lnTo>
                    <a:pt x="40108" y="83432"/>
                  </a:lnTo>
                  <a:lnTo>
                    <a:pt x="41423" y="82320"/>
                  </a:lnTo>
                  <a:lnTo>
                    <a:pt x="54111" y="60861"/>
                  </a:lnTo>
                  <a:lnTo>
                    <a:pt x="55971" y="52445"/>
                  </a:lnTo>
                  <a:lnTo>
                    <a:pt x="57227" y="42034"/>
                  </a:lnTo>
                  <a:lnTo>
                    <a:pt x="62835" y="26400"/>
                  </a:lnTo>
                  <a:lnTo>
                    <a:pt x="63081" y="19711"/>
                  </a:lnTo>
                  <a:lnTo>
                    <a:pt x="64987" y="40652"/>
                  </a:lnTo>
                  <a:lnTo>
                    <a:pt x="70946" y="71089"/>
                  </a:lnTo>
                  <a:lnTo>
                    <a:pt x="78216" y="95223"/>
                  </a:lnTo>
                  <a:lnTo>
                    <a:pt x="80940" y="99352"/>
                  </a:lnTo>
                  <a:lnTo>
                    <a:pt x="84167" y="102105"/>
                  </a:lnTo>
                  <a:lnTo>
                    <a:pt x="93569" y="105979"/>
                  </a:lnTo>
                  <a:lnTo>
                    <a:pt x="101205" y="10761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307d0735f55_0_120"/>
            <p:cNvSpPr/>
            <p:nvPr/>
          </p:nvSpPr>
          <p:spPr>
            <a:xfrm>
              <a:off x="9194800" y="3375876"/>
              <a:ext cx="133351" cy="142025"/>
            </a:xfrm>
            <a:custGeom>
              <a:rect b="b" l="l" r="r" t="t"/>
              <a:pathLst>
                <a:path extrusionOk="0" h="142025" w="133351">
                  <a:moveTo>
                    <a:pt x="0" y="15024"/>
                  </a:moveTo>
                  <a:lnTo>
                    <a:pt x="0" y="15024"/>
                  </a:lnTo>
                  <a:lnTo>
                    <a:pt x="0" y="21766"/>
                  </a:lnTo>
                  <a:lnTo>
                    <a:pt x="1882" y="26957"/>
                  </a:lnTo>
                  <a:lnTo>
                    <a:pt x="5070" y="33733"/>
                  </a:lnTo>
                  <a:lnTo>
                    <a:pt x="11555" y="62269"/>
                  </a:lnTo>
                  <a:lnTo>
                    <a:pt x="17543" y="88379"/>
                  </a:lnTo>
                  <a:lnTo>
                    <a:pt x="24226" y="105109"/>
                  </a:lnTo>
                  <a:lnTo>
                    <a:pt x="25322" y="106125"/>
                  </a:lnTo>
                  <a:lnTo>
                    <a:pt x="26760" y="106097"/>
                  </a:lnTo>
                  <a:lnTo>
                    <a:pt x="28422" y="105373"/>
                  </a:lnTo>
                  <a:lnTo>
                    <a:pt x="29532" y="103479"/>
                  </a:lnTo>
                  <a:lnTo>
                    <a:pt x="30764" y="97611"/>
                  </a:lnTo>
                  <a:lnTo>
                    <a:pt x="26196" y="67366"/>
                  </a:lnTo>
                  <a:lnTo>
                    <a:pt x="30531" y="38040"/>
                  </a:lnTo>
                  <a:lnTo>
                    <a:pt x="30938" y="34601"/>
                  </a:lnTo>
                  <a:lnTo>
                    <a:pt x="38251" y="19649"/>
                  </a:lnTo>
                  <a:lnTo>
                    <a:pt x="49356" y="8555"/>
                  </a:lnTo>
                  <a:lnTo>
                    <a:pt x="64953" y="799"/>
                  </a:lnTo>
                  <a:lnTo>
                    <a:pt x="74964" y="0"/>
                  </a:lnTo>
                  <a:lnTo>
                    <a:pt x="83412" y="1997"/>
                  </a:lnTo>
                  <a:lnTo>
                    <a:pt x="89519" y="5236"/>
                  </a:lnTo>
                  <a:lnTo>
                    <a:pt x="100294" y="17768"/>
                  </a:lnTo>
                  <a:lnTo>
                    <a:pt x="111507" y="42377"/>
                  </a:lnTo>
                  <a:lnTo>
                    <a:pt x="117628" y="69068"/>
                  </a:lnTo>
                  <a:lnTo>
                    <a:pt x="120460" y="95164"/>
                  </a:lnTo>
                  <a:lnTo>
                    <a:pt x="125999" y="124268"/>
                  </a:lnTo>
                  <a:lnTo>
                    <a:pt x="133350" y="14202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g307d0735f55_0_120"/>
          <p:cNvGrpSpPr/>
          <p:nvPr/>
        </p:nvGrpSpPr>
        <p:grpSpPr>
          <a:xfrm>
            <a:off x="6584950" y="3651250"/>
            <a:ext cx="412694" cy="322298"/>
            <a:chOff x="6584950" y="3651250"/>
            <a:chExt cx="412694" cy="322298"/>
          </a:xfrm>
        </p:grpSpPr>
        <p:sp>
          <p:nvSpPr>
            <p:cNvPr id="292" name="Google Shape;292;g307d0735f55_0_120"/>
            <p:cNvSpPr/>
            <p:nvPr/>
          </p:nvSpPr>
          <p:spPr>
            <a:xfrm>
              <a:off x="6584950" y="3651250"/>
              <a:ext cx="120651" cy="190501"/>
            </a:xfrm>
            <a:custGeom>
              <a:rect b="b" l="l" r="r" t="t"/>
              <a:pathLst>
                <a:path extrusionOk="0" h="190501" w="12065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08441" y="6742"/>
                  </a:lnTo>
                  <a:lnTo>
                    <a:pt x="93712" y="34519"/>
                  </a:lnTo>
                  <a:lnTo>
                    <a:pt x="81383" y="62793"/>
                  </a:lnTo>
                  <a:lnTo>
                    <a:pt x="64949" y="93275"/>
                  </a:lnTo>
                  <a:lnTo>
                    <a:pt x="43300" y="124768"/>
                  </a:lnTo>
                  <a:lnTo>
                    <a:pt x="26851" y="154205"/>
                  </a:lnTo>
                  <a:lnTo>
                    <a:pt x="0" y="190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307d0735f55_0_120"/>
            <p:cNvSpPr/>
            <p:nvPr/>
          </p:nvSpPr>
          <p:spPr>
            <a:xfrm>
              <a:off x="6648450" y="3759200"/>
              <a:ext cx="19051" cy="214348"/>
            </a:xfrm>
            <a:custGeom>
              <a:rect b="b" l="l" r="r" t="t"/>
              <a:pathLst>
                <a:path extrusionOk="0" h="214348" w="190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9493"/>
                  </a:lnTo>
                  <a:lnTo>
                    <a:pt x="7840" y="53894"/>
                  </a:lnTo>
                  <a:lnTo>
                    <a:pt x="10540" y="74753"/>
                  </a:lnTo>
                  <a:lnTo>
                    <a:pt x="11740" y="100487"/>
                  </a:lnTo>
                  <a:lnTo>
                    <a:pt x="15787" y="125886"/>
                  </a:lnTo>
                  <a:lnTo>
                    <a:pt x="14041" y="152180"/>
                  </a:lnTo>
                  <a:lnTo>
                    <a:pt x="12965" y="179638"/>
                  </a:lnTo>
                  <a:lnTo>
                    <a:pt x="13440" y="205167"/>
                  </a:lnTo>
                  <a:lnTo>
                    <a:pt x="18172" y="214347"/>
                  </a:lnTo>
                  <a:lnTo>
                    <a:pt x="18465" y="214159"/>
                  </a:lnTo>
                  <a:lnTo>
                    <a:pt x="19050" y="209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307d0735f55_0_120"/>
            <p:cNvSpPr/>
            <p:nvPr/>
          </p:nvSpPr>
          <p:spPr>
            <a:xfrm>
              <a:off x="6711950" y="3752850"/>
              <a:ext cx="120651" cy="31751"/>
            </a:xfrm>
            <a:custGeom>
              <a:rect b="b" l="l" r="r" t="t"/>
              <a:pathLst>
                <a:path extrusionOk="0" h="31751" w="1206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29494" y="18609"/>
                  </a:lnTo>
                  <a:lnTo>
                    <a:pt x="60075" y="10496"/>
                  </a:lnTo>
                  <a:lnTo>
                    <a:pt x="84906" y="4207"/>
                  </a:lnTo>
                  <a:lnTo>
                    <a:pt x="116510" y="246"/>
                  </a:lnTo>
                  <a:lnTo>
                    <a:pt x="1206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307d0735f55_0_120"/>
            <p:cNvSpPr/>
            <p:nvPr/>
          </p:nvSpPr>
          <p:spPr>
            <a:xfrm>
              <a:off x="6795460" y="3689350"/>
              <a:ext cx="18091" cy="177801"/>
            </a:xfrm>
            <a:custGeom>
              <a:rect b="b" l="l" r="r" t="t"/>
              <a:pathLst>
                <a:path extrusionOk="0" h="177801" w="18091">
                  <a:moveTo>
                    <a:pt x="11740" y="0"/>
                  </a:moveTo>
                  <a:lnTo>
                    <a:pt x="11740" y="0"/>
                  </a:lnTo>
                  <a:lnTo>
                    <a:pt x="8369" y="0"/>
                  </a:lnTo>
                  <a:lnTo>
                    <a:pt x="7376" y="2117"/>
                  </a:lnTo>
                  <a:lnTo>
                    <a:pt x="2280" y="26515"/>
                  </a:lnTo>
                  <a:lnTo>
                    <a:pt x="0" y="54894"/>
                  </a:lnTo>
                  <a:lnTo>
                    <a:pt x="1348" y="78019"/>
                  </a:lnTo>
                  <a:lnTo>
                    <a:pt x="4192" y="107313"/>
                  </a:lnTo>
                  <a:lnTo>
                    <a:pt x="5035" y="130574"/>
                  </a:lnTo>
                  <a:lnTo>
                    <a:pt x="7167" y="154165"/>
                  </a:lnTo>
                  <a:lnTo>
                    <a:pt x="12266" y="168210"/>
                  </a:lnTo>
                  <a:lnTo>
                    <a:pt x="18090" y="177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307d0735f55_0_120"/>
            <p:cNvSpPr/>
            <p:nvPr/>
          </p:nvSpPr>
          <p:spPr>
            <a:xfrm>
              <a:off x="6762750" y="3873500"/>
              <a:ext cx="38101" cy="57151"/>
            </a:xfrm>
            <a:custGeom>
              <a:rect b="b" l="l" r="r" t="t"/>
              <a:pathLst>
                <a:path extrusionOk="0" h="57151" w="38101">
                  <a:moveTo>
                    <a:pt x="0" y="0"/>
                  </a:moveTo>
                  <a:lnTo>
                    <a:pt x="0" y="0"/>
                  </a:lnTo>
                  <a:lnTo>
                    <a:pt x="12864" y="31688"/>
                  </a:lnTo>
                  <a:lnTo>
                    <a:pt x="21199" y="45300"/>
                  </a:lnTo>
                  <a:lnTo>
                    <a:pt x="38100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307d0735f55_0_120"/>
            <p:cNvSpPr/>
            <p:nvPr/>
          </p:nvSpPr>
          <p:spPr>
            <a:xfrm>
              <a:off x="6794500" y="3875006"/>
              <a:ext cx="76201" cy="98401"/>
            </a:xfrm>
            <a:custGeom>
              <a:rect b="b" l="l" r="r" t="t"/>
              <a:pathLst>
                <a:path extrusionOk="0" h="98401" w="76201">
                  <a:moveTo>
                    <a:pt x="0" y="30244"/>
                  </a:moveTo>
                  <a:lnTo>
                    <a:pt x="0" y="30244"/>
                  </a:lnTo>
                  <a:lnTo>
                    <a:pt x="30038" y="3577"/>
                  </a:lnTo>
                  <a:lnTo>
                    <a:pt x="42453" y="0"/>
                  </a:lnTo>
                  <a:lnTo>
                    <a:pt x="48971" y="1045"/>
                  </a:lnTo>
                  <a:lnTo>
                    <a:pt x="51698" y="2311"/>
                  </a:lnTo>
                  <a:lnTo>
                    <a:pt x="56607" y="7481"/>
                  </a:lnTo>
                  <a:lnTo>
                    <a:pt x="58905" y="10836"/>
                  </a:lnTo>
                  <a:lnTo>
                    <a:pt x="59731" y="14483"/>
                  </a:lnTo>
                  <a:lnTo>
                    <a:pt x="58768" y="22298"/>
                  </a:lnTo>
                  <a:lnTo>
                    <a:pt x="45430" y="51183"/>
                  </a:lnTo>
                  <a:lnTo>
                    <a:pt x="29955" y="79886"/>
                  </a:lnTo>
                  <a:lnTo>
                    <a:pt x="22281" y="91519"/>
                  </a:lnTo>
                  <a:lnTo>
                    <a:pt x="21204" y="94378"/>
                  </a:lnTo>
                  <a:lnTo>
                    <a:pt x="21191" y="96283"/>
                  </a:lnTo>
                  <a:lnTo>
                    <a:pt x="21889" y="97553"/>
                  </a:lnTo>
                  <a:lnTo>
                    <a:pt x="23059" y="98400"/>
                  </a:lnTo>
                  <a:lnTo>
                    <a:pt x="23840" y="98259"/>
                  </a:lnTo>
                  <a:lnTo>
                    <a:pt x="24360" y="97460"/>
                  </a:lnTo>
                  <a:lnTo>
                    <a:pt x="24706" y="96221"/>
                  </a:lnTo>
                  <a:lnTo>
                    <a:pt x="25643" y="95395"/>
                  </a:lnTo>
                  <a:lnTo>
                    <a:pt x="31038" y="92822"/>
                  </a:lnTo>
                  <a:lnTo>
                    <a:pt x="61344" y="63401"/>
                  </a:lnTo>
                  <a:lnTo>
                    <a:pt x="76200" y="4294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307d0735f55_0_120"/>
            <p:cNvSpPr/>
            <p:nvPr/>
          </p:nvSpPr>
          <p:spPr>
            <a:xfrm>
              <a:off x="6996843" y="3955351"/>
              <a:ext cx="801" cy="4716"/>
            </a:xfrm>
            <a:custGeom>
              <a:rect b="b" l="l" r="r" t="t"/>
              <a:pathLst>
                <a:path extrusionOk="0" h="4716" w="801">
                  <a:moveTo>
                    <a:pt x="800" y="0"/>
                  </a:moveTo>
                  <a:lnTo>
                    <a:pt x="800" y="0"/>
                  </a:lnTo>
                  <a:lnTo>
                    <a:pt x="90" y="4560"/>
                  </a:lnTo>
                  <a:lnTo>
                    <a:pt x="0" y="471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g307d0735f55_0_120"/>
          <p:cNvGrpSpPr/>
          <p:nvPr/>
        </p:nvGrpSpPr>
        <p:grpSpPr>
          <a:xfrm>
            <a:off x="6877050" y="3639306"/>
            <a:ext cx="901567" cy="359569"/>
            <a:chOff x="6877050" y="3639306"/>
            <a:chExt cx="901567" cy="359569"/>
          </a:xfrm>
        </p:grpSpPr>
        <p:sp>
          <p:nvSpPr>
            <p:cNvPr id="300" name="Google Shape;300;g307d0735f55_0_120"/>
            <p:cNvSpPr/>
            <p:nvPr/>
          </p:nvSpPr>
          <p:spPr>
            <a:xfrm>
              <a:off x="6915150" y="3810000"/>
              <a:ext cx="120651" cy="188875"/>
            </a:xfrm>
            <a:custGeom>
              <a:rect b="b" l="l" r="r" t="t"/>
              <a:pathLst>
                <a:path extrusionOk="0" h="188875" w="120651">
                  <a:moveTo>
                    <a:pt x="120650" y="0"/>
                  </a:moveTo>
                  <a:lnTo>
                    <a:pt x="120650" y="0"/>
                  </a:lnTo>
                  <a:lnTo>
                    <a:pt x="117279" y="3371"/>
                  </a:lnTo>
                  <a:lnTo>
                    <a:pt x="115624" y="6907"/>
                  </a:lnTo>
                  <a:lnTo>
                    <a:pt x="115182" y="8838"/>
                  </a:lnTo>
                  <a:lnTo>
                    <a:pt x="108910" y="17828"/>
                  </a:lnTo>
                  <a:lnTo>
                    <a:pt x="104863" y="22059"/>
                  </a:lnTo>
                  <a:lnTo>
                    <a:pt x="103050" y="27678"/>
                  </a:lnTo>
                  <a:lnTo>
                    <a:pt x="101539" y="34173"/>
                  </a:lnTo>
                  <a:lnTo>
                    <a:pt x="90654" y="55720"/>
                  </a:lnTo>
                  <a:lnTo>
                    <a:pt x="84062" y="76273"/>
                  </a:lnTo>
                  <a:lnTo>
                    <a:pt x="69815" y="106940"/>
                  </a:lnTo>
                  <a:lnTo>
                    <a:pt x="65370" y="120351"/>
                  </a:lnTo>
                  <a:lnTo>
                    <a:pt x="64747" y="124684"/>
                  </a:lnTo>
                  <a:lnTo>
                    <a:pt x="60291" y="133262"/>
                  </a:lnTo>
                  <a:lnTo>
                    <a:pt x="55018" y="141777"/>
                  </a:lnTo>
                  <a:lnTo>
                    <a:pt x="47984" y="162978"/>
                  </a:lnTo>
                  <a:lnTo>
                    <a:pt x="38756" y="175682"/>
                  </a:lnTo>
                  <a:lnTo>
                    <a:pt x="27084" y="185012"/>
                  </a:lnTo>
                  <a:lnTo>
                    <a:pt x="18059" y="188874"/>
                  </a:lnTo>
                  <a:lnTo>
                    <a:pt x="11319" y="187896"/>
                  </a:lnTo>
                  <a:lnTo>
                    <a:pt x="0" y="184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307d0735f55_0_120"/>
            <p:cNvSpPr/>
            <p:nvPr/>
          </p:nvSpPr>
          <p:spPr>
            <a:xfrm>
              <a:off x="6877050" y="3708400"/>
              <a:ext cx="57151" cy="146051"/>
            </a:xfrm>
            <a:custGeom>
              <a:rect b="b" l="l" r="r" t="t"/>
              <a:pathLst>
                <a:path extrusionOk="0" h="146051" w="5715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50243" y="5026"/>
                  </a:lnTo>
                  <a:lnTo>
                    <a:pt x="48312" y="5467"/>
                  </a:lnTo>
                  <a:lnTo>
                    <a:pt x="47025" y="6467"/>
                  </a:lnTo>
                  <a:lnTo>
                    <a:pt x="35242" y="33043"/>
                  </a:lnTo>
                  <a:lnTo>
                    <a:pt x="27925" y="60904"/>
                  </a:lnTo>
                  <a:lnTo>
                    <a:pt x="21288" y="90091"/>
                  </a:lnTo>
                  <a:lnTo>
                    <a:pt x="12723" y="117749"/>
                  </a:lnTo>
                  <a:lnTo>
                    <a:pt x="0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307d0735f55_0_120"/>
            <p:cNvSpPr/>
            <p:nvPr/>
          </p:nvSpPr>
          <p:spPr>
            <a:xfrm>
              <a:off x="6902450" y="3759200"/>
              <a:ext cx="127001" cy="57151"/>
            </a:xfrm>
            <a:custGeom>
              <a:rect b="b" l="l" r="r" t="t"/>
              <a:pathLst>
                <a:path extrusionOk="0" h="57151" w="12700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6907" y="52124"/>
                  </a:lnTo>
                  <a:lnTo>
                    <a:pt x="17007" y="50269"/>
                  </a:lnTo>
                  <a:lnTo>
                    <a:pt x="24156" y="45356"/>
                  </a:lnTo>
                  <a:lnTo>
                    <a:pt x="34588" y="43923"/>
                  </a:lnTo>
                  <a:lnTo>
                    <a:pt x="41920" y="39433"/>
                  </a:lnTo>
                  <a:lnTo>
                    <a:pt x="56233" y="29530"/>
                  </a:lnTo>
                  <a:lnTo>
                    <a:pt x="87066" y="18654"/>
                  </a:lnTo>
                  <a:lnTo>
                    <a:pt x="92318" y="15346"/>
                  </a:lnTo>
                  <a:lnTo>
                    <a:pt x="99242" y="12778"/>
                  </a:lnTo>
                  <a:lnTo>
                    <a:pt x="105763" y="8568"/>
                  </a:lnTo>
                  <a:lnTo>
                    <a:pt x="1270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307d0735f55_0_120"/>
            <p:cNvSpPr/>
            <p:nvPr/>
          </p:nvSpPr>
          <p:spPr>
            <a:xfrm>
              <a:off x="6934200" y="3867150"/>
              <a:ext cx="120651" cy="88901"/>
            </a:xfrm>
            <a:custGeom>
              <a:rect b="b" l="l" r="r" t="t"/>
              <a:pathLst>
                <a:path extrusionOk="0" h="88901" w="120651">
                  <a:moveTo>
                    <a:pt x="0" y="0"/>
                  </a:moveTo>
                  <a:lnTo>
                    <a:pt x="0" y="0"/>
                  </a:lnTo>
                  <a:lnTo>
                    <a:pt x="5776" y="5069"/>
                  </a:lnTo>
                  <a:lnTo>
                    <a:pt x="34550" y="24011"/>
                  </a:lnTo>
                  <a:lnTo>
                    <a:pt x="63540" y="45940"/>
                  </a:lnTo>
                  <a:lnTo>
                    <a:pt x="93135" y="74171"/>
                  </a:lnTo>
                  <a:lnTo>
                    <a:pt x="99719" y="78826"/>
                  </a:lnTo>
                  <a:lnTo>
                    <a:pt x="107393" y="83328"/>
                  </a:lnTo>
                  <a:lnTo>
                    <a:pt x="111936" y="86424"/>
                  </a:lnTo>
                  <a:lnTo>
                    <a:pt x="120650" y="889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307d0735f55_0_120"/>
            <p:cNvSpPr/>
            <p:nvPr/>
          </p:nvSpPr>
          <p:spPr>
            <a:xfrm>
              <a:off x="7118350" y="3765550"/>
              <a:ext cx="69851" cy="12701"/>
            </a:xfrm>
            <a:custGeom>
              <a:rect b="b" l="l" r="r" t="t"/>
              <a:pathLst>
                <a:path extrusionOk="0" h="12701" w="69851">
                  <a:moveTo>
                    <a:pt x="0" y="12700"/>
                  </a:moveTo>
                  <a:lnTo>
                    <a:pt x="0" y="12700"/>
                  </a:lnTo>
                  <a:lnTo>
                    <a:pt x="6481" y="11995"/>
                  </a:lnTo>
                  <a:lnTo>
                    <a:pt x="32896" y="6742"/>
                  </a:lnTo>
                  <a:lnTo>
                    <a:pt x="46672" y="4585"/>
                  </a:lnTo>
                  <a:lnTo>
                    <a:pt x="698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307d0735f55_0_120"/>
            <p:cNvSpPr/>
            <p:nvPr/>
          </p:nvSpPr>
          <p:spPr>
            <a:xfrm>
              <a:off x="7150100" y="3790950"/>
              <a:ext cx="6351" cy="88901"/>
            </a:xfrm>
            <a:custGeom>
              <a:rect b="b" l="l" r="r" t="t"/>
              <a:pathLst>
                <a:path extrusionOk="0" h="88901" w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2979" y="8838"/>
                  </a:lnTo>
                  <a:lnTo>
                    <a:pt x="392" y="36058"/>
                  </a:lnTo>
                  <a:lnTo>
                    <a:pt x="34" y="65202"/>
                  </a:lnTo>
                  <a:lnTo>
                    <a:pt x="0" y="889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307d0735f55_0_120"/>
            <p:cNvSpPr/>
            <p:nvPr/>
          </p:nvSpPr>
          <p:spPr>
            <a:xfrm>
              <a:off x="7137400" y="3854450"/>
              <a:ext cx="38101" cy="38101"/>
            </a:xfrm>
            <a:custGeom>
              <a:rect b="b" l="l" r="r" t="t"/>
              <a:pathLst>
                <a:path extrusionOk="0" h="38101" w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371" y="25891"/>
                  </a:lnTo>
                  <a:lnTo>
                    <a:pt x="8838" y="17706"/>
                  </a:lnTo>
                  <a:lnTo>
                    <a:pt x="381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307d0735f55_0_120"/>
            <p:cNvSpPr/>
            <p:nvPr/>
          </p:nvSpPr>
          <p:spPr>
            <a:xfrm>
              <a:off x="7188200" y="3762796"/>
              <a:ext cx="157260" cy="214864"/>
            </a:xfrm>
            <a:custGeom>
              <a:rect b="b" l="l" r="r" t="t"/>
              <a:pathLst>
                <a:path extrusionOk="0" h="214864" w="157260">
                  <a:moveTo>
                    <a:pt x="0" y="72604"/>
                  </a:moveTo>
                  <a:lnTo>
                    <a:pt x="0" y="72604"/>
                  </a:lnTo>
                  <a:lnTo>
                    <a:pt x="0" y="63766"/>
                  </a:lnTo>
                  <a:lnTo>
                    <a:pt x="6741" y="54306"/>
                  </a:lnTo>
                  <a:lnTo>
                    <a:pt x="38377" y="31719"/>
                  </a:lnTo>
                  <a:lnTo>
                    <a:pt x="58668" y="17204"/>
                  </a:lnTo>
                  <a:lnTo>
                    <a:pt x="87383" y="740"/>
                  </a:lnTo>
                  <a:lnTo>
                    <a:pt x="91417" y="0"/>
                  </a:lnTo>
                  <a:lnTo>
                    <a:pt x="99661" y="1060"/>
                  </a:lnTo>
                  <a:lnTo>
                    <a:pt x="120110" y="11853"/>
                  </a:lnTo>
                  <a:lnTo>
                    <a:pt x="126995" y="16911"/>
                  </a:lnTo>
                  <a:lnTo>
                    <a:pt x="143810" y="45989"/>
                  </a:lnTo>
                  <a:lnTo>
                    <a:pt x="149541" y="66992"/>
                  </a:lnTo>
                  <a:lnTo>
                    <a:pt x="152258" y="94538"/>
                  </a:lnTo>
                  <a:lnTo>
                    <a:pt x="157259" y="125724"/>
                  </a:lnTo>
                  <a:lnTo>
                    <a:pt x="156427" y="145023"/>
                  </a:lnTo>
                  <a:lnTo>
                    <a:pt x="153594" y="170497"/>
                  </a:lnTo>
                  <a:lnTo>
                    <a:pt x="151851" y="200841"/>
                  </a:lnTo>
                  <a:lnTo>
                    <a:pt x="147376" y="209299"/>
                  </a:lnTo>
                  <a:lnTo>
                    <a:pt x="143583" y="214026"/>
                  </a:lnTo>
                  <a:lnTo>
                    <a:pt x="141583" y="214863"/>
                  </a:lnTo>
                  <a:lnTo>
                    <a:pt x="139544" y="214715"/>
                  </a:lnTo>
                  <a:lnTo>
                    <a:pt x="115053" y="203727"/>
                  </a:lnTo>
                  <a:lnTo>
                    <a:pt x="106168" y="195086"/>
                  </a:lnTo>
                  <a:lnTo>
                    <a:pt x="88966" y="168425"/>
                  </a:lnTo>
                  <a:lnTo>
                    <a:pt x="76200" y="14880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307d0735f55_0_120"/>
            <p:cNvSpPr/>
            <p:nvPr/>
          </p:nvSpPr>
          <p:spPr>
            <a:xfrm>
              <a:off x="7194550" y="3708400"/>
              <a:ext cx="69851" cy="266701"/>
            </a:xfrm>
            <a:custGeom>
              <a:rect b="b" l="l" r="r" t="t"/>
              <a:pathLst>
                <a:path extrusionOk="0" h="266701" w="6985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5486" y="705"/>
                  </a:lnTo>
                  <a:lnTo>
                    <a:pt x="64824" y="1881"/>
                  </a:lnTo>
                  <a:lnTo>
                    <a:pt x="56709" y="28561"/>
                  </a:lnTo>
                  <a:lnTo>
                    <a:pt x="50669" y="53618"/>
                  </a:lnTo>
                  <a:lnTo>
                    <a:pt x="46293" y="79622"/>
                  </a:lnTo>
                  <a:lnTo>
                    <a:pt x="44996" y="104495"/>
                  </a:lnTo>
                  <a:lnTo>
                    <a:pt x="42730" y="132326"/>
                  </a:lnTo>
                  <a:lnTo>
                    <a:pt x="37590" y="158447"/>
                  </a:lnTo>
                  <a:lnTo>
                    <a:pt x="31599" y="178415"/>
                  </a:lnTo>
                  <a:lnTo>
                    <a:pt x="21147" y="209187"/>
                  </a:lnTo>
                  <a:lnTo>
                    <a:pt x="12696" y="239765"/>
                  </a:lnTo>
                  <a:lnTo>
                    <a:pt x="6348" y="256132"/>
                  </a:lnTo>
                  <a:lnTo>
                    <a:pt x="0" y="266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307d0735f55_0_120"/>
            <p:cNvSpPr/>
            <p:nvPr/>
          </p:nvSpPr>
          <p:spPr>
            <a:xfrm>
              <a:off x="7448550" y="3657623"/>
              <a:ext cx="25401" cy="6328"/>
            </a:xfrm>
            <a:custGeom>
              <a:rect b="b" l="l" r="r" t="t"/>
              <a:pathLst>
                <a:path extrusionOk="0" h="6328" w="25401">
                  <a:moveTo>
                    <a:pt x="0" y="6327"/>
                  </a:moveTo>
                  <a:lnTo>
                    <a:pt x="0" y="6327"/>
                  </a:lnTo>
                  <a:lnTo>
                    <a:pt x="3371" y="2956"/>
                  </a:lnTo>
                  <a:lnTo>
                    <a:pt x="6907" y="1301"/>
                  </a:lnTo>
                  <a:lnTo>
                    <a:pt x="22059" y="0"/>
                  </a:lnTo>
                  <a:lnTo>
                    <a:pt x="23173" y="698"/>
                  </a:lnTo>
                  <a:lnTo>
                    <a:pt x="25400" y="632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307d0735f55_0_120"/>
            <p:cNvSpPr/>
            <p:nvPr/>
          </p:nvSpPr>
          <p:spPr>
            <a:xfrm>
              <a:off x="7353300" y="3702483"/>
              <a:ext cx="158751" cy="69418"/>
            </a:xfrm>
            <a:custGeom>
              <a:rect b="b" l="l" r="r" t="t"/>
              <a:pathLst>
                <a:path extrusionOk="0" h="69418" w="158751">
                  <a:moveTo>
                    <a:pt x="0" y="69417"/>
                  </a:moveTo>
                  <a:lnTo>
                    <a:pt x="0" y="69417"/>
                  </a:lnTo>
                  <a:lnTo>
                    <a:pt x="5776" y="64348"/>
                  </a:lnTo>
                  <a:lnTo>
                    <a:pt x="36990" y="50318"/>
                  </a:lnTo>
                  <a:lnTo>
                    <a:pt x="68428" y="37662"/>
                  </a:lnTo>
                  <a:lnTo>
                    <a:pt x="98852" y="23425"/>
                  </a:lnTo>
                  <a:lnTo>
                    <a:pt x="125610" y="12508"/>
                  </a:lnTo>
                  <a:lnTo>
                    <a:pt x="156977" y="0"/>
                  </a:lnTo>
                  <a:lnTo>
                    <a:pt x="157568" y="561"/>
                  </a:lnTo>
                  <a:lnTo>
                    <a:pt x="158750" y="591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307d0735f55_0_120"/>
            <p:cNvSpPr/>
            <p:nvPr/>
          </p:nvSpPr>
          <p:spPr>
            <a:xfrm>
              <a:off x="7429500" y="3759200"/>
              <a:ext cx="76201" cy="31751"/>
            </a:xfrm>
            <a:custGeom>
              <a:rect b="b" l="l" r="r" t="t"/>
              <a:pathLst>
                <a:path extrusionOk="0" h="31751" w="7620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15696" y="22029"/>
                  </a:lnTo>
                  <a:lnTo>
                    <a:pt x="44155" y="6612"/>
                  </a:lnTo>
                  <a:lnTo>
                    <a:pt x="52786" y="2939"/>
                  </a:lnTo>
                  <a:lnTo>
                    <a:pt x="762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307d0735f55_0_120"/>
            <p:cNvSpPr/>
            <p:nvPr/>
          </p:nvSpPr>
          <p:spPr>
            <a:xfrm>
              <a:off x="7442200" y="3810000"/>
              <a:ext cx="50801" cy="25401"/>
            </a:xfrm>
            <a:custGeom>
              <a:rect b="b" l="l" r="r" t="t"/>
              <a:pathLst>
                <a:path extrusionOk="0" h="25401" w="508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6907" y="23519"/>
                  </a:lnTo>
                  <a:lnTo>
                    <a:pt x="36398" y="6301"/>
                  </a:lnTo>
                  <a:lnTo>
                    <a:pt x="41577" y="2801"/>
                  </a:lnTo>
                  <a:lnTo>
                    <a:pt x="508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307d0735f55_0_120"/>
            <p:cNvSpPr/>
            <p:nvPr/>
          </p:nvSpPr>
          <p:spPr>
            <a:xfrm>
              <a:off x="7429500" y="3880529"/>
              <a:ext cx="127001" cy="106955"/>
            </a:xfrm>
            <a:custGeom>
              <a:rect b="b" l="l" r="r" t="t"/>
              <a:pathLst>
                <a:path extrusionOk="0" h="106955" w="127001">
                  <a:moveTo>
                    <a:pt x="0" y="12021"/>
                  </a:moveTo>
                  <a:lnTo>
                    <a:pt x="0" y="12021"/>
                  </a:lnTo>
                  <a:lnTo>
                    <a:pt x="0" y="43709"/>
                  </a:lnTo>
                  <a:lnTo>
                    <a:pt x="705" y="52210"/>
                  </a:lnTo>
                  <a:lnTo>
                    <a:pt x="5468" y="66659"/>
                  </a:lnTo>
                  <a:lnTo>
                    <a:pt x="6468" y="67496"/>
                  </a:lnTo>
                  <a:lnTo>
                    <a:pt x="9460" y="68427"/>
                  </a:lnTo>
                  <a:lnTo>
                    <a:pt x="9834" y="67970"/>
                  </a:lnTo>
                  <a:lnTo>
                    <a:pt x="7248" y="62166"/>
                  </a:lnTo>
                  <a:lnTo>
                    <a:pt x="6948" y="60268"/>
                  </a:lnTo>
                  <a:lnTo>
                    <a:pt x="4735" y="56277"/>
                  </a:lnTo>
                  <a:lnTo>
                    <a:pt x="3156" y="54225"/>
                  </a:lnTo>
                  <a:lnTo>
                    <a:pt x="623" y="37134"/>
                  </a:lnTo>
                  <a:lnTo>
                    <a:pt x="277" y="30708"/>
                  </a:lnTo>
                  <a:lnTo>
                    <a:pt x="1596" y="28007"/>
                  </a:lnTo>
                  <a:lnTo>
                    <a:pt x="21679" y="9876"/>
                  </a:lnTo>
                  <a:lnTo>
                    <a:pt x="34019" y="2762"/>
                  </a:lnTo>
                  <a:lnTo>
                    <a:pt x="52712" y="0"/>
                  </a:lnTo>
                  <a:lnTo>
                    <a:pt x="62939" y="329"/>
                  </a:lnTo>
                  <a:lnTo>
                    <a:pt x="69836" y="2826"/>
                  </a:lnTo>
                  <a:lnTo>
                    <a:pt x="71957" y="5186"/>
                  </a:lnTo>
                  <a:lnTo>
                    <a:pt x="74314" y="11570"/>
                  </a:lnTo>
                  <a:lnTo>
                    <a:pt x="72270" y="29840"/>
                  </a:lnTo>
                  <a:lnTo>
                    <a:pt x="60189" y="60592"/>
                  </a:lnTo>
                  <a:lnTo>
                    <a:pt x="49035" y="79094"/>
                  </a:lnTo>
                  <a:lnTo>
                    <a:pt x="29719" y="96148"/>
                  </a:lnTo>
                  <a:lnTo>
                    <a:pt x="14040" y="106202"/>
                  </a:lnTo>
                  <a:lnTo>
                    <a:pt x="14299" y="106558"/>
                  </a:lnTo>
                  <a:lnTo>
                    <a:pt x="16469" y="106954"/>
                  </a:lnTo>
                  <a:lnTo>
                    <a:pt x="41315" y="98440"/>
                  </a:lnTo>
                  <a:lnTo>
                    <a:pt x="60689" y="87486"/>
                  </a:lnTo>
                  <a:lnTo>
                    <a:pt x="90535" y="67783"/>
                  </a:lnTo>
                  <a:lnTo>
                    <a:pt x="121236" y="48295"/>
                  </a:lnTo>
                  <a:lnTo>
                    <a:pt x="127000" y="4377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307d0735f55_0_120"/>
            <p:cNvSpPr/>
            <p:nvPr/>
          </p:nvSpPr>
          <p:spPr>
            <a:xfrm>
              <a:off x="7531982" y="3676650"/>
              <a:ext cx="56269" cy="97121"/>
            </a:xfrm>
            <a:custGeom>
              <a:rect b="b" l="l" r="r" t="t"/>
              <a:pathLst>
                <a:path extrusionOk="0" h="97121" w="56269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2" y="6467"/>
                  </a:lnTo>
                  <a:lnTo>
                    <a:pt x="17439" y="33463"/>
                  </a:lnTo>
                  <a:lnTo>
                    <a:pt x="30493" y="63725"/>
                  </a:lnTo>
                  <a:lnTo>
                    <a:pt x="41402" y="89505"/>
                  </a:lnTo>
                  <a:lnTo>
                    <a:pt x="45663" y="95754"/>
                  </a:lnTo>
                  <a:lnTo>
                    <a:pt x="47786" y="96997"/>
                  </a:lnTo>
                  <a:lnTo>
                    <a:pt x="49909" y="97120"/>
                  </a:lnTo>
                  <a:lnTo>
                    <a:pt x="56268" y="952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307d0735f55_0_120"/>
            <p:cNvSpPr/>
            <p:nvPr/>
          </p:nvSpPr>
          <p:spPr>
            <a:xfrm>
              <a:off x="7565541" y="3639306"/>
              <a:ext cx="142002" cy="132595"/>
            </a:xfrm>
            <a:custGeom>
              <a:rect b="b" l="l" r="r" t="t"/>
              <a:pathLst>
                <a:path extrusionOk="0" h="132595" w="142002">
                  <a:moveTo>
                    <a:pt x="3659" y="81794"/>
                  </a:moveTo>
                  <a:lnTo>
                    <a:pt x="3659" y="81794"/>
                  </a:lnTo>
                  <a:lnTo>
                    <a:pt x="3659" y="78423"/>
                  </a:lnTo>
                  <a:lnTo>
                    <a:pt x="1777" y="74887"/>
                  </a:lnTo>
                  <a:lnTo>
                    <a:pt x="288" y="72956"/>
                  </a:lnTo>
                  <a:lnTo>
                    <a:pt x="0" y="70963"/>
                  </a:lnTo>
                  <a:lnTo>
                    <a:pt x="4656" y="53419"/>
                  </a:lnTo>
                  <a:lnTo>
                    <a:pt x="24652" y="29627"/>
                  </a:lnTo>
                  <a:lnTo>
                    <a:pt x="52834" y="7853"/>
                  </a:lnTo>
                  <a:lnTo>
                    <a:pt x="62909" y="3070"/>
                  </a:lnTo>
                  <a:lnTo>
                    <a:pt x="88506" y="0"/>
                  </a:lnTo>
                  <a:lnTo>
                    <a:pt x="102046" y="285"/>
                  </a:lnTo>
                  <a:lnTo>
                    <a:pt x="122466" y="8127"/>
                  </a:lnTo>
                  <a:lnTo>
                    <a:pt x="128899" y="17773"/>
                  </a:lnTo>
                  <a:lnTo>
                    <a:pt x="138779" y="46962"/>
                  </a:lnTo>
                  <a:lnTo>
                    <a:pt x="142001" y="71552"/>
                  </a:lnTo>
                  <a:lnTo>
                    <a:pt x="138154" y="102918"/>
                  </a:lnTo>
                  <a:lnTo>
                    <a:pt x="136348" y="123960"/>
                  </a:lnTo>
                  <a:lnTo>
                    <a:pt x="130659" y="13259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307d0735f55_0_120"/>
            <p:cNvSpPr/>
            <p:nvPr/>
          </p:nvSpPr>
          <p:spPr>
            <a:xfrm>
              <a:off x="7594600" y="3708400"/>
              <a:ext cx="82551" cy="44451"/>
            </a:xfrm>
            <a:custGeom>
              <a:rect b="b" l="l" r="r" t="t"/>
              <a:pathLst>
                <a:path extrusionOk="0" h="44451" w="825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2" y="37543"/>
                  </a:lnTo>
                  <a:lnTo>
                    <a:pt x="3371" y="35612"/>
                  </a:lnTo>
                  <a:lnTo>
                    <a:pt x="21036" y="25351"/>
                  </a:lnTo>
                  <a:lnTo>
                    <a:pt x="22491" y="23251"/>
                  </a:lnTo>
                  <a:lnTo>
                    <a:pt x="50765" y="12695"/>
                  </a:lnTo>
                  <a:lnTo>
                    <a:pt x="66077" y="6348"/>
                  </a:lnTo>
                  <a:lnTo>
                    <a:pt x="825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307d0735f55_0_120"/>
            <p:cNvSpPr/>
            <p:nvPr/>
          </p:nvSpPr>
          <p:spPr>
            <a:xfrm>
              <a:off x="7635980" y="3746500"/>
              <a:ext cx="47521" cy="40997"/>
            </a:xfrm>
            <a:custGeom>
              <a:rect b="b" l="l" r="r" t="t"/>
              <a:pathLst>
                <a:path extrusionOk="0" h="40997" w="47521">
                  <a:moveTo>
                    <a:pt x="9420" y="25400"/>
                  </a:moveTo>
                  <a:lnTo>
                    <a:pt x="9420" y="25400"/>
                  </a:lnTo>
                  <a:lnTo>
                    <a:pt x="582" y="34238"/>
                  </a:lnTo>
                  <a:lnTo>
                    <a:pt x="0" y="36231"/>
                  </a:lnTo>
                  <a:lnTo>
                    <a:pt x="318" y="38265"/>
                  </a:lnTo>
                  <a:lnTo>
                    <a:pt x="1235" y="40327"/>
                  </a:lnTo>
                  <a:lnTo>
                    <a:pt x="2552" y="40996"/>
                  </a:lnTo>
                  <a:lnTo>
                    <a:pt x="4137" y="40736"/>
                  </a:lnTo>
                  <a:lnTo>
                    <a:pt x="23228" y="28308"/>
                  </a:lnTo>
                  <a:lnTo>
                    <a:pt x="39090" y="12438"/>
                  </a:lnTo>
                  <a:lnTo>
                    <a:pt x="4752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307d0735f55_0_120"/>
            <p:cNvSpPr/>
            <p:nvPr/>
          </p:nvSpPr>
          <p:spPr>
            <a:xfrm>
              <a:off x="7632700" y="3663950"/>
              <a:ext cx="38094" cy="297100"/>
            </a:xfrm>
            <a:custGeom>
              <a:rect b="b" l="l" r="r" t="t"/>
              <a:pathLst>
                <a:path extrusionOk="0" h="297100" w="38094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907" y="38282"/>
                  </a:lnTo>
                  <a:lnTo>
                    <a:pt x="10984" y="66141"/>
                  </a:lnTo>
                  <a:lnTo>
                    <a:pt x="15732" y="97888"/>
                  </a:lnTo>
                  <a:lnTo>
                    <a:pt x="23464" y="126972"/>
                  </a:lnTo>
                  <a:lnTo>
                    <a:pt x="28982" y="150902"/>
                  </a:lnTo>
                  <a:lnTo>
                    <a:pt x="31203" y="182391"/>
                  </a:lnTo>
                  <a:lnTo>
                    <a:pt x="35013" y="212573"/>
                  </a:lnTo>
                  <a:lnTo>
                    <a:pt x="37185" y="237336"/>
                  </a:lnTo>
                  <a:lnTo>
                    <a:pt x="37919" y="268870"/>
                  </a:lnTo>
                  <a:lnTo>
                    <a:pt x="38093" y="293889"/>
                  </a:lnTo>
                  <a:lnTo>
                    <a:pt x="37389" y="295409"/>
                  </a:lnTo>
                  <a:lnTo>
                    <a:pt x="36216" y="296423"/>
                  </a:lnTo>
                  <a:lnTo>
                    <a:pt x="34727" y="297099"/>
                  </a:lnTo>
                  <a:lnTo>
                    <a:pt x="33734" y="296844"/>
                  </a:lnTo>
                  <a:lnTo>
                    <a:pt x="33073" y="295968"/>
                  </a:lnTo>
                  <a:lnTo>
                    <a:pt x="31750" y="292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307d0735f55_0_120"/>
            <p:cNvSpPr/>
            <p:nvPr/>
          </p:nvSpPr>
          <p:spPr>
            <a:xfrm>
              <a:off x="7594600" y="3848362"/>
              <a:ext cx="69851" cy="107689"/>
            </a:xfrm>
            <a:custGeom>
              <a:rect b="b" l="l" r="r" t="t"/>
              <a:pathLst>
                <a:path extrusionOk="0" h="107689" w="69851">
                  <a:moveTo>
                    <a:pt x="69850" y="6088"/>
                  </a:moveTo>
                  <a:lnTo>
                    <a:pt x="69850" y="6088"/>
                  </a:lnTo>
                  <a:lnTo>
                    <a:pt x="69850" y="2717"/>
                  </a:lnTo>
                  <a:lnTo>
                    <a:pt x="69145" y="1724"/>
                  </a:lnTo>
                  <a:lnTo>
                    <a:pt x="67968" y="1062"/>
                  </a:lnTo>
                  <a:lnTo>
                    <a:pt x="61061" y="130"/>
                  </a:lnTo>
                  <a:lnTo>
                    <a:pt x="57641" y="0"/>
                  </a:lnTo>
                  <a:lnTo>
                    <a:pt x="53949" y="2735"/>
                  </a:lnTo>
                  <a:lnTo>
                    <a:pt x="30949" y="32939"/>
                  </a:lnTo>
                  <a:lnTo>
                    <a:pt x="16453" y="63310"/>
                  </a:lnTo>
                  <a:lnTo>
                    <a:pt x="2966" y="94233"/>
                  </a:lnTo>
                  <a:lnTo>
                    <a:pt x="0" y="10768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307d0735f55_0_120"/>
            <p:cNvSpPr/>
            <p:nvPr/>
          </p:nvSpPr>
          <p:spPr>
            <a:xfrm>
              <a:off x="7677150" y="3867150"/>
              <a:ext cx="101467" cy="57151"/>
            </a:xfrm>
            <a:custGeom>
              <a:rect b="b" l="l" r="r" t="t"/>
              <a:pathLst>
                <a:path extrusionOk="0" h="57151" w="101467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17580" y="10540"/>
                  </a:lnTo>
                  <a:lnTo>
                    <a:pt x="34054" y="17580"/>
                  </a:lnTo>
                  <a:lnTo>
                    <a:pt x="42467" y="22770"/>
                  </a:lnTo>
                  <a:lnTo>
                    <a:pt x="61679" y="28425"/>
                  </a:lnTo>
                  <a:lnTo>
                    <a:pt x="73306" y="36163"/>
                  </a:lnTo>
                  <a:lnTo>
                    <a:pt x="87936" y="46591"/>
                  </a:lnTo>
                  <a:lnTo>
                    <a:pt x="98169" y="50674"/>
                  </a:lnTo>
                  <a:lnTo>
                    <a:pt x="99313" y="52127"/>
                  </a:lnTo>
                  <a:lnTo>
                    <a:pt x="101466" y="56856"/>
                  </a:lnTo>
                  <a:lnTo>
                    <a:pt x="95250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307d0735f55_0_120"/>
            <p:cNvSpPr/>
            <p:nvPr/>
          </p:nvSpPr>
          <p:spPr>
            <a:xfrm>
              <a:off x="7588250" y="3810000"/>
              <a:ext cx="158751" cy="50801"/>
            </a:xfrm>
            <a:custGeom>
              <a:rect b="b" l="l" r="r" t="t"/>
              <a:pathLst>
                <a:path extrusionOk="0" h="50801" w="158751">
                  <a:moveTo>
                    <a:pt x="0" y="50800"/>
                  </a:moveTo>
                  <a:lnTo>
                    <a:pt x="0" y="50800"/>
                  </a:lnTo>
                  <a:lnTo>
                    <a:pt x="10139" y="46436"/>
                  </a:lnTo>
                  <a:lnTo>
                    <a:pt x="20957" y="44333"/>
                  </a:lnTo>
                  <a:lnTo>
                    <a:pt x="30355" y="40260"/>
                  </a:lnTo>
                  <a:lnTo>
                    <a:pt x="58865" y="33925"/>
                  </a:lnTo>
                  <a:lnTo>
                    <a:pt x="88877" y="26851"/>
                  </a:lnTo>
                  <a:lnTo>
                    <a:pt x="96651" y="25340"/>
                  </a:lnTo>
                  <a:lnTo>
                    <a:pt x="127241" y="10498"/>
                  </a:lnTo>
                  <a:lnTo>
                    <a:pt x="134398" y="8194"/>
                  </a:lnTo>
                  <a:lnTo>
                    <a:pt x="149585" y="5887"/>
                  </a:lnTo>
                  <a:lnTo>
                    <a:pt x="158745" y="3"/>
                  </a:lnTo>
                  <a:lnTo>
                    <a:pt x="158746" y="2"/>
                  </a:lnTo>
                  <a:lnTo>
                    <a:pt x="158750" y="0"/>
                  </a:lnTo>
                  <a:lnTo>
                    <a:pt x="15875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g307d0735f55_0_120"/>
          <p:cNvGrpSpPr/>
          <p:nvPr/>
        </p:nvGrpSpPr>
        <p:grpSpPr>
          <a:xfrm>
            <a:off x="8013700" y="3600450"/>
            <a:ext cx="1726798" cy="595318"/>
            <a:chOff x="8013700" y="3600450"/>
            <a:chExt cx="1726798" cy="595318"/>
          </a:xfrm>
        </p:grpSpPr>
        <p:sp>
          <p:nvSpPr>
            <p:cNvPr id="323" name="Google Shape;323;g307d0735f55_0_120"/>
            <p:cNvSpPr/>
            <p:nvPr/>
          </p:nvSpPr>
          <p:spPr>
            <a:xfrm>
              <a:off x="8013700" y="3710406"/>
              <a:ext cx="304801" cy="194845"/>
            </a:xfrm>
            <a:custGeom>
              <a:rect b="b" l="l" r="r" t="t"/>
              <a:pathLst>
                <a:path extrusionOk="0" h="194845" w="304801">
                  <a:moveTo>
                    <a:pt x="0" y="10694"/>
                  </a:moveTo>
                  <a:lnTo>
                    <a:pt x="0" y="10694"/>
                  </a:lnTo>
                  <a:lnTo>
                    <a:pt x="0" y="14065"/>
                  </a:lnTo>
                  <a:lnTo>
                    <a:pt x="10139" y="41098"/>
                  </a:lnTo>
                  <a:lnTo>
                    <a:pt x="20957" y="65956"/>
                  </a:lnTo>
                  <a:lnTo>
                    <a:pt x="28944" y="92606"/>
                  </a:lnTo>
                  <a:lnTo>
                    <a:pt x="33560" y="114833"/>
                  </a:lnTo>
                  <a:lnTo>
                    <a:pt x="40125" y="141033"/>
                  </a:lnTo>
                  <a:lnTo>
                    <a:pt x="43169" y="168944"/>
                  </a:lnTo>
                  <a:lnTo>
                    <a:pt x="44376" y="192406"/>
                  </a:lnTo>
                  <a:lnTo>
                    <a:pt x="44417" y="190703"/>
                  </a:lnTo>
                  <a:lnTo>
                    <a:pt x="39419" y="173089"/>
                  </a:lnTo>
                  <a:lnTo>
                    <a:pt x="34989" y="143118"/>
                  </a:lnTo>
                  <a:lnTo>
                    <a:pt x="32389" y="117024"/>
                  </a:lnTo>
                  <a:lnTo>
                    <a:pt x="33758" y="86156"/>
                  </a:lnTo>
                  <a:lnTo>
                    <a:pt x="40614" y="56252"/>
                  </a:lnTo>
                  <a:lnTo>
                    <a:pt x="50173" y="29963"/>
                  </a:lnTo>
                  <a:lnTo>
                    <a:pt x="64490" y="12170"/>
                  </a:lnTo>
                  <a:lnTo>
                    <a:pt x="73582" y="4765"/>
                  </a:lnTo>
                  <a:lnTo>
                    <a:pt x="82328" y="1003"/>
                  </a:lnTo>
                  <a:lnTo>
                    <a:pt x="86636" y="0"/>
                  </a:lnTo>
                  <a:lnTo>
                    <a:pt x="93304" y="767"/>
                  </a:lnTo>
                  <a:lnTo>
                    <a:pt x="96069" y="1960"/>
                  </a:lnTo>
                  <a:lnTo>
                    <a:pt x="106704" y="13750"/>
                  </a:lnTo>
                  <a:lnTo>
                    <a:pt x="122233" y="41062"/>
                  </a:lnTo>
                  <a:lnTo>
                    <a:pt x="129742" y="61084"/>
                  </a:lnTo>
                  <a:lnTo>
                    <a:pt x="134519" y="92458"/>
                  </a:lnTo>
                  <a:lnTo>
                    <a:pt x="138165" y="119116"/>
                  </a:lnTo>
                  <a:lnTo>
                    <a:pt x="143863" y="149751"/>
                  </a:lnTo>
                  <a:lnTo>
                    <a:pt x="146024" y="181368"/>
                  </a:lnTo>
                  <a:lnTo>
                    <a:pt x="145339" y="171146"/>
                  </a:lnTo>
                  <a:lnTo>
                    <a:pt x="141023" y="145713"/>
                  </a:lnTo>
                  <a:lnTo>
                    <a:pt x="140092" y="119139"/>
                  </a:lnTo>
                  <a:lnTo>
                    <a:pt x="141698" y="91509"/>
                  </a:lnTo>
                  <a:lnTo>
                    <a:pt x="148561" y="60681"/>
                  </a:lnTo>
                  <a:lnTo>
                    <a:pt x="160684" y="34663"/>
                  </a:lnTo>
                  <a:lnTo>
                    <a:pt x="168077" y="24169"/>
                  </a:lnTo>
                  <a:lnTo>
                    <a:pt x="176065" y="17153"/>
                  </a:lnTo>
                  <a:lnTo>
                    <a:pt x="186201" y="13565"/>
                  </a:lnTo>
                  <a:lnTo>
                    <a:pt x="191867" y="12608"/>
                  </a:lnTo>
                  <a:lnTo>
                    <a:pt x="197055" y="13381"/>
                  </a:lnTo>
                  <a:lnTo>
                    <a:pt x="206584" y="18003"/>
                  </a:lnTo>
                  <a:lnTo>
                    <a:pt x="232759" y="46065"/>
                  </a:lnTo>
                  <a:lnTo>
                    <a:pt x="254116" y="73629"/>
                  </a:lnTo>
                  <a:lnTo>
                    <a:pt x="266812" y="97231"/>
                  </a:lnTo>
                  <a:lnTo>
                    <a:pt x="273699" y="126409"/>
                  </a:lnTo>
                  <a:lnTo>
                    <a:pt x="281474" y="150813"/>
                  </a:lnTo>
                  <a:lnTo>
                    <a:pt x="293371" y="180973"/>
                  </a:lnTo>
                  <a:lnTo>
                    <a:pt x="298075" y="188679"/>
                  </a:lnTo>
                  <a:lnTo>
                    <a:pt x="304800" y="19484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307d0735f55_0_120"/>
            <p:cNvSpPr/>
            <p:nvPr/>
          </p:nvSpPr>
          <p:spPr>
            <a:xfrm>
              <a:off x="8077200" y="3600450"/>
              <a:ext cx="107951" cy="63501"/>
            </a:xfrm>
            <a:custGeom>
              <a:rect b="b" l="l" r="r" t="t"/>
              <a:pathLst>
                <a:path extrusionOk="0" h="63501" w="107951">
                  <a:moveTo>
                    <a:pt x="0" y="0"/>
                  </a:moveTo>
                  <a:lnTo>
                    <a:pt x="0" y="0"/>
                  </a:lnTo>
                  <a:lnTo>
                    <a:pt x="5776" y="5069"/>
                  </a:lnTo>
                  <a:lnTo>
                    <a:pt x="36126" y="26667"/>
                  </a:lnTo>
                  <a:lnTo>
                    <a:pt x="65625" y="46648"/>
                  </a:lnTo>
                  <a:lnTo>
                    <a:pt x="78319" y="53725"/>
                  </a:lnTo>
                  <a:lnTo>
                    <a:pt x="107950" y="63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307d0735f55_0_120"/>
            <p:cNvSpPr/>
            <p:nvPr/>
          </p:nvSpPr>
          <p:spPr>
            <a:xfrm>
              <a:off x="8464550" y="3747468"/>
              <a:ext cx="127001" cy="185024"/>
            </a:xfrm>
            <a:custGeom>
              <a:rect b="b" l="l" r="r" t="t"/>
              <a:pathLst>
                <a:path extrusionOk="0" h="185024" w="127001">
                  <a:moveTo>
                    <a:pt x="0" y="37132"/>
                  </a:moveTo>
                  <a:lnTo>
                    <a:pt x="0" y="37132"/>
                  </a:lnTo>
                  <a:lnTo>
                    <a:pt x="3372" y="30390"/>
                  </a:lnTo>
                  <a:lnTo>
                    <a:pt x="5070" y="28404"/>
                  </a:lnTo>
                  <a:lnTo>
                    <a:pt x="10125" y="24903"/>
                  </a:lnTo>
                  <a:lnTo>
                    <a:pt x="11555" y="21584"/>
                  </a:lnTo>
                  <a:lnTo>
                    <a:pt x="12643" y="20417"/>
                  </a:lnTo>
                  <a:lnTo>
                    <a:pt x="25521" y="13193"/>
                  </a:lnTo>
                  <a:lnTo>
                    <a:pt x="51758" y="5322"/>
                  </a:lnTo>
                  <a:lnTo>
                    <a:pt x="53556" y="3931"/>
                  </a:lnTo>
                  <a:lnTo>
                    <a:pt x="54754" y="2298"/>
                  </a:lnTo>
                  <a:lnTo>
                    <a:pt x="56259" y="1209"/>
                  </a:lnTo>
                  <a:lnTo>
                    <a:pt x="59810" y="0"/>
                  </a:lnTo>
                  <a:lnTo>
                    <a:pt x="61746" y="382"/>
                  </a:lnTo>
                  <a:lnTo>
                    <a:pt x="69921" y="4185"/>
                  </a:lnTo>
                  <a:lnTo>
                    <a:pt x="78332" y="5146"/>
                  </a:lnTo>
                  <a:lnTo>
                    <a:pt x="79738" y="5930"/>
                  </a:lnTo>
                  <a:lnTo>
                    <a:pt x="80675" y="7159"/>
                  </a:lnTo>
                  <a:lnTo>
                    <a:pt x="87908" y="25770"/>
                  </a:lnTo>
                  <a:lnTo>
                    <a:pt x="83345" y="53486"/>
                  </a:lnTo>
                  <a:lnTo>
                    <a:pt x="73782" y="84882"/>
                  </a:lnTo>
                  <a:lnTo>
                    <a:pt x="60316" y="111885"/>
                  </a:lnTo>
                  <a:lnTo>
                    <a:pt x="56441" y="122567"/>
                  </a:lnTo>
                  <a:lnTo>
                    <a:pt x="38587" y="150539"/>
                  </a:lnTo>
                  <a:lnTo>
                    <a:pt x="31261" y="163030"/>
                  </a:lnTo>
                  <a:lnTo>
                    <a:pt x="28004" y="173285"/>
                  </a:lnTo>
                  <a:lnTo>
                    <a:pt x="28439" y="180665"/>
                  </a:lnTo>
                  <a:lnTo>
                    <a:pt x="29543" y="183620"/>
                  </a:lnTo>
                  <a:lnTo>
                    <a:pt x="31690" y="184885"/>
                  </a:lnTo>
                  <a:lnTo>
                    <a:pt x="34532" y="185023"/>
                  </a:lnTo>
                  <a:lnTo>
                    <a:pt x="52605" y="180175"/>
                  </a:lnTo>
                  <a:lnTo>
                    <a:pt x="80215" y="163695"/>
                  </a:lnTo>
                  <a:lnTo>
                    <a:pt x="108970" y="143168"/>
                  </a:lnTo>
                  <a:lnTo>
                    <a:pt x="127000" y="12603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g307d0735f55_0_120"/>
            <p:cNvSpPr/>
            <p:nvPr/>
          </p:nvSpPr>
          <p:spPr>
            <a:xfrm>
              <a:off x="8464550" y="3816350"/>
              <a:ext cx="127001" cy="44451"/>
            </a:xfrm>
            <a:custGeom>
              <a:rect b="b" l="l" r="r" t="t"/>
              <a:pathLst>
                <a:path extrusionOk="0" h="44451" w="12700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3"/>
                  </a:lnTo>
                  <a:lnTo>
                    <a:pt x="34519" y="23469"/>
                  </a:lnTo>
                  <a:lnTo>
                    <a:pt x="66164" y="11456"/>
                  </a:lnTo>
                  <a:lnTo>
                    <a:pt x="97475" y="6653"/>
                  </a:lnTo>
                  <a:lnTo>
                    <a:pt x="1270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307d0735f55_0_120"/>
            <p:cNvSpPr/>
            <p:nvPr/>
          </p:nvSpPr>
          <p:spPr>
            <a:xfrm>
              <a:off x="8592501" y="3829050"/>
              <a:ext cx="90903" cy="133898"/>
            </a:xfrm>
            <a:custGeom>
              <a:rect b="b" l="l" r="r" t="t"/>
              <a:pathLst>
                <a:path extrusionOk="0" h="133898" w="90903">
                  <a:moveTo>
                    <a:pt x="24449" y="0"/>
                  </a:moveTo>
                  <a:lnTo>
                    <a:pt x="24449" y="0"/>
                  </a:lnTo>
                  <a:lnTo>
                    <a:pt x="21077" y="3371"/>
                  </a:lnTo>
                  <a:lnTo>
                    <a:pt x="17542" y="5026"/>
                  </a:lnTo>
                  <a:lnTo>
                    <a:pt x="15612" y="5467"/>
                  </a:lnTo>
                  <a:lnTo>
                    <a:pt x="9522" y="9460"/>
                  </a:lnTo>
                  <a:lnTo>
                    <a:pt x="3250" y="18481"/>
                  </a:lnTo>
                  <a:lnTo>
                    <a:pt x="293" y="26721"/>
                  </a:lnTo>
                  <a:lnTo>
                    <a:pt x="0" y="46671"/>
                  </a:lnTo>
                  <a:lnTo>
                    <a:pt x="4191" y="69724"/>
                  </a:lnTo>
                  <a:lnTo>
                    <a:pt x="10607" y="97878"/>
                  </a:lnTo>
                  <a:lnTo>
                    <a:pt x="21132" y="122291"/>
                  </a:lnTo>
                  <a:lnTo>
                    <a:pt x="29091" y="131492"/>
                  </a:lnTo>
                  <a:lnTo>
                    <a:pt x="34599" y="133523"/>
                  </a:lnTo>
                  <a:lnTo>
                    <a:pt x="48245" y="133897"/>
                  </a:lnTo>
                  <a:lnTo>
                    <a:pt x="59955" y="129830"/>
                  </a:lnTo>
                  <a:lnTo>
                    <a:pt x="65053" y="126770"/>
                  </a:lnTo>
                  <a:lnTo>
                    <a:pt x="72599" y="117726"/>
                  </a:lnTo>
                  <a:lnTo>
                    <a:pt x="84778" y="97243"/>
                  </a:lnTo>
                  <a:lnTo>
                    <a:pt x="90902" y="65905"/>
                  </a:lnTo>
                  <a:lnTo>
                    <a:pt x="89923" y="41791"/>
                  </a:lnTo>
                  <a:lnTo>
                    <a:pt x="81302" y="13743"/>
                  </a:lnTo>
                  <a:lnTo>
                    <a:pt x="79284" y="9162"/>
                  </a:lnTo>
                  <a:lnTo>
                    <a:pt x="76528" y="6108"/>
                  </a:lnTo>
                  <a:lnTo>
                    <a:pt x="69702" y="2715"/>
                  </a:lnTo>
                  <a:lnTo>
                    <a:pt x="61298" y="804"/>
                  </a:lnTo>
                  <a:lnTo>
                    <a:pt x="59598" y="1242"/>
                  </a:lnTo>
                  <a:lnTo>
                    <a:pt x="58466" y="2239"/>
                  </a:lnTo>
                  <a:lnTo>
                    <a:pt x="57709" y="3609"/>
                  </a:lnTo>
                  <a:lnTo>
                    <a:pt x="56501" y="4523"/>
                  </a:lnTo>
                  <a:lnTo>
                    <a:pt x="53276" y="5538"/>
                  </a:lnTo>
                  <a:lnTo>
                    <a:pt x="52133" y="6514"/>
                  </a:lnTo>
                  <a:lnTo>
                    <a:pt x="50864" y="9480"/>
                  </a:lnTo>
                  <a:lnTo>
                    <a:pt x="49820" y="10554"/>
                  </a:lnTo>
                  <a:lnTo>
                    <a:pt x="46779" y="11746"/>
                  </a:lnTo>
                  <a:lnTo>
                    <a:pt x="45686" y="12770"/>
                  </a:lnTo>
                  <a:lnTo>
                    <a:pt x="43787" y="18084"/>
                  </a:lnTo>
                  <a:lnTo>
                    <a:pt x="49849" y="25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307d0735f55_0_120"/>
            <p:cNvSpPr/>
            <p:nvPr/>
          </p:nvSpPr>
          <p:spPr>
            <a:xfrm>
              <a:off x="8708829" y="3810000"/>
              <a:ext cx="149422" cy="141509"/>
            </a:xfrm>
            <a:custGeom>
              <a:rect b="b" l="l" r="r" t="t"/>
              <a:pathLst>
                <a:path extrusionOk="0" h="141509" w="149422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973" y="33213"/>
                  </a:lnTo>
                  <a:lnTo>
                    <a:pt x="3662" y="63698"/>
                  </a:lnTo>
                  <a:lnTo>
                    <a:pt x="8317" y="85666"/>
                  </a:lnTo>
                  <a:lnTo>
                    <a:pt x="21653" y="112847"/>
                  </a:lnTo>
                  <a:lnTo>
                    <a:pt x="33141" y="133638"/>
                  </a:lnTo>
                  <a:lnTo>
                    <a:pt x="40356" y="140063"/>
                  </a:lnTo>
                  <a:lnTo>
                    <a:pt x="43551" y="141353"/>
                  </a:lnTo>
                  <a:lnTo>
                    <a:pt x="46385" y="141508"/>
                  </a:lnTo>
                  <a:lnTo>
                    <a:pt x="62746" y="136686"/>
                  </a:lnTo>
                  <a:lnTo>
                    <a:pt x="76859" y="127597"/>
                  </a:lnTo>
                  <a:lnTo>
                    <a:pt x="83775" y="116212"/>
                  </a:lnTo>
                  <a:lnTo>
                    <a:pt x="93963" y="85907"/>
                  </a:lnTo>
                  <a:lnTo>
                    <a:pt x="98008" y="54387"/>
                  </a:lnTo>
                  <a:lnTo>
                    <a:pt x="98500" y="26108"/>
                  </a:lnTo>
                  <a:lnTo>
                    <a:pt x="98611" y="13877"/>
                  </a:lnTo>
                  <a:lnTo>
                    <a:pt x="98617" y="19791"/>
                  </a:lnTo>
                  <a:lnTo>
                    <a:pt x="108054" y="49640"/>
                  </a:lnTo>
                  <a:lnTo>
                    <a:pt x="115213" y="77816"/>
                  </a:lnTo>
                  <a:lnTo>
                    <a:pt x="122509" y="99492"/>
                  </a:lnTo>
                  <a:lnTo>
                    <a:pt x="139455" y="123113"/>
                  </a:lnTo>
                  <a:lnTo>
                    <a:pt x="143345" y="125272"/>
                  </a:lnTo>
                  <a:lnTo>
                    <a:pt x="145371" y="125848"/>
                  </a:lnTo>
                  <a:lnTo>
                    <a:pt x="146720" y="125526"/>
                  </a:lnTo>
                  <a:lnTo>
                    <a:pt x="149421" y="120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307d0735f55_0_120"/>
            <p:cNvSpPr/>
            <p:nvPr/>
          </p:nvSpPr>
          <p:spPr>
            <a:xfrm>
              <a:off x="8591681" y="3695700"/>
              <a:ext cx="101470" cy="76201"/>
            </a:xfrm>
            <a:custGeom>
              <a:rect b="b" l="l" r="r" t="t"/>
              <a:pathLst>
                <a:path extrusionOk="0" h="76201" w="101470">
                  <a:moveTo>
                    <a:pt x="25269" y="0"/>
                  </a:moveTo>
                  <a:lnTo>
                    <a:pt x="25269" y="0"/>
                  </a:lnTo>
                  <a:lnTo>
                    <a:pt x="10342" y="0"/>
                  </a:lnTo>
                  <a:lnTo>
                    <a:pt x="8968" y="705"/>
                  </a:lnTo>
                  <a:lnTo>
                    <a:pt x="8051" y="1881"/>
                  </a:lnTo>
                  <a:lnTo>
                    <a:pt x="860" y="20394"/>
                  </a:lnTo>
                  <a:lnTo>
                    <a:pt x="0" y="48608"/>
                  </a:lnTo>
                  <a:lnTo>
                    <a:pt x="633" y="57587"/>
                  </a:lnTo>
                  <a:lnTo>
                    <a:pt x="3266" y="63929"/>
                  </a:lnTo>
                  <a:lnTo>
                    <a:pt x="8670" y="69100"/>
                  </a:lnTo>
                  <a:lnTo>
                    <a:pt x="15069" y="73045"/>
                  </a:lnTo>
                  <a:lnTo>
                    <a:pt x="23344" y="75265"/>
                  </a:lnTo>
                  <a:lnTo>
                    <a:pt x="30528" y="75785"/>
                  </a:lnTo>
                  <a:lnTo>
                    <a:pt x="36544" y="74134"/>
                  </a:lnTo>
                  <a:lnTo>
                    <a:pt x="42275" y="71754"/>
                  </a:lnTo>
                  <a:lnTo>
                    <a:pt x="73173" y="64138"/>
                  </a:lnTo>
                  <a:lnTo>
                    <a:pt x="84434" y="63584"/>
                  </a:lnTo>
                  <a:lnTo>
                    <a:pt x="88723" y="65419"/>
                  </a:lnTo>
                  <a:lnTo>
                    <a:pt x="92982" y="67881"/>
                  </a:lnTo>
                  <a:lnTo>
                    <a:pt x="100212" y="69591"/>
                  </a:lnTo>
                  <a:lnTo>
                    <a:pt x="100631" y="70383"/>
                  </a:lnTo>
                  <a:lnTo>
                    <a:pt x="101469" y="762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307d0735f55_0_120"/>
            <p:cNvSpPr/>
            <p:nvPr/>
          </p:nvSpPr>
          <p:spPr>
            <a:xfrm>
              <a:off x="8953500" y="3801516"/>
              <a:ext cx="107905" cy="315723"/>
            </a:xfrm>
            <a:custGeom>
              <a:rect b="b" l="l" r="r" t="t"/>
              <a:pathLst>
                <a:path extrusionOk="0" h="315723" w="107905">
                  <a:moveTo>
                    <a:pt x="69850" y="14834"/>
                  </a:moveTo>
                  <a:lnTo>
                    <a:pt x="69850" y="14834"/>
                  </a:lnTo>
                  <a:lnTo>
                    <a:pt x="79310" y="24294"/>
                  </a:lnTo>
                  <a:lnTo>
                    <a:pt x="80390" y="24668"/>
                  </a:lnTo>
                  <a:lnTo>
                    <a:pt x="81109" y="24212"/>
                  </a:lnTo>
                  <a:lnTo>
                    <a:pt x="81909" y="21824"/>
                  </a:lnTo>
                  <a:lnTo>
                    <a:pt x="82266" y="18411"/>
                  </a:lnTo>
                  <a:lnTo>
                    <a:pt x="80542" y="14543"/>
                  </a:lnTo>
                  <a:lnTo>
                    <a:pt x="79095" y="12523"/>
                  </a:lnTo>
                  <a:lnTo>
                    <a:pt x="62149" y="0"/>
                  </a:lnTo>
                  <a:lnTo>
                    <a:pt x="59072" y="6"/>
                  </a:lnTo>
                  <a:lnTo>
                    <a:pt x="51888" y="3775"/>
                  </a:lnTo>
                  <a:lnTo>
                    <a:pt x="47756" y="8272"/>
                  </a:lnTo>
                  <a:lnTo>
                    <a:pt x="41732" y="27022"/>
                  </a:lnTo>
                  <a:lnTo>
                    <a:pt x="39177" y="53174"/>
                  </a:lnTo>
                  <a:lnTo>
                    <a:pt x="42676" y="82066"/>
                  </a:lnTo>
                  <a:lnTo>
                    <a:pt x="43662" y="90105"/>
                  </a:lnTo>
                  <a:lnTo>
                    <a:pt x="44630" y="92532"/>
                  </a:lnTo>
                  <a:lnTo>
                    <a:pt x="45981" y="94149"/>
                  </a:lnTo>
                  <a:lnTo>
                    <a:pt x="47587" y="95228"/>
                  </a:lnTo>
                  <a:lnTo>
                    <a:pt x="49364" y="95241"/>
                  </a:lnTo>
                  <a:lnTo>
                    <a:pt x="53221" y="93374"/>
                  </a:lnTo>
                  <a:lnTo>
                    <a:pt x="59357" y="88356"/>
                  </a:lnTo>
                  <a:lnTo>
                    <a:pt x="71410" y="71612"/>
                  </a:lnTo>
                  <a:lnTo>
                    <a:pt x="78939" y="57676"/>
                  </a:lnTo>
                  <a:lnTo>
                    <a:pt x="82827" y="55042"/>
                  </a:lnTo>
                  <a:lnTo>
                    <a:pt x="84851" y="54339"/>
                  </a:lnTo>
                  <a:lnTo>
                    <a:pt x="86906" y="55282"/>
                  </a:lnTo>
                  <a:lnTo>
                    <a:pt x="91071" y="60092"/>
                  </a:lnTo>
                  <a:lnTo>
                    <a:pt x="96581" y="88771"/>
                  </a:lnTo>
                  <a:lnTo>
                    <a:pt x="101994" y="110589"/>
                  </a:lnTo>
                  <a:lnTo>
                    <a:pt x="106186" y="141984"/>
                  </a:lnTo>
                  <a:lnTo>
                    <a:pt x="107427" y="171747"/>
                  </a:lnTo>
                  <a:lnTo>
                    <a:pt x="107795" y="196558"/>
                  </a:lnTo>
                  <a:lnTo>
                    <a:pt x="107904" y="221078"/>
                  </a:lnTo>
                  <a:lnTo>
                    <a:pt x="106056" y="248805"/>
                  </a:lnTo>
                  <a:lnTo>
                    <a:pt x="101039" y="274894"/>
                  </a:lnTo>
                  <a:lnTo>
                    <a:pt x="95083" y="294853"/>
                  </a:lnTo>
                  <a:lnTo>
                    <a:pt x="86751" y="307919"/>
                  </a:lnTo>
                  <a:lnTo>
                    <a:pt x="77053" y="315065"/>
                  </a:lnTo>
                  <a:lnTo>
                    <a:pt x="65525" y="315722"/>
                  </a:lnTo>
                  <a:lnTo>
                    <a:pt x="41871" y="310395"/>
                  </a:lnTo>
                  <a:lnTo>
                    <a:pt x="21149" y="295456"/>
                  </a:lnTo>
                  <a:lnTo>
                    <a:pt x="10999" y="286009"/>
                  </a:lnTo>
                  <a:lnTo>
                    <a:pt x="4356" y="269376"/>
                  </a:lnTo>
                  <a:lnTo>
                    <a:pt x="0" y="24343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307d0735f55_0_120"/>
            <p:cNvSpPr/>
            <p:nvPr/>
          </p:nvSpPr>
          <p:spPr>
            <a:xfrm>
              <a:off x="9105900" y="3822700"/>
              <a:ext cx="241301" cy="103502"/>
            </a:xfrm>
            <a:custGeom>
              <a:rect b="b" l="l" r="r" t="t"/>
              <a:pathLst>
                <a:path extrusionOk="0" h="103502" w="241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831" y="33613"/>
                  </a:lnTo>
                  <a:lnTo>
                    <a:pt x="19099" y="60523"/>
                  </a:lnTo>
                  <a:lnTo>
                    <a:pt x="30897" y="86588"/>
                  </a:lnTo>
                  <a:lnTo>
                    <a:pt x="38661" y="96809"/>
                  </a:lnTo>
                  <a:lnTo>
                    <a:pt x="42708" y="100523"/>
                  </a:lnTo>
                  <a:lnTo>
                    <a:pt x="46817" y="102293"/>
                  </a:lnTo>
                  <a:lnTo>
                    <a:pt x="55145" y="102379"/>
                  </a:lnTo>
                  <a:lnTo>
                    <a:pt x="58635" y="100708"/>
                  </a:lnTo>
                  <a:lnTo>
                    <a:pt x="67625" y="90909"/>
                  </a:lnTo>
                  <a:lnTo>
                    <a:pt x="74976" y="80621"/>
                  </a:lnTo>
                  <a:lnTo>
                    <a:pt x="79184" y="67111"/>
                  </a:lnTo>
                  <a:lnTo>
                    <a:pt x="81886" y="35442"/>
                  </a:lnTo>
                  <a:lnTo>
                    <a:pt x="82510" y="9192"/>
                  </a:lnTo>
                  <a:lnTo>
                    <a:pt x="87574" y="40063"/>
                  </a:lnTo>
                  <a:lnTo>
                    <a:pt x="92009" y="68983"/>
                  </a:lnTo>
                  <a:lnTo>
                    <a:pt x="99680" y="89303"/>
                  </a:lnTo>
                  <a:lnTo>
                    <a:pt x="106721" y="99842"/>
                  </a:lnTo>
                  <a:lnTo>
                    <a:pt x="111168" y="97056"/>
                  </a:lnTo>
                  <a:lnTo>
                    <a:pt x="117141" y="91113"/>
                  </a:lnTo>
                  <a:lnTo>
                    <a:pt x="122148" y="83769"/>
                  </a:lnTo>
                  <a:lnTo>
                    <a:pt x="131080" y="52028"/>
                  </a:lnTo>
                  <a:lnTo>
                    <a:pt x="132342" y="47818"/>
                  </a:lnTo>
                  <a:lnTo>
                    <a:pt x="133383" y="47401"/>
                  </a:lnTo>
                  <a:lnTo>
                    <a:pt x="134783" y="47828"/>
                  </a:lnTo>
                  <a:lnTo>
                    <a:pt x="136422" y="48819"/>
                  </a:lnTo>
                  <a:lnTo>
                    <a:pt x="138243" y="55564"/>
                  </a:lnTo>
                  <a:lnTo>
                    <a:pt x="144578" y="82472"/>
                  </a:lnTo>
                  <a:lnTo>
                    <a:pt x="151621" y="103393"/>
                  </a:lnTo>
                  <a:lnTo>
                    <a:pt x="151881" y="103501"/>
                  </a:lnTo>
                  <a:lnTo>
                    <a:pt x="152247" y="100282"/>
                  </a:lnTo>
                  <a:lnTo>
                    <a:pt x="152387" y="69943"/>
                  </a:lnTo>
                  <a:lnTo>
                    <a:pt x="153805" y="57191"/>
                  </a:lnTo>
                  <a:lnTo>
                    <a:pt x="164332" y="35521"/>
                  </a:lnTo>
                  <a:lnTo>
                    <a:pt x="173416" y="24028"/>
                  </a:lnTo>
                  <a:lnTo>
                    <a:pt x="179614" y="21263"/>
                  </a:lnTo>
                  <a:lnTo>
                    <a:pt x="183242" y="20525"/>
                  </a:lnTo>
                  <a:lnTo>
                    <a:pt x="191037" y="21587"/>
                  </a:lnTo>
                  <a:lnTo>
                    <a:pt x="195092" y="22858"/>
                  </a:lnTo>
                  <a:lnTo>
                    <a:pt x="201478" y="28033"/>
                  </a:lnTo>
                  <a:lnTo>
                    <a:pt x="211327" y="42853"/>
                  </a:lnTo>
                  <a:lnTo>
                    <a:pt x="225758" y="73395"/>
                  </a:lnTo>
                  <a:lnTo>
                    <a:pt x="231597" y="93322"/>
                  </a:lnTo>
                  <a:lnTo>
                    <a:pt x="235341" y="97921"/>
                  </a:lnTo>
                  <a:lnTo>
                    <a:pt x="241300" y="101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307d0735f55_0_120"/>
            <p:cNvSpPr/>
            <p:nvPr/>
          </p:nvSpPr>
          <p:spPr>
            <a:xfrm>
              <a:off x="9251950" y="3836722"/>
              <a:ext cx="170000" cy="359046"/>
            </a:xfrm>
            <a:custGeom>
              <a:rect b="b" l="l" r="r" t="t"/>
              <a:pathLst>
                <a:path extrusionOk="0" h="359046" w="170000">
                  <a:moveTo>
                    <a:pt x="146050" y="30428"/>
                  </a:moveTo>
                  <a:lnTo>
                    <a:pt x="146050" y="30428"/>
                  </a:lnTo>
                  <a:lnTo>
                    <a:pt x="146050" y="10034"/>
                  </a:lnTo>
                  <a:lnTo>
                    <a:pt x="144168" y="5371"/>
                  </a:lnTo>
                  <a:lnTo>
                    <a:pt x="142679" y="3140"/>
                  </a:lnTo>
                  <a:lnTo>
                    <a:pt x="140980" y="1653"/>
                  </a:lnTo>
                  <a:lnTo>
                    <a:pt x="137213" y="0"/>
                  </a:lnTo>
                  <a:lnTo>
                    <a:pt x="135219" y="970"/>
                  </a:lnTo>
                  <a:lnTo>
                    <a:pt x="131123" y="5812"/>
                  </a:lnTo>
                  <a:lnTo>
                    <a:pt x="128222" y="19842"/>
                  </a:lnTo>
                  <a:lnTo>
                    <a:pt x="127071" y="50059"/>
                  </a:lnTo>
                  <a:lnTo>
                    <a:pt x="127031" y="53264"/>
                  </a:lnTo>
                  <a:lnTo>
                    <a:pt x="127726" y="53413"/>
                  </a:lnTo>
                  <a:lnTo>
                    <a:pt x="130380" y="51698"/>
                  </a:lnTo>
                  <a:lnTo>
                    <a:pt x="141929" y="31996"/>
                  </a:lnTo>
                  <a:lnTo>
                    <a:pt x="145944" y="12107"/>
                  </a:lnTo>
                  <a:lnTo>
                    <a:pt x="149413" y="39232"/>
                  </a:lnTo>
                  <a:lnTo>
                    <a:pt x="152515" y="68464"/>
                  </a:lnTo>
                  <a:lnTo>
                    <a:pt x="157309" y="98802"/>
                  </a:lnTo>
                  <a:lnTo>
                    <a:pt x="160204" y="124535"/>
                  </a:lnTo>
                  <a:lnTo>
                    <a:pt x="162924" y="146337"/>
                  </a:lnTo>
                  <a:lnTo>
                    <a:pt x="164133" y="167786"/>
                  </a:lnTo>
                  <a:lnTo>
                    <a:pt x="166552" y="190959"/>
                  </a:lnTo>
                  <a:lnTo>
                    <a:pt x="169999" y="222161"/>
                  </a:lnTo>
                  <a:lnTo>
                    <a:pt x="169139" y="248575"/>
                  </a:lnTo>
                  <a:lnTo>
                    <a:pt x="164416" y="278743"/>
                  </a:lnTo>
                  <a:lnTo>
                    <a:pt x="160428" y="306262"/>
                  </a:lnTo>
                  <a:lnTo>
                    <a:pt x="158084" y="320238"/>
                  </a:lnTo>
                  <a:lnTo>
                    <a:pt x="148127" y="336745"/>
                  </a:lnTo>
                  <a:lnTo>
                    <a:pt x="137800" y="348602"/>
                  </a:lnTo>
                  <a:lnTo>
                    <a:pt x="122393" y="355283"/>
                  </a:lnTo>
                  <a:lnTo>
                    <a:pt x="97648" y="359045"/>
                  </a:lnTo>
                  <a:lnTo>
                    <a:pt x="82910" y="358513"/>
                  </a:lnTo>
                  <a:lnTo>
                    <a:pt x="54216" y="348556"/>
                  </a:lnTo>
                  <a:lnTo>
                    <a:pt x="25719" y="337427"/>
                  </a:lnTo>
                  <a:lnTo>
                    <a:pt x="8713" y="328894"/>
                  </a:lnTo>
                  <a:lnTo>
                    <a:pt x="0" y="32252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307d0735f55_0_120"/>
            <p:cNvSpPr/>
            <p:nvPr/>
          </p:nvSpPr>
          <p:spPr>
            <a:xfrm>
              <a:off x="9106584" y="3746500"/>
              <a:ext cx="107267" cy="28695"/>
            </a:xfrm>
            <a:custGeom>
              <a:rect b="b" l="l" r="r" t="t"/>
              <a:pathLst>
                <a:path extrusionOk="0" h="28695" w="107267">
                  <a:moveTo>
                    <a:pt x="81866" y="19050"/>
                  </a:moveTo>
                  <a:lnTo>
                    <a:pt x="81866" y="19050"/>
                  </a:lnTo>
                  <a:lnTo>
                    <a:pt x="78495" y="22421"/>
                  </a:lnTo>
                  <a:lnTo>
                    <a:pt x="73077" y="24076"/>
                  </a:lnTo>
                  <a:lnTo>
                    <a:pt x="46757" y="27165"/>
                  </a:lnTo>
                  <a:lnTo>
                    <a:pt x="43643" y="28694"/>
                  </a:lnTo>
                  <a:lnTo>
                    <a:pt x="34539" y="28510"/>
                  </a:lnTo>
                  <a:lnTo>
                    <a:pt x="4507" y="25521"/>
                  </a:lnTo>
                  <a:lnTo>
                    <a:pt x="1624" y="25454"/>
                  </a:lnTo>
                  <a:lnTo>
                    <a:pt x="855" y="24731"/>
                  </a:lnTo>
                  <a:lnTo>
                    <a:pt x="0" y="22045"/>
                  </a:lnTo>
                  <a:lnTo>
                    <a:pt x="476" y="21047"/>
                  </a:lnTo>
                  <a:lnTo>
                    <a:pt x="1502" y="20381"/>
                  </a:lnTo>
                  <a:lnTo>
                    <a:pt x="6314" y="19445"/>
                  </a:lnTo>
                  <a:lnTo>
                    <a:pt x="21404" y="18397"/>
                  </a:lnTo>
                  <a:lnTo>
                    <a:pt x="41362" y="14034"/>
                  </a:lnTo>
                  <a:lnTo>
                    <a:pt x="70130" y="12170"/>
                  </a:lnTo>
                  <a:lnTo>
                    <a:pt x="98967" y="4871"/>
                  </a:lnTo>
                  <a:lnTo>
                    <a:pt x="107266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307d0735f55_0_120"/>
            <p:cNvSpPr/>
            <p:nvPr/>
          </p:nvSpPr>
          <p:spPr>
            <a:xfrm>
              <a:off x="9486900" y="3835400"/>
              <a:ext cx="146051" cy="11938"/>
            </a:xfrm>
            <a:custGeom>
              <a:rect b="b" l="l" r="r" t="t"/>
              <a:pathLst>
                <a:path extrusionOk="0" h="11938" w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3613" y="10125"/>
                  </a:lnTo>
                  <a:lnTo>
                    <a:pt x="56918" y="11937"/>
                  </a:lnTo>
                  <a:lnTo>
                    <a:pt x="84441" y="11768"/>
                  </a:lnTo>
                  <a:lnTo>
                    <a:pt x="115301" y="7629"/>
                  </a:lnTo>
                  <a:lnTo>
                    <a:pt x="14605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307d0735f55_0_120"/>
            <p:cNvSpPr/>
            <p:nvPr/>
          </p:nvSpPr>
          <p:spPr>
            <a:xfrm>
              <a:off x="9557131" y="3665389"/>
              <a:ext cx="94870" cy="340051"/>
            </a:xfrm>
            <a:custGeom>
              <a:rect b="b" l="l" r="r" t="t"/>
              <a:pathLst>
                <a:path extrusionOk="0" h="340051" w="94870">
                  <a:moveTo>
                    <a:pt x="94869" y="119211"/>
                  </a:moveTo>
                  <a:lnTo>
                    <a:pt x="94869" y="119211"/>
                  </a:lnTo>
                  <a:lnTo>
                    <a:pt x="90506" y="109072"/>
                  </a:lnTo>
                  <a:lnTo>
                    <a:pt x="84329" y="79422"/>
                  </a:lnTo>
                  <a:lnTo>
                    <a:pt x="80715" y="54254"/>
                  </a:lnTo>
                  <a:lnTo>
                    <a:pt x="67268" y="22621"/>
                  </a:lnTo>
                  <a:lnTo>
                    <a:pt x="60976" y="11256"/>
                  </a:lnTo>
                  <a:lnTo>
                    <a:pt x="51272" y="3420"/>
                  </a:lnTo>
                  <a:lnTo>
                    <a:pt x="43508" y="721"/>
                  </a:lnTo>
                  <a:lnTo>
                    <a:pt x="39462" y="0"/>
                  </a:lnTo>
                  <a:lnTo>
                    <a:pt x="35353" y="932"/>
                  </a:lnTo>
                  <a:lnTo>
                    <a:pt x="27024" y="5730"/>
                  </a:lnTo>
                  <a:lnTo>
                    <a:pt x="17775" y="16364"/>
                  </a:lnTo>
                  <a:lnTo>
                    <a:pt x="3959" y="46438"/>
                  </a:lnTo>
                  <a:lnTo>
                    <a:pt x="905" y="73189"/>
                  </a:lnTo>
                  <a:lnTo>
                    <a:pt x="0" y="101185"/>
                  </a:lnTo>
                  <a:lnTo>
                    <a:pt x="1669" y="124370"/>
                  </a:lnTo>
                  <a:lnTo>
                    <a:pt x="4764" y="148315"/>
                  </a:lnTo>
                  <a:lnTo>
                    <a:pt x="9767" y="174401"/>
                  </a:lnTo>
                  <a:lnTo>
                    <a:pt x="12269" y="199691"/>
                  </a:lnTo>
                  <a:lnTo>
                    <a:pt x="17164" y="226469"/>
                  </a:lnTo>
                  <a:lnTo>
                    <a:pt x="21057" y="248726"/>
                  </a:lnTo>
                  <a:lnTo>
                    <a:pt x="23845" y="278314"/>
                  </a:lnTo>
                  <a:lnTo>
                    <a:pt x="29151" y="307821"/>
                  </a:lnTo>
                  <a:lnTo>
                    <a:pt x="31416" y="322635"/>
                  </a:lnTo>
                  <a:lnTo>
                    <a:pt x="37779" y="338287"/>
                  </a:lnTo>
                  <a:lnTo>
                    <a:pt x="39169" y="339345"/>
                  </a:lnTo>
                  <a:lnTo>
                    <a:pt x="40802" y="340050"/>
                  </a:lnTo>
                  <a:lnTo>
                    <a:pt x="41890" y="339815"/>
                  </a:lnTo>
                  <a:lnTo>
                    <a:pt x="42617" y="338952"/>
                  </a:lnTo>
                  <a:lnTo>
                    <a:pt x="44069" y="33511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307d0735f55_0_120"/>
            <p:cNvSpPr/>
            <p:nvPr/>
          </p:nvSpPr>
          <p:spPr>
            <a:xfrm>
              <a:off x="9664700" y="3890779"/>
              <a:ext cx="75798" cy="106307"/>
            </a:xfrm>
            <a:custGeom>
              <a:rect b="b" l="l" r="r" t="t"/>
              <a:pathLst>
                <a:path extrusionOk="0" h="106307" w="75798">
                  <a:moveTo>
                    <a:pt x="0" y="8121"/>
                  </a:moveTo>
                  <a:lnTo>
                    <a:pt x="0" y="8121"/>
                  </a:lnTo>
                  <a:lnTo>
                    <a:pt x="0" y="33869"/>
                  </a:lnTo>
                  <a:lnTo>
                    <a:pt x="1882" y="58319"/>
                  </a:lnTo>
                  <a:lnTo>
                    <a:pt x="5776" y="77703"/>
                  </a:lnTo>
                  <a:lnTo>
                    <a:pt x="12209" y="91023"/>
                  </a:lnTo>
                  <a:lnTo>
                    <a:pt x="17891" y="97883"/>
                  </a:lnTo>
                  <a:lnTo>
                    <a:pt x="30659" y="105658"/>
                  </a:lnTo>
                  <a:lnTo>
                    <a:pt x="34550" y="106306"/>
                  </a:lnTo>
                  <a:lnTo>
                    <a:pt x="42636" y="105146"/>
                  </a:lnTo>
                  <a:lnTo>
                    <a:pt x="55123" y="97155"/>
                  </a:lnTo>
                  <a:lnTo>
                    <a:pt x="64389" y="85850"/>
                  </a:lnTo>
                  <a:lnTo>
                    <a:pt x="74157" y="62049"/>
                  </a:lnTo>
                  <a:lnTo>
                    <a:pt x="75797" y="44330"/>
                  </a:lnTo>
                  <a:lnTo>
                    <a:pt x="72709" y="26611"/>
                  </a:lnTo>
                  <a:lnTo>
                    <a:pt x="63956" y="11326"/>
                  </a:lnTo>
                  <a:lnTo>
                    <a:pt x="55796" y="1231"/>
                  </a:lnTo>
                  <a:lnTo>
                    <a:pt x="52719" y="0"/>
                  </a:lnTo>
                  <a:lnTo>
                    <a:pt x="33562" y="1398"/>
                  </a:lnTo>
                  <a:lnTo>
                    <a:pt x="21077" y="5031"/>
                  </a:lnTo>
                  <a:lnTo>
                    <a:pt x="4597" y="13317"/>
                  </a:lnTo>
                  <a:lnTo>
                    <a:pt x="3066" y="12996"/>
                  </a:lnTo>
                  <a:lnTo>
                    <a:pt x="2043" y="12077"/>
                  </a:lnTo>
                  <a:close/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307d0735f55_0_120"/>
            <p:cNvSpPr/>
            <p:nvPr/>
          </p:nvSpPr>
          <p:spPr>
            <a:xfrm>
              <a:off x="9684011" y="3786959"/>
              <a:ext cx="37523" cy="54132"/>
            </a:xfrm>
            <a:custGeom>
              <a:rect b="b" l="l" r="r" t="t"/>
              <a:pathLst>
                <a:path extrusionOk="0" h="54132" w="37523">
                  <a:moveTo>
                    <a:pt x="6089" y="10341"/>
                  </a:moveTo>
                  <a:lnTo>
                    <a:pt x="6089" y="10341"/>
                  </a:lnTo>
                  <a:lnTo>
                    <a:pt x="1726" y="20480"/>
                  </a:lnTo>
                  <a:lnTo>
                    <a:pt x="0" y="36823"/>
                  </a:lnTo>
                  <a:lnTo>
                    <a:pt x="3188" y="47272"/>
                  </a:lnTo>
                  <a:lnTo>
                    <a:pt x="4860" y="49779"/>
                  </a:lnTo>
                  <a:lnTo>
                    <a:pt x="8600" y="52563"/>
                  </a:lnTo>
                  <a:lnTo>
                    <a:pt x="14674" y="54131"/>
                  </a:lnTo>
                  <a:lnTo>
                    <a:pt x="20723" y="50735"/>
                  </a:lnTo>
                  <a:lnTo>
                    <a:pt x="26705" y="45227"/>
                  </a:lnTo>
                  <a:lnTo>
                    <a:pt x="34231" y="30387"/>
                  </a:lnTo>
                  <a:lnTo>
                    <a:pt x="37126" y="14353"/>
                  </a:lnTo>
                  <a:lnTo>
                    <a:pt x="37522" y="6009"/>
                  </a:lnTo>
                  <a:lnTo>
                    <a:pt x="36922" y="3220"/>
                  </a:lnTo>
                  <a:lnTo>
                    <a:pt x="35817" y="1360"/>
                  </a:lnTo>
                  <a:lnTo>
                    <a:pt x="34373" y="121"/>
                  </a:lnTo>
                  <a:lnTo>
                    <a:pt x="32707" y="0"/>
                  </a:lnTo>
                  <a:lnTo>
                    <a:pt x="28974" y="1747"/>
                  </a:lnTo>
                  <a:lnTo>
                    <a:pt x="6089" y="2304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g307d0735f55_0_120"/>
          <p:cNvGrpSpPr/>
          <p:nvPr/>
        </p:nvGrpSpPr>
        <p:grpSpPr>
          <a:xfrm>
            <a:off x="5836336" y="4598283"/>
            <a:ext cx="1229318" cy="639137"/>
            <a:chOff x="5836336" y="4598283"/>
            <a:chExt cx="1229318" cy="639137"/>
          </a:xfrm>
        </p:grpSpPr>
        <p:sp>
          <p:nvSpPr>
            <p:cNvPr id="339" name="Google Shape;339;g307d0735f55_0_120"/>
            <p:cNvSpPr/>
            <p:nvPr/>
          </p:nvSpPr>
          <p:spPr>
            <a:xfrm>
              <a:off x="5861050" y="4641850"/>
              <a:ext cx="101601" cy="57151"/>
            </a:xfrm>
            <a:custGeom>
              <a:rect b="b" l="l" r="r" t="t"/>
              <a:pathLst>
                <a:path extrusionOk="0" h="57151" w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2894" y="16593"/>
                  </a:lnTo>
                  <a:lnTo>
                    <a:pt x="62553" y="36756"/>
                  </a:lnTo>
                  <a:lnTo>
                    <a:pt x="81909" y="50682"/>
                  </a:lnTo>
                  <a:lnTo>
                    <a:pt x="86499" y="54275"/>
                  </a:lnTo>
                  <a:lnTo>
                    <a:pt x="93049" y="56299"/>
                  </a:lnTo>
                  <a:lnTo>
                    <a:pt x="101600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307d0735f55_0_120"/>
            <p:cNvSpPr/>
            <p:nvPr/>
          </p:nvSpPr>
          <p:spPr>
            <a:xfrm>
              <a:off x="5836336" y="4781550"/>
              <a:ext cx="570815" cy="455870"/>
            </a:xfrm>
            <a:custGeom>
              <a:rect b="b" l="l" r="r" t="t"/>
              <a:pathLst>
                <a:path extrusionOk="0" h="455870" w="570815">
                  <a:moveTo>
                    <a:pt x="50114" y="0"/>
                  </a:moveTo>
                  <a:lnTo>
                    <a:pt x="50114" y="0"/>
                  </a:lnTo>
                  <a:lnTo>
                    <a:pt x="53485" y="0"/>
                  </a:lnTo>
                  <a:lnTo>
                    <a:pt x="57021" y="1881"/>
                  </a:lnTo>
                  <a:lnTo>
                    <a:pt x="60945" y="4364"/>
                  </a:lnTo>
                  <a:lnTo>
                    <a:pt x="65040" y="5467"/>
                  </a:lnTo>
                  <a:lnTo>
                    <a:pt x="96347" y="6298"/>
                  </a:lnTo>
                  <a:lnTo>
                    <a:pt x="111061" y="6343"/>
                  </a:lnTo>
                  <a:lnTo>
                    <a:pt x="130763" y="13522"/>
                  </a:lnTo>
                  <a:lnTo>
                    <a:pt x="140410" y="21960"/>
                  </a:lnTo>
                  <a:lnTo>
                    <a:pt x="143163" y="26928"/>
                  </a:lnTo>
                  <a:lnTo>
                    <a:pt x="144712" y="33692"/>
                  </a:lnTo>
                  <a:lnTo>
                    <a:pt x="138429" y="46907"/>
                  </a:lnTo>
                  <a:lnTo>
                    <a:pt x="112123" y="77299"/>
                  </a:lnTo>
                  <a:lnTo>
                    <a:pt x="82125" y="102188"/>
                  </a:lnTo>
                  <a:lnTo>
                    <a:pt x="51923" y="126548"/>
                  </a:lnTo>
                  <a:lnTo>
                    <a:pt x="44241" y="132952"/>
                  </a:lnTo>
                  <a:lnTo>
                    <a:pt x="50735" y="133298"/>
                  </a:lnTo>
                  <a:lnTo>
                    <a:pt x="78608" y="134054"/>
                  </a:lnTo>
                  <a:lnTo>
                    <a:pt x="108110" y="139111"/>
                  </a:lnTo>
                  <a:lnTo>
                    <a:pt x="128377" y="142994"/>
                  </a:lnTo>
                  <a:lnTo>
                    <a:pt x="157853" y="151249"/>
                  </a:lnTo>
                  <a:lnTo>
                    <a:pt x="181515" y="161137"/>
                  </a:lnTo>
                  <a:lnTo>
                    <a:pt x="190726" y="167297"/>
                  </a:lnTo>
                  <a:lnTo>
                    <a:pt x="193747" y="173367"/>
                  </a:lnTo>
                  <a:lnTo>
                    <a:pt x="195687" y="188762"/>
                  </a:lnTo>
                  <a:lnTo>
                    <a:pt x="192651" y="201195"/>
                  </a:lnTo>
                  <a:lnTo>
                    <a:pt x="183912" y="213816"/>
                  </a:lnTo>
                  <a:lnTo>
                    <a:pt x="156664" y="237089"/>
                  </a:lnTo>
                  <a:lnTo>
                    <a:pt x="126130" y="260074"/>
                  </a:lnTo>
                  <a:lnTo>
                    <a:pt x="95105" y="283845"/>
                  </a:lnTo>
                  <a:lnTo>
                    <a:pt x="65448" y="305190"/>
                  </a:lnTo>
                  <a:lnTo>
                    <a:pt x="40139" y="320242"/>
                  </a:lnTo>
                  <a:lnTo>
                    <a:pt x="25051" y="324193"/>
                  </a:lnTo>
                  <a:lnTo>
                    <a:pt x="1630" y="341452"/>
                  </a:lnTo>
                  <a:lnTo>
                    <a:pt x="857" y="342641"/>
                  </a:lnTo>
                  <a:lnTo>
                    <a:pt x="0" y="345841"/>
                  </a:lnTo>
                  <a:lnTo>
                    <a:pt x="476" y="346978"/>
                  </a:lnTo>
                  <a:lnTo>
                    <a:pt x="1500" y="347735"/>
                  </a:lnTo>
                  <a:lnTo>
                    <a:pt x="4518" y="348577"/>
                  </a:lnTo>
                  <a:lnTo>
                    <a:pt x="36099" y="349224"/>
                  </a:lnTo>
                  <a:lnTo>
                    <a:pt x="63965" y="349951"/>
                  </a:lnTo>
                  <a:lnTo>
                    <a:pt x="91220" y="354318"/>
                  </a:lnTo>
                  <a:lnTo>
                    <a:pt x="116778" y="359375"/>
                  </a:lnTo>
                  <a:lnTo>
                    <a:pt x="140186" y="361187"/>
                  </a:lnTo>
                  <a:lnTo>
                    <a:pt x="170876" y="362429"/>
                  </a:lnTo>
                  <a:lnTo>
                    <a:pt x="199400" y="366931"/>
                  </a:lnTo>
                  <a:lnTo>
                    <a:pt x="225574" y="371401"/>
                  </a:lnTo>
                  <a:lnTo>
                    <a:pt x="252852" y="379078"/>
                  </a:lnTo>
                  <a:lnTo>
                    <a:pt x="280504" y="387389"/>
                  </a:lnTo>
                  <a:lnTo>
                    <a:pt x="306192" y="395824"/>
                  </a:lnTo>
                  <a:lnTo>
                    <a:pt x="333892" y="402169"/>
                  </a:lnTo>
                  <a:lnTo>
                    <a:pt x="356860" y="406401"/>
                  </a:lnTo>
                  <a:lnTo>
                    <a:pt x="387946" y="410868"/>
                  </a:lnTo>
                  <a:lnTo>
                    <a:pt x="417413" y="415750"/>
                  </a:lnTo>
                  <a:lnTo>
                    <a:pt x="445027" y="423508"/>
                  </a:lnTo>
                  <a:lnTo>
                    <a:pt x="472239" y="430440"/>
                  </a:lnTo>
                  <a:lnTo>
                    <a:pt x="503313" y="443187"/>
                  </a:lnTo>
                  <a:lnTo>
                    <a:pt x="530198" y="452707"/>
                  </a:lnTo>
                  <a:lnTo>
                    <a:pt x="551018" y="455869"/>
                  </a:lnTo>
                  <a:lnTo>
                    <a:pt x="556206" y="454901"/>
                  </a:lnTo>
                  <a:lnTo>
                    <a:pt x="570814" y="444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307d0735f55_0_120"/>
            <p:cNvSpPr/>
            <p:nvPr/>
          </p:nvSpPr>
          <p:spPr>
            <a:xfrm>
              <a:off x="6096572" y="4705350"/>
              <a:ext cx="151829" cy="352529"/>
            </a:xfrm>
            <a:custGeom>
              <a:rect b="b" l="l" r="r" t="t"/>
              <a:pathLst>
                <a:path extrusionOk="0" h="352529" w="151829">
                  <a:moveTo>
                    <a:pt x="151828" y="0"/>
                  </a:moveTo>
                  <a:lnTo>
                    <a:pt x="151828" y="0"/>
                  </a:lnTo>
                  <a:lnTo>
                    <a:pt x="148457" y="3371"/>
                  </a:lnTo>
                  <a:lnTo>
                    <a:pt x="144921" y="5026"/>
                  </a:lnTo>
                  <a:lnTo>
                    <a:pt x="116084" y="11794"/>
                  </a:lnTo>
                  <a:lnTo>
                    <a:pt x="90947" y="19488"/>
                  </a:lnTo>
                  <a:lnTo>
                    <a:pt x="61992" y="24622"/>
                  </a:lnTo>
                  <a:lnTo>
                    <a:pt x="48462" y="25875"/>
                  </a:lnTo>
                  <a:lnTo>
                    <a:pt x="17630" y="36947"/>
                  </a:lnTo>
                  <a:lnTo>
                    <a:pt x="12692" y="41351"/>
                  </a:lnTo>
                  <a:lnTo>
                    <a:pt x="2324" y="55331"/>
                  </a:lnTo>
                  <a:lnTo>
                    <a:pt x="0" y="70327"/>
                  </a:lnTo>
                  <a:lnTo>
                    <a:pt x="1479" y="86454"/>
                  </a:lnTo>
                  <a:lnTo>
                    <a:pt x="6386" y="110988"/>
                  </a:lnTo>
                  <a:lnTo>
                    <a:pt x="12308" y="136837"/>
                  </a:lnTo>
                  <a:lnTo>
                    <a:pt x="20630" y="164535"/>
                  </a:lnTo>
                  <a:lnTo>
                    <a:pt x="29068" y="190388"/>
                  </a:lnTo>
                  <a:lnTo>
                    <a:pt x="36275" y="218865"/>
                  </a:lnTo>
                  <a:lnTo>
                    <a:pt x="40527" y="242571"/>
                  </a:lnTo>
                  <a:lnTo>
                    <a:pt x="42885" y="271937"/>
                  </a:lnTo>
                  <a:lnTo>
                    <a:pt x="41555" y="285020"/>
                  </a:lnTo>
                  <a:lnTo>
                    <a:pt x="33694" y="315549"/>
                  </a:lnTo>
                  <a:lnTo>
                    <a:pt x="28138" y="343618"/>
                  </a:lnTo>
                  <a:lnTo>
                    <a:pt x="25809" y="352050"/>
                  </a:lnTo>
                  <a:lnTo>
                    <a:pt x="25482" y="352528"/>
                  </a:lnTo>
                  <a:lnTo>
                    <a:pt x="25264" y="352141"/>
                  </a:lnTo>
                  <a:lnTo>
                    <a:pt x="18478" y="3302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307d0735f55_0_120"/>
            <p:cNvSpPr/>
            <p:nvPr/>
          </p:nvSpPr>
          <p:spPr>
            <a:xfrm>
              <a:off x="6134100" y="4782974"/>
              <a:ext cx="177380" cy="288964"/>
            </a:xfrm>
            <a:custGeom>
              <a:rect b="b" l="l" r="r" t="t"/>
              <a:pathLst>
                <a:path extrusionOk="0" h="288964" w="177380">
                  <a:moveTo>
                    <a:pt x="0" y="68426"/>
                  </a:moveTo>
                  <a:lnTo>
                    <a:pt x="0" y="68426"/>
                  </a:lnTo>
                  <a:lnTo>
                    <a:pt x="22782" y="47055"/>
                  </a:lnTo>
                  <a:lnTo>
                    <a:pt x="53113" y="28247"/>
                  </a:lnTo>
                  <a:lnTo>
                    <a:pt x="82855" y="12422"/>
                  </a:lnTo>
                  <a:lnTo>
                    <a:pt x="113113" y="2213"/>
                  </a:lnTo>
                  <a:lnTo>
                    <a:pt x="143124" y="0"/>
                  </a:lnTo>
                  <a:lnTo>
                    <a:pt x="158666" y="3858"/>
                  </a:lnTo>
                  <a:lnTo>
                    <a:pt x="165298" y="7509"/>
                  </a:lnTo>
                  <a:lnTo>
                    <a:pt x="170598" y="15246"/>
                  </a:lnTo>
                  <a:lnTo>
                    <a:pt x="175666" y="29621"/>
                  </a:lnTo>
                  <a:lnTo>
                    <a:pt x="177379" y="60604"/>
                  </a:lnTo>
                  <a:lnTo>
                    <a:pt x="174304" y="85158"/>
                  </a:lnTo>
                  <a:lnTo>
                    <a:pt x="168925" y="109211"/>
                  </a:lnTo>
                  <a:lnTo>
                    <a:pt x="159491" y="140953"/>
                  </a:lnTo>
                  <a:lnTo>
                    <a:pt x="147759" y="167057"/>
                  </a:lnTo>
                  <a:lnTo>
                    <a:pt x="136223" y="194839"/>
                  </a:lnTo>
                  <a:lnTo>
                    <a:pt x="127150" y="220710"/>
                  </a:lnTo>
                  <a:lnTo>
                    <a:pt x="116436" y="248197"/>
                  </a:lnTo>
                  <a:lnTo>
                    <a:pt x="105836" y="274865"/>
                  </a:lnTo>
                  <a:lnTo>
                    <a:pt x="99719" y="282002"/>
                  </a:lnTo>
                  <a:lnTo>
                    <a:pt x="93004" y="286821"/>
                  </a:lnTo>
                  <a:lnTo>
                    <a:pt x="87666" y="288963"/>
                  </a:lnTo>
                  <a:lnTo>
                    <a:pt x="84550" y="288123"/>
                  </a:lnTo>
                  <a:lnTo>
                    <a:pt x="69850" y="27797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307d0735f55_0_120"/>
            <p:cNvSpPr/>
            <p:nvPr/>
          </p:nvSpPr>
          <p:spPr>
            <a:xfrm>
              <a:off x="6153150" y="4857750"/>
              <a:ext cx="323851" cy="266701"/>
            </a:xfrm>
            <a:custGeom>
              <a:rect b="b" l="l" r="r" t="t"/>
              <a:pathLst>
                <a:path extrusionOk="0" h="266701" w="323851">
                  <a:moveTo>
                    <a:pt x="0" y="0"/>
                  </a:moveTo>
                  <a:lnTo>
                    <a:pt x="0" y="0"/>
                  </a:lnTo>
                  <a:lnTo>
                    <a:pt x="25730" y="14746"/>
                  </a:lnTo>
                  <a:lnTo>
                    <a:pt x="55052" y="42453"/>
                  </a:lnTo>
                  <a:lnTo>
                    <a:pt x="83110" y="67278"/>
                  </a:lnTo>
                  <a:lnTo>
                    <a:pt x="105529" y="88138"/>
                  </a:lnTo>
                  <a:lnTo>
                    <a:pt x="126988" y="105843"/>
                  </a:lnTo>
                  <a:lnTo>
                    <a:pt x="137578" y="116186"/>
                  </a:lnTo>
                  <a:lnTo>
                    <a:pt x="167477" y="138191"/>
                  </a:lnTo>
                  <a:lnTo>
                    <a:pt x="193505" y="161373"/>
                  </a:lnTo>
                  <a:lnTo>
                    <a:pt x="217617" y="182787"/>
                  </a:lnTo>
                  <a:lnTo>
                    <a:pt x="237292" y="204432"/>
                  </a:lnTo>
                  <a:lnTo>
                    <a:pt x="267571" y="229717"/>
                  </a:lnTo>
                  <a:lnTo>
                    <a:pt x="293616" y="252167"/>
                  </a:lnTo>
                  <a:lnTo>
                    <a:pt x="323850" y="266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307d0735f55_0_120"/>
            <p:cNvSpPr/>
            <p:nvPr/>
          </p:nvSpPr>
          <p:spPr>
            <a:xfrm>
              <a:off x="6567294" y="4598283"/>
              <a:ext cx="125607" cy="339959"/>
            </a:xfrm>
            <a:custGeom>
              <a:rect b="b" l="l" r="r" t="t"/>
              <a:pathLst>
                <a:path extrusionOk="0" h="339959" w="125607">
                  <a:moveTo>
                    <a:pt x="125606" y="5467"/>
                  </a:moveTo>
                  <a:lnTo>
                    <a:pt x="125606" y="5467"/>
                  </a:lnTo>
                  <a:lnTo>
                    <a:pt x="122235" y="2096"/>
                  </a:lnTo>
                  <a:lnTo>
                    <a:pt x="116817" y="441"/>
                  </a:lnTo>
                  <a:lnTo>
                    <a:pt x="113397" y="0"/>
                  </a:lnTo>
                  <a:lnTo>
                    <a:pt x="107715" y="1391"/>
                  </a:lnTo>
                  <a:lnTo>
                    <a:pt x="102132" y="3656"/>
                  </a:lnTo>
                  <a:lnTo>
                    <a:pt x="74473" y="10377"/>
                  </a:lnTo>
                  <a:lnTo>
                    <a:pt x="46740" y="23165"/>
                  </a:lnTo>
                  <a:lnTo>
                    <a:pt x="16847" y="45231"/>
                  </a:lnTo>
                  <a:lnTo>
                    <a:pt x="10711" y="50892"/>
                  </a:lnTo>
                  <a:lnTo>
                    <a:pt x="7514" y="59522"/>
                  </a:lnTo>
                  <a:lnTo>
                    <a:pt x="154" y="89627"/>
                  </a:lnTo>
                  <a:lnTo>
                    <a:pt x="0" y="101432"/>
                  </a:lnTo>
                  <a:lnTo>
                    <a:pt x="4164" y="129190"/>
                  </a:lnTo>
                  <a:lnTo>
                    <a:pt x="4721" y="152820"/>
                  </a:lnTo>
                  <a:lnTo>
                    <a:pt x="11628" y="182164"/>
                  </a:lnTo>
                  <a:lnTo>
                    <a:pt x="17171" y="209181"/>
                  </a:lnTo>
                  <a:lnTo>
                    <a:pt x="22967" y="240484"/>
                  </a:lnTo>
                  <a:lnTo>
                    <a:pt x="28870" y="269488"/>
                  </a:lnTo>
                  <a:lnTo>
                    <a:pt x="34949" y="294033"/>
                  </a:lnTo>
                  <a:lnTo>
                    <a:pt x="36359" y="322269"/>
                  </a:lnTo>
                  <a:lnTo>
                    <a:pt x="36676" y="339958"/>
                  </a:lnTo>
                  <a:lnTo>
                    <a:pt x="38574" y="337339"/>
                  </a:lnTo>
                  <a:lnTo>
                    <a:pt x="40068" y="334664"/>
                  </a:lnTo>
                  <a:lnTo>
                    <a:pt x="40358" y="332177"/>
                  </a:lnTo>
                  <a:lnTo>
                    <a:pt x="36706" y="3229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307d0735f55_0_120"/>
            <p:cNvSpPr/>
            <p:nvPr/>
          </p:nvSpPr>
          <p:spPr>
            <a:xfrm>
              <a:off x="6591300" y="4749900"/>
              <a:ext cx="69851" cy="12601"/>
            </a:xfrm>
            <a:custGeom>
              <a:rect b="b" l="l" r="r" t="t"/>
              <a:pathLst>
                <a:path extrusionOk="0" h="12601" w="69851">
                  <a:moveTo>
                    <a:pt x="0" y="12600"/>
                  </a:moveTo>
                  <a:lnTo>
                    <a:pt x="0" y="12600"/>
                  </a:lnTo>
                  <a:lnTo>
                    <a:pt x="3371" y="12600"/>
                  </a:lnTo>
                  <a:lnTo>
                    <a:pt x="6907" y="10719"/>
                  </a:lnTo>
                  <a:lnTo>
                    <a:pt x="18297" y="3762"/>
                  </a:lnTo>
                  <a:lnTo>
                    <a:pt x="30038" y="1045"/>
                  </a:lnTo>
                  <a:lnTo>
                    <a:pt x="51698" y="0"/>
                  </a:lnTo>
                  <a:lnTo>
                    <a:pt x="69850" y="62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307d0735f55_0_120"/>
            <p:cNvSpPr/>
            <p:nvPr/>
          </p:nvSpPr>
          <p:spPr>
            <a:xfrm>
              <a:off x="6616700" y="4813300"/>
              <a:ext cx="63501" cy="19051"/>
            </a:xfrm>
            <a:custGeom>
              <a:rect b="b" l="l" r="r" t="t"/>
              <a:pathLst>
                <a:path extrusionOk="0" h="19051" w="63501">
                  <a:moveTo>
                    <a:pt x="0" y="19050"/>
                  </a:moveTo>
                  <a:lnTo>
                    <a:pt x="0" y="19050"/>
                  </a:lnTo>
                  <a:lnTo>
                    <a:pt x="10139" y="18345"/>
                  </a:lnTo>
                  <a:lnTo>
                    <a:pt x="40080" y="11211"/>
                  </a:lnTo>
                  <a:lnTo>
                    <a:pt x="53973" y="5909"/>
                  </a:lnTo>
                  <a:lnTo>
                    <a:pt x="635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307d0735f55_0_120"/>
            <p:cNvSpPr/>
            <p:nvPr/>
          </p:nvSpPr>
          <p:spPr>
            <a:xfrm>
              <a:off x="6718300" y="4664354"/>
              <a:ext cx="88562" cy="144322"/>
            </a:xfrm>
            <a:custGeom>
              <a:rect b="b" l="l" r="r" t="t"/>
              <a:pathLst>
                <a:path extrusionOk="0" h="144322" w="88562">
                  <a:moveTo>
                    <a:pt x="76200" y="15596"/>
                  </a:moveTo>
                  <a:lnTo>
                    <a:pt x="76200" y="15596"/>
                  </a:lnTo>
                  <a:lnTo>
                    <a:pt x="76200" y="12225"/>
                  </a:lnTo>
                  <a:lnTo>
                    <a:pt x="78082" y="8689"/>
                  </a:lnTo>
                  <a:lnTo>
                    <a:pt x="85038" y="669"/>
                  </a:lnTo>
                  <a:lnTo>
                    <a:pt x="86325" y="0"/>
                  </a:lnTo>
                  <a:lnTo>
                    <a:pt x="87184" y="260"/>
                  </a:lnTo>
                  <a:lnTo>
                    <a:pt x="87756" y="1138"/>
                  </a:lnTo>
                  <a:lnTo>
                    <a:pt x="88561" y="5746"/>
                  </a:lnTo>
                  <a:lnTo>
                    <a:pt x="76922" y="31389"/>
                  </a:lnTo>
                  <a:lnTo>
                    <a:pt x="66301" y="56494"/>
                  </a:lnTo>
                  <a:lnTo>
                    <a:pt x="51629" y="82512"/>
                  </a:lnTo>
                  <a:lnTo>
                    <a:pt x="34030" y="113637"/>
                  </a:lnTo>
                  <a:lnTo>
                    <a:pt x="11851" y="142774"/>
                  </a:lnTo>
                  <a:lnTo>
                    <a:pt x="9312" y="144126"/>
                  </a:lnTo>
                  <a:lnTo>
                    <a:pt x="6914" y="144321"/>
                  </a:lnTo>
                  <a:lnTo>
                    <a:pt x="0" y="14259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307d0735f55_0_120"/>
            <p:cNvSpPr/>
            <p:nvPr/>
          </p:nvSpPr>
          <p:spPr>
            <a:xfrm>
              <a:off x="6711950" y="4711700"/>
              <a:ext cx="146007" cy="213343"/>
            </a:xfrm>
            <a:custGeom>
              <a:rect b="b" l="l" r="r" t="t"/>
              <a:pathLst>
                <a:path extrusionOk="0" h="213343" w="146007">
                  <a:moveTo>
                    <a:pt x="12700" y="0"/>
                  </a:moveTo>
                  <a:lnTo>
                    <a:pt x="12700" y="0"/>
                  </a:lnTo>
                  <a:lnTo>
                    <a:pt x="43456" y="0"/>
                  </a:lnTo>
                  <a:lnTo>
                    <a:pt x="52475" y="705"/>
                  </a:lnTo>
                  <a:lnTo>
                    <a:pt x="82524" y="7839"/>
                  </a:lnTo>
                  <a:lnTo>
                    <a:pt x="109829" y="17299"/>
                  </a:lnTo>
                  <a:lnTo>
                    <a:pt x="125676" y="20413"/>
                  </a:lnTo>
                  <a:lnTo>
                    <a:pt x="142217" y="25449"/>
                  </a:lnTo>
                  <a:lnTo>
                    <a:pt x="143495" y="26844"/>
                  </a:lnTo>
                  <a:lnTo>
                    <a:pt x="145545" y="30781"/>
                  </a:lnTo>
                  <a:lnTo>
                    <a:pt x="146006" y="43874"/>
                  </a:lnTo>
                  <a:lnTo>
                    <a:pt x="142267" y="51485"/>
                  </a:lnTo>
                  <a:lnTo>
                    <a:pt x="124999" y="77981"/>
                  </a:lnTo>
                  <a:lnTo>
                    <a:pt x="107357" y="106988"/>
                  </a:lnTo>
                  <a:lnTo>
                    <a:pt x="87502" y="133891"/>
                  </a:lnTo>
                  <a:lnTo>
                    <a:pt x="69083" y="161800"/>
                  </a:lnTo>
                  <a:lnTo>
                    <a:pt x="42942" y="191650"/>
                  </a:lnTo>
                  <a:lnTo>
                    <a:pt x="23822" y="209647"/>
                  </a:lnTo>
                  <a:lnTo>
                    <a:pt x="15056" y="213121"/>
                  </a:lnTo>
                  <a:lnTo>
                    <a:pt x="11448" y="213342"/>
                  </a:lnTo>
                  <a:lnTo>
                    <a:pt x="0" y="209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307d0735f55_0_120"/>
            <p:cNvSpPr/>
            <p:nvPr/>
          </p:nvSpPr>
          <p:spPr>
            <a:xfrm>
              <a:off x="6743700" y="4813300"/>
              <a:ext cx="95251" cy="75175"/>
            </a:xfrm>
            <a:custGeom>
              <a:rect b="b" l="l" r="r" t="t"/>
              <a:pathLst>
                <a:path extrusionOk="0" h="75175" w="95251">
                  <a:moveTo>
                    <a:pt x="0" y="0"/>
                  </a:moveTo>
                  <a:lnTo>
                    <a:pt x="0" y="0"/>
                  </a:lnTo>
                  <a:lnTo>
                    <a:pt x="25730" y="27612"/>
                  </a:lnTo>
                  <a:lnTo>
                    <a:pt x="40080" y="43224"/>
                  </a:lnTo>
                  <a:lnTo>
                    <a:pt x="70456" y="72737"/>
                  </a:lnTo>
                  <a:lnTo>
                    <a:pt x="81240" y="75174"/>
                  </a:lnTo>
                  <a:lnTo>
                    <a:pt x="95250" y="69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307d0735f55_0_120"/>
            <p:cNvSpPr/>
            <p:nvPr/>
          </p:nvSpPr>
          <p:spPr>
            <a:xfrm>
              <a:off x="6851650" y="4651717"/>
              <a:ext cx="94679" cy="267624"/>
            </a:xfrm>
            <a:custGeom>
              <a:rect b="b" l="l" r="r" t="t"/>
              <a:pathLst>
                <a:path extrusionOk="0" h="267624" w="94679">
                  <a:moveTo>
                    <a:pt x="0" y="34583"/>
                  </a:moveTo>
                  <a:lnTo>
                    <a:pt x="0" y="34583"/>
                  </a:lnTo>
                  <a:lnTo>
                    <a:pt x="0" y="31212"/>
                  </a:lnTo>
                  <a:lnTo>
                    <a:pt x="8838" y="10818"/>
                  </a:lnTo>
                  <a:lnTo>
                    <a:pt x="11537" y="8156"/>
                  </a:lnTo>
                  <a:lnTo>
                    <a:pt x="33408" y="163"/>
                  </a:lnTo>
                  <a:lnTo>
                    <a:pt x="41424" y="0"/>
                  </a:lnTo>
                  <a:lnTo>
                    <a:pt x="55690" y="5644"/>
                  </a:lnTo>
                  <a:lnTo>
                    <a:pt x="67928" y="21618"/>
                  </a:lnTo>
                  <a:lnTo>
                    <a:pt x="79636" y="47937"/>
                  </a:lnTo>
                  <a:lnTo>
                    <a:pt x="88742" y="79580"/>
                  </a:lnTo>
                  <a:lnTo>
                    <a:pt x="93322" y="104595"/>
                  </a:lnTo>
                  <a:lnTo>
                    <a:pt x="94678" y="131763"/>
                  </a:lnTo>
                  <a:lnTo>
                    <a:pt x="93199" y="158391"/>
                  </a:lnTo>
                  <a:lnTo>
                    <a:pt x="90174" y="187214"/>
                  </a:lnTo>
                  <a:lnTo>
                    <a:pt x="88760" y="211074"/>
                  </a:lnTo>
                  <a:lnTo>
                    <a:pt x="83998" y="238963"/>
                  </a:lnTo>
                  <a:lnTo>
                    <a:pt x="76272" y="265234"/>
                  </a:lnTo>
                  <a:lnTo>
                    <a:pt x="74837" y="266667"/>
                  </a:lnTo>
                  <a:lnTo>
                    <a:pt x="73175" y="267623"/>
                  </a:lnTo>
                  <a:lnTo>
                    <a:pt x="71361" y="267554"/>
                  </a:lnTo>
                  <a:lnTo>
                    <a:pt x="63500" y="26318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307d0735f55_0_120"/>
            <p:cNvSpPr/>
            <p:nvPr/>
          </p:nvSpPr>
          <p:spPr>
            <a:xfrm>
              <a:off x="6858000" y="4776522"/>
              <a:ext cx="50801" cy="30429"/>
            </a:xfrm>
            <a:custGeom>
              <a:rect b="b" l="l" r="r" t="t"/>
              <a:pathLst>
                <a:path extrusionOk="0" h="30429" w="50801">
                  <a:moveTo>
                    <a:pt x="0" y="30428"/>
                  </a:moveTo>
                  <a:lnTo>
                    <a:pt x="0" y="30428"/>
                  </a:lnTo>
                  <a:lnTo>
                    <a:pt x="0" y="18219"/>
                  </a:lnTo>
                  <a:lnTo>
                    <a:pt x="1411" y="15233"/>
                  </a:lnTo>
                  <a:lnTo>
                    <a:pt x="6741" y="10034"/>
                  </a:lnTo>
                  <a:lnTo>
                    <a:pt x="20957" y="1653"/>
                  </a:lnTo>
                  <a:lnTo>
                    <a:pt x="26482" y="0"/>
                  </a:lnTo>
                  <a:lnTo>
                    <a:pt x="33172" y="1147"/>
                  </a:lnTo>
                  <a:lnTo>
                    <a:pt x="42990" y="5760"/>
                  </a:lnTo>
                  <a:lnTo>
                    <a:pt x="50800" y="1137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307d0735f55_0_120"/>
            <p:cNvSpPr/>
            <p:nvPr/>
          </p:nvSpPr>
          <p:spPr>
            <a:xfrm>
              <a:off x="6896361" y="4813300"/>
              <a:ext cx="37840" cy="47502"/>
            </a:xfrm>
            <a:custGeom>
              <a:rect b="b" l="l" r="r" t="t"/>
              <a:pathLst>
                <a:path extrusionOk="0" h="47502" w="37840">
                  <a:moveTo>
                    <a:pt x="6089" y="0"/>
                  </a:moveTo>
                  <a:lnTo>
                    <a:pt x="6089" y="0"/>
                  </a:lnTo>
                  <a:lnTo>
                    <a:pt x="1063" y="28893"/>
                  </a:lnTo>
                  <a:lnTo>
                    <a:pt x="0" y="41377"/>
                  </a:lnTo>
                  <a:lnTo>
                    <a:pt x="1737" y="44966"/>
                  </a:lnTo>
                  <a:lnTo>
                    <a:pt x="3188" y="46910"/>
                  </a:lnTo>
                  <a:lnTo>
                    <a:pt x="5566" y="47501"/>
                  </a:lnTo>
                  <a:lnTo>
                    <a:pt x="26876" y="44105"/>
                  </a:lnTo>
                  <a:lnTo>
                    <a:pt x="37839" y="38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307d0735f55_0_120"/>
            <p:cNvSpPr/>
            <p:nvPr/>
          </p:nvSpPr>
          <p:spPr>
            <a:xfrm>
              <a:off x="6470650" y="4933950"/>
              <a:ext cx="127001" cy="164064"/>
            </a:xfrm>
            <a:custGeom>
              <a:rect b="b" l="l" r="r" t="t"/>
              <a:pathLst>
                <a:path extrusionOk="0" h="164064" w="127001">
                  <a:moveTo>
                    <a:pt x="0" y="0"/>
                  </a:moveTo>
                  <a:lnTo>
                    <a:pt x="0" y="0"/>
                  </a:lnTo>
                  <a:lnTo>
                    <a:pt x="15901" y="31096"/>
                  </a:lnTo>
                  <a:lnTo>
                    <a:pt x="31964" y="57021"/>
                  </a:lnTo>
                  <a:lnTo>
                    <a:pt x="48726" y="82525"/>
                  </a:lnTo>
                  <a:lnTo>
                    <a:pt x="66331" y="112309"/>
                  </a:lnTo>
                  <a:lnTo>
                    <a:pt x="92252" y="142416"/>
                  </a:lnTo>
                  <a:lnTo>
                    <a:pt x="104823" y="154792"/>
                  </a:lnTo>
                  <a:lnTo>
                    <a:pt x="124823" y="164063"/>
                  </a:lnTo>
                  <a:lnTo>
                    <a:pt x="125549" y="163703"/>
                  </a:lnTo>
                  <a:lnTo>
                    <a:pt x="126033" y="162758"/>
                  </a:lnTo>
                  <a:lnTo>
                    <a:pt x="127000" y="139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307d0735f55_0_120"/>
            <p:cNvSpPr/>
            <p:nvPr/>
          </p:nvSpPr>
          <p:spPr>
            <a:xfrm>
              <a:off x="6584950" y="4889586"/>
              <a:ext cx="480704" cy="246050"/>
            </a:xfrm>
            <a:custGeom>
              <a:rect b="b" l="l" r="r" t="t"/>
              <a:pathLst>
                <a:path extrusionOk="0" h="246050" w="480704">
                  <a:moveTo>
                    <a:pt x="0" y="88814"/>
                  </a:moveTo>
                  <a:lnTo>
                    <a:pt x="0" y="88814"/>
                  </a:lnTo>
                  <a:lnTo>
                    <a:pt x="14746" y="75949"/>
                  </a:lnTo>
                  <a:lnTo>
                    <a:pt x="45187" y="58374"/>
                  </a:lnTo>
                  <a:lnTo>
                    <a:pt x="75592" y="46653"/>
                  </a:lnTo>
                  <a:lnTo>
                    <a:pt x="102496" y="35920"/>
                  </a:lnTo>
                  <a:lnTo>
                    <a:pt x="133468" y="25317"/>
                  </a:lnTo>
                  <a:lnTo>
                    <a:pt x="152435" y="20846"/>
                  </a:lnTo>
                  <a:lnTo>
                    <a:pt x="177807" y="15965"/>
                  </a:lnTo>
                  <a:lnTo>
                    <a:pt x="198029" y="12222"/>
                  </a:lnTo>
                  <a:lnTo>
                    <a:pt x="222774" y="8912"/>
                  </a:lnTo>
                  <a:lnTo>
                    <a:pt x="247883" y="7441"/>
                  </a:lnTo>
                  <a:lnTo>
                    <a:pt x="279077" y="3241"/>
                  </a:lnTo>
                  <a:lnTo>
                    <a:pt x="301128" y="1393"/>
                  </a:lnTo>
                  <a:lnTo>
                    <a:pt x="325041" y="571"/>
                  </a:lnTo>
                  <a:lnTo>
                    <a:pt x="349779" y="207"/>
                  </a:lnTo>
                  <a:lnTo>
                    <a:pt x="380765" y="0"/>
                  </a:lnTo>
                  <a:lnTo>
                    <a:pt x="402768" y="1834"/>
                  </a:lnTo>
                  <a:lnTo>
                    <a:pt x="425247" y="5001"/>
                  </a:lnTo>
                  <a:lnTo>
                    <a:pt x="444645" y="8760"/>
                  </a:lnTo>
                  <a:lnTo>
                    <a:pt x="458911" y="16546"/>
                  </a:lnTo>
                  <a:lnTo>
                    <a:pt x="469250" y="27767"/>
                  </a:lnTo>
                  <a:lnTo>
                    <a:pt x="478331" y="48540"/>
                  </a:lnTo>
                  <a:lnTo>
                    <a:pt x="480703" y="59391"/>
                  </a:lnTo>
                  <a:lnTo>
                    <a:pt x="478667" y="86916"/>
                  </a:lnTo>
                  <a:lnTo>
                    <a:pt x="473595" y="111770"/>
                  </a:lnTo>
                  <a:lnTo>
                    <a:pt x="464855" y="139837"/>
                  </a:lnTo>
                  <a:lnTo>
                    <a:pt x="450272" y="168063"/>
                  </a:lnTo>
                  <a:lnTo>
                    <a:pt x="429607" y="196460"/>
                  </a:lnTo>
                  <a:lnTo>
                    <a:pt x="402161" y="224773"/>
                  </a:lnTo>
                  <a:lnTo>
                    <a:pt x="377079" y="240576"/>
                  </a:lnTo>
                  <a:lnTo>
                    <a:pt x="361248" y="2460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g307d0735f55_0_120"/>
          <p:cNvGrpSpPr/>
          <p:nvPr/>
        </p:nvGrpSpPr>
        <p:grpSpPr>
          <a:xfrm>
            <a:off x="6578600" y="4991100"/>
            <a:ext cx="311151" cy="269690"/>
            <a:chOff x="6578600" y="4991100"/>
            <a:chExt cx="311151" cy="269690"/>
          </a:xfrm>
        </p:grpSpPr>
        <p:sp>
          <p:nvSpPr>
            <p:cNvPr id="356" name="Google Shape;356;g307d0735f55_0_120"/>
            <p:cNvSpPr/>
            <p:nvPr/>
          </p:nvSpPr>
          <p:spPr>
            <a:xfrm>
              <a:off x="6578600" y="5086350"/>
              <a:ext cx="311151" cy="44451"/>
            </a:xfrm>
            <a:custGeom>
              <a:rect b="b" l="l" r="r" t="t"/>
              <a:pathLst>
                <a:path extrusionOk="0" h="44451" w="311151">
                  <a:moveTo>
                    <a:pt x="0" y="44450"/>
                  </a:moveTo>
                  <a:lnTo>
                    <a:pt x="0" y="44450"/>
                  </a:lnTo>
                  <a:lnTo>
                    <a:pt x="8838" y="44450"/>
                  </a:lnTo>
                  <a:lnTo>
                    <a:pt x="12864" y="42569"/>
                  </a:lnTo>
                  <a:lnTo>
                    <a:pt x="17007" y="40086"/>
                  </a:lnTo>
                  <a:lnTo>
                    <a:pt x="24011" y="38689"/>
                  </a:lnTo>
                  <a:lnTo>
                    <a:pt x="34004" y="37569"/>
                  </a:lnTo>
                  <a:lnTo>
                    <a:pt x="42452" y="33787"/>
                  </a:lnTo>
                  <a:lnTo>
                    <a:pt x="74171" y="28458"/>
                  </a:lnTo>
                  <a:lnTo>
                    <a:pt x="91739" y="21640"/>
                  </a:lnTo>
                  <a:lnTo>
                    <a:pt x="122180" y="19278"/>
                  </a:lnTo>
                  <a:lnTo>
                    <a:pt x="135293" y="18412"/>
                  </a:lnTo>
                  <a:lnTo>
                    <a:pt x="160851" y="13294"/>
                  </a:lnTo>
                  <a:lnTo>
                    <a:pt x="173561" y="12171"/>
                  </a:lnTo>
                  <a:lnTo>
                    <a:pt x="198967" y="6953"/>
                  </a:lnTo>
                  <a:lnTo>
                    <a:pt x="220002" y="5697"/>
                  </a:lnTo>
                  <a:lnTo>
                    <a:pt x="239445" y="889"/>
                  </a:lnTo>
                  <a:lnTo>
                    <a:pt x="270690" y="16"/>
                  </a:lnTo>
                  <a:lnTo>
                    <a:pt x="290843" y="0"/>
                  </a:lnTo>
                  <a:lnTo>
                    <a:pt x="297457" y="5467"/>
                  </a:lnTo>
                  <a:lnTo>
                    <a:pt x="304715" y="6343"/>
                  </a:lnTo>
                  <a:lnTo>
                    <a:pt x="311072" y="6350"/>
                  </a:lnTo>
                  <a:lnTo>
                    <a:pt x="311150" y="12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307d0735f55_0_120"/>
            <p:cNvSpPr/>
            <p:nvPr/>
          </p:nvSpPr>
          <p:spPr>
            <a:xfrm>
              <a:off x="6674920" y="4991100"/>
              <a:ext cx="162930" cy="269690"/>
            </a:xfrm>
            <a:custGeom>
              <a:rect b="b" l="l" r="r" t="t"/>
              <a:pathLst>
                <a:path extrusionOk="0" h="269690" w="162930">
                  <a:moveTo>
                    <a:pt x="37030" y="0"/>
                  </a:moveTo>
                  <a:lnTo>
                    <a:pt x="37030" y="0"/>
                  </a:lnTo>
                  <a:lnTo>
                    <a:pt x="33659" y="3371"/>
                  </a:lnTo>
                  <a:lnTo>
                    <a:pt x="30123" y="5026"/>
                  </a:lnTo>
                  <a:lnTo>
                    <a:pt x="0" y="12621"/>
                  </a:lnTo>
                  <a:lnTo>
                    <a:pt x="1286" y="14546"/>
                  </a:lnTo>
                  <a:lnTo>
                    <a:pt x="2617" y="16047"/>
                  </a:lnTo>
                  <a:lnTo>
                    <a:pt x="4210" y="16343"/>
                  </a:lnTo>
                  <a:lnTo>
                    <a:pt x="5978" y="15834"/>
                  </a:lnTo>
                  <a:lnTo>
                    <a:pt x="9823" y="14093"/>
                  </a:lnTo>
                  <a:lnTo>
                    <a:pt x="38668" y="9384"/>
                  </a:lnTo>
                  <a:lnTo>
                    <a:pt x="66435" y="3245"/>
                  </a:lnTo>
                  <a:lnTo>
                    <a:pt x="76911" y="3324"/>
                  </a:lnTo>
                  <a:lnTo>
                    <a:pt x="94140" y="5752"/>
                  </a:lnTo>
                  <a:lnTo>
                    <a:pt x="96270" y="6657"/>
                  </a:lnTo>
                  <a:lnTo>
                    <a:pt x="97690" y="7966"/>
                  </a:lnTo>
                  <a:lnTo>
                    <a:pt x="98636" y="9544"/>
                  </a:lnTo>
                  <a:lnTo>
                    <a:pt x="99969" y="21878"/>
                  </a:lnTo>
                  <a:lnTo>
                    <a:pt x="96993" y="35567"/>
                  </a:lnTo>
                  <a:lnTo>
                    <a:pt x="84596" y="57198"/>
                  </a:lnTo>
                  <a:lnTo>
                    <a:pt x="60215" y="88143"/>
                  </a:lnTo>
                  <a:lnTo>
                    <a:pt x="38652" y="106501"/>
                  </a:lnTo>
                  <a:lnTo>
                    <a:pt x="37752" y="109188"/>
                  </a:lnTo>
                  <a:lnTo>
                    <a:pt x="37173" y="113290"/>
                  </a:lnTo>
                  <a:lnTo>
                    <a:pt x="50864" y="114167"/>
                  </a:lnTo>
                  <a:lnTo>
                    <a:pt x="80255" y="114289"/>
                  </a:lnTo>
                  <a:lnTo>
                    <a:pt x="95699" y="116179"/>
                  </a:lnTo>
                  <a:lnTo>
                    <a:pt x="109917" y="121207"/>
                  </a:lnTo>
                  <a:lnTo>
                    <a:pt x="136691" y="138871"/>
                  </a:lnTo>
                  <a:lnTo>
                    <a:pt x="149266" y="154036"/>
                  </a:lnTo>
                  <a:lnTo>
                    <a:pt x="153941" y="163945"/>
                  </a:lnTo>
                  <a:lnTo>
                    <a:pt x="162377" y="193543"/>
                  </a:lnTo>
                  <a:lnTo>
                    <a:pt x="162929" y="196762"/>
                  </a:lnTo>
                  <a:lnTo>
                    <a:pt x="160333" y="211405"/>
                  </a:lnTo>
                  <a:lnTo>
                    <a:pt x="151724" y="225778"/>
                  </a:lnTo>
                  <a:lnTo>
                    <a:pt x="135816" y="245676"/>
                  </a:lnTo>
                  <a:lnTo>
                    <a:pt x="134637" y="248450"/>
                  </a:lnTo>
                  <a:lnTo>
                    <a:pt x="125802" y="253416"/>
                  </a:lnTo>
                  <a:lnTo>
                    <a:pt x="97822" y="263801"/>
                  </a:lnTo>
                  <a:lnTo>
                    <a:pt x="66420" y="269689"/>
                  </a:lnTo>
                  <a:lnTo>
                    <a:pt x="56913" y="269675"/>
                  </a:lnTo>
                  <a:lnTo>
                    <a:pt x="48689" y="267317"/>
                  </a:lnTo>
                  <a:lnTo>
                    <a:pt x="37660" y="260054"/>
                  </a:lnTo>
                  <a:lnTo>
                    <a:pt x="30680" y="254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g307d0735f55_0_120"/>
          <p:cNvGrpSpPr/>
          <p:nvPr/>
        </p:nvGrpSpPr>
        <p:grpSpPr>
          <a:xfrm>
            <a:off x="8159750" y="4070350"/>
            <a:ext cx="266701" cy="376473"/>
            <a:chOff x="8159750" y="4070350"/>
            <a:chExt cx="266701" cy="376473"/>
          </a:xfrm>
        </p:grpSpPr>
        <p:sp>
          <p:nvSpPr>
            <p:cNvPr id="359" name="Google Shape;359;g307d0735f55_0_120"/>
            <p:cNvSpPr/>
            <p:nvPr/>
          </p:nvSpPr>
          <p:spPr>
            <a:xfrm>
              <a:off x="8159750" y="4216400"/>
              <a:ext cx="266701" cy="230423"/>
            </a:xfrm>
            <a:custGeom>
              <a:rect b="b" l="l" r="r" t="t"/>
              <a:pathLst>
                <a:path extrusionOk="0" h="230423" w="266701">
                  <a:moveTo>
                    <a:pt x="0" y="0"/>
                  </a:moveTo>
                  <a:lnTo>
                    <a:pt x="0" y="0"/>
                  </a:lnTo>
                  <a:lnTo>
                    <a:pt x="705" y="29249"/>
                  </a:lnTo>
                  <a:lnTo>
                    <a:pt x="6907" y="58328"/>
                  </a:lnTo>
                  <a:lnTo>
                    <a:pt x="12864" y="86662"/>
                  </a:lnTo>
                  <a:lnTo>
                    <a:pt x="16301" y="109072"/>
                  </a:lnTo>
                  <a:lnTo>
                    <a:pt x="17828" y="130792"/>
                  </a:lnTo>
                  <a:lnTo>
                    <a:pt x="18507" y="152204"/>
                  </a:lnTo>
                  <a:lnTo>
                    <a:pt x="18890" y="178448"/>
                  </a:lnTo>
                  <a:lnTo>
                    <a:pt x="19685" y="189376"/>
                  </a:lnTo>
                  <a:lnTo>
                    <a:pt x="24509" y="201240"/>
                  </a:lnTo>
                  <a:lnTo>
                    <a:pt x="24806" y="200482"/>
                  </a:lnTo>
                  <a:lnTo>
                    <a:pt x="25365" y="171749"/>
                  </a:lnTo>
                  <a:lnTo>
                    <a:pt x="25390" y="144257"/>
                  </a:lnTo>
                  <a:lnTo>
                    <a:pt x="25398" y="113476"/>
                  </a:lnTo>
                  <a:lnTo>
                    <a:pt x="28770" y="88263"/>
                  </a:lnTo>
                  <a:lnTo>
                    <a:pt x="34237" y="61821"/>
                  </a:lnTo>
                  <a:lnTo>
                    <a:pt x="46771" y="33379"/>
                  </a:lnTo>
                  <a:lnTo>
                    <a:pt x="58654" y="13440"/>
                  </a:lnTo>
                  <a:lnTo>
                    <a:pt x="66285" y="5973"/>
                  </a:lnTo>
                  <a:lnTo>
                    <a:pt x="74381" y="2655"/>
                  </a:lnTo>
                  <a:lnTo>
                    <a:pt x="86871" y="786"/>
                  </a:lnTo>
                  <a:lnTo>
                    <a:pt x="95290" y="4113"/>
                  </a:lnTo>
                  <a:lnTo>
                    <a:pt x="104439" y="11705"/>
                  </a:lnTo>
                  <a:lnTo>
                    <a:pt x="115562" y="24488"/>
                  </a:lnTo>
                  <a:lnTo>
                    <a:pt x="126981" y="50922"/>
                  </a:lnTo>
                  <a:lnTo>
                    <a:pt x="132797" y="76956"/>
                  </a:lnTo>
                  <a:lnTo>
                    <a:pt x="138651" y="108050"/>
                  </a:lnTo>
                  <a:lnTo>
                    <a:pt x="143857" y="137733"/>
                  </a:lnTo>
                  <a:lnTo>
                    <a:pt x="145617" y="164711"/>
                  </a:lnTo>
                  <a:lnTo>
                    <a:pt x="145965" y="183681"/>
                  </a:lnTo>
                  <a:lnTo>
                    <a:pt x="145287" y="185249"/>
                  </a:lnTo>
                  <a:lnTo>
                    <a:pt x="144131" y="185588"/>
                  </a:lnTo>
                  <a:lnTo>
                    <a:pt x="142655" y="185108"/>
                  </a:lnTo>
                  <a:lnTo>
                    <a:pt x="141670" y="183378"/>
                  </a:lnTo>
                  <a:lnTo>
                    <a:pt x="135508" y="153816"/>
                  </a:lnTo>
                  <a:lnTo>
                    <a:pt x="133776" y="128403"/>
                  </a:lnTo>
                  <a:lnTo>
                    <a:pt x="136805" y="96781"/>
                  </a:lnTo>
                  <a:lnTo>
                    <a:pt x="144904" y="70153"/>
                  </a:lnTo>
                  <a:lnTo>
                    <a:pt x="160020" y="41511"/>
                  </a:lnTo>
                  <a:lnTo>
                    <a:pt x="173220" y="19220"/>
                  </a:lnTo>
                  <a:lnTo>
                    <a:pt x="184674" y="8282"/>
                  </a:lnTo>
                  <a:lnTo>
                    <a:pt x="188733" y="5521"/>
                  </a:lnTo>
                  <a:lnTo>
                    <a:pt x="192849" y="5092"/>
                  </a:lnTo>
                  <a:lnTo>
                    <a:pt x="201186" y="8378"/>
                  </a:lnTo>
                  <a:lnTo>
                    <a:pt x="213813" y="21532"/>
                  </a:lnTo>
                  <a:lnTo>
                    <a:pt x="228046" y="51127"/>
                  </a:lnTo>
                  <a:lnTo>
                    <a:pt x="236958" y="76264"/>
                  </a:lnTo>
                  <a:lnTo>
                    <a:pt x="243384" y="102011"/>
                  </a:lnTo>
                  <a:lnTo>
                    <a:pt x="249758" y="131983"/>
                  </a:lnTo>
                  <a:lnTo>
                    <a:pt x="252743" y="156463"/>
                  </a:lnTo>
                  <a:lnTo>
                    <a:pt x="258821" y="188063"/>
                  </a:lnTo>
                  <a:lnTo>
                    <a:pt x="265523" y="218558"/>
                  </a:lnTo>
                  <a:lnTo>
                    <a:pt x="266467" y="230275"/>
                  </a:lnTo>
                  <a:lnTo>
                    <a:pt x="266545" y="230422"/>
                  </a:lnTo>
                  <a:lnTo>
                    <a:pt x="266700" y="228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307d0735f55_0_120"/>
            <p:cNvSpPr/>
            <p:nvPr/>
          </p:nvSpPr>
          <p:spPr>
            <a:xfrm>
              <a:off x="8216900" y="4070350"/>
              <a:ext cx="101601" cy="82551"/>
            </a:xfrm>
            <a:custGeom>
              <a:rect b="b" l="l" r="r" t="t"/>
              <a:pathLst>
                <a:path extrusionOk="0" h="82551" w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5" y="6907"/>
                  </a:lnTo>
                  <a:lnTo>
                    <a:pt x="10113" y="8838"/>
                  </a:lnTo>
                  <a:lnTo>
                    <a:pt x="16959" y="14746"/>
                  </a:lnTo>
                  <a:lnTo>
                    <a:pt x="28544" y="26006"/>
                  </a:lnTo>
                  <a:lnTo>
                    <a:pt x="41619" y="34517"/>
                  </a:lnTo>
                  <a:lnTo>
                    <a:pt x="48131" y="37919"/>
                  </a:lnTo>
                  <a:lnTo>
                    <a:pt x="73147" y="56830"/>
                  </a:lnTo>
                  <a:lnTo>
                    <a:pt x="89159" y="65553"/>
                  </a:lnTo>
                  <a:lnTo>
                    <a:pt x="96817" y="71948"/>
                  </a:lnTo>
                  <a:lnTo>
                    <a:pt x="99474" y="76192"/>
                  </a:lnTo>
                  <a:lnTo>
                    <a:pt x="101600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g307d0735f55_0_120"/>
          <p:cNvGrpSpPr/>
          <p:nvPr/>
        </p:nvGrpSpPr>
        <p:grpSpPr>
          <a:xfrm>
            <a:off x="8680450" y="4128206"/>
            <a:ext cx="552451" cy="338322"/>
            <a:chOff x="8680450" y="4128206"/>
            <a:chExt cx="552451" cy="338322"/>
          </a:xfrm>
        </p:grpSpPr>
        <p:sp>
          <p:nvSpPr>
            <p:cNvPr id="362" name="Google Shape;362;g307d0735f55_0_120"/>
            <p:cNvSpPr/>
            <p:nvPr/>
          </p:nvSpPr>
          <p:spPr>
            <a:xfrm>
              <a:off x="8680450" y="4292600"/>
              <a:ext cx="190501" cy="6351"/>
            </a:xfrm>
            <a:custGeom>
              <a:rect b="b" l="l" r="r" t="t"/>
              <a:pathLst>
                <a:path extrusionOk="0" h="6351" w="190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1" y="5467"/>
                  </a:lnTo>
                  <a:lnTo>
                    <a:pt x="40080" y="6176"/>
                  </a:lnTo>
                  <a:lnTo>
                    <a:pt x="67459" y="6298"/>
                  </a:lnTo>
                  <a:lnTo>
                    <a:pt x="95795" y="6334"/>
                  </a:lnTo>
                  <a:lnTo>
                    <a:pt x="122848" y="6347"/>
                  </a:lnTo>
                  <a:lnTo>
                    <a:pt x="146702" y="6349"/>
                  </a:lnTo>
                  <a:lnTo>
                    <a:pt x="178066" y="6350"/>
                  </a:lnTo>
                  <a:lnTo>
                    <a:pt x="19050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307d0735f55_0_120"/>
            <p:cNvSpPr/>
            <p:nvPr/>
          </p:nvSpPr>
          <p:spPr>
            <a:xfrm>
              <a:off x="8719913" y="4128206"/>
              <a:ext cx="131988" cy="322307"/>
            </a:xfrm>
            <a:custGeom>
              <a:rect b="b" l="l" r="r" t="t"/>
              <a:pathLst>
                <a:path extrusionOk="0" h="322307" w="131988">
                  <a:moveTo>
                    <a:pt x="131987" y="56444"/>
                  </a:moveTo>
                  <a:lnTo>
                    <a:pt x="131987" y="56444"/>
                  </a:lnTo>
                  <a:lnTo>
                    <a:pt x="116792" y="26759"/>
                  </a:lnTo>
                  <a:lnTo>
                    <a:pt x="107808" y="15271"/>
                  </a:lnTo>
                  <a:lnTo>
                    <a:pt x="93778" y="4655"/>
                  </a:lnTo>
                  <a:lnTo>
                    <a:pt x="87254" y="1677"/>
                  </a:lnTo>
                  <a:lnTo>
                    <a:pt x="76242" y="0"/>
                  </a:lnTo>
                  <a:lnTo>
                    <a:pt x="60673" y="2874"/>
                  </a:lnTo>
                  <a:lnTo>
                    <a:pt x="49394" y="8194"/>
                  </a:lnTo>
                  <a:lnTo>
                    <a:pt x="30535" y="30816"/>
                  </a:lnTo>
                  <a:lnTo>
                    <a:pt x="21808" y="50027"/>
                  </a:lnTo>
                  <a:lnTo>
                    <a:pt x="16620" y="77362"/>
                  </a:lnTo>
                  <a:lnTo>
                    <a:pt x="9009" y="106359"/>
                  </a:lnTo>
                  <a:lnTo>
                    <a:pt x="5076" y="133880"/>
                  </a:lnTo>
                  <a:lnTo>
                    <a:pt x="858" y="160370"/>
                  </a:lnTo>
                  <a:lnTo>
                    <a:pt x="0" y="182251"/>
                  </a:lnTo>
                  <a:lnTo>
                    <a:pt x="3793" y="210489"/>
                  </a:lnTo>
                  <a:lnTo>
                    <a:pt x="8122" y="239665"/>
                  </a:lnTo>
                  <a:lnTo>
                    <a:pt x="16477" y="269469"/>
                  </a:lnTo>
                  <a:lnTo>
                    <a:pt x="31648" y="298341"/>
                  </a:lnTo>
                  <a:lnTo>
                    <a:pt x="40801" y="316781"/>
                  </a:lnTo>
                  <a:lnTo>
                    <a:pt x="45128" y="320316"/>
                  </a:lnTo>
                  <a:lnTo>
                    <a:pt x="51531" y="322306"/>
                  </a:lnTo>
                  <a:lnTo>
                    <a:pt x="53656" y="321879"/>
                  </a:lnTo>
                  <a:lnTo>
                    <a:pt x="62137" y="31679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307d0735f55_0_120"/>
            <p:cNvSpPr/>
            <p:nvPr/>
          </p:nvSpPr>
          <p:spPr>
            <a:xfrm>
              <a:off x="8833876" y="4319145"/>
              <a:ext cx="157725" cy="147383"/>
            </a:xfrm>
            <a:custGeom>
              <a:rect b="b" l="l" r="r" t="t"/>
              <a:pathLst>
                <a:path extrusionOk="0" h="147383" w="157725">
                  <a:moveTo>
                    <a:pt x="75174" y="11555"/>
                  </a:moveTo>
                  <a:lnTo>
                    <a:pt x="75174" y="11555"/>
                  </a:lnTo>
                  <a:lnTo>
                    <a:pt x="71801" y="11555"/>
                  </a:lnTo>
                  <a:lnTo>
                    <a:pt x="68267" y="9674"/>
                  </a:lnTo>
                  <a:lnTo>
                    <a:pt x="56877" y="2717"/>
                  </a:lnTo>
                  <a:lnTo>
                    <a:pt x="45136" y="0"/>
                  </a:lnTo>
                  <a:lnTo>
                    <a:pt x="36894" y="1245"/>
                  </a:lnTo>
                  <a:lnTo>
                    <a:pt x="32722" y="2565"/>
                  </a:lnTo>
                  <a:lnTo>
                    <a:pt x="24321" y="11557"/>
                  </a:lnTo>
                  <a:lnTo>
                    <a:pt x="10800" y="36955"/>
                  </a:lnTo>
                  <a:lnTo>
                    <a:pt x="4164" y="68705"/>
                  </a:lnTo>
                  <a:lnTo>
                    <a:pt x="0" y="94105"/>
                  </a:lnTo>
                  <a:lnTo>
                    <a:pt x="3540" y="122457"/>
                  </a:lnTo>
                  <a:lnTo>
                    <a:pt x="4531" y="130930"/>
                  </a:lnTo>
                  <a:lnTo>
                    <a:pt x="5501" y="133472"/>
                  </a:lnTo>
                  <a:lnTo>
                    <a:pt x="6853" y="135166"/>
                  </a:lnTo>
                  <a:lnTo>
                    <a:pt x="8461" y="136296"/>
                  </a:lnTo>
                  <a:lnTo>
                    <a:pt x="10943" y="136343"/>
                  </a:lnTo>
                  <a:lnTo>
                    <a:pt x="29068" y="129518"/>
                  </a:lnTo>
                  <a:lnTo>
                    <a:pt x="50676" y="111870"/>
                  </a:lnTo>
                  <a:lnTo>
                    <a:pt x="69952" y="84106"/>
                  </a:lnTo>
                  <a:lnTo>
                    <a:pt x="86420" y="55524"/>
                  </a:lnTo>
                  <a:lnTo>
                    <a:pt x="91912" y="36812"/>
                  </a:lnTo>
                  <a:lnTo>
                    <a:pt x="94022" y="16421"/>
                  </a:lnTo>
                  <a:lnTo>
                    <a:pt x="101114" y="47286"/>
                  </a:lnTo>
                  <a:lnTo>
                    <a:pt x="107083" y="72472"/>
                  </a:lnTo>
                  <a:lnTo>
                    <a:pt x="113321" y="89577"/>
                  </a:lnTo>
                  <a:lnTo>
                    <a:pt x="119639" y="104757"/>
                  </a:lnTo>
                  <a:lnTo>
                    <a:pt x="127300" y="135936"/>
                  </a:lnTo>
                  <a:lnTo>
                    <a:pt x="128975" y="138926"/>
                  </a:lnTo>
                  <a:lnTo>
                    <a:pt x="138073" y="146505"/>
                  </a:lnTo>
                  <a:lnTo>
                    <a:pt x="141802" y="147382"/>
                  </a:lnTo>
                  <a:lnTo>
                    <a:pt x="149707" y="146477"/>
                  </a:lnTo>
                  <a:lnTo>
                    <a:pt x="152379" y="145247"/>
                  </a:lnTo>
                  <a:lnTo>
                    <a:pt x="154161" y="143722"/>
                  </a:lnTo>
                  <a:lnTo>
                    <a:pt x="157724" y="13855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307d0735f55_0_120"/>
            <p:cNvSpPr/>
            <p:nvPr/>
          </p:nvSpPr>
          <p:spPr>
            <a:xfrm>
              <a:off x="8979620" y="4305901"/>
              <a:ext cx="107231" cy="132750"/>
            </a:xfrm>
            <a:custGeom>
              <a:rect b="b" l="l" r="r" t="t"/>
              <a:pathLst>
                <a:path extrusionOk="0" h="132750" w="107231">
                  <a:moveTo>
                    <a:pt x="81830" y="18449"/>
                  </a:moveTo>
                  <a:lnTo>
                    <a:pt x="81830" y="18449"/>
                  </a:lnTo>
                  <a:lnTo>
                    <a:pt x="78457" y="18449"/>
                  </a:lnTo>
                  <a:lnTo>
                    <a:pt x="69621" y="15078"/>
                  </a:lnTo>
                  <a:lnTo>
                    <a:pt x="63939" y="9660"/>
                  </a:lnTo>
                  <a:lnTo>
                    <a:pt x="61435" y="6240"/>
                  </a:lnTo>
                  <a:lnTo>
                    <a:pt x="54891" y="2439"/>
                  </a:lnTo>
                  <a:lnTo>
                    <a:pt x="39194" y="0"/>
                  </a:lnTo>
                  <a:lnTo>
                    <a:pt x="32776" y="1547"/>
                  </a:lnTo>
                  <a:lnTo>
                    <a:pt x="30078" y="2948"/>
                  </a:lnTo>
                  <a:lnTo>
                    <a:pt x="19537" y="18403"/>
                  </a:lnTo>
                  <a:lnTo>
                    <a:pt x="7476" y="44228"/>
                  </a:lnTo>
                  <a:lnTo>
                    <a:pt x="1709" y="74222"/>
                  </a:lnTo>
                  <a:lnTo>
                    <a:pt x="0" y="105451"/>
                  </a:lnTo>
                  <a:lnTo>
                    <a:pt x="1481" y="118970"/>
                  </a:lnTo>
                  <a:lnTo>
                    <a:pt x="2865" y="123563"/>
                  </a:lnTo>
                  <a:lnTo>
                    <a:pt x="5197" y="126625"/>
                  </a:lnTo>
                  <a:lnTo>
                    <a:pt x="11553" y="130027"/>
                  </a:lnTo>
                  <a:lnTo>
                    <a:pt x="14517" y="130229"/>
                  </a:lnTo>
                  <a:lnTo>
                    <a:pt x="19693" y="128571"/>
                  </a:lnTo>
                  <a:lnTo>
                    <a:pt x="29944" y="123672"/>
                  </a:lnTo>
                  <a:lnTo>
                    <a:pt x="41918" y="111010"/>
                  </a:lnTo>
                  <a:lnTo>
                    <a:pt x="53537" y="84109"/>
                  </a:lnTo>
                  <a:lnTo>
                    <a:pt x="59728" y="67694"/>
                  </a:lnTo>
                  <a:lnTo>
                    <a:pt x="63217" y="36788"/>
                  </a:lnTo>
                  <a:lnTo>
                    <a:pt x="66033" y="30598"/>
                  </a:lnTo>
                  <a:lnTo>
                    <a:pt x="67065" y="29370"/>
                  </a:lnTo>
                  <a:lnTo>
                    <a:pt x="67753" y="29258"/>
                  </a:lnTo>
                  <a:lnTo>
                    <a:pt x="68212" y="29888"/>
                  </a:lnTo>
                  <a:lnTo>
                    <a:pt x="72420" y="55457"/>
                  </a:lnTo>
                  <a:lnTo>
                    <a:pt x="79945" y="86097"/>
                  </a:lnTo>
                  <a:lnTo>
                    <a:pt x="90326" y="116388"/>
                  </a:lnTo>
                  <a:lnTo>
                    <a:pt x="96656" y="126804"/>
                  </a:lnTo>
                  <a:lnTo>
                    <a:pt x="100884" y="130106"/>
                  </a:lnTo>
                  <a:lnTo>
                    <a:pt x="107230" y="1327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307d0735f55_0_120"/>
            <p:cNvSpPr/>
            <p:nvPr/>
          </p:nvSpPr>
          <p:spPr>
            <a:xfrm>
              <a:off x="9118600" y="4288867"/>
              <a:ext cx="114301" cy="156134"/>
            </a:xfrm>
            <a:custGeom>
              <a:rect b="b" l="l" r="r" t="t"/>
              <a:pathLst>
                <a:path extrusionOk="0" h="156134" w="114301">
                  <a:moveTo>
                    <a:pt x="0" y="29133"/>
                  </a:moveTo>
                  <a:lnTo>
                    <a:pt x="0" y="29133"/>
                  </a:lnTo>
                  <a:lnTo>
                    <a:pt x="3371" y="59640"/>
                  </a:lnTo>
                  <a:lnTo>
                    <a:pt x="6468" y="86037"/>
                  </a:lnTo>
                  <a:lnTo>
                    <a:pt x="11739" y="114630"/>
                  </a:lnTo>
                  <a:lnTo>
                    <a:pt x="11805" y="139913"/>
                  </a:lnTo>
                  <a:lnTo>
                    <a:pt x="10692" y="143203"/>
                  </a:lnTo>
                  <a:lnTo>
                    <a:pt x="7208" y="148483"/>
                  </a:lnTo>
                  <a:lnTo>
                    <a:pt x="5695" y="120167"/>
                  </a:lnTo>
                  <a:lnTo>
                    <a:pt x="2707" y="95068"/>
                  </a:lnTo>
                  <a:lnTo>
                    <a:pt x="7303" y="64709"/>
                  </a:lnTo>
                  <a:lnTo>
                    <a:pt x="17766" y="35150"/>
                  </a:lnTo>
                  <a:lnTo>
                    <a:pt x="29096" y="17040"/>
                  </a:lnTo>
                  <a:lnTo>
                    <a:pt x="44840" y="3835"/>
                  </a:lnTo>
                  <a:lnTo>
                    <a:pt x="54266" y="250"/>
                  </a:lnTo>
                  <a:lnTo>
                    <a:pt x="58049" y="0"/>
                  </a:lnTo>
                  <a:lnTo>
                    <a:pt x="64135" y="1603"/>
                  </a:lnTo>
                  <a:lnTo>
                    <a:pt x="69192" y="8431"/>
                  </a:lnTo>
                  <a:lnTo>
                    <a:pt x="78185" y="33432"/>
                  </a:lnTo>
                  <a:lnTo>
                    <a:pt x="87000" y="65082"/>
                  </a:lnTo>
                  <a:lnTo>
                    <a:pt x="93014" y="96139"/>
                  </a:lnTo>
                  <a:lnTo>
                    <a:pt x="95192" y="126433"/>
                  </a:lnTo>
                  <a:lnTo>
                    <a:pt x="95210" y="126455"/>
                  </a:lnTo>
                  <a:lnTo>
                    <a:pt x="95243" y="121421"/>
                  </a:lnTo>
                  <a:lnTo>
                    <a:pt x="91589" y="108563"/>
                  </a:lnTo>
                  <a:lnTo>
                    <a:pt x="94629" y="91639"/>
                  </a:lnTo>
                  <a:lnTo>
                    <a:pt x="95541" y="89854"/>
                  </a:lnTo>
                  <a:lnTo>
                    <a:pt x="96855" y="88663"/>
                  </a:lnTo>
                  <a:lnTo>
                    <a:pt x="100198" y="87341"/>
                  </a:lnTo>
                  <a:lnTo>
                    <a:pt x="106788" y="86423"/>
                  </a:lnTo>
                  <a:lnTo>
                    <a:pt x="110977" y="89695"/>
                  </a:lnTo>
                  <a:lnTo>
                    <a:pt x="112823" y="93209"/>
                  </a:lnTo>
                  <a:lnTo>
                    <a:pt x="114171" y="105384"/>
                  </a:lnTo>
                  <a:lnTo>
                    <a:pt x="114300" y="135555"/>
                  </a:lnTo>
                  <a:lnTo>
                    <a:pt x="114300" y="15613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307d0735f55_0_120"/>
            <p:cNvSpPr/>
            <p:nvPr/>
          </p:nvSpPr>
          <p:spPr>
            <a:xfrm>
              <a:off x="8832850" y="4210050"/>
              <a:ext cx="107608" cy="6351"/>
            </a:xfrm>
            <a:custGeom>
              <a:rect b="b" l="l" r="r" t="t"/>
              <a:pathLst>
                <a:path extrusionOk="0" h="6351" w="10760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3474" y="5761"/>
                  </a:lnTo>
                  <a:lnTo>
                    <a:pt x="49380" y="6272"/>
                  </a:lnTo>
                  <a:lnTo>
                    <a:pt x="80677" y="6345"/>
                  </a:lnTo>
                  <a:lnTo>
                    <a:pt x="107607" y="6350"/>
                  </a:lnTo>
                  <a:lnTo>
                    <a:pt x="10160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g307d0735f55_0_120"/>
          <p:cNvGrpSpPr/>
          <p:nvPr/>
        </p:nvGrpSpPr>
        <p:grpSpPr>
          <a:xfrm>
            <a:off x="9480921" y="4159250"/>
            <a:ext cx="355230" cy="303982"/>
            <a:chOff x="9480921" y="4159250"/>
            <a:chExt cx="355230" cy="303982"/>
          </a:xfrm>
        </p:grpSpPr>
        <p:sp>
          <p:nvSpPr>
            <p:cNvPr id="369" name="Google Shape;369;g307d0735f55_0_120"/>
            <p:cNvSpPr/>
            <p:nvPr/>
          </p:nvSpPr>
          <p:spPr>
            <a:xfrm>
              <a:off x="9480921" y="4159250"/>
              <a:ext cx="132980" cy="303376"/>
            </a:xfrm>
            <a:custGeom>
              <a:rect b="b" l="l" r="r" t="t"/>
              <a:pathLst>
                <a:path extrusionOk="0" h="303376" w="132980">
                  <a:moveTo>
                    <a:pt x="18679" y="0"/>
                  </a:moveTo>
                  <a:lnTo>
                    <a:pt x="18679" y="0"/>
                  </a:lnTo>
                  <a:lnTo>
                    <a:pt x="22050" y="28411"/>
                  </a:lnTo>
                  <a:lnTo>
                    <a:pt x="27516" y="53181"/>
                  </a:lnTo>
                  <a:lnTo>
                    <a:pt x="31321" y="82472"/>
                  </a:lnTo>
                  <a:lnTo>
                    <a:pt x="35518" y="106437"/>
                  </a:lnTo>
                  <a:lnTo>
                    <a:pt x="37074" y="131412"/>
                  </a:lnTo>
                  <a:lnTo>
                    <a:pt x="37534" y="156686"/>
                  </a:lnTo>
                  <a:lnTo>
                    <a:pt x="37672" y="181344"/>
                  </a:lnTo>
                  <a:lnTo>
                    <a:pt x="37717" y="212759"/>
                  </a:lnTo>
                  <a:lnTo>
                    <a:pt x="37726" y="240369"/>
                  </a:lnTo>
                  <a:lnTo>
                    <a:pt x="35847" y="262661"/>
                  </a:lnTo>
                  <a:lnTo>
                    <a:pt x="29888" y="291745"/>
                  </a:lnTo>
                  <a:lnTo>
                    <a:pt x="26484" y="298998"/>
                  </a:lnTo>
                  <a:lnTo>
                    <a:pt x="22618" y="302221"/>
                  </a:lnTo>
                  <a:lnTo>
                    <a:pt x="20599" y="302375"/>
                  </a:lnTo>
                  <a:lnTo>
                    <a:pt x="16475" y="300665"/>
                  </a:lnTo>
                  <a:lnTo>
                    <a:pt x="10186" y="292365"/>
                  </a:lnTo>
                  <a:lnTo>
                    <a:pt x="2447" y="268189"/>
                  </a:lnTo>
                  <a:lnTo>
                    <a:pt x="0" y="240521"/>
                  </a:lnTo>
                  <a:lnTo>
                    <a:pt x="9135" y="211382"/>
                  </a:lnTo>
                  <a:lnTo>
                    <a:pt x="20654" y="181412"/>
                  </a:lnTo>
                  <a:lnTo>
                    <a:pt x="47788" y="151277"/>
                  </a:lnTo>
                  <a:lnTo>
                    <a:pt x="58428" y="144845"/>
                  </a:lnTo>
                  <a:lnTo>
                    <a:pt x="69506" y="142692"/>
                  </a:lnTo>
                  <a:lnTo>
                    <a:pt x="79133" y="144088"/>
                  </a:lnTo>
                  <a:lnTo>
                    <a:pt x="86235" y="148941"/>
                  </a:lnTo>
                  <a:lnTo>
                    <a:pt x="91744" y="156507"/>
                  </a:lnTo>
                  <a:lnTo>
                    <a:pt x="98106" y="172667"/>
                  </a:lnTo>
                  <a:lnTo>
                    <a:pt x="104189" y="203360"/>
                  </a:lnTo>
                  <a:lnTo>
                    <a:pt x="107133" y="231826"/>
                  </a:lnTo>
                  <a:lnTo>
                    <a:pt x="110863" y="263104"/>
                  </a:lnTo>
                  <a:lnTo>
                    <a:pt x="115407" y="289187"/>
                  </a:lnTo>
                  <a:lnTo>
                    <a:pt x="118835" y="297587"/>
                  </a:lnTo>
                  <a:lnTo>
                    <a:pt x="119315" y="299991"/>
                  </a:lnTo>
                  <a:lnTo>
                    <a:pt x="120342" y="301594"/>
                  </a:lnTo>
                  <a:lnTo>
                    <a:pt x="121733" y="302663"/>
                  </a:lnTo>
                  <a:lnTo>
                    <a:pt x="123365" y="303375"/>
                  </a:lnTo>
                  <a:lnTo>
                    <a:pt x="124453" y="303145"/>
                  </a:lnTo>
                  <a:lnTo>
                    <a:pt x="125179" y="302285"/>
                  </a:lnTo>
                  <a:lnTo>
                    <a:pt x="126690" y="299449"/>
                  </a:lnTo>
                  <a:lnTo>
                    <a:pt x="132979" y="292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307d0735f55_0_120"/>
            <p:cNvSpPr/>
            <p:nvPr/>
          </p:nvSpPr>
          <p:spPr>
            <a:xfrm>
              <a:off x="9645674" y="4356100"/>
              <a:ext cx="81350" cy="107132"/>
            </a:xfrm>
            <a:custGeom>
              <a:rect b="b" l="l" r="r" t="t"/>
              <a:pathLst>
                <a:path extrusionOk="0" h="107132" w="81350">
                  <a:moveTo>
                    <a:pt x="6326" y="0"/>
                  </a:moveTo>
                  <a:lnTo>
                    <a:pt x="6326" y="0"/>
                  </a:lnTo>
                  <a:lnTo>
                    <a:pt x="2953" y="0"/>
                  </a:lnTo>
                  <a:lnTo>
                    <a:pt x="1963" y="1411"/>
                  </a:lnTo>
                  <a:lnTo>
                    <a:pt x="237" y="14306"/>
                  </a:lnTo>
                  <a:lnTo>
                    <a:pt x="0" y="39681"/>
                  </a:lnTo>
                  <a:lnTo>
                    <a:pt x="3353" y="64360"/>
                  </a:lnTo>
                  <a:lnTo>
                    <a:pt x="12841" y="93969"/>
                  </a:lnTo>
                  <a:lnTo>
                    <a:pt x="14903" y="98630"/>
                  </a:lnTo>
                  <a:lnTo>
                    <a:pt x="17687" y="101736"/>
                  </a:lnTo>
                  <a:lnTo>
                    <a:pt x="24547" y="105189"/>
                  </a:lnTo>
                  <a:lnTo>
                    <a:pt x="39711" y="107131"/>
                  </a:lnTo>
                  <a:lnTo>
                    <a:pt x="47740" y="105705"/>
                  </a:lnTo>
                  <a:lnTo>
                    <a:pt x="56226" y="100935"/>
                  </a:lnTo>
                  <a:lnTo>
                    <a:pt x="60959" y="97777"/>
                  </a:lnTo>
                  <a:lnTo>
                    <a:pt x="65415" y="96373"/>
                  </a:lnTo>
                  <a:lnTo>
                    <a:pt x="66886" y="95293"/>
                  </a:lnTo>
                  <a:lnTo>
                    <a:pt x="67866" y="93868"/>
                  </a:lnTo>
                  <a:lnTo>
                    <a:pt x="79875" y="65329"/>
                  </a:lnTo>
                  <a:lnTo>
                    <a:pt x="81349" y="55141"/>
                  </a:lnTo>
                  <a:lnTo>
                    <a:pt x="78806" y="40875"/>
                  </a:lnTo>
                  <a:lnTo>
                    <a:pt x="73586" y="24341"/>
                  </a:lnTo>
                  <a:lnTo>
                    <a:pt x="67734" y="15992"/>
                  </a:lnTo>
                  <a:lnTo>
                    <a:pt x="52479" y="4884"/>
                  </a:lnTo>
                  <a:lnTo>
                    <a:pt x="32220" y="965"/>
                  </a:lnTo>
                  <a:close/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307d0735f55_0_120"/>
            <p:cNvSpPr/>
            <p:nvPr/>
          </p:nvSpPr>
          <p:spPr>
            <a:xfrm>
              <a:off x="9621145" y="4254500"/>
              <a:ext cx="94356" cy="63091"/>
            </a:xfrm>
            <a:custGeom>
              <a:rect b="b" l="l" r="r" t="t"/>
              <a:pathLst>
                <a:path extrusionOk="0" h="63091" w="94356">
                  <a:moveTo>
                    <a:pt x="11805" y="0"/>
                  </a:moveTo>
                  <a:lnTo>
                    <a:pt x="11805" y="0"/>
                  </a:lnTo>
                  <a:lnTo>
                    <a:pt x="8432" y="0"/>
                  </a:lnTo>
                  <a:lnTo>
                    <a:pt x="7442" y="705"/>
                  </a:lnTo>
                  <a:lnTo>
                    <a:pt x="6779" y="1881"/>
                  </a:lnTo>
                  <a:lnTo>
                    <a:pt x="66" y="27136"/>
                  </a:lnTo>
                  <a:lnTo>
                    <a:pt x="0" y="45368"/>
                  </a:lnTo>
                  <a:lnTo>
                    <a:pt x="2560" y="51443"/>
                  </a:lnTo>
                  <a:lnTo>
                    <a:pt x="7969" y="58830"/>
                  </a:lnTo>
                  <a:lnTo>
                    <a:pt x="13863" y="61425"/>
                  </a:lnTo>
                  <a:lnTo>
                    <a:pt x="29144" y="63090"/>
                  </a:lnTo>
                  <a:lnTo>
                    <a:pt x="58395" y="57714"/>
                  </a:lnTo>
                  <a:lnTo>
                    <a:pt x="88869" y="57172"/>
                  </a:lnTo>
                  <a:lnTo>
                    <a:pt x="94355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307d0735f55_0_120"/>
            <p:cNvSpPr/>
            <p:nvPr/>
          </p:nvSpPr>
          <p:spPr>
            <a:xfrm>
              <a:off x="9728200" y="4171950"/>
              <a:ext cx="38101" cy="250386"/>
            </a:xfrm>
            <a:custGeom>
              <a:rect b="b" l="l" r="r" t="t"/>
              <a:pathLst>
                <a:path extrusionOk="0" h="250386" w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837" y="33878"/>
                  </a:lnTo>
                  <a:lnTo>
                    <a:pt x="14927" y="59270"/>
                  </a:lnTo>
                  <a:lnTo>
                    <a:pt x="17218" y="81846"/>
                  </a:lnTo>
                  <a:lnTo>
                    <a:pt x="18235" y="106226"/>
                  </a:lnTo>
                  <a:lnTo>
                    <a:pt x="19514" y="134407"/>
                  </a:lnTo>
                  <a:lnTo>
                    <a:pt x="24027" y="164813"/>
                  </a:lnTo>
                  <a:lnTo>
                    <a:pt x="25495" y="186139"/>
                  </a:lnTo>
                  <a:lnTo>
                    <a:pt x="29583" y="215157"/>
                  </a:lnTo>
                  <a:lnTo>
                    <a:pt x="32399" y="245239"/>
                  </a:lnTo>
                  <a:lnTo>
                    <a:pt x="35096" y="249636"/>
                  </a:lnTo>
                  <a:lnTo>
                    <a:pt x="36097" y="250385"/>
                  </a:lnTo>
                  <a:lnTo>
                    <a:pt x="36764" y="250179"/>
                  </a:lnTo>
                  <a:lnTo>
                    <a:pt x="38100" y="247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307d0735f55_0_120"/>
            <p:cNvSpPr/>
            <p:nvPr/>
          </p:nvSpPr>
          <p:spPr>
            <a:xfrm>
              <a:off x="9760090" y="4318000"/>
              <a:ext cx="76061" cy="107951"/>
            </a:xfrm>
            <a:custGeom>
              <a:rect b="b" l="l" r="r" t="t"/>
              <a:pathLst>
                <a:path extrusionOk="0" h="107951" w="76061">
                  <a:moveTo>
                    <a:pt x="44310" y="0"/>
                  </a:moveTo>
                  <a:lnTo>
                    <a:pt x="44310" y="0"/>
                  </a:lnTo>
                  <a:lnTo>
                    <a:pt x="40939" y="0"/>
                  </a:lnTo>
                  <a:lnTo>
                    <a:pt x="37403" y="1881"/>
                  </a:lnTo>
                  <a:lnTo>
                    <a:pt x="7912" y="26938"/>
                  </a:lnTo>
                  <a:lnTo>
                    <a:pt x="3438" y="34550"/>
                  </a:lnTo>
                  <a:lnTo>
                    <a:pt x="331" y="51753"/>
                  </a:lnTo>
                  <a:lnTo>
                    <a:pt x="0" y="58922"/>
                  </a:lnTo>
                  <a:lnTo>
                    <a:pt x="5566" y="65228"/>
                  </a:lnTo>
                  <a:lnTo>
                    <a:pt x="36579" y="87171"/>
                  </a:lnTo>
                  <a:lnTo>
                    <a:pt x="66383" y="104593"/>
                  </a:lnTo>
                  <a:lnTo>
                    <a:pt x="76060" y="107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62bac65846_0_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9" name="Google Shape;379;g162bac65846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875" y="808325"/>
            <a:ext cx="424815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162bac65846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5425" y="808325"/>
            <a:ext cx="617220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162bac65846_0_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162bac65846_0_44"/>
          <p:cNvSpPr/>
          <p:nvPr/>
        </p:nvSpPr>
        <p:spPr>
          <a:xfrm>
            <a:off x="7818634" y="2360701"/>
            <a:ext cx="423521" cy="419065"/>
          </a:xfrm>
          <a:custGeom>
            <a:rect b="b" l="l" r="r" t="t"/>
            <a:pathLst>
              <a:path extrusionOk="0" h="419065" w="423521">
                <a:moveTo>
                  <a:pt x="99816" y="395199"/>
                </a:moveTo>
                <a:lnTo>
                  <a:pt x="99816" y="395199"/>
                </a:lnTo>
                <a:lnTo>
                  <a:pt x="109955" y="395905"/>
                </a:lnTo>
                <a:lnTo>
                  <a:pt x="120773" y="400268"/>
                </a:lnTo>
                <a:lnTo>
                  <a:pt x="149713" y="414298"/>
                </a:lnTo>
                <a:lnTo>
                  <a:pt x="159387" y="417799"/>
                </a:lnTo>
                <a:lnTo>
                  <a:pt x="177438" y="419064"/>
                </a:lnTo>
                <a:lnTo>
                  <a:pt x="208465" y="413528"/>
                </a:lnTo>
                <a:lnTo>
                  <a:pt x="235029" y="409011"/>
                </a:lnTo>
                <a:lnTo>
                  <a:pt x="259640" y="402344"/>
                </a:lnTo>
                <a:lnTo>
                  <a:pt x="289065" y="390051"/>
                </a:lnTo>
                <a:lnTo>
                  <a:pt x="318243" y="377718"/>
                </a:lnTo>
                <a:lnTo>
                  <a:pt x="346502" y="362923"/>
                </a:lnTo>
                <a:lnTo>
                  <a:pt x="359032" y="354043"/>
                </a:lnTo>
                <a:lnTo>
                  <a:pt x="387397" y="327458"/>
                </a:lnTo>
                <a:lnTo>
                  <a:pt x="414797" y="296314"/>
                </a:lnTo>
                <a:lnTo>
                  <a:pt x="421182" y="289065"/>
                </a:lnTo>
                <a:lnTo>
                  <a:pt x="422561" y="284999"/>
                </a:lnTo>
                <a:lnTo>
                  <a:pt x="423520" y="253809"/>
                </a:lnTo>
                <a:lnTo>
                  <a:pt x="421741" y="227717"/>
                </a:lnTo>
                <a:lnTo>
                  <a:pt x="416746" y="201406"/>
                </a:lnTo>
                <a:lnTo>
                  <a:pt x="408916" y="180205"/>
                </a:lnTo>
                <a:lnTo>
                  <a:pt x="396998" y="150707"/>
                </a:lnTo>
                <a:lnTo>
                  <a:pt x="386679" y="126063"/>
                </a:lnTo>
                <a:lnTo>
                  <a:pt x="374685" y="100888"/>
                </a:lnTo>
                <a:lnTo>
                  <a:pt x="361650" y="75825"/>
                </a:lnTo>
                <a:lnTo>
                  <a:pt x="342037" y="47042"/>
                </a:lnTo>
                <a:lnTo>
                  <a:pt x="315706" y="15754"/>
                </a:lnTo>
                <a:lnTo>
                  <a:pt x="300818" y="5331"/>
                </a:lnTo>
                <a:lnTo>
                  <a:pt x="289339" y="145"/>
                </a:lnTo>
                <a:lnTo>
                  <a:pt x="264235" y="0"/>
                </a:lnTo>
                <a:lnTo>
                  <a:pt x="237825" y="4426"/>
                </a:lnTo>
                <a:lnTo>
                  <a:pt x="212126" y="10206"/>
                </a:lnTo>
                <a:lnTo>
                  <a:pt x="183933" y="22844"/>
                </a:lnTo>
                <a:lnTo>
                  <a:pt x="152827" y="35110"/>
                </a:lnTo>
                <a:lnTo>
                  <a:pt x="121994" y="48851"/>
                </a:lnTo>
                <a:lnTo>
                  <a:pt x="92902" y="72707"/>
                </a:lnTo>
                <a:lnTo>
                  <a:pt x="67526" y="100730"/>
                </a:lnTo>
                <a:lnTo>
                  <a:pt x="44758" y="132012"/>
                </a:lnTo>
                <a:lnTo>
                  <a:pt x="25451" y="162715"/>
                </a:lnTo>
                <a:lnTo>
                  <a:pt x="6410" y="192324"/>
                </a:lnTo>
                <a:lnTo>
                  <a:pt x="1858" y="206254"/>
                </a:lnTo>
                <a:lnTo>
                  <a:pt x="0" y="232520"/>
                </a:lnTo>
                <a:lnTo>
                  <a:pt x="4311" y="255040"/>
                </a:lnTo>
                <a:lnTo>
                  <a:pt x="18651" y="285821"/>
                </a:lnTo>
                <a:lnTo>
                  <a:pt x="36778" y="313297"/>
                </a:lnTo>
                <a:lnTo>
                  <a:pt x="51034" y="330010"/>
                </a:lnTo>
                <a:lnTo>
                  <a:pt x="80326" y="352643"/>
                </a:lnTo>
                <a:lnTo>
                  <a:pt x="110454" y="374003"/>
                </a:lnTo>
                <a:lnTo>
                  <a:pt x="133145" y="389549"/>
                </a:lnTo>
                <a:lnTo>
                  <a:pt x="151790" y="393525"/>
                </a:lnTo>
                <a:lnTo>
                  <a:pt x="179253" y="396750"/>
                </a:lnTo>
                <a:lnTo>
                  <a:pt x="202055" y="400601"/>
                </a:lnTo>
                <a:lnTo>
                  <a:pt x="231368" y="401424"/>
                </a:lnTo>
                <a:lnTo>
                  <a:pt x="240128" y="400788"/>
                </a:lnTo>
                <a:lnTo>
                  <a:pt x="258566" y="395199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g162bac65846_0_44"/>
          <p:cNvGrpSpPr/>
          <p:nvPr/>
        </p:nvGrpSpPr>
        <p:grpSpPr>
          <a:xfrm>
            <a:off x="10198100" y="1943100"/>
            <a:ext cx="1333501" cy="691419"/>
            <a:chOff x="10198100" y="1943100"/>
            <a:chExt cx="1333501" cy="691419"/>
          </a:xfrm>
        </p:grpSpPr>
        <p:sp>
          <p:nvSpPr>
            <p:cNvPr id="384" name="Google Shape;384;g162bac65846_0_44"/>
            <p:cNvSpPr/>
            <p:nvPr/>
          </p:nvSpPr>
          <p:spPr>
            <a:xfrm>
              <a:off x="10560050" y="2343150"/>
              <a:ext cx="6351" cy="6351"/>
            </a:xfrm>
            <a:custGeom>
              <a:rect b="b" l="l" r="r" t="t"/>
              <a:pathLst>
                <a:path extrusionOk="0" h="6351" w="635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588" y="706"/>
                  </a:lnTo>
                  <a:lnTo>
                    <a:pt x="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162bac65846_0_44"/>
            <p:cNvSpPr/>
            <p:nvPr/>
          </p:nvSpPr>
          <p:spPr>
            <a:xfrm>
              <a:off x="11239500" y="2381250"/>
              <a:ext cx="114301" cy="137806"/>
            </a:xfrm>
            <a:custGeom>
              <a:rect b="b" l="l" r="r" t="t"/>
              <a:pathLst>
                <a:path extrusionOk="0" h="137806" w="114301">
                  <a:moveTo>
                    <a:pt x="0" y="38100"/>
                  </a:moveTo>
                  <a:lnTo>
                    <a:pt x="0" y="38100"/>
                  </a:lnTo>
                  <a:lnTo>
                    <a:pt x="8837" y="46938"/>
                  </a:lnTo>
                  <a:lnTo>
                    <a:pt x="24571" y="76976"/>
                  </a:lnTo>
                  <a:lnTo>
                    <a:pt x="39957" y="105530"/>
                  </a:lnTo>
                  <a:lnTo>
                    <a:pt x="47427" y="133303"/>
                  </a:lnTo>
                  <a:lnTo>
                    <a:pt x="49256" y="135435"/>
                  </a:lnTo>
                  <a:lnTo>
                    <a:pt x="53172" y="137805"/>
                  </a:lnTo>
                  <a:lnTo>
                    <a:pt x="55910" y="137025"/>
                  </a:lnTo>
                  <a:lnTo>
                    <a:pt x="62713" y="132396"/>
                  </a:lnTo>
                  <a:lnTo>
                    <a:pt x="71106" y="118486"/>
                  </a:lnTo>
                  <a:lnTo>
                    <a:pt x="81434" y="94217"/>
                  </a:lnTo>
                  <a:lnTo>
                    <a:pt x="90059" y="64683"/>
                  </a:lnTo>
                  <a:lnTo>
                    <a:pt x="99293" y="37602"/>
                  </a:lnTo>
                  <a:lnTo>
                    <a:pt x="109262" y="7436"/>
                  </a:lnTo>
                  <a:lnTo>
                    <a:pt x="1143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162bac65846_0_44"/>
            <p:cNvSpPr/>
            <p:nvPr/>
          </p:nvSpPr>
          <p:spPr>
            <a:xfrm>
              <a:off x="11385550" y="2370431"/>
              <a:ext cx="146051" cy="142372"/>
            </a:xfrm>
            <a:custGeom>
              <a:rect b="b" l="l" r="r" t="t"/>
              <a:pathLst>
                <a:path extrusionOk="0" h="142372" w="146051">
                  <a:moveTo>
                    <a:pt x="0" y="74319"/>
                  </a:moveTo>
                  <a:lnTo>
                    <a:pt x="0" y="74319"/>
                  </a:lnTo>
                  <a:lnTo>
                    <a:pt x="8837" y="83157"/>
                  </a:lnTo>
                  <a:lnTo>
                    <a:pt x="14746" y="85303"/>
                  </a:lnTo>
                  <a:lnTo>
                    <a:pt x="33408" y="86680"/>
                  </a:lnTo>
                  <a:lnTo>
                    <a:pt x="41424" y="84987"/>
                  </a:lnTo>
                  <a:lnTo>
                    <a:pt x="48044" y="81177"/>
                  </a:lnTo>
                  <a:lnTo>
                    <a:pt x="77121" y="54261"/>
                  </a:lnTo>
                  <a:lnTo>
                    <a:pt x="84311" y="43760"/>
                  </a:lnTo>
                  <a:lnTo>
                    <a:pt x="87540" y="31712"/>
                  </a:lnTo>
                  <a:lnTo>
                    <a:pt x="85126" y="15833"/>
                  </a:lnTo>
                  <a:lnTo>
                    <a:pt x="79931" y="7638"/>
                  </a:lnTo>
                  <a:lnTo>
                    <a:pt x="76571" y="4465"/>
                  </a:lnTo>
                  <a:lnTo>
                    <a:pt x="67193" y="940"/>
                  </a:lnTo>
                  <a:lnTo>
                    <a:pt x="61730" y="0"/>
                  </a:lnTo>
                  <a:lnTo>
                    <a:pt x="55969" y="1489"/>
                  </a:lnTo>
                  <a:lnTo>
                    <a:pt x="43925" y="8789"/>
                  </a:lnTo>
                  <a:lnTo>
                    <a:pt x="28615" y="28170"/>
                  </a:lnTo>
                  <a:lnTo>
                    <a:pt x="18514" y="48416"/>
                  </a:lnTo>
                  <a:lnTo>
                    <a:pt x="17166" y="63277"/>
                  </a:lnTo>
                  <a:lnTo>
                    <a:pt x="18677" y="89071"/>
                  </a:lnTo>
                  <a:lnTo>
                    <a:pt x="25681" y="110048"/>
                  </a:lnTo>
                  <a:lnTo>
                    <a:pt x="34698" y="122184"/>
                  </a:lnTo>
                  <a:lnTo>
                    <a:pt x="45759" y="131575"/>
                  </a:lnTo>
                  <a:lnTo>
                    <a:pt x="63183" y="140124"/>
                  </a:lnTo>
                  <a:lnTo>
                    <a:pt x="73000" y="142371"/>
                  </a:lnTo>
                  <a:lnTo>
                    <a:pt x="99532" y="138745"/>
                  </a:lnTo>
                  <a:lnTo>
                    <a:pt x="127704" y="129196"/>
                  </a:lnTo>
                  <a:lnTo>
                    <a:pt x="139516" y="122956"/>
                  </a:lnTo>
                  <a:lnTo>
                    <a:pt x="141694" y="120149"/>
                  </a:lnTo>
                  <a:lnTo>
                    <a:pt x="146050" y="10606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162bac65846_0_44"/>
            <p:cNvSpPr/>
            <p:nvPr/>
          </p:nvSpPr>
          <p:spPr>
            <a:xfrm>
              <a:off x="11188700" y="2381250"/>
              <a:ext cx="50801" cy="122235"/>
            </a:xfrm>
            <a:custGeom>
              <a:rect b="b" l="l" r="r" t="t"/>
              <a:pathLst>
                <a:path extrusionOk="0" h="122235" w="50801">
                  <a:moveTo>
                    <a:pt x="0" y="0"/>
                  </a:moveTo>
                  <a:lnTo>
                    <a:pt x="0" y="0"/>
                  </a:lnTo>
                  <a:lnTo>
                    <a:pt x="0" y="25417"/>
                  </a:lnTo>
                  <a:lnTo>
                    <a:pt x="3371" y="55899"/>
                  </a:lnTo>
                  <a:lnTo>
                    <a:pt x="12864" y="86854"/>
                  </a:lnTo>
                  <a:lnTo>
                    <a:pt x="25415" y="117265"/>
                  </a:lnTo>
                  <a:lnTo>
                    <a:pt x="27526" y="120510"/>
                  </a:lnTo>
                  <a:lnTo>
                    <a:pt x="29639" y="121968"/>
                  </a:lnTo>
                  <a:lnTo>
                    <a:pt x="31753" y="122234"/>
                  </a:lnTo>
                  <a:lnTo>
                    <a:pt x="35985" y="120648"/>
                  </a:lnTo>
                  <a:lnTo>
                    <a:pt x="46567" y="111904"/>
                  </a:lnTo>
                  <a:lnTo>
                    <a:pt x="48918" y="104063"/>
                  </a:lnTo>
                  <a:lnTo>
                    <a:pt x="50800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162bac65846_0_44"/>
            <p:cNvSpPr/>
            <p:nvPr/>
          </p:nvSpPr>
          <p:spPr>
            <a:xfrm>
              <a:off x="11163300" y="2330450"/>
              <a:ext cx="25401" cy="12701"/>
            </a:xfrm>
            <a:custGeom>
              <a:rect b="b" l="l" r="r" t="t"/>
              <a:pathLst>
                <a:path extrusionOk="0" h="12701" w="25401">
                  <a:moveTo>
                    <a:pt x="0" y="12700"/>
                  </a:moveTo>
                  <a:lnTo>
                    <a:pt x="0" y="12700"/>
                  </a:lnTo>
                  <a:lnTo>
                    <a:pt x="10830" y="2574"/>
                  </a:lnTo>
                  <a:lnTo>
                    <a:pt x="17007" y="763"/>
                  </a:lnTo>
                  <a:lnTo>
                    <a:pt x="254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162bac65846_0_44"/>
            <p:cNvSpPr/>
            <p:nvPr/>
          </p:nvSpPr>
          <p:spPr>
            <a:xfrm>
              <a:off x="11019941" y="2279650"/>
              <a:ext cx="117960" cy="245844"/>
            </a:xfrm>
            <a:custGeom>
              <a:rect b="b" l="l" r="r" t="t"/>
              <a:pathLst>
                <a:path extrusionOk="0" h="245844" w="117960">
                  <a:moveTo>
                    <a:pt x="3659" y="0"/>
                  </a:moveTo>
                  <a:lnTo>
                    <a:pt x="3659" y="0"/>
                  </a:lnTo>
                  <a:lnTo>
                    <a:pt x="2954" y="6481"/>
                  </a:lnTo>
                  <a:lnTo>
                    <a:pt x="0" y="20970"/>
                  </a:lnTo>
                  <a:lnTo>
                    <a:pt x="2726" y="46711"/>
                  </a:lnTo>
                  <a:lnTo>
                    <a:pt x="6846" y="75392"/>
                  </a:lnTo>
                  <a:lnTo>
                    <a:pt x="10090" y="105805"/>
                  </a:lnTo>
                  <a:lnTo>
                    <a:pt x="16793" y="132926"/>
                  </a:lnTo>
                  <a:lnTo>
                    <a:pt x="26294" y="164339"/>
                  </a:lnTo>
                  <a:lnTo>
                    <a:pt x="32066" y="191376"/>
                  </a:lnTo>
                  <a:lnTo>
                    <a:pt x="44887" y="219732"/>
                  </a:lnTo>
                  <a:lnTo>
                    <a:pt x="61804" y="241552"/>
                  </a:lnTo>
                  <a:lnTo>
                    <a:pt x="66660" y="244940"/>
                  </a:lnTo>
                  <a:lnTo>
                    <a:pt x="68944" y="245843"/>
                  </a:lnTo>
                  <a:lnTo>
                    <a:pt x="75242" y="244965"/>
                  </a:lnTo>
                  <a:lnTo>
                    <a:pt x="82746" y="241518"/>
                  </a:lnTo>
                  <a:lnTo>
                    <a:pt x="95610" y="230232"/>
                  </a:lnTo>
                  <a:lnTo>
                    <a:pt x="117959" y="2032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162bac65846_0_44"/>
            <p:cNvSpPr/>
            <p:nvPr/>
          </p:nvSpPr>
          <p:spPr>
            <a:xfrm>
              <a:off x="10960100" y="2362200"/>
              <a:ext cx="127001" cy="38101"/>
            </a:xfrm>
            <a:custGeom>
              <a:rect b="b" l="l" r="r" t="t"/>
              <a:pathLst>
                <a:path extrusionOk="0" h="38101" w="127001">
                  <a:moveTo>
                    <a:pt x="0" y="38100"/>
                  </a:moveTo>
                  <a:lnTo>
                    <a:pt x="0" y="38100"/>
                  </a:lnTo>
                  <a:lnTo>
                    <a:pt x="10139" y="37394"/>
                  </a:lnTo>
                  <a:lnTo>
                    <a:pt x="27611" y="33074"/>
                  </a:lnTo>
                  <a:lnTo>
                    <a:pt x="48868" y="28379"/>
                  </a:lnTo>
                  <a:lnTo>
                    <a:pt x="77543" y="20893"/>
                  </a:lnTo>
                  <a:lnTo>
                    <a:pt x="106245" y="12385"/>
                  </a:lnTo>
                  <a:lnTo>
                    <a:pt x="118263" y="6256"/>
                  </a:lnTo>
                  <a:lnTo>
                    <a:pt x="1270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162bac65846_0_44"/>
            <p:cNvSpPr/>
            <p:nvPr/>
          </p:nvSpPr>
          <p:spPr>
            <a:xfrm>
              <a:off x="10872537" y="2387600"/>
              <a:ext cx="81214" cy="107704"/>
            </a:xfrm>
            <a:custGeom>
              <a:rect b="b" l="l" r="r" t="t"/>
              <a:pathLst>
                <a:path extrusionOk="0" h="107704" w="81214">
                  <a:moveTo>
                    <a:pt x="49463" y="0"/>
                  </a:moveTo>
                  <a:lnTo>
                    <a:pt x="49463" y="0"/>
                  </a:lnTo>
                  <a:lnTo>
                    <a:pt x="37254" y="0"/>
                  </a:lnTo>
                  <a:lnTo>
                    <a:pt x="31572" y="1881"/>
                  </a:lnTo>
                  <a:lnTo>
                    <a:pt x="18804" y="12209"/>
                  </a:lnTo>
                  <a:lnTo>
                    <a:pt x="3177" y="41593"/>
                  </a:lnTo>
                  <a:lnTo>
                    <a:pt x="0" y="61556"/>
                  </a:lnTo>
                  <a:lnTo>
                    <a:pt x="2429" y="81974"/>
                  </a:lnTo>
                  <a:lnTo>
                    <a:pt x="10991" y="101429"/>
                  </a:lnTo>
                  <a:lnTo>
                    <a:pt x="14641" y="105014"/>
                  </a:lnTo>
                  <a:lnTo>
                    <a:pt x="18488" y="106698"/>
                  </a:lnTo>
                  <a:lnTo>
                    <a:pt x="38171" y="107703"/>
                  </a:lnTo>
                  <a:lnTo>
                    <a:pt x="46325" y="105959"/>
                  </a:lnTo>
                  <a:lnTo>
                    <a:pt x="81213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162bac65846_0_44"/>
            <p:cNvSpPr/>
            <p:nvPr/>
          </p:nvSpPr>
          <p:spPr>
            <a:xfrm>
              <a:off x="10694740" y="2402106"/>
              <a:ext cx="112961" cy="114596"/>
            </a:xfrm>
            <a:custGeom>
              <a:rect b="b" l="l" r="r" t="t"/>
              <a:pathLst>
                <a:path extrusionOk="0" h="114596" w="112961">
                  <a:moveTo>
                    <a:pt x="5010" y="61694"/>
                  </a:moveTo>
                  <a:lnTo>
                    <a:pt x="5010" y="61694"/>
                  </a:lnTo>
                  <a:lnTo>
                    <a:pt x="19316" y="61694"/>
                  </a:lnTo>
                  <a:lnTo>
                    <a:pt x="23834" y="59813"/>
                  </a:lnTo>
                  <a:lnTo>
                    <a:pt x="43342" y="45793"/>
                  </a:lnTo>
                  <a:lnTo>
                    <a:pt x="57400" y="28939"/>
                  </a:lnTo>
                  <a:lnTo>
                    <a:pt x="60045" y="20325"/>
                  </a:lnTo>
                  <a:lnTo>
                    <a:pt x="60514" y="10852"/>
                  </a:lnTo>
                  <a:lnTo>
                    <a:pt x="58371" y="4291"/>
                  </a:lnTo>
                  <a:lnTo>
                    <a:pt x="56105" y="2258"/>
                  </a:lnTo>
                  <a:lnTo>
                    <a:pt x="49828" y="0"/>
                  </a:lnTo>
                  <a:lnTo>
                    <a:pt x="42333" y="878"/>
                  </a:lnTo>
                  <a:lnTo>
                    <a:pt x="26205" y="5472"/>
                  </a:lnTo>
                  <a:lnTo>
                    <a:pt x="15680" y="14540"/>
                  </a:lnTo>
                  <a:lnTo>
                    <a:pt x="10223" y="22157"/>
                  </a:lnTo>
                  <a:lnTo>
                    <a:pt x="3184" y="41121"/>
                  </a:lnTo>
                  <a:lnTo>
                    <a:pt x="0" y="64613"/>
                  </a:lnTo>
                  <a:lnTo>
                    <a:pt x="5800" y="89449"/>
                  </a:lnTo>
                  <a:lnTo>
                    <a:pt x="12652" y="100606"/>
                  </a:lnTo>
                  <a:lnTo>
                    <a:pt x="24442" y="110853"/>
                  </a:lnTo>
                  <a:lnTo>
                    <a:pt x="28549" y="113516"/>
                  </a:lnTo>
                  <a:lnTo>
                    <a:pt x="40636" y="114595"/>
                  </a:lnTo>
                  <a:lnTo>
                    <a:pt x="68020" y="112909"/>
                  </a:lnTo>
                  <a:lnTo>
                    <a:pt x="96766" y="103848"/>
                  </a:lnTo>
                  <a:lnTo>
                    <a:pt x="112960" y="9979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162bac65846_0_44"/>
            <p:cNvSpPr/>
            <p:nvPr/>
          </p:nvSpPr>
          <p:spPr>
            <a:xfrm>
              <a:off x="10496550" y="2400300"/>
              <a:ext cx="144470" cy="234219"/>
            </a:xfrm>
            <a:custGeom>
              <a:rect b="b" l="l" r="r" t="t"/>
              <a:pathLst>
                <a:path extrusionOk="0" h="234219" w="144470">
                  <a:moveTo>
                    <a:pt x="101600" y="0"/>
                  </a:moveTo>
                  <a:lnTo>
                    <a:pt x="101600" y="0"/>
                  </a:lnTo>
                  <a:lnTo>
                    <a:pt x="101600" y="3371"/>
                  </a:lnTo>
                  <a:lnTo>
                    <a:pt x="111320" y="33845"/>
                  </a:lnTo>
                  <a:lnTo>
                    <a:pt x="116504" y="44676"/>
                  </a:lnTo>
                  <a:lnTo>
                    <a:pt x="123593" y="65008"/>
                  </a:lnTo>
                  <a:lnTo>
                    <a:pt x="137135" y="95448"/>
                  </a:lnTo>
                  <a:lnTo>
                    <a:pt x="144081" y="120690"/>
                  </a:lnTo>
                  <a:lnTo>
                    <a:pt x="144469" y="133368"/>
                  </a:lnTo>
                  <a:lnTo>
                    <a:pt x="138969" y="160635"/>
                  </a:lnTo>
                  <a:lnTo>
                    <a:pt x="131089" y="189618"/>
                  </a:lnTo>
                  <a:lnTo>
                    <a:pt x="124841" y="202547"/>
                  </a:lnTo>
                  <a:lnTo>
                    <a:pt x="110633" y="218305"/>
                  </a:lnTo>
                  <a:lnTo>
                    <a:pt x="99969" y="226612"/>
                  </a:lnTo>
                  <a:lnTo>
                    <a:pt x="86293" y="231244"/>
                  </a:lnTo>
                  <a:lnTo>
                    <a:pt x="57888" y="234218"/>
                  </a:lnTo>
                  <a:lnTo>
                    <a:pt x="44778" y="230861"/>
                  </a:lnTo>
                  <a:lnTo>
                    <a:pt x="27378" y="221038"/>
                  </a:lnTo>
                  <a:lnTo>
                    <a:pt x="12229" y="208449"/>
                  </a:lnTo>
                  <a:lnTo>
                    <a:pt x="4722" y="194642"/>
                  </a:lnTo>
                  <a:lnTo>
                    <a:pt x="933" y="181153"/>
                  </a:lnTo>
                  <a:lnTo>
                    <a:pt x="0" y="171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162bac65846_0_44"/>
            <p:cNvSpPr/>
            <p:nvPr/>
          </p:nvSpPr>
          <p:spPr>
            <a:xfrm>
              <a:off x="10572750" y="2382133"/>
              <a:ext cx="25401" cy="5468"/>
            </a:xfrm>
            <a:custGeom>
              <a:rect b="b" l="l" r="r" t="t"/>
              <a:pathLst>
                <a:path extrusionOk="0" h="5468" w="25401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6908" y="3586"/>
                  </a:lnTo>
                  <a:lnTo>
                    <a:pt x="10830" y="1103"/>
                  </a:lnTo>
                  <a:lnTo>
                    <a:pt x="14927" y="0"/>
                  </a:lnTo>
                  <a:lnTo>
                    <a:pt x="17007" y="411"/>
                  </a:lnTo>
                  <a:lnTo>
                    <a:pt x="25400" y="54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162bac65846_0_44"/>
            <p:cNvSpPr/>
            <p:nvPr/>
          </p:nvSpPr>
          <p:spPr>
            <a:xfrm>
              <a:off x="10421720" y="2273300"/>
              <a:ext cx="106581" cy="259625"/>
            </a:xfrm>
            <a:custGeom>
              <a:rect b="b" l="l" r="r" t="t"/>
              <a:pathLst>
                <a:path extrusionOk="0" h="259625" w="106581">
                  <a:moveTo>
                    <a:pt x="43080" y="0"/>
                  </a:moveTo>
                  <a:lnTo>
                    <a:pt x="43080" y="0"/>
                  </a:lnTo>
                  <a:lnTo>
                    <a:pt x="44491" y="26040"/>
                  </a:lnTo>
                  <a:lnTo>
                    <a:pt x="52513" y="50206"/>
                  </a:lnTo>
                  <a:lnTo>
                    <a:pt x="59672" y="77984"/>
                  </a:lnTo>
                  <a:lnTo>
                    <a:pt x="66532" y="107048"/>
                  </a:lnTo>
                  <a:lnTo>
                    <a:pt x="69025" y="120955"/>
                  </a:lnTo>
                  <a:lnTo>
                    <a:pt x="78362" y="149116"/>
                  </a:lnTo>
                  <a:lnTo>
                    <a:pt x="82814" y="180656"/>
                  </a:lnTo>
                  <a:lnTo>
                    <a:pt x="86132" y="189465"/>
                  </a:lnTo>
                  <a:lnTo>
                    <a:pt x="87524" y="196812"/>
                  </a:lnTo>
                  <a:lnTo>
                    <a:pt x="87530" y="188008"/>
                  </a:lnTo>
                  <a:lnTo>
                    <a:pt x="80789" y="178551"/>
                  </a:lnTo>
                  <a:lnTo>
                    <a:pt x="63144" y="159864"/>
                  </a:lnTo>
                  <a:lnTo>
                    <a:pt x="47849" y="151241"/>
                  </a:lnTo>
                  <a:lnTo>
                    <a:pt x="37909" y="150238"/>
                  </a:lnTo>
                  <a:lnTo>
                    <a:pt x="20030" y="155344"/>
                  </a:lnTo>
                  <a:lnTo>
                    <a:pt x="13315" y="162881"/>
                  </a:lnTo>
                  <a:lnTo>
                    <a:pt x="3254" y="181595"/>
                  </a:lnTo>
                  <a:lnTo>
                    <a:pt x="0" y="201346"/>
                  </a:lnTo>
                  <a:lnTo>
                    <a:pt x="3265" y="231187"/>
                  </a:lnTo>
                  <a:lnTo>
                    <a:pt x="6522" y="247952"/>
                  </a:lnTo>
                  <a:lnTo>
                    <a:pt x="8126" y="252085"/>
                  </a:lnTo>
                  <a:lnTo>
                    <a:pt x="10604" y="254839"/>
                  </a:lnTo>
                  <a:lnTo>
                    <a:pt x="17123" y="257901"/>
                  </a:lnTo>
                  <a:lnTo>
                    <a:pt x="32097" y="259624"/>
                  </a:lnTo>
                  <a:lnTo>
                    <a:pt x="43843" y="256264"/>
                  </a:lnTo>
                  <a:lnTo>
                    <a:pt x="62356" y="244558"/>
                  </a:lnTo>
                  <a:lnTo>
                    <a:pt x="93343" y="214305"/>
                  </a:lnTo>
                  <a:lnTo>
                    <a:pt x="106580" y="196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162bac65846_0_44"/>
            <p:cNvSpPr/>
            <p:nvPr/>
          </p:nvSpPr>
          <p:spPr>
            <a:xfrm>
              <a:off x="10212369" y="2372315"/>
              <a:ext cx="163532" cy="148636"/>
            </a:xfrm>
            <a:custGeom>
              <a:rect b="b" l="l" r="r" t="t"/>
              <a:pathLst>
                <a:path extrusionOk="0" h="148636" w="163532">
                  <a:moveTo>
                    <a:pt x="112731" y="40685"/>
                  </a:moveTo>
                  <a:lnTo>
                    <a:pt x="112731" y="40685"/>
                  </a:lnTo>
                  <a:lnTo>
                    <a:pt x="109360" y="40685"/>
                  </a:lnTo>
                  <a:lnTo>
                    <a:pt x="94841" y="28752"/>
                  </a:lnTo>
                  <a:lnTo>
                    <a:pt x="85792" y="21862"/>
                  </a:lnTo>
                  <a:lnTo>
                    <a:pt x="54217" y="2591"/>
                  </a:lnTo>
                  <a:lnTo>
                    <a:pt x="50438" y="472"/>
                  </a:lnTo>
                  <a:lnTo>
                    <a:pt x="40596" y="0"/>
                  </a:lnTo>
                  <a:lnTo>
                    <a:pt x="30577" y="2142"/>
                  </a:lnTo>
                  <a:lnTo>
                    <a:pt x="23772" y="5445"/>
                  </a:lnTo>
                  <a:lnTo>
                    <a:pt x="12604" y="21385"/>
                  </a:lnTo>
                  <a:lnTo>
                    <a:pt x="3729" y="47353"/>
                  </a:lnTo>
                  <a:lnTo>
                    <a:pt x="0" y="67276"/>
                  </a:lnTo>
                  <a:lnTo>
                    <a:pt x="2266" y="88859"/>
                  </a:lnTo>
                  <a:lnTo>
                    <a:pt x="14424" y="120025"/>
                  </a:lnTo>
                  <a:lnTo>
                    <a:pt x="25591" y="135062"/>
                  </a:lnTo>
                  <a:lnTo>
                    <a:pt x="31198" y="139075"/>
                  </a:lnTo>
                  <a:lnTo>
                    <a:pt x="41693" y="141334"/>
                  </a:lnTo>
                  <a:lnTo>
                    <a:pt x="53740" y="138632"/>
                  </a:lnTo>
                  <a:lnTo>
                    <a:pt x="60173" y="133371"/>
                  </a:lnTo>
                  <a:lnTo>
                    <a:pt x="65383" y="124918"/>
                  </a:lnTo>
                  <a:lnTo>
                    <a:pt x="72595" y="98376"/>
                  </a:lnTo>
                  <a:lnTo>
                    <a:pt x="77601" y="72542"/>
                  </a:lnTo>
                  <a:lnTo>
                    <a:pt x="83350" y="60158"/>
                  </a:lnTo>
                  <a:lnTo>
                    <a:pt x="84678" y="58606"/>
                  </a:lnTo>
                  <a:lnTo>
                    <a:pt x="85561" y="58277"/>
                  </a:lnTo>
                  <a:lnTo>
                    <a:pt x="92873" y="66024"/>
                  </a:lnTo>
                  <a:lnTo>
                    <a:pt x="102456" y="81354"/>
                  </a:lnTo>
                  <a:lnTo>
                    <a:pt x="114256" y="109579"/>
                  </a:lnTo>
                  <a:lnTo>
                    <a:pt x="129966" y="135746"/>
                  </a:lnTo>
                  <a:lnTo>
                    <a:pt x="138264" y="142907"/>
                  </a:lnTo>
                  <a:lnTo>
                    <a:pt x="146657" y="146089"/>
                  </a:lnTo>
                  <a:lnTo>
                    <a:pt x="163531" y="14863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162bac65846_0_44"/>
            <p:cNvSpPr/>
            <p:nvPr/>
          </p:nvSpPr>
          <p:spPr>
            <a:xfrm>
              <a:off x="10204450" y="2133600"/>
              <a:ext cx="139701" cy="110562"/>
            </a:xfrm>
            <a:custGeom>
              <a:rect b="b" l="l" r="r" t="t"/>
              <a:pathLst>
                <a:path extrusionOk="0" h="110562" w="139701">
                  <a:moveTo>
                    <a:pt x="0" y="19050"/>
                  </a:moveTo>
                  <a:lnTo>
                    <a:pt x="0" y="19050"/>
                  </a:lnTo>
                  <a:lnTo>
                    <a:pt x="5069" y="24825"/>
                  </a:lnTo>
                  <a:lnTo>
                    <a:pt x="24571" y="55176"/>
                  </a:lnTo>
                  <a:lnTo>
                    <a:pt x="42161" y="86073"/>
                  </a:lnTo>
                  <a:lnTo>
                    <a:pt x="52894" y="102647"/>
                  </a:lnTo>
                  <a:lnTo>
                    <a:pt x="62632" y="109750"/>
                  </a:lnTo>
                  <a:lnTo>
                    <a:pt x="66449" y="110561"/>
                  </a:lnTo>
                  <a:lnTo>
                    <a:pt x="74454" y="109581"/>
                  </a:lnTo>
                  <a:lnTo>
                    <a:pt x="90263" y="98320"/>
                  </a:lnTo>
                  <a:lnTo>
                    <a:pt x="112040" y="71300"/>
                  </a:lnTo>
                  <a:lnTo>
                    <a:pt x="119980" y="53816"/>
                  </a:lnTo>
                  <a:lnTo>
                    <a:pt x="128984" y="25996"/>
                  </a:lnTo>
                  <a:lnTo>
                    <a:pt x="133802" y="3353"/>
                  </a:lnTo>
                  <a:lnTo>
                    <a:pt x="135062" y="2235"/>
                  </a:lnTo>
                  <a:lnTo>
                    <a:pt x="1397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162bac65846_0_44"/>
            <p:cNvSpPr/>
            <p:nvPr/>
          </p:nvSpPr>
          <p:spPr>
            <a:xfrm>
              <a:off x="10198100" y="1943100"/>
              <a:ext cx="88681" cy="250399"/>
            </a:xfrm>
            <a:custGeom>
              <a:rect b="b" l="l" r="r" t="t"/>
              <a:pathLst>
                <a:path extrusionOk="0" h="250399" w="8868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7" y="5467"/>
                  </a:lnTo>
                  <a:lnTo>
                    <a:pt x="14926" y="9459"/>
                  </a:lnTo>
                  <a:lnTo>
                    <a:pt x="43330" y="33631"/>
                  </a:lnTo>
                  <a:lnTo>
                    <a:pt x="59463" y="48062"/>
                  </a:lnTo>
                  <a:lnTo>
                    <a:pt x="76240" y="72445"/>
                  </a:lnTo>
                  <a:lnTo>
                    <a:pt x="85148" y="92256"/>
                  </a:lnTo>
                  <a:lnTo>
                    <a:pt x="88159" y="121705"/>
                  </a:lnTo>
                  <a:lnTo>
                    <a:pt x="88680" y="147852"/>
                  </a:lnTo>
                  <a:lnTo>
                    <a:pt x="84492" y="176196"/>
                  </a:lnTo>
                  <a:lnTo>
                    <a:pt x="82721" y="204990"/>
                  </a:lnTo>
                  <a:lnTo>
                    <a:pt x="83270" y="229982"/>
                  </a:lnTo>
                  <a:lnTo>
                    <a:pt x="88019" y="243042"/>
                  </a:lnTo>
                  <a:lnTo>
                    <a:pt x="88639" y="249655"/>
                  </a:lnTo>
                  <a:lnTo>
                    <a:pt x="88019" y="250398"/>
                  </a:lnTo>
                  <a:lnTo>
                    <a:pt x="82550" y="247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g162bac65846_0_44"/>
          <p:cNvSpPr/>
          <p:nvPr/>
        </p:nvSpPr>
        <p:spPr>
          <a:xfrm>
            <a:off x="8934734" y="3035561"/>
            <a:ext cx="450560" cy="44190"/>
          </a:xfrm>
          <a:custGeom>
            <a:rect b="b" l="l" r="r" t="t"/>
            <a:pathLst>
              <a:path extrusionOk="0" h="44190" w="450560">
                <a:moveTo>
                  <a:pt x="12416" y="6089"/>
                </a:moveTo>
                <a:lnTo>
                  <a:pt x="12416" y="6089"/>
                </a:lnTo>
                <a:lnTo>
                  <a:pt x="6949" y="622"/>
                </a:lnTo>
                <a:lnTo>
                  <a:pt x="2956" y="0"/>
                </a:lnTo>
                <a:lnTo>
                  <a:pt x="1876" y="619"/>
                </a:lnTo>
                <a:lnTo>
                  <a:pt x="1157" y="1737"/>
                </a:lnTo>
                <a:lnTo>
                  <a:pt x="0" y="5229"/>
                </a:lnTo>
                <a:lnTo>
                  <a:pt x="611" y="5516"/>
                </a:lnTo>
                <a:lnTo>
                  <a:pt x="10564" y="6744"/>
                </a:lnTo>
                <a:lnTo>
                  <a:pt x="18819" y="11105"/>
                </a:lnTo>
                <a:lnTo>
                  <a:pt x="49750" y="17430"/>
                </a:lnTo>
                <a:lnTo>
                  <a:pt x="81494" y="18670"/>
                </a:lnTo>
                <a:lnTo>
                  <a:pt x="112608" y="18765"/>
                </a:lnTo>
                <a:lnTo>
                  <a:pt x="136021" y="18782"/>
                </a:lnTo>
                <a:lnTo>
                  <a:pt x="164202" y="18787"/>
                </a:lnTo>
                <a:lnTo>
                  <a:pt x="195896" y="23153"/>
                </a:lnTo>
                <a:lnTo>
                  <a:pt x="220277" y="23845"/>
                </a:lnTo>
                <a:lnTo>
                  <a:pt x="248157" y="19997"/>
                </a:lnTo>
                <a:lnTo>
                  <a:pt x="279481" y="18948"/>
                </a:lnTo>
                <a:lnTo>
                  <a:pt x="307290" y="18836"/>
                </a:lnTo>
                <a:lnTo>
                  <a:pt x="333011" y="19509"/>
                </a:lnTo>
                <a:lnTo>
                  <a:pt x="361023" y="23818"/>
                </a:lnTo>
                <a:lnTo>
                  <a:pt x="392626" y="24965"/>
                </a:lnTo>
                <a:lnTo>
                  <a:pt x="420679" y="25829"/>
                </a:lnTo>
                <a:lnTo>
                  <a:pt x="442580" y="31227"/>
                </a:lnTo>
                <a:lnTo>
                  <a:pt x="450539" y="37815"/>
                </a:lnTo>
                <a:lnTo>
                  <a:pt x="450559" y="41203"/>
                </a:lnTo>
                <a:lnTo>
                  <a:pt x="449855" y="42198"/>
                </a:lnTo>
                <a:lnTo>
                  <a:pt x="448682" y="42862"/>
                </a:lnTo>
                <a:lnTo>
                  <a:pt x="444216" y="44189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162bac65846_0_44"/>
          <p:cNvSpPr/>
          <p:nvPr/>
        </p:nvSpPr>
        <p:spPr>
          <a:xfrm>
            <a:off x="8375728" y="3616430"/>
            <a:ext cx="222144" cy="53871"/>
          </a:xfrm>
          <a:custGeom>
            <a:rect b="b" l="l" r="r" t="t"/>
            <a:pathLst>
              <a:path extrusionOk="0" h="53871" w="222144">
                <a:moveTo>
                  <a:pt x="6272" y="9420"/>
                </a:moveTo>
                <a:lnTo>
                  <a:pt x="6272" y="9420"/>
                </a:lnTo>
                <a:lnTo>
                  <a:pt x="6272" y="582"/>
                </a:lnTo>
                <a:lnTo>
                  <a:pt x="5567" y="0"/>
                </a:lnTo>
                <a:lnTo>
                  <a:pt x="4390" y="318"/>
                </a:lnTo>
                <a:lnTo>
                  <a:pt x="0" y="3022"/>
                </a:lnTo>
                <a:lnTo>
                  <a:pt x="5395" y="3066"/>
                </a:lnTo>
                <a:lnTo>
                  <a:pt x="5688" y="3773"/>
                </a:lnTo>
                <a:lnTo>
                  <a:pt x="6013" y="6440"/>
                </a:lnTo>
                <a:lnTo>
                  <a:pt x="9920" y="9977"/>
                </a:lnTo>
                <a:lnTo>
                  <a:pt x="31992" y="25313"/>
                </a:lnTo>
                <a:lnTo>
                  <a:pt x="53956" y="28192"/>
                </a:lnTo>
                <a:lnTo>
                  <a:pt x="82192" y="28434"/>
                </a:lnTo>
                <a:lnTo>
                  <a:pt x="96579" y="29165"/>
                </a:lnTo>
                <a:lnTo>
                  <a:pt x="126990" y="38595"/>
                </a:lnTo>
                <a:lnTo>
                  <a:pt x="158552" y="41020"/>
                </a:lnTo>
                <a:lnTo>
                  <a:pt x="167085" y="41809"/>
                </a:lnTo>
                <a:lnTo>
                  <a:pt x="194888" y="49006"/>
                </a:lnTo>
                <a:lnTo>
                  <a:pt x="200873" y="51708"/>
                </a:lnTo>
                <a:lnTo>
                  <a:pt x="222143" y="53870"/>
                </a:lnTo>
                <a:lnTo>
                  <a:pt x="218792" y="53870"/>
                </a:lnTo>
                <a:lnTo>
                  <a:pt x="217802" y="53165"/>
                </a:lnTo>
                <a:lnTo>
                  <a:pt x="217141" y="51989"/>
                </a:lnTo>
                <a:lnTo>
                  <a:pt x="216702" y="50499"/>
                </a:lnTo>
                <a:lnTo>
                  <a:pt x="214997" y="49506"/>
                </a:lnTo>
                <a:lnTo>
                  <a:pt x="199280" y="46989"/>
                </a:lnTo>
                <a:lnTo>
                  <a:pt x="191950" y="43207"/>
                </a:lnTo>
                <a:lnTo>
                  <a:pt x="162982" y="39408"/>
                </a:lnTo>
                <a:lnTo>
                  <a:pt x="138676" y="35223"/>
                </a:lnTo>
                <a:lnTo>
                  <a:pt x="109603" y="34873"/>
                </a:lnTo>
                <a:lnTo>
                  <a:pt x="78229" y="34823"/>
                </a:lnTo>
                <a:lnTo>
                  <a:pt x="75410" y="34822"/>
                </a:lnTo>
                <a:lnTo>
                  <a:pt x="70395" y="32939"/>
                </a:lnTo>
                <a:lnTo>
                  <a:pt x="65816" y="30456"/>
                </a:lnTo>
                <a:lnTo>
                  <a:pt x="57126" y="28862"/>
                </a:lnTo>
                <a:lnTo>
                  <a:pt x="26145" y="27765"/>
                </a:lnTo>
                <a:lnTo>
                  <a:pt x="13289" y="22709"/>
                </a:lnTo>
                <a:lnTo>
                  <a:pt x="6587" y="22143"/>
                </a:lnTo>
                <a:lnTo>
                  <a:pt x="21208" y="22120"/>
                </a:lnTo>
                <a:lnTo>
                  <a:pt x="51698" y="28208"/>
                </a:lnTo>
                <a:lnTo>
                  <a:pt x="81019" y="28447"/>
                </a:lnTo>
                <a:lnTo>
                  <a:pt x="109004" y="28467"/>
                </a:lnTo>
                <a:lnTo>
                  <a:pt x="138360" y="29175"/>
                </a:lnTo>
                <a:lnTo>
                  <a:pt x="160457" y="33937"/>
                </a:lnTo>
                <a:lnTo>
                  <a:pt x="178649" y="30987"/>
                </a:lnTo>
                <a:lnTo>
                  <a:pt x="187325" y="32665"/>
                </a:lnTo>
                <a:lnTo>
                  <a:pt x="202966" y="28606"/>
                </a:lnTo>
                <a:lnTo>
                  <a:pt x="208476" y="28488"/>
                </a:lnTo>
                <a:lnTo>
                  <a:pt x="179378" y="28470"/>
                </a:lnTo>
                <a:lnTo>
                  <a:pt x="147835" y="28470"/>
                </a:lnTo>
                <a:lnTo>
                  <a:pt x="139622" y="2847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162bac65846_0_44"/>
          <p:cNvSpPr/>
          <p:nvPr/>
        </p:nvSpPr>
        <p:spPr>
          <a:xfrm>
            <a:off x="7924800" y="3016328"/>
            <a:ext cx="209508" cy="25323"/>
          </a:xfrm>
          <a:custGeom>
            <a:rect b="b" l="l" r="r" t="t"/>
            <a:pathLst>
              <a:path extrusionOk="0" h="25323" w="209508">
                <a:moveTo>
                  <a:pt x="0" y="6272"/>
                </a:moveTo>
                <a:lnTo>
                  <a:pt x="0" y="6272"/>
                </a:lnTo>
                <a:lnTo>
                  <a:pt x="11933" y="1246"/>
                </a:lnTo>
                <a:lnTo>
                  <a:pt x="27473" y="0"/>
                </a:lnTo>
                <a:lnTo>
                  <a:pt x="31731" y="1838"/>
                </a:lnTo>
                <a:lnTo>
                  <a:pt x="33854" y="3316"/>
                </a:lnTo>
                <a:lnTo>
                  <a:pt x="54500" y="5883"/>
                </a:lnTo>
                <a:lnTo>
                  <a:pt x="60911" y="6805"/>
                </a:lnTo>
                <a:lnTo>
                  <a:pt x="79741" y="12018"/>
                </a:lnTo>
                <a:lnTo>
                  <a:pt x="110296" y="13312"/>
                </a:lnTo>
                <a:lnTo>
                  <a:pt x="135487" y="18382"/>
                </a:lnTo>
                <a:lnTo>
                  <a:pt x="164526" y="18920"/>
                </a:lnTo>
                <a:lnTo>
                  <a:pt x="194917" y="18970"/>
                </a:lnTo>
                <a:lnTo>
                  <a:pt x="209507" y="18972"/>
                </a:lnTo>
                <a:lnTo>
                  <a:pt x="202796" y="18972"/>
                </a:lnTo>
                <a:lnTo>
                  <a:pt x="197611" y="17091"/>
                </a:lnTo>
                <a:lnTo>
                  <a:pt x="192955" y="14608"/>
                </a:lnTo>
                <a:lnTo>
                  <a:pt x="185662" y="13211"/>
                </a:lnTo>
                <a:lnTo>
                  <a:pt x="175583" y="12091"/>
                </a:lnTo>
                <a:lnTo>
                  <a:pt x="166403" y="8310"/>
                </a:lnTo>
                <a:lnTo>
                  <a:pt x="139035" y="6540"/>
                </a:lnTo>
                <a:lnTo>
                  <a:pt x="109578" y="6283"/>
                </a:lnTo>
                <a:lnTo>
                  <a:pt x="81019" y="6273"/>
                </a:lnTo>
                <a:lnTo>
                  <a:pt x="61917" y="6978"/>
                </a:lnTo>
                <a:lnTo>
                  <a:pt x="30908" y="17828"/>
                </a:lnTo>
                <a:lnTo>
                  <a:pt x="19353" y="18963"/>
                </a:lnTo>
                <a:lnTo>
                  <a:pt x="22511" y="18970"/>
                </a:lnTo>
                <a:lnTo>
                  <a:pt x="23474" y="19676"/>
                </a:lnTo>
                <a:lnTo>
                  <a:pt x="25400" y="25322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162bac65846_0_44"/>
          <p:cNvSpPr/>
          <p:nvPr/>
        </p:nvSpPr>
        <p:spPr>
          <a:xfrm>
            <a:off x="6997700" y="3600452"/>
            <a:ext cx="323755" cy="100709"/>
          </a:xfrm>
          <a:custGeom>
            <a:rect b="b" l="l" r="r" t="t"/>
            <a:pathLst>
              <a:path extrusionOk="0" h="100709" w="323755">
                <a:moveTo>
                  <a:pt x="57150" y="76198"/>
                </a:moveTo>
                <a:lnTo>
                  <a:pt x="57150" y="76198"/>
                </a:lnTo>
                <a:lnTo>
                  <a:pt x="51682" y="65263"/>
                </a:lnTo>
                <a:lnTo>
                  <a:pt x="50878" y="54815"/>
                </a:lnTo>
                <a:lnTo>
                  <a:pt x="50146" y="53476"/>
                </a:lnTo>
                <a:lnTo>
                  <a:pt x="48953" y="52583"/>
                </a:lnTo>
                <a:lnTo>
                  <a:pt x="44457" y="50801"/>
                </a:lnTo>
                <a:lnTo>
                  <a:pt x="44451" y="45331"/>
                </a:lnTo>
                <a:lnTo>
                  <a:pt x="45155" y="45037"/>
                </a:lnTo>
                <a:lnTo>
                  <a:pt x="47821" y="44710"/>
                </a:lnTo>
                <a:lnTo>
                  <a:pt x="48814" y="45328"/>
                </a:lnTo>
                <a:lnTo>
                  <a:pt x="49476" y="46446"/>
                </a:lnTo>
                <a:lnTo>
                  <a:pt x="50539" y="49938"/>
                </a:lnTo>
                <a:lnTo>
                  <a:pt x="57465" y="47172"/>
                </a:lnTo>
                <a:lnTo>
                  <a:pt x="68083" y="40622"/>
                </a:lnTo>
                <a:lnTo>
                  <a:pt x="99579" y="32729"/>
                </a:lnTo>
                <a:lnTo>
                  <a:pt x="120663" y="29995"/>
                </a:lnTo>
                <a:lnTo>
                  <a:pt x="133354" y="26760"/>
                </a:lnTo>
                <a:lnTo>
                  <a:pt x="163776" y="25517"/>
                </a:lnTo>
                <a:lnTo>
                  <a:pt x="194656" y="25405"/>
                </a:lnTo>
                <a:lnTo>
                  <a:pt x="225593" y="25398"/>
                </a:lnTo>
                <a:lnTo>
                  <a:pt x="256064" y="26103"/>
                </a:lnTo>
                <a:lnTo>
                  <a:pt x="286610" y="31486"/>
                </a:lnTo>
                <a:lnTo>
                  <a:pt x="301154" y="30991"/>
                </a:lnTo>
                <a:lnTo>
                  <a:pt x="312030" y="28075"/>
                </a:lnTo>
                <a:lnTo>
                  <a:pt x="313853" y="28593"/>
                </a:lnTo>
                <a:lnTo>
                  <a:pt x="315068" y="29645"/>
                </a:lnTo>
                <a:lnTo>
                  <a:pt x="318302" y="30813"/>
                </a:lnTo>
                <a:lnTo>
                  <a:pt x="323754" y="31732"/>
                </a:lnTo>
                <a:lnTo>
                  <a:pt x="315003" y="31746"/>
                </a:lnTo>
                <a:lnTo>
                  <a:pt x="310981" y="33629"/>
                </a:lnTo>
                <a:lnTo>
                  <a:pt x="299279" y="40586"/>
                </a:lnTo>
                <a:lnTo>
                  <a:pt x="284084" y="43685"/>
                </a:lnTo>
                <a:lnTo>
                  <a:pt x="275222" y="44927"/>
                </a:lnTo>
                <a:lnTo>
                  <a:pt x="258061" y="49429"/>
                </a:lnTo>
                <a:lnTo>
                  <a:pt x="242504" y="52274"/>
                </a:lnTo>
                <a:lnTo>
                  <a:pt x="210979" y="61746"/>
                </a:lnTo>
                <a:lnTo>
                  <a:pt x="202425" y="63425"/>
                </a:lnTo>
                <a:lnTo>
                  <a:pt x="189301" y="68370"/>
                </a:lnTo>
                <a:lnTo>
                  <a:pt x="158700" y="75229"/>
                </a:lnTo>
                <a:lnTo>
                  <a:pt x="139415" y="77952"/>
                </a:lnTo>
                <a:lnTo>
                  <a:pt x="109248" y="87170"/>
                </a:lnTo>
                <a:lnTo>
                  <a:pt x="95634" y="90267"/>
                </a:lnTo>
                <a:lnTo>
                  <a:pt x="82665" y="93773"/>
                </a:lnTo>
                <a:lnTo>
                  <a:pt x="52923" y="95162"/>
                </a:lnTo>
                <a:lnTo>
                  <a:pt x="46334" y="97091"/>
                </a:lnTo>
                <a:lnTo>
                  <a:pt x="41055" y="99595"/>
                </a:lnTo>
                <a:lnTo>
                  <a:pt x="36356" y="100708"/>
                </a:lnTo>
                <a:lnTo>
                  <a:pt x="5723" y="95252"/>
                </a:lnTo>
                <a:lnTo>
                  <a:pt x="7" y="95248"/>
                </a:lnTo>
                <a:lnTo>
                  <a:pt x="0" y="88976"/>
                </a:lnTo>
                <a:lnTo>
                  <a:pt x="30975" y="88898"/>
                </a:lnTo>
                <a:lnTo>
                  <a:pt x="46126" y="88193"/>
                </a:lnTo>
                <a:lnTo>
                  <a:pt x="55687" y="84534"/>
                </a:lnTo>
                <a:lnTo>
                  <a:pt x="83193" y="79438"/>
                </a:lnTo>
                <a:lnTo>
                  <a:pt x="109358" y="69717"/>
                </a:lnTo>
                <a:lnTo>
                  <a:pt x="135522" y="62906"/>
                </a:lnTo>
                <a:lnTo>
                  <a:pt x="165386" y="49300"/>
                </a:lnTo>
                <a:lnTo>
                  <a:pt x="185487" y="43995"/>
                </a:lnTo>
                <a:lnTo>
                  <a:pt x="212303" y="28645"/>
                </a:lnTo>
                <a:lnTo>
                  <a:pt x="231731" y="24158"/>
                </a:lnTo>
                <a:lnTo>
                  <a:pt x="261883" y="9122"/>
                </a:lnTo>
                <a:lnTo>
                  <a:pt x="267617" y="7581"/>
                </a:lnTo>
                <a:lnTo>
                  <a:pt x="269428" y="6464"/>
                </a:lnTo>
                <a:lnTo>
                  <a:pt x="270635" y="5014"/>
                </a:lnTo>
                <a:lnTo>
                  <a:pt x="271440" y="3342"/>
                </a:lnTo>
                <a:lnTo>
                  <a:pt x="272683" y="2227"/>
                </a:lnTo>
                <a:lnTo>
                  <a:pt x="279097" y="85"/>
                </a:lnTo>
                <a:lnTo>
                  <a:pt x="269933" y="0"/>
                </a:lnTo>
                <a:lnTo>
                  <a:pt x="266256" y="3762"/>
                </a:lnTo>
                <a:lnTo>
                  <a:pt x="260350" y="12698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62bac65846_0_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8" name="Google Shape;408;g162bac65846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925" y="837925"/>
            <a:ext cx="3251925" cy="20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162bac65846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5025" y="152400"/>
            <a:ext cx="7248299" cy="36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162bac65846_0_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500" y="3484600"/>
            <a:ext cx="5363599" cy="31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162bac65846_0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162bac65846_0_54"/>
          <p:cNvSpPr/>
          <p:nvPr/>
        </p:nvSpPr>
        <p:spPr>
          <a:xfrm>
            <a:off x="8756650" y="6534150"/>
            <a:ext cx="228601" cy="25139"/>
          </a:xfrm>
          <a:custGeom>
            <a:rect b="b" l="l" r="r" t="t"/>
            <a:pathLst>
              <a:path extrusionOk="0" h="25139" w="228601">
                <a:moveTo>
                  <a:pt x="228600" y="0"/>
                </a:moveTo>
                <a:lnTo>
                  <a:pt x="228600" y="0"/>
                </a:lnTo>
                <a:lnTo>
                  <a:pt x="200057" y="0"/>
                </a:lnTo>
                <a:lnTo>
                  <a:pt x="169189" y="0"/>
                </a:lnTo>
                <a:lnTo>
                  <a:pt x="143721" y="1882"/>
                </a:lnTo>
                <a:lnTo>
                  <a:pt x="115094" y="5468"/>
                </a:lnTo>
                <a:lnTo>
                  <a:pt x="85799" y="6235"/>
                </a:lnTo>
                <a:lnTo>
                  <a:pt x="66344" y="8197"/>
                </a:lnTo>
                <a:lnTo>
                  <a:pt x="53525" y="13247"/>
                </a:lnTo>
                <a:lnTo>
                  <a:pt x="47072" y="16471"/>
                </a:lnTo>
                <a:lnTo>
                  <a:pt x="15611" y="18983"/>
                </a:lnTo>
                <a:lnTo>
                  <a:pt x="4338" y="19041"/>
                </a:lnTo>
                <a:lnTo>
                  <a:pt x="2892" y="19749"/>
                </a:lnTo>
                <a:lnTo>
                  <a:pt x="1928" y="20927"/>
                </a:lnTo>
                <a:lnTo>
                  <a:pt x="114" y="25138"/>
                </a:lnTo>
                <a:lnTo>
                  <a:pt x="0" y="1905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162bac65846_0_54"/>
          <p:cNvSpPr/>
          <p:nvPr/>
        </p:nvSpPr>
        <p:spPr>
          <a:xfrm>
            <a:off x="9836150" y="6527830"/>
            <a:ext cx="501651" cy="44421"/>
          </a:xfrm>
          <a:custGeom>
            <a:rect b="b" l="l" r="r" t="t"/>
            <a:pathLst>
              <a:path extrusionOk="0" h="44421" w="501651">
                <a:moveTo>
                  <a:pt x="501650" y="19020"/>
                </a:moveTo>
                <a:lnTo>
                  <a:pt x="501650" y="19020"/>
                </a:lnTo>
                <a:lnTo>
                  <a:pt x="498279" y="19020"/>
                </a:lnTo>
                <a:lnTo>
                  <a:pt x="494743" y="20902"/>
                </a:lnTo>
                <a:lnTo>
                  <a:pt x="492813" y="22391"/>
                </a:lnTo>
                <a:lnTo>
                  <a:pt x="475916" y="24782"/>
                </a:lnTo>
                <a:lnTo>
                  <a:pt x="469516" y="25109"/>
                </a:lnTo>
                <a:lnTo>
                  <a:pt x="439654" y="19880"/>
                </a:lnTo>
                <a:lnTo>
                  <a:pt x="411624" y="14107"/>
                </a:lnTo>
                <a:lnTo>
                  <a:pt x="383757" y="12954"/>
                </a:lnTo>
                <a:lnTo>
                  <a:pt x="352486" y="12727"/>
                </a:lnTo>
                <a:lnTo>
                  <a:pt x="327493" y="12682"/>
                </a:lnTo>
                <a:lnTo>
                  <a:pt x="302116" y="10792"/>
                </a:lnTo>
                <a:lnTo>
                  <a:pt x="276017" y="5763"/>
                </a:lnTo>
                <a:lnTo>
                  <a:pt x="245349" y="733"/>
                </a:lnTo>
                <a:lnTo>
                  <a:pt x="216910" y="121"/>
                </a:lnTo>
                <a:lnTo>
                  <a:pt x="187329" y="0"/>
                </a:lnTo>
                <a:lnTo>
                  <a:pt x="176626" y="1864"/>
                </a:lnTo>
                <a:lnTo>
                  <a:pt x="168105" y="4340"/>
                </a:lnTo>
                <a:lnTo>
                  <a:pt x="139259" y="9430"/>
                </a:lnTo>
                <a:lnTo>
                  <a:pt x="110399" y="12386"/>
                </a:lnTo>
                <a:lnTo>
                  <a:pt x="87061" y="14514"/>
                </a:lnTo>
                <a:lnTo>
                  <a:pt x="73068" y="19566"/>
                </a:lnTo>
                <a:lnTo>
                  <a:pt x="67047" y="22790"/>
                </a:lnTo>
                <a:lnTo>
                  <a:pt x="48677" y="30213"/>
                </a:lnTo>
                <a:lnTo>
                  <a:pt x="40137" y="35428"/>
                </a:lnTo>
                <a:lnTo>
                  <a:pt x="26848" y="39430"/>
                </a:lnTo>
                <a:lnTo>
                  <a:pt x="24249" y="41093"/>
                </a:lnTo>
                <a:lnTo>
                  <a:pt x="13847" y="43434"/>
                </a:lnTo>
                <a:lnTo>
                  <a:pt x="0" y="4442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62bac65846_0_54"/>
          <p:cNvSpPr/>
          <p:nvPr/>
        </p:nvSpPr>
        <p:spPr>
          <a:xfrm>
            <a:off x="921633" y="1549694"/>
            <a:ext cx="195476" cy="126596"/>
          </a:xfrm>
          <a:custGeom>
            <a:rect b="b" l="l" r="r" t="t"/>
            <a:pathLst>
              <a:path extrusionOk="0" h="126596" w="195476">
                <a:moveTo>
                  <a:pt x="5467" y="44156"/>
                </a:moveTo>
                <a:lnTo>
                  <a:pt x="5467" y="44156"/>
                </a:lnTo>
                <a:lnTo>
                  <a:pt x="2096" y="40785"/>
                </a:lnTo>
                <a:lnTo>
                  <a:pt x="441" y="37248"/>
                </a:lnTo>
                <a:lnTo>
                  <a:pt x="0" y="35317"/>
                </a:lnTo>
                <a:lnTo>
                  <a:pt x="411" y="33325"/>
                </a:lnTo>
                <a:lnTo>
                  <a:pt x="4259" y="25057"/>
                </a:lnTo>
                <a:lnTo>
                  <a:pt x="6013" y="14516"/>
                </a:lnTo>
                <a:lnTo>
                  <a:pt x="8767" y="10286"/>
                </a:lnTo>
                <a:lnTo>
                  <a:pt x="12343" y="7936"/>
                </a:lnTo>
                <a:lnTo>
                  <a:pt x="35234" y="1195"/>
                </a:lnTo>
                <a:lnTo>
                  <a:pt x="65596" y="0"/>
                </a:lnTo>
                <a:lnTo>
                  <a:pt x="90389" y="3164"/>
                </a:lnTo>
                <a:lnTo>
                  <a:pt x="118981" y="10554"/>
                </a:lnTo>
                <a:lnTo>
                  <a:pt x="145012" y="20690"/>
                </a:lnTo>
                <a:lnTo>
                  <a:pt x="176346" y="42444"/>
                </a:lnTo>
                <a:lnTo>
                  <a:pt x="184424" y="48334"/>
                </a:lnTo>
                <a:lnTo>
                  <a:pt x="192233" y="58878"/>
                </a:lnTo>
                <a:lnTo>
                  <a:pt x="194861" y="66784"/>
                </a:lnTo>
                <a:lnTo>
                  <a:pt x="195475" y="71381"/>
                </a:lnTo>
                <a:lnTo>
                  <a:pt x="192450" y="81307"/>
                </a:lnTo>
                <a:lnTo>
                  <a:pt x="175560" y="102271"/>
                </a:lnTo>
                <a:lnTo>
                  <a:pt x="165305" y="109431"/>
                </a:lnTo>
                <a:lnTo>
                  <a:pt x="138124" y="120311"/>
                </a:lnTo>
                <a:lnTo>
                  <a:pt x="116651" y="125443"/>
                </a:lnTo>
                <a:lnTo>
                  <a:pt x="93052" y="126332"/>
                </a:lnTo>
                <a:lnTo>
                  <a:pt x="67088" y="126595"/>
                </a:lnTo>
                <a:lnTo>
                  <a:pt x="41521" y="123302"/>
                </a:lnTo>
                <a:lnTo>
                  <a:pt x="26184" y="121229"/>
                </a:lnTo>
                <a:lnTo>
                  <a:pt x="22806" y="119527"/>
                </a:lnTo>
                <a:lnTo>
                  <a:pt x="17172" y="113873"/>
                </a:lnTo>
                <a:lnTo>
                  <a:pt x="14197" y="106656"/>
                </a:lnTo>
                <a:lnTo>
                  <a:pt x="12026" y="75261"/>
                </a:lnTo>
                <a:lnTo>
                  <a:pt x="12615" y="63625"/>
                </a:lnTo>
                <a:lnTo>
                  <a:pt x="22656" y="35207"/>
                </a:lnTo>
                <a:lnTo>
                  <a:pt x="28826" y="20102"/>
                </a:lnTo>
                <a:lnTo>
                  <a:pt x="43567" y="6056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g162bac65846_0_54"/>
          <p:cNvGrpSpPr/>
          <p:nvPr/>
        </p:nvGrpSpPr>
        <p:grpSpPr>
          <a:xfrm>
            <a:off x="9798050" y="2736850"/>
            <a:ext cx="349251" cy="101601"/>
            <a:chOff x="9798050" y="2736850"/>
            <a:chExt cx="349251" cy="101601"/>
          </a:xfrm>
        </p:grpSpPr>
        <p:sp>
          <p:nvSpPr>
            <p:cNvPr id="416" name="Google Shape;416;g162bac65846_0_54"/>
            <p:cNvSpPr/>
            <p:nvPr/>
          </p:nvSpPr>
          <p:spPr>
            <a:xfrm>
              <a:off x="9810750" y="2769480"/>
              <a:ext cx="336551" cy="5471"/>
            </a:xfrm>
            <a:custGeom>
              <a:rect b="b" l="l" r="r" t="t"/>
              <a:pathLst>
                <a:path extrusionOk="0" h="5471" w="336551">
                  <a:moveTo>
                    <a:pt x="0" y="5470"/>
                  </a:moveTo>
                  <a:lnTo>
                    <a:pt x="0" y="5470"/>
                  </a:lnTo>
                  <a:lnTo>
                    <a:pt x="27838" y="5470"/>
                  </a:lnTo>
                  <a:lnTo>
                    <a:pt x="59426" y="5470"/>
                  </a:lnTo>
                  <a:lnTo>
                    <a:pt x="85890" y="5470"/>
                  </a:lnTo>
                  <a:lnTo>
                    <a:pt x="111919" y="5470"/>
                  </a:lnTo>
                  <a:lnTo>
                    <a:pt x="137505" y="4764"/>
                  </a:lnTo>
                  <a:lnTo>
                    <a:pt x="167671" y="444"/>
                  </a:lnTo>
                  <a:lnTo>
                    <a:pt x="197189" y="0"/>
                  </a:lnTo>
                  <a:lnTo>
                    <a:pt x="225274" y="4610"/>
                  </a:lnTo>
                  <a:lnTo>
                    <a:pt x="256974" y="5300"/>
                  </a:lnTo>
                  <a:lnTo>
                    <a:pt x="285083" y="5437"/>
                  </a:lnTo>
                  <a:lnTo>
                    <a:pt x="312343" y="5466"/>
                  </a:lnTo>
                  <a:lnTo>
                    <a:pt x="336550" y="547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162bac65846_0_54"/>
            <p:cNvSpPr/>
            <p:nvPr/>
          </p:nvSpPr>
          <p:spPr>
            <a:xfrm>
              <a:off x="9798050" y="2736850"/>
              <a:ext cx="101601" cy="101601"/>
            </a:xfrm>
            <a:custGeom>
              <a:rect b="b" l="l" r="r" t="t"/>
              <a:pathLst>
                <a:path extrusionOk="0" h="101601" w="101601">
                  <a:moveTo>
                    <a:pt x="63500" y="0"/>
                  </a:moveTo>
                  <a:lnTo>
                    <a:pt x="63500" y="0"/>
                  </a:lnTo>
                  <a:lnTo>
                    <a:pt x="54040" y="0"/>
                  </a:lnTo>
                  <a:lnTo>
                    <a:pt x="52960" y="706"/>
                  </a:lnTo>
                  <a:lnTo>
                    <a:pt x="52241" y="1881"/>
                  </a:lnTo>
                  <a:lnTo>
                    <a:pt x="51761" y="3371"/>
                  </a:lnTo>
                  <a:lnTo>
                    <a:pt x="50735" y="4364"/>
                  </a:lnTo>
                  <a:lnTo>
                    <a:pt x="44019" y="7839"/>
                  </a:lnTo>
                  <a:lnTo>
                    <a:pt x="33261" y="16875"/>
                  </a:lnTo>
                  <a:lnTo>
                    <a:pt x="27338" y="19111"/>
                  </a:lnTo>
                  <a:lnTo>
                    <a:pt x="21115" y="23223"/>
                  </a:lnTo>
                  <a:lnTo>
                    <a:pt x="16911" y="24433"/>
                  </a:lnTo>
                  <a:lnTo>
                    <a:pt x="15506" y="25461"/>
                  </a:lnTo>
                  <a:lnTo>
                    <a:pt x="14570" y="26852"/>
                  </a:lnTo>
                  <a:lnTo>
                    <a:pt x="13947" y="28484"/>
                  </a:lnTo>
                  <a:lnTo>
                    <a:pt x="12827" y="29573"/>
                  </a:lnTo>
                  <a:lnTo>
                    <a:pt x="9699" y="30783"/>
                  </a:lnTo>
                  <a:lnTo>
                    <a:pt x="8582" y="31811"/>
                  </a:lnTo>
                  <a:lnTo>
                    <a:pt x="7342" y="34835"/>
                  </a:lnTo>
                  <a:lnTo>
                    <a:pt x="6307" y="35923"/>
                  </a:lnTo>
                  <a:lnTo>
                    <a:pt x="84" y="38075"/>
                  </a:lnTo>
                  <a:lnTo>
                    <a:pt x="0" y="47798"/>
                  </a:lnTo>
                  <a:lnTo>
                    <a:pt x="705" y="48799"/>
                  </a:lnTo>
                  <a:lnTo>
                    <a:pt x="1882" y="49466"/>
                  </a:lnTo>
                  <a:lnTo>
                    <a:pt x="6468" y="50624"/>
                  </a:lnTo>
                  <a:lnTo>
                    <a:pt x="15786" y="50793"/>
                  </a:lnTo>
                  <a:lnTo>
                    <a:pt x="16874" y="51501"/>
                  </a:lnTo>
                  <a:lnTo>
                    <a:pt x="17600" y="52678"/>
                  </a:lnTo>
                  <a:lnTo>
                    <a:pt x="18083" y="54169"/>
                  </a:lnTo>
                  <a:lnTo>
                    <a:pt x="19111" y="55163"/>
                  </a:lnTo>
                  <a:lnTo>
                    <a:pt x="22135" y="56267"/>
                  </a:lnTo>
                  <a:lnTo>
                    <a:pt x="29825" y="57681"/>
                  </a:lnTo>
                  <a:lnTo>
                    <a:pt x="36039" y="61462"/>
                  </a:lnTo>
                  <a:lnTo>
                    <a:pt x="42351" y="63602"/>
                  </a:lnTo>
                  <a:lnTo>
                    <a:pt x="57151" y="74448"/>
                  </a:lnTo>
                  <a:lnTo>
                    <a:pt x="61383" y="76127"/>
                  </a:lnTo>
                  <a:lnTo>
                    <a:pt x="74671" y="86720"/>
                  </a:lnTo>
                  <a:lnTo>
                    <a:pt x="81374" y="88613"/>
                  </a:lnTo>
                  <a:lnTo>
                    <a:pt x="87914" y="94342"/>
                  </a:lnTo>
                  <a:lnTo>
                    <a:pt x="94962" y="95226"/>
                  </a:lnTo>
                  <a:lnTo>
                    <a:pt x="95166" y="98614"/>
                  </a:lnTo>
                  <a:lnTo>
                    <a:pt x="95899" y="99609"/>
                  </a:lnTo>
                  <a:lnTo>
                    <a:pt x="101600" y="101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g162bac65846_0_54"/>
          <p:cNvGrpSpPr/>
          <p:nvPr/>
        </p:nvGrpSpPr>
        <p:grpSpPr>
          <a:xfrm>
            <a:off x="9715500" y="2152650"/>
            <a:ext cx="158751" cy="127001"/>
            <a:chOff x="9715500" y="2152650"/>
            <a:chExt cx="158751" cy="127001"/>
          </a:xfrm>
        </p:grpSpPr>
        <p:sp>
          <p:nvSpPr>
            <p:cNvPr id="419" name="Google Shape;419;g162bac65846_0_54"/>
            <p:cNvSpPr/>
            <p:nvPr/>
          </p:nvSpPr>
          <p:spPr>
            <a:xfrm>
              <a:off x="9715500" y="2197100"/>
              <a:ext cx="158751" cy="37737"/>
            </a:xfrm>
            <a:custGeom>
              <a:rect b="b" l="l" r="r" t="t"/>
              <a:pathLst>
                <a:path extrusionOk="0" h="37737" w="158751">
                  <a:moveTo>
                    <a:pt x="0" y="0"/>
                  </a:moveTo>
                  <a:lnTo>
                    <a:pt x="0" y="0"/>
                  </a:lnTo>
                  <a:lnTo>
                    <a:pt x="16606" y="706"/>
                  </a:lnTo>
                  <a:lnTo>
                    <a:pt x="44965" y="8838"/>
                  </a:lnTo>
                  <a:lnTo>
                    <a:pt x="76266" y="14073"/>
                  </a:lnTo>
                  <a:lnTo>
                    <a:pt x="104254" y="20494"/>
                  </a:lnTo>
                  <a:lnTo>
                    <a:pt x="127925" y="29824"/>
                  </a:lnTo>
                  <a:lnTo>
                    <a:pt x="137309" y="35334"/>
                  </a:lnTo>
                  <a:lnTo>
                    <a:pt x="153506" y="37736"/>
                  </a:lnTo>
                  <a:lnTo>
                    <a:pt x="155253" y="37151"/>
                  </a:lnTo>
                  <a:lnTo>
                    <a:pt x="156419" y="36057"/>
                  </a:lnTo>
                  <a:lnTo>
                    <a:pt x="158750" y="31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162bac65846_0_54"/>
            <p:cNvSpPr/>
            <p:nvPr/>
          </p:nvSpPr>
          <p:spPr>
            <a:xfrm>
              <a:off x="9729472" y="2152650"/>
              <a:ext cx="55879" cy="127001"/>
            </a:xfrm>
            <a:custGeom>
              <a:rect b="b" l="l" r="r" t="t"/>
              <a:pathLst>
                <a:path extrusionOk="0" h="127001" w="55879">
                  <a:moveTo>
                    <a:pt x="55878" y="0"/>
                  </a:moveTo>
                  <a:lnTo>
                    <a:pt x="55878" y="0"/>
                  </a:lnTo>
                  <a:lnTo>
                    <a:pt x="37581" y="18298"/>
                  </a:lnTo>
                  <a:lnTo>
                    <a:pt x="33635" y="26006"/>
                  </a:lnTo>
                  <a:lnTo>
                    <a:pt x="32583" y="30038"/>
                  </a:lnTo>
                  <a:lnTo>
                    <a:pt x="27651" y="36398"/>
                  </a:lnTo>
                  <a:lnTo>
                    <a:pt x="9517" y="52817"/>
                  </a:lnTo>
                  <a:lnTo>
                    <a:pt x="0" y="67704"/>
                  </a:lnTo>
                  <a:lnTo>
                    <a:pt x="282" y="69125"/>
                  </a:lnTo>
                  <a:lnTo>
                    <a:pt x="2477" y="72585"/>
                  </a:lnTo>
                  <a:lnTo>
                    <a:pt x="26026" y="91033"/>
                  </a:lnTo>
                  <a:lnTo>
                    <a:pt x="28499" y="97139"/>
                  </a:lnTo>
                  <a:lnTo>
                    <a:pt x="30304" y="103850"/>
                  </a:lnTo>
                  <a:lnTo>
                    <a:pt x="33458" y="109185"/>
                  </a:lnTo>
                  <a:lnTo>
                    <a:pt x="49528" y="127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g162bac65846_0_54"/>
          <p:cNvGrpSpPr/>
          <p:nvPr/>
        </p:nvGrpSpPr>
        <p:grpSpPr>
          <a:xfrm>
            <a:off x="10669433" y="3327400"/>
            <a:ext cx="195418" cy="171451"/>
            <a:chOff x="10669433" y="3327400"/>
            <a:chExt cx="195418" cy="171451"/>
          </a:xfrm>
        </p:grpSpPr>
        <p:sp>
          <p:nvSpPr>
            <p:cNvPr id="422" name="Google Shape;422;g162bac65846_0_54"/>
            <p:cNvSpPr/>
            <p:nvPr/>
          </p:nvSpPr>
          <p:spPr>
            <a:xfrm>
              <a:off x="10706100" y="3384550"/>
              <a:ext cx="158751" cy="19047"/>
            </a:xfrm>
            <a:custGeom>
              <a:rect b="b" l="l" r="r" t="t"/>
              <a:pathLst>
                <a:path extrusionOk="0" h="19047" w="158751">
                  <a:moveTo>
                    <a:pt x="0" y="6350"/>
                  </a:moveTo>
                  <a:lnTo>
                    <a:pt x="0" y="6350"/>
                  </a:lnTo>
                  <a:lnTo>
                    <a:pt x="5776" y="11419"/>
                  </a:lnTo>
                  <a:lnTo>
                    <a:pt x="12210" y="15188"/>
                  </a:lnTo>
                  <a:lnTo>
                    <a:pt x="32907" y="18287"/>
                  </a:lnTo>
                  <a:lnTo>
                    <a:pt x="59261" y="18900"/>
                  </a:lnTo>
                  <a:lnTo>
                    <a:pt x="88062" y="19021"/>
                  </a:lnTo>
                  <a:lnTo>
                    <a:pt x="115512" y="19046"/>
                  </a:lnTo>
                  <a:lnTo>
                    <a:pt x="126129" y="18343"/>
                  </a:lnTo>
                  <a:lnTo>
                    <a:pt x="143486" y="12583"/>
                  </a:lnTo>
                  <a:lnTo>
                    <a:pt x="1587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162bac65846_0_54"/>
            <p:cNvSpPr/>
            <p:nvPr/>
          </p:nvSpPr>
          <p:spPr>
            <a:xfrm>
              <a:off x="10669433" y="3327400"/>
              <a:ext cx="106518" cy="171451"/>
            </a:xfrm>
            <a:custGeom>
              <a:rect b="b" l="l" r="r" t="t"/>
              <a:pathLst>
                <a:path extrusionOk="0" h="171451" w="106518">
                  <a:moveTo>
                    <a:pt x="74767" y="0"/>
                  </a:moveTo>
                  <a:lnTo>
                    <a:pt x="74767" y="0"/>
                  </a:lnTo>
                  <a:lnTo>
                    <a:pt x="69697" y="5775"/>
                  </a:lnTo>
                  <a:lnTo>
                    <a:pt x="48101" y="36126"/>
                  </a:lnTo>
                  <a:lnTo>
                    <a:pt x="37781" y="48726"/>
                  </a:lnTo>
                  <a:lnTo>
                    <a:pt x="8400" y="66782"/>
                  </a:lnTo>
                  <a:lnTo>
                    <a:pt x="3407" y="68487"/>
                  </a:lnTo>
                  <a:lnTo>
                    <a:pt x="1794" y="69647"/>
                  </a:lnTo>
                  <a:lnTo>
                    <a:pt x="718" y="71126"/>
                  </a:lnTo>
                  <a:lnTo>
                    <a:pt x="0" y="72817"/>
                  </a:lnTo>
                  <a:lnTo>
                    <a:pt x="229" y="74650"/>
                  </a:lnTo>
                  <a:lnTo>
                    <a:pt x="2363" y="78568"/>
                  </a:lnTo>
                  <a:lnTo>
                    <a:pt x="10893" y="87538"/>
                  </a:lnTo>
                  <a:lnTo>
                    <a:pt x="37455" y="109582"/>
                  </a:lnTo>
                  <a:lnTo>
                    <a:pt x="68520" y="134889"/>
                  </a:lnTo>
                  <a:lnTo>
                    <a:pt x="81854" y="149093"/>
                  </a:lnTo>
                  <a:lnTo>
                    <a:pt x="93882" y="164810"/>
                  </a:lnTo>
                  <a:lnTo>
                    <a:pt x="98080" y="168499"/>
                  </a:lnTo>
                  <a:lnTo>
                    <a:pt x="106517" y="171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g162bac65846_0_54"/>
          <p:cNvSpPr/>
          <p:nvPr/>
        </p:nvSpPr>
        <p:spPr>
          <a:xfrm>
            <a:off x="1252370" y="3968750"/>
            <a:ext cx="81098" cy="19051"/>
          </a:xfrm>
          <a:custGeom>
            <a:rect b="b" l="l" r="r" t="t"/>
            <a:pathLst>
              <a:path extrusionOk="0" h="19051" w="81098">
                <a:moveTo>
                  <a:pt x="23980" y="6350"/>
                </a:moveTo>
                <a:lnTo>
                  <a:pt x="23980" y="6350"/>
                </a:lnTo>
                <a:lnTo>
                  <a:pt x="27351" y="6350"/>
                </a:lnTo>
                <a:lnTo>
                  <a:pt x="28344" y="5645"/>
                </a:lnTo>
                <a:lnTo>
                  <a:pt x="29006" y="4469"/>
                </a:lnTo>
                <a:lnTo>
                  <a:pt x="30252" y="262"/>
                </a:lnTo>
                <a:lnTo>
                  <a:pt x="48229" y="0"/>
                </a:lnTo>
                <a:lnTo>
                  <a:pt x="54222" y="4364"/>
                </a:lnTo>
                <a:lnTo>
                  <a:pt x="60144" y="5761"/>
                </a:lnTo>
                <a:lnTo>
                  <a:pt x="64277" y="6088"/>
                </a:lnTo>
                <a:lnTo>
                  <a:pt x="68466" y="8115"/>
                </a:lnTo>
                <a:lnTo>
                  <a:pt x="72679" y="10663"/>
                </a:lnTo>
                <a:lnTo>
                  <a:pt x="76904" y="11794"/>
                </a:lnTo>
                <a:lnTo>
                  <a:pt x="78313" y="12802"/>
                </a:lnTo>
                <a:lnTo>
                  <a:pt x="79252" y="14179"/>
                </a:lnTo>
                <a:lnTo>
                  <a:pt x="81097" y="18966"/>
                </a:lnTo>
                <a:lnTo>
                  <a:pt x="50097" y="19049"/>
                </a:lnTo>
                <a:lnTo>
                  <a:pt x="31966" y="18345"/>
                </a:lnTo>
                <a:lnTo>
                  <a:pt x="710" y="12816"/>
                </a:lnTo>
                <a:lnTo>
                  <a:pt x="0" y="12778"/>
                </a:lnTo>
                <a:lnTo>
                  <a:pt x="30725" y="12700"/>
                </a:lnTo>
                <a:lnTo>
                  <a:pt x="38286" y="12700"/>
                </a:lnTo>
                <a:lnTo>
                  <a:pt x="42803" y="14581"/>
                </a:lnTo>
                <a:lnTo>
                  <a:pt x="47163" y="17064"/>
                </a:lnTo>
                <a:lnTo>
                  <a:pt x="55730" y="1905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62bac65846_0_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0" name="Google Shape;430;g162bac65846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80675"/>
            <a:ext cx="10363200" cy="57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162bac65846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62bac65846_0_63"/>
          <p:cNvSpPr/>
          <p:nvPr/>
        </p:nvSpPr>
        <p:spPr>
          <a:xfrm>
            <a:off x="11608061" y="1905000"/>
            <a:ext cx="31128" cy="252906"/>
          </a:xfrm>
          <a:custGeom>
            <a:rect b="b" l="l" r="r" t="t"/>
            <a:pathLst>
              <a:path extrusionOk="0" h="252906" w="31128">
                <a:moveTo>
                  <a:pt x="6089" y="0"/>
                </a:moveTo>
                <a:lnTo>
                  <a:pt x="6089" y="0"/>
                </a:lnTo>
                <a:lnTo>
                  <a:pt x="623" y="5467"/>
                </a:lnTo>
                <a:lnTo>
                  <a:pt x="0" y="12830"/>
                </a:lnTo>
                <a:lnTo>
                  <a:pt x="6680" y="40835"/>
                </a:lnTo>
                <a:lnTo>
                  <a:pt x="11301" y="69136"/>
                </a:lnTo>
                <a:lnTo>
                  <a:pt x="12213" y="100178"/>
                </a:lnTo>
                <a:lnTo>
                  <a:pt x="12373" y="125089"/>
                </a:lnTo>
                <a:lnTo>
                  <a:pt x="12420" y="150344"/>
                </a:lnTo>
                <a:lnTo>
                  <a:pt x="13140" y="174996"/>
                </a:lnTo>
                <a:lnTo>
                  <a:pt x="17508" y="198136"/>
                </a:lnTo>
                <a:lnTo>
                  <a:pt x="23269" y="228040"/>
                </a:lnTo>
                <a:lnTo>
                  <a:pt x="31127" y="252905"/>
                </a:lnTo>
                <a:lnTo>
                  <a:pt x="28011" y="250304"/>
                </a:lnTo>
                <a:lnTo>
                  <a:pt x="26414" y="245067"/>
                </a:lnTo>
                <a:lnTo>
                  <a:pt x="25989" y="241695"/>
                </a:lnTo>
                <a:lnTo>
                  <a:pt x="12439" y="21590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g162bac65846_0_63"/>
          <p:cNvGrpSpPr/>
          <p:nvPr/>
        </p:nvGrpSpPr>
        <p:grpSpPr>
          <a:xfrm>
            <a:off x="10617200" y="1695450"/>
            <a:ext cx="1454151" cy="405409"/>
            <a:chOff x="10617200" y="1695450"/>
            <a:chExt cx="1454151" cy="405409"/>
          </a:xfrm>
        </p:grpSpPr>
        <p:sp>
          <p:nvSpPr>
            <p:cNvPr id="434" name="Google Shape;434;g162bac65846_0_63"/>
            <p:cNvSpPr/>
            <p:nvPr/>
          </p:nvSpPr>
          <p:spPr>
            <a:xfrm>
              <a:off x="10775950" y="1883910"/>
              <a:ext cx="120651" cy="139988"/>
            </a:xfrm>
            <a:custGeom>
              <a:rect b="b" l="l" r="r" t="t"/>
              <a:pathLst>
                <a:path extrusionOk="0" h="139988" w="120651">
                  <a:moveTo>
                    <a:pt x="0" y="71890"/>
                  </a:moveTo>
                  <a:lnTo>
                    <a:pt x="0" y="71890"/>
                  </a:lnTo>
                  <a:lnTo>
                    <a:pt x="5776" y="76960"/>
                  </a:lnTo>
                  <a:lnTo>
                    <a:pt x="12209" y="80728"/>
                  </a:lnTo>
                  <a:lnTo>
                    <a:pt x="15902" y="81310"/>
                  </a:lnTo>
                  <a:lnTo>
                    <a:pt x="42868" y="75413"/>
                  </a:lnTo>
                  <a:lnTo>
                    <a:pt x="59659" y="66192"/>
                  </a:lnTo>
                  <a:lnTo>
                    <a:pt x="76566" y="51140"/>
                  </a:lnTo>
                  <a:lnTo>
                    <a:pt x="85134" y="34986"/>
                  </a:lnTo>
                  <a:lnTo>
                    <a:pt x="85344" y="27031"/>
                  </a:lnTo>
                  <a:lnTo>
                    <a:pt x="79732" y="10426"/>
                  </a:lnTo>
                  <a:lnTo>
                    <a:pt x="72125" y="3886"/>
                  </a:lnTo>
                  <a:lnTo>
                    <a:pt x="67134" y="1154"/>
                  </a:lnTo>
                  <a:lnTo>
                    <a:pt x="63101" y="38"/>
                  </a:lnTo>
                  <a:lnTo>
                    <a:pt x="59706" y="0"/>
                  </a:lnTo>
                  <a:lnTo>
                    <a:pt x="56738" y="680"/>
                  </a:lnTo>
                  <a:lnTo>
                    <a:pt x="45817" y="8379"/>
                  </a:lnTo>
                  <a:lnTo>
                    <a:pt x="29484" y="33762"/>
                  </a:lnTo>
                  <a:lnTo>
                    <a:pt x="16434" y="62190"/>
                  </a:lnTo>
                  <a:lnTo>
                    <a:pt x="13438" y="88554"/>
                  </a:lnTo>
                  <a:lnTo>
                    <a:pt x="19661" y="112654"/>
                  </a:lnTo>
                  <a:lnTo>
                    <a:pt x="27071" y="127556"/>
                  </a:lnTo>
                  <a:lnTo>
                    <a:pt x="37105" y="136440"/>
                  </a:lnTo>
                  <a:lnTo>
                    <a:pt x="46829" y="139384"/>
                  </a:lnTo>
                  <a:lnTo>
                    <a:pt x="58914" y="139987"/>
                  </a:lnTo>
                  <a:lnTo>
                    <a:pt x="80878" y="135655"/>
                  </a:lnTo>
                  <a:lnTo>
                    <a:pt x="110712" y="121305"/>
                  </a:lnTo>
                  <a:lnTo>
                    <a:pt x="120650" y="11634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162bac65846_0_63"/>
            <p:cNvSpPr/>
            <p:nvPr/>
          </p:nvSpPr>
          <p:spPr>
            <a:xfrm>
              <a:off x="10716168" y="1752600"/>
              <a:ext cx="85183" cy="277496"/>
            </a:xfrm>
            <a:custGeom>
              <a:rect b="b" l="l" r="r" t="t"/>
              <a:pathLst>
                <a:path extrusionOk="0" h="277496" w="85183">
                  <a:moveTo>
                    <a:pt x="85182" y="0"/>
                  </a:moveTo>
                  <a:lnTo>
                    <a:pt x="85182" y="0"/>
                  </a:lnTo>
                  <a:lnTo>
                    <a:pt x="76345" y="0"/>
                  </a:lnTo>
                  <a:lnTo>
                    <a:pt x="66885" y="3371"/>
                  </a:lnTo>
                  <a:lnTo>
                    <a:pt x="55144" y="12209"/>
                  </a:lnTo>
                  <a:lnTo>
                    <a:pt x="32358" y="40312"/>
                  </a:lnTo>
                  <a:lnTo>
                    <a:pt x="13279" y="70695"/>
                  </a:lnTo>
                  <a:lnTo>
                    <a:pt x="3063" y="97298"/>
                  </a:lnTo>
                  <a:lnTo>
                    <a:pt x="0" y="111683"/>
                  </a:lnTo>
                  <a:lnTo>
                    <a:pt x="1903" y="136178"/>
                  </a:lnTo>
                  <a:lnTo>
                    <a:pt x="5860" y="164404"/>
                  </a:lnTo>
                  <a:lnTo>
                    <a:pt x="17546" y="194301"/>
                  </a:lnTo>
                  <a:lnTo>
                    <a:pt x="25229" y="222426"/>
                  </a:lnTo>
                  <a:lnTo>
                    <a:pt x="27908" y="248956"/>
                  </a:lnTo>
                  <a:lnTo>
                    <a:pt x="32857" y="265990"/>
                  </a:lnTo>
                  <a:lnTo>
                    <a:pt x="39556" y="277495"/>
                  </a:lnTo>
                  <a:lnTo>
                    <a:pt x="40654" y="277424"/>
                  </a:lnTo>
                  <a:lnTo>
                    <a:pt x="47082" y="273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162bac65846_0_63"/>
            <p:cNvSpPr/>
            <p:nvPr/>
          </p:nvSpPr>
          <p:spPr>
            <a:xfrm>
              <a:off x="10617200" y="1733550"/>
              <a:ext cx="127001" cy="127001"/>
            </a:xfrm>
            <a:custGeom>
              <a:rect b="b" l="l" r="r" t="t"/>
              <a:pathLst>
                <a:path extrusionOk="0" h="127001" w="127001">
                  <a:moveTo>
                    <a:pt x="0" y="0"/>
                  </a:moveTo>
                  <a:lnTo>
                    <a:pt x="0" y="0"/>
                  </a:lnTo>
                  <a:lnTo>
                    <a:pt x="30476" y="29772"/>
                  </a:lnTo>
                  <a:lnTo>
                    <a:pt x="57820" y="52351"/>
                  </a:lnTo>
                  <a:lnTo>
                    <a:pt x="80200" y="75847"/>
                  </a:lnTo>
                  <a:lnTo>
                    <a:pt x="100601" y="105813"/>
                  </a:lnTo>
                  <a:lnTo>
                    <a:pt x="127000" y="127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162bac65846_0_63"/>
            <p:cNvSpPr/>
            <p:nvPr/>
          </p:nvSpPr>
          <p:spPr>
            <a:xfrm>
              <a:off x="11526209" y="1918169"/>
              <a:ext cx="75242" cy="133731"/>
            </a:xfrm>
            <a:custGeom>
              <a:rect b="b" l="l" r="r" t="t"/>
              <a:pathLst>
                <a:path extrusionOk="0" h="133731" w="75242">
                  <a:moveTo>
                    <a:pt x="68891" y="37631"/>
                  </a:moveTo>
                  <a:lnTo>
                    <a:pt x="68891" y="37631"/>
                  </a:lnTo>
                  <a:lnTo>
                    <a:pt x="68186" y="21730"/>
                  </a:lnTo>
                  <a:lnTo>
                    <a:pt x="62423" y="3094"/>
                  </a:lnTo>
                  <a:lnTo>
                    <a:pt x="61050" y="1907"/>
                  </a:lnTo>
                  <a:lnTo>
                    <a:pt x="59431" y="1115"/>
                  </a:lnTo>
                  <a:lnTo>
                    <a:pt x="50409" y="0"/>
                  </a:lnTo>
                  <a:lnTo>
                    <a:pt x="38799" y="3041"/>
                  </a:lnTo>
                  <a:lnTo>
                    <a:pt x="23050" y="11782"/>
                  </a:lnTo>
                  <a:lnTo>
                    <a:pt x="14885" y="21204"/>
                  </a:lnTo>
                  <a:lnTo>
                    <a:pt x="3896" y="44499"/>
                  </a:lnTo>
                  <a:lnTo>
                    <a:pt x="0" y="70894"/>
                  </a:lnTo>
                  <a:lnTo>
                    <a:pt x="30" y="97895"/>
                  </a:lnTo>
                  <a:lnTo>
                    <a:pt x="6005" y="127015"/>
                  </a:lnTo>
                  <a:lnTo>
                    <a:pt x="7917" y="131087"/>
                  </a:lnTo>
                  <a:lnTo>
                    <a:pt x="10603" y="133096"/>
                  </a:lnTo>
                  <a:lnTo>
                    <a:pt x="13804" y="133730"/>
                  </a:lnTo>
                  <a:lnTo>
                    <a:pt x="32453" y="129678"/>
                  </a:lnTo>
                  <a:lnTo>
                    <a:pt x="55813" y="117013"/>
                  </a:lnTo>
                  <a:lnTo>
                    <a:pt x="75241" y="10113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162bac65846_0_63"/>
            <p:cNvSpPr/>
            <p:nvPr/>
          </p:nvSpPr>
          <p:spPr>
            <a:xfrm>
              <a:off x="11633200" y="1975299"/>
              <a:ext cx="183130" cy="80996"/>
            </a:xfrm>
            <a:custGeom>
              <a:rect b="b" l="l" r="r" t="t"/>
              <a:pathLst>
                <a:path extrusionOk="0" h="80996" w="183130">
                  <a:moveTo>
                    <a:pt x="0" y="5901"/>
                  </a:moveTo>
                  <a:lnTo>
                    <a:pt x="0" y="5901"/>
                  </a:lnTo>
                  <a:lnTo>
                    <a:pt x="1882" y="26623"/>
                  </a:lnTo>
                  <a:lnTo>
                    <a:pt x="10831" y="56921"/>
                  </a:lnTo>
                  <a:lnTo>
                    <a:pt x="17007" y="73700"/>
                  </a:lnTo>
                  <a:lnTo>
                    <a:pt x="21199" y="78367"/>
                  </a:lnTo>
                  <a:lnTo>
                    <a:pt x="25416" y="80441"/>
                  </a:lnTo>
                  <a:lnTo>
                    <a:pt x="27527" y="80995"/>
                  </a:lnTo>
                  <a:lnTo>
                    <a:pt x="40611" y="75031"/>
                  </a:lnTo>
                  <a:lnTo>
                    <a:pt x="48153" y="68140"/>
                  </a:lnTo>
                  <a:lnTo>
                    <a:pt x="62115" y="48848"/>
                  </a:lnTo>
                  <a:lnTo>
                    <a:pt x="66411" y="36983"/>
                  </a:lnTo>
                  <a:lnTo>
                    <a:pt x="69648" y="19677"/>
                  </a:lnTo>
                  <a:lnTo>
                    <a:pt x="84772" y="49104"/>
                  </a:lnTo>
                  <a:lnTo>
                    <a:pt x="90828" y="55206"/>
                  </a:lnTo>
                  <a:lnTo>
                    <a:pt x="94418" y="57821"/>
                  </a:lnTo>
                  <a:lnTo>
                    <a:pt x="97519" y="58859"/>
                  </a:lnTo>
                  <a:lnTo>
                    <a:pt x="100289" y="58845"/>
                  </a:lnTo>
                  <a:lnTo>
                    <a:pt x="112716" y="55572"/>
                  </a:lnTo>
                  <a:lnTo>
                    <a:pt x="122141" y="47351"/>
                  </a:lnTo>
                  <a:lnTo>
                    <a:pt x="124840" y="42432"/>
                  </a:lnTo>
                  <a:lnTo>
                    <a:pt x="126361" y="35697"/>
                  </a:lnTo>
                  <a:lnTo>
                    <a:pt x="127279" y="34937"/>
                  </a:lnTo>
                  <a:lnTo>
                    <a:pt x="128597" y="35136"/>
                  </a:lnTo>
                  <a:lnTo>
                    <a:pt x="131943" y="36533"/>
                  </a:lnTo>
                  <a:lnTo>
                    <a:pt x="137794" y="38025"/>
                  </a:lnTo>
                  <a:lnTo>
                    <a:pt x="144701" y="41917"/>
                  </a:lnTo>
                  <a:lnTo>
                    <a:pt x="151566" y="43075"/>
                  </a:lnTo>
                  <a:lnTo>
                    <a:pt x="163364" y="40356"/>
                  </a:lnTo>
                  <a:lnTo>
                    <a:pt x="172424" y="35081"/>
                  </a:lnTo>
                  <a:lnTo>
                    <a:pt x="175410" y="31100"/>
                  </a:lnTo>
                  <a:lnTo>
                    <a:pt x="177443" y="26978"/>
                  </a:lnTo>
                  <a:lnTo>
                    <a:pt x="180699" y="22795"/>
                  </a:lnTo>
                  <a:lnTo>
                    <a:pt x="182616" y="16702"/>
                  </a:lnTo>
                  <a:lnTo>
                    <a:pt x="183129" y="13102"/>
                  </a:lnTo>
                  <a:lnTo>
                    <a:pt x="181815" y="7220"/>
                  </a:lnTo>
                  <a:lnTo>
                    <a:pt x="180476" y="4663"/>
                  </a:lnTo>
                  <a:lnTo>
                    <a:pt x="178878" y="2959"/>
                  </a:lnTo>
                  <a:lnTo>
                    <a:pt x="175221" y="1066"/>
                  </a:lnTo>
                  <a:lnTo>
                    <a:pt x="165826" y="0"/>
                  </a:lnTo>
                  <a:lnTo>
                    <a:pt x="150733" y="3055"/>
                  </a:lnTo>
                  <a:lnTo>
                    <a:pt x="142722" y="8399"/>
                  </a:lnTo>
                  <a:lnTo>
                    <a:pt x="139598" y="11800"/>
                  </a:lnTo>
                  <a:lnTo>
                    <a:pt x="136127" y="19341"/>
                  </a:lnTo>
                  <a:lnTo>
                    <a:pt x="135201" y="23328"/>
                  </a:lnTo>
                  <a:lnTo>
                    <a:pt x="137270" y="39051"/>
                  </a:lnTo>
                  <a:lnTo>
                    <a:pt x="142351" y="50374"/>
                  </a:lnTo>
                  <a:lnTo>
                    <a:pt x="151696" y="58197"/>
                  </a:lnTo>
                  <a:lnTo>
                    <a:pt x="165100" y="6305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162bac65846_0_63"/>
            <p:cNvSpPr/>
            <p:nvPr/>
          </p:nvSpPr>
          <p:spPr>
            <a:xfrm>
              <a:off x="11839907" y="1987550"/>
              <a:ext cx="98094" cy="91675"/>
            </a:xfrm>
            <a:custGeom>
              <a:rect b="b" l="l" r="r" t="t"/>
              <a:pathLst>
                <a:path extrusionOk="0" h="91675" w="98094">
                  <a:moveTo>
                    <a:pt x="21893" y="0"/>
                  </a:moveTo>
                  <a:lnTo>
                    <a:pt x="21893" y="0"/>
                  </a:lnTo>
                  <a:lnTo>
                    <a:pt x="18523" y="0"/>
                  </a:lnTo>
                  <a:lnTo>
                    <a:pt x="14987" y="3763"/>
                  </a:lnTo>
                  <a:lnTo>
                    <a:pt x="694" y="21015"/>
                  </a:lnTo>
                  <a:lnTo>
                    <a:pt x="0" y="23888"/>
                  </a:lnTo>
                  <a:lnTo>
                    <a:pt x="1109" y="30843"/>
                  </a:lnTo>
                  <a:lnTo>
                    <a:pt x="5699" y="39321"/>
                  </a:lnTo>
                  <a:lnTo>
                    <a:pt x="9522" y="42170"/>
                  </a:lnTo>
                  <a:lnTo>
                    <a:pt x="11529" y="42930"/>
                  </a:lnTo>
                  <a:lnTo>
                    <a:pt x="15640" y="47538"/>
                  </a:lnTo>
                  <a:lnTo>
                    <a:pt x="26014" y="62550"/>
                  </a:lnTo>
                  <a:lnTo>
                    <a:pt x="27251" y="69193"/>
                  </a:lnTo>
                  <a:lnTo>
                    <a:pt x="25921" y="74967"/>
                  </a:lnTo>
                  <a:lnTo>
                    <a:pt x="23684" y="79885"/>
                  </a:lnTo>
                  <a:lnTo>
                    <a:pt x="21717" y="86621"/>
                  </a:lnTo>
                  <a:lnTo>
                    <a:pt x="18758" y="90945"/>
                  </a:lnTo>
                  <a:lnTo>
                    <a:pt x="17686" y="91674"/>
                  </a:lnTo>
                  <a:lnTo>
                    <a:pt x="16972" y="91455"/>
                  </a:lnTo>
                  <a:lnTo>
                    <a:pt x="16496" y="90603"/>
                  </a:lnTo>
                  <a:lnTo>
                    <a:pt x="15825" y="82663"/>
                  </a:lnTo>
                  <a:lnTo>
                    <a:pt x="22368" y="68002"/>
                  </a:lnTo>
                  <a:lnTo>
                    <a:pt x="29874" y="56994"/>
                  </a:lnTo>
                  <a:lnTo>
                    <a:pt x="57323" y="42506"/>
                  </a:lnTo>
                  <a:lnTo>
                    <a:pt x="88695" y="20810"/>
                  </a:lnTo>
                  <a:lnTo>
                    <a:pt x="98093" y="12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162bac65846_0_63"/>
            <p:cNvSpPr/>
            <p:nvPr/>
          </p:nvSpPr>
          <p:spPr>
            <a:xfrm>
              <a:off x="11322311" y="1936750"/>
              <a:ext cx="65575" cy="90682"/>
            </a:xfrm>
            <a:custGeom>
              <a:rect b="b" l="l" r="r" t="t"/>
              <a:pathLst>
                <a:path extrusionOk="0" h="90682" w="65575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8789"/>
                  </a:lnTo>
                  <a:lnTo>
                    <a:pt x="0" y="37249"/>
                  </a:lnTo>
                  <a:lnTo>
                    <a:pt x="4859" y="67722"/>
                  </a:lnTo>
                  <a:lnTo>
                    <a:pt x="8600" y="78547"/>
                  </a:lnTo>
                  <a:lnTo>
                    <a:pt x="16377" y="86180"/>
                  </a:lnTo>
                  <a:lnTo>
                    <a:pt x="21414" y="89203"/>
                  </a:lnTo>
                  <a:lnTo>
                    <a:pt x="25479" y="90513"/>
                  </a:lnTo>
                  <a:lnTo>
                    <a:pt x="28893" y="90681"/>
                  </a:lnTo>
                  <a:lnTo>
                    <a:pt x="35979" y="88280"/>
                  </a:lnTo>
                  <a:lnTo>
                    <a:pt x="50458" y="78995"/>
                  </a:lnTo>
                  <a:lnTo>
                    <a:pt x="62386" y="63216"/>
                  </a:lnTo>
                  <a:lnTo>
                    <a:pt x="64789" y="59077"/>
                  </a:lnTo>
                  <a:lnTo>
                    <a:pt x="65574" y="48834"/>
                  </a:lnTo>
                  <a:lnTo>
                    <a:pt x="60328" y="25012"/>
                  </a:lnTo>
                  <a:lnTo>
                    <a:pt x="54538" y="12977"/>
                  </a:lnTo>
                  <a:lnTo>
                    <a:pt x="51088" y="10768"/>
                  </a:lnTo>
                  <a:lnTo>
                    <a:pt x="41610" y="8314"/>
                  </a:lnTo>
                  <a:lnTo>
                    <a:pt x="32225" y="9104"/>
                  </a:lnTo>
                  <a:lnTo>
                    <a:pt x="24056" y="11807"/>
                  </a:lnTo>
                  <a:lnTo>
                    <a:pt x="18073" y="15360"/>
                  </a:lnTo>
                  <a:lnTo>
                    <a:pt x="14942" y="19292"/>
                  </a:lnTo>
                  <a:lnTo>
                    <a:pt x="12439" y="25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162bac65846_0_63"/>
            <p:cNvSpPr/>
            <p:nvPr/>
          </p:nvSpPr>
          <p:spPr>
            <a:xfrm>
              <a:off x="11163300" y="1911350"/>
              <a:ext cx="114301" cy="120510"/>
            </a:xfrm>
            <a:custGeom>
              <a:rect b="b" l="l" r="r" t="t"/>
              <a:pathLst>
                <a:path extrusionOk="0" h="120510" w="11430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7841" y="37922"/>
                  </a:lnTo>
                  <a:lnTo>
                    <a:pt x="11258" y="50747"/>
                  </a:lnTo>
                  <a:lnTo>
                    <a:pt x="12573" y="79340"/>
                  </a:lnTo>
                  <a:lnTo>
                    <a:pt x="13349" y="86062"/>
                  </a:lnTo>
                  <a:lnTo>
                    <a:pt x="18457" y="109484"/>
                  </a:lnTo>
                  <a:lnTo>
                    <a:pt x="19043" y="120509"/>
                  </a:lnTo>
                  <a:lnTo>
                    <a:pt x="24076" y="91120"/>
                  </a:lnTo>
                  <a:lnTo>
                    <a:pt x="26891" y="62276"/>
                  </a:lnTo>
                  <a:lnTo>
                    <a:pt x="34072" y="35150"/>
                  </a:lnTo>
                  <a:lnTo>
                    <a:pt x="45771" y="13764"/>
                  </a:lnTo>
                  <a:lnTo>
                    <a:pt x="56052" y="5176"/>
                  </a:lnTo>
                  <a:lnTo>
                    <a:pt x="64665" y="1534"/>
                  </a:lnTo>
                  <a:lnTo>
                    <a:pt x="67804" y="3139"/>
                  </a:lnTo>
                  <a:lnTo>
                    <a:pt x="75055" y="10567"/>
                  </a:lnTo>
                  <a:lnTo>
                    <a:pt x="86138" y="37653"/>
                  </a:lnTo>
                  <a:lnTo>
                    <a:pt x="92237" y="61878"/>
                  </a:lnTo>
                  <a:lnTo>
                    <a:pt x="94655" y="91585"/>
                  </a:lnTo>
                  <a:lnTo>
                    <a:pt x="95690" y="101382"/>
                  </a:lnTo>
                  <a:lnTo>
                    <a:pt x="98505" y="108088"/>
                  </a:lnTo>
                  <a:lnTo>
                    <a:pt x="100947" y="110159"/>
                  </a:lnTo>
                  <a:lnTo>
                    <a:pt x="107425" y="112459"/>
                  </a:lnTo>
                  <a:lnTo>
                    <a:pt x="109717" y="112367"/>
                  </a:lnTo>
                  <a:lnTo>
                    <a:pt x="111245" y="111600"/>
                  </a:lnTo>
                  <a:lnTo>
                    <a:pt x="114300" y="107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162bac65846_0_63"/>
            <p:cNvSpPr/>
            <p:nvPr/>
          </p:nvSpPr>
          <p:spPr>
            <a:xfrm>
              <a:off x="11044209" y="1695450"/>
              <a:ext cx="138142" cy="374651"/>
            </a:xfrm>
            <a:custGeom>
              <a:rect b="b" l="l" r="r" t="t"/>
              <a:pathLst>
                <a:path extrusionOk="0" h="374651" w="138142">
                  <a:moveTo>
                    <a:pt x="138141" y="0"/>
                  </a:moveTo>
                  <a:lnTo>
                    <a:pt x="138141" y="0"/>
                  </a:lnTo>
                  <a:lnTo>
                    <a:pt x="138141" y="3371"/>
                  </a:lnTo>
                  <a:lnTo>
                    <a:pt x="120843" y="32907"/>
                  </a:lnTo>
                  <a:lnTo>
                    <a:pt x="105203" y="63652"/>
                  </a:lnTo>
                  <a:lnTo>
                    <a:pt x="93813" y="95270"/>
                  </a:lnTo>
                  <a:lnTo>
                    <a:pt x="81877" y="120654"/>
                  </a:lnTo>
                  <a:lnTo>
                    <a:pt x="70295" y="151120"/>
                  </a:lnTo>
                  <a:lnTo>
                    <a:pt x="59870" y="176637"/>
                  </a:lnTo>
                  <a:lnTo>
                    <a:pt x="51293" y="204815"/>
                  </a:lnTo>
                  <a:lnTo>
                    <a:pt x="37991" y="235896"/>
                  </a:lnTo>
                  <a:lnTo>
                    <a:pt x="24988" y="265632"/>
                  </a:lnTo>
                  <a:lnTo>
                    <a:pt x="13903" y="291889"/>
                  </a:lnTo>
                  <a:lnTo>
                    <a:pt x="4918" y="317458"/>
                  </a:lnTo>
                  <a:lnTo>
                    <a:pt x="360" y="338419"/>
                  </a:lnTo>
                  <a:lnTo>
                    <a:pt x="0" y="352197"/>
                  </a:lnTo>
                  <a:lnTo>
                    <a:pt x="4791" y="374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162bac65846_0_63"/>
            <p:cNvSpPr/>
            <p:nvPr/>
          </p:nvSpPr>
          <p:spPr>
            <a:xfrm>
              <a:off x="10910063" y="1898650"/>
              <a:ext cx="86488" cy="146051"/>
            </a:xfrm>
            <a:custGeom>
              <a:rect b="b" l="l" r="r" t="t"/>
              <a:pathLst>
                <a:path extrusionOk="0" h="146051" w="86488">
                  <a:moveTo>
                    <a:pt x="75437" y="0"/>
                  </a:moveTo>
                  <a:lnTo>
                    <a:pt x="75437" y="0"/>
                  </a:lnTo>
                  <a:lnTo>
                    <a:pt x="72066" y="0"/>
                  </a:lnTo>
                  <a:lnTo>
                    <a:pt x="68530" y="1881"/>
                  </a:lnTo>
                  <a:lnTo>
                    <a:pt x="64606" y="4364"/>
                  </a:lnTo>
                  <a:lnTo>
                    <a:pt x="46357" y="11951"/>
                  </a:lnTo>
                  <a:lnTo>
                    <a:pt x="16683" y="34173"/>
                  </a:lnTo>
                  <a:lnTo>
                    <a:pt x="5033" y="46657"/>
                  </a:lnTo>
                  <a:lnTo>
                    <a:pt x="955" y="58588"/>
                  </a:lnTo>
                  <a:lnTo>
                    <a:pt x="0" y="64374"/>
                  </a:lnTo>
                  <a:lnTo>
                    <a:pt x="1458" y="69298"/>
                  </a:lnTo>
                  <a:lnTo>
                    <a:pt x="2834" y="71599"/>
                  </a:lnTo>
                  <a:lnTo>
                    <a:pt x="5868" y="73133"/>
                  </a:lnTo>
                  <a:lnTo>
                    <a:pt x="33554" y="75931"/>
                  </a:lnTo>
                  <a:lnTo>
                    <a:pt x="55013" y="78028"/>
                  </a:lnTo>
                  <a:lnTo>
                    <a:pt x="73050" y="85028"/>
                  </a:lnTo>
                  <a:lnTo>
                    <a:pt x="79785" y="90942"/>
                  </a:lnTo>
                  <a:lnTo>
                    <a:pt x="84426" y="98274"/>
                  </a:lnTo>
                  <a:lnTo>
                    <a:pt x="86487" y="106237"/>
                  </a:lnTo>
                  <a:lnTo>
                    <a:pt x="85523" y="114479"/>
                  </a:lnTo>
                  <a:lnTo>
                    <a:pt x="82036" y="122846"/>
                  </a:lnTo>
                  <a:lnTo>
                    <a:pt x="72140" y="134785"/>
                  </a:lnTo>
                  <a:lnTo>
                    <a:pt x="64328" y="140573"/>
                  </a:lnTo>
                  <a:lnTo>
                    <a:pt x="56154" y="143616"/>
                  </a:lnTo>
                  <a:lnTo>
                    <a:pt x="43687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162bac65846_0_63"/>
            <p:cNvSpPr/>
            <p:nvPr/>
          </p:nvSpPr>
          <p:spPr>
            <a:xfrm>
              <a:off x="11957050" y="1962150"/>
              <a:ext cx="25401" cy="6351"/>
            </a:xfrm>
            <a:custGeom>
              <a:rect b="b" l="l" r="r" t="t"/>
              <a:pathLst>
                <a:path extrusionOk="0" h="6351" w="254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1934" y="1881"/>
                  </a:lnTo>
                  <a:lnTo>
                    <a:pt x="16592" y="4364"/>
                  </a:lnTo>
                  <a:lnTo>
                    <a:pt x="2540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162bac65846_0_63"/>
            <p:cNvSpPr/>
            <p:nvPr/>
          </p:nvSpPr>
          <p:spPr>
            <a:xfrm>
              <a:off x="11950700" y="1982606"/>
              <a:ext cx="120651" cy="89729"/>
            </a:xfrm>
            <a:custGeom>
              <a:rect b="b" l="l" r="r" t="t"/>
              <a:pathLst>
                <a:path extrusionOk="0" h="89729" w="120651">
                  <a:moveTo>
                    <a:pt x="0" y="17644"/>
                  </a:moveTo>
                  <a:lnTo>
                    <a:pt x="0" y="17644"/>
                  </a:lnTo>
                  <a:lnTo>
                    <a:pt x="11555" y="0"/>
                  </a:lnTo>
                  <a:lnTo>
                    <a:pt x="11937" y="942"/>
                  </a:lnTo>
                  <a:lnTo>
                    <a:pt x="12634" y="26819"/>
                  </a:lnTo>
                  <a:lnTo>
                    <a:pt x="13386" y="52191"/>
                  </a:lnTo>
                  <a:lnTo>
                    <a:pt x="17763" y="72330"/>
                  </a:lnTo>
                  <a:lnTo>
                    <a:pt x="23530" y="83393"/>
                  </a:lnTo>
                  <a:lnTo>
                    <a:pt x="27626" y="88729"/>
                  </a:lnTo>
                  <a:lnTo>
                    <a:pt x="30411" y="89728"/>
                  </a:lnTo>
                  <a:lnTo>
                    <a:pt x="45693" y="87928"/>
                  </a:lnTo>
                  <a:lnTo>
                    <a:pt x="50412" y="85805"/>
                  </a:lnTo>
                  <a:lnTo>
                    <a:pt x="52657" y="84252"/>
                  </a:lnTo>
                  <a:lnTo>
                    <a:pt x="54155" y="81805"/>
                  </a:lnTo>
                  <a:lnTo>
                    <a:pt x="56559" y="69620"/>
                  </a:lnTo>
                  <a:lnTo>
                    <a:pt x="56756" y="67111"/>
                  </a:lnTo>
                  <a:lnTo>
                    <a:pt x="56183" y="65439"/>
                  </a:lnTo>
                  <a:lnTo>
                    <a:pt x="55094" y="64324"/>
                  </a:lnTo>
                  <a:lnTo>
                    <a:pt x="51647" y="62534"/>
                  </a:lnTo>
                  <a:lnTo>
                    <a:pt x="47681" y="65596"/>
                  </a:lnTo>
                  <a:lnTo>
                    <a:pt x="45886" y="69059"/>
                  </a:lnTo>
                  <a:lnTo>
                    <a:pt x="45407" y="70971"/>
                  </a:lnTo>
                  <a:lnTo>
                    <a:pt x="45795" y="72245"/>
                  </a:lnTo>
                  <a:lnTo>
                    <a:pt x="46757" y="73095"/>
                  </a:lnTo>
                  <a:lnTo>
                    <a:pt x="48105" y="73661"/>
                  </a:lnTo>
                  <a:lnTo>
                    <a:pt x="49709" y="73333"/>
                  </a:lnTo>
                  <a:lnTo>
                    <a:pt x="55337" y="69501"/>
                  </a:lnTo>
                  <a:lnTo>
                    <a:pt x="65657" y="59838"/>
                  </a:lnTo>
                  <a:lnTo>
                    <a:pt x="67056" y="59179"/>
                  </a:lnTo>
                  <a:lnTo>
                    <a:pt x="67987" y="59445"/>
                  </a:lnTo>
                  <a:lnTo>
                    <a:pt x="69481" y="61571"/>
                  </a:lnTo>
                  <a:lnTo>
                    <a:pt x="69741" y="68681"/>
                  </a:lnTo>
                  <a:lnTo>
                    <a:pt x="70482" y="70719"/>
                  </a:lnTo>
                  <a:lnTo>
                    <a:pt x="71682" y="72077"/>
                  </a:lnTo>
                  <a:lnTo>
                    <a:pt x="73189" y="72983"/>
                  </a:lnTo>
                  <a:lnTo>
                    <a:pt x="74193" y="74292"/>
                  </a:lnTo>
                  <a:lnTo>
                    <a:pt x="75308" y="77628"/>
                  </a:lnTo>
                  <a:lnTo>
                    <a:pt x="76309" y="78800"/>
                  </a:lnTo>
                  <a:lnTo>
                    <a:pt x="79307" y="80102"/>
                  </a:lnTo>
                  <a:lnTo>
                    <a:pt x="81093" y="79744"/>
                  </a:lnTo>
                  <a:lnTo>
                    <a:pt x="86980" y="75869"/>
                  </a:lnTo>
                  <a:lnTo>
                    <a:pt x="93191" y="70958"/>
                  </a:lnTo>
                  <a:lnTo>
                    <a:pt x="101610" y="67059"/>
                  </a:lnTo>
                  <a:lnTo>
                    <a:pt x="105839" y="64301"/>
                  </a:lnTo>
                  <a:lnTo>
                    <a:pt x="110068" y="63075"/>
                  </a:lnTo>
                  <a:lnTo>
                    <a:pt x="111478" y="63453"/>
                  </a:lnTo>
                  <a:lnTo>
                    <a:pt x="112418" y="64411"/>
                  </a:lnTo>
                  <a:lnTo>
                    <a:pt x="113047" y="65755"/>
                  </a:lnTo>
                  <a:lnTo>
                    <a:pt x="114170" y="66652"/>
                  </a:lnTo>
                  <a:lnTo>
                    <a:pt x="117299" y="67648"/>
                  </a:lnTo>
                  <a:lnTo>
                    <a:pt x="118415" y="69324"/>
                  </a:lnTo>
                  <a:lnTo>
                    <a:pt x="120650" y="8114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162bac65846_0_63"/>
            <p:cNvSpPr/>
            <p:nvPr/>
          </p:nvSpPr>
          <p:spPr>
            <a:xfrm>
              <a:off x="11893776" y="1930400"/>
              <a:ext cx="50575" cy="170459"/>
            </a:xfrm>
            <a:custGeom>
              <a:rect b="b" l="l" r="r" t="t"/>
              <a:pathLst>
                <a:path extrusionOk="0" h="170459" w="50575">
                  <a:moveTo>
                    <a:pt x="12474" y="0"/>
                  </a:moveTo>
                  <a:lnTo>
                    <a:pt x="12474" y="0"/>
                  </a:lnTo>
                  <a:lnTo>
                    <a:pt x="9104" y="0"/>
                  </a:lnTo>
                  <a:lnTo>
                    <a:pt x="5568" y="1881"/>
                  </a:lnTo>
                  <a:lnTo>
                    <a:pt x="3637" y="3371"/>
                  </a:lnTo>
                  <a:lnTo>
                    <a:pt x="1491" y="10670"/>
                  </a:lnTo>
                  <a:lnTo>
                    <a:pt x="0" y="39375"/>
                  </a:lnTo>
                  <a:lnTo>
                    <a:pt x="546" y="63094"/>
                  </a:lnTo>
                  <a:lnTo>
                    <a:pt x="4862" y="92151"/>
                  </a:lnTo>
                  <a:lnTo>
                    <a:pt x="10611" y="122397"/>
                  </a:lnTo>
                  <a:lnTo>
                    <a:pt x="16783" y="148135"/>
                  </a:lnTo>
                  <a:lnTo>
                    <a:pt x="23079" y="163915"/>
                  </a:lnTo>
                  <a:lnTo>
                    <a:pt x="27301" y="168101"/>
                  </a:lnTo>
                  <a:lnTo>
                    <a:pt x="31530" y="169962"/>
                  </a:lnTo>
                  <a:lnTo>
                    <a:pt x="33644" y="170458"/>
                  </a:lnTo>
                  <a:lnTo>
                    <a:pt x="39757" y="167246"/>
                  </a:lnTo>
                  <a:lnTo>
                    <a:pt x="43363" y="164414"/>
                  </a:lnTo>
                  <a:lnTo>
                    <a:pt x="47371" y="157504"/>
                  </a:lnTo>
                  <a:lnTo>
                    <a:pt x="50574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" name="Google Shape;447;g162bac65846_0_63"/>
          <p:cNvGrpSpPr/>
          <p:nvPr/>
        </p:nvGrpSpPr>
        <p:grpSpPr>
          <a:xfrm>
            <a:off x="1943373" y="1289073"/>
            <a:ext cx="94978" cy="101578"/>
            <a:chOff x="1943373" y="1289073"/>
            <a:chExt cx="94978" cy="101578"/>
          </a:xfrm>
        </p:grpSpPr>
        <p:sp>
          <p:nvSpPr>
            <p:cNvPr id="448" name="Google Shape;448;g162bac65846_0_63"/>
            <p:cNvSpPr/>
            <p:nvPr/>
          </p:nvSpPr>
          <p:spPr>
            <a:xfrm>
              <a:off x="1943373" y="1308100"/>
              <a:ext cx="94859" cy="82551"/>
            </a:xfrm>
            <a:custGeom>
              <a:rect b="b" l="l" r="r" t="t"/>
              <a:pathLst>
                <a:path extrusionOk="0" h="82551" w="94859">
                  <a:moveTo>
                    <a:pt x="31477" y="0"/>
                  </a:moveTo>
                  <a:lnTo>
                    <a:pt x="31477" y="0"/>
                  </a:lnTo>
                  <a:lnTo>
                    <a:pt x="25702" y="5069"/>
                  </a:lnTo>
                  <a:lnTo>
                    <a:pt x="11083" y="14927"/>
                  </a:lnTo>
                  <a:lnTo>
                    <a:pt x="8302" y="19099"/>
                  </a:lnTo>
                  <a:lnTo>
                    <a:pt x="6736" y="25414"/>
                  </a:lnTo>
                  <a:lnTo>
                    <a:pt x="6517" y="27526"/>
                  </a:lnTo>
                  <a:lnTo>
                    <a:pt x="5664" y="28934"/>
                  </a:lnTo>
                  <a:lnTo>
                    <a:pt x="4391" y="29873"/>
                  </a:lnTo>
                  <a:lnTo>
                    <a:pt x="0" y="31640"/>
                  </a:lnTo>
                  <a:lnTo>
                    <a:pt x="14840" y="31749"/>
                  </a:lnTo>
                  <a:lnTo>
                    <a:pt x="45265" y="25988"/>
                  </a:lnTo>
                  <a:lnTo>
                    <a:pt x="51246" y="25662"/>
                  </a:lnTo>
                  <a:lnTo>
                    <a:pt x="65904" y="30521"/>
                  </a:lnTo>
                  <a:lnTo>
                    <a:pt x="80506" y="38275"/>
                  </a:lnTo>
                  <a:lnTo>
                    <a:pt x="90394" y="46601"/>
                  </a:lnTo>
                  <a:lnTo>
                    <a:pt x="92940" y="50816"/>
                  </a:lnTo>
                  <a:lnTo>
                    <a:pt x="94575" y="59270"/>
                  </a:lnTo>
                  <a:lnTo>
                    <a:pt x="94858" y="68988"/>
                  </a:lnTo>
                  <a:lnTo>
                    <a:pt x="94192" y="71392"/>
                  </a:lnTo>
                  <a:lnTo>
                    <a:pt x="93042" y="72995"/>
                  </a:lnTo>
                  <a:lnTo>
                    <a:pt x="82757" y="78938"/>
                  </a:lnTo>
                  <a:lnTo>
                    <a:pt x="74580" y="81480"/>
                  </a:lnTo>
                  <a:lnTo>
                    <a:pt x="42949" y="82542"/>
                  </a:lnTo>
                  <a:lnTo>
                    <a:pt x="37827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162bac65846_0_63"/>
            <p:cNvSpPr/>
            <p:nvPr/>
          </p:nvSpPr>
          <p:spPr>
            <a:xfrm>
              <a:off x="1981200" y="1289073"/>
              <a:ext cx="57151" cy="6328"/>
            </a:xfrm>
            <a:custGeom>
              <a:rect b="b" l="l" r="r" t="t"/>
              <a:pathLst>
                <a:path extrusionOk="0" h="6328" w="57151">
                  <a:moveTo>
                    <a:pt x="0" y="6327"/>
                  </a:moveTo>
                  <a:lnTo>
                    <a:pt x="0" y="6327"/>
                  </a:lnTo>
                  <a:lnTo>
                    <a:pt x="11933" y="1301"/>
                  </a:lnTo>
                  <a:lnTo>
                    <a:pt x="39681" y="55"/>
                  </a:lnTo>
                  <a:lnTo>
                    <a:pt x="50877" y="0"/>
                  </a:lnTo>
                  <a:lnTo>
                    <a:pt x="52968" y="698"/>
                  </a:lnTo>
                  <a:lnTo>
                    <a:pt x="57150" y="632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g162bac65846_0_63"/>
          <p:cNvGrpSpPr/>
          <p:nvPr/>
        </p:nvGrpSpPr>
        <p:grpSpPr>
          <a:xfrm>
            <a:off x="1581150" y="1397339"/>
            <a:ext cx="368301" cy="214264"/>
            <a:chOff x="1581150" y="1397339"/>
            <a:chExt cx="368301" cy="214264"/>
          </a:xfrm>
        </p:grpSpPr>
        <p:sp>
          <p:nvSpPr>
            <p:cNvPr id="451" name="Google Shape;451;g162bac65846_0_63"/>
            <p:cNvSpPr/>
            <p:nvPr/>
          </p:nvSpPr>
          <p:spPr>
            <a:xfrm>
              <a:off x="1699005" y="1436659"/>
              <a:ext cx="167896" cy="174944"/>
            </a:xfrm>
            <a:custGeom>
              <a:rect b="b" l="l" r="r" t="t"/>
              <a:pathLst>
                <a:path extrusionOk="0" h="174944" w="167896">
                  <a:moveTo>
                    <a:pt x="34545" y="80991"/>
                  </a:moveTo>
                  <a:lnTo>
                    <a:pt x="34545" y="80991"/>
                  </a:lnTo>
                  <a:lnTo>
                    <a:pt x="46478" y="86017"/>
                  </a:lnTo>
                  <a:lnTo>
                    <a:pt x="48851" y="86458"/>
                  </a:lnTo>
                  <a:lnTo>
                    <a:pt x="51138" y="86047"/>
                  </a:lnTo>
                  <a:lnTo>
                    <a:pt x="79333" y="72391"/>
                  </a:lnTo>
                  <a:lnTo>
                    <a:pt x="107961" y="56442"/>
                  </a:lnTo>
                  <a:lnTo>
                    <a:pt x="137443" y="28818"/>
                  </a:lnTo>
                  <a:lnTo>
                    <a:pt x="143777" y="21820"/>
                  </a:lnTo>
                  <a:lnTo>
                    <a:pt x="146593" y="16357"/>
                  </a:lnTo>
                  <a:lnTo>
                    <a:pt x="146638" y="13913"/>
                  </a:lnTo>
                  <a:lnTo>
                    <a:pt x="144807" y="9316"/>
                  </a:lnTo>
                  <a:lnTo>
                    <a:pt x="139809" y="2761"/>
                  </a:lnTo>
                  <a:lnTo>
                    <a:pt x="130247" y="361"/>
                  </a:lnTo>
                  <a:lnTo>
                    <a:pt x="117296" y="0"/>
                  </a:lnTo>
                  <a:lnTo>
                    <a:pt x="89853" y="5517"/>
                  </a:lnTo>
                  <a:lnTo>
                    <a:pt x="75354" y="10053"/>
                  </a:lnTo>
                  <a:lnTo>
                    <a:pt x="64207" y="16772"/>
                  </a:lnTo>
                  <a:lnTo>
                    <a:pt x="36151" y="46777"/>
                  </a:lnTo>
                  <a:lnTo>
                    <a:pt x="27498" y="57318"/>
                  </a:lnTo>
                  <a:lnTo>
                    <a:pt x="13844" y="87569"/>
                  </a:lnTo>
                  <a:lnTo>
                    <a:pt x="5004" y="117150"/>
                  </a:lnTo>
                  <a:lnTo>
                    <a:pt x="0" y="136860"/>
                  </a:lnTo>
                  <a:lnTo>
                    <a:pt x="1083" y="147214"/>
                  </a:lnTo>
                  <a:lnTo>
                    <a:pt x="5797" y="154638"/>
                  </a:lnTo>
                  <a:lnTo>
                    <a:pt x="13302" y="160290"/>
                  </a:lnTo>
                  <a:lnTo>
                    <a:pt x="41442" y="171858"/>
                  </a:lnTo>
                  <a:lnTo>
                    <a:pt x="60107" y="174943"/>
                  </a:lnTo>
                  <a:lnTo>
                    <a:pt x="85785" y="172485"/>
                  </a:lnTo>
                  <a:lnTo>
                    <a:pt x="112615" y="163325"/>
                  </a:lnTo>
                  <a:lnTo>
                    <a:pt x="138957" y="153967"/>
                  </a:lnTo>
                  <a:lnTo>
                    <a:pt x="167895" y="13179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162bac65846_0_63"/>
            <p:cNvSpPr/>
            <p:nvPr/>
          </p:nvSpPr>
          <p:spPr>
            <a:xfrm>
              <a:off x="1581150" y="1422662"/>
              <a:ext cx="127001" cy="156790"/>
            </a:xfrm>
            <a:custGeom>
              <a:rect b="b" l="l" r="r" t="t"/>
              <a:pathLst>
                <a:path extrusionOk="0" h="156790" w="127001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6" y="326"/>
                  </a:lnTo>
                  <a:lnTo>
                    <a:pt x="3371" y="0"/>
                  </a:lnTo>
                  <a:lnTo>
                    <a:pt x="4364" y="618"/>
                  </a:lnTo>
                  <a:lnTo>
                    <a:pt x="5026" y="1736"/>
                  </a:lnTo>
                  <a:lnTo>
                    <a:pt x="12765" y="28286"/>
                  </a:lnTo>
                  <a:lnTo>
                    <a:pt x="18405" y="59150"/>
                  </a:lnTo>
                  <a:lnTo>
                    <a:pt x="18965" y="88936"/>
                  </a:lnTo>
                  <a:lnTo>
                    <a:pt x="15894" y="120427"/>
                  </a:lnTo>
                  <a:lnTo>
                    <a:pt x="16942" y="131694"/>
                  </a:lnTo>
                  <a:lnTo>
                    <a:pt x="12761" y="151701"/>
                  </a:lnTo>
                  <a:lnTo>
                    <a:pt x="12701" y="120169"/>
                  </a:lnTo>
                  <a:lnTo>
                    <a:pt x="14582" y="105742"/>
                  </a:lnTo>
                  <a:lnTo>
                    <a:pt x="19167" y="76387"/>
                  </a:lnTo>
                  <a:lnTo>
                    <a:pt x="28487" y="45522"/>
                  </a:lnTo>
                  <a:lnTo>
                    <a:pt x="36881" y="33581"/>
                  </a:lnTo>
                  <a:lnTo>
                    <a:pt x="51395" y="20247"/>
                  </a:lnTo>
                  <a:lnTo>
                    <a:pt x="67681" y="9102"/>
                  </a:lnTo>
                  <a:lnTo>
                    <a:pt x="75001" y="7428"/>
                  </a:lnTo>
                  <a:lnTo>
                    <a:pt x="81076" y="8565"/>
                  </a:lnTo>
                  <a:lnTo>
                    <a:pt x="88463" y="13172"/>
                  </a:lnTo>
                  <a:lnTo>
                    <a:pt x="90725" y="15044"/>
                  </a:lnTo>
                  <a:lnTo>
                    <a:pt x="97280" y="27792"/>
                  </a:lnTo>
                  <a:lnTo>
                    <a:pt x="103691" y="51716"/>
                  </a:lnTo>
                  <a:lnTo>
                    <a:pt x="106688" y="81147"/>
                  </a:lnTo>
                  <a:lnTo>
                    <a:pt x="107576" y="108840"/>
                  </a:lnTo>
                  <a:lnTo>
                    <a:pt x="108582" y="133342"/>
                  </a:lnTo>
                  <a:lnTo>
                    <a:pt x="112998" y="146647"/>
                  </a:lnTo>
                  <a:lnTo>
                    <a:pt x="116779" y="152755"/>
                  </a:lnTo>
                  <a:lnTo>
                    <a:pt x="120811" y="155940"/>
                  </a:lnTo>
                  <a:lnTo>
                    <a:pt x="122874" y="156789"/>
                  </a:lnTo>
                  <a:lnTo>
                    <a:pt x="124249" y="156650"/>
                  </a:lnTo>
                  <a:lnTo>
                    <a:pt x="125166" y="155852"/>
                  </a:lnTo>
                  <a:lnTo>
                    <a:pt x="127000" y="15213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162bac65846_0_63"/>
            <p:cNvSpPr/>
            <p:nvPr/>
          </p:nvSpPr>
          <p:spPr>
            <a:xfrm>
              <a:off x="1905000" y="1397339"/>
              <a:ext cx="44451" cy="12362"/>
            </a:xfrm>
            <a:custGeom>
              <a:rect b="b" l="l" r="r" t="t"/>
              <a:pathLst>
                <a:path extrusionOk="0" h="12362" w="44451">
                  <a:moveTo>
                    <a:pt x="0" y="12361"/>
                  </a:moveTo>
                  <a:lnTo>
                    <a:pt x="0" y="12361"/>
                  </a:lnTo>
                  <a:lnTo>
                    <a:pt x="8838" y="3523"/>
                  </a:lnTo>
                  <a:lnTo>
                    <a:pt x="14747" y="1377"/>
                  </a:lnTo>
                  <a:lnTo>
                    <a:pt x="30038" y="0"/>
                  </a:lnTo>
                  <a:lnTo>
                    <a:pt x="36398" y="1693"/>
                  </a:lnTo>
                  <a:lnTo>
                    <a:pt x="44450" y="601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162bac65846_0_63"/>
            <p:cNvSpPr/>
            <p:nvPr/>
          </p:nvSpPr>
          <p:spPr>
            <a:xfrm>
              <a:off x="1911350" y="1454150"/>
              <a:ext cx="12701" cy="152401"/>
            </a:xfrm>
            <a:custGeom>
              <a:rect b="b" l="l" r="r" t="t"/>
              <a:pathLst>
                <a:path extrusionOk="0" h="152401" w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234" y="36990"/>
                  </a:lnTo>
                  <a:lnTo>
                    <a:pt x="7004" y="46073"/>
                  </a:lnTo>
                  <a:lnTo>
                    <a:pt x="11811" y="77781"/>
                  </a:lnTo>
                  <a:lnTo>
                    <a:pt x="12583" y="106764"/>
                  </a:lnTo>
                  <a:lnTo>
                    <a:pt x="12690" y="138272"/>
                  </a:lnTo>
                  <a:lnTo>
                    <a:pt x="12700" y="152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g162bac65846_0_63"/>
          <p:cNvGrpSpPr/>
          <p:nvPr/>
        </p:nvGrpSpPr>
        <p:grpSpPr>
          <a:xfrm>
            <a:off x="2152650" y="1340005"/>
            <a:ext cx="330201" cy="285596"/>
            <a:chOff x="2152650" y="1340005"/>
            <a:chExt cx="330201" cy="285596"/>
          </a:xfrm>
        </p:grpSpPr>
        <p:sp>
          <p:nvSpPr>
            <p:cNvPr id="456" name="Google Shape;456;g162bac65846_0_63"/>
            <p:cNvSpPr/>
            <p:nvPr/>
          </p:nvSpPr>
          <p:spPr>
            <a:xfrm>
              <a:off x="2438400" y="1562100"/>
              <a:ext cx="44451" cy="38101"/>
            </a:xfrm>
            <a:custGeom>
              <a:rect b="b" l="l" r="r" t="t"/>
              <a:pathLst>
                <a:path extrusionOk="0" h="38101" w="44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15195" y="6467"/>
                  </a:lnTo>
                  <a:lnTo>
                    <a:pt x="23474" y="11951"/>
                  </a:lnTo>
                  <a:lnTo>
                    <a:pt x="33139" y="21494"/>
                  </a:lnTo>
                  <a:lnTo>
                    <a:pt x="44450" y="38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162bac65846_0_63"/>
            <p:cNvSpPr/>
            <p:nvPr/>
          </p:nvSpPr>
          <p:spPr>
            <a:xfrm>
              <a:off x="2292350" y="1517650"/>
              <a:ext cx="69851" cy="63501"/>
            </a:xfrm>
            <a:custGeom>
              <a:rect b="b" l="l" r="r" t="t"/>
              <a:pathLst>
                <a:path extrusionOk="0" h="63501" w="69851">
                  <a:moveTo>
                    <a:pt x="69850" y="0"/>
                  </a:moveTo>
                  <a:lnTo>
                    <a:pt x="69850" y="0"/>
                  </a:lnTo>
                  <a:lnTo>
                    <a:pt x="43118" y="16606"/>
                  </a:lnTo>
                  <a:lnTo>
                    <a:pt x="15896" y="44964"/>
                  </a:lnTo>
                  <a:lnTo>
                    <a:pt x="0" y="63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162bac65846_0_63"/>
            <p:cNvSpPr/>
            <p:nvPr/>
          </p:nvSpPr>
          <p:spPr>
            <a:xfrm>
              <a:off x="2381250" y="1435100"/>
              <a:ext cx="24638" cy="165101"/>
            </a:xfrm>
            <a:custGeom>
              <a:rect b="b" l="l" r="r" t="t"/>
              <a:pathLst>
                <a:path extrusionOk="0" h="165101" w="24638">
                  <a:moveTo>
                    <a:pt x="12700" y="0"/>
                  </a:moveTo>
                  <a:lnTo>
                    <a:pt x="12700" y="0"/>
                  </a:lnTo>
                  <a:lnTo>
                    <a:pt x="21538" y="24419"/>
                  </a:lnTo>
                  <a:lnTo>
                    <a:pt x="24637" y="48359"/>
                  </a:lnTo>
                  <a:lnTo>
                    <a:pt x="24468" y="77123"/>
                  </a:lnTo>
                  <a:lnTo>
                    <a:pt x="20330" y="108759"/>
                  </a:lnTo>
                  <a:lnTo>
                    <a:pt x="19218" y="139545"/>
                  </a:lnTo>
                  <a:lnTo>
                    <a:pt x="19125" y="146216"/>
                  </a:lnTo>
                  <a:lnTo>
                    <a:pt x="17202" y="151533"/>
                  </a:lnTo>
                  <a:lnTo>
                    <a:pt x="10218" y="160696"/>
                  </a:lnTo>
                  <a:lnTo>
                    <a:pt x="6188" y="163142"/>
                  </a:lnTo>
                  <a:lnTo>
                    <a:pt x="0" y="165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162bac65846_0_63"/>
            <p:cNvSpPr/>
            <p:nvPr/>
          </p:nvSpPr>
          <p:spPr>
            <a:xfrm>
              <a:off x="2152650" y="1340005"/>
              <a:ext cx="130433" cy="152246"/>
            </a:xfrm>
            <a:custGeom>
              <a:rect b="b" l="l" r="r" t="t"/>
              <a:pathLst>
                <a:path extrusionOk="0" h="152246" w="130433">
                  <a:moveTo>
                    <a:pt x="114300" y="12545"/>
                  </a:moveTo>
                  <a:lnTo>
                    <a:pt x="114300" y="12545"/>
                  </a:lnTo>
                  <a:lnTo>
                    <a:pt x="117671" y="12545"/>
                  </a:lnTo>
                  <a:lnTo>
                    <a:pt x="121208" y="8782"/>
                  </a:lnTo>
                  <a:lnTo>
                    <a:pt x="125856" y="1610"/>
                  </a:lnTo>
                  <a:lnTo>
                    <a:pt x="126943" y="1022"/>
                  </a:lnTo>
                  <a:lnTo>
                    <a:pt x="130432" y="194"/>
                  </a:lnTo>
                  <a:lnTo>
                    <a:pt x="128996" y="0"/>
                  </a:lnTo>
                  <a:lnTo>
                    <a:pt x="128331" y="654"/>
                  </a:lnTo>
                  <a:lnTo>
                    <a:pt x="127591" y="3262"/>
                  </a:lnTo>
                  <a:lnTo>
                    <a:pt x="100537" y="30356"/>
                  </a:lnTo>
                  <a:lnTo>
                    <a:pt x="72245" y="60748"/>
                  </a:lnTo>
                  <a:lnTo>
                    <a:pt x="48817" y="90128"/>
                  </a:lnTo>
                  <a:lnTo>
                    <a:pt x="24974" y="116417"/>
                  </a:lnTo>
                  <a:lnTo>
                    <a:pt x="2484" y="146519"/>
                  </a:lnTo>
                  <a:lnTo>
                    <a:pt x="0" y="15224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162bac65846_0_63"/>
            <p:cNvSpPr/>
            <p:nvPr/>
          </p:nvSpPr>
          <p:spPr>
            <a:xfrm>
              <a:off x="2197463" y="1428750"/>
              <a:ext cx="22059" cy="196851"/>
            </a:xfrm>
            <a:custGeom>
              <a:rect b="b" l="l" r="r" t="t"/>
              <a:pathLst>
                <a:path extrusionOk="0" h="196851" w="22059">
                  <a:moveTo>
                    <a:pt x="18687" y="0"/>
                  </a:moveTo>
                  <a:lnTo>
                    <a:pt x="18687" y="0"/>
                  </a:lnTo>
                  <a:lnTo>
                    <a:pt x="18687" y="3371"/>
                  </a:lnTo>
                  <a:lnTo>
                    <a:pt x="20568" y="6907"/>
                  </a:lnTo>
                  <a:lnTo>
                    <a:pt x="22058" y="8838"/>
                  </a:lnTo>
                  <a:lnTo>
                    <a:pt x="21832" y="16628"/>
                  </a:lnTo>
                  <a:lnTo>
                    <a:pt x="18396" y="47084"/>
                  </a:lnTo>
                  <a:lnTo>
                    <a:pt x="13740" y="77451"/>
                  </a:lnTo>
                  <a:lnTo>
                    <a:pt x="7892" y="104244"/>
                  </a:lnTo>
                  <a:lnTo>
                    <a:pt x="1477" y="134500"/>
                  </a:lnTo>
                  <a:lnTo>
                    <a:pt x="0" y="164073"/>
                  </a:lnTo>
                  <a:lnTo>
                    <a:pt x="414" y="184522"/>
                  </a:lnTo>
                  <a:lnTo>
                    <a:pt x="3040" y="190900"/>
                  </a:lnTo>
                  <a:lnTo>
                    <a:pt x="4728" y="192884"/>
                  </a:lnTo>
                  <a:lnTo>
                    <a:pt x="12337" y="196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162bac65846_0_63"/>
            <p:cNvSpPr/>
            <p:nvPr/>
          </p:nvSpPr>
          <p:spPr>
            <a:xfrm>
              <a:off x="2251608" y="1391029"/>
              <a:ext cx="199493" cy="101222"/>
            </a:xfrm>
            <a:custGeom>
              <a:rect b="b" l="l" r="r" t="t"/>
              <a:pathLst>
                <a:path extrusionOk="0" h="101222" w="199493">
                  <a:moveTo>
                    <a:pt x="97892" y="5971"/>
                  </a:moveTo>
                  <a:lnTo>
                    <a:pt x="97892" y="5971"/>
                  </a:lnTo>
                  <a:lnTo>
                    <a:pt x="97892" y="9342"/>
                  </a:lnTo>
                  <a:lnTo>
                    <a:pt x="96011" y="12878"/>
                  </a:lnTo>
                  <a:lnTo>
                    <a:pt x="75030" y="38293"/>
                  </a:lnTo>
                  <a:lnTo>
                    <a:pt x="60544" y="52472"/>
                  </a:lnTo>
                  <a:lnTo>
                    <a:pt x="33574" y="82782"/>
                  </a:lnTo>
                  <a:lnTo>
                    <a:pt x="19982" y="94673"/>
                  </a:lnTo>
                  <a:lnTo>
                    <a:pt x="10367" y="99281"/>
                  </a:lnTo>
                  <a:lnTo>
                    <a:pt x="7792" y="99928"/>
                  </a:lnTo>
                  <a:lnTo>
                    <a:pt x="5370" y="99653"/>
                  </a:lnTo>
                  <a:lnTo>
                    <a:pt x="797" y="97467"/>
                  </a:lnTo>
                  <a:lnTo>
                    <a:pt x="0" y="95190"/>
                  </a:lnTo>
                  <a:lnTo>
                    <a:pt x="998" y="88898"/>
                  </a:lnTo>
                  <a:lnTo>
                    <a:pt x="22270" y="59617"/>
                  </a:lnTo>
                  <a:lnTo>
                    <a:pt x="29703" y="49775"/>
                  </a:lnTo>
                  <a:lnTo>
                    <a:pt x="47589" y="37914"/>
                  </a:lnTo>
                  <a:lnTo>
                    <a:pt x="74099" y="22799"/>
                  </a:lnTo>
                  <a:lnTo>
                    <a:pt x="103096" y="12718"/>
                  </a:lnTo>
                  <a:lnTo>
                    <a:pt x="131477" y="2496"/>
                  </a:lnTo>
                  <a:lnTo>
                    <a:pt x="161634" y="0"/>
                  </a:lnTo>
                  <a:lnTo>
                    <a:pt x="172318" y="3552"/>
                  </a:lnTo>
                  <a:lnTo>
                    <a:pt x="181065" y="9835"/>
                  </a:lnTo>
                  <a:lnTo>
                    <a:pt x="187304" y="17331"/>
                  </a:lnTo>
                  <a:lnTo>
                    <a:pt x="190547" y="27248"/>
                  </a:lnTo>
                  <a:lnTo>
                    <a:pt x="192629" y="54232"/>
                  </a:lnTo>
                  <a:lnTo>
                    <a:pt x="193746" y="72236"/>
                  </a:lnTo>
                  <a:lnTo>
                    <a:pt x="199492" y="10122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g162bac65846_0_63"/>
          <p:cNvGrpSpPr/>
          <p:nvPr/>
        </p:nvGrpSpPr>
        <p:grpSpPr>
          <a:xfrm>
            <a:off x="9810750" y="1981200"/>
            <a:ext cx="101601" cy="241216"/>
            <a:chOff x="9810750" y="1981200"/>
            <a:chExt cx="101601" cy="241216"/>
          </a:xfrm>
        </p:grpSpPr>
        <p:sp>
          <p:nvSpPr>
            <p:cNvPr id="463" name="Google Shape;463;g162bac65846_0_63"/>
            <p:cNvSpPr/>
            <p:nvPr/>
          </p:nvSpPr>
          <p:spPr>
            <a:xfrm>
              <a:off x="9810750" y="2127250"/>
              <a:ext cx="101601" cy="95166"/>
            </a:xfrm>
            <a:custGeom>
              <a:rect b="b" l="l" r="r" t="t"/>
              <a:pathLst>
                <a:path extrusionOk="0" h="95166" w="101601">
                  <a:moveTo>
                    <a:pt x="0" y="0"/>
                  </a:moveTo>
                  <a:lnTo>
                    <a:pt x="0" y="0"/>
                  </a:lnTo>
                  <a:lnTo>
                    <a:pt x="5469" y="5467"/>
                  </a:lnTo>
                  <a:lnTo>
                    <a:pt x="6883" y="11245"/>
                  </a:lnTo>
                  <a:lnTo>
                    <a:pt x="17323" y="25439"/>
                  </a:lnTo>
                  <a:lnTo>
                    <a:pt x="18988" y="29651"/>
                  </a:lnTo>
                  <a:lnTo>
                    <a:pt x="36255" y="56758"/>
                  </a:lnTo>
                  <a:lnTo>
                    <a:pt x="37985" y="61209"/>
                  </a:lnTo>
                  <a:lnTo>
                    <a:pt x="42221" y="67682"/>
                  </a:lnTo>
                  <a:lnTo>
                    <a:pt x="44496" y="74068"/>
                  </a:lnTo>
                  <a:lnTo>
                    <a:pt x="53883" y="85549"/>
                  </a:lnTo>
                  <a:lnTo>
                    <a:pt x="57579" y="87411"/>
                  </a:lnTo>
                  <a:lnTo>
                    <a:pt x="59553" y="87907"/>
                  </a:lnTo>
                  <a:lnTo>
                    <a:pt x="60870" y="88943"/>
                  </a:lnTo>
                  <a:lnTo>
                    <a:pt x="62330" y="91977"/>
                  </a:lnTo>
                  <a:lnTo>
                    <a:pt x="63426" y="93068"/>
                  </a:lnTo>
                  <a:lnTo>
                    <a:pt x="66525" y="94280"/>
                  </a:lnTo>
                  <a:lnTo>
                    <a:pt x="75025" y="95165"/>
                  </a:lnTo>
                  <a:lnTo>
                    <a:pt x="83994" y="87407"/>
                  </a:lnTo>
                  <a:lnTo>
                    <a:pt x="85630" y="85788"/>
                  </a:lnTo>
                  <a:lnTo>
                    <a:pt x="87446" y="82108"/>
                  </a:lnTo>
                  <a:lnTo>
                    <a:pt x="90654" y="64785"/>
                  </a:lnTo>
                  <a:lnTo>
                    <a:pt x="93207" y="59838"/>
                  </a:lnTo>
                  <a:lnTo>
                    <a:pt x="94645" y="52380"/>
                  </a:lnTo>
                  <a:lnTo>
                    <a:pt x="95172" y="40259"/>
                  </a:lnTo>
                  <a:lnTo>
                    <a:pt x="101007" y="31759"/>
                  </a:lnTo>
                  <a:lnTo>
                    <a:pt x="101600" y="25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162bac65846_0_63"/>
            <p:cNvSpPr/>
            <p:nvPr/>
          </p:nvSpPr>
          <p:spPr>
            <a:xfrm>
              <a:off x="9855200" y="1981200"/>
              <a:ext cx="12701" cy="201554"/>
            </a:xfrm>
            <a:custGeom>
              <a:rect b="b" l="l" r="r" t="t"/>
              <a:pathLst>
                <a:path extrusionOk="0" h="201554" w="12701">
                  <a:moveTo>
                    <a:pt x="0" y="0"/>
                  </a:moveTo>
                  <a:lnTo>
                    <a:pt x="0" y="0"/>
                  </a:lnTo>
                  <a:lnTo>
                    <a:pt x="4365" y="10139"/>
                  </a:lnTo>
                  <a:lnTo>
                    <a:pt x="6300" y="40143"/>
                  </a:lnTo>
                  <a:lnTo>
                    <a:pt x="8228" y="70837"/>
                  </a:lnTo>
                  <a:lnTo>
                    <a:pt x="11817" y="95445"/>
                  </a:lnTo>
                  <a:lnTo>
                    <a:pt x="12439" y="124471"/>
                  </a:lnTo>
                  <a:lnTo>
                    <a:pt x="12585" y="145867"/>
                  </a:lnTo>
                  <a:lnTo>
                    <a:pt x="12678" y="174863"/>
                  </a:lnTo>
                  <a:lnTo>
                    <a:pt x="12700" y="201553"/>
                  </a:lnTo>
                  <a:lnTo>
                    <a:pt x="12700" y="196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g162bac65846_0_63"/>
          <p:cNvGrpSpPr/>
          <p:nvPr/>
        </p:nvGrpSpPr>
        <p:grpSpPr>
          <a:xfrm>
            <a:off x="6946900" y="1918844"/>
            <a:ext cx="107951" cy="233604"/>
            <a:chOff x="6946900" y="1918844"/>
            <a:chExt cx="107951" cy="233604"/>
          </a:xfrm>
        </p:grpSpPr>
        <p:sp>
          <p:nvSpPr>
            <p:cNvPr id="466" name="Google Shape;466;g162bac65846_0_63"/>
            <p:cNvSpPr/>
            <p:nvPr/>
          </p:nvSpPr>
          <p:spPr>
            <a:xfrm>
              <a:off x="6946900" y="2057400"/>
              <a:ext cx="107951" cy="95048"/>
            </a:xfrm>
            <a:custGeom>
              <a:rect b="b" l="l" r="r" t="t"/>
              <a:pathLst>
                <a:path extrusionOk="0" h="95048" w="107951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0831" y="69596"/>
                  </a:lnTo>
                  <a:lnTo>
                    <a:pt x="21199" y="87447"/>
                  </a:lnTo>
                  <a:lnTo>
                    <a:pt x="24011" y="90048"/>
                  </a:lnTo>
                  <a:lnTo>
                    <a:pt x="30897" y="92938"/>
                  </a:lnTo>
                  <a:lnTo>
                    <a:pt x="51774" y="95047"/>
                  </a:lnTo>
                  <a:lnTo>
                    <a:pt x="54271" y="93704"/>
                  </a:lnTo>
                  <a:lnTo>
                    <a:pt x="61158" y="85071"/>
                  </a:lnTo>
                  <a:lnTo>
                    <a:pt x="81214" y="55168"/>
                  </a:lnTo>
                  <a:lnTo>
                    <a:pt x="90385" y="39394"/>
                  </a:lnTo>
                  <a:lnTo>
                    <a:pt x="98277" y="27665"/>
                  </a:lnTo>
                  <a:lnTo>
                    <a:pt x="100123" y="21468"/>
                  </a:lnTo>
                  <a:lnTo>
                    <a:pt x="101868" y="10751"/>
                  </a:lnTo>
                  <a:lnTo>
                    <a:pt x="1079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162bac65846_0_63"/>
            <p:cNvSpPr/>
            <p:nvPr/>
          </p:nvSpPr>
          <p:spPr>
            <a:xfrm>
              <a:off x="6978655" y="1918844"/>
              <a:ext cx="18777" cy="208407"/>
            </a:xfrm>
            <a:custGeom>
              <a:rect b="b" l="l" r="r" t="t"/>
              <a:pathLst>
                <a:path extrusionOk="0" h="208407" w="18777">
                  <a:moveTo>
                    <a:pt x="6345" y="11556"/>
                  </a:moveTo>
                  <a:lnTo>
                    <a:pt x="6345" y="11556"/>
                  </a:lnTo>
                  <a:lnTo>
                    <a:pt x="6345" y="8185"/>
                  </a:lnTo>
                  <a:lnTo>
                    <a:pt x="4463" y="4648"/>
                  </a:lnTo>
                  <a:lnTo>
                    <a:pt x="877" y="0"/>
                  </a:lnTo>
                  <a:lnTo>
                    <a:pt x="583" y="324"/>
                  </a:lnTo>
                  <a:lnTo>
                    <a:pt x="11" y="29536"/>
                  </a:lnTo>
                  <a:lnTo>
                    <a:pt x="0" y="58041"/>
                  </a:lnTo>
                  <a:lnTo>
                    <a:pt x="702" y="84988"/>
                  </a:lnTo>
                  <a:lnTo>
                    <a:pt x="4359" y="110141"/>
                  </a:lnTo>
                  <a:lnTo>
                    <a:pt x="7835" y="137960"/>
                  </a:lnTo>
                  <a:lnTo>
                    <a:pt x="11735" y="163838"/>
                  </a:lnTo>
                  <a:lnTo>
                    <a:pt x="14450" y="193809"/>
                  </a:lnTo>
                  <a:lnTo>
                    <a:pt x="18776" y="207552"/>
                  </a:lnTo>
                  <a:lnTo>
                    <a:pt x="18161" y="207836"/>
                  </a:lnTo>
                  <a:lnTo>
                    <a:pt x="12695" y="20840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62bac65846_0_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3" name="Google Shape;473;g162bac65846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2838" y="403225"/>
            <a:ext cx="9086330" cy="605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g162bac65846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g162bac65846_0_70"/>
          <p:cNvSpPr/>
          <p:nvPr/>
        </p:nvSpPr>
        <p:spPr>
          <a:xfrm>
            <a:off x="8674100" y="1752600"/>
            <a:ext cx="323851" cy="19051"/>
          </a:xfrm>
          <a:custGeom>
            <a:rect b="b" l="l" r="r" t="t"/>
            <a:pathLst>
              <a:path extrusionOk="0" h="19051" w="323851">
                <a:moveTo>
                  <a:pt x="0" y="0"/>
                </a:moveTo>
                <a:lnTo>
                  <a:pt x="0" y="0"/>
                </a:lnTo>
                <a:lnTo>
                  <a:pt x="0" y="8838"/>
                </a:lnTo>
                <a:lnTo>
                  <a:pt x="705" y="10126"/>
                </a:lnTo>
                <a:lnTo>
                  <a:pt x="1882" y="10984"/>
                </a:lnTo>
                <a:lnTo>
                  <a:pt x="5070" y="12643"/>
                </a:lnTo>
                <a:lnTo>
                  <a:pt x="10831" y="16838"/>
                </a:lnTo>
                <a:lnTo>
                  <a:pt x="14927" y="18067"/>
                </a:lnTo>
                <a:lnTo>
                  <a:pt x="45551" y="19012"/>
                </a:lnTo>
                <a:lnTo>
                  <a:pt x="74973" y="19047"/>
                </a:lnTo>
                <a:lnTo>
                  <a:pt x="103665" y="19050"/>
                </a:lnTo>
                <a:lnTo>
                  <a:pt x="131042" y="19050"/>
                </a:lnTo>
                <a:lnTo>
                  <a:pt x="162254" y="19050"/>
                </a:lnTo>
                <a:lnTo>
                  <a:pt x="190583" y="19050"/>
                </a:lnTo>
                <a:lnTo>
                  <a:pt x="222235" y="19050"/>
                </a:lnTo>
                <a:lnTo>
                  <a:pt x="244129" y="18344"/>
                </a:lnTo>
                <a:lnTo>
                  <a:pt x="261306" y="13583"/>
                </a:lnTo>
                <a:lnTo>
                  <a:pt x="287574" y="18811"/>
                </a:lnTo>
                <a:lnTo>
                  <a:pt x="291971" y="17062"/>
                </a:lnTo>
                <a:lnTo>
                  <a:pt x="296276" y="14639"/>
                </a:lnTo>
                <a:lnTo>
                  <a:pt x="304788" y="13083"/>
                </a:lnTo>
                <a:lnTo>
                  <a:pt x="322935" y="12701"/>
                </a:lnTo>
                <a:lnTo>
                  <a:pt x="323240" y="11995"/>
                </a:lnTo>
                <a:lnTo>
                  <a:pt x="323850" y="635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162bac65846_0_70"/>
          <p:cNvSpPr/>
          <p:nvPr/>
        </p:nvSpPr>
        <p:spPr>
          <a:xfrm>
            <a:off x="9194800" y="1765300"/>
            <a:ext cx="787401" cy="38101"/>
          </a:xfrm>
          <a:custGeom>
            <a:rect b="b" l="l" r="r" t="t"/>
            <a:pathLst>
              <a:path extrusionOk="0" h="38101" w="787401">
                <a:moveTo>
                  <a:pt x="0" y="0"/>
                </a:moveTo>
                <a:lnTo>
                  <a:pt x="0" y="0"/>
                </a:lnTo>
                <a:lnTo>
                  <a:pt x="5469" y="5467"/>
                </a:lnTo>
                <a:lnTo>
                  <a:pt x="11739" y="6272"/>
                </a:lnTo>
                <a:lnTo>
                  <a:pt x="30765" y="6350"/>
                </a:lnTo>
                <a:lnTo>
                  <a:pt x="36625" y="10714"/>
                </a:lnTo>
                <a:lnTo>
                  <a:pt x="43280" y="12438"/>
                </a:lnTo>
                <a:lnTo>
                  <a:pt x="65640" y="12698"/>
                </a:lnTo>
                <a:lnTo>
                  <a:pt x="69860" y="14581"/>
                </a:lnTo>
                <a:lnTo>
                  <a:pt x="71974" y="16071"/>
                </a:lnTo>
                <a:lnTo>
                  <a:pt x="81690" y="18167"/>
                </a:lnTo>
                <a:lnTo>
                  <a:pt x="110381" y="19027"/>
                </a:lnTo>
                <a:lnTo>
                  <a:pt x="141397" y="19049"/>
                </a:lnTo>
                <a:lnTo>
                  <a:pt x="168786" y="19050"/>
                </a:lnTo>
                <a:lnTo>
                  <a:pt x="198152" y="19050"/>
                </a:lnTo>
                <a:lnTo>
                  <a:pt x="226560" y="19050"/>
                </a:lnTo>
                <a:lnTo>
                  <a:pt x="256121" y="19050"/>
                </a:lnTo>
                <a:lnTo>
                  <a:pt x="277154" y="19756"/>
                </a:lnTo>
                <a:lnTo>
                  <a:pt x="294374" y="24076"/>
                </a:lnTo>
                <a:lnTo>
                  <a:pt x="323493" y="25284"/>
                </a:lnTo>
                <a:lnTo>
                  <a:pt x="354245" y="25390"/>
                </a:lnTo>
                <a:lnTo>
                  <a:pt x="383652" y="25400"/>
                </a:lnTo>
                <a:lnTo>
                  <a:pt x="412781" y="25400"/>
                </a:lnTo>
                <a:lnTo>
                  <a:pt x="442385" y="25400"/>
                </a:lnTo>
                <a:lnTo>
                  <a:pt x="469064" y="19638"/>
                </a:lnTo>
                <a:lnTo>
                  <a:pt x="496808" y="19166"/>
                </a:lnTo>
                <a:lnTo>
                  <a:pt x="521146" y="19084"/>
                </a:lnTo>
                <a:lnTo>
                  <a:pt x="542469" y="20942"/>
                </a:lnTo>
                <a:lnTo>
                  <a:pt x="571859" y="24813"/>
                </a:lnTo>
                <a:lnTo>
                  <a:pt x="600733" y="25284"/>
                </a:lnTo>
                <a:lnTo>
                  <a:pt x="626023" y="25366"/>
                </a:lnTo>
                <a:lnTo>
                  <a:pt x="653532" y="22022"/>
                </a:lnTo>
                <a:lnTo>
                  <a:pt x="680706" y="19441"/>
                </a:lnTo>
                <a:lnTo>
                  <a:pt x="710753" y="19084"/>
                </a:lnTo>
                <a:lnTo>
                  <a:pt x="719468" y="19771"/>
                </a:lnTo>
                <a:lnTo>
                  <a:pt x="749288" y="25009"/>
                </a:lnTo>
                <a:lnTo>
                  <a:pt x="770093" y="25377"/>
                </a:lnTo>
                <a:lnTo>
                  <a:pt x="774535" y="27271"/>
                </a:lnTo>
                <a:lnTo>
                  <a:pt x="779763" y="30865"/>
                </a:lnTo>
                <a:lnTo>
                  <a:pt x="787105" y="31727"/>
                </a:lnTo>
                <a:lnTo>
                  <a:pt x="787400" y="3810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g30a9901146e_0_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994" y="450665"/>
            <a:ext cx="8266112" cy="595667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30a9901146e_0_247"/>
          <p:cNvSpPr txBox="1"/>
          <p:nvPr/>
        </p:nvSpPr>
        <p:spPr>
          <a:xfrm>
            <a:off x="4633911" y="2733675"/>
            <a:ext cx="210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明白 understand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2944" y="450665"/>
            <a:ext cx="8266112" cy="595667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"/>
          <p:cNvSpPr txBox="1"/>
          <p:nvPr/>
        </p:nvSpPr>
        <p:spPr>
          <a:xfrm>
            <a:off x="4355307" y="2714626"/>
            <a:ext cx="1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忙 busy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"/>
          <p:cNvSpPr txBox="1"/>
          <p:nvPr/>
        </p:nvSpPr>
        <p:spPr>
          <a:xfrm>
            <a:off x="4355307" y="4560980"/>
            <a:ext cx="1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悶 bored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1" name="Google Shape;4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6425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2" name="Google Shape;492;p2"/>
          <p:cNvGrpSpPr/>
          <p:nvPr/>
        </p:nvGrpSpPr>
        <p:grpSpPr>
          <a:xfrm>
            <a:off x="2924527" y="2559050"/>
            <a:ext cx="923245" cy="298451"/>
            <a:chOff x="2924527" y="2559050"/>
            <a:chExt cx="923245" cy="298451"/>
          </a:xfrm>
        </p:grpSpPr>
        <p:sp>
          <p:nvSpPr>
            <p:cNvPr id="493" name="Google Shape;493;p2"/>
            <p:cNvSpPr/>
            <p:nvPr/>
          </p:nvSpPr>
          <p:spPr>
            <a:xfrm>
              <a:off x="2933700" y="2584573"/>
              <a:ext cx="76573" cy="107828"/>
            </a:xfrm>
            <a:custGeom>
              <a:rect b="b" l="l" r="r" t="t"/>
              <a:pathLst>
                <a:path extrusionOk="0" h="107828" w="76573">
                  <a:moveTo>
                    <a:pt x="0" y="18927"/>
                  </a:moveTo>
                  <a:lnTo>
                    <a:pt x="0" y="18927"/>
                  </a:lnTo>
                  <a:lnTo>
                    <a:pt x="0" y="12185"/>
                  </a:lnTo>
                  <a:lnTo>
                    <a:pt x="1881" y="6994"/>
                  </a:lnTo>
                  <a:lnTo>
                    <a:pt x="3371" y="4621"/>
                  </a:lnTo>
                  <a:lnTo>
                    <a:pt x="5069" y="3040"/>
                  </a:lnTo>
                  <a:lnTo>
                    <a:pt x="8838" y="1283"/>
                  </a:lnTo>
                  <a:lnTo>
                    <a:pt x="40150" y="0"/>
                  </a:lnTo>
                  <a:lnTo>
                    <a:pt x="63931" y="607"/>
                  </a:lnTo>
                  <a:lnTo>
                    <a:pt x="73334" y="3259"/>
                  </a:lnTo>
                  <a:lnTo>
                    <a:pt x="75701" y="5659"/>
                  </a:lnTo>
                  <a:lnTo>
                    <a:pt x="76572" y="8671"/>
                  </a:lnTo>
                  <a:lnTo>
                    <a:pt x="76448" y="12090"/>
                  </a:lnTo>
                  <a:lnTo>
                    <a:pt x="74954" y="15075"/>
                  </a:lnTo>
                  <a:lnTo>
                    <a:pt x="69531" y="20272"/>
                  </a:lnTo>
                  <a:lnTo>
                    <a:pt x="48598" y="31525"/>
                  </a:lnTo>
                  <a:lnTo>
                    <a:pt x="37827" y="36520"/>
                  </a:lnTo>
                  <a:lnTo>
                    <a:pt x="18431" y="51905"/>
                  </a:lnTo>
                  <a:lnTo>
                    <a:pt x="15247" y="56632"/>
                  </a:lnTo>
                  <a:lnTo>
                    <a:pt x="14398" y="58880"/>
                  </a:lnTo>
                  <a:lnTo>
                    <a:pt x="14537" y="61085"/>
                  </a:lnTo>
                  <a:lnTo>
                    <a:pt x="16574" y="65416"/>
                  </a:lnTo>
                  <a:lnTo>
                    <a:pt x="18105" y="66853"/>
                  </a:lnTo>
                  <a:lnTo>
                    <a:pt x="44078" y="82542"/>
                  </a:lnTo>
                  <a:lnTo>
                    <a:pt x="47813" y="86712"/>
                  </a:lnTo>
                  <a:lnTo>
                    <a:pt x="49472" y="90917"/>
                  </a:lnTo>
                  <a:lnTo>
                    <a:pt x="49209" y="92320"/>
                  </a:lnTo>
                  <a:lnTo>
                    <a:pt x="48328" y="93256"/>
                  </a:lnTo>
                  <a:lnTo>
                    <a:pt x="47036" y="93880"/>
                  </a:lnTo>
                  <a:lnTo>
                    <a:pt x="46174" y="95001"/>
                  </a:lnTo>
                  <a:lnTo>
                    <a:pt x="45216" y="98128"/>
                  </a:lnTo>
                  <a:lnTo>
                    <a:pt x="44255" y="99245"/>
                  </a:lnTo>
                  <a:lnTo>
                    <a:pt x="32958" y="105645"/>
                  </a:lnTo>
                  <a:lnTo>
                    <a:pt x="19050" y="10782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24527" y="2571750"/>
              <a:ext cx="40924" cy="233472"/>
            </a:xfrm>
            <a:custGeom>
              <a:rect b="b" l="l" r="r" t="t"/>
              <a:pathLst>
                <a:path extrusionOk="0" h="233472" w="40924">
                  <a:moveTo>
                    <a:pt x="40923" y="0"/>
                  </a:moveTo>
                  <a:lnTo>
                    <a:pt x="40923" y="0"/>
                  </a:lnTo>
                  <a:lnTo>
                    <a:pt x="40923" y="30756"/>
                  </a:lnTo>
                  <a:lnTo>
                    <a:pt x="40923" y="61971"/>
                  </a:lnTo>
                  <a:lnTo>
                    <a:pt x="35854" y="92988"/>
                  </a:lnTo>
                  <a:lnTo>
                    <a:pt x="23916" y="123088"/>
                  </a:lnTo>
                  <a:lnTo>
                    <a:pt x="13397" y="149350"/>
                  </a:lnTo>
                  <a:lnTo>
                    <a:pt x="4938" y="176466"/>
                  </a:lnTo>
                  <a:lnTo>
                    <a:pt x="0" y="196455"/>
                  </a:lnTo>
                  <a:lnTo>
                    <a:pt x="2378" y="214372"/>
                  </a:lnTo>
                  <a:lnTo>
                    <a:pt x="7552" y="224776"/>
                  </a:lnTo>
                  <a:lnTo>
                    <a:pt x="11510" y="229958"/>
                  </a:lnTo>
                  <a:lnTo>
                    <a:pt x="15621" y="232731"/>
                  </a:lnTo>
                  <a:lnTo>
                    <a:pt x="17705" y="233471"/>
                  </a:lnTo>
                  <a:lnTo>
                    <a:pt x="19094" y="232553"/>
                  </a:lnTo>
                  <a:lnTo>
                    <a:pt x="21873" y="2222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48000" y="2572014"/>
              <a:ext cx="146051" cy="12437"/>
            </a:xfrm>
            <a:custGeom>
              <a:rect b="b" l="l" r="r" t="t"/>
              <a:pathLst>
                <a:path extrusionOk="0" h="12437" w="146051">
                  <a:moveTo>
                    <a:pt x="0" y="12436"/>
                  </a:moveTo>
                  <a:lnTo>
                    <a:pt x="0" y="12436"/>
                  </a:lnTo>
                  <a:lnTo>
                    <a:pt x="10139" y="11730"/>
                  </a:lnTo>
                  <a:lnTo>
                    <a:pt x="29854" y="6969"/>
                  </a:lnTo>
                  <a:lnTo>
                    <a:pt x="58424" y="6164"/>
                  </a:lnTo>
                  <a:lnTo>
                    <a:pt x="87186" y="1070"/>
                  </a:lnTo>
                  <a:lnTo>
                    <a:pt x="105495" y="0"/>
                  </a:lnTo>
                  <a:lnTo>
                    <a:pt x="137183" y="5832"/>
                  </a:lnTo>
                  <a:lnTo>
                    <a:pt x="146050" y="608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3079750" y="2628900"/>
              <a:ext cx="12701" cy="76201"/>
            </a:xfrm>
            <a:custGeom>
              <a:rect b="b" l="l" r="r" t="t"/>
              <a:pathLst>
                <a:path extrusionOk="0" h="76201" w="12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5" y="4364"/>
                  </a:lnTo>
                  <a:lnTo>
                    <a:pt x="4469" y="5026"/>
                  </a:lnTo>
                  <a:lnTo>
                    <a:pt x="2979" y="5467"/>
                  </a:lnTo>
                  <a:lnTo>
                    <a:pt x="1986" y="6467"/>
                  </a:lnTo>
                  <a:lnTo>
                    <a:pt x="883" y="9459"/>
                  </a:lnTo>
                  <a:lnTo>
                    <a:pt x="2" y="40219"/>
                  </a:lnTo>
                  <a:lnTo>
                    <a:pt x="0" y="60149"/>
                  </a:lnTo>
                  <a:lnTo>
                    <a:pt x="1881" y="63892"/>
                  </a:lnTo>
                  <a:lnTo>
                    <a:pt x="12700" y="762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52850" y="2637942"/>
              <a:ext cx="76201" cy="10009"/>
            </a:xfrm>
            <a:custGeom>
              <a:rect b="b" l="l" r="r" t="t"/>
              <a:pathLst>
                <a:path extrusionOk="0" h="10009" w="76201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4364" y="2952"/>
                  </a:lnTo>
                  <a:lnTo>
                    <a:pt x="5026" y="1777"/>
                  </a:lnTo>
                  <a:lnTo>
                    <a:pt x="5467" y="287"/>
                  </a:lnTo>
                  <a:lnTo>
                    <a:pt x="7172" y="0"/>
                  </a:lnTo>
                  <a:lnTo>
                    <a:pt x="34062" y="3037"/>
                  </a:lnTo>
                  <a:lnTo>
                    <a:pt x="62411" y="8602"/>
                  </a:lnTo>
                  <a:lnTo>
                    <a:pt x="76200" y="1000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721100" y="2673350"/>
              <a:ext cx="12701" cy="81563"/>
            </a:xfrm>
            <a:custGeom>
              <a:rect b="b" l="l" r="r" t="t"/>
              <a:pathLst>
                <a:path extrusionOk="0" h="81563" w="127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9" y="6908"/>
                  </a:lnTo>
                  <a:lnTo>
                    <a:pt x="9329" y="8838"/>
                  </a:lnTo>
                  <a:lnTo>
                    <a:pt x="7674" y="14747"/>
                  </a:lnTo>
                  <a:lnTo>
                    <a:pt x="6428" y="44549"/>
                  </a:lnTo>
                  <a:lnTo>
                    <a:pt x="593" y="75049"/>
                  </a:lnTo>
                  <a:lnTo>
                    <a:pt x="78" y="81562"/>
                  </a:lnTo>
                  <a:lnTo>
                    <a:pt x="0" y="762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727450" y="2693057"/>
              <a:ext cx="120322" cy="75544"/>
            </a:xfrm>
            <a:custGeom>
              <a:rect b="b" l="l" r="r" t="t"/>
              <a:pathLst>
                <a:path extrusionOk="0" h="75544" w="120322">
                  <a:moveTo>
                    <a:pt x="0" y="24743"/>
                  </a:moveTo>
                  <a:lnTo>
                    <a:pt x="0" y="24743"/>
                  </a:lnTo>
                  <a:lnTo>
                    <a:pt x="0" y="21372"/>
                  </a:lnTo>
                  <a:lnTo>
                    <a:pt x="705" y="20379"/>
                  </a:lnTo>
                  <a:lnTo>
                    <a:pt x="1881" y="19717"/>
                  </a:lnTo>
                  <a:lnTo>
                    <a:pt x="3371" y="19276"/>
                  </a:lnTo>
                  <a:lnTo>
                    <a:pt x="4364" y="18276"/>
                  </a:lnTo>
                  <a:lnTo>
                    <a:pt x="5467" y="15284"/>
                  </a:lnTo>
                  <a:lnTo>
                    <a:pt x="11602" y="11602"/>
                  </a:lnTo>
                  <a:lnTo>
                    <a:pt x="36740" y="4330"/>
                  </a:lnTo>
                  <a:lnTo>
                    <a:pt x="65307" y="0"/>
                  </a:lnTo>
                  <a:lnTo>
                    <a:pt x="82380" y="243"/>
                  </a:lnTo>
                  <a:lnTo>
                    <a:pt x="92117" y="2801"/>
                  </a:lnTo>
                  <a:lnTo>
                    <a:pt x="105532" y="11578"/>
                  </a:lnTo>
                  <a:lnTo>
                    <a:pt x="110403" y="19127"/>
                  </a:lnTo>
                  <a:lnTo>
                    <a:pt x="119909" y="47924"/>
                  </a:lnTo>
                  <a:lnTo>
                    <a:pt x="120321" y="55271"/>
                  </a:lnTo>
                  <a:lnTo>
                    <a:pt x="118622" y="61359"/>
                  </a:lnTo>
                  <a:lnTo>
                    <a:pt x="116221" y="66417"/>
                  </a:lnTo>
                  <a:lnTo>
                    <a:pt x="114300" y="7554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759200" y="2667000"/>
              <a:ext cx="16072" cy="190501"/>
            </a:xfrm>
            <a:custGeom>
              <a:rect b="b" l="l" r="r" t="t"/>
              <a:pathLst>
                <a:path extrusionOk="0" h="190501" w="16072">
                  <a:moveTo>
                    <a:pt x="12700" y="0"/>
                  </a:moveTo>
                  <a:lnTo>
                    <a:pt x="12700" y="0"/>
                  </a:lnTo>
                  <a:lnTo>
                    <a:pt x="12700" y="24419"/>
                  </a:lnTo>
                  <a:lnTo>
                    <a:pt x="12700" y="50901"/>
                  </a:lnTo>
                  <a:lnTo>
                    <a:pt x="16071" y="77719"/>
                  </a:lnTo>
                  <a:lnTo>
                    <a:pt x="14796" y="106911"/>
                  </a:lnTo>
                  <a:lnTo>
                    <a:pt x="11703" y="133876"/>
                  </a:lnTo>
                  <a:lnTo>
                    <a:pt x="2730" y="158854"/>
                  </a:lnTo>
                  <a:lnTo>
                    <a:pt x="0" y="190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3327400" y="2584450"/>
              <a:ext cx="184151" cy="12701"/>
            </a:xfrm>
            <a:custGeom>
              <a:rect b="b" l="l" r="r" t="t"/>
              <a:pathLst>
                <a:path extrusionOk="0" h="12701" w="18415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3371" y="3241"/>
                  </a:lnTo>
                  <a:lnTo>
                    <a:pt x="6907" y="1440"/>
                  </a:lnTo>
                  <a:lnTo>
                    <a:pt x="21669" y="284"/>
                  </a:lnTo>
                  <a:lnTo>
                    <a:pt x="46378" y="57"/>
                  </a:lnTo>
                  <a:lnTo>
                    <a:pt x="73087" y="16"/>
                  </a:lnTo>
                  <a:lnTo>
                    <a:pt x="103990" y="3"/>
                  </a:lnTo>
                  <a:lnTo>
                    <a:pt x="130843" y="1"/>
                  </a:lnTo>
                  <a:lnTo>
                    <a:pt x="161208" y="706"/>
                  </a:lnTo>
                  <a:lnTo>
                    <a:pt x="173276" y="3659"/>
                  </a:lnTo>
                  <a:lnTo>
                    <a:pt x="1841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3086100" y="2736850"/>
              <a:ext cx="127001" cy="57151"/>
            </a:xfrm>
            <a:custGeom>
              <a:rect b="b" l="l" r="r" t="t"/>
              <a:pathLst>
                <a:path extrusionOk="0" h="57151" w="127001">
                  <a:moveTo>
                    <a:pt x="0" y="0"/>
                  </a:moveTo>
                  <a:lnTo>
                    <a:pt x="0" y="0"/>
                  </a:lnTo>
                  <a:lnTo>
                    <a:pt x="12242" y="706"/>
                  </a:lnTo>
                  <a:lnTo>
                    <a:pt x="42247" y="8838"/>
                  </a:lnTo>
                  <a:lnTo>
                    <a:pt x="68710" y="22076"/>
                  </a:lnTo>
                  <a:lnTo>
                    <a:pt x="97081" y="41577"/>
                  </a:lnTo>
                  <a:lnTo>
                    <a:pt x="127000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22600" y="2717800"/>
              <a:ext cx="107951" cy="69851"/>
            </a:xfrm>
            <a:custGeom>
              <a:rect b="b" l="l" r="r" t="t"/>
              <a:pathLst>
                <a:path extrusionOk="0" h="69851" w="107951">
                  <a:moveTo>
                    <a:pt x="107950" y="0"/>
                  </a:moveTo>
                  <a:lnTo>
                    <a:pt x="107950" y="0"/>
                  </a:lnTo>
                  <a:lnTo>
                    <a:pt x="95741" y="0"/>
                  </a:lnTo>
                  <a:lnTo>
                    <a:pt x="88177" y="3763"/>
                  </a:lnTo>
                  <a:lnTo>
                    <a:pt x="77867" y="10052"/>
                  </a:lnTo>
                  <a:lnTo>
                    <a:pt x="75195" y="10935"/>
                  </a:lnTo>
                  <a:lnTo>
                    <a:pt x="49271" y="30222"/>
                  </a:lnTo>
                  <a:lnTo>
                    <a:pt x="21440" y="47389"/>
                  </a:lnTo>
                  <a:lnTo>
                    <a:pt x="0" y="69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3105150" y="2559050"/>
              <a:ext cx="31751" cy="262757"/>
            </a:xfrm>
            <a:custGeom>
              <a:rect b="b" l="l" r="r" t="t"/>
              <a:pathLst>
                <a:path extrusionOk="0" h="262757" w="317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16593" y="17312"/>
                  </a:lnTo>
                  <a:lnTo>
                    <a:pt x="25333" y="43898"/>
                  </a:lnTo>
                  <a:lnTo>
                    <a:pt x="29849" y="67099"/>
                  </a:lnTo>
                  <a:lnTo>
                    <a:pt x="31186" y="98198"/>
                  </a:lnTo>
                  <a:lnTo>
                    <a:pt x="30794" y="120549"/>
                  </a:lnTo>
                  <a:lnTo>
                    <a:pt x="27312" y="147588"/>
                  </a:lnTo>
                  <a:lnTo>
                    <a:pt x="25777" y="175726"/>
                  </a:lnTo>
                  <a:lnTo>
                    <a:pt x="25512" y="202586"/>
                  </a:lnTo>
                  <a:lnTo>
                    <a:pt x="25415" y="231655"/>
                  </a:lnTo>
                  <a:lnTo>
                    <a:pt x="25402" y="254010"/>
                  </a:lnTo>
                  <a:lnTo>
                    <a:pt x="27282" y="259414"/>
                  </a:lnTo>
                  <a:lnTo>
                    <a:pt x="28772" y="261842"/>
                  </a:lnTo>
                  <a:lnTo>
                    <a:pt x="29765" y="262756"/>
                  </a:lnTo>
                  <a:lnTo>
                    <a:pt x="30426" y="262659"/>
                  </a:lnTo>
                  <a:lnTo>
                    <a:pt x="31750" y="260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98800" y="2698750"/>
              <a:ext cx="95251" cy="6351"/>
            </a:xfrm>
            <a:custGeom>
              <a:rect b="b" l="l" r="r" t="t"/>
              <a:pathLst>
                <a:path extrusionOk="0" h="6351" w="95251">
                  <a:moveTo>
                    <a:pt x="0" y="6350"/>
                  </a:moveTo>
                  <a:lnTo>
                    <a:pt x="0" y="6350"/>
                  </a:lnTo>
                  <a:lnTo>
                    <a:pt x="27790" y="6350"/>
                  </a:lnTo>
                  <a:lnTo>
                    <a:pt x="55662" y="6350"/>
                  </a:lnTo>
                  <a:lnTo>
                    <a:pt x="83645" y="5645"/>
                  </a:lnTo>
                  <a:lnTo>
                    <a:pt x="952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60700" y="2619702"/>
              <a:ext cx="144766" cy="79049"/>
            </a:xfrm>
            <a:custGeom>
              <a:rect b="b" l="l" r="r" t="t"/>
              <a:pathLst>
                <a:path extrusionOk="0" h="79049" w="144766">
                  <a:moveTo>
                    <a:pt x="0" y="15548"/>
                  </a:moveTo>
                  <a:lnTo>
                    <a:pt x="0" y="15548"/>
                  </a:lnTo>
                  <a:lnTo>
                    <a:pt x="14503" y="6820"/>
                  </a:lnTo>
                  <a:lnTo>
                    <a:pt x="46055" y="0"/>
                  </a:lnTo>
                  <a:lnTo>
                    <a:pt x="75186" y="907"/>
                  </a:lnTo>
                  <a:lnTo>
                    <a:pt x="106495" y="3170"/>
                  </a:lnTo>
                  <a:lnTo>
                    <a:pt x="125863" y="8510"/>
                  </a:lnTo>
                  <a:lnTo>
                    <a:pt x="136137" y="15007"/>
                  </a:lnTo>
                  <a:lnTo>
                    <a:pt x="141644" y="22598"/>
                  </a:lnTo>
                  <a:lnTo>
                    <a:pt x="144745" y="34806"/>
                  </a:lnTo>
                  <a:lnTo>
                    <a:pt x="144765" y="42451"/>
                  </a:lnTo>
                  <a:lnTo>
                    <a:pt x="142421" y="48201"/>
                  </a:lnTo>
                  <a:lnTo>
                    <a:pt x="123266" y="73580"/>
                  </a:lnTo>
                  <a:lnTo>
                    <a:pt x="114300" y="7904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3079750" y="2660941"/>
              <a:ext cx="127001" cy="18760"/>
            </a:xfrm>
            <a:custGeom>
              <a:rect b="b" l="l" r="r" t="t"/>
              <a:pathLst>
                <a:path extrusionOk="0" h="18760" w="127001">
                  <a:moveTo>
                    <a:pt x="0" y="18759"/>
                  </a:moveTo>
                  <a:lnTo>
                    <a:pt x="0" y="18759"/>
                  </a:lnTo>
                  <a:lnTo>
                    <a:pt x="0" y="15388"/>
                  </a:lnTo>
                  <a:lnTo>
                    <a:pt x="1881" y="11851"/>
                  </a:lnTo>
                  <a:lnTo>
                    <a:pt x="3371" y="9921"/>
                  </a:lnTo>
                  <a:lnTo>
                    <a:pt x="6907" y="7775"/>
                  </a:lnTo>
                  <a:lnTo>
                    <a:pt x="34796" y="1184"/>
                  </a:lnTo>
                  <a:lnTo>
                    <a:pt x="62847" y="0"/>
                  </a:lnTo>
                  <a:lnTo>
                    <a:pt x="93135" y="472"/>
                  </a:lnTo>
                  <a:lnTo>
                    <a:pt x="127000" y="605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397250" y="2559050"/>
              <a:ext cx="25401" cy="146051"/>
            </a:xfrm>
            <a:custGeom>
              <a:rect b="b" l="l" r="r" t="t"/>
              <a:pathLst>
                <a:path extrusionOk="0" h="146051" w="25401">
                  <a:moveTo>
                    <a:pt x="25400" y="0"/>
                  </a:moveTo>
                  <a:lnTo>
                    <a:pt x="25400" y="0"/>
                  </a:lnTo>
                  <a:lnTo>
                    <a:pt x="16562" y="26515"/>
                  </a:lnTo>
                  <a:lnTo>
                    <a:pt x="12757" y="51726"/>
                  </a:lnTo>
                  <a:lnTo>
                    <a:pt x="7825" y="83151"/>
                  </a:lnTo>
                  <a:lnTo>
                    <a:pt x="6641" y="113164"/>
                  </a:lnTo>
                  <a:lnTo>
                    <a:pt x="6376" y="136720"/>
                  </a:lnTo>
                  <a:lnTo>
                    <a:pt x="4480" y="140257"/>
                  </a:lnTo>
                  <a:lnTo>
                    <a:pt x="0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282950" y="2686050"/>
              <a:ext cx="234951" cy="12694"/>
            </a:xfrm>
            <a:custGeom>
              <a:rect b="b" l="l" r="r" t="t"/>
              <a:pathLst>
                <a:path extrusionOk="0" h="12694" w="234951">
                  <a:moveTo>
                    <a:pt x="0" y="6350"/>
                  </a:moveTo>
                  <a:lnTo>
                    <a:pt x="0" y="6350"/>
                  </a:lnTo>
                  <a:lnTo>
                    <a:pt x="31096" y="6350"/>
                  </a:lnTo>
                  <a:lnTo>
                    <a:pt x="58902" y="6350"/>
                  </a:lnTo>
                  <a:lnTo>
                    <a:pt x="83069" y="8231"/>
                  </a:lnTo>
                  <a:lnTo>
                    <a:pt x="108104" y="11376"/>
                  </a:lnTo>
                  <a:lnTo>
                    <a:pt x="138476" y="12439"/>
                  </a:lnTo>
                  <a:lnTo>
                    <a:pt x="164858" y="12648"/>
                  </a:lnTo>
                  <a:lnTo>
                    <a:pt x="193447" y="12693"/>
                  </a:lnTo>
                  <a:lnTo>
                    <a:pt x="224984" y="6232"/>
                  </a:lnTo>
                  <a:lnTo>
                    <a:pt x="2349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280902" y="2654300"/>
              <a:ext cx="167149" cy="126861"/>
            </a:xfrm>
            <a:custGeom>
              <a:rect b="b" l="l" r="r" t="t"/>
              <a:pathLst>
                <a:path extrusionOk="0" h="126861" w="167149">
                  <a:moveTo>
                    <a:pt x="167148" y="0"/>
                  </a:moveTo>
                  <a:lnTo>
                    <a:pt x="167148" y="0"/>
                  </a:lnTo>
                  <a:lnTo>
                    <a:pt x="163777" y="0"/>
                  </a:lnTo>
                  <a:lnTo>
                    <a:pt x="160241" y="3763"/>
                  </a:lnTo>
                  <a:lnTo>
                    <a:pt x="139260" y="29494"/>
                  </a:lnTo>
                  <a:lnTo>
                    <a:pt x="115857" y="53333"/>
                  </a:lnTo>
                  <a:lnTo>
                    <a:pt x="86487" y="71631"/>
                  </a:lnTo>
                  <a:lnTo>
                    <a:pt x="59839" y="89718"/>
                  </a:lnTo>
                  <a:lnTo>
                    <a:pt x="31704" y="104297"/>
                  </a:lnTo>
                  <a:lnTo>
                    <a:pt x="6896" y="123393"/>
                  </a:lnTo>
                  <a:lnTo>
                    <a:pt x="35" y="125931"/>
                  </a:lnTo>
                  <a:lnTo>
                    <a:pt x="0" y="126288"/>
                  </a:lnTo>
                  <a:lnTo>
                    <a:pt x="1643" y="126860"/>
                  </a:lnTo>
                  <a:lnTo>
                    <a:pt x="31723" y="107424"/>
                  </a:lnTo>
                  <a:lnTo>
                    <a:pt x="50087" y="97655"/>
                  </a:lnTo>
                  <a:lnTo>
                    <a:pt x="65548" y="952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349368" y="2743200"/>
              <a:ext cx="143133" cy="87542"/>
            </a:xfrm>
            <a:custGeom>
              <a:rect b="b" l="l" r="r" t="t"/>
              <a:pathLst>
                <a:path extrusionOk="0" h="87542" w="143133">
                  <a:moveTo>
                    <a:pt x="16132" y="0"/>
                  </a:moveTo>
                  <a:lnTo>
                    <a:pt x="16132" y="0"/>
                  </a:lnTo>
                  <a:lnTo>
                    <a:pt x="16132" y="8838"/>
                  </a:lnTo>
                  <a:lnTo>
                    <a:pt x="6007" y="37795"/>
                  </a:lnTo>
                  <a:lnTo>
                    <a:pt x="0" y="59704"/>
                  </a:lnTo>
                  <a:lnTo>
                    <a:pt x="1436" y="67928"/>
                  </a:lnTo>
                  <a:lnTo>
                    <a:pt x="4218" y="71391"/>
                  </a:lnTo>
                  <a:lnTo>
                    <a:pt x="26401" y="84312"/>
                  </a:lnTo>
                  <a:lnTo>
                    <a:pt x="49435" y="87541"/>
                  </a:lnTo>
                  <a:lnTo>
                    <a:pt x="78603" y="85126"/>
                  </a:lnTo>
                  <a:lnTo>
                    <a:pt x="106217" y="79942"/>
                  </a:lnTo>
                  <a:lnTo>
                    <a:pt x="125531" y="73938"/>
                  </a:lnTo>
                  <a:lnTo>
                    <a:pt x="133663" y="67904"/>
                  </a:lnTo>
                  <a:lnTo>
                    <a:pt x="138923" y="61224"/>
                  </a:lnTo>
                  <a:lnTo>
                    <a:pt x="143132" y="50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378200" y="2774950"/>
              <a:ext cx="133351" cy="12701"/>
            </a:xfrm>
            <a:custGeom>
              <a:rect b="b" l="l" r="r" t="t"/>
              <a:pathLst>
                <a:path extrusionOk="0" h="12701" w="133351">
                  <a:moveTo>
                    <a:pt x="0" y="12700"/>
                  </a:moveTo>
                  <a:lnTo>
                    <a:pt x="0" y="12700"/>
                  </a:lnTo>
                  <a:lnTo>
                    <a:pt x="31161" y="12700"/>
                  </a:lnTo>
                  <a:lnTo>
                    <a:pt x="61836" y="12700"/>
                  </a:lnTo>
                  <a:lnTo>
                    <a:pt x="93267" y="9329"/>
                  </a:lnTo>
                  <a:lnTo>
                    <a:pt x="123237" y="2574"/>
                  </a:lnTo>
                  <a:lnTo>
                    <a:pt x="1333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587840" y="2581079"/>
              <a:ext cx="145961" cy="206572"/>
            </a:xfrm>
            <a:custGeom>
              <a:rect b="b" l="l" r="r" t="t"/>
              <a:pathLst>
                <a:path extrusionOk="0" h="206572" w="145961">
                  <a:moveTo>
                    <a:pt x="145960" y="3371"/>
                  </a:moveTo>
                  <a:lnTo>
                    <a:pt x="145960" y="3371"/>
                  </a:lnTo>
                  <a:lnTo>
                    <a:pt x="139218" y="3371"/>
                  </a:lnTo>
                  <a:lnTo>
                    <a:pt x="134027" y="1490"/>
                  </a:lnTo>
                  <a:lnTo>
                    <a:pt x="131654" y="0"/>
                  </a:lnTo>
                  <a:lnTo>
                    <a:pt x="114832" y="1275"/>
                  </a:lnTo>
                  <a:lnTo>
                    <a:pt x="84423" y="10002"/>
                  </a:lnTo>
                  <a:lnTo>
                    <a:pt x="57188" y="24000"/>
                  </a:lnTo>
                  <a:lnTo>
                    <a:pt x="42909" y="28768"/>
                  </a:lnTo>
                  <a:lnTo>
                    <a:pt x="29741" y="39197"/>
                  </a:lnTo>
                  <a:lnTo>
                    <a:pt x="17607" y="55379"/>
                  </a:lnTo>
                  <a:lnTo>
                    <a:pt x="9936" y="73579"/>
                  </a:lnTo>
                  <a:lnTo>
                    <a:pt x="3373" y="105018"/>
                  </a:lnTo>
                  <a:lnTo>
                    <a:pt x="366" y="135464"/>
                  </a:lnTo>
                  <a:lnTo>
                    <a:pt x="0" y="163597"/>
                  </a:lnTo>
                  <a:lnTo>
                    <a:pt x="1831" y="171714"/>
                  </a:lnTo>
                  <a:lnTo>
                    <a:pt x="17128" y="202892"/>
                  </a:lnTo>
                  <a:lnTo>
                    <a:pt x="17739" y="204119"/>
                  </a:lnTo>
                  <a:lnTo>
                    <a:pt x="22180" y="205481"/>
                  </a:lnTo>
                  <a:lnTo>
                    <a:pt x="31660" y="20657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613150" y="2635334"/>
              <a:ext cx="106098" cy="69767"/>
            </a:xfrm>
            <a:custGeom>
              <a:rect b="b" l="l" r="r" t="t"/>
              <a:pathLst>
                <a:path extrusionOk="0" h="69767" w="106098">
                  <a:moveTo>
                    <a:pt x="0" y="12616"/>
                  </a:moveTo>
                  <a:lnTo>
                    <a:pt x="0" y="12616"/>
                  </a:lnTo>
                  <a:lnTo>
                    <a:pt x="0" y="7149"/>
                  </a:lnTo>
                  <a:lnTo>
                    <a:pt x="3371" y="3157"/>
                  </a:lnTo>
                  <a:lnTo>
                    <a:pt x="6907" y="1356"/>
                  </a:lnTo>
                  <a:lnTo>
                    <a:pt x="21668" y="200"/>
                  </a:lnTo>
                  <a:lnTo>
                    <a:pt x="45618" y="0"/>
                  </a:lnTo>
                  <a:lnTo>
                    <a:pt x="71686" y="3312"/>
                  </a:lnTo>
                  <a:lnTo>
                    <a:pt x="90541" y="5391"/>
                  </a:lnTo>
                  <a:lnTo>
                    <a:pt x="94933" y="7093"/>
                  </a:lnTo>
                  <a:lnTo>
                    <a:pt x="101695" y="12749"/>
                  </a:lnTo>
                  <a:lnTo>
                    <a:pt x="105170" y="19965"/>
                  </a:lnTo>
                  <a:lnTo>
                    <a:pt x="106097" y="23866"/>
                  </a:lnTo>
                  <a:lnTo>
                    <a:pt x="105245" y="31962"/>
                  </a:lnTo>
                  <a:lnTo>
                    <a:pt x="102514" y="39559"/>
                  </a:lnTo>
                  <a:lnTo>
                    <a:pt x="98949" y="45287"/>
                  </a:lnTo>
                  <a:lnTo>
                    <a:pt x="74510" y="64888"/>
                  </a:lnTo>
                  <a:lnTo>
                    <a:pt x="63500" y="6976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613150" y="2705102"/>
              <a:ext cx="76201" cy="6349"/>
            </a:xfrm>
            <a:custGeom>
              <a:rect b="b" l="l" r="r" t="t"/>
              <a:pathLst>
                <a:path extrusionOk="0" h="6349" w="76201">
                  <a:moveTo>
                    <a:pt x="0" y="6348"/>
                  </a:moveTo>
                  <a:lnTo>
                    <a:pt x="0" y="6348"/>
                  </a:lnTo>
                  <a:lnTo>
                    <a:pt x="5467" y="881"/>
                  </a:lnTo>
                  <a:lnTo>
                    <a:pt x="33928" y="33"/>
                  </a:lnTo>
                  <a:lnTo>
                    <a:pt x="63134" y="1"/>
                  </a:lnTo>
                  <a:lnTo>
                    <a:pt x="67489" y="0"/>
                  </a:lnTo>
                  <a:lnTo>
                    <a:pt x="70393" y="705"/>
                  </a:lnTo>
                  <a:lnTo>
                    <a:pt x="72329" y="1880"/>
                  </a:lnTo>
                  <a:lnTo>
                    <a:pt x="76200" y="634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3606800" y="2749628"/>
              <a:ext cx="101601" cy="56956"/>
            </a:xfrm>
            <a:custGeom>
              <a:rect b="b" l="l" r="r" t="t"/>
              <a:pathLst>
                <a:path extrusionOk="0" h="56956" w="101601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6907" y="1246"/>
                  </a:lnTo>
                  <a:lnTo>
                    <a:pt x="35505" y="0"/>
                  </a:lnTo>
                  <a:lnTo>
                    <a:pt x="64883" y="6394"/>
                  </a:lnTo>
                  <a:lnTo>
                    <a:pt x="70700" y="9383"/>
                  </a:lnTo>
                  <a:lnTo>
                    <a:pt x="72533" y="11169"/>
                  </a:lnTo>
                  <a:lnTo>
                    <a:pt x="74570" y="15033"/>
                  </a:lnTo>
                  <a:lnTo>
                    <a:pt x="73702" y="17757"/>
                  </a:lnTo>
                  <a:lnTo>
                    <a:pt x="61751" y="32932"/>
                  </a:lnTo>
                  <a:lnTo>
                    <a:pt x="48400" y="39885"/>
                  </a:lnTo>
                  <a:lnTo>
                    <a:pt x="37781" y="43043"/>
                  </a:lnTo>
                  <a:lnTo>
                    <a:pt x="19144" y="44815"/>
                  </a:lnTo>
                  <a:lnTo>
                    <a:pt x="3908" y="50110"/>
                  </a:lnTo>
                  <a:lnTo>
                    <a:pt x="4016" y="50314"/>
                  </a:lnTo>
                  <a:lnTo>
                    <a:pt x="14934" y="52568"/>
                  </a:lnTo>
                  <a:lnTo>
                    <a:pt x="22865" y="55070"/>
                  </a:lnTo>
                  <a:lnTo>
                    <a:pt x="47085" y="56677"/>
                  </a:lnTo>
                  <a:lnTo>
                    <a:pt x="70631" y="56955"/>
                  </a:lnTo>
                  <a:lnTo>
                    <a:pt x="85014" y="56314"/>
                  </a:lnTo>
                  <a:lnTo>
                    <a:pt x="101600" y="5072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7" name="Google Shape;517;p2"/>
          <p:cNvGrpSpPr/>
          <p:nvPr/>
        </p:nvGrpSpPr>
        <p:grpSpPr>
          <a:xfrm>
            <a:off x="2781300" y="3054516"/>
            <a:ext cx="1168401" cy="190335"/>
            <a:chOff x="2781300" y="3054516"/>
            <a:chExt cx="1168401" cy="190335"/>
          </a:xfrm>
        </p:grpSpPr>
        <p:sp>
          <p:nvSpPr>
            <p:cNvPr id="518" name="Google Shape;518;p2"/>
            <p:cNvSpPr/>
            <p:nvPr/>
          </p:nvSpPr>
          <p:spPr>
            <a:xfrm>
              <a:off x="3863718" y="3168650"/>
              <a:ext cx="85983" cy="76201"/>
            </a:xfrm>
            <a:custGeom>
              <a:rect b="b" l="l" r="r" t="t"/>
              <a:pathLst>
                <a:path extrusionOk="0" h="76201" w="85983">
                  <a:moveTo>
                    <a:pt x="16132" y="0"/>
                  </a:moveTo>
                  <a:lnTo>
                    <a:pt x="16132" y="0"/>
                  </a:lnTo>
                  <a:lnTo>
                    <a:pt x="15427" y="15901"/>
                  </a:lnTo>
                  <a:lnTo>
                    <a:pt x="5149" y="44514"/>
                  </a:lnTo>
                  <a:lnTo>
                    <a:pt x="4577" y="48726"/>
                  </a:lnTo>
                  <a:lnTo>
                    <a:pt x="3490" y="51534"/>
                  </a:lnTo>
                  <a:lnTo>
                    <a:pt x="2059" y="53406"/>
                  </a:lnTo>
                  <a:lnTo>
                    <a:pt x="400" y="54654"/>
                  </a:lnTo>
                  <a:lnTo>
                    <a:pt x="0" y="54780"/>
                  </a:lnTo>
                  <a:lnTo>
                    <a:pt x="2101" y="51588"/>
                  </a:lnTo>
                  <a:lnTo>
                    <a:pt x="2841" y="48093"/>
                  </a:lnTo>
                  <a:lnTo>
                    <a:pt x="22335" y="20158"/>
                  </a:lnTo>
                  <a:lnTo>
                    <a:pt x="33649" y="8168"/>
                  </a:lnTo>
                  <a:lnTo>
                    <a:pt x="41791" y="3630"/>
                  </a:lnTo>
                  <a:lnTo>
                    <a:pt x="58517" y="717"/>
                  </a:lnTo>
                  <a:lnTo>
                    <a:pt x="65073" y="2200"/>
                  </a:lnTo>
                  <a:lnTo>
                    <a:pt x="67809" y="3584"/>
                  </a:lnTo>
                  <a:lnTo>
                    <a:pt x="72731" y="8883"/>
                  </a:lnTo>
                  <a:lnTo>
                    <a:pt x="81640" y="23784"/>
                  </a:lnTo>
                  <a:lnTo>
                    <a:pt x="82171" y="33854"/>
                  </a:lnTo>
                  <a:lnTo>
                    <a:pt x="80134" y="54195"/>
                  </a:lnTo>
                  <a:lnTo>
                    <a:pt x="81736" y="61246"/>
                  </a:lnTo>
                  <a:lnTo>
                    <a:pt x="85982" y="762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754543" y="3138222"/>
              <a:ext cx="80858" cy="83576"/>
            </a:xfrm>
            <a:custGeom>
              <a:rect b="b" l="l" r="r" t="t"/>
              <a:pathLst>
                <a:path extrusionOk="0" h="83576" w="80858">
                  <a:moveTo>
                    <a:pt x="61807" y="30428"/>
                  </a:moveTo>
                  <a:lnTo>
                    <a:pt x="61807" y="30428"/>
                  </a:lnTo>
                  <a:lnTo>
                    <a:pt x="61807" y="10034"/>
                  </a:lnTo>
                  <a:lnTo>
                    <a:pt x="59926" y="5371"/>
                  </a:lnTo>
                  <a:lnTo>
                    <a:pt x="58436" y="3140"/>
                  </a:lnTo>
                  <a:lnTo>
                    <a:pt x="56738" y="1653"/>
                  </a:lnTo>
                  <a:lnTo>
                    <a:pt x="52969" y="0"/>
                  </a:lnTo>
                  <a:lnTo>
                    <a:pt x="47061" y="1147"/>
                  </a:lnTo>
                  <a:lnTo>
                    <a:pt x="43509" y="2441"/>
                  </a:lnTo>
                  <a:lnTo>
                    <a:pt x="13887" y="27945"/>
                  </a:lnTo>
                  <a:lnTo>
                    <a:pt x="4021" y="44274"/>
                  </a:lnTo>
                  <a:lnTo>
                    <a:pt x="0" y="62518"/>
                  </a:lnTo>
                  <a:lnTo>
                    <a:pt x="941" y="71266"/>
                  </a:lnTo>
                  <a:lnTo>
                    <a:pt x="5438" y="80158"/>
                  </a:lnTo>
                  <a:lnTo>
                    <a:pt x="7294" y="82631"/>
                  </a:lnTo>
                  <a:lnTo>
                    <a:pt x="9943" y="83575"/>
                  </a:lnTo>
                  <a:lnTo>
                    <a:pt x="31729" y="81676"/>
                  </a:lnTo>
                  <a:lnTo>
                    <a:pt x="41619" y="77665"/>
                  </a:lnTo>
                  <a:lnTo>
                    <a:pt x="49307" y="71883"/>
                  </a:lnTo>
                  <a:lnTo>
                    <a:pt x="67030" y="43967"/>
                  </a:lnTo>
                  <a:lnTo>
                    <a:pt x="79537" y="20286"/>
                  </a:lnTo>
                  <a:lnTo>
                    <a:pt x="79271" y="20139"/>
                  </a:lnTo>
                  <a:lnTo>
                    <a:pt x="77095" y="21857"/>
                  </a:lnTo>
                  <a:lnTo>
                    <a:pt x="70294" y="51372"/>
                  </a:lnTo>
                  <a:lnTo>
                    <a:pt x="68240" y="78710"/>
                  </a:lnTo>
                  <a:lnTo>
                    <a:pt x="68918" y="79550"/>
                  </a:lnTo>
                  <a:lnTo>
                    <a:pt x="71553" y="80482"/>
                  </a:lnTo>
                  <a:lnTo>
                    <a:pt x="80857" y="8122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3651436" y="3060700"/>
              <a:ext cx="78768" cy="165101"/>
            </a:xfrm>
            <a:custGeom>
              <a:rect b="b" l="l" r="r" t="t"/>
              <a:pathLst>
                <a:path extrusionOk="0" h="165101" w="78768">
                  <a:moveTo>
                    <a:pt x="63314" y="0"/>
                  </a:moveTo>
                  <a:lnTo>
                    <a:pt x="63314" y="0"/>
                  </a:lnTo>
                  <a:lnTo>
                    <a:pt x="54476" y="8838"/>
                  </a:lnTo>
                  <a:lnTo>
                    <a:pt x="42115" y="38876"/>
                  </a:lnTo>
                  <a:lnTo>
                    <a:pt x="33674" y="68017"/>
                  </a:lnTo>
                  <a:lnTo>
                    <a:pt x="26467" y="97987"/>
                  </a:lnTo>
                  <a:lnTo>
                    <a:pt x="18472" y="125479"/>
                  </a:lnTo>
                  <a:lnTo>
                    <a:pt x="1223" y="157135"/>
                  </a:lnTo>
                  <a:lnTo>
                    <a:pt x="232" y="161721"/>
                  </a:lnTo>
                  <a:lnTo>
                    <a:pt x="92" y="161436"/>
                  </a:lnTo>
                  <a:lnTo>
                    <a:pt x="0" y="160541"/>
                  </a:lnTo>
                  <a:lnTo>
                    <a:pt x="1778" y="157664"/>
                  </a:lnTo>
                  <a:lnTo>
                    <a:pt x="25552" y="126579"/>
                  </a:lnTo>
                  <a:lnTo>
                    <a:pt x="46875" y="100337"/>
                  </a:lnTo>
                  <a:lnTo>
                    <a:pt x="64241" y="87175"/>
                  </a:lnTo>
                  <a:lnTo>
                    <a:pt x="66754" y="86339"/>
                  </a:lnTo>
                  <a:lnTo>
                    <a:pt x="69135" y="86487"/>
                  </a:lnTo>
                  <a:lnTo>
                    <a:pt x="73663" y="88533"/>
                  </a:lnTo>
                  <a:lnTo>
                    <a:pt x="78026" y="91794"/>
                  </a:lnTo>
                  <a:lnTo>
                    <a:pt x="78767" y="95063"/>
                  </a:lnTo>
                  <a:lnTo>
                    <a:pt x="76516" y="121462"/>
                  </a:lnTo>
                  <a:lnTo>
                    <a:pt x="72792" y="139940"/>
                  </a:lnTo>
                  <a:lnTo>
                    <a:pt x="69173" y="146863"/>
                  </a:lnTo>
                  <a:lnTo>
                    <a:pt x="65918" y="150644"/>
                  </a:lnTo>
                  <a:lnTo>
                    <a:pt x="64471" y="154677"/>
                  </a:lnTo>
                  <a:lnTo>
                    <a:pt x="63314" y="165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3525850" y="3054516"/>
              <a:ext cx="150801" cy="176363"/>
            </a:xfrm>
            <a:custGeom>
              <a:rect b="b" l="l" r="r" t="t"/>
              <a:pathLst>
                <a:path extrusionOk="0" h="176363" w="150801">
                  <a:moveTo>
                    <a:pt x="119050" y="37934"/>
                  </a:moveTo>
                  <a:lnTo>
                    <a:pt x="119050" y="37934"/>
                  </a:lnTo>
                  <a:lnTo>
                    <a:pt x="119050" y="17540"/>
                  </a:lnTo>
                  <a:lnTo>
                    <a:pt x="119755" y="15871"/>
                  </a:lnTo>
                  <a:lnTo>
                    <a:pt x="120931" y="14759"/>
                  </a:lnTo>
                  <a:lnTo>
                    <a:pt x="122421" y="14017"/>
                  </a:lnTo>
                  <a:lnTo>
                    <a:pt x="122708" y="12112"/>
                  </a:lnTo>
                  <a:lnTo>
                    <a:pt x="121146" y="6231"/>
                  </a:lnTo>
                  <a:lnTo>
                    <a:pt x="119742" y="4099"/>
                  </a:lnTo>
                  <a:lnTo>
                    <a:pt x="118100" y="2678"/>
                  </a:lnTo>
                  <a:lnTo>
                    <a:pt x="114395" y="1098"/>
                  </a:lnTo>
                  <a:lnTo>
                    <a:pt x="100807" y="0"/>
                  </a:lnTo>
                  <a:lnTo>
                    <a:pt x="89029" y="3255"/>
                  </a:lnTo>
                  <a:lnTo>
                    <a:pt x="63679" y="16450"/>
                  </a:lnTo>
                  <a:lnTo>
                    <a:pt x="35431" y="45909"/>
                  </a:lnTo>
                  <a:lnTo>
                    <a:pt x="15480" y="76122"/>
                  </a:lnTo>
                  <a:lnTo>
                    <a:pt x="7537" y="92366"/>
                  </a:lnTo>
                  <a:lnTo>
                    <a:pt x="414" y="122743"/>
                  </a:lnTo>
                  <a:lnTo>
                    <a:pt x="0" y="133483"/>
                  </a:lnTo>
                  <a:lnTo>
                    <a:pt x="2169" y="142959"/>
                  </a:lnTo>
                  <a:lnTo>
                    <a:pt x="10727" y="159599"/>
                  </a:lnTo>
                  <a:lnTo>
                    <a:pt x="20106" y="167972"/>
                  </a:lnTo>
                  <a:lnTo>
                    <a:pt x="30625" y="173340"/>
                  </a:lnTo>
                  <a:lnTo>
                    <a:pt x="46597" y="176362"/>
                  </a:lnTo>
                  <a:lnTo>
                    <a:pt x="72026" y="175846"/>
                  </a:lnTo>
                  <a:lnTo>
                    <a:pt x="97042" y="168089"/>
                  </a:lnTo>
                  <a:lnTo>
                    <a:pt x="124816" y="156907"/>
                  </a:lnTo>
                  <a:lnTo>
                    <a:pt x="150800" y="13953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781300" y="3073410"/>
              <a:ext cx="209551" cy="6341"/>
            </a:xfrm>
            <a:custGeom>
              <a:rect b="b" l="l" r="r" t="t"/>
              <a:pathLst>
                <a:path extrusionOk="0" h="6341" w="209551">
                  <a:moveTo>
                    <a:pt x="0" y="6340"/>
                  </a:moveTo>
                  <a:lnTo>
                    <a:pt x="0" y="6340"/>
                  </a:lnTo>
                  <a:lnTo>
                    <a:pt x="8838" y="6340"/>
                  </a:lnTo>
                  <a:lnTo>
                    <a:pt x="40150" y="873"/>
                  </a:lnTo>
                  <a:lnTo>
                    <a:pt x="60884" y="382"/>
                  </a:lnTo>
                  <a:lnTo>
                    <a:pt x="92594" y="106"/>
                  </a:lnTo>
                  <a:lnTo>
                    <a:pt x="117981" y="25"/>
                  </a:lnTo>
                  <a:lnTo>
                    <a:pt x="142672" y="0"/>
                  </a:lnTo>
                  <a:lnTo>
                    <a:pt x="168568" y="1874"/>
                  </a:lnTo>
                  <a:lnTo>
                    <a:pt x="197045" y="5752"/>
                  </a:lnTo>
                  <a:lnTo>
                    <a:pt x="209550" y="634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821013" y="3105150"/>
              <a:ext cx="49188" cy="120512"/>
            </a:xfrm>
            <a:custGeom>
              <a:rect b="b" l="l" r="r" t="t"/>
              <a:pathLst>
                <a:path extrusionOk="0" h="120512" w="49188">
                  <a:moveTo>
                    <a:pt x="49187" y="0"/>
                  </a:moveTo>
                  <a:lnTo>
                    <a:pt x="49187" y="0"/>
                  </a:lnTo>
                  <a:lnTo>
                    <a:pt x="36978" y="15580"/>
                  </a:lnTo>
                  <a:lnTo>
                    <a:pt x="25422" y="39345"/>
                  </a:lnTo>
                  <a:lnTo>
                    <a:pt x="13061" y="65359"/>
                  </a:lnTo>
                  <a:lnTo>
                    <a:pt x="3832" y="90940"/>
                  </a:lnTo>
                  <a:lnTo>
                    <a:pt x="0" y="106281"/>
                  </a:lnTo>
                  <a:lnTo>
                    <a:pt x="985" y="112617"/>
                  </a:lnTo>
                  <a:lnTo>
                    <a:pt x="2236" y="115295"/>
                  </a:lnTo>
                  <a:lnTo>
                    <a:pt x="3775" y="117080"/>
                  </a:lnTo>
                  <a:lnTo>
                    <a:pt x="7367" y="119063"/>
                  </a:lnTo>
                  <a:lnTo>
                    <a:pt x="21695" y="120511"/>
                  </a:lnTo>
                  <a:lnTo>
                    <a:pt x="24739" y="116825"/>
                  </a:lnTo>
                  <a:lnTo>
                    <a:pt x="36487" y="101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175030" y="3111500"/>
              <a:ext cx="273021" cy="119053"/>
            </a:xfrm>
            <a:custGeom>
              <a:rect b="b" l="l" r="r" t="t"/>
              <a:pathLst>
                <a:path extrusionOk="0" h="119053" w="273021">
                  <a:moveTo>
                    <a:pt x="31720" y="0"/>
                  </a:moveTo>
                  <a:lnTo>
                    <a:pt x="31720" y="0"/>
                  </a:lnTo>
                  <a:lnTo>
                    <a:pt x="26651" y="5775"/>
                  </a:lnTo>
                  <a:lnTo>
                    <a:pt x="16794" y="27136"/>
                  </a:lnTo>
                  <a:lnTo>
                    <a:pt x="11332" y="54234"/>
                  </a:lnTo>
                  <a:lnTo>
                    <a:pt x="3939" y="81974"/>
                  </a:lnTo>
                  <a:lnTo>
                    <a:pt x="202" y="109655"/>
                  </a:lnTo>
                  <a:lnTo>
                    <a:pt x="125" y="109792"/>
                  </a:lnTo>
                  <a:lnTo>
                    <a:pt x="0" y="104943"/>
                  </a:lnTo>
                  <a:lnTo>
                    <a:pt x="3350" y="95849"/>
                  </a:lnTo>
                  <a:lnTo>
                    <a:pt x="19069" y="66254"/>
                  </a:lnTo>
                  <a:lnTo>
                    <a:pt x="23981" y="60491"/>
                  </a:lnTo>
                  <a:lnTo>
                    <a:pt x="42678" y="48844"/>
                  </a:lnTo>
                  <a:lnTo>
                    <a:pt x="58485" y="45752"/>
                  </a:lnTo>
                  <a:lnTo>
                    <a:pt x="62263" y="46023"/>
                  </a:lnTo>
                  <a:lnTo>
                    <a:pt x="64782" y="46910"/>
                  </a:lnTo>
                  <a:lnTo>
                    <a:pt x="66461" y="48207"/>
                  </a:lnTo>
                  <a:lnTo>
                    <a:pt x="68327" y="53410"/>
                  </a:lnTo>
                  <a:lnTo>
                    <a:pt x="68825" y="56773"/>
                  </a:lnTo>
                  <a:lnTo>
                    <a:pt x="66154" y="68249"/>
                  </a:lnTo>
                  <a:lnTo>
                    <a:pt x="52591" y="99739"/>
                  </a:lnTo>
                  <a:lnTo>
                    <a:pt x="51130" y="106328"/>
                  </a:lnTo>
                  <a:lnTo>
                    <a:pt x="54693" y="105348"/>
                  </a:lnTo>
                  <a:lnTo>
                    <a:pt x="63020" y="102094"/>
                  </a:lnTo>
                  <a:lnTo>
                    <a:pt x="74906" y="100938"/>
                  </a:lnTo>
                  <a:lnTo>
                    <a:pt x="89456" y="96582"/>
                  </a:lnTo>
                  <a:lnTo>
                    <a:pt x="114478" y="90356"/>
                  </a:lnTo>
                  <a:lnTo>
                    <a:pt x="141619" y="77553"/>
                  </a:lnTo>
                  <a:lnTo>
                    <a:pt x="153026" y="67585"/>
                  </a:lnTo>
                  <a:lnTo>
                    <a:pt x="156189" y="62258"/>
                  </a:lnTo>
                  <a:lnTo>
                    <a:pt x="157970" y="51922"/>
                  </a:lnTo>
                  <a:lnTo>
                    <a:pt x="156103" y="48020"/>
                  </a:lnTo>
                  <a:lnTo>
                    <a:pt x="148385" y="39922"/>
                  </a:lnTo>
                  <a:lnTo>
                    <a:pt x="139780" y="35382"/>
                  </a:lnTo>
                  <a:lnTo>
                    <a:pt x="135510" y="34171"/>
                  </a:lnTo>
                  <a:lnTo>
                    <a:pt x="127003" y="34708"/>
                  </a:lnTo>
                  <a:lnTo>
                    <a:pt x="117812" y="38003"/>
                  </a:lnTo>
                  <a:lnTo>
                    <a:pt x="95242" y="52207"/>
                  </a:lnTo>
                  <a:lnTo>
                    <a:pt x="84016" y="65798"/>
                  </a:lnTo>
                  <a:lnTo>
                    <a:pt x="79657" y="79103"/>
                  </a:lnTo>
                  <a:lnTo>
                    <a:pt x="78425" y="92307"/>
                  </a:lnTo>
                  <a:lnTo>
                    <a:pt x="80230" y="100527"/>
                  </a:lnTo>
                  <a:lnTo>
                    <a:pt x="85265" y="106532"/>
                  </a:lnTo>
                  <a:lnTo>
                    <a:pt x="92912" y="111553"/>
                  </a:lnTo>
                  <a:lnTo>
                    <a:pt x="109118" y="117641"/>
                  </a:lnTo>
                  <a:lnTo>
                    <a:pt x="128030" y="119052"/>
                  </a:lnTo>
                  <a:lnTo>
                    <a:pt x="149784" y="114610"/>
                  </a:lnTo>
                  <a:lnTo>
                    <a:pt x="160863" y="108323"/>
                  </a:lnTo>
                  <a:lnTo>
                    <a:pt x="171663" y="96850"/>
                  </a:lnTo>
                  <a:lnTo>
                    <a:pt x="180928" y="81037"/>
                  </a:lnTo>
                  <a:lnTo>
                    <a:pt x="183700" y="71462"/>
                  </a:lnTo>
                  <a:lnTo>
                    <a:pt x="183840" y="71631"/>
                  </a:lnTo>
                  <a:lnTo>
                    <a:pt x="184117" y="96529"/>
                  </a:lnTo>
                  <a:lnTo>
                    <a:pt x="183412" y="98219"/>
                  </a:lnTo>
                  <a:lnTo>
                    <a:pt x="182237" y="99346"/>
                  </a:lnTo>
                  <a:lnTo>
                    <a:pt x="180748" y="100098"/>
                  </a:lnTo>
                  <a:lnTo>
                    <a:pt x="179756" y="101304"/>
                  </a:lnTo>
                  <a:lnTo>
                    <a:pt x="178653" y="104526"/>
                  </a:lnTo>
                  <a:lnTo>
                    <a:pt x="177848" y="113117"/>
                  </a:lnTo>
                  <a:lnTo>
                    <a:pt x="174422" y="117321"/>
                  </a:lnTo>
                  <a:lnTo>
                    <a:pt x="173421" y="117725"/>
                  </a:lnTo>
                  <a:lnTo>
                    <a:pt x="172754" y="117289"/>
                  </a:lnTo>
                  <a:lnTo>
                    <a:pt x="172309" y="116293"/>
                  </a:lnTo>
                  <a:lnTo>
                    <a:pt x="172718" y="114923"/>
                  </a:lnTo>
                  <a:lnTo>
                    <a:pt x="189853" y="92258"/>
                  </a:lnTo>
                  <a:lnTo>
                    <a:pt x="219065" y="68362"/>
                  </a:lnTo>
                  <a:lnTo>
                    <a:pt x="244906" y="59574"/>
                  </a:lnTo>
                  <a:lnTo>
                    <a:pt x="273020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115651" y="3175339"/>
              <a:ext cx="40300" cy="61226"/>
            </a:xfrm>
            <a:custGeom>
              <a:rect b="b" l="l" r="r" t="t"/>
              <a:pathLst>
                <a:path extrusionOk="0" h="61226" w="40300">
                  <a:moveTo>
                    <a:pt x="27599" y="12361"/>
                  </a:moveTo>
                  <a:lnTo>
                    <a:pt x="27599" y="12361"/>
                  </a:lnTo>
                  <a:lnTo>
                    <a:pt x="30970" y="8990"/>
                  </a:lnTo>
                  <a:lnTo>
                    <a:pt x="32624" y="5454"/>
                  </a:lnTo>
                  <a:lnTo>
                    <a:pt x="33687" y="805"/>
                  </a:lnTo>
                  <a:lnTo>
                    <a:pt x="33069" y="424"/>
                  </a:lnTo>
                  <a:lnTo>
                    <a:pt x="30500" y="0"/>
                  </a:lnTo>
                  <a:lnTo>
                    <a:pt x="28828" y="1298"/>
                  </a:lnTo>
                  <a:lnTo>
                    <a:pt x="6279" y="32988"/>
                  </a:lnTo>
                  <a:lnTo>
                    <a:pt x="955" y="44812"/>
                  </a:lnTo>
                  <a:lnTo>
                    <a:pt x="0" y="53359"/>
                  </a:lnTo>
                  <a:lnTo>
                    <a:pt x="733" y="56627"/>
                  </a:lnTo>
                  <a:lnTo>
                    <a:pt x="2633" y="58805"/>
                  </a:lnTo>
                  <a:lnTo>
                    <a:pt x="8507" y="61225"/>
                  </a:lnTo>
                  <a:lnTo>
                    <a:pt x="23118" y="59216"/>
                  </a:lnTo>
                  <a:lnTo>
                    <a:pt x="40299" y="5046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967091" y="3168728"/>
              <a:ext cx="112660" cy="62704"/>
            </a:xfrm>
            <a:custGeom>
              <a:rect b="b" l="l" r="r" t="t"/>
              <a:pathLst>
                <a:path extrusionOk="0" h="62704" w="112660">
                  <a:moveTo>
                    <a:pt x="80909" y="6272"/>
                  </a:moveTo>
                  <a:lnTo>
                    <a:pt x="80909" y="6272"/>
                  </a:lnTo>
                  <a:lnTo>
                    <a:pt x="80909" y="2901"/>
                  </a:lnTo>
                  <a:lnTo>
                    <a:pt x="80204" y="1908"/>
                  </a:lnTo>
                  <a:lnTo>
                    <a:pt x="79028" y="1246"/>
                  </a:lnTo>
                  <a:lnTo>
                    <a:pt x="74442" y="97"/>
                  </a:lnTo>
                  <a:lnTo>
                    <a:pt x="71450" y="0"/>
                  </a:lnTo>
                  <a:lnTo>
                    <a:pt x="50395" y="7099"/>
                  </a:lnTo>
                  <a:lnTo>
                    <a:pt x="22029" y="27177"/>
                  </a:lnTo>
                  <a:lnTo>
                    <a:pt x="9762" y="35906"/>
                  </a:lnTo>
                  <a:lnTo>
                    <a:pt x="3898" y="43197"/>
                  </a:lnTo>
                  <a:lnTo>
                    <a:pt x="821" y="51140"/>
                  </a:lnTo>
                  <a:lnTo>
                    <a:pt x="0" y="55234"/>
                  </a:lnTo>
                  <a:lnTo>
                    <a:pt x="864" y="57963"/>
                  </a:lnTo>
                  <a:lnTo>
                    <a:pt x="2851" y="59783"/>
                  </a:lnTo>
                  <a:lnTo>
                    <a:pt x="8823" y="61804"/>
                  </a:lnTo>
                  <a:lnTo>
                    <a:pt x="16180" y="62703"/>
                  </a:lnTo>
                  <a:lnTo>
                    <a:pt x="42540" y="53141"/>
                  </a:lnTo>
                  <a:lnTo>
                    <a:pt x="64523" y="41718"/>
                  </a:lnTo>
                  <a:lnTo>
                    <a:pt x="84447" y="22583"/>
                  </a:lnTo>
                  <a:lnTo>
                    <a:pt x="89067" y="20577"/>
                  </a:lnTo>
                  <a:lnTo>
                    <a:pt x="89876" y="20747"/>
                  </a:lnTo>
                  <a:lnTo>
                    <a:pt x="89709" y="21567"/>
                  </a:lnTo>
                  <a:lnTo>
                    <a:pt x="84372" y="31322"/>
                  </a:lnTo>
                  <a:lnTo>
                    <a:pt x="81935" y="42778"/>
                  </a:lnTo>
                  <a:lnTo>
                    <a:pt x="83246" y="49073"/>
                  </a:lnTo>
                  <a:lnTo>
                    <a:pt x="87951" y="56584"/>
                  </a:lnTo>
                  <a:lnTo>
                    <a:pt x="89837" y="58863"/>
                  </a:lnTo>
                  <a:lnTo>
                    <a:pt x="91800" y="59677"/>
                  </a:lnTo>
                  <a:lnTo>
                    <a:pt x="93814" y="59514"/>
                  </a:lnTo>
                  <a:lnTo>
                    <a:pt x="98639" y="58157"/>
                  </a:lnTo>
                  <a:lnTo>
                    <a:pt x="112659" y="5707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858993" y="3138161"/>
              <a:ext cx="125508" cy="98691"/>
            </a:xfrm>
            <a:custGeom>
              <a:rect b="b" l="l" r="r" t="t"/>
              <a:pathLst>
                <a:path extrusionOk="0" h="98691" w="125508">
                  <a:moveTo>
                    <a:pt x="11207" y="49539"/>
                  </a:moveTo>
                  <a:lnTo>
                    <a:pt x="11207" y="49539"/>
                  </a:lnTo>
                  <a:lnTo>
                    <a:pt x="21346" y="48833"/>
                  </a:lnTo>
                  <a:lnTo>
                    <a:pt x="49585" y="38002"/>
                  </a:lnTo>
                  <a:lnTo>
                    <a:pt x="80949" y="18166"/>
                  </a:lnTo>
                  <a:lnTo>
                    <a:pt x="88065" y="13724"/>
                  </a:lnTo>
                  <a:lnTo>
                    <a:pt x="91227" y="9397"/>
                  </a:lnTo>
                  <a:lnTo>
                    <a:pt x="91365" y="7256"/>
                  </a:lnTo>
                  <a:lnTo>
                    <a:pt x="89637" y="2994"/>
                  </a:lnTo>
                  <a:lnTo>
                    <a:pt x="87482" y="1576"/>
                  </a:lnTo>
                  <a:lnTo>
                    <a:pt x="81326" y="0"/>
                  </a:lnTo>
                  <a:lnTo>
                    <a:pt x="66555" y="2484"/>
                  </a:lnTo>
                  <a:lnTo>
                    <a:pt x="38237" y="19078"/>
                  </a:lnTo>
                  <a:lnTo>
                    <a:pt x="19451" y="32360"/>
                  </a:lnTo>
                  <a:lnTo>
                    <a:pt x="8789" y="45938"/>
                  </a:lnTo>
                  <a:lnTo>
                    <a:pt x="1867" y="62348"/>
                  </a:lnTo>
                  <a:lnTo>
                    <a:pt x="0" y="71930"/>
                  </a:lnTo>
                  <a:lnTo>
                    <a:pt x="1619" y="76461"/>
                  </a:lnTo>
                  <a:lnTo>
                    <a:pt x="9062" y="85258"/>
                  </a:lnTo>
                  <a:lnTo>
                    <a:pt x="25153" y="94773"/>
                  </a:lnTo>
                  <a:lnTo>
                    <a:pt x="53439" y="98690"/>
                  </a:lnTo>
                  <a:lnTo>
                    <a:pt x="81890" y="96479"/>
                  </a:lnTo>
                  <a:lnTo>
                    <a:pt x="108193" y="91356"/>
                  </a:lnTo>
                  <a:lnTo>
                    <a:pt x="125507" y="8763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2"/>
          <p:cNvGrpSpPr/>
          <p:nvPr/>
        </p:nvGrpSpPr>
        <p:grpSpPr>
          <a:xfrm>
            <a:off x="4182228" y="3106401"/>
            <a:ext cx="485023" cy="309900"/>
            <a:chOff x="4182228" y="3106401"/>
            <a:chExt cx="485023" cy="309900"/>
          </a:xfrm>
        </p:grpSpPr>
        <p:sp>
          <p:nvSpPr>
            <p:cNvPr id="529" name="Google Shape;529;p2"/>
            <p:cNvSpPr/>
            <p:nvPr/>
          </p:nvSpPr>
          <p:spPr>
            <a:xfrm>
              <a:off x="4476750" y="3206750"/>
              <a:ext cx="63501" cy="82551"/>
            </a:xfrm>
            <a:custGeom>
              <a:rect b="b" l="l" r="r" t="t"/>
              <a:pathLst>
                <a:path extrusionOk="0" h="82551" w="635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5467" y="17677"/>
                  </a:lnTo>
                  <a:lnTo>
                    <a:pt x="7173" y="20957"/>
                  </a:lnTo>
                  <a:lnTo>
                    <a:pt x="32809" y="51060"/>
                  </a:lnTo>
                  <a:lnTo>
                    <a:pt x="52889" y="78007"/>
                  </a:lnTo>
                  <a:lnTo>
                    <a:pt x="57138" y="80531"/>
                  </a:lnTo>
                  <a:lnTo>
                    <a:pt x="63500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2007" y="3321050"/>
              <a:ext cx="95244" cy="95251"/>
            </a:xfrm>
            <a:custGeom>
              <a:rect b="b" l="l" r="r" t="t"/>
              <a:pathLst>
                <a:path extrusionOk="0" h="95251" w="95244">
                  <a:moveTo>
                    <a:pt x="25393" y="0"/>
                  </a:moveTo>
                  <a:lnTo>
                    <a:pt x="25393" y="0"/>
                  </a:lnTo>
                  <a:lnTo>
                    <a:pt x="22022" y="0"/>
                  </a:lnTo>
                  <a:lnTo>
                    <a:pt x="18486" y="5645"/>
                  </a:lnTo>
                  <a:lnTo>
                    <a:pt x="9092" y="28129"/>
                  </a:lnTo>
                  <a:lnTo>
                    <a:pt x="2220" y="57965"/>
                  </a:lnTo>
                  <a:lnTo>
                    <a:pt x="189" y="72372"/>
                  </a:lnTo>
                  <a:lnTo>
                    <a:pt x="124" y="72237"/>
                  </a:lnTo>
                  <a:lnTo>
                    <a:pt x="0" y="57781"/>
                  </a:lnTo>
                  <a:lnTo>
                    <a:pt x="6737" y="42755"/>
                  </a:lnTo>
                  <a:lnTo>
                    <a:pt x="24379" y="20507"/>
                  </a:lnTo>
                  <a:lnTo>
                    <a:pt x="36303" y="11642"/>
                  </a:lnTo>
                  <a:lnTo>
                    <a:pt x="60331" y="2021"/>
                  </a:lnTo>
                  <a:lnTo>
                    <a:pt x="74706" y="399"/>
                  </a:lnTo>
                  <a:lnTo>
                    <a:pt x="80942" y="2059"/>
                  </a:lnTo>
                  <a:lnTo>
                    <a:pt x="83592" y="3489"/>
                  </a:lnTo>
                  <a:lnTo>
                    <a:pt x="90693" y="12244"/>
                  </a:lnTo>
                  <a:lnTo>
                    <a:pt x="93895" y="23776"/>
                  </a:lnTo>
                  <a:lnTo>
                    <a:pt x="95065" y="51422"/>
                  </a:lnTo>
                  <a:lnTo>
                    <a:pt x="95233" y="83077"/>
                  </a:lnTo>
                  <a:lnTo>
                    <a:pt x="95243" y="952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404204" y="3302560"/>
              <a:ext cx="142397" cy="107391"/>
            </a:xfrm>
            <a:custGeom>
              <a:rect b="b" l="l" r="r" t="t"/>
              <a:pathLst>
                <a:path extrusionOk="0" h="107391" w="142397">
                  <a:moveTo>
                    <a:pt x="142396" y="31190"/>
                  </a:moveTo>
                  <a:lnTo>
                    <a:pt x="142396" y="31190"/>
                  </a:lnTo>
                  <a:lnTo>
                    <a:pt x="133558" y="16884"/>
                  </a:lnTo>
                  <a:lnTo>
                    <a:pt x="127650" y="14248"/>
                  </a:lnTo>
                  <a:lnTo>
                    <a:pt x="124098" y="13546"/>
                  </a:lnTo>
                  <a:lnTo>
                    <a:pt x="118272" y="9002"/>
                  </a:lnTo>
                  <a:lnTo>
                    <a:pt x="115729" y="5814"/>
                  </a:lnTo>
                  <a:lnTo>
                    <a:pt x="109142" y="2273"/>
                  </a:lnTo>
                  <a:lnTo>
                    <a:pt x="90045" y="0"/>
                  </a:lnTo>
                  <a:lnTo>
                    <a:pt x="61523" y="4540"/>
                  </a:lnTo>
                  <a:lnTo>
                    <a:pt x="56731" y="4956"/>
                  </a:lnTo>
                  <a:lnTo>
                    <a:pt x="47643" y="9183"/>
                  </a:lnTo>
                  <a:lnTo>
                    <a:pt x="19909" y="28343"/>
                  </a:lnTo>
                  <a:lnTo>
                    <a:pt x="10346" y="38391"/>
                  </a:lnTo>
                  <a:lnTo>
                    <a:pt x="332" y="64028"/>
                  </a:lnTo>
                  <a:lnTo>
                    <a:pt x="0" y="74242"/>
                  </a:lnTo>
                  <a:lnTo>
                    <a:pt x="5534" y="92297"/>
                  </a:lnTo>
                  <a:lnTo>
                    <a:pt x="11249" y="99036"/>
                  </a:lnTo>
                  <a:lnTo>
                    <a:pt x="18492" y="103677"/>
                  </a:lnTo>
                  <a:lnTo>
                    <a:pt x="26414" y="105740"/>
                  </a:lnTo>
                  <a:lnTo>
                    <a:pt x="45550" y="103530"/>
                  </a:lnTo>
                  <a:lnTo>
                    <a:pt x="59136" y="96502"/>
                  </a:lnTo>
                  <a:lnTo>
                    <a:pt x="88477" y="74744"/>
                  </a:lnTo>
                  <a:lnTo>
                    <a:pt x="117213" y="44203"/>
                  </a:lnTo>
                  <a:lnTo>
                    <a:pt x="120620" y="36738"/>
                  </a:lnTo>
                  <a:lnTo>
                    <a:pt x="123186" y="25536"/>
                  </a:lnTo>
                  <a:lnTo>
                    <a:pt x="119928" y="28417"/>
                  </a:lnTo>
                  <a:lnTo>
                    <a:pt x="118299" y="33721"/>
                  </a:lnTo>
                  <a:lnTo>
                    <a:pt x="112084" y="61838"/>
                  </a:lnTo>
                  <a:lnTo>
                    <a:pt x="110730" y="92509"/>
                  </a:lnTo>
                  <a:lnTo>
                    <a:pt x="112565" y="99130"/>
                  </a:lnTo>
                  <a:lnTo>
                    <a:pt x="114042" y="101883"/>
                  </a:lnTo>
                  <a:lnTo>
                    <a:pt x="115732" y="103719"/>
                  </a:lnTo>
                  <a:lnTo>
                    <a:pt x="123346" y="10739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182228" y="3106401"/>
              <a:ext cx="332623" cy="309197"/>
            </a:xfrm>
            <a:custGeom>
              <a:rect b="b" l="l" r="r" t="t"/>
              <a:pathLst>
                <a:path extrusionOk="0" h="309197" w="332623">
                  <a:moveTo>
                    <a:pt x="332622" y="30499"/>
                  </a:moveTo>
                  <a:lnTo>
                    <a:pt x="332622" y="30499"/>
                  </a:lnTo>
                  <a:lnTo>
                    <a:pt x="317695" y="15572"/>
                  </a:lnTo>
                  <a:lnTo>
                    <a:pt x="290790" y="2973"/>
                  </a:lnTo>
                  <a:lnTo>
                    <a:pt x="267624" y="0"/>
                  </a:lnTo>
                  <a:lnTo>
                    <a:pt x="244703" y="1187"/>
                  </a:lnTo>
                  <a:lnTo>
                    <a:pt x="221580" y="4771"/>
                  </a:lnTo>
                  <a:lnTo>
                    <a:pt x="193356" y="16689"/>
                  </a:lnTo>
                  <a:lnTo>
                    <a:pt x="167607" y="26047"/>
                  </a:lnTo>
                  <a:lnTo>
                    <a:pt x="138384" y="42663"/>
                  </a:lnTo>
                  <a:lnTo>
                    <a:pt x="110862" y="63424"/>
                  </a:lnTo>
                  <a:lnTo>
                    <a:pt x="84061" y="88779"/>
                  </a:lnTo>
                  <a:lnTo>
                    <a:pt x="60010" y="117667"/>
                  </a:lnTo>
                  <a:lnTo>
                    <a:pt x="38463" y="145407"/>
                  </a:lnTo>
                  <a:lnTo>
                    <a:pt x="17246" y="176629"/>
                  </a:lnTo>
                  <a:lnTo>
                    <a:pt x="2980" y="206428"/>
                  </a:lnTo>
                  <a:lnTo>
                    <a:pt x="678" y="211285"/>
                  </a:lnTo>
                  <a:lnTo>
                    <a:pt x="0" y="224207"/>
                  </a:lnTo>
                  <a:lnTo>
                    <a:pt x="5315" y="252128"/>
                  </a:lnTo>
                  <a:lnTo>
                    <a:pt x="20250" y="280654"/>
                  </a:lnTo>
                  <a:lnTo>
                    <a:pt x="26574" y="287729"/>
                  </a:lnTo>
                  <a:lnTo>
                    <a:pt x="42739" y="298940"/>
                  </a:lnTo>
                  <a:lnTo>
                    <a:pt x="65089" y="306338"/>
                  </a:lnTo>
                  <a:lnTo>
                    <a:pt x="94163" y="309196"/>
                  </a:lnTo>
                  <a:lnTo>
                    <a:pt x="111214" y="307809"/>
                  </a:lnTo>
                  <a:lnTo>
                    <a:pt x="142233" y="303404"/>
                  </a:lnTo>
                  <a:lnTo>
                    <a:pt x="171307" y="294871"/>
                  </a:lnTo>
                  <a:lnTo>
                    <a:pt x="200394" y="281927"/>
                  </a:lnTo>
                  <a:lnTo>
                    <a:pt x="227591" y="266569"/>
                  </a:lnTo>
                  <a:lnTo>
                    <a:pt x="256545" y="249499"/>
                  </a:lnTo>
                  <a:lnTo>
                    <a:pt x="263062" y="244719"/>
                  </a:lnTo>
                  <a:lnTo>
                    <a:pt x="269122" y="23369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"/>
          <p:cNvGrpSpPr/>
          <p:nvPr/>
        </p:nvGrpSpPr>
        <p:grpSpPr>
          <a:xfrm>
            <a:off x="4857864" y="3124539"/>
            <a:ext cx="272937" cy="285412"/>
            <a:chOff x="4857864" y="3124539"/>
            <a:chExt cx="272937" cy="285412"/>
          </a:xfrm>
        </p:grpSpPr>
        <p:sp>
          <p:nvSpPr>
            <p:cNvPr id="534" name="Google Shape;534;p2"/>
            <p:cNvSpPr/>
            <p:nvPr/>
          </p:nvSpPr>
          <p:spPr>
            <a:xfrm>
              <a:off x="4940300" y="3219450"/>
              <a:ext cx="107951" cy="56748"/>
            </a:xfrm>
            <a:custGeom>
              <a:rect b="b" l="l" r="r" t="t"/>
              <a:pathLst>
                <a:path extrusionOk="0" h="56748" w="1079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6301" y="27838"/>
                  </a:lnTo>
                  <a:lnTo>
                    <a:pt x="19514" y="47875"/>
                  </a:lnTo>
                  <a:lnTo>
                    <a:pt x="25129" y="56747"/>
                  </a:lnTo>
                  <a:lnTo>
                    <a:pt x="34779" y="52001"/>
                  </a:lnTo>
                  <a:lnTo>
                    <a:pt x="46408" y="42213"/>
                  </a:lnTo>
                  <a:lnTo>
                    <a:pt x="59010" y="26708"/>
                  </a:lnTo>
                  <a:lnTo>
                    <a:pt x="75806" y="14696"/>
                  </a:lnTo>
                  <a:lnTo>
                    <a:pt x="84315" y="13291"/>
                  </a:lnTo>
                  <a:lnTo>
                    <a:pt x="103448" y="12735"/>
                  </a:lnTo>
                  <a:lnTo>
                    <a:pt x="104949" y="13429"/>
                  </a:lnTo>
                  <a:lnTo>
                    <a:pt x="105950" y="14597"/>
                  </a:lnTo>
                  <a:lnTo>
                    <a:pt x="107950" y="19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5017808" y="3270250"/>
              <a:ext cx="112993" cy="139701"/>
            </a:xfrm>
            <a:custGeom>
              <a:rect b="b" l="l" r="r" t="t"/>
              <a:pathLst>
                <a:path extrusionOk="0" h="139701" w="112993">
                  <a:moveTo>
                    <a:pt x="36792" y="0"/>
                  </a:moveTo>
                  <a:lnTo>
                    <a:pt x="36792" y="0"/>
                  </a:lnTo>
                  <a:lnTo>
                    <a:pt x="25809" y="20704"/>
                  </a:lnTo>
                  <a:lnTo>
                    <a:pt x="23444" y="28958"/>
                  </a:lnTo>
                  <a:lnTo>
                    <a:pt x="9887" y="57619"/>
                  </a:lnTo>
                  <a:lnTo>
                    <a:pt x="0" y="88549"/>
                  </a:lnTo>
                  <a:lnTo>
                    <a:pt x="1155" y="96035"/>
                  </a:lnTo>
                  <a:lnTo>
                    <a:pt x="5772" y="106301"/>
                  </a:lnTo>
                  <a:lnTo>
                    <a:pt x="7645" y="108967"/>
                  </a:lnTo>
                  <a:lnTo>
                    <a:pt x="11011" y="110039"/>
                  </a:lnTo>
                  <a:lnTo>
                    <a:pt x="30836" y="108365"/>
                  </a:lnTo>
                  <a:lnTo>
                    <a:pt x="55188" y="92823"/>
                  </a:lnTo>
                  <a:lnTo>
                    <a:pt x="84451" y="65665"/>
                  </a:lnTo>
                  <a:lnTo>
                    <a:pt x="96745" y="47386"/>
                  </a:lnTo>
                  <a:lnTo>
                    <a:pt x="106318" y="26084"/>
                  </a:lnTo>
                  <a:lnTo>
                    <a:pt x="99804" y="32345"/>
                  </a:lnTo>
                  <a:lnTo>
                    <a:pt x="85925" y="59946"/>
                  </a:lnTo>
                  <a:lnTo>
                    <a:pt x="78161" y="79615"/>
                  </a:lnTo>
                  <a:lnTo>
                    <a:pt x="75537" y="98904"/>
                  </a:lnTo>
                  <a:lnTo>
                    <a:pt x="78455" y="115382"/>
                  </a:lnTo>
                  <a:lnTo>
                    <a:pt x="87158" y="130300"/>
                  </a:lnTo>
                  <a:lnTo>
                    <a:pt x="94690" y="135522"/>
                  </a:lnTo>
                  <a:lnTo>
                    <a:pt x="112992" y="139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921768" y="3282950"/>
              <a:ext cx="113154" cy="112916"/>
            </a:xfrm>
            <a:custGeom>
              <a:rect b="b" l="l" r="r" t="t"/>
              <a:pathLst>
                <a:path extrusionOk="0" h="112916" w="113154">
                  <a:moveTo>
                    <a:pt x="31232" y="0"/>
                  </a:moveTo>
                  <a:lnTo>
                    <a:pt x="31232" y="0"/>
                  </a:lnTo>
                  <a:lnTo>
                    <a:pt x="31232" y="3371"/>
                  </a:lnTo>
                  <a:lnTo>
                    <a:pt x="27861" y="12209"/>
                  </a:lnTo>
                  <a:lnTo>
                    <a:pt x="8314" y="40753"/>
                  </a:lnTo>
                  <a:lnTo>
                    <a:pt x="1226" y="62378"/>
                  </a:lnTo>
                  <a:lnTo>
                    <a:pt x="0" y="77749"/>
                  </a:lnTo>
                  <a:lnTo>
                    <a:pt x="3006" y="92338"/>
                  </a:lnTo>
                  <a:lnTo>
                    <a:pt x="8339" y="99365"/>
                  </a:lnTo>
                  <a:lnTo>
                    <a:pt x="23260" y="109625"/>
                  </a:lnTo>
                  <a:lnTo>
                    <a:pt x="38983" y="112915"/>
                  </a:lnTo>
                  <a:lnTo>
                    <a:pt x="60418" y="110518"/>
                  </a:lnTo>
                  <a:lnTo>
                    <a:pt x="74530" y="105340"/>
                  </a:lnTo>
                  <a:lnTo>
                    <a:pt x="93293" y="92595"/>
                  </a:lnTo>
                  <a:lnTo>
                    <a:pt x="103029" y="81370"/>
                  </a:lnTo>
                  <a:lnTo>
                    <a:pt x="110596" y="66913"/>
                  </a:lnTo>
                  <a:lnTo>
                    <a:pt x="112838" y="54398"/>
                  </a:lnTo>
                  <a:lnTo>
                    <a:pt x="113153" y="48966"/>
                  </a:lnTo>
                  <a:lnTo>
                    <a:pt x="109739" y="39166"/>
                  </a:lnTo>
                  <a:lnTo>
                    <a:pt x="106854" y="34577"/>
                  </a:lnTo>
                  <a:lnTo>
                    <a:pt x="83355" y="17779"/>
                  </a:lnTo>
                  <a:lnTo>
                    <a:pt x="55831" y="4623"/>
                  </a:lnTo>
                  <a:lnTo>
                    <a:pt x="33973" y="1370"/>
                  </a:lnTo>
                  <a:lnTo>
                    <a:pt x="23513" y="2490"/>
                  </a:lnTo>
                  <a:lnTo>
                    <a:pt x="13658" y="7088"/>
                  </a:lnTo>
                  <a:lnTo>
                    <a:pt x="5832" y="12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857864" y="3124539"/>
              <a:ext cx="145937" cy="274033"/>
            </a:xfrm>
            <a:custGeom>
              <a:rect b="b" l="l" r="r" t="t"/>
              <a:pathLst>
                <a:path extrusionOk="0" h="274033" w="145937">
                  <a:moveTo>
                    <a:pt x="145936" y="12361"/>
                  </a:moveTo>
                  <a:lnTo>
                    <a:pt x="145936" y="12361"/>
                  </a:lnTo>
                  <a:lnTo>
                    <a:pt x="142565" y="8990"/>
                  </a:lnTo>
                  <a:lnTo>
                    <a:pt x="140910" y="5454"/>
                  </a:lnTo>
                  <a:lnTo>
                    <a:pt x="139664" y="0"/>
                  </a:lnTo>
                  <a:lnTo>
                    <a:pt x="136237" y="3133"/>
                  </a:lnTo>
                  <a:lnTo>
                    <a:pt x="119194" y="34370"/>
                  </a:lnTo>
                  <a:lnTo>
                    <a:pt x="102912" y="63551"/>
                  </a:lnTo>
                  <a:lnTo>
                    <a:pt x="86021" y="94257"/>
                  </a:lnTo>
                  <a:lnTo>
                    <a:pt x="61212" y="122185"/>
                  </a:lnTo>
                  <a:lnTo>
                    <a:pt x="49258" y="135761"/>
                  </a:lnTo>
                  <a:lnTo>
                    <a:pt x="34777" y="160836"/>
                  </a:lnTo>
                  <a:lnTo>
                    <a:pt x="21749" y="184529"/>
                  </a:lnTo>
                  <a:lnTo>
                    <a:pt x="11025" y="214448"/>
                  </a:lnTo>
                  <a:lnTo>
                    <a:pt x="2818" y="240741"/>
                  </a:lnTo>
                  <a:lnTo>
                    <a:pt x="0" y="271980"/>
                  </a:lnTo>
                  <a:lnTo>
                    <a:pt x="668" y="273635"/>
                  </a:lnTo>
                  <a:lnTo>
                    <a:pt x="1818" y="274032"/>
                  </a:lnTo>
                  <a:lnTo>
                    <a:pt x="3291" y="273592"/>
                  </a:lnTo>
                  <a:lnTo>
                    <a:pt x="12756" y="265920"/>
                  </a:lnTo>
                  <a:lnTo>
                    <a:pt x="18936" y="26001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8" name="Google Shape;538;p2"/>
          <p:cNvGrpSpPr/>
          <p:nvPr/>
        </p:nvGrpSpPr>
        <p:grpSpPr>
          <a:xfrm>
            <a:off x="5305509" y="3226061"/>
            <a:ext cx="212642" cy="209290"/>
            <a:chOff x="5305509" y="3226061"/>
            <a:chExt cx="212642" cy="209290"/>
          </a:xfrm>
        </p:grpSpPr>
        <p:sp>
          <p:nvSpPr>
            <p:cNvPr id="539" name="Google Shape;539;p2"/>
            <p:cNvSpPr/>
            <p:nvPr/>
          </p:nvSpPr>
          <p:spPr>
            <a:xfrm>
              <a:off x="5430501" y="3270250"/>
              <a:ext cx="30500" cy="165101"/>
            </a:xfrm>
            <a:custGeom>
              <a:rect b="b" l="l" r="r" t="t"/>
              <a:pathLst>
                <a:path extrusionOk="0" h="165101" w="30500">
                  <a:moveTo>
                    <a:pt x="30499" y="0"/>
                  </a:moveTo>
                  <a:lnTo>
                    <a:pt x="30499" y="0"/>
                  </a:lnTo>
                  <a:lnTo>
                    <a:pt x="28617" y="27612"/>
                  </a:lnTo>
                  <a:lnTo>
                    <a:pt x="19668" y="57441"/>
                  </a:lnTo>
                  <a:lnTo>
                    <a:pt x="11400" y="84489"/>
                  </a:lnTo>
                  <a:lnTo>
                    <a:pt x="2972" y="113429"/>
                  </a:lnTo>
                  <a:lnTo>
                    <a:pt x="0" y="126350"/>
                  </a:lnTo>
                  <a:lnTo>
                    <a:pt x="2491" y="141389"/>
                  </a:lnTo>
                  <a:lnTo>
                    <a:pt x="11449" y="165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5416550" y="3226061"/>
              <a:ext cx="101601" cy="6090"/>
            </a:xfrm>
            <a:custGeom>
              <a:rect b="b" l="l" r="r" t="t"/>
              <a:pathLst>
                <a:path extrusionOk="0" h="6090" w="101601">
                  <a:moveTo>
                    <a:pt x="0" y="6089"/>
                  </a:moveTo>
                  <a:lnTo>
                    <a:pt x="0" y="6089"/>
                  </a:lnTo>
                  <a:lnTo>
                    <a:pt x="3371" y="6089"/>
                  </a:lnTo>
                  <a:lnTo>
                    <a:pt x="6907" y="4208"/>
                  </a:lnTo>
                  <a:lnTo>
                    <a:pt x="8838" y="2718"/>
                  </a:lnTo>
                  <a:lnTo>
                    <a:pt x="14746" y="1063"/>
                  </a:lnTo>
                  <a:lnTo>
                    <a:pt x="40151" y="0"/>
                  </a:lnTo>
                  <a:lnTo>
                    <a:pt x="69000" y="496"/>
                  </a:lnTo>
                  <a:lnTo>
                    <a:pt x="101600" y="608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5305509" y="3246437"/>
              <a:ext cx="111042" cy="155964"/>
            </a:xfrm>
            <a:custGeom>
              <a:rect b="b" l="l" r="r" t="t"/>
              <a:pathLst>
                <a:path extrusionOk="0" h="155964" w="111042">
                  <a:moveTo>
                    <a:pt x="111041" y="30163"/>
                  </a:moveTo>
                  <a:lnTo>
                    <a:pt x="111041" y="30163"/>
                  </a:lnTo>
                  <a:lnTo>
                    <a:pt x="111041" y="26792"/>
                  </a:lnTo>
                  <a:lnTo>
                    <a:pt x="107671" y="17954"/>
                  </a:lnTo>
                  <a:lnTo>
                    <a:pt x="100371" y="12272"/>
                  </a:lnTo>
                  <a:lnTo>
                    <a:pt x="78145" y="396"/>
                  </a:lnTo>
                  <a:lnTo>
                    <a:pt x="68199" y="0"/>
                  </a:lnTo>
                  <a:lnTo>
                    <a:pt x="43471" y="3744"/>
                  </a:lnTo>
                  <a:lnTo>
                    <a:pt x="13236" y="11330"/>
                  </a:lnTo>
                  <a:lnTo>
                    <a:pt x="7738" y="13374"/>
                  </a:lnTo>
                  <a:lnTo>
                    <a:pt x="4072" y="16854"/>
                  </a:lnTo>
                  <a:lnTo>
                    <a:pt x="0" y="26364"/>
                  </a:lnTo>
                  <a:lnTo>
                    <a:pt x="71" y="33884"/>
                  </a:lnTo>
                  <a:lnTo>
                    <a:pt x="5959" y="45847"/>
                  </a:lnTo>
                  <a:lnTo>
                    <a:pt x="31887" y="77462"/>
                  </a:lnTo>
                  <a:lnTo>
                    <a:pt x="63182" y="104227"/>
                  </a:lnTo>
                  <a:lnTo>
                    <a:pt x="69736" y="114745"/>
                  </a:lnTo>
                  <a:lnTo>
                    <a:pt x="71517" y="120201"/>
                  </a:lnTo>
                  <a:lnTo>
                    <a:pt x="71286" y="122644"/>
                  </a:lnTo>
                  <a:lnTo>
                    <a:pt x="69149" y="127240"/>
                  </a:lnTo>
                  <a:lnTo>
                    <a:pt x="55880" y="142301"/>
                  </a:lnTo>
                  <a:lnTo>
                    <a:pt x="30831" y="155963"/>
                  </a:lnTo>
                  <a:lnTo>
                    <a:pt x="29345" y="154952"/>
                  </a:lnTo>
                  <a:lnTo>
                    <a:pt x="25812" y="150065"/>
                  </a:lnTo>
                  <a:lnTo>
                    <a:pt x="22141" y="13811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"/>
          <p:cNvGrpSpPr/>
          <p:nvPr/>
        </p:nvGrpSpPr>
        <p:grpSpPr>
          <a:xfrm>
            <a:off x="5727778" y="3105150"/>
            <a:ext cx="691830" cy="431596"/>
            <a:chOff x="5727778" y="3105150"/>
            <a:chExt cx="691830" cy="431596"/>
          </a:xfrm>
        </p:grpSpPr>
        <p:sp>
          <p:nvSpPr>
            <p:cNvPr id="543" name="Google Shape;543;p2"/>
            <p:cNvSpPr/>
            <p:nvPr/>
          </p:nvSpPr>
          <p:spPr>
            <a:xfrm>
              <a:off x="6292850" y="3219450"/>
              <a:ext cx="126758" cy="317296"/>
            </a:xfrm>
            <a:custGeom>
              <a:rect b="b" l="l" r="r" t="t"/>
              <a:pathLst>
                <a:path extrusionOk="0" h="317296" w="126758">
                  <a:moveTo>
                    <a:pt x="95250" y="0"/>
                  </a:moveTo>
                  <a:lnTo>
                    <a:pt x="95250" y="0"/>
                  </a:lnTo>
                  <a:lnTo>
                    <a:pt x="76714" y="0"/>
                  </a:lnTo>
                  <a:lnTo>
                    <a:pt x="73720" y="1411"/>
                  </a:lnTo>
                  <a:lnTo>
                    <a:pt x="58243" y="17677"/>
                  </a:lnTo>
                  <a:lnTo>
                    <a:pt x="47201" y="47811"/>
                  </a:lnTo>
                  <a:lnTo>
                    <a:pt x="41816" y="68964"/>
                  </a:lnTo>
                  <a:lnTo>
                    <a:pt x="44126" y="99850"/>
                  </a:lnTo>
                  <a:lnTo>
                    <a:pt x="45060" y="117701"/>
                  </a:lnTo>
                  <a:lnTo>
                    <a:pt x="46268" y="120800"/>
                  </a:lnTo>
                  <a:lnTo>
                    <a:pt x="49905" y="125775"/>
                  </a:lnTo>
                  <a:lnTo>
                    <a:pt x="50909" y="125478"/>
                  </a:lnTo>
                  <a:lnTo>
                    <a:pt x="53906" y="123266"/>
                  </a:lnTo>
                  <a:lnTo>
                    <a:pt x="62930" y="111312"/>
                  </a:lnTo>
                  <a:lnTo>
                    <a:pt x="73552" y="83946"/>
                  </a:lnTo>
                  <a:lnTo>
                    <a:pt x="82445" y="55544"/>
                  </a:lnTo>
                  <a:lnTo>
                    <a:pt x="88788" y="26695"/>
                  </a:lnTo>
                  <a:lnTo>
                    <a:pt x="95793" y="50056"/>
                  </a:lnTo>
                  <a:lnTo>
                    <a:pt x="103824" y="81149"/>
                  </a:lnTo>
                  <a:lnTo>
                    <a:pt x="109288" y="112853"/>
                  </a:lnTo>
                  <a:lnTo>
                    <a:pt x="116681" y="141139"/>
                  </a:lnTo>
                  <a:lnTo>
                    <a:pt x="122845" y="169289"/>
                  </a:lnTo>
                  <a:lnTo>
                    <a:pt x="125154" y="190480"/>
                  </a:lnTo>
                  <a:lnTo>
                    <a:pt x="126180" y="211658"/>
                  </a:lnTo>
                  <a:lnTo>
                    <a:pt x="126757" y="241298"/>
                  </a:lnTo>
                  <a:lnTo>
                    <a:pt x="126222" y="259957"/>
                  </a:lnTo>
                  <a:lnTo>
                    <a:pt x="121204" y="275129"/>
                  </a:lnTo>
                  <a:lnTo>
                    <a:pt x="111094" y="291305"/>
                  </a:lnTo>
                  <a:lnTo>
                    <a:pt x="87502" y="309626"/>
                  </a:lnTo>
                  <a:lnTo>
                    <a:pt x="75578" y="314001"/>
                  </a:lnTo>
                  <a:lnTo>
                    <a:pt x="50678" y="316809"/>
                  </a:lnTo>
                  <a:lnTo>
                    <a:pt x="28342" y="317295"/>
                  </a:lnTo>
                  <a:lnTo>
                    <a:pt x="15889" y="313646"/>
                  </a:lnTo>
                  <a:lnTo>
                    <a:pt x="3138" y="306547"/>
                  </a:lnTo>
                  <a:lnTo>
                    <a:pt x="2092" y="304554"/>
                  </a:lnTo>
                  <a:lnTo>
                    <a:pt x="0" y="292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159577" y="3200400"/>
              <a:ext cx="126924" cy="168540"/>
            </a:xfrm>
            <a:custGeom>
              <a:rect b="b" l="l" r="r" t="t"/>
              <a:pathLst>
                <a:path extrusionOk="0" h="168540" w="126924">
                  <a:moveTo>
                    <a:pt x="6273" y="0"/>
                  </a:moveTo>
                  <a:lnTo>
                    <a:pt x="6273" y="0"/>
                  </a:lnTo>
                  <a:lnTo>
                    <a:pt x="2902" y="3371"/>
                  </a:lnTo>
                  <a:lnTo>
                    <a:pt x="1247" y="8789"/>
                  </a:lnTo>
                  <a:lnTo>
                    <a:pt x="0" y="39497"/>
                  </a:lnTo>
                  <a:lnTo>
                    <a:pt x="3317" y="64306"/>
                  </a:lnTo>
                  <a:lnTo>
                    <a:pt x="10758" y="95566"/>
                  </a:lnTo>
                  <a:lnTo>
                    <a:pt x="16226" y="123409"/>
                  </a:lnTo>
                  <a:lnTo>
                    <a:pt x="18430" y="154696"/>
                  </a:lnTo>
                  <a:lnTo>
                    <a:pt x="18866" y="168141"/>
                  </a:lnTo>
                  <a:lnTo>
                    <a:pt x="18196" y="168539"/>
                  </a:lnTo>
                  <a:lnTo>
                    <a:pt x="17044" y="168098"/>
                  </a:lnTo>
                  <a:lnTo>
                    <a:pt x="15570" y="167099"/>
                  </a:lnTo>
                  <a:lnTo>
                    <a:pt x="13933" y="162225"/>
                  </a:lnTo>
                  <a:lnTo>
                    <a:pt x="11130" y="151549"/>
                  </a:lnTo>
                  <a:lnTo>
                    <a:pt x="3861" y="125186"/>
                  </a:lnTo>
                  <a:lnTo>
                    <a:pt x="1089" y="99573"/>
                  </a:lnTo>
                  <a:lnTo>
                    <a:pt x="5223" y="71409"/>
                  </a:lnTo>
                  <a:lnTo>
                    <a:pt x="18251" y="43680"/>
                  </a:lnTo>
                  <a:lnTo>
                    <a:pt x="29970" y="31914"/>
                  </a:lnTo>
                  <a:lnTo>
                    <a:pt x="38207" y="28295"/>
                  </a:lnTo>
                  <a:lnTo>
                    <a:pt x="42379" y="27330"/>
                  </a:lnTo>
                  <a:lnTo>
                    <a:pt x="50777" y="28139"/>
                  </a:lnTo>
                  <a:lnTo>
                    <a:pt x="59214" y="31556"/>
                  </a:lnTo>
                  <a:lnTo>
                    <a:pt x="67667" y="37779"/>
                  </a:lnTo>
                  <a:lnTo>
                    <a:pt x="74246" y="52774"/>
                  </a:lnTo>
                  <a:lnTo>
                    <a:pt x="84219" y="83410"/>
                  </a:lnTo>
                  <a:lnTo>
                    <a:pt x="93242" y="112532"/>
                  </a:lnTo>
                  <a:lnTo>
                    <a:pt x="98162" y="137626"/>
                  </a:lnTo>
                  <a:lnTo>
                    <a:pt x="103793" y="147715"/>
                  </a:lnTo>
                  <a:lnTo>
                    <a:pt x="107270" y="151393"/>
                  </a:lnTo>
                  <a:lnTo>
                    <a:pt x="110293" y="153140"/>
                  </a:lnTo>
                  <a:lnTo>
                    <a:pt x="113014" y="153599"/>
                  </a:lnTo>
                  <a:lnTo>
                    <a:pt x="126923" y="152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5988050" y="3105150"/>
              <a:ext cx="88901" cy="57151"/>
            </a:xfrm>
            <a:custGeom>
              <a:rect b="b" l="l" r="r" t="t"/>
              <a:pathLst>
                <a:path extrusionOk="0" h="57151" w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23765" y="30038"/>
                  </a:lnTo>
                  <a:lnTo>
                    <a:pt x="45381" y="41577"/>
                  </a:lnTo>
                  <a:lnTo>
                    <a:pt x="68152" y="48769"/>
                  </a:lnTo>
                  <a:lnTo>
                    <a:pt x="76856" y="50603"/>
                  </a:lnTo>
                  <a:lnTo>
                    <a:pt x="88900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001089" y="3238779"/>
              <a:ext cx="74578" cy="132501"/>
            </a:xfrm>
            <a:custGeom>
              <a:rect b="b" l="l" r="r" t="t"/>
              <a:pathLst>
                <a:path extrusionOk="0" h="132501" w="74578">
                  <a:moveTo>
                    <a:pt x="12361" y="18771"/>
                  </a:moveTo>
                  <a:lnTo>
                    <a:pt x="12361" y="18771"/>
                  </a:lnTo>
                  <a:lnTo>
                    <a:pt x="3523" y="27609"/>
                  </a:lnTo>
                  <a:lnTo>
                    <a:pt x="1377" y="35399"/>
                  </a:lnTo>
                  <a:lnTo>
                    <a:pt x="0" y="61018"/>
                  </a:lnTo>
                  <a:lnTo>
                    <a:pt x="4092" y="87480"/>
                  </a:lnTo>
                  <a:lnTo>
                    <a:pt x="6853" y="103178"/>
                  </a:lnTo>
                  <a:lnTo>
                    <a:pt x="20242" y="126574"/>
                  </a:lnTo>
                  <a:lnTo>
                    <a:pt x="24801" y="130183"/>
                  </a:lnTo>
                  <a:lnTo>
                    <a:pt x="29884" y="131788"/>
                  </a:lnTo>
                  <a:lnTo>
                    <a:pt x="36848" y="132500"/>
                  </a:lnTo>
                  <a:lnTo>
                    <a:pt x="44646" y="129054"/>
                  </a:lnTo>
                  <a:lnTo>
                    <a:pt x="52109" y="122819"/>
                  </a:lnTo>
                  <a:lnTo>
                    <a:pt x="64937" y="103203"/>
                  </a:lnTo>
                  <a:lnTo>
                    <a:pt x="73934" y="74070"/>
                  </a:lnTo>
                  <a:lnTo>
                    <a:pt x="74577" y="70454"/>
                  </a:lnTo>
                  <a:lnTo>
                    <a:pt x="72109" y="51880"/>
                  </a:lnTo>
                  <a:lnTo>
                    <a:pt x="59886" y="21731"/>
                  </a:lnTo>
                  <a:lnTo>
                    <a:pt x="48707" y="6870"/>
                  </a:lnTo>
                  <a:lnTo>
                    <a:pt x="43096" y="2898"/>
                  </a:lnTo>
                  <a:lnTo>
                    <a:pt x="35971" y="662"/>
                  </a:lnTo>
                  <a:lnTo>
                    <a:pt x="29391" y="0"/>
                  </a:lnTo>
                  <a:lnTo>
                    <a:pt x="12361" y="607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5727778" y="3200400"/>
              <a:ext cx="228523" cy="213933"/>
            </a:xfrm>
            <a:custGeom>
              <a:rect b="b" l="l" r="r" t="t"/>
              <a:pathLst>
                <a:path extrusionOk="0" h="213933" w="228523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8" y="2117"/>
                  </a:lnTo>
                  <a:lnTo>
                    <a:pt x="0" y="30475"/>
                  </a:lnTo>
                  <a:lnTo>
                    <a:pt x="5007" y="56166"/>
                  </a:lnTo>
                  <a:lnTo>
                    <a:pt x="10909" y="82356"/>
                  </a:lnTo>
                  <a:lnTo>
                    <a:pt x="12284" y="111283"/>
                  </a:lnTo>
                  <a:lnTo>
                    <a:pt x="12555" y="140515"/>
                  </a:lnTo>
                  <a:lnTo>
                    <a:pt x="12602" y="166596"/>
                  </a:lnTo>
                  <a:lnTo>
                    <a:pt x="10736" y="191004"/>
                  </a:lnTo>
                  <a:lnTo>
                    <a:pt x="6533" y="213932"/>
                  </a:lnTo>
                  <a:lnTo>
                    <a:pt x="5582" y="187642"/>
                  </a:lnTo>
                  <a:lnTo>
                    <a:pt x="2618" y="161588"/>
                  </a:lnTo>
                  <a:lnTo>
                    <a:pt x="6286" y="135680"/>
                  </a:lnTo>
                  <a:lnTo>
                    <a:pt x="17929" y="105405"/>
                  </a:lnTo>
                  <a:lnTo>
                    <a:pt x="33462" y="74652"/>
                  </a:lnTo>
                  <a:lnTo>
                    <a:pt x="48959" y="53865"/>
                  </a:lnTo>
                  <a:lnTo>
                    <a:pt x="55348" y="48634"/>
                  </a:lnTo>
                  <a:lnTo>
                    <a:pt x="68569" y="41905"/>
                  </a:lnTo>
                  <a:lnTo>
                    <a:pt x="73203" y="42048"/>
                  </a:lnTo>
                  <a:lnTo>
                    <a:pt x="83997" y="45969"/>
                  </a:lnTo>
                  <a:lnTo>
                    <a:pt x="92087" y="52416"/>
                  </a:lnTo>
                  <a:lnTo>
                    <a:pt x="106400" y="71424"/>
                  </a:lnTo>
                  <a:lnTo>
                    <a:pt x="111904" y="96108"/>
                  </a:lnTo>
                  <a:lnTo>
                    <a:pt x="113917" y="124456"/>
                  </a:lnTo>
                  <a:lnTo>
                    <a:pt x="112250" y="143415"/>
                  </a:lnTo>
                  <a:lnTo>
                    <a:pt x="108128" y="157852"/>
                  </a:lnTo>
                  <a:lnTo>
                    <a:pt x="107948" y="151742"/>
                  </a:lnTo>
                  <a:lnTo>
                    <a:pt x="116717" y="120035"/>
                  </a:lnTo>
                  <a:lnTo>
                    <a:pt x="126291" y="90764"/>
                  </a:lnTo>
                  <a:lnTo>
                    <a:pt x="145220" y="63868"/>
                  </a:lnTo>
                  <a:lnTo>
                    <a:pt x="159386" y="44915"/>
                  </a:lnTo>
                  <a:lnTo>
                    <a:pt x="166280" y="41129"/>
                  </a:lnTo>
                  <a:lnTo>
                    <a:pt x="178833" y="38698"/>
                  </a:lnTo>
                  <a:lnTo>
                    <a:pt x="185506" y="42128"/>
                  </a:lnTo>
                  <a:lnTo>
                    <a:pt x="191765" y="47651"/>
                  </a:lnTo>
                  <a:lnTo>
                    <a:pt x="195994" y="56139"/>
                  </a:lnTo>
                  <a:lnTo>
                    <a:pt x="203387" y="81018"/>
                  </a:lnTo>
                  <a:lnTo>
                    <a:pt x="207669" y="107496"/>
                  </a:lnTo>
                  <a:lnTo>
                    <a:pt x="209116" y="134985"/>
                  </a:lnTo>
                  <a:lnTo>
                    <a:pt x="214471" y="162026"/>
                  </a:lnTo>
                  <a:lnTo>
                    <a:pt x="218279" y="170319"/>
                  </a:lnTo>
                  <a:lnTo>
                    <a:pt x="220282" y="172107"/>
                  </a:lnTo>
                  <a:lnTo>
                    <a:pt x="222323" y="172594"/>
                  </a:lnTo>
                  <a:lnTo>
                    <a:pt x="228522" y="171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"/>
          <p:cNvGrpSpPr/>
          <p:nvPr/>
        </p:nvGrpSpPr>
        <p:grpSpPr>
          <a:xfrm>
            <a:off x="6762750" y="3067050"/>
            <a:ext cx="206803" cy="291457"/>
            <a:chOff x="6762750" y="3067050"/>
            <a:chExt cx="206803" cy="291457"/>
          </a:xfrm>
        </p:grpSpPr>
        <p:sp>
          <p:nvSpPr>
            <p:cNvPr id="549" name="Google Shape;549;p2"/>
            <p:cNvSpPr/>
            <p:nvPr/>
          </p:nvSpPr>
          <p:spPr>
            <a:xfrm>
              <a:off x="6807200" y="3067050"/>
              <a:ext cx="82551" cy="88901"/>
            </a:xfrm>
            <a:custGeom>
              <a:rect b="b" l="l" r="r" t="t"/>
              <a:pathLst>
                <a:path extrusionOk="0" h="88901" w="825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8789" y="27612"/>
                  </a:lnTo>
                  <a:lnTo>
                    <a:pt x="25191" y="50206"/>
                  </a:lnTo>
                  <a:lnTo>
                    <a:pt x="51608" y="70051"/>
                  </a:lnTo>
                  <a:lnTo>
                    <a:pt x="82550" y="889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762750" y="3194050"/>
              <a:ext cx="206803" cy="164457"/>
            </a:xfrm>
            <a:custGeom>
              <a:rect b="b" l="l" r="r" t="t"/>
              <a:pathLst>
                <a:path extrusionOk="0" h="164457" w="206803">
                  <a:moveTo>
                    <a:pt x="0" y="0"/>
                  </a:moveTo>
                  <a:lnTo>
                    <a:pt x="0" y="0"/>
                  </a:lnTo>
                  <a:lnTo>
                    <a:pt x="705" y="21662"/>
                  </a:lnTo>
                  <a:lnTo>
                    <a:pt x="10831" y="51680"/>
                  </a:lnTo>
                  <a:lnTo>
                    <a:pt x="21199" y="82666"/>
                  </a:lnTo>
                  <a:lnTo>
                    <a:pt x="31754" y="114315"/>
                  </a:lnTo>
                  <a:lnTo>
                    <a:pt x="37729" y="143171"/>
                  </a:lnTo>
                  <a:lnTo>
                    <a:pt x="29229" y="119282"/>
                  </a:lnTo>
                  <a:lnTo>
                    <a:pt x="25736" y="91268"/>
                  </a:lnTo>
                  <a:lnTo>
                    <a:pt x="26172" y="66111"/>
                  </a:lnTo>
                  <a:lnTo>
                    <a:pt x="28801" y="58075"/>
                  </a:lnTo>
                  <a:lnTo>
                    <a:pt x="37618" y="46213"/>
                  </a:lnTo>
                  <a:lnTo>
                    <a:pt x="43295" y="41706"/>
                  </a:lnTo>
                  <a:lnTo>
                    <a:pt x="45796" y="40504"/>
                  </a:lnTo>
                  <a:lnTo>
                    <a:pt x="52339" y="41050"/>
                  </a:lnTo>
                  <a:lnTo>
                    <a:pt x="59951" y="44350"/>
                  </a:lnTo>
                  <a:lnTo>
                    <a:pt x="71464" y="54142"/>
                  </a:lnTo>
                  <a:lnTo>
                    <a:pt x="77152" y="61928"/>
                  </a:lnTo>
                  <a:lnTo>
                    <a:pt x="88747" y="90792"/>
                  </a:lnTo>
                  <a:lnTo>
                    <a:pt x="90915" y="94395"/>
                  </a:lnTo>
                  <a:lnTo>
                    <a:pt x="94393" y="113974"/>
                  </a:lnTo>
                  <a:lnTo>
                    <a:pt x="94997" y="121415"/>
                  </a:lnTo>
                  <a:lnTo>
                    <a:pt x="95934" y="94832"/>
                  </a:lnTo>
                  <a:lnTo>
                    <a:pt x="100271" y="66763"/>
                  </a:lnTo>
                  <a:lnTo>
                    <a:pt x="100714" y="61442"/>
                  </a:lnTo>
                  <a:lnTo>
                    <a:pt x="104970" y="51767"/>
                  </a:lnTo>
                  <a:lnTo>
                    <a:pt x="115828" y="37429"/>
                  </a:lnTo>
                  <a:lnTo>
                    <a:pt x="124151" y="34274"/>
                  </a:lnTo>
                  <a:lnTo>
                    <a:pt x="139999" y="32249"/>
                  </a:lnTo>
                  <a:lnTo>
                    <a:pt x="150999" y="35269"/>
                  </a:lnTo>
                  <a:lnTo>
                    <a:pt x="166567" y="47374"/>
                  </a:lnTo>
                  <a:lnTo>
                    <a:pt x="177843" y="60996"/>
                  </a:lnTo>
                  <a:lnTo>
                    <a:pt x="187268" y="82604"/>
                  </a:lnTo>
                  <a:lnTo>
                    <a:pt x="194580" y="114250"/>
                  </a:lnTo>
                  <a:lnTo>
                    <a:pt x="199922" y="144040"/>
                  </a:lnTo>
                  <a:lnTo>
                    <a:pt x="202912" y="162926"/>
                  </a:lnTo>
                  <a:lnTo>
                    <a:pt x="203714" y="163650"/>
                  </a:lnTo>
                  <a:lnTo>
                    <a:pt x="206486" y="164456"/>
                  </a:lnTo>
                  <a:lnTo>
                    <a:pt x="206802" y="162554"/>
                  </a:lnTo>
                  <a:lnTo>
                    <a:pt x="203200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"/>
          <p:cNvGrpSpPr/>
          <p:nvPr/>
        </p:nvGrpSpPr>
        <p:grpSpPr>
          <a:xfrm>
            <a:off x="7241691" y="3092450"/>
            <a:ext cx="637310" cy="437967"/>
            <a:chOff x="7241691" y="3092450"/>
            <a:chExt cx="637310" cy="437967"/>
          </a:xfrm>
        </p:grpSpPr>
        <p:sp>
          <p:nvSpPr>
            <p:cNvPr id="552" name="Google Shape;552;p2"/>
            <p:cNvSpPr/>
            <p:nvPr/>
          </p:nvSpPr>
          <p:spPr>
            <a:xfrm>
              <a:off x="7524750" y="3092450"/>
              <a:ext cx="69851" cy="69851"/>
            </a:xfrm>
            <a:custGeom>
              <a:rect b="b" l="l" r="r" t="t"/>
              <a:pathLst>
                <a:path extrusionOk="0" h="69851" w="69851">
                  <a:moveTo>
                    <a:pt x="0" y="0"/>
                  </a:moveTo>
                  <a:lnTo>
                    <a:pt x="0" y="0"/>
                  </a:lnTo>
                  <a:lnTo>
                    <a:pt x="15195" y="20264"/>
                  </a:lnTo>
                  <a:lnTo>
                    <a:pt x="23474" y="32894"/>
                  </a:lnTo>
                  <a:lnTo>
                    <a:pt x="51752" y="58263"/>
                  </a:lnTo>
                  <a:lnTo>
                    <a:pt x="58513" y="61172"/>
                  </a:lnTo>
                  <a:lnTo>
                    <a:pt x="62292" y="61948"/>
                  </a:lnTo>
                  <a:lnTo>
                    <a:pt x="64812" y="63171"/>
                  </a:lnTo>
                  <a:lnTo>
                    <a:pt x="69850" y="69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7645400" y="3219450"/>
              <a:ext cx="233601" cy="310967"/>
            </a:xfrm>
            <a:custGeom>
              <a:rect b="b" l="l" r="r" t="t"/>
              <a:pathLst>
                <a:path extrusionOk="0" h="310967" w="2336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026" y="30443"/>
                  </a:lnTo>
                  <a:lnTo>
                    <a:pt x="9460" y="61988"/>
                  </a:lnTo>
                  <a:lnTo>
                    <a:pt x="12765" y="93671"/>
                  </a:lnTo>
                  <a:lnTo>
                    <a:pt x="17600" y="121462"/>
                  </a:lnTo>
                  <a:lnTo>
                    <a:pt x="18083" y="125425"/>
                  </a:lnTo>
                  <a:lnTo>
                    <a:pt x="17700" y="128066"/>
                  </a:lnTo>
                  <a:lnTo>
                    <a:pt x="16739" y="129827"/>
                  </a:lnTo>
                  <a:lnTo>
                    <a:pt x="15393" y="131002"/>
                  </a:lnTo>
                  <a:lnTo>
                    <a:pt x="14495" y="131079"/>
                  </a:lnTo>
                  <a:lnTo>
                    <a:pt x="13897" y="130425"/>
                  </a:lnTo>
                  <a:lnTo>
                    <a:pt x="8493" y="110125"/>
                  </a:lnTo>
                  <a:lnTo>
                    <a:pt x="7691" y="81549"/>
                  </a:lnTo>
                  <a:lnTo>
                    <a:pt x="12313" y="58029"/>
                  </a:lnTo>
                  <a:lnTo>
                    <a:pt x="26160" y="28918"/>
                  </a:lnTo>
                  <a:lnTo>
                    <a:pt x="40207" y="13743"/>
                  </a:lnTo>
                  <a:lnTo>
                    <a:pt x="51031" y="6108"/>
                  </a:lnTo>
                  <a:lnTo>
                    <a:pt x="60545" y="2715"/>
                  </a:lnTo>
                  <a:lnTo>
                    <a:pt x="69478" y="3088"/>
                  </a:lnTo>
                  <a:lnTo>
                    <a:pt x="78151" y="6311"/>
                  </a:lnTo>
                  <a:lnTo>
                    <a:pt x="86710" y="12447"/>
                  </a:lnTo>
                  <a:lnTo>
                    <a:pt x="102996" y="37319"/>
                  </a:lnTo>
                  <a:lnTo>
                    <a:pt x="110637" y="56919"/>
                  </a:lnTo>
                  <a:lnTo>
                    <a:pt x="113577" y="84386"/>
                  </a:lnTo>
                  <a:lnTo>
                    <a:pt x="115967" y="104731"/>
                  </a:lnTo>
                  <a:lnTo>
                    <a:pt x="119274" y="113575"/>
                  </a:lnTo>
                  <a:lnTo>
                    <a:pt x="123096" y="117506"/>
                  </a:lnTo>
                  <a:lnTo>
                    <a:pt x="127146" y="119252"/>
                  </a:lnTo>
                  <a:lnTo>
                    <a:pt x="129214" y="119718"/>
                  </a:lnTo>
                  <a:lnTo>
                    <a:pt x="131298" y="118618"/>
                  </a:lnTo>
                  <a:lnTo>
                    <a:pt x="160241" y="87467"/>
                  </a:lnTo>
                  <a:lnTo>
                    <a:pt x="191863" y="55789"/>
                  </a:lnTo>
                  <a:lnTo>
                    <a:pt x="198162" y="48078"/>
                  </a:lnTo>
                  <a:lnTo>
                    <a:pt x="201707" y="35804"/>
                  </a:lnTo>
                  <a:lnTo>
                    <a:pt x="203003" y="18164"/>
                  </a:lnTo>
                  <a:lnTo>
                    <a:pt x="202364" y="17048"/>
                  </a:lnTo>
                  <a:lnTo>
                    <a:pt x="201231" y="17010"/>
                  </a:lnTo>
                  <a:lnTo>
                    <a:pt x="199772" y="17690"/>
                  </a:lnTo>
                  <a:lnTo>
                    <a:pt x="187994" y="28921"/>
                  </a:lnTo>
                  <a:lnTo>
                    <a:pt x="178141" y="46609"/>
                  </a:lnTo>
                  <a:lnTo>
                    <a:pt x="169401" y="66905"/>
                  </a:lnTo>
                  <a:lnTo>
                    <a:pt x="168893" y="79595"/>
                  </a:lnTo>
                  <a:lnTo>
                    <a:pt x="170945" y="110737"/>
                  </a:lnTo>
                  <a:lnTo>
                    <a:pt x="173107" y="121653"/>
                  </a:lnTo>
                  <a:lnTo>
                    <a:pt x="174671" y="125552"/>
                  </a:lnTo>
                  <a:lnTo>
                    <a:pt x="176419" y="127446"/>
                  </a:lnTo>
                  <a:lnTo>
                    <a:pt x="178291" y="128003"/>
                  </a:lnTo>
                  <a:lnTo>
                    <a:pt x="180244" y="127669"/>
                  </a:lnTo>
                  <a:lnTo>
                    <a:pt x="184296" y="123534"/>
                  </a:lnTo>
                  <a:lnTo>
                    <a:pt x="192646" y="106011"/>
                  </a:lnTo>
                  <a:lnTo>
                    <a:pt x="201323" y="74681"/>
                  </a:lnTo>
                  <a:lnTo>
                    <a:pt x="203658" y="55539"/>
                  </a:lnTo>
                  <a:lnTo>
                    <a:pt x="206461" y="49849"/>
                  </a:lnTo>
                  <a:lnTo>
                    <a:pt x="207491" y="48755"/>
                  </a:lnTo>
                  <a:lnTo>
                    <a:pt x="208177" y="48731"/>
                  </a:lnTo>
                  <a:lnTo>
                    <a:pt x="208635" y="49421"/>
                  </a:lnTo>
                  <a:lnTo>
                    <a:pt x="213861" y="81109"/>
                  </a:lnTo>
                  <a:lnTo>
                    <a:pt x="219002" y="108736"/>
                  </a:lnTo>
                  <a:lnTo>
                    <a:pt x="223704" y="139803"/>
                  </a:lnTo>
                  <a:lnTo>
                    <a:pt x="227633" y="165121"/>
                  </a:lnTo>
                  <a:lnTo>
                    <a:pt x="231685" y="194269"/>
                  </a:lnTo>
                  <a:lnTo>
                    <a:pt x="233600" y="222472"/>
                  </a:lnTo>
                  <a:lnTo>
                    <a:pt x="229398" y="254029"/>
                  </a:lnTo>
                  <a:lnTo>
                    <a:pt x="222094" y="273059"/>
                  </a:lnTo>
                  <a:lnTo>
                    <a:pt x="210993" y="288732"/>
                  </a:lnTo>
                  <a:lnTo>
                    <a:pt x="198767" y="298941"/>
                  </a:lnTo>
                  <a:lnTo>
                    <a:pt x="182836" y="306435"/>
                  </a:lnTo>
                  <a:lnTo>
                    <a:pt x="153421" y="310219"/>
                  </a:lnTo>
                  <a:lnTo>
                    <a:pt x="124196" y="310966"/>
                  </a:lnTo>
                  <a:lnTo>
                    <a:pt x="107120" y="309214"/>
                  </a:lnTo>
                  <a:lnTo>
                    <a:pt x="80455" y="303970"/>
                  </a:lnTo>
                  <a:lnTo>
                    <a:pt x="54854" y="289218"/>
                  </a:lnTo>
                  <a:lnTo>
                    <a:pt x="36714" y="274078"/>
                  </a:lnTo>
                  <a:lnTo>
                    <a:pt x="25400" y="260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7531100" y="3236240"/>
              <a:ext cx="80926" cy="109775"/>
            </a:xfrm>
            <a:custGeom>
              <a:rect b="b" l="l" r="r" t="t"/>
              <a:pathLst>
                <a:path extrusionOk="0" h="109775" w="80926">
                  <a:moveTo>
                    <a:pt x="0" y="2260"/>
                  </a:moveTo>
                  <a:lnTo>
                    <a:pt x="0" y="2260"/>
                  </a:lnTo>
                  <a:lnTo>
                    <a:pt x="4364" y="12399"/>
                  </a:lnTo>
                  <a:lnTo>
                    <a:pt x="6089" y="38855"/>
                  </a:lnTo>
                  <a:lnTo>
                    <a:pt x="12074" y="66874"/>
                  </a:lnTo>
                  <a:lnTo>
                    <a:pt x="22235" y="92744"/>
                  </a:lnTo>
                  <a:lnTo>
                    <a:pt x="30107" y="105035"/>
                  </a:lnTo>
                  <a:lnTo>
                    <a:pt x="34182" y="108171"/>
                  </a:lnTo>
                  <a:lnTo>
                    <a:pt x="38311" y="109556"/>
                  </a:lnTo>
                  <a:lnTo>
                    <a:pt x="42474" y="109774"/>
                  </a:lnTo>
                  <a:lnTo>
                    <a:pt x="50862" y="106253"/>
                  </a:lnTo>
                  <a:lnTo>
                    <a:pt x="59294" y="99279"/>
                  </a:lnTo>
                  <a:lnTo>
                    <a:pt x="77065" y="74878"/>
                  </a:lnTo>
                  <a:lnTo>
                    <a:pt x="80925" y="58349"/>
                  </a:lnTo>
                  <a:lnTo>
                    <a:pt x="77160" y="33801"/>
                  </a:lnTo>
                  <a:lnTo>
                    <a:pt x="73569" y="21217"/>
                  </a:lnTo>
                  <a:lnTo>
                    <a:pt x="67739" y="12332"/>
                  </a:lnTo>
                  <a:lnTo>
                    <a:pt x="59740" y="6031"/>
                  </a:lnTo>
                  <a:lnTo>
                    <a:pt x="49129" y="878"/>
                  </a:lnTo>
                  <a:lnTo>
                    <a:pt x="39238" y="0"/>
                  </a:lnTo>
                  <a:lnTo>
                    <a:pt x="34626" y="753"/>
                  </a:lnTo>
                  <a:lnTo>
                    <a:pt x="25737" y="7235"/>
                  </a:lnTo>
                  <a:lnTo>
                    <a:pt x="16563" y="19021"/>
                  </a:lnTo>
                  <a:lnTo>
                    <a:pt x="15275" y="21901"/>
                  </a:lnTo>
                  <a:lnTo>
                    <a:pt x="15122" y="24526"/>
                  </a:lnTo>
                  <a:lnTo>
                    <a:pt x="16834" y="29325"/>
                  </a:lnTo>
                  <a:lnTo>
                    <a:pt x="18278" y="30181"/>
                  </a:lnTo>
                  <a:lnTo>
                    <a:pt x="19946" y="30046"/>
                  </a:lnTo>
                  <a:lnTo>
                    <a:pt x="25400" y="2766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7241691" y="3222142"/>
              <a:ext cx="244960" cy="134608"/>
            </a:xfrm>
            <a:custGeom>
              <a:rect b="b" l="l" r="r" t="t"/>
              <a:pathLst>
                <a:path extrusionOk="0" h="134608" w="244960">
                  <a:moveTo>
                    <a:pt x="3659" y="3658"/>
                  </a:moveTo>
                  <a:lnTo>
                    <a:pt x="3659" y="3658"/>
                  </a:lnTo>
                  <a:lnTo>
                    <a:pt x="3659" y="287"/>
                  </a:lnTo>
                  <a:lnTo>
                    <a:pt x="2954" y="0"/>
                  </a:lnTo>
                  <a:lnTo>
                    <a:pt x="288" y="1562"/>
                  </a:lnTo>
                  <a:lnTo>
                    <a:pt x="0" y="2966"/>
                  </a:lnTo>
                  <a:lnTo>
                    <a:pt x="8315" y="29575"/>
                  </a:lnTo>
                  <a:lnTo>
                    <a:pt x="16443" y="59447"/>
                  </a:lnTo>
                  <a:lnTo>
                    <a:pt x="24842" y="85939"/>
                  </a:lnTo>
                  <a:lnTo>
                    <a:pt x="32060" y="115446"/>
                  </a:lnTo>
                  <a:lnTo>
                    <a:pt x="35453" y="131285"/>
                  </a:lnTo>
                  <a:lnTo>
                    <a:pt x="36850" y="133193"/>
                  </a:lnTo>
                  <a:lnTo>
                    <a:pt x="38486" y="134465"/>
                  </a:lnTo>
                  <a:lnTo>
                    <a:pt x="39578" y="134607"/>
                  </a:lnTo>
                  <a:lnTo>
                    <a:pt x="40305" y="133996"/>
                  </a:lnTo>
                  <a:lnTo>
                    <a:pt x="40789" y="132883"/>
                  </a:lnTo>
                  <a:lnTo>
                    <a:pt x="42273" y="105750"/>
                  </a:lnTo>
                  <a:lnTo>
                    <a:pt x="46066" y="77338"/>
                  </a:lnTo>
                  <a:lnTo>
                    <a:pt x="49621" y="50732"/>
                  </a:lnTo>
                  <a:lnTo>
                    <a:pt x="64949" y="22103"/>
                  </a:lnTo>
                  <a:lnTo>
                    <a:pt x="71115" y="14678"/>
                  </a:lnTo>
                  <a:lnTo>
                    <a:pt x="78560" y="9026"/>
                  </a:lnTo>
                  <a:lnTo>
                    <a:pt x="88454" y="6044"/>
                  </a:lnTo>
                  <a:lnTo>
                    <a:pt x="94056" y="5249"/>
                  </a:lnTo>
                  <a:lnTo>
                    <a:pt x="104042" y="8128"/>
                  </a:lnTo>
                  <a:lnTo>
                    <a:pt x="118581" y="18103"/>
                  </a:lnTo>
                  <a:lnTo>
                    <a:pt x="125983" y="31457"/>
                  </a:lnTo>
                  <a:lnTo>
                    <a:pt x="134099" y="60707"/>
                  </a:lnTo>
                  <a:lnTo>
                    <a:pt x="135441" y="86727"/>
                  </a:lnTo>
                  <a:lnTo>
                    <a:pt x="131429" y="102678"/>
                  </a:lnTo>
                  <a:lnTo>
                    <a:pt x="135175" y="89540"/>
                  </a:lnTo>
                  <a:lnTo>
                    <a:pt x="138528" y="64680"/>
                  </a:lnTo>
                  <a:lnTo>
                    <a:pt x="145776" y="39544"/>
                  </a:lnTo>
                  <a:lnTo>
                    <a:pt x="155285" y="25423"/>
                  </a:lnTo>
                  <a:lnTo>
                    <a:pt x="167041" y="15673"/>
                  </a:lnTo>
                  <a:lnTo>
                    <a:pt x="175286" y="12526"/>
                  </a:lnTo>
                  <a:lnTo>
                    <a:pt x="179460" y="11686"/>
                  </a:lnTo>
                  <a:lnTo>
                    <a:pt x="183654" y="13244"/>
                  </a:lnTo>
                  <a:lnTo>
                    <a:pt x="192077" y="20618"/>
                  </a:lnTo>
                  <a:lnTo>
                    <a:pt x="204753" y="43412"/>
                  </a:lnTo>
                  <a:lnTo>
                    <a:pt x="214074" y="72509"/>
                  </a:lnTo>
                  <a:lnTo>
                    <a:pt x="219181" y="99442"/>
                  </a:lnTo>
                  <a:lnTo>
                    <a:pt x="226253" y="120650"/>
                  </a:lnTo>
                  <a:lnTo>
                    <a:pt x="228255" y="123986"/>
                  </a:lnTo>
                  <a:lnTo>
                    <a:pt x="231001" y="125505"/>
                  </a:lnTo>
                  <a:lnTo>
                    <a:pt x="234243" y="125811"/>
                  </a:lnTo>
                  <a:lnTo>
                    <a:pt x="244959" y="12430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2"/>
          <p:cNvGrpSpPr/>
          <p:nvPr/>
        </p:nvGrpSpPr>
        <p:grpSpPr>
          <a:xfrm>
            <a:off x="8090082" y="3084111"/>
            <a:ext cx="374469" cy="325840"/>
            <a:chOff x="8090082" y="3084111"/>
            <a:chExt cx="374469" cy="325840"/>
          </a:xfrm>
        </p:grpSpPr>
        <p:sp>
          <p:nvSpPr>
            <p:cNvPr id="557" name="Google Shape;557;p2"/>
            <p:cNvSpPr/>
            <p:nvPr/>
          </p:nvSpPr>
          <p:spPr>
            <a:xfrm>
              <a:off x="8458461" y="3378200"/>
              <a:ext cx="6090" cy="31751"/>
            </a:xfrm>
            <a:custGeom>
              <a:rect b="b" l="l" r="r" t="t"/>
              <a:pathLst>
                <a:path extrusionOk="0" h="31751" w="6090">
                  <a:moveTo>
                    <a:pt x="6089" y="0"/>
                  </a:moveTo>
                  <a:lnTo>
                    <a:pt x="6089" y="0"/>
                  </a:lnTo>
                  <a:lnTo>
                    <a:pt x="1725" y="10139"/>
                  </a:lnTo>
                  <a:lnTo>
                    <a:pt x="0" y="26482"/>
                  </a:lnTo>
                  <a:lnTo>
                    <a:pt x="619" y="28238"/>
                  </a:lnTo>
                  <a:lnTo>
                    <a:pt x="1737" y="29409"/>
                  </a:lnTo>
                  <a:lnTo>
                    <a:pt x="6089" y="31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375650" y="3098878"/>
              <a:ext cx="52747" cy="215823"/>
            </a:xfrm>
            <a:custGeom>
              <a:rect b="b" l="l" r="r" t="t"/>
              <a:pathLst>
                <a:path extrusionOk="0" h="215823" w="52747">
                  <a:moveTo>
                    <a:pt x="0" y="6272"/>
                  </a:moveTo>
                  <a:lnTo>
                    <a:pt x="0" y="6272"/>
                  </a:lnTo>
                  <a:lnTo>
                    <a:pt x="5468" y="805"/>
                  </a:lnTo>
                  <a:lnTo>
                    <a:pt x="27320" y="0"/>
                  </a:lnTo>
                  <a:lnTo>
                    <a:pt x="35190" y="1838"/>
                  </a:lnTo>
                  <a:lnTo>
                    <a:pt x="38277" y="3316"/>
                  </a:lnTo>
                  <a:lnTo>
                    <a:pt x="43587" y="8721"/>
                  </a:lnTo>
                  <a:lnTo>
                    <a:pt x="45992" y="12138"/>
                  </a:lnTo>
                  <a:lnTo>
                    <a:pt x="52746" y="33802"/>
                  </a:lnTo>
                  <a:lnTo>
                    <a:pt x="52474" y="55822"/>
                  </a:lnTo>
                  <a:lnTo>
                    <a:pt x="44554" y="85865"/>
                  </a:lnTo>
                  <a:lnTo>
                    <a:pt x="37205" y="107499"/>
                  </a:lnTo>
                  <a:lnTo>
                    <a:pt x="29941" y="128873"/>
                  </a:lnTo>
                  <a:lnTo>
                    <a:pt x="21885" y="158623"/>
                  </a:lnTo>
                  <a:lnTo>
                    <a:pt x="16441" y="178021"/>
                  </a:lnTo>
                  <a:lnTo>
                    <a:pt x="18669" y="195449"/>
                  </a:lnTo>
                  <a:lnTo>
                    <a:pt x="21938" y="202769"/>
                  </a:lnTo>
                  <a:lnTo>
                    <a:pt x="27624" y="208374"/>
                  </a:lnTo>
                  <a:lnTo>
                    <a:pt x="34150" y="212512"/>
                  </a:lnTo>
                  <a:lnTo>
                    <a:pt x="44450" y="21582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266916" y="3245189"/>
              <a:ext cx="108735" cy="122558"/>
            </a:xfrm>
            <a:custGeom>
              <a:rect b="b" l="l" r="r" t="t"/>
              <a:pathLst>
                <a:path extrusionOk="0" h="122558" w="108735">
                  <a:moveTo>
                    <a:pt x="57934" y="12361"/>
                  </a:moveTo>
                  <a:lnTo>
                    <a:pt x="57934" y="12361"/>
                  </a:lnTo>
                  <a:lnTo>
                    <a:pt x="47103" y="2235"/>
                  </a:lnTo>
                  <a:lnTo>
                    <a:pt x="40927" y="424"/>
                  </a:lnTo>
                  <a:lnTo>
                    <a:pt x="36735" y="0"/>
                  </a:lnTo>
                  <a:lnTo>
                    <a:pt x="27037" y="3133"/>
                  </a:lnTo>
                  <a:lnTo>
                    <a:pt x="21153" y="8495"/>
                  </a:lnTo>
                  <a:lnTo>
                    <a:pt x="8719" y="29622"/>
                  </a:lnTo>
                  <a:lnTo>
                    <a:pt x="0" y="53772"/>
                  </a:lnTo>
                  <a:lnTo>
                    <a:pt x="420" y="81611"/>
                  </a:lnTo>
                  <a:lnTo>
                    <a:pt x="4083" y="107492"/>
                  </a:lnTo>
                  <a:lnTo>
                    <a:pt x="7660" y="114614"/>
                  </a:lnTo>
                  <a:lnTo>
                    <a:pt x="15705" y="122557"/>
                  </a:lnTo>
                  <a:lnTo>
                    <a:pt x="17787" y="122514"/>
                  </a:lnTo>
                  <a:lnTo>
                    <a:pt x="19880" y="121074"/>
                  </a:lnTo>
                  <a:lnTo>
                    <a:pt x="41839" y="96221"/>
                  </a:lnTo>
                  <a:lnTo>
                    <a:pt x="53244" y="70997"/>
                  </a:lnTo>
                  <a:lnTo>
                    <a:pt x="60699" y="44002"/>
                  </a:lnTo>
                  <a:lnTo>
                    <a:pt x="63812" y="27695"/>
                  </a:lnTo>
                  <a:lnTo>
                    <a:pt x="68620" y="57003"/>
                  </a:lnTo>
                  <a:lnTo>
                    <a:pt x="71449" y="71763"/>
                  </a:lnTo>
                  <a:lnTo>
                    <a:pt x="84331" y="93474"/>
                  </a:lnTo>
                  <a:lnTo>
                    <a:pt x="91538" y="101328"/>
                  </a:lnTo>
                  <a:lnTo>
                    <a:pt x="97094" y="104819"/>
                  </a:lnTo>
                  <a:lnTo>
                    <a:pt x="99562" y="105044"/>
                  </a:lnTo>
                  <a:lnTo>
                    <a:pt x="108734" y="10126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147050" y="3084111"/>
              <a:ext cx="43720" cy="66686"/>
            </a:xfrm>
            <a:custGeom>
              <a:rect b="b" l="l" r="r" t="t"/>
              <a:pathLst>
                <a:path extrusionOk="0" h="66686" w="43720">
                  <a:moveTo>
                    <a:pt x="0" y="40089"/>
                  </a:moveTo>
                  <a:lnTo>
                    <a:pt x="0" y="40089"/>
                  </a:lnTo>
                  <a:lnTo>
                    <a:pt x="0" y="54395"/>
                  </a:lnTo>
                  <a:lnTo>
                    <a:pt x="3372" y="64475"/>
                  </a:lnTo>
                  <a:lnTo>
                    <a:pt x="5776" y="66224"/>
                  </a:lnTo>
                  <a:lnTo>
                    <a:pt x="8789" y="66685"/>
                  </a:lnTo>
                  <a:lnTo>
                    <a:pt x="12209" y="66286"/>
                  </a:lnTo>
                  <a:lnTo>
                    <a:pt x="19772" y="62080"/>
                  </a:lnTo>
                  <a:lnTo>
                    <a:pt x="36126" y="47882"/>
                  </a:lnTo>
                  <a:lnTo>
                    <a:pt x="40751" y="39790"/>
                  </a:lnTo>
                  <a:lnTo>
                    <a:pt x="43719" y="23097"/>
                  </a:lnTo>
                  <a:lnTo>
                    <a:pt x="40863" y="10438"/>
                  </a:lnTo>
                  <a:lnTo>
                    <a:pt x="35565" y="3863"/>
                  </a:lnTo>
                  <a:lnTo>
                    <a:pt x="32176" y="1122"/>
                  </a:lnTo>
                  <a:lnTo>
                    <a:pt x="28507" y="0"/>
                  </a:lnTo>
                  <a:lnTo>
                    <a:pt x="20666" y="635"/>
                  </a:lnTo>
                  <a:lnTo>
                    <a:pt x="14359" y="3269"/>
                  </a:lnTo>
                  <a:lnTo>
                    <a:pt x="11689" y="4959"/>
                  </a:lnTo>
                  <a:lnTo>
                    <a:pt x="9909" y="7496"/>
                  </a:lnTo>
                  <a:lnTo>
                    <a:pt x="6350" y="2103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8090082" y="3182233"/>
              <a:ext cx="139519" cy="191995"/>
            </a:xfrm>
            <a:custGeom>
              <a:rect b="b" l="l" r="r" t="t"/>
              <a:pathLst>
                <a:path extrusionOk="0" h="191995" w="139519">
                  <a:moveTo>
                    <a:pt x="114118" y="5467"/>
                  </a:moveTo>
                  <a:lnTo>
                    <a:pt x="114118" y="5467"/>
                  </a:lnTo>
                  <a:lnTo>
                    <a:pt x="103979" y="4761"/>
                  </a:lnTo>
                  <a:lnTo>
                    <a:pt x="84625" y="442"/>
                  </a:lnTo>
                  <a:lnTo>
                    <a:pt x="77523" y="0"/>
                  </a:lnTo>
                  <a:lnTo>
                    <a:pt x="62106" y="5154"/>
                  </a:lnTo>
                  <a:lnTo>
                    <a:pt x="35954" y="22339"/>
                  </a:lnTo>
                  <a:lnTo>
                    <a:pt x="21657" y="38453"/>
                  </a:lnTo>
                  <a:lnTo>
                    <a:pt x="6814" y="69130"/>
                  </a:lnTo>
                  <a:lnTo>
                    <a:pt x="1891" y="89947"/>
                  </a:lnTo>
                  <a:lnTo>
                    <a:pt x="432" y="117752"/>
                  </a:lnTo>
                  <a:lnTo>
                    <a:pt x="0" y="147157"/>
                  </a:lnTo>
                  <a:lnTo>
                    <a:pt x="1754" y="171156"/>
                  </a:lnTo>
                  <a:lnTo>
                    <a:pt x="4911" y="184940"/>
                  </a:lnTo>
                  <a:lnTo>
                    <a:pt x="8667" y="191066"/>
                  </a:lnTo>
                  <a:lnTo>
                    <a:pt x="12773" y="191994"/>
                  </a:lnTo>
                  <a:lnTo>
                    <a:pt x="24861" y="191144"/>
                  </a:lnTo>
                  <a:lnTo>
                    <a:pt x="37760" y="184651"/>
                  </a:lnTo>
                  <a:lnTo>
                    <a:pt x="49842" y="174004"/>
                  </a:lnTo>
                  <a:lnTo>
                    <a:pt x="69096" y="142292"/>
                  </a:lnTo>
                  <a:lnTo>
                    <a:pt x="85690" y="110739"/>
                  </a:lnTo>
                  <a:lnTo>
                    <a:pt x="93007" y="89369"/>
                  </a:lnTo>
                  <a:lnTo>
                    <a:pt x="99161" y="59006"/>
                  </a:lnTo>
                  <a:lnTo>
                    <a:pt x="101120" y="45740"/>
                  </a:lnTo>
                  <a:lnTo>
                    <a:pt x="101220" y="45721"/>
                  </a:lnTo>
                  <a:lnTo>
                    <a:pt x="101406" y="75358"/>
                  </a:lnTo>
                  <a:lnTo>
                    <a:pt x="101415" y="98142"/>
                  </a:lnTo>
                  <a:lnTo>
                    <a:pt x="103299" y="127236"/>
                  </a:lnTo>
                  <a:lnTo>
                    <a:pt x="106885" y="158558"/>
                  </a:lnTo>
                  <a:lnTo>
                    <a:pt x="109258" y="167111"/>
                  </a:lnTo>
                  <a:lnTo>
                    <a:pt x="116529" y="178351"/>
                  </a:lnTo>
                  <a:lnTo>
                    <a:pt x="120599" y="181082"/>
                  </a:lnTo>
                  <a:lnTo>
                    <a:pt x="126705" y="182979"/>
                  </a:lnTo>
                  <a:lnTo>
                    <a:pt x="129826" y="183139"/>
                  </a:lnTo>
                  <a:lnTo>
                    <a:pt x="133564" y="181329"/>
                  </a:lnTo>
                  <a:lnTo>
                    <a:pt x="138342" y="177788"/>
                  </a:lnTo>
                  <a:lnTo>
                    <a:pt x="138995" y="175423"/>
                  </a:lnTo>
                  <a:lnTo>
                    <a:pt x="139518" y="1705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2"/>
          <p:cNvGrpSpPr/>
          <p:nvPr/>
        </p:nvGrpSpPr>
        <p:grpSpPr>
          <a:xfrm>
            <a:off x="4324350" y="3549650"/>
            <a:ext cx="520701" cy="348103"/>
            <a:chOff x="4324350" y="3549650"/>
            <a:chExt cx="520701" cy="348103"/>
          </a:xfrm>
        </p:grpSpPr>
        <p:sp>
          <p:nvSpPr>
            <p:cNvPr id="563" name="Google Shape;563;p2"/>
            <p:cNvSpPr/>
            <p:nvPr/>
          </p:nvSpPr>
          <p:spPr>
            <a:xfrm>
              <a:off x="4668130" y="3735752"/>
              <a:ext cx="87301" cy="154114"/>
            </a:xfrm>
            <a:custGeom>
              <a:rect b="b" l="l" r="r" t="t"/>
              <a:pathLst>
                <a:path extrusionOk="0" h="154114" w="87301">
                  <a:moveTo>
                    <a:pt x="5470" y="10748"/>
                  </a:moveTo>
                  <a:lnTo>
                    <a:pt x="5470" y="10748"/>
                  </a:lnTo>
                  <a:lnTo>
                    <a:pt x="2099" y="14119"/>
                  </a:lnTo>
                  <a:lnTo>
                    <a:pt x="444" y="19537"/>
                  </a:lnTo>
                  <a:lnTo>
                    <a:pt x="0" y="45067"/>
                  </a:lnTo>
                  <a:lnTo>
                    <a:pt x="4242" y="70619"/>
                  </a:lnTo>
                  <a:lnTo>
                    <a:pt x="11996" y="100812"/>
                  </a:lnTo>
                  <a:lnTo>
                    <a:pt x="20104" y="123512"/>
                  </a:lnTo>
                  <a:lnTo>
                    <a:pt x="35486" y="146773"/>
                  </a:lnTo>
                  <a:lnTo>
                    <a:pt x="43739" y="152342"/>
                  </a:lnTo>
                  <a:lnTo>
                    <a:pt x="47916" y="153828"/>
                  </a:lnTo>
                  <a:lnTo>
                    <a:pt x="51406" y="154113"/>
                  </a:lnTo>
                  <a:lnTo>
                    <a:pt x="57166" y="152547"/>
                  </a:lnTo>
                  <a:lnTo>
                    <a:pt x="67746" y="144328"/>
                  </a:lnTo>
                  <a:lnTo>
                    <a:pt x="79818" y="126214"/>
                  </a:lnTo>
                  <a:lnTo>
                    <a:pt x="85590" y="102973"/>
                  </a:lnTo>
                  <a:lnTo>
                    <a:pt x="87300" y="78212"/>
                  </a:lnTo>
                  <a:lnTo>
                    <a:pt x="84435" y="53002"/>
                  </a:lnTo>
                  <a:lnTo>
                    <a:pt x="76441" y="28633"/>
                  </a:lnTo>
                  <a:lnTo>
                    <a:pt x="65931" y="11814"/>
                  </a:lnTo>
                  <a:lnTo>
                    <a:pt x="57977" y="4636"/>
                  </a:lnTo>
                  <a:lnTo>
                    <a:pt x="49738" y="977"/>
                  </a:lnTo>
                  <a:lnTo>
                    <a:pt x="45565" y="0"/>
                  </a:lnTo>
                  <a:lnTo>
                    <a:pt x="37166" y="797"/>
                  </a:lnTo>
                  <a:lnTo>
                    <a:pt x="5487" y="9655"/>
                  </a:lnTo>
                  <a:lnTo>
                    <a:pt x="1007" y="10424"/>
                  </a:lnTo>
                  <a:lnTo>
                    <a:pt x="1084" y="10532"/>
                  </a:lnTo>
                  <a:close/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4806950" y="3740150"/>
              <a:ext cx="38101" cy="152401"/>
            </a:xfrm>
            <a:custGeom>
              <a:rect b="b" l="l" r="r" t="t"/>
              <a:pathLst>
                <a:path extrusionOk="0" h="152401" w="381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1934" y="37664"/>
                  </a:lnTo>
                  <a:lnTo>
                    <a:pt x="18822" y="60784"/>
                  </a:lnTo>
                  <a:lnTo>
                    <a:pt x="25333" y="86214"/>
                  </a:lnTo>
                  <a:lnTo>
                    <a:pt x="30905" y="115932"/>
                  </a:lnTo>
                  <a:lnTo>
                    <a:pt x="33465" y="138141"/>
                  </a:lnTo>
                  <a:lnTo>
                    <a:pt x="38100" y="152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4762500" y="3670300"/>
              <a:ext cx="31751" cy="6351"/>
            </a:xfrm>
            <a:custGeom>
              <a:rect b="b" l="l" r="r" t="t"/>
              <a:pathLst>
                <a:path extrusionOk="0" h="6351" w="317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317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4484245" y="3617721"/>
              <a:ext cx="100456" cy="70353"/>
            </a:xfrm>
            <a:custGeom>
              <a:rect b="b" l="l" r="r" t="t"/>
              <a:pathLst>
                <a:path extrusionOk="0" h="70353" w="100456">
                  <a:moveTo>
                    <a:pt x="11555" y="8129"/>
                  </a:moveTo>
                  <a:lnTo>
                    <a:pt x="11555" y="8129"/>
                  </a:lnTo>
                  <a:lnTo>
                    <a:pt x="8184" y="11500"/>
                  </a:lnTo>
                  <a:lnTo>
                    <a:pt x="4647" y="13155"/>
                  </a:lnTo>
                  <a:lnTo>
                    <a:pt x="2717" y="13596"/>
                  </a:lnTo>
                  <a:lnTo>
                    <a:pt x="1430" y="14596"/>
                  </a:lnTo>
                  <a:lnTo>
                    <a:pt x="0" y="17589"/>
                  </a:lnTo>
                  <a:lnTo>
                    <a:pt x="324" y="19374"/>
                  </a:lnTo>
                  <a:lnTo>
                    <a:pt x="4151" y="25258"/>
                  </a:lnTo>
                  <a:lnTo>
                    <a:pt x="27418" y="51259"/>
                  </a:lnTo>
                  <a:lnTo>
                    <a:pt x="29894" y="56226"/>
                  </a:lnTo>
                  <a:lnTo>
                    <a:pt x="39257" y="67318"/>
                  </a:lnTo>
                  <a:lnTo>
                    <a:pt x="43387" y="69713"/>
                  </a:lnTo>
                  <a:lnTo>
                    <a:pt x="45477" y="70352"/>
                  </a:lnTo>
                  <a:lnTo>
                    <a:pt x="47575" y="70072"/>
                  </a:lnTo>
                  <a:lnTo>
                    <a:pt x="51788" y="67880"/>
                  </a:lnTo>
                  <a:lnTo>
                    <a:pt x="58126" y="62679"/>
                  </a:lnTo>
                  <a:lnTo>
                    <a:pt x="64473" y="49927"/>
                  </a:lnTo>
                  <a:lnTo>
                    <a:pt x="72938" y="22997"/>
                  </a:lnTo>
                  <a:lnTo>
                    <a:pt x="77172" y="12150"/>
                  </a:lnTo>
                  <a:lnTo>
                    <a:pt x="83287" y="4507"/>
                  </a:lnTo>
                  <a:lnTo>
                    <a:pt x="86892" y="1481"/>
                  </a:lnTo>
                  <a:lnTo>
                    <a:pt x="90003" y="169"/>
                  </a:lnTo>
                  <a:lnTo>
                    <a:pt x="92781" y="0"/>
                  </a:lnTo>
                  <a:lnTo>
                    <a:pt x="100455" y="177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4458469" y="3717236"/>
              <a:ext cx="170682" cy="180517"/>
            </a:xfrm>
            <a:custGeom>
              <a:rect b="b" l="l" r="r" t="t"/>
              <a:pathLst>
                <a:path extrusionOk="0" h="180517" w="170682">
                  <a:moveTo>
                    <a:pt x="5581" y="86414"/>
                  </a:moveTo>
                  <a:lnTo>
                    <a:pt x="5581" y="86414"/>
                  </a:lnTo>
                  <a:lnTo>
                    <a:pt x="8952" y="86414"/>
                  </a:lnTo>
                  <a:lnTo>
                    <a:pt x="12488" y="88295"/>
                  </a:lnTo>
                  <a:lnTo>
                    <a:pt x="14419" y="89785"/>
                  </a:lnTo>
                  <a:lnTo>
                    <a:pt x="20327" y="91440"/>
                  </a:lnTo>
                  <a:lnTo>
                    <a:pt x="35618" y="92502"/>
                  </a:lnTo>
                  <a:lnTo>
                    <a:pt x="51406" y="85945"/>
                  </a:lnTo>
                  <a:lnTo>
                    <a:pt x="80080" y="67024"/>
                  </a:lnTo>
                  <a:lnTo>
                    <a:pt x="101312" y="46858"/>
                  </a:lnTo>
                  <a:lnTo>
                    <a:pt x="109779" y="30492"/>
                  </a:lnTo>
                  <a:lnTo>
                    <a:pt x="112419" y="18417"/>
                  </a:lnTo>
                  <a:lnTo>
                    <a:pt x="109274" y="10097"/>
                  </a:lnTo>
                  <a:lnTo>
                    <a:pt x="106460" y="5903"/>
                  </a:lnTo>
                  <a:lnTo>
                    <a:pt x="103172" y="3106"/>
                  </a:lnTo>
                  <a:lnTo>
                    <a:pt x="95757" y="0"/>
                  </a:lnTo>
                  <a:lnTo>
                    <a:pt x="87757" y="500"/>
                  </a:lnTo>
                  <a:lnTo>
                    <a:pt x="83649" y="1622"/>
                  </a:lnTo>
                  <a:lnTo>
                    <a:pt x="53008" y="23440"/>
                  </a:lnTo>
                  <a:lnTo>
                    <a:pt x="26068" y="54245"/>
                  </a:lnTo>
                  <a:lnTo>
                    <a:pt x="7982" y="83352"/>
                  </a:lnTo>
                  <a:lnTo>
                    <a:pt x="1823" y="101186"/>
                  </a:lnTo>
                  <a:lnTo>
                    <a:pt x="0" y="125520"/>
                  </a:lnTo>
                  <a:lnTo>
                    <a:pt x="4452" y="154503"/>
                  </a:lnTo>
                  <a:lnTo>
                    <a:pt x="10107" y="168521"/>
                  </a:lnTo>
                  <a:lnTo>
                    <a:pt x="14178" y="172295"/>
                  </a:lnTo>
                  <a:lnTo>
                    <a:pt x="27179" y="177791"/>
                  </a:lnTo>
                  <a:lnTo>
                    <a:pt x="51178" y="180516"/>
                  </a:lnTo>
                  <a:lnTo>
                    <a:pt x="80753" y="177073"/>
                  </a:lnTo>
                  <a:lnTo>
                    <a:pt x="108860" y="173780"/>
                  </a:lnTo>
                  <a:lnTo>
                    <a:pt x="135938" y="168893"/>
                  </a:lnTo>
                  <a:lnTo>
                    <a:pt x="170681" y="15626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4351382" y="3695700"/>
              <a:ext cx="87269" cy="152401"/>
            </a:xfrm>
            <a:custGeom>
              <a:rect b="b" l="l" r="r" t="t"/>
              <a:pathLst>
                <a:path extrusionOk="0" h="152401" w="87269">
                  <a:moveTo>
                    <a:pt x="87268" y="0"/>
                  </a:moveTo>
                  <a:lnTo>
                    <a:pt x="87268" y="0"/>
                  </a:lnTo>
                  <a:lnTo>
                    <a:pt x="80526" y="3371"/>
                  </a:lnTo>
                  <a:lnTo>
                    <a:pt x="78540" y="5069"/>
                  </a:lnTo>
                  <a:lnTo>
                    <a:pt x="53675" y="33408"/>
                  </a:lnTo>
                  <a:lnTo>
                    <a:pt x="26095" y="55690"/>
                  </a:lnTo>
                  <a:lnTo>
                    <a:pt x="3874" y="77120"/>
                  </a:lnTo>
                  <a:lnTo>
                    <a:pt x="816" y="83900"/>
                  </a:lnTo>
                  <a:lnTo>
                    <a:pt x="0" y="87683"/>
                  </a:lnTo>
                  <a:lnTo>
                    <a:pt x="2222" y="103121"/>
                  </a:lnTo>
                  <a:lnTo>
                    <a:pt x="14364" y="126595"/>
                  </a:lnTo>
                  <a:lnTo>
                    <a:pt x="22176" y="136463"/>
                  </a:lnTo>
                  <a:lnTo>
                    <a:pt x="32233" y="141789"/>
                  </a:lnTo>
                  <a:lnTo>
                    <a:pt x="60735" y="145489"/>
                  </a:lnTo>
                  <a:lnTo>
                    <a:pt x="71567" y="146589"/>
                  </a:lnTo>
                  <a:lnTo>
                    <a:pt x="87268" y="152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4324350" y="3549650"/>
              <a:ext cx="69851" cy="323851"/>
            </a:xfrm>
            <a:custGeom>
              <a:rect b="b" l="l" r="r" t="t"/>
              <a:pathLst>
                <a:path extrusionOk="0" h="323851" w="698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7839" y="33256"/>
                  </a:lnTo>
                  <a:lnTo>
                    <a:pt x="13141" y="60184"/>
                  </a:lnTo>
                  <a:lnTo>
                    <a:pt x="21254" y="88245"/>
                  </a:lnTo>
                  <a:lnTo>
                    <a:pt x="25287" y="114171"/>
                  </a:lnTo>
                  <a:lnTo>
                    <a:pt x="30264" y="139675"/>
                  </a:lnTo>
                  <a:lnTo>
                    <a:pt x="34828" y="168466"/>
                  </a:lnTo>
                  <a:lnTo>
                    <a:pt x="38527" y="190350"/>
                  </a:lnTo>
                  <a:lnTo>
                    <a:pt x="41818" y="215128"/>
                  </a:lnTo>
                  <a:lnTo>
                    <a:pt x="43280" y="237899"/>
                  </a:lnTo>
                  <a:lnTo>
                    <a:pt x="47474" y="263811"/>
                  </a:lnTo>
                  <a:lnTo>
                    <a:pt x="52244" y="293044"/>
                  </a:lnTo>
                  <a:lnTo>
                    <a:pt x="57578" y="307666"/>
                  </a:lnTo>
                  <a:lnTo>
                    <a:pt x="69850" y="323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2"/>
          <p:cNvGrpSpPr/>
          <p:nvPr/>
        </p:nvGrpSpPr>
        <p:grpSpPr>
          <a:xfrm>
            <a:off x="5158891" y="3587750"/>
            <a:ext cx="492610" cy="285751"/>
            <a:chOff x="5158891" y="3587750"/>
            <a:chExt cx="492610" cy="285751"/>
          </a:xfrm>
        </p:grpSpPr>
        <p:sp>
          <p:nvSpPr>
            <p:cNvPr id="571" name="Google Shape;571;p2"/>
            <p:cNvSpPr/>
            <p:nvPr/>
          </p:nvSpPr>
          <p:spPr>
            <a:xfrm>
              <a:off x="5487360" y="3708400"/>
              <a:ext cx="164141" cy="158599"/>
            </a:xfrm>
            <a:custGeom>
              <a:rect b="b" l="l" r="r" t="t"/>
              <a:pathLst>
                <a:path extrusionOk="0" h="158599" w="164141">
                  <a:moveTo>
                    <a:pt x="11740" y="0"/>
                  </a:moveTo>
                  <a:lnTo>
                    <a:pt x="11740" y="0"/>
                  </a:lnTo>
                  <a:lnTo>
                    <a:pt x="8369" y="3371"/>
                  </a:lnTo>
                  <a:lnTo>
                    <a:pt x="6714" y="6907"/>
                  </a:lnTo>
                  <a:lnTo>
                    <a:pt x="0" y="30038"/>
                  </a:lnTo>
                  <a:lnTo>
                    <a:pt x="4300" y="58197"/>
                  </a:lnTo>
                  <a:lnTo>
                    <a:pt x="9927" y="89680"/>
                  </a:lnTo>
                  <a:lnTo>
                    <a:pt x="18150" y="120674"/>
                  </a:lnTo>
                  <a:lnTo>
                    <a:pt x="26569" y="134217"/>
                  </a:lnTo>
                  <a:lnTo>
                    <a:pt x="30795" y="137263"/>
                  </a:lnTo>
                  <a:lnTo>
                    <a:pt x="32911" y="138076"/>
                  </a:lnTo>
                  <a:lnTo>
                    <a:pt x="39023" y="137097"/>
                  </a:lnTo>
                  <a:lnTo>
                    <a:pt x="54446" y="130719"/>
                  </a:lnTo>
                  <a:lnTo>
                    <a:pt x="60824" y="124890"/>
                  </a:lnTo>
                  <a:lnTo>
                    <a:pt x="68382" y="111793"/>
                  </a:lnTo>
                  <a:lnTo>
                    <a:pt x="79663" y="81006"/>
                  </a:lnTo>
                  <a:lnTo>
                    <a:pt x="81210" y="53474"/>
                  </a:lnTo>
                  <a:lnTo>
                    <a:pt x="81556" y="23048"/>
                  </a:lnTo>
                  <a:lnTo>
                    <a:pt x="81587" y="19401"/>
                  </a:lnTo>
                  <a:lnTo>
                    <a:pt x="82295" y="35677"/>
                  </a:lnTo>
                  <a:lnTo>
                    <a:pt x="88497" y="63570"/>
                  </a:lnTo>
                  <a:lnTo>
                    <a:pt x="94455" y="95271"/>
                  </a:lnTo>
                  <a:lnTo>
                    <a:pt x="100689" y="121362"/>
                  </a:lnTo>
                  <a:lnTo>
                    <a:pt x="105601" y="132961"/>
                  </a:lnTo>
                  <a:lnTo>
                    <a:pt x="120927" y="152933"/>
                  </a:lnTo>
                  <a:lnTo>
                    <a:pt x="125649" y="156164"/>
                  </a:lnTo>
                  <a:lnTo>
                    <a:pt x="130804" y="157601"/>
                  </a:lnTo>
                  <a:lnTo>
                    <a:pt x="149672" y="158598"/>
                  </a:lnTo>
                  <a:lnTo>
                    <a:pt x="164140" y="152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5391150" y="3632200"/>
              <a:ext cx="50801" cy="57151"/>
            </a:xfrm>
            <a:custGeom>
              <a:rect b="b" l="l" r="r" t="t"/>
              <a:pathLst>
                <a:path extrusionOk="0" h="57151" w="5080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3893" y="3763"/>
                  </a:lnTo>
                  <a:lnTo>
                    <a:pt x="23504" y="32240"/>
                  </a:lnTo>
                  <a:lnTo>
                    <a:pt x="0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5365750" y="3733800"/>
              <a:ext cx="88784" cy="138765"/>
            </a:xfrm>
            <a:custGeom>
              <a:rect b="b" l="l" r="r" t="t"/>
              <a:pathLst>
                <a:path extrusionOk="0" h="138765" w="88784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069"/>
                  </a:lnTo>
                  <a:lnTo>
                    <a:pt x="1765" y="8838"/>
                  </a:lnTo>
                  <a:lnTo>
                    <a:pt x="233" y="33532"/>
                  </a:lnTo>
                  <a:lnTo>
                    <a:pt x="1951" y="60265"/>
                  </a:lnTo>
                  <a:lnTo>
                    <a:pt x="8852" y="88261"/>
                  </a:lnTo>
                  <a:lnTo>
                    <a:pt x="18421" y="117832"/>
                  </a:lnTo>
                  <a:lnTo>
                    <a:pt x="32034" y="132593"/>
                  </a:lnTo>
                  <a:lnTo>
                    <a:pt x="38461" y="136542"/>
                  </a:lnTo>
                  <a:lnTo>
                    <a:pt x="49418" y="138764"/>
                  </a:lnTo>
                  <a:lnTo>
                    <a:pt x="52701" y="137665"/>
                  </a:lnTo>
                  <a:lnTo>
                    <a:pt x="77343" y="113193"/>
                  </a:lnTo>
                  <a:lnTo>
                    <a:pt x="84378" y="99390"/>
                  </a:lnTo>
                  <a:lnTo>
                    <a:pt x="88305" y="67678"/>
                  </a:lnTo>
                  <a:lnTo>
                    <a:pt x="88783" y="45667"/>
                  </a:lnTo>
                  <a:lnTo>
                    <a:pt x="82123" y="30229"/>
                  </a:lnTo>
                  <a:lnTo>
                    <a:pt x="75070" y="22137"/>
                  </a:lnTo>
                  <a:lnTo>
                    <a:pt x="71213" y="18991"/>
                  </a:lnTo>
                  <a:lnTo>
                    <a:pt x="59402" y="15496"/>
                  </a:lnTo>
                  <a:lnTo>
                    <a:pt x="35566" y="13252"/>
                  </a:lnTo>
                  <a:lnTo>
                    <a:pt x="21670" y="16235"/>
                  </a:lnTo>
                  <a:lnTo>
                    <a:pt x="0" y="25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5158891" y="3587750"/>
              <a:ext cx="181460" cy="285751"/>
            </a:xfrm>
            <a:custGeom>
              <a:rect b="b" l="l" r="r" t="t"/>
              <a:pathLst>
                <a:path extrusionOk="0" h="285751" w="181460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5" y="6907"/>
                  </a:lnTo>
                  <a:lnTo>
                    <a:pt x="1563" y="8838"/>
                  </a:lnTo>
                  <a:lnTo>
                    <a:pt x="7146" y="36676"/>
                  </a:lnTo>
                  <a:lnTo>
                    <a:pt x="17910" y="68314"/>
                  </a:lnTo>
                  <a:lnTo>
                    <a:pt x="26126" y="94947"/>
                  </a:lnTo>
                  <a:lnTo>
                    <a:pt x="30361" y="122472"/>
                  </a:lnTo>
                  <a:lnTo>
                    <a:pt x="35795" y="150352"/>
                  </a:lnTo>
                  <a:lnTo>
                    <a:pt x="39108" y="173362"/>
                  </a:lnTo>
                  <a:lnTo>
                    <a:pt x="40581" y="197700"/>
                  </a:lnTo>
                  <a:lnTo>
                    <a:pt x="41236" y="220746"/>
                  </a:lnTo>
                  <a:lnTo>
                    <a:pt x="43485" y="251673"/>
                  </a:lnTo>
                  <a:lnTo>
                    <a:pt x="47838" y="283245"/>
                  </a:lnTo>
                  <a:lnTo>
                    <a:pt x="48635" y="283374"/>
                  </a:lnTo>
                  <a:lnTo>
                    <a:pt x="51400" y="281637"/>
                  </a:lnTo>
                  <a:lnTo>
                    <a:pt x="53099" y="274750"/>
                  </a:lnTo>
                  <a:lnTo>
                    <a:pt x="54190" y="246340"/>
                  </a:lnTo>
                  <a:lnTo>
                    <a:pt x="54406" y="219849"/>
                  </a:lnTo>
                  <a:lnTo>
                    <a:pt x="55854" y="193473"/>
                  </a:lnTo>
                  <a:lnTo>
                    <a:pt x="63888" y="168176"/>
                  </a:lnTo>
                  <a:lnTo>
                    <a:pt x="77641" y="136704"/>
                  </a:lnTo>
                  <a:lnTo>
                    <a:pt x="81930" y="128726"/>
                  </a:lnTo>
                  <a:lnTo>
                    <a:pt x="85473" y="126034"/>
                  </a:lnTo>
                  <a:lnTo>
                    <a:pt x="95054" y="123043"/>
                  </a:lnTo>
                  <a:lnTo>
                    <a:pt x="104487" y="123595"/>
                  </a:lnTo>
                  <a:lnTo>
                    <a:pt x="112677" y="126192"/>
                  </a:lnTo>
                  <a:lnTo>
                    <a:pt x="118669" y="129698"/>
                  </a:lnTo>
                  <a:lnTo>
                    <a:pt x="135501" y="156736"/>
                  </a:lnTo>
                  <a:lnTo>
                    <a:pt x="148548" y="185398"/>
                  </a:lnTo>
                  <a:lnTo>
                    <a:pt x="153834" y="211410"/>
                  </a:lnTo>
                  <a:lnTo>
                    <a:pt x="158771" y="240361"/>
                  </a:lnTo>
                  <a:lnTo>
                    <a:pt x="163812" y="269651"/>
                  </a:lnTo>
                  <a:lnTo>
                    <a:pt x="171153" y="280845"/>
                  </a:lnTo>
                  <a:lnTo>
                    <a:pt x="175232" y="283570"/>
                  </a:lnTo>
                  <a:lnTo>
                    <a:pt x="181459" y="285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2"/>
          <p:cNvGrpSpPr/>
          <p:nvPr/>
        </p:nvGrpSpPr>
        <p:grpSpPr>
          <a:xfrm>
            <a:off x="5861050" y="3696592"/>
            <a:ext cx="533384" cy="359527"/>
            <a:chOff x="5861050" y="3696592"/>
            <a:chExt cx="533384" cy="359527"/>
          </a:xfrm>
        </p:grpSpPr>
        <p:sp>
          <p:nvSpPr>
            <p:cNvPr id="576" name="Google Shape;576;p2"/>
            <p:cNvSpPr/>
            <p:nvPr/>
          </p:nvSpPr>
          <p:spPr>
            <a:xfrm>
              <a:off x="6203950" y="3728595"/>
              <a:ext cx="190484" cy="327524"/>
            </a:xfrm>
            <a:custGeom>
              <a:rect b="b" l="l" r="r" t="t"/>
              <a:pathLst>
                <a:path extrusionOk="0" h="327524" w="190484">
                  <a:moveTo>
                    <a:pt x="158750" y="11555"/>
                  </a:moveTo>
                  <a:lnTo>
                    <a:pt x="158750" y="11555"/>
                  </a:lnTo>
                  <a:lnTo>
                    <a:pt x="158750" y="8184"/>
                  </a:lnTo>
                  <a:lnTo>
                    <a:pt x="156868" y="4648"/>
                  </a:lnTo>
                  <a:lnTo>
                    <a:pt x="155379" y="2717"/>
                  </a:lnTo>
                  <a:lnTo>
                    <a:pt x="151843" y="572"/>
                  </a:lnTo>
                  <a:lnTo>
                    <a:pt x="149912" y="0"/>
                  </a:lnTo>
                  <a:lnTo>
                    <a:pt x="147919" y="324"/>
                  </a:lnTo>
                  <a:lnTo>
                    <a:pt x="143824" y="2565"/>
                  </a:lnTo>
                  <a:lnTo>
                    <a:pt x="137551" y="11165"/>
                  </a:lnTo>
                  <a:lnTo>
                    <a:pt x="129816" y="36146"/>
                  </a:lnTo>
                  <a:lnTo>
                    <a:pt x="127556" y="65958"/>
                  </a:lnTo>
                  <a:lnTo>
                    <a:pt x="129046" y="91410"/>
                  </a:lnTo>
                  <a:lnTo>
                    <a:pt x="130481" y="98658"/>
                  </a:lnTo>
                  <a:lnTo>
                    <a:pt x="132849" y="103490"/>
                  </a:lnTo>
                  <a:lnTo>
                    <a:pt x="135838" y="106712"/>
                  </a:lnTo>
                  <a:lnTo>
                    <a:pt x="144906" y="111246"/>
                  </a:lnTo>
                  <a:lnTo>
                    <a:pt x="147404" y="111882"/>
                  </a:lnTo>
                  <a:lnTo>
                    <a:pt x="149775" y="110895"/>
                  </a:lnTo>
                  <a:lnTo>
                    <a:pt x="154290" y="106036"/>
                  </a:lnTo>
                  <a:lnTo>
                    <a:pt x="166596" y="82691"/>
                  </a:lnTo>
                  <a:lnTo>
                    <a:pt x="174182" y="51828"/>
                  </a:lnTo>
                  <a:lnTo>
                    <a:pt x="177085" y="22437"/>
                  </a:lnTo>
                  <a:lnTo>
                    <a:pt x="177588" y="15485"/>
                  </a:lnTo>
                  <a:lnTo>
                    <a:pt x="177659" y="15586"/>
                  </a:lnTo>
                  <a:lnTo>
                    <a:pt x="181163" y="44284"/>
                  </a:lnTo>
                  <a:lnTo>
                    <a:pt x="185637" y="75184"/>
                  </a:lnTo>
                  <a:lnTo>
                    <a:pt x="189539" y="100481"/>
                  </a:lnTo>
                  <a:lnTo>
                    <a:pt x="190215" y="129625"/>
                  </a:lnTo>
                  <a:lnTo>
                    <a:pt x="190415" y="154959"/>
                  </a:lnTo>
                  <a:lnTo>
                    <a:pt x="190483" y="186141"/>
                  </a:lnTo>
                  <a:lnTo>
                    <a:pt x="188616" y="214878"/>
                  </a:lnTo>
                  <a:lnTo>
                    <a:pt x="185429" y="236682"/>
                  </a:lnTo>
                  <a:lnTo>
                    <a:pt x="181661" y="260484"/>
                  </a:lnTo>
                  <a:lnTo>
                    <a:pt x="177857" y="287027"/>
                  </a:lnTo>
                  <a:lnTo>
                    <a:pt x="172251" y="307116"/>
                  </a:lnTo>
                  <a:lnTo>
                    <a:pt x="165691" y="315307"/>
                  </a:lnTo>
                  <a:lnTo>
                    <a:pt x="147323" y="323884"/>
                  </a:lnTo>
                  <a:lnTo>
                    <a:pt x="134119" y="327523"/>
                  </a:lnTo>
                  <a:lnTo>
                    <a:pt x="115626" y="325230"/>
                  </a:lnTo>
                  <a:lnTo>
                    <a:pt x="88901" y="316711"/>
                  </a:lnTo>
                  <a:lnTo>
                    <a:pt x="58640" y="301879"/>
                  </a:lnTo>
                  <a:lnTo>
                    <a:pt x="27694" y="279705"/>
                  </a:lnTo>
                  <a:lnTo>
                    <a:pt x="0" y="25285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172200" y="3701165"/>
              <a:ext cx="107951" cy="165986"/>
            </a:xfrm>
            <a:custGeom>
              <a:rect b="b" l="l" r="r" t="t"/>
              <a:pathLst>
                <a:path extrusionOk="0" h="165986" w="107951">
                  <a:moveTo>
                    <a:pt x="0" y="19935"/>
                  </a:moveTo>
                  <a:lnTo>
                    <a:pt x="0" y="19935"/>
                  </a:lnTo>
                  <a:lnTo>
                    <a:pt x="705" y="30780"/>
                  </a:lnTo>
                  <a:lnTo>
                    <a:pt x="8838" y="61998"/>
                  </a:lnTo>
                  <a:lnTo>
                    <a:pt x="12642" y="90019"/>
                  </a:lnTo>
                  <a:lnTo>
                    <a:pt x="17576" y="120118"/>
                  </a:lnTo>
                  <a:lnTo>
                    <a:pt x="19101" y="132194"/>
                  </a:lnTo>
                  <a:lnTo>
                    <a:pt x="24431" y="144855"/>
                  </a:lnTo>
                  <a:lnTo>
                    <a:pt x="24754" y="144137"/>
                  </a:lnTo>
                  <a:lnTo>
                    <a:pt x="25113" y="139577"/>
                  </a:lnTo>
                  <a:lnTo>
                    <a:pt x="20980" y="114306"/>
                  </a:lnTo>
                  <a:lnTo>
                    <a:pt x="20327" y="86859"/>
                  </a:lnTo>
                  <a:lnTo>
                    <a:pt x="26071" y="55706"/>
                  </a:lnTo>
                  <a:lnTo>
                    <a:pt x="37370" y="28804"/>
                  </a:lnTo>
                  <a:lnTo>
                    <a:pt x="52465" y="11352"/>
                  </a:lnTo>
                  <a:lnTo>
                    <a:pt x="66972" y="616"/>
                  </a:lnTo>
                  <a:lnTo>
                    <a:pt x="71460" y="0"/>
                  </a:lnTo>
                  <a:lnTo>
                    <a:pt x="80208" y="3079"/>
                  </a:lnTo>
                  <a:lnTo>
                    <a:pt x="93066" y="19488"/>
                  </a:lnTo>
                  <a:lnTo>
                    <a:pt x="99071" y="48965"/>
                  </a:lnTo>
                  <a:lnTo>
                    <a:pt x="104759" y="78691"/>
                  </a:lnTo>
                  <a:lnTo>
                    <a:pt x="102850" y="105626"/>
                  </a:lnTo>
                  <a:lnTo>
                    <a:pt x="101970" y="131089"/>
                  </a:lnTo>
                  <a:lnTo>
                    <a:pt x="102415" y="150236"/>
                  </a:lnTo>
                  <a:lnTo>
                    <a:pt x="103555" y="153369"/>
                  </a:lnTo>
                  <a:lnTo>
                    <a:pt x="105997" y="157556"/>
                  </a:lnTo>
                  <a:lnTo>
                    <a:pt x="107950" y="16598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054529" y="3741259"/>
              <a:ext cx="82138" cy="123372"/>
            </a:xfrm>
            <a:custGeom>
              <a:rect b="b" l="l" r="r" t="t"/>
              <a:pathLst>
                <a:path extrusionOk="0" h="123372" w="82138">
                  <a:moveTo>
                    <a:pt x="3371" y="11591"/>
                  </a:moveTo>
                  <a:lnTo>
                    <a:pt x="3371" y="11591"/>
                  </a:lnTo>
                  <a:lnTo>
                    <a:pt x="3371" y="14962"/>
                  </a:lnTo>
                  <a:lnTo>
                    <a:pt x="0" y="23800"/>
                  </a:lnTo>
                  <a:lnTo>
                    <a:pt x="2678" y="54638"/>
                  </a:lnTo>
                  <a:lnTo>
                    <a:pt x="8026" y="81574"/>
                  </a:lnTo>
                  <a:lnTo>
                    <a:pt x="18243" y="104602"/>
                  </a:lnTo>
                  <a:lnTo>
                    <a:pt x="27925" y="117388"/>
                  </a:lnTo>
                  <a:lnTo>
                    <a:pt x="33805" y="122112"/>
                  </a:lnTo>
                  <a:lnTo>
                    <a:pt x="36360" y="123371"/>
                  </a:lnTo>
                  <a:lnTo>
                    <a:pt x="44843" y="121009"/>
                  </a:lnTo>
                  <a:lnTo>
                    <a:pt x="60795" y="111364"/>
                  </a:lnTo>
                  <a:lnTo>
                    <a:pt x="68441" y="101439"/>
                  </a:lnTo>
                  <a:lnTo>
                    <a:pt x="79500" y="71235"/>
                  </a:lnTo>
                  <a:lnTo>
                    <a:pt x="81640" y="66170"/>
                  </a:lnTo>
                  <a:lnTo>
                    <a:pt x="82137" y="54898"/>
                  </a:lnTo>
                  <a:lnTo>
                    <a:pt x="76706" y="30415"/>
                  </a:lnTo>
                  <a:lnTo>
                    <a:pt x="67512" y="11524"/>
                  </a:lnTo>
                  <a:lnTo>
                    <a:pt x="59865" y="4505"/>
                  </a:lnTo>
                  <a:lnTo>
                    <a:pt x="51763" y="1386"/>
                  </a:lnTo>
                  <a:lnTo>
                    <a:pt x="43458" y="0"/>
                  </a:lnTo>
                  <a:lnTo>
                    <a:pt x="36945" y="1265"/>
                  </a:lnTo>
                  <a:lnTo>
                    <a:pt x="34220" y="2590"/>
                  </a:lnTo>
                  <a:lnTo>
                    <a:pt x="29312" y="7826"/>
                  </a:lnTo>
                  <a:lnTo>
                    <a:pt x="25483" y="14151"/>
                  </a:lnTo>
                  <a:lnTo>
                    <a:pt x="22421" y="2429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861050" y="3696592"/>
              <a:ext cx="152401" cy="158105"/>
            </a:xfrm>
            <a:custGeom>
              <a:rect b="b" l="l" r="r" t="t"/>
              <a:pathLst>
                <a:path extrusionOk="0" h="158105" w="152401">
                  <a:moveTo>
                    <a:pt x="0" y="18158"/>
                  </a:moveTo>
                  <a:lnTo>
                    <a:pt x="0" y="18158"/>
                  </a:lnTo>
                  <a:lnTo>
                    <a:pt x="705" y="24639"/>
                  </a:lnTo>
                  <a:lnTo>
                    <a:pt x="6908" y="50483"/>
                  </a:lnTo>
                  <a:lnTo>
                    <a:pt x="12865" y="79947"/>
                  </a:lnTo>
                  <a:lnTo>
                    <a:pt x="17218" y="108432"/>
                  </a:lnTo>
                  <a:lnTo>
                    <a:pt x="18688" y="139550"/>
                  </a:lnTo>
                  <a:lnTo>
                    <a:pt x="18943" y="154707"/>
                  </a:lnTo>
                  <a:lnTo>
                    <a:pt x="19684" y="157169"/>
                  </a:lnTo>
                  <a:lnTo>
                    <a:pt x="20884" y="158104"/>
                  </a:lnTo>
                  <a:lnTo>
                    <a:pt x="22389" y="158022"/>
                  </a:lnTo>
                  <a:lnTo>
                    <a:pt x="23393" y="157262"/>
                  </a:lnTo>
                  <a:lnTo>
                    <a:pt x="24507" y="154536"/>
                  </a:lnTo>
                  <a:lnTo>
                    <a:pt x="19855" y="127355"/>
                  </a:lnTo>
                  <a:lnTo>
                    <a:pt x="14844" y="100249"/>
                  </a:lnTo>
                  <a:lnTo>
                    <a:pt x="14041" y="76661"/>
                  </a:lnTo>
                  <a:lnTo>
                    <a:pt x="18664" y="53210"/>
                  </a:lnTo>
                  <a:lnTo>
                    <a:pt x="33119" y="30709"/>
                  </a:lnTo>
                  <a:lnTo>
                    <a:pt x="37768" y="27264"/>
                  </a:lnTo>
                  <a:lnTo>
                    <a:pt x="39995" y="26345"/>
                  </a:lnTo>
                  <a:lnTo>
                    <a:pt x="42185" y="26439"/>
                  </a:lnTo>
                  <a:lnTo>
                    <a:pt x="46501" y="28424"/>
                  </a:lnTo>
                  <a:lnTo>
                    <a:pt x="62632" y="51692"/>
                  </a:lnTo>
                  <a:lnTo>
                    <a:pt x="67712" y="76228"/>
                  </a:lnTo>
                  <a:lnTo>
                    <a:pt x="69662" y="107072"/>
                  </a:lnTo>
                  <a:lnTo>
                    <a:pt x="69766" y="108711"/>
                  </a:lnTo>
                  <a:lnTo>
                    <a:pt x="69794" y="108160"/>
                  </a:lnTo>
                  <a:lnTo>
                    <a:pt x="76750" y="85862"/>
                  </a:lnTo>
                  <a:lnTo>
                    <a:pt x="82713" y="57504"/>
                  </a:lnTo>
                  <a:lnTo>
                    <a:pt x="91049" y="26008"/>
                  </a:lnTo>
                  <a:lnTo>
                    <a:pt x="105816" y="2120"/>
                  </a:lnTo>
                  <a:lnTo>
                    <a:pt x="110764" y="446"/>
                  </a:lnTo>
                  <a:lnTo>
                    <a:pt x="114060" y="0"/>
                  </a:lnTo>
                  <a:lnTo>
                    <a:pt x="119602" y="1386"/>
                  </a:lnTo>
                  <a:lnTo>
                    <a:pt x="122068" y="2743"/>
                  </a:lnTo>
                  <a:lnTo>
                    <a:pt x="126690" y="9896"/>
                  </a:lnTo>
                  <a:lnTo>
                    <a:pt x="136837" y="37087"/>
                  </a:lnTo>
                  <a:lnTo>
                    <a:pt x="139134" y="61460"/>
                  </a:lnTo>
                  <a:lnTo>
                    <a:pt x="139533" y="87668"/>
                  </a:lnTo>
                  <a:lnTo>
                    <a:pt x="139667" y="115066"/>
                  </a:lnTo>
                  <a:lnTo>
                    <a:pt x="140399" y="133360"/>
                  </a:lnTo>
                  <a:lnTo>
                    <a:pt x="143068" y="139444"/>
                  </a:lnTo>
                  <a:lnTo>
                    <a:pt x="144768" y="141349"/>
                  </a:lnTo>
                  <a:lnTo>
                    <a:pt x="152400" y="14515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p2"/>
          <p:cNvSpPr/>
          <p:nvPr/>
        </p:nvSpPr>
        <p:spPr>
          <a:xfrm>
            <a:off x="6083300" y="3619500"/>
            <a:ext cx="50801" cy="69851"/>
          </a:xfrm>
          <a:custGeom>
            <a:rect b="b" l="l" r="r" t="t"/>
            <a:pathLst>
              <a:path extrusionOk="0" h="69851" w="5080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10125" y="19559"/>
                </a:lnTo>
                <a:lnTo>
                  <a:pt x="11556" y="25862"/>
                </a:lnTo>
                <a:lnTo>
                  <a:pt x="21908" y="40020"/>
                </a:lnTo>
                <a:lnTo>
                  <a:pt x="40163" y="59176"/>
                </a:lnTo>
                <a:lnTo>
                  <a:pt x="44427" y="61579"/>
                </a:lnTo>
                <a:lnTo>
                  <a:pt x="46551" y="62219"/>
                </a:lnTo>
                <a:lnTo>
                  <a:pt x="47967" y="63352"/>
                </a:lnTo>
                <a:lnTo>
                  <a:pt x="50800" y="6985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"/>
          <p:cNvSpPr/>
          <p:nvPr/>
        </p:nvSpPr>
        <p:spPr>
          <a:xfrm>
            <a:off x="9010911" y="3898926"/>
            <a:ext cx="646937" cy="63206"/>
          </a:xfrm>
          <a:custGeom>
            <a:rect b="b" l="l" r="r" t="t"/>
            <a:pathLst>
              <a:path extrusionOk="0" h="63206" w="646937">
                <a:moveTo>
                  <a:pt x="6089" y="19024"/>
                </a:moveTo>
                <a:lnTo>
                  <a:pt x="6089" y="19024"/>
                </a:lnTo>
                <a:lnTo>
                  <a:pt x="2718" y="15653"/>
                </a:lnTo>
                <a:lnTo>
                  <a:pt x="1063" y="12117"/>
                </a:lnTo>
                <a:lnTo>
                  <a:pt x="0" y="7469"/>
                </a:lnTo>
                <a:lnTo>
                  <a:pt x="3188" y="3292"/>
                </a:lnTo>
                <a:lnTo>
                  <a:pt x="6681" y="1449"/>
                </a:lnTo>
                <a:lnTo>
                  <a:pt x="18043" y="265"/>
                </a:lnTo>
                <a:lnTo>
                  <a:pt x="48935" y="0"/>
                </a:lnTo>
                <a:lnTo>
                  <a:pt x="79986" y="4343"/>
                </a:lnTo>
                <a:lnTo>
                  <a:pt x="109116" y="7814"/>
                </a:lnTo>
                <a:lnTo>
                  <a:pt x="133513" y="11234"/>
                </a:lnTo>
                <a:lnTo>
                  <a:pt x="163669" y="15761"/>
                </a:lnTo>
                <a:lnTo>
                  <a:pt x="190283" y="21428"/>
                </a:lnTo>
                <a:lnTo>
                  <a:pt x="213770" y="27576"/>
                </a:lnTo>
                <a:lnTo>
                  <a:pt x="240877" y="33866"/>
                </a:lnTo>
                <a:lnTo>
                  <a:pt x="264721" y="38085"/>
                </a:lnTo>
                <a:lnTo>
                  <a:pt x="288959" y="42312"/>
                </a:lnTo>
                <a:lnTo>
                  <a:pt x="314504" y="47953"/>
                </a:lnTo>
                <a:lnTo>
                  <a:pt x="345861" y="52098"/>
                </a:lnTo>
                <a:lnTo>
                  <a:pt x="373462" y="55635"/>
                </a:lnTo>
                <a:lnTo>
                  <a:pt x="403277" y="56683"/>
                </a:lnTo>
                <a:lnTo>
                  <a:pt x="433278" y="58875"/>
                </a:lnTo>
                <a:lnTo>
                  <a:pt x="459336" y="62111"/>
                </a:lnTo>
                <a:lnTo>
                  <a:pt x="479877" y="62868"/>
                </a:lnTo>
                <a:lnTo>
                  <a:pt x="503117" y="63205"/>
                </a:lnTo>
                <a:lnTo>
                  <a:pt x="533258" y="60023"/>
                </a:lnTo>
                <a:lnTo>
                  <a:pt x="560064" y="57983"/>
                </a:lnTo>
                <a:lnTo>
                  <a:pt x="585880" y="54008"/>
                </a:lnTo>
                <a:lnTo>
                  <a:pt x="617066" y="51058"/>
                </a:lnTo>
                <a:lnTo>
                  <a:pt x="635586" y="50124"/>
                </a:lnTo>
                <a:lnTo>
                  <a:pt x="645739" y="45314"/>
                </a:lnTo>
                <a:lnTo>
                  <a:pt x="646307" y="44312"/>
                </a:lnTo>
                <a:lnTo>
                  <a:pt x="646936" y="41317"/>
                </a:lnTo>
                <a:lnTo>
                  <a:pt x="646398" y="40236"/>
                </a:lnTo>
                <a:lnTo>
                  <a:pt x="645334" y="39515"/>
                </a:lnTo>
                <a:lnTo>
                  <a:pt x="643919" y="39035"/>
                </a:lnTo>
                <a:lnTo>
                  <a:pt x="642270" y="39420"/>
                </a:lnTo>
                <a:lnTo>
                  <a:pt x="634739" y="44424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2" name="Google Shape;582;p2"/>
          <p:cNvGrpSpPr/>
          <p:nvPr/>
        </p:nvGrpSpPr>
        <p:grpSpPr>
          <a:xfrm>
            <a:off x="9175750" y="3387951"/>
            <a:ext cx="736194" cy="307750"/>
            <a:chOff x="9175750" y="3387951"/>
            <a:chExt cx="736194" cy="307750"/>
          </a:xfrm>
        </p:grpSpPr>
        <p:sp>
          <p:nvSpPr>
            <p:cNvPr id="583" name="Google Shape;583;p2"/>
            <p:cNvSpPr/>
            <p:nvPr/>
          </p:nvSpPr>
          <p:spPr>
            <a:xfrm>
              <a:off x="9740900" y="3530600"/>
              <a:ext cx="171044" cy="138312"/>
            </a:xfrm>
            <a:custGeom>
              <a:rect b="b" l="l" r="r" t="t"/>
              <a:pathLst>
                <a:path extrusionOk="0" h="138312" w="17104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3" y="8838"/>
                  </a:lnTo>
                  <a:lnTo>
                    <a:pt x="8837" y="25040"/>
                  </a:lnTo>
                  <a:lnTo>
                    <a:pt x="11555" y="51085"/>
                  </a:lnTo>
                  <a:lnTo>
                    <a:pt x="15732" y="77774"/>
                  </a:lnTo>
                  <a:lnTo>
                    <a:pt x="18759" y="105925"/>
                  </a:lnTo>
                  <a:lnTo>
                    <a:pt x="22336" y="118561"/>
                  </a:lnTo>
                  <a:lnTo>
                    <a:pt x="29682" y="125131"/>
                  </a:lnTo>
                  <a:lnTo>
                    <a:pt x="39297" y="129697"/>
                  </a:lnTo>
                  <a:lnTo>
                    <a:pt x="66947" y="137394"/>
                  </a:lnTo>
                  <a:lnTo>
                    <a:pt x="87021" y="138311"/>
                  </a:lnTo>
                  <a:lnTo>
                    <a:pt x="118399" y="134143"/>
                  </a:lnTo>
                  <a:lnTo>
                    <a:pt x="140535" y="134212"/>
                  </a:lnTo>
                  <a:lnTo>
                    <a:pt x="153432" y="137055"/>
                  </a:lnTo>
                  <a:lnTo>
                    <a:pt x="166796" y="133977"/>
                  </a:lnTo>
                  <a:lnTo>
                    <a:pt x="168347" y="133063"/>
                  </a:lnTo>
                  <a:lnTo>
                    <a:pt x="169382" y="131747"/>
                  </a:lnTo>
                  <a:lnTo>
                    <a:pt x="170070" y="130165"/>
                  </a:lnTo>
                  <a:lnTo>
                    <a:pt x="171043" y="121196"/>
                  </a:lnTo>
                  <a:lnTo>
                    <a:pt x="164489" y="89460"/>
                  </a:lnTo>
                  <a:lnTo>
                    <a:pt x="159507" y="60882"/>
                  </a:lnTo>
                  <a:lnTo>
                    <a:pt x="158750" y="31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9734550" y="3512433"/>
              <a:ext cx="100618" cy="119768"/>
            </a:xfrm>
            <a:custGeom>
              <a:rect b="b" l="l" r="r" t="t"/>
              <a:pathLst>
                <a:path extrusionOk="0" h="119768" w="100618">
                  <a:moveTo>
                    <a:pt x="82550" y="5467"/>
                  </a:moveTo>
                  <a:lnTo>
                    <a:pt x="82550" y="5467"/>
                  </a:lnTo>
                  <a:lnTo>
                    <a:pt x="85921" y="5467"/>
                  </a:lnTo>
                  <a:lnTo>
                    <a:pt x="89457" y="3586"/>
                  </a:lnTo>
                  <a:lnTo>
                    <a:pt x="94105" y="0"/>
                  </a:lnTo>
                  <a:lnTo>
                    <a:pt x="95193" y="411"/>
                  </a:lnTo>
                  <a:lnTo>
                    <a:pt x="98282" y="2749"/>
                  </a:lnTo>
                  <a:lnTo>
                    <a:pt x="100125" y="8022"/>
                  </a:lnTo>
                  <a:lnTo>
                    <a:pt x="100617" y="11404"/>
                  </a:lnTo>
                  <a:lnTo>
                    <a:pt x="97399" y="20806"/>
                  </a:lnTo>
                  <a:lnTo>
                    <a:pt x="84244" y="46606"/>
                  </a:lnTo>
                  <a:lnTo>
                    <a:pt x="65282" y="77720"/>
                  </a:lnTo>
                  <a:lnTo>
                    <a:pt x="47551" y="100476"/>
                  </a:lnTo>
                  <a:lnTo>
                    <a:pt x="28055" y="116077"/>
                  </a:lnTo>
                  <a:lnTo>
                    <a:pt x="14270" y="119038"/>
                  </a:lnTo>
                  <a:lnTo>
                    <a:pt x="0" y="1197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9672195" y="3448050"/>
              <a:ext cx="36606" cy="241301"/>
            </a:xfrm>
            <a:custGeom>
              <a:rect b="b" l="l" r="r" t="t"/>
              <a:pathLst>
                <a:path extrusionOk="0" h="241301" w="36606">
                  <a:moveTo>
                    <a:pt x="11555" y="0"/>
                  </a:moveTo>
                  <a:lnTo>
                    <a:pt x="11555" y="0"/>
                  </a:lnTo>
                  <a:lnTo>
                    <a:pt x="8184" y="0"/>
                  </a:lnTo>
                  <a:lnTo>
                    <a:pt x="4648" y="3763"/>
                  </a:lnTo>
                  <a:lnTo>
                    <a:pt x="0" y="10935"/>
                  </a:lnTo>
                  <a:lnTo>
                    <a:pt x="1246" y="15678"/>
                  </a:lnTo>
                  <a:lnTo>
                    <a:pt x="11164" y="40740"/>
                  </a:lnTo>
                  <a:lnTo>
                    <a:pt x="24609" y="66242"/>
                  </a:lnTo>
                  <a:lnTo>
                    <a:pt x="32984" y="89242"/>
                  </a:lnTo>
                  <a:lnTo>
                    <a:pt x="35778" y="117772"/>
                  </a:lnTo>
                  <a:lnTo>
                    <a:pt x="36605" y="147157"/>
                  </a:lnTo>
                  <a:lnTo>
                    <a:pt x="35005" y="176764"/>
                  </a:lnTo>
                  <a:lnTo>
                    <a:pt x="30479" y="204344"/>
                  </a:lnTo>
                  <a:lnTo>
                    <a:pt x="24681" y="233012"/>
                  </a:lnTo>
                  <a:lnTo>
                    <a:pt x="24539" y="235774"/>
                  </a:lnTo>
                  <a:lnTo>
                    <a:pt x="23740" y="237617"/>
                  </a:lnTo>
                  <a:lnTo>
                    <a:pt x="17905" y="2413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9672195" y="3387951"/>
              <a:ext cx="163956" cy="128651"/>
            </a:xfrm>
            <a:custGeom>
              <a:rect b="b" l="l" r="r" t="t"/>
              <a:pathLst>
                <a:path extrusionOk="0" h="128651" w="163956">
                  <a:moveTo>
                    <a:pt x="11555" y="28349"/>
                  </a:moveTo>
                  <a:lnTo>
                    <a:pt x="11555" y="28349"/>
                  </a:lnTo>
                  <a:lnTo>
                    <a:pt x="0" y="28349"/>
                  </a:lnTo>
                  <a:lnTo>
                    <a:pt x="2566" y="28349"/>
                  </a:lnTo>
                  <a:lnTo>
                    <a:pt x="29393" y="16140"/>
                  </a:lnTo>
                  <a:lnTo>
                    <a:pt x="60312" y="5174"/>
                  </a:lnTo>
                  <a:lnTo>
                    <a:pt x="69208" y="3232"/>
                  </a:lnTo>
                  <a:lnTo>
                    <a:pt x="75515" y="17"/>
                  </a:lnTo>
                  <a:lnTo>
                    <a:pt x="86313" y="0"/>
                  </a:lnTo>
                  <a:lnTo>
                    <a:pt x="93144" y="983"/>
                  </a:lnTo>
                  <a:lnTo>
                    <a:pt x="102615" y="5838"/>
                  </a:lnTo>
                  <a:lnTo>
                    <a:pt x="108471" y="11994"/>
                  </a:lnTo>
                  <a:lnTo>
                    <a:pt x="111074" y="17082"/>
                  </a:lnTo>
                  <a:lnTo>
                    <a:pt x="109168" y="37397"/>
                  </a:lnTo>
                  <a:lnTo>
                    <a:pt x="100763" y="62388"/>
                  </a:lnTo>
                  <a:lnTo>
                    <a:pt x="85282" y="90341"/>
                  </a:lnTo>
                  <a:lnTo>
                    <a:pt x="72398" y="108301"/>
                  </a:lnTo>
                  <a:lnTo>
                    <a:pt x="67917" y="116479"/>
                  </a:lnTo>
                  <a:lnTo>
                    <a:pt x="66063" y="118852"/>
                  </a:lnTo>
                  <a:lnTo>
                    <a:pt x="65532" y="121140"/>
                  </a:lnTo>
                  <a:lnTo>
                    <a:pt x="65884" y="123371"/>
                  </a:lnTo>
                  <a:lnTo>
                    <a:pt x="66824" y="125564"/>
                  </a:lnTo>
                  <a:lnTo>
                    <a:pt x="68862" y="127026"/>
                  </a:lnTo>
                  <a:lnTo>
                    <a:pt x="74890" y="128650"/>
                  </a:lnTo>
                  <a:lnTo>
                    <a:pt x="82272" y="127490"/>
                  </a:lnTo>
                  <a:lnTo>
                    <a:pt x="112120" y="113972"/>
                  </a:lnTo>
                  <a:lnTo>
                    <a:pt x="141398" y="93813"/>
                  </a:lnTo>
                  <a:lnTo>
                    <a:pt x="150637" y="89194"/>
                  </a:lnTo>
                  <a:lnTo>
                    <a:pt x="158036" y="86436"/>
                  </a:lnTo>
                  <a:lnTo>
                    <a:pt x="160008" y="84713"/>
                  </a:lnTo>
                  <a:lnTo>
                    <a:pt x="163955" y="791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9594850" y="3474795"/>
              <a:ext cx="88901" cy="87171"/>
            </a:xfrm>
            <a:custGeom>
              <a:rect b="b" l="l" r="r" t="t"/>
              <a:pathLst>
                <a:path extrusionOk="0" h="87171" w="88901">
                  <a:moveTo>
                    <a:pt x="0" y="36755"/>
                  </a:moveTo>
                  <a:lnTo>
                    <a:pt x="0" y="36755"/>
                  </a:lnTo>
                  <a:lnTo>
                    <a:pt x="706" y="26616"/>
                  </a:lnTo>
                  <a:lnTo>
                    <a:pt x="5070" y="15799"/>
                  </a:lnTo>
                  <a:lnTo>
                    <a:pt x="8837" y="10273"/>
                  </a:lnTo>
                  <a:lnTo>
                    <a:pt x="21668" y="3195"/>
                  </a:lnTo>
                  <a:lnTo>
                    <a:pt x="35505" y="0"/>
                  </a:lnTo>
                  <a:lnTo>
                    <a:pt x="42356" y="1134"/>
                  </a:lnTo>
                  <a:lnTo>
                    <a:pt x="45170" y="2425"/>
                  </a:lnTo>
                  <a:lnTo>
                    <a:pt x="47048" y="4696"/>
                  </a:lnTo>
                  <a:lnTo>
                    <a:pt x="49132" y="10982"/>
                  </a:lnTo>
                  <a:lnTo>
                    <a:pt x="50306" y="22455"/>
                  </a:lnTo>
                  <a:lnTo>
                    <a:pt x="43911" y="41533"/>
                  </a:lnTo>
                  <a:lnTo>
                    <a:pt x="26212" y="71563"/>
                  </a:lnTo>
                  <a:lnTo>
                    <a:pt x="21486" y="78740"/>
                  </a:lnTo>
                  <a:lnTo>
                    <a:pt x="20132" y="83167"/>
                  </a:lnTo>
                  <a:lnTo>
                    <a:pt x="20477" y="84630"/>
                  </a:lnTo>
                  <a:lnTo>
                    <a:pt x="21413" y="85605"/>
                  </a:lnTo>
                  <a:lnTo>
                    <a:pt x="24333" y="86688"/>
                  </a:lnTo>
                  <a:lnTo>
                    <a:pt x="27984" y="87170"/>
                  </a:lnTo>
                  <a:lnTo>
                    <a:pt x="37377" y="84070"/>
                  </a:lnTo>
                  <a:lnTo>
                    <a:pt x="63602" y="67151"/>
                  </a:lnTo>
                  <a:lnTo>
                    <a:pt x="85372" y="45855"/>
                  </a:lnTo>
                  <a:lnTo>
                    <a:pt x="88900" y="3675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9569450" y="3498850"/>
              <a:ext cx="44451" cy="63501"/>
            </a:xfrm>
            <a:custGeom>
              <a:rect b="b" l="l" r="r" t="t"/>
              <a:pathLst>
                <a:path extrusionOk="0" h="63501" w="4445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3763" y="18841"/>
                  </a:lnTo>
                  <a:lnTo>
                    <a:pt x="24386" y="48671"/>
                  </a:lnTo>
                  <a:lnTo>
                    <a:pt x="35365" y="59839"/>
                  </a:lnTo>
                  <a:lnTo>
                    <a:pt x="44450" y="63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9378950" y="3594100"/>
              <a:ext cx="69851" cy="44451"/>
            </a:xfrm>
            <a:custGeom>
              <a:rect b="b" l="l" r="r" t="t"/>
              <a:pathLst>
                <a:path extrusionOk="0" h="44451" w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3060" y="22768"/>
                  </a:lnTo>
                  <a:lnTo>
                    <a:pt x="53554" y="41614"/>
                  </a:lnTo>
                  <a:lnTo>
                    <a:pt x="69850" y="44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9296400" y="3594983"/>
              <a:ext cx="31751" cy="49918"/>
            </a:xfrm>
            <a:custGeom>
              <a:rect b="b" l="l" r="r" t="t"/>
              <a:pathLst>
                <a:path extrusionOk="0" h="49918" w="31751">
                  <a:moveTo>
                    <a:pt x="31750" y="5467"/>
                  </a:moveTo>
                  <a:lnTo>
                    <a:pt x="31750" y="5467"/>
                  </a:lnTo>
                  <a:lnTo>
                    <a:pt x="28377" y="2096"/>
                  </a:lnTo>
                  <a:lnTo>
                    <a:pt x="22961" y="441"/>
                  </a:lnTo>
                  <a:lnTo>
                    <a:pt x="19541" y="0"/>
                  </a:lnTo>
                  <a:lnTo>
                    <a:pt x="17260" y="411"/>
                  </a:lnTo>
                  <a:lnTo>
                    <a:pt x="15741" y="1391"/>
                  </a:lnTo>
                  <a:lnTo>
                    <a:pt x="4039" y="17438"/>
                  </a:lnTo>
                  <a:lnTo>
                    <a:pt x="1196" y="29161"/>
                  </a:lnTo>
                  <a:lnTo>
                    <a:pt x="0" y="4991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9334500" y="3467100"/>
              <a:ext cx="44450" cy="220639"/>
            </a:xfrm>
            <a:custGeom>
              <a:rect b="b" l="l" r="r" t="t"/>
              <a:pathLst>
                <a:path extrusionOk="0" h="220639" w="44450">
                  <a:moveTo>
                    <a:pt x="0" y="0"/>
                  </a:moveTo>
                  <a:lnTo>
                    <a:pt x="0" y="0"/>
                  </a:lnTo>
                  <a:lnTo>
                    <a:pt x="705" y="20265"/>
                  </a:lnTo>
                  <a:lnTo>
                    <a:pt x="10831" y="50852"/>
                  </a:lnTo>
                  <a:lnTo>
                    <a:pt x="21199" y="77182"/>
                  </a:lnTo>
                  <a:lnTo>
                    <a:pt x="29873" y="106198"/>
                  </a:lnTo>
                  <a:lnTo>
                    <a:pt x="32327" y="117049"/>
                  </a:lnTo>
                  <a:lnTo>
                    <a:pt x="41638" y="147011"/>
                  </a:lnTo>
                  <a:lnTo>
                    <a:pt x="43617" y="171735"/>
                  </a:lnTo>
                  <a:lnTo>
                    <a:pt x="44376" y="203434"/>
                  </a:lnTo>
                  <a:lnTo>
                    <a:pt x="44446" y="220638"/>
                  </a:lnTo>
                  <a:lnTo>
                    <a:pt x="44449" y="218401"/>
                  </a:lnTo>
                  <a:lnTo>
                    <a:pt x="42568" y="215130"/>
                  </a:lnTo>
                  <a:lnTo>
                    <a:pt x="40087" y="211325"/>
                  </a:lnTo>
                  <a:lnTo>
                    <a:pt x="38100" y="2032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9264734" y="3429400"/>
              <a:ext cx="174830" cy="145651"/>
            </a:xfrm>
            <a:custGeom>
              <a:rect b="b" l="l" r="r" t="t"/>
              <a:pathLst>
                <a:path extrusionOk="0" h="145651" w="174830">
                  <a:moveTo>
                    <a:pt x="18966" y="5950"/>
                  </a:moveTo>
                  <a:lnTo>
                    <a:pt x="18966" y="5950"/>
                  </a:lnTo>
                  <a:lnTo>
                    <a:pt x="18260" y="12431"/>
                  </a:lnTo>
                  <a:lnTo>
                    <a:pt x="13204" y="40960"/>
                  </a:lnTo>
                  <a:lnTo>
                    <a:pt x="10851" y="72394"/>
                  </a:lnTo>
                  <a:lnTo>
                    <a:pt x="7172" y="102252"/>
                  </a:lnTo>
                  <a:lnTo>
                    <a:pt x="880" y="123812"/>
                  </a:lnTo>
                  <a:lnTo>
                    <a:pt x="558" y="123330"/>
                  </a:lnTo>
                  <a:lnTo>
                    <a:pt x="0" y="108679"/>
                  </a:lnTo>
                  <a:lnTo>
                    <a:pt x="3311" y="93303"/>
                  </a:lnTo>
                  <a:lnTo>
                    <a:pt x="15822" y="69850"/>
                  </a:lnTo>
                  <a:lnTo>
                    <a:pt x="43886" y="38496"/>
                  </a:lnTo>
                  <a:lnTo>
                    <a:pt x="66662" y="16844"/>
                  </a:lnTo>
                  <a:lnTo>
                    <a:pt x="92367" y="2635"/>
                  </a:lnTo>
                  <a:lnTo>
                    <a:pt x="108917" y="0"/>
                  </a:lnTo>
                  <a:lnTo>
                    <a:pt x="115624" y="3540"/>
                  </a:lnTo>
                  <a:lnTo>
                    <a:pt x="122603" y="9818"/>
                  </a:lnTo>
                  <a:lnTo>
                    <a:pt x="141671" y="35032"/>
                  </a:lnTo>
                  <a:lnTo>
                    <a:pt x="150005" y="60482"/>
                  </a:lnTo>
                  <a:lnTo>
                    <a:pt x="157081" y="88286"/>
                  </a:lnTo>
                  <a:lnTo>
                    <a:pt x="163239" y="107090"/>
                  </a:lnTo>
                  <a:lnTo>
                    <a:pt x="164932" y="115107"/>
                  </a:lnTo>
                  <a:lnTo>
                    <a:pt x="174445" y="134949"/>
                  </a:lnTo>
                  <a:lnTo>
                    <a:pt x="174829" y="137105"/>
                  </a:lnTo>
                  <a:lnTo>
                    <a:pt x="174381" y="139248"/>
                  </a:lnTo>
                  <a:lnTo>
                    <a:pt x="171366" y="145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9220200" y="3505200"/>
              <a:ext cx="19051" cy="190501"/>
            </a:xfrm>
            <a:custGeom>
              <a:rect b="b" l="l" r="r" t="t"/>
              <a:pathLst>
                <a:path extrusionOk="0" h="190501" w="190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0124" y="41200"/>
                  </a:lnTo>
                  <a:lnTo>
                    <a:pt x="12643" y="71944"/>
                  </a:lnTo>
                  <a:lnTo>
                    <a:pt x="15732" y="93123"/>
                  </a:lnTo>
                  <a:lnTo>
                    <a:pt x="17576" y="114295"/>
                  </a:lnTo>
                  <a:lnTo>
                    <a:pt x="18613" y="144167"/>
                  </a:lnTo>
                  <a:lnTo>
                    <a:pt x="18964" y="172803"/>
                  </a:lnTo>
                  <a:lnTo>
                    <a:pt x="19050" y="190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9175750" y="3422650"/>
              <a:ext cx="69851" cy="152401"/>
            </a:xfrm>
            <a:custGeom>
              <a:rect b="b" l="l" r="r" t="t"/>
              <a:pathLst>
                <a:path extrusionOk="0" h="152401" w="69851">
                  <a:moveTo>
                    <a:pt x="69850" y="0"/>
                  </a:moveTo>
                  <a:lnTo>
                    <a:pt x="69850" y="0"/>
                  </a:lnTo>
                  <a:lnTo>
                    <a:pt x="66479" y="3371"/>
                  </a:lnTo>
                  <a:lnTo>
                    <a:pt x="64824" y="6907"/>
                  </a:lnTo>
                  <a:lnTo>
                    <a:pt x="54740" y="33408"/>
                  </a:lnTo>
                  <a:lnTo>
                    <a:pt x="41439" y="62547"/>
                  </a:lnTo>
                  <a:lnTo>
                    <a:pt x="29369" y="87128"/>
                  </a:lnTo>
                  <a:lnTo>
                    <a:pt x="14529" y="118837"/>
                  </a:lnTo>
                  <a:lnTo>
                    <a:pt x="1537" y="150141"/>
                  </a:lnTo>
                  <a:lnTo>
                    <a:pt x="0" y="152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5" name="Google Shape;595;p2"/>
          <p:cNvGrpSpPr/>
          <p:nvPr/>
        </p:nvGrpSpPr>
        <p:grpSpPr>
          <a:xfrm>
            <a:off x="4546600" y="3956050"/>
            <a:ext cx="635001" cy="393701"/>
            <a:chOff x="4546600" y="3956050"/>
            <a:chExt cx="635001" cy="393701"/>
          </a:xfrm>
        </p:grpSpPr>
        <p:sp>
          <p:nvSpPr>
            <p:cNvPr id="596" name="Google Shape;596;p2"/>
            <p:cNvSpPr/>
            <p:nvPr/>
          </p:nvSpPr>
          <p:spPr>
            <a:xfrm>
              <a:off x="5143500" y="4159250"/>
              <a:ext cx="38101" cy="190501"/>
            </a:xfrm>
            <a:custGeom>
              <a:rect b="b" l="l" r="r" t="t"/>
              <a:pathLst>
                <a:path extrusionOk="0" h="190501" w="38101">
                  <a:moveTo>
                    <a:pt x="0" y="0"/>
                  </a:moveTo>
                  <a:lnTo>
                    <a:pt x="0" y="0"/>
                  </a:lnTo>
                  <a:lnTo>
                    <a:pt x="0" y="29511"/>
                  </a:lnTo>
                  <a:lnTo>
                    <a:pt x="1881" y="60250"/>
                  </a:lnTo>
                  <a:lnTo>
                    <a:pt x="5467" y="88337"/>
                  </a:lnTo>
                  <a:lnTo>
                    <a:pt x="12831" y="113427"/>
                  </a:lnTo>
                  <a:lnTo>
                    <a:pt x="20579" y="140931"/>
                  </a:lnTo>
                  <a:lnTo>
                    <a:pt x="28812" y="169028"/>
                  </a:lnTo>
                  <a:lnTo>
                    <a:pt x="31585" y="180061"/>
                  </a:lnTo>
                  <a:lnTo>
                    <a:pt x="38100" y="190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080000" y="4044950"/>
              <a:ext cx="25401" cy="12701"/>
            </a:xfrm>
            <a:custGeom>
              <a:rect b="b" l="l" r="r" t="t"/>
              <a:pathLst>
                <a:path extrusionOk="0" h="12701" w="254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3"/>
                  </a:lnTo>
                  <a:lnTo>
                    <a:pt x="10139" y="2575"/>
                  </a:lnTo>
                  <a:lnTo>
                    <a:pt x="254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4941646" y="4121150"/>
              <a:ext cx="111585" cy="173002"/>
            </a:xfrm>
            <a:custGeom>
              <a:rect b="b" l="l" r="r" t="t"/>
              <a:pathLst>
                <a:path extrusionOk="0" h="173002" w="111585">
                  <a:moveTo>
                    <a:pt x="11354" y="0"/>
                  </a:moveTo>
                  <a:lnTo>
                    <a:pt x="11354" y="0"/>
                  </a:lnTo>
                  <a:lnTo>
                    <a:pt x="7983" y="3371"/>
                  </a:lnTo>
                  <a:lnTo>
                    <a:pt x="6328" y="8789"/>
                  </a:lnTo>
                  <a:lnTo>
                    <a:pt x="815" y="36566"/>
                  </a:lnTo>
                  <a:lnTo>
                    <a:pt x="0" y="54657"/>
                  </a:lnTo>
                  <a:lnTo>
                    <a:pt x="3913" y="83458"/>
                  </a:lnTo>
                  <a:lnTo>
                    <a:pt x="11557" y="113225"/>
                  </a:lnTo>
                  <a:lnTo>
                    <a:pt x="17089" y="127228"/>
                  </a:lnTo>
                  <a:lnTo>
                    <a:pt x="34124" y="155450"/>
                  </a:lnTo>
                  <a:lnTo>
                    <a:pt x="40524" y="165044"/>
                  </a:lnTo>
                  <a:lnTo>
                    <a:pt x="48072" y="171660"/>
                  </a:lnTo>
                  <a:lnTo>
                    <a:pt x="52766" y="173001"/>
                  </a:lnTo>
                  <a:lnTo>
                    <a:pt x="63626" y="172610"/>
                  </a:lnTo>
                  <a:lnTo>
                    <a:pt x="78269" y="168422"/>
                  </a:lnTo>
                  <a:lnTo>
                    <a:pt x="91545" y="159343"/>
                  </a:lnTo>
                  <a:lnTo>
                    <a:pt x="98265" y="147960"/>
                  </a:lnTo>
                  <a:lnTo>
                    <a:pt x="108328" y="121027"/>
                  </a:lnTo>
                  <a:lnTo>
                    <a:pt x="111584" y="98341"/>
                  </a:lnTo>
                  <a:lnTo>
                    <a:pt x="107614" y="70461"/>
                  </a:lnTo>
                  <a:lnTo>
                    <a:pt x="98153" y="44571"/>
                  </a:lnTo>
                  <a:lnTo>
                    <a:pt x="94620" y="38181"/>
                  </a:lnTo>
                  <a:lnTo>
                    <a:pt x="76164" y="22445"/>
                  </a:lnTo>
                  <a:lnTo>
                    <a:pt x="58973" y="17031"/>
                  </a:lnTo>
                  <a:lnTo>
                    <a:pt x="41691" y="15330"/>
                  </a:lnTo>
                  <a:lnTo>
                    <a:pt x="16337" y="18631"/>
                  </a:lnTo>
                  <a:lnTo>
                    <a:pt x="16087" y="18770"/>
                  </a:lnTo>
                  <a:lnTo>
                    <a:pt x="20756" y="18995"/>
                  </a:lnTo>
                  <a:lnTo>
                    <a:pt x="21855" y="18308"/>
                  </a:lnTo>
                  <a:lnTo>
                    <a:pt x="24054" y="12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4743450" y="4006850"/>
              <a:ext cx="133351" cy="96605"/>
            </a:xfrm>
            <a:custGeom>
              <a:rect b="b" l="l" r="r" t="t"/>
              <a:pathLst>
                <a:path extrusionOk="0" h="96605" w="133351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5775" y="42006"/>
                  </a:lnTo>
                  <a:lnTo>
                    <a:pt x="14489" y="57602"/>
                  </a:lnTo>
                  <a:lnTo>
                    <a:pt x="25191" y="83585"/>
                  </a:lnTo>
                  <a:lnTo>
                    <a:pt x="36549" y="95165"/>
                  </a:lnTo>
                  <a:lnTo>
                    <a:pt x="41299" y="96604"/>
                  </a:lnTo>
                  <a:lnTo>
                    <a:pt x="52222" y="96322"/>
                  </a:lnTo>
                  <a:lnTo>
                    <a:pt x="56687" y="94554"/>
                  </a:lnTo>
                  <a:lnTo>
                    <a:pt x="63529" y="88826"/>
                  </a:lnTo>
                  <a:lnTo>
                    <a:pt x="82833" y="57628"/>
                  </a:lnTo>
                  <a:lnTo>
                    <a:pt x="89731" y="45368"/>
                  </a:lnTo>
                  <a:lnTo>
                    <a:pt x="101265" y="18196"/>
                  </a:lnTo>
                  <a:lnTo>
                    <a:pt x="110624" y="9733"/>
                  </a:lnTo>
                  <a:lnTo>
                    <a:pt x="124029" y="2884"/>
                  </a:lnTo>
                  <a:lnTo>
                    <a:pt x="1333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4724400" y="4124552"/>
              <a:ext cx="190501" cy="204838"/>
            </a:xfrm>
            <a:custGeom>
              <a:rect b="b" l="l" r="r" t="t"/>
              <a:pathLst>
                <a:path extrusionOk="0" h="204838" w="190501">
                  <a:moveTo>
                    <a:pt x="0" y="104548"/>
                  </a:moveTo>
                  <a:lnTo>
                    <a:pt x="0" y="104548"/>
                  </a:lnTo>
                  <a:lnTo>
                    <a:pt x="3371" y="104548"/>
                  </a:lnTo>
                  <a:lnTo>
                    <a:pt x="6908" y="106429"/>
                  </a:lnTo>
                  <a:lnTo>
                    <a:pt x="12242" y="109617"/>
                  </a:lnTo>
                  <a:lnTo>
                    <a:pt x="31032" y="115531"/>
                  </a:lnTo>
                  <a:lnTo>
                    <a:pt x="41309" y="115779"/>
                  </a:lnTo>
                  <a:lnTo>
                    <a:pt x="69021" y="110190"/>
                  </a:lnTo>
                  <a:lnTo>
                    <a:pt x="80770" y="105644"/>
                  </a:lnTo>
                  <a:lnTo>
                    <a:pt x="108389" y="82400"/>
                  </a:lnTo>
                  <a:lnTo>
                    <a:pt x="121564" y="65530"/>
                  </a:lnTo>
                  <a:lnTo>
                    <a:pt x="129544" y="47832"/>
                  </a:lnTo>
                  <a:lnTo>
                    <a:pt x="132849" y="24451"/>
                  </a:lnTo>
                  <a:lnTo>
                    <a:pt x="129364" y="13916"/>
                  </a:lnTo>
                  <a:lnTo>
                    <a:pt x="123817" y="4295"/>
                  </a:lnTo>
                  <a:lnTo>
                    <a:pt x="119000" y="19"/>
                  </a:lnTo>
                  <a:lnTo>
                    <a:pt x="110745" y="0"/>
                  </a:lnTo>
                  <a:lnTo>
                    <a:pt x="105580" y="983"/>
                  </a:lnTo>
                  <a:lnTo>
                    <a:pt x="78423" y="16357"/>
                  </a:lnTo>
                  <a:lnTo>
                    <a:pt x="62669" y="26598"/>
                  </a:lnTo>
                  <a:lnTo>
                    <a:pt x="40386" y="54354"/>
                  </a:lnTo>
                  <a:lnTo>
                    <a:pt x="24728" y="78562"/>
                  </a:lnTo>
                  <a:lnTo>
                    <a:pt x="16427" y="108818"/>
                  </a:lnTo>
                  <a:lnTo>
                    <a:pt x="13804" y="136074"/>
                  </a:lnTo>
                  <a:lnTo>
                    <a:pt x="16398" y="159750"/>
                  </a:lnTo>
                  <a:lnTo>
                    <a:pt x="21634" y="169770"/>
                  </a:lnTo>
                  <a:lnTo>
                    <a:pt x="39996" y="188944"/>
                  </a:lnTo>
                  <a:lnTo>
                    <a:pt x="44352" y="191446"/>
                  </a:lnTo>
                  <a:lnTo>
                    <a:pt x="48640" y="193264"/>
                  </a:lnTo>
                  <a:lnTo>
                    <a:pt x="52898" y="196424"/>
                  </a:lnTo>
                  <a:lnTo>
                    <a:pt x="59023" y="198298"/>
                  </a:lnTo>
                  <a:lnTo>
                    <a:pt x="77858" y="200306"/>
                  </a:lnTo>
                  <a:lnTo>
                    <a:pt x="90272" y="204785"/>
                  </a:lnTo>
                  <a:lnTo>
                    <a:pt x="97977" y="204837"/>
                  </a:lnTo>
                  <a:lnTo>
                    <a:pt x="129016" y="199957"/>
                  </a:lnTo>
                  <a:lnTo>
                    <a:pt x="148808" y="199107"/>
                  </a:lnTo>
                  <a:lnTo>
                    <a:pt x="160351" y="194733"/>
                  </a:lnTo>
                  <a:lnTo>
                    <a:pt x="181965" y="176493"/>
                  </a:lnTo>
                  <a:lnTo>
                    <a:pt x="190500" y="16804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4581449" y="4152900"/>
              <a:ext cx="136602" cy="139701"/>
            </a:xfrm>
            <a:custGeom>
              <a:rect b="b" l="l" r="r" t="t"/>
              <a:pathLst>
                <a:path extrusionOk="0" h="139701" w="136602">
                  <a:moveTo>
                    <a:pt x="66751" y="0"/>
                  </a:moveTo>
                  <a:lnTo>
                    <a:pt x="66751" y="0"/>
                  </a:lnTo>
                  <a:lnTo>
                    <a:pt x="63380" y="0"/>
                  </a:lnTo>
                  <a:lnTo>
                    <a:pt x="50851" y="10139"/>
                  </a:lnTo>
                  <a:lnTo>
                    <a:pt x="19301" y="41124"/>
                  </a:lnTo>
                  <a:lnTo>
                    <a:pt x="7885" y="53227"/>
                  </a:lnTo>
                  <a:lnTo>
                    <a:pt x="490" y="68749"/>
                  </a:lnTo>
                  <a:lnTo>
                    <a:pt x="0" y="71233"/>
                  </a:lnTo>
                  <a:lnTo>
                    <a:pt x="378" y="72889"/>
                  </a:lnTo>
                  <a:lnTo>
                    <a:pt x="8648" y="80833"/>
                  </a:lnTo>
                  <a:lnTo>
                    <a:pt x="39362" y="97382"/>
                  </a:lnTo>
                  <a:lnTo>
                    <a:pt x="70112" y="110068"/>
                  </a:lnTo>
                  <a:lnTo>
                    <a:pt x="92036" y="122531"/>
                  </a:lnTo>
                  <a:lnTo>
                    <a:pt x="101273" y="129247"/>
                  </a:lnTo>
                  <a:lnTo>
                    <a:pt x="120686" y="137426"/>
                  </a:lnTo>
                  <a:lnTo>
                    <a:pt x="136601" y="139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4546600" y="3956050"/>
              <a:ext cx="50801" cy="381001"/>
            </a:xfrm>
            <a:custGeom>
              <a:rect b="b" l="l" r="r" t="t"/>
              <a:pathLst>
                <a:path extrusionOk="0" h="381001" w="50801">
                  <a:moveTo>
                    <a:pt x="0" y="0"/>
                  </a:moveTo>
                  <a:lnTo>
                    <a:pt x="0" y="0"/>
                  </a:lnTo>
                  <a:lnTo>
                    <a:pt x="0" y="31032"/>
                  </a:lnTo>
                  <a:lnTo>
                    <a:pt x="0" y="55283"/>
                  </a:lnTo>
                  <a:lnTo>
                    <a:pt x="5069" y="86545"/>
                  </a:lnTo>
                  <a:lnTo>
                    <a:pt x="12865" y="117598"/>
                  </a:lnTo>
                  <a:lnTo>
                    <a:pt x="19099" y="143264"/>
                  </a:lnTo>
                  <a:lnTo>
                    <a:pt x="25415" y="171800"/>
                  </a:lnTo>
                  <a:lnTo>
                    <a:pt x="29640" y="194889"/>
                  </a:lnTo>
                  <a:lnTo>
                    <a:pt x="35280" y="219787"/>
                  </a:lnTo>
                  <a:lnTo>
                    <a:pt x="39425" y="247163"/>
                  </a:lnTo>
                  <a:lnTo>
                    <a:pt x="43457" y="272954"/>
                  </a:lnTo>
                  <a:lnTo>
                    <a:pt x="44156" y="298814"/>
                  </a:lnTo>
                  <a:lnTo>
                    <a:pt x="44411" y="325710"/>
                  </a:lnTo>
                  <a:lnTo>
                    <a:pt x="46320" y="343451"/>
                  </a:lnTo>
                  <a:lnTo>
                    <a:pt x="50684" y="374334"/>
                  </a:lnTo>
                  <a:lnTo>
                    <a:pt x="50800" y="381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"/>
          <p:cNvGrpSpPr/>
          <p:nvPr/>
        </p:nvGrpSpPr>
        <p:grpSpPr>
          <a:xfrm>
            <a:off x="5461000" y="4019550"/>
            <a:ext cx="241301" cy="334052"/>
            <a:chOff x="5461000" y="4019550"/>
            <a:chExt cx="241301" cy="334052"/>
          </a:xfrm>
        </p:grpSpPr>
        <p:sp>
          <p:nvSpPr>
            <p:cNvPr id="604" name="Google Shape;604;p2"/>
            <p:cNvSpPr/>
            <p:nvPr/>
          </p:nvSpPr>
          <p:spPr>
            <a:xfrm>
              <a:off x="5511800" y="4019550"/>
              <a:ext cx="76201" cy="88901"/>
            </a:xfrm>
            <a:custGeom>
              <a:rect b="b" l="l" r="r" t="t"/>
              <a:pathLst>
                <a:path extrusionOk="0" h="88901" w="76201">
                  <a:moveTo>
                    <a:pt x="0" y="0"/>
                  </a:moveTo>
                  <a:lnTo>
                    <a:pt x="0" y="0"/>
                  </a:lnTo>
                  <a:lnTo>
                    <a:pt x="24571" y="27941"/>
                  </a:lnTo>
                  <a:lnTo>
                    <a:pt x="55319" y="57476"/>
                  </a:lnTo>
                  <a:lnTo>
                    <a:pt x="76200" y="889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461000" y="4140200"/>
              <a:ext cx="241301" cy="213402"/>
            </a:xfrm>
            <a:custGeom>
              <a:rect b="b" l="l" r="r" t="t"/>
              <a:pathLst>
                <a:path extrusionOk="0" h="213402" w="241301">
                  <a:moveTo>
                    <a:pt x="0" y="0"/>
                  </a:moveTo>
                  <a:lnTo>
                    <a:pt x="0" y="0"/>
                  </a:lnTo>
                  <a:lnTo>
                    <a:pt x="4364" y="29006"/>
                  </a:lnTo>
                  <a:lnTo>
                    <a:pt x="6467" y="54847"/>
                  </a:lnTo>
                  <a:lnTo>
                    <a:pt x="10539" y="80378"/>
                  </a:lnTo>
                  <a:lnTo>
                    <a:pt x="12765" y="105111"/>
                  </a:lnTo>
                  <a:lnTo>
                    <a:pt x="17580" y="128276"/>
                  </a:lnTo>
                  <a:lnTo>
                    <a:pt x="23475" y="158893"/>
                  </a:lnTo>
                  <a:lnTo>
                    <a:pt x="29907" y="187392"/>
                  </a:lnTo>
                  <a:lnTo>
                    <a:pt x="33085" y="202279"/>
                  </a:lnTo>
                  <a:lnTo>
                    <a:pt x="35166" y="209846"/>
                  </a:lnTo>
                  <a:lnTo>
                    <a:pt x="34733" y="211865"/>
                  </a:lnTo>
                  <a:lnTo>
                    <a:pt x="33739" y="213210"/>
                  </a:lnTo>
                  <a:lnTo>
                    <a:pt x="33076" y="213401"/>
                  </a:lnTo>
                  <a:lnTo>
                    <a:pt x="32634" y="212823"/>
                  </a:lnTo>
                  <a:lnTo>
                    <a:pt x="22963" y="183227"/>
                  </a:lnTo>
                  <a:lnTo>
                    <a:pt x="15460" y="152793"/>
                  </a:lnTo>
                  <a:lnTo>
                    <a:pt x="13517" y="124451"/>
                  </a:lnTo>
                  <a:lnTo>
                    <a:pt x="14354" y="98572"/>
                  </a:lnTo>
                  <a:lnTo>
                    <a:pt x="23666" y="67308"/>
                  </a:lnTo>
                  <a:lnTo>
                    <a:pt x="28392" y="57902"/>
                  </a:lnTo>
                  <a:lnTo>
                    <a:pt x="35224" y="46554"/>
                  </a:lnTo>
                  <a:lnTo>
                    <a:pt x="36182" y="43736"/>
                  </a:lnTo>
                  <a:lnTo>
                    <a:pt x="38233" y="41858"/>
                  </a:lnTo>
                  <a:lnTo>
                    <a:pt x="44274" y="39770"/>
                  </a:lnTo>
                  <a:lnTo>
                    <a:pt x="47155" y="39919"/>
                  </a:lnTo>
                  <a:lnTo>
                    <a:pt x="52237" y="41966"/>
                  </a:lnTo>
                  <a:lnTo>
                    <a:pt x="56848" y="48990"/>
                  </a:lnTo>
                  <a:lnTo>
                    <a:pt x="71352" y="80457"/>
                  </a:lnTo>
                  <a:lnTo>
                    <a:pt x="78932" y="112021"/>
                  </a:lnTo>
                  <a:lnTo>
                    <a:pt x="87699" y="142087"/>
                  </a:lnTo>
                  <a:lnTo>
                    <a:pt x="88795" y="151169"/>
                  </a:lnTo>
                  <a:lnTo>
                    <a:pt x="93243" y="137654"/>
                  </a:lnTo>
                  <a:lnTo>
                    <a:pt x="94985" y="106313"/>
                  </a:lnTo>
                  <a:lnTo>
                    <a:pt x="99562" y="77131"/>
                  </a:lnTo>
                  <a:lnTo>
                    <a:pt x="103079" y="50984"/>
                  </a:lnTo>
                  <a:lnTo>
                    <a:pt x="110359" y="25436"/>
                  </a:lnTo>
                  <a:lnTo>
                    <a:pt x="118193" y="14598"/>
                  </a:lnTo>
                  <a:lnTo>
                    <a:pt x="128025" y="6488"/>
                  </a:lnTo>
                  <a:lnTo>
                    <a:pt x="137099" y="2884"/>
                  </a:lnTo>
                  <a:lnTo>
                    <a:pt x="145835" y="3163"/>
                  </a:lnTo>
                  <a:lnTo>
                    <a:pt x="150140" y="4226"/>
                  </a:lnTo>
                  <a:lnTo>
                    <a:pt x="158686" y="11050"/>
                  </a:lnTo>
                  <a:lnTo>
                    <a:pt x="185008" y="42237"/>
                  </a:lnTo>
                  <a:lnTo>
                    <a:pt x="195614" y="55005"/>
                  </a:lnTo>
                  <a:lnTo>
                    <a:pt x="199829" y="69132"/>
                  </a:lnTo>
                  <a:lnTo>
                    <a:pt x="204083" y="95038"/>
                  </a:lnTo>
                  <a:lnTo>
                    <a:pt x="208469" y="122333"/>
                  </a:lnTo>
                  <a:lnTo>
                    <a:pt x="214407" y="144971"/>
                  </a:lnTo>
                  <a:lnTo>
                    <a:pt x="226538" y="175609"/>
                  </a:lnTo>
                  <a:lnTo>
                    <a:pt x="234961" y="189231"/>
                  </a:lnTo>
                  <a:lnTo>
                    <a:pt x="240048" y="195345"/>
                  </a:lnTo>
                  <a:lnTo>
                    <a:pt x="240466" y="195141"/>
                  </a:lnTo>
                  <a:lnTo>
                    <a:pt x="241300" y="190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"/>
          <p:cNvGrpSpPr/>
          <p:nvPr/>
        </p:nvGrpSpPr>
        <p:grpSpPr>
          <a:xfrm>
            <a:off x="5886450" y="3987800"/>
            <a:ext cx="336551" cy="372779"/>
            <a:chOff x="5886450" y="3987800"/>
            <a:chExt cx="336551" cy="372779"/>
          </a:xfrm>
        </p:grpSpPr>
        <p:sp>
          <p:nvSpPr>
            <p:cNvPr id="607" name="Google Shape;607;p2"/>
            <p:cNvSpPr/>
            <p:nvPr/>
          </p:nvSpPr>
          <p:spPr>
            <a:xfrm>
              <a:off x="6097768" y="4156421"/>
              <a:ext cx="125233" cy="204158"/>
            </a:xfrm>
            <a:custGeom>
              <a:rect b="b" l="l" r="r" t="t"/>
              <a:pathLst>
                <a:path extrusionOk="0" h="204158" w="125233">
                  <a:moveTo>
                    <a:pt x="61732" y="28229"/>
                  </a:moveTo>
                  <a:lnTo>
                    <a:pt x="61732" y="28229"/>
                  </a:lnTo>
                  <a:lnTo>
                    <a:pt x="58361" y="24858"/>
                  </a:lnTo>
                  <a:lnTo>
                    <a:pt x="56706" y="21322"/>
                  </a:lnTo>
                  <a:lnTo>
                    <a:pt x="56265" y="19391"/>
                  </a:lnTo>
                  <a:lnTo>
                    <a:pt x="52272" y="13302"/>
                  </a:lnTo>
                  <a:lnTo>
                    <a:pt x="40477" y="702"/>
                  </a:lnTo>
                  <a:lnTo>
                    <a:pt x="38391" y="0"/>
                  </a:lnTo>
                  <a:lnTo>
                    <a:pt x="36293" y="238"/>
                  </a:lnTo>
                  <a:lnTo>
                    <a:pt x="34189" y="1102"/>
                  </a:lnTo>
                  <a:lnTo>
                    <a:pt x="24487" y="9060"/>
                  </a:lnTo>
                  <a:lnTo>
                    <a:pt x="9272" y="33824"/>
                  </a:lnTo>
                  <a:lnTo>
                    <a:pt x="1816" y="54111"/>
                  </a:lnTo>
                  <a:lnTo>
                    <a:pt x="0" y="76977"/>
                  </a:lnTo>
                  <a:lnTo>
                    <a:pt x="3839" y="107138"/>
                  </a:lnTo>
                  <a:lnTo>
                    <a:pt x="11104" y="124282"/>
                  </a:lnTo>
                  <a:lnTo>
                    <a:pt x="16418" y="130891"/>
                  </a:lnTo>
                  <a:lnTo>
                    <a:pt x="18823" y="132654"/>
                  </a:lnTo>
                  <a:lnTo>
                    <a:pt x="21131" y="133123"/>
                  </a:lnTo>
                  <a:lnTo>
                    <a:pt x="23376" y="132731"/>
                  </a:lnTo>
                  <a:lnTo>
                    <a:pt x="28457" y="129708"/>
                  </a:lnTo>
                  <a:lnTo>
                    <a:pt x="37840" y="120778"/>
                  </a:lnTo>
                  <a:lnTo>
                    <a:pt x="45416" y="102122"/>
                  </a:lnTo>
                  <a:lnTo>
                    <a:pt x="49024" y="88713"/>
                  </a:lnTo>
                  <a:lnTo>
                    <a:pt x="53917" y="79269"/>
                  </a:lnTo>
                  <a:lnTo>
                    <a:pt x="55092" y="73981"/>
                  </a:lnTo>
                  <a:lnTo>
                    <a:pt x="60397" y="105368"/>
                  </a:lnTo>
                  <a:lnTo>
                    <a:pt x="62549" y="118252"/>
                  </a:lnTo>
                  <a:lnTo>
                    <a:pt x="73549" y="149519"/>
                  </a:lnTo>
                  <a:lnTo>
                    <a:pt x="80520" y="168824"/>
                  </a:lnTo>
                  <a:lnTo>
                    <a:pt x="95341" y="196552"/>
                  </a:lnTo>
                  <a:lnTo>
                    <a:pt x="102069" y="201817"/>
                  </a:lnTo>
                  <a:lnTo>
                    <a:pt x="107411" y="204157"/>
                  </a:lnTo>
                  <a:lnTo>
                    <a:pt x="109824" y="204075"/>
                  </a:lnTo>
                  <a:lnTo>
                    <a:pt x="125232" y="19967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886450" y="3987800"/>
              <a:ext cx="171451" cy="325582"/>
            </a:xfrm>
            <a:custGeom>
              <a:rect b="b" l="l" r="r" t="t"/>
              <a:pathLst>
                <a:path extrusionOk="0" h="325582" w="171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65" y="28561"/>
                  </a:lnTo>
                  <a:lnTo>
                    <a:pt x="19098" y="57381"/>
                  </a:lnTo>
                  <a:lnTo>
                    <a:pt x="23306" y="80536"/>
                  </a:lnTo>
                  <a:lnTo>
                    <a:pt x="29640" y="105472"/>
                  </a:lnTo>
                  <a:lnTo>
                    <a:pt x="36219" y="134742"/>
                  </a:lnTo>
                  <a:lnTo>
                    <a:pt x="39424" y="161044"/>
                  </a:lnTo>
                  <a:lnTo>
                    <a:pt x="42961" y="187416"/>
                  </a:lnTo>
                  <a:lnTo>
                    <a:pt x="45891" y="212399"/>
                  </a:lnTo>
                  <a:lnTo>
                    <a:pt x="51227" y="240263"/>
                  </a:lnTo>
                  <a:lnTo>
                    <a:pt x="59351" y="271591"/>
                  </a:lnTo>
                  <a:lnTo>
                    <a:pt x="62680" y="301820"/>
                  </a:lnTo>
                  <a:lnTo>
                    <a:pt x="63452" y="325581"/>
                  </a:lnTo>
                  <a:lnTo>
                    <a:pt x="61614" y="299517"/>
                  </a:lnTo>
                  <a:lnTo>
                    <a:pt x="58472" y="271485"/>
                  </a:lnTo>
                  <a:lnTo>
                    <a:pt x="59424" y="242718"/>
                  </a:lnTo>
                  <a:lnTo>
                    <a:pt x="64174" y="216320"/>
                  </a:lnTo>
                  <a:lnTo>
                    <a:pt x="72099" y="188858"/>
                  </a:lnTo>
                  <a:lnTo>
                    <a:pt x="81727" y="174335"/>
                  </a:lnTo>
                  <a:lnTo>
                    <a:pt x="96887" y="161094"/>
                  </a:lnTo>
                  <a:lnTo>
                    <a:pt x="101281" y="158902"/>
                  </a:lnTo>
                  <a:lnTo>
                    <a:pt x="104915" y="158146"/>
                  </a:lnTo>
                  <a:lnTo>
                    <a:pt x="111540" y="159187"/>
                  </a:lnTo>
                  <a:lnTo>
                    <a:pt x="123203" y="164446"/>
                  </a:lnTo>
                  <a:lnTo>
                    <a:pt x="131428" y="170924"/>
                  </a:lnTo>
                  <a:lnTo>
                    <a:pt x="140620" y="185876"/>
                  </a:lnTo>
                  <a:lnTo>
                    <a:pt x="147812" y="217195"/>
                  </a:lnTo>
                  <a:lnTo>
                    <a:pt x="154411" y="247642"/>
                  </a:lnTo>
                  <a:lnTo>
                    <a:pt x="157465" y="277908"/>
                  </a:lnTo>
                  <a:lnTo>
                    <a:pt x="159202" y="303826"/>
                  </a:lnTo>
                  <a:lnTo>
                    <a:pt x="164184" y="315560"/>
                  </a:lnTo>
                  <a:lnTo>
                    <a:pt x="165194" y="316207"/>
                  </a:lnTo>
                  <a:lnTo>
                    <a:pt x="171450" y="317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"/>
          <p:cNvGrpSpPr/>
          <p:nvPr/>
        </p:nvGrpSpPr>
        <p:grpSpPr>
          <a:xfrm>
            <a:off x="6057900" y="4006850"/>
            <a:ext cx="215901" cy="323851"/>
            <a:chOff x="6057900" y="4006850"/>
            <a:chExt cx="215901" cy="323851"/>
          </a:xfrm>
        </p:grpSpPr>
        <p:sp>
          <p:nvSpPr>
            <p:cNvPr id="610" name="Google Shape;610;p2"/>
            <p:cNvSpPr/>
            <p:nvPr/>
          </p:nvSpPr>
          <p:spPr>
            <a:xfrm>
              <a:off x="6248400" y="4165600"/>
              <a:ext cx="25401" cy="165101"/>
            </a:xfrm>
            <a:custGeom>
              <a:rect b="b" l="l" r="r" t="t"/>
              <a:pathLst>
                <a:path extrusionOk="0" h="165101" w="25401">
                  <a:moveTo>
                    <a:pt x="0" y="0"/>
                  </a:moveTo>
                  <a:lnTo>
                    <a:pt x="0" y="0"/>
                  </a:lnTo>
                  <a:lnTo>
                    <a:pt x="705" y="26026"/>
                  </a:lnTo>
                  <a:lnTo>
                    <a:pt x="5468" y="55229"/>
                  </a:lnTo>
                  <a:lnTo>
                    <a:pt x="9460" y="82373"/>
                  </a:lnTo>
                  <a:lnTo>
                    <a:pt x="17300" y="111620"/>
                  </a:lnTo>
                  <a:lnTo>
                    <a:pt x="22075" y="139171"/>
                  </a:lnTo>
                  <a:lnTo>
                    <a:pt x="25400" y="165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235700" y="4095750"/>
              <a:ext cx="12701" cy="6351"/>
            </a:xfrm>
            <a:custGeom>
              <a:rect b="b" l="l" r="r" t="t"/>
              <a:pathLst>
                <a:path extrusionOk="0" h="6351" w="1270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57900" y="4006850"/>
              <a:ext cx="111357" cy="95251"/>
            </a:xfrm>
            <a:custGeom>
              <a:rect b="b" l="l" r="r" t="t"/>
              <a:pathLst>
                <a:path extrusionOk="0" h="95251" w="11135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6468" y="35874"/>
                  </a:lnTo>
                  <a:lnTo>
                    <a:pt x="9834" y="55785"/>
                  </a:lnTo>
                  <a:lnTo>
                    <a:pt x="8401" y="70229"/>
                  </a:lnTo>
                  <a:lnTo>
                    <a:pt x="11995" y="84160"/>
                  </a:lnTo>
                  <a:lnTo>
                    <a:pt x="12935" y="85740"/>
                  </a:lnTo>
                  <a:lnTo>
                    <a:pt x="14269" y="86793"/>
                  </a:lnTo>
                  <a:lnTo>
                    <a:pt x="17630" y="88669"/>
                  </a:lnTo>
                  <a:lnTo>
                    <a:pt x="23490" y="92986"/>
                  </a:lnTo>
                  <a:lnTo>
                    <a:pt x="29695" y="94579"/>
                  </a:lnTo>
                  <a:lnTo>
                    <a:pt x="46967" y="95162"/>
                  </a:lnTo>
                  <a:lnTo>
                    <a:pt x="77457" y="89289"/>
                  </a:lnTo>
                  <a:lnTo>
                    <a:pt x="107802" y="88901"/>
                  </a:lnTo>
                  <a:lnTo>
                    <a:pt x="111356" y="88900"/>
                  </a:lnTo>
                  <a:lnTo>
                    <a:pt x="109934" y="88900"/>
                  </a:lnTo>
                  <a:lnTo>
                    <a:pt x="109273" y="89605"/>
                  </a:lnTo>
                  <a:lnTo>
                    <a:pt x="107950" y="952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2"/>
          <p:cNvGrpSpPr/>
          <p:nvPr/>
        </p:nvGrpSpPr>
        <p:grpSpPr>
          <a:xfrm>
            <a:off x="6521450" y="3968750"/>
            <a:ext cx="431801" cy="455824"/>
            <a:chOff x="6521450" y="3968750"/>
            <a:chExt cx="431801" cy="455824"/>
          </a:xfrm>
        </p:grpSpPr>
        <p:sp>
          <p:nvSpPr>
            <p:cNvPr id="614" name="Google Shape;614;p2"/>
            <p:cNvSpPr/>
            <p:nvPr/>
          </p:nvSpPr>
          <p:spPr>
            <a:xfrm>
              <a:off x="6927850" y="4121150"/>
              <a:ext cx="25378" cy="228601"/>
            </a:xfrm>
            <a:custGeom>
              <a:rect b="b" l="l" r="r" t="t"/>
              <a:pathLst>
                <a:path extrusionOk="0" h="228601" w="25378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5391" y="5775"/>
                  </a:lnTo>
                  <a:lnTo>
                    <a:pt x="18774" y="36990"/>
                  </a:lnTo>
                  <a:lnTo>
                    <a:pt x="20850" y="52353"/>
                  </a:lnTo>
                  <a:lnTo>
                    <a:pt x="24801" y="79096"/>
                  </a:lnTo>
                  <a:lnTo>
                    <a:pt x="25281" y="108940"/>
                  </a:lnTo>
                  <a:lnTo>
                    <a:pt x="25377" y="138641"/>
                  </a:lnTo>
                  <a:lnTo>
                    <a:pt x="20326" y="165597"/>
                  </a:lnTo>
                  <a:lnTo>
                    <a:pt x="12534" y="193603"/>
                  </a:lnTo>
                  <a:lnTo>
                    <a:pt x="8182" y="208588"/>
                  </a:lnTo>
                  <a:lnTo>
                    <a:pt x="6459" y="216884"/>
                  </a:lnTo>
                  <a:lnTo>
                    <a:pt x="0" y="228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921500" y="4025900"/>
              <a:ext cx="31751" cy="44451"/>
            </a:xfrm>
            <a:custGeom>
              <a:rect b="b" l="l" r="r" t="t"/>
              <a:pathLst>
                <a:path extrusionOk="0" h="44451" w="317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31045" y="4364"/>
                  </a:lnTo>
                  <a:lnTo>
                    <a:pt x="29868" y="5026"/>
                  </a:lnTo>
                  <a:lnTo>
                    <a:pt x="28379" y="5467"/>
                  </a:lnTo>
                  <a:lnTo>
                    <a:pt x="24843" y="9721"/>
                  </a:lnTo>
                  <a:lnTo>
                    <a:pt x="834" y="37959"/>
                  </a:lnTo>
                  <a:lnTo>
                    <a:pt x="0" y="44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724650" y="3968750"/>
              <a:ext cx="101601" cy="95251"/>
            </a:xfrm>
            <a:custGeom>
              <a:rect b="b" l="l" r="r" t="t"/>
              <a:pathLst>
                <a:path extrusionOk="0" h="95251" w="101601">
                  <a:moveTo>
                    <a:pt x="0" y="95250"/>
                  </a:moveTo>
                  <a:lnTo>
                    <a:pt x="0" y="95250"/>
                  </a:lnTo>
                  <a:lnTo>
                    <a:pt x="13815" y="86461"/>
                  </a:lnTo>
                  <a:lnTo>
                    <a:pt x="36317" y="63286"/>
                  </a:lnTo>
                  <a:lnTo>
                    <a:pt x="42952" y="54939"/>
                  </a:lnTo>
                  <a:lnTo>
                    <a:pt x="70489" y="33854"/>
                  </a:lnTo>
                  <a:lnTo>
                    <a:pt x="1016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724650" y="4099712"/>
              <a:ext cx="139701" cy="213163"/>
            </a:xfrm>
            <a:custGeom>
              <a:rect b="b" l="l" r="r" t="t"/>
              <a:pathLst>
                <a:path extrusionOk="0" h="213163" w="139701">
                  <a:moveTo>
                    <a:pt x="0" y="91288"/>
                  </a:moveTo>
                  <a:lnTo>
                    <a:pt x="0" y="91288"/>
                  </a:lnTo>
                  <a:lnTo>
                    <a:pt x="20704" y="102271"/>
                  </a:lnTo>
                  <a:lnTo>
                    <a:pt x="36310" y="103649"/>
                  </a:lnTo>
                  <a:lnTo>
                    <a:pt x="52151" y="100516"/>
                  </a:lnTo>
                  <a:lnTo>
                    <a:pt x="66880" y="91749"/>
                  </a:lnTo>
                  <a:lnTo>
                    <a:pt x="90849" y="69436"/>
                  </a:lnTo>
                  <a:lnTo>
                    <a:pt x="103416" y="48865"/>
                  </a:lnTo>
                  <a:lnTo>
                    <a:pt x="106607" y="32857"/>
                  </a:lnTo>
                  <a:lnTo>
                    <a:pt x="104181" y="18079"/>
                  </a:lnTo>
                  <a:lnTo>
                    <a:pt x="98985" y="11008"/>
                  </a:lnTo>
                  <a:lnTo>
                    <a:pt x="91265" y="5514"/>
                  </a:lnTo>
                  <a:lnTo>
                    <a:pt x="80780" y="719"/>
                  </a:lnTo>
                  <a:lnTo>
                    <a:pt x="69062" y="0"/>
                  </a:lnTo>
                  <a:lnTo>
                    <a:pt x="57505" y="2738"/>
                  </a:lnTo>
                  <a:lnTo>
                    <a:pt x="47665" y="8658"/>
                  </a:lnTo>
                  <a:lnTo>
                    <a:pt x="20519" y="38108"/>
                  </a:lnTo>
                  <a:lnTo>
                    <a:pt x="12647" y="47897"/>
                  </a:lnTo>
                  <a:lnTo>
                    <a:pt x="3808" y="73353"/>
                  </a:lnTo>
                  <a:lnTo>
                    <a:pt x="1128" y="98360"/>
                  </a:lnTo>
                  <a:lnTo>
                    <a:pt x="334" y="124741"/>
                  </a:lnTo>
                  <a:lnTo>
                    <a:pt x="5841" y="155281"/>
                  </a:lnTo>
                  <a:lnTo>
                    <a:pt x="16626" y="182294"/>
                  </a:lnTo>
                  <a:lnTo>
                    <a:pt x="27145" y="197352"/>
                  </a:lnTo>
                  <a:lnTo>
                    <a:pt x="38876" y="207337"/>
                  </a:lnTo>
                  <a:lnTo>
                    <a:pt x="44967" y="210987"/>
                  </a:lnTo>
                  <a:lnTo>
                    <a:pt x="59261" y="213162"/>
                  </a:lnTo>
                  <a:lnTo>
                    <a:pt x="74316" y="211071"/>
                  </a:lnTo>
                  <a:lnTo>
                    <a:pt x="101228" y="198230"/>
                  </a:lnTo>
                  <a:lnTo>
                    <a:pt x="123555" y="182106"/>
                  </a:lnTo>
                  <a:lnTo>
                    <a:pt x="133818" y="166175"/>
                  </a:lnTo>
                  <a:lnTo>
                    <a:pt x="137957" y="154791"/>
                  </a:lnTo>
                  <a:lnTo>
                    <a:pt x="139700" y="13573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521450" y="4112099"/>
              <a:ext cx="151039" cy="312475"/>
            </a:xfrm>
            <a:custGeom>
              <a:rect b="b" l="l" r="r" t="t"/>
              <a:pathLst>
                <a:path extrusionOk="0" h="312475" w="151039">
                  <a:moveTo>
                    <a:pt x="133350" y="34451"/>
                  </a:moveTo>
                  <a:lnTo>
                    <a:pt x="133350" y="34451"/>
                  </a:lnTo>
                  <a:lnTo>
                    <a:pt x="129979" y="34451"/>
                  </a:lnTo>
                  <a:lnTo>
                    <a:pt x="128986" y="33746"/>
                  </a:lnTo>
                  <a:lnTo>
                    <a:pt x="128324" y="32570"/>
                  </a:lnTo>
                  <a:lnTo>
                    <a:pt x="127882" y="31080"/>
                  </a:lnTo>
                  <a:lnTo>
                    <a:pt x="111895" y="7546"/>
                  </a:lnTo>
                  <a:lnTo>
                    <a:pt x="102377" y="765"/>
                  </a:lnTo>
                  <a:lnTo>
                    <a:pt x="98590" y="0"/>
                  </a:lnTo>
                  <a:lnTo>
                    <a:pt x="85813" y="2292"/>
                  </a:lnTo>
                  <a:lnTo>
                    <a:pt x="74828" y="5576"/>
                  </a:lnTo>
                  <a:lnTo>
                    <a:pt x="64771" y="15033"/>
                  </a:lnTo>
                  <a:lnTo>
                    <a:pt x="46817" y="44099"/>
                  </a:lnTo>
                  <a:lnTo>
                    <a:pt x="40683" y="65297"/>
                  </a:lnTo>
                  <a:lnTo>
                    <a:pt x="39315" y="95786"/>
                  </a:lnTo>
                  <a:lnTo>
                    <a:pt x="43321" y="114949"/>
                  </a:lnTo>
                  <a:lnTo>
                    <a:pt x="48976" y="125722"/>
                  </a:lnTo>
                  <a:lnTo>
                    <a:pt x="53046" y="130990"/>
                  </a:lnTo>
                  <a:lnTo>
                    <a:pt x="55826" y="131266"/>
                  </a:lnTo>
                  <a:lnTo>
                    <a:pt x="74467" y="121301"/>
                  </a:lnTo>
                  <a:lnTo>
                    <a:pt x="86897" y="111533"/>
                  </a:lnTo>
                  <a:lnTo>
                    <a:pt x="103355" y="81792"/>
                  </a:lnTo>
                  <a:lnTo>
                    <a:pt x="112371" y="61835"/>
                  </a:lnTo>
                  <a:lnTo>
                    <a:pt x="113014" y="59057"/>
                  </a:lnTo>
                  <a:lnTo>
                    <a:pt x="114148" y="57205"/>
                  </a:lnTo>
                  <a:lnTo>
                    <a:pt x="115610" y="55971"/>
                  </a:lnTo>
                  <a:lnTo>
                    <a:pt x="117290" y="55147"/>
                  </a:lnTo>
                  <a:lnTo>
                    <a:pt x="119115" y="55304"/>
                  </a:lnTo>
                  <a:lnTo>
                    <a:pt x="123025" y="57360"/>
                  </a:lnTo>
                  <a:lnTo>
                    <a:pt x="129194" y="72597"/>
                  </a:lnTo>
                  <a:lnTo>
                    <a:pt x="134685" y="99281"/>
                  </a:lnTo>
                  <a:lnTo>
                    <a:pt x="139745" y="126923"/>
                  </a:lnTo>
                  <a:lnTo>
                    <a:pt x="143869" y="152475"/>
                  </a:lnTo>
                  <a:lnTo>
                    <a:pt x="145404" y="177528"/>
                  </a:lnTo>
                  <a:lnTo>
                    <a:pt x="147803" y="207195"/>
                  </a:lnTo>
                  <a:lnTo>
                    <a:pt x="151038" y="231684"/>
                  </a:lnTo>
                  <a:lnTo>
                    <a:pt x="150115" y="254933"/>
                  </a:lnTo>
                  <a:lnTo>
                    <a:pt x="145174" y="283149"/>
                  </a:lnTo>
                  <a:lnTo>
                    <a:pt x="139546" y="292209"/>
                  </a:lnTo>
                  <a:lnTo>
                    <a:pt x="128444" y="301872"/>
                  </a:lnTo>
                  <a:lnTo>
                    <a:pt x="107686" y="310753"/>
                  </a:lnTo>
                  <a:lnTo>
                    <a:pt x="98190" y="312474"/>
                  </a:lnTo>
                  <a:lnTo>
                    <a:pt x="75526" y="308509"/>
                  </a:lnTo>
                  <a:lnTo>
                    <a:pt x="54430" y="300932"/>
                  </a:lnTo>
                  <a:lnTo>
                    <a:pt x="23340" y="283406"/>
                  </a:lnTo>
                  <a:lnTo>
                    <a:pt x="16018" y="277037"/>
                  </a:lnTo>
                  <a:lnTo>
                    <a:pt x="5374" y="262256"/>
                  </a:lnTo>
                  <a:lnTo>
                    <a:pt x="0" y="24400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2"/>
          <p:cNvGrpSpPr/>
          <p:nvPr/>
        </p:nvGrpSpPr>
        <p:grpSpPr>
          <a:xfrm>
            <a:off x="7368866" y="4044950"/>
            <a:ext cx="555648" cy="430170"/>
            <a:chOff x="7368866" y="4044950"/>
            <a:chExt cx="555648" cy="430170"/>
          </a:xfrm>
        </p:grpSpPr>
        <p:sp>
          <p:nvSpPr>
            <p:cNvPr id="620" name="Google Shape;620;p2"/>
            <p:cNvSpPr/>
            <p:nvPr/>
          </p:nvSpPr>
          <p:spPr>
            <a:xfrm>
              <a:off x="7861300" y="4165600"/>
              <a:ext cx="50801" cy="38101"/>
            </a:xfrm>
            <a:custGeom>
              <a:rect b="b" l="l" r="r" t="t"/>
              <a:pathLst>
                <a:path extrusionOk="0" h="38101" w="508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8727" y="5069"/>
                  </a:lnTo>
                  <a:lnTo>
                    <a:pt x="12229" y="10125"/>
                  </a:lnTo>
                  <a:lnTo>
                    <a:pt x="21383" y="15732"/>
                  </a:lnTo>
                  <a:lnTo>
                    <a:pt x="35995" y="28981"/>
                  </a:lnTo>
                  <a:lnTo>
                    <a:pt x="40222" y="30520"/>
                  </a:lnTo>
                  <a:lnTo>
                    <a:pt x="41632" y="31635"/>
                  </a:lnTo>
                  <a:lnTo>
                    <a:pt x="44320" y="35871"/>
                  </a:lnTo>
                  <a:lnTo>
                    <a:pt x="50800" y="38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7581900" y="4044950"/>
              <a:ext cx="63501" cy="69851"/>
            </a:xfrm>
            <a:custGeom>
              <a:rect b="b" l="l" r="r" t="t"/>
              <a:pathLst>
                <a:path extrusionOk="0" h="69851" w="6350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20981" y="36990"/>
                  </a:lnTo>
                  <a:lnTo>
                    <a:pt x="36364" y="58185"/>
                  </a:lnTo>
                  <a:lnTo>
                    <a:pt x="41177" y="62074"/>
                  </a:lnTo>
                  <a:lnTo>
                    <a:pt x="63500" y="69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7747000" y="4182103"/>
              <a:ext cx="177514" cy="293017"/>
            </a:xfrm>
            <a:custGeom>
              <a:rect b="b" l="l" r="r" t="t"/>
              <a:pathLst>
                <a:path extrusionOk="0" h="293017" w="177514">
                  <a:moveTo>
                    <a:pt x="101600" y="27947"/>
                  </a:moveTo>
                  <a:lnTo>
                    <a:pt x="101600" y="27947"/>
                  </a:lnTo>
                  <a:lnTo>
                    <a:pt x="111651" y="10988"/>
                  </a:lnTo>
                  <a:lnTo>
                    <a:pt x="113776" y="843"/>
                  </a:lnTo>
                  <a:lnTo>
                    <a:pt x="113245" y="0"/>
                  </a:lnTo>
                  <a:lnTo>
                    <a:pt x="112186" y="144"/>
                  </a:lnTo>
                  <a:lnTo>
                    <a:pt x="110774" y="945"/>
                  </a:lnTo>
                  <a:lnTo>
                    <a:pt x="102731" y="13341"/>
                  </a:lnTo>
                  <a:lnTo>
                    <a:pt x="101749" y="39481"/>
                  </a:lnTo>
                  <a:lnTo>
                    <a:pt x="101629" y="67542"/>
                  </a:lnTo>
                  <a:lnTo>
                    <a:pt x="104980" y="82169"/>
                  </a:lnTo>
                  <a:lnTo>
                    <a:pt x="110441" y="92069"/>
                  </a:lnTo>
                  <a:lnTo>
                    <a:pt x="114467" y="95251"/>
                  </a:lnTo>
                  <a:lnTo>
                    <a:pt x="116528" y="96100"/>
                  </a:lnTo>
                  <a:lnTo>
                    <a:pt x="118607" y="95960"/>
                  </a:lnTo>
                  <a:lnTo>
                    <a:pt x="122799" y="93923"/>
                  </a:lnTo>
                  <a:lnTo>
                    <a:pt x="132497" y="85439"/>
                  </a:lnTo>
                  <a:lnTo>
                    <a:pt x="140936" y="67246"/>
                  </a:lnTo>
                  <a:lnTo>
                    <a:pt x="145745" y="40884"/>
                  </a:lnTo>
                  <a:lnTo>
                    <a:pt x="151384" y="19041"/>
                  </a:lnTo>
                  <a:lnTo>
                    <a:pt x="152428" y="18482"/>
                  </a:lnTo>
                  <a:lnTo>
                    <a:pt x="153829" y="18815"/>
                  </a:lnTo>
                  <a:lnTo>
                    <a:pt x="155470" y="19742"/>
                  </a:lnTo>
                  <a:lnTo>
                    <a:pt x="156563" y="21771"/>
                  </a:lnTo>
                  <a:lnTo>
                    <a:pt x="158318" y="38930"/>
                  </a:lnTo>
                  <a:lnTo>
                    <a:pt x="162035" y="65708"/>
                  </a:lnTo>
                  <a:lnTo>
                    <a:pt x="165201" y="91380"/>
                  </a:lnTo>
                  <a:lnTo>
                    <a:pt x="170007" y="122478"/>
                  </a:lnTo>
                  <a:lnTo>
                    <a:pt x="172904" y="150971"/>
                  </a:lnTo>
                  <a:lnTo>
                    <a:pt x="176833" y="179561"/>
                  </a:lnTo>
                  <a:lnTo>
                    <a:pt x="177513" y="209277"/>
                  </a:lnTo>
                  <a:lnTo>
                    <a:pt x="174344" y="238151"/>
                  </a:lnTo>
                  <a:lnTo>
                    <a:pt x="170611" y="263052"/>
                  </a:lnTo>
                  <a:lnTo>
                    <a:pt x="164962" y="272608"/>
                  </a:lnTo>
                  <a:lnTo>
                    <a:pt x="155866" y="279679"/>
                  </a:lnTo>
                  <a:lnTo>
                    <a:pt x="134643" y="291526"/>
                  </a:lnTo>
                  <a:lnTo>
                    <a:pt x="114291" y="293016"/>
                  </a:lnTo>
                  <a:lnTo>
                    <a:pt x="91798" y="288598"/>
                  </a:lnTo>
                  <a:lnTo>
                    <a:pt x="67077" y="274820"/>
                  </a:lnTo>
                  <a:lnTo>
                    <a:pt x="35436" y="255139"/>
                  </a:lnTo>
                  <a:lnTo>
                    <a:pt x="0" y="22479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7696200" y="4141617"/>
              <a:ext cx="101601" cy="162043"/>
            </a:xfrm>
            <a:custGeom>
              <a:rect b="b" l="l" r="r" t="t"/>
              <a:pathLst>
                <a:path extrusionOk="0" h="162043" w="101601">
                  <a:moveTo>
                    <a:pt x="0" y="23983"/>
                  </a:moveTo>
                  <a:lnTo>
                    <a:pt x="0" y="23983"/>
                  </a:lnTo>
                  <a:lnTo>
                    <a:pt x="3371" y="51772"/>
                  </a:lnTo>
                  <a:lnTo>
                    <a:pt x="5468" y="80351"/>
                  </a:lnTo>
                  <a:lnTo>
                    <a:pt x="10540" y="110769"/>
                  </a:lnTo>
                  <a:lnTo>
                    <a:pt x="16874" y="140028"/>
                  </a:lnTo>
                  <a:lnTo>
                    <a:pt x="18966" y="162042"/>
                  </a:lnTo>
                  <a:lnTo>
                    <a:pt x="19043" y="144588"/>
                  </a:lnTo>
                  <a:lnTo>
                    <a:pt x="14684" y="117108"/>
                  </a:lnTo>
                  <a:lnTo>
                    <a:pt x="13994" y="85677"/>
                  </a:lnTo>
                  <a:lnTo>
                    <a:pt x="17944" y="55119"/>
                  </a:lnTo>
                  <a:lnTo>
                    <a:pt x="25599" y="26998"/>
                  </a:lnTo>
                  <a:lnTo>
                    <a:pt x="30427" y="17562"/>
                  </a:lnTo>
                  <a:lnTo>
                    <a:pt x="41079" y="8283"/>
                  </a:lnTo>
                  <a:lnTo>
                    <a:pt x="53172" y="1771"/>
                  </a:lnTo>
                  <a:lnTo>
                    <a:pt x="61497" y="0"/>
                  </a:lnTo>
                  <a:lnTo>
                    <a:pt x="64987" y="939"/>
                  </a:lnTo>
                  <a:lnTo>
                    <a:pt x="70747" y="5745"/>
                  </a:lnTo>
                  <a:lnTo>
                    <a:pt x="84556" y="34831"/>
                  </a:lnTo>
                  <a:lnTo>
                    <a:pt x="92928" y="64722"/>
                  </a:lnTo>
                  <a:lnTo>
                    <a:pt x="94792" y="91375"/>
                  </a:lnTo>
                  <a:lnTo>
                    <a:pt x="101600" y="12558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7575811" y="4152900"/>
              <a:ext cx="87301" cy="141238"/>
            </a:xfrm>
            <a:custGeom>
              <a:rect b="b" l="l" r="r" t="t"/>
              <a:pathLst>
                <a:path extrusionOk="0" h="141238" w="87301">
                  <a:moveTo>
                    <a:pt x="6089" y="19050"/>
                  </a:moveTo>
                  <a:lnTo>
                    <a:pt x="6089" y="19050"/>
                  </a:lnTo>
                  <a:lnTo>
                    <a:pt x="2718" y="22421"/>
                  </a:lnTo>
                  <a:lnTo>
                    <a:pt x="1063" y="25957"/>
                  </a:lnTo>
                  <a:lnTo>
                    <a:pt x="0" y="40718"/>
                  </a:lnTo>
                  <a:lnTo>
                    <a:pt x="3188" y="64668"/>
                  </a:lnTo>
                  <a:lnTo>
                    <a:pt x="11291" y="94932"/>
                  </a:lnTo>
                  <a:lnTo>
                    <a:pt x="25748" y="123592"/>
                  </a:lnTo>
                  <a:lnTo>
                    <a:pt x="38822" y="139889"/>
                  </a:lnTo>
                  <a:lnTo>
                    <a:pt x="42022" y="141237"/>
                  </a:lnTo>
                  <a:lnTo>
                    <a:pt x="49341" y="140854"/>
                  </a:lnTo>
                  <a:lnTo>
                    <a:pt x="52563" y="139058"/>
                  </a:lnTo>
                  <a:lnTo>
                    <a:pt x="68436" y="122124"/>
                  </a:lnTo>
                  <a:lnTo>
                    <a:pt x="84118" y="95214"/>
                  </a:lnTo>
                  <a:lnTo>
                    <a:pt x="87300" y="77287"/>
                  </a:lnTo>
                  <a:lnTo>
                    <a:pt x="84871" y="57472"/>
                  </a:lnTo>
                  <a:lnTo>
                    <a:pt x="72941" y="38196"/>
                  </a:lnTo>
                  <a:lnTo>
                    <a:pt x="54311" y="18494"/>
                  </a:lnTo>
                  <a:lnTo>
                    <a:pt x="37780" y="10262"/>
                  </a:lnTo>
                  <a:lnTo>
                    <a:pt x="14145" y="6502"/>
                  </a:lnTo>
                  <a:lnTo>
                    <a:pt x="14282" y="5746"/>
                  </a:lnTo>
                  <a:lnTo>
                    <a:pt x="18789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7368866" y="4115062"/>
              <a:ext cx="168585" cy="164839"/>
            </a:xfrm>
            <a:custGeom>
              <a:rect b="b" l="l" r="r" t="t"/>
              <a:pathLst>
                <a:path extrusionOk="0" h="164839" w="168585">
                  <a:moveTo>
                    <a:pt x="9834" y="6088"/>
                  </a:moveTo>
                  <a:lnTo>
                    <a:pt x="9834" y="6088"/>
                  </a:lnTo>
                  <a:lnTo>
                    <a:pt x="4366" y="621"/>
                  </a:lnTo>
                  <a:lnTo>
                    <a:pt x="374" y="0"/>
                  </a:lnTo>
                  <a:lnTo>
                    <a:pt x="0" y="618"/>
                  </a:lnTo>
                  <a:lnTo>
                    <a:pt x="8860" y="26499"/>
                  </a:lnTo>
                  <a:lnTo>
                    <a:pt x="18561" y="52901"/>
                  </a:lnTo>
                  <a:lnTo>
                    <a:pt x="28517" y="79619"/>
                  </a:lnTo>
                  <a:lnTo>
                    <a:pt x="32249" y="90979"/>
                  </a:lnTo>
                  <a:lnTo>
                    <a:pt x="34841" y="119329"/>
                  </a:lnTo>
                  <a:lnTo>
                    <a:pt x="29733" y="137022"/>
                  </a:lnTo>
                  <a:lnTo>
                    <a:pt x="29450" y="137122"/>
                  </a:lnTo>
                  <a:lnTo>
                    <a:pt x="29136" y="135351"/>
                  </a:lnTo>
                  <a:lnTo>
                    <a:pt x="28193" y="109442"/>
                  </a:lnTo>
                  <a:lnTo>
                    <a:pt x="23861" y="79838"/>
                  </a:lnTo>
                  <a:lnTo>
                    <a:pt x="23415" y="50215"/>
                  </a:lnTo>
                  <a:lnTo>
                    <a:pt x="27655" y="32803"/>
                  </a:lnTo>
                  <a:lnTo>
                    <a:pt x="34086" y="21843"/>
                  </a:lnTo>
                  <a:lnTo>
                    <a:pt x="43909" y="11383"/>
                  </a:lnTo>
                  <a:lnTo>
                    <a:pt x="49202" y="8442"/>
                  </a:lnTo>
                  <a:lnTo>
                    <a:pt x="52307" y="9068"/>
                  </a:lnTo>
                  <a:lnTo>
                    <a:pt x="59520" y="13527"/>
                  </a:lnTo>
                  <a:lnTo>
                    <a:pt x="78538" y="39374"/>
                  </a:lnTo>
                  <a:lnTo>
                    <a:pt x="88918" y="62836"/>
                  </a:lnTo>
                  <a:lnTo>
                    <a:pt x="91928" y="89561"/>
                  </a:lnTo>
                  <a:lnTo>
                    <a:pt x="92324" y="107957"/>
                  </a:lnTo>
                  <a:lnTo>
                    <a:pt x="93087" y="80261"/>
                  </a:lnTo>
                  <a:lnTo>
                    <a:pt x="97410" y="53483"/>
                  </a:lnTo>
                  <a:lnTo>
                    <a:pt x="100224" y="38711"/>
                  </a:lnTo>
                  <a:lnTo>
                    <a:pt x="110866" y="17706"/>
                  </a:lnTo>
                  <a:lnTo>
                    <a:pt x="116590" y="11252"/>
                  </a:lnTo>
                  <a:lnTo>
                    <a:pt x="119105" y="9530"/>
                  </a:lnTo>
                  <a:lnTo>
                    <a:pt x="129386" y="7108"/>
                  </a:lnTo>
                  <a:lnTo>
                    <a:pt x="133279" y="9590"/>
                  </a:lnTo>
                  <a:lnTo>
                    <a:pt x="141369" y="19874"/>
                  </a:lnTo>
                  <a:lnTo>
                    <a:pt x="150486" y="44902"/>
                  </a:lnTo>
                  <a:lnTo>
                    <a:pt x="154285" y="74660"/>
                  </a:lnTo>
                  <a:lnTo>
                    <a:pt x="155410" y="105820"/>
                  </a:lnTo>
                  <a:lnTo>
                    <a:pt x="156496" y="133451"/>
                  </a:lnTo>
                  <a:lnTo>
                    <a:pt x="160926" y="150834"/>
                  </a:lnTo>
                  <a:lnTo>
                    <a:pt x="168584" y="16483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"/>
          <p:cNvGrpSpPr/>
          <p:nvPr/>
        </p:nvGrpSpPr>
        <p:grpSpPr>
          <a:xfrm>
            <a:off x="4400550" y="4889500"/>
            <a:ext cx="495301" cy="366287"/>
            <a:chOff x="4400550" y="4889500"/>
            <a:chExt cx="495301" cy="366287"/>
          </a:xfrm>
        </p:grpSpPr>
        <p:sp>
          <p:nvSpPr>
            <p:cNvPr id="627" name="Google Shape;627;p2"/>
            <p:cNvSpPr/>
            <p:nvPr/>
          </p:nvSpPr>
          <p:spPr>
            <a:xfrm>
              <a:off x="4889500" y="4978400"/>
              <a:ext cx="6351" cy="234951"/>
            </a:xfrm>
            <a:custGeom>
              <a:rect b="b" l="l" r="r" t="t"/>
              <a:pathLst>
                <a:path extrusionOk="0" h="234951" w="6351">
                  <a:moveTo>
                    <a:pt x="0" y="0"/>
                  </a:moveTo>
                  <a:lnTo>
                    <a:pt x="0" y="0"/>
                  </a:lnTo>
                  <a:lnTo>
                    <a:pt x="0" y="31032"/>
                  </a:lnTo>
                  <a:lnTo>
                    <a:pt x="0" y="55283"/>
                  </a:lnTo>
                  <a:lnTo>
                    <a:pt x="3370" y="79017"/>
                  </a:lnTo>
                  <a:lnTo>
                    <a:pt x="5467" y="107295"/>
                  </a:lnTo>
                  <a:lnTo>
                    <a:pt x="6088" y="134646"/>
                  </a:lnTo>
                  <a:lnTo>
                    <a:pt x="6272" y="160623"/>
                  </a:lnTo>
                  <a:lnTo>
                    <a:pt x="6327" y="186195"/>
                  </a:lnTo>
                  <a:lnTo>
                    <a:pt x="6343" y="211646"/>
                  </a:lnTo>
                  <a:lnTo>
                    <a:pt x="6350" y="234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4864100" y="4897072"/>
              <a:ext cx="31751" cy="17829"/>
            </a:xfrm>
            <a:custGeom>
              <a:rect b="b" l="l" r="r" t="t"/>
              <a:pathLst>
                <a:path extrusionOk="0" h="17829" w="31751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1"/>
                  </a:lnTo>
                  <a:lnTo>
                    <a:pt x="18822" y="610"/>
                  </a:lnTo>
                  <a:lnTo>
                    <a:pt x="21015" y="0"/>
                  </a:lnTo>
                  <a:lnTo>
                    <a:pt x="23183" y="298"/>
                  </a:lnTo>
                  <a:lnTo>
                    <a:pt x="31750" y="512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4635500" y="4889500"/>
              <a:ext cx="152401" cy="124066"/>
            </a:xfrm>
            <a:custGeom>
              <a:rect b="b" l="l" r="r" t="t"/>
              <a:pathLst>
                <a:path extrusionOk="0" h="124066" w="152401">
                  <a:moveTo>
                    <a:pt x="0" y="44450"/>
                  </a:moveTo>
                  <a:lnTo>
                    <a:pt x="0" y="44450"/>
                  </a:lnTo>
                  <a:lnTo>
                    <a:pt x="12209" y="60030"/>
                  </a:lnTo>
                  <a:lnTo>
                    <a:pt x="27133" y="87483"/>
                  </a:lnTo>
                  <a:lnTo>
                    <a:pt x="36653" y="106824"/>
                  </a:lnTo>
                  <a:lnTo>
                    <a:pt x="50841" y="120395"/>
                  </a:lnTo>
                  <a:lnTo>
                    <a:pt x="57403" y="124065"/>
                  </a:lnTo>
                  <a:lnTo>
                    <a:pt x="64554" y="123814"/>
                  </a:lnTo>
                  <a:lnTo>
                    <a:pt x="68436" y="122760"/>
                  </a:lnTo>
                  <a:lnTo>
                    <a:pt x="74630" y="117824"/>
                  </a:lnTo>
                  <a:lnTo>
                    <a:pt x="90925" y="96318"/>
                  </a:lnTo>
                  <a:lnTo>
                    <a:pt x="103708" y="66407"/>
                  </a:lnTo>
                  <a:lnTo>
                    <a:pt x="112887" y="39405"/>
                  </a:lnTo>
                  <a:lnTo>
                    <a:pt x="130645" y="10254"/>
                  </a:lnTo>
                  <a:lnTo>
                    <a:pt x="135205" y="5028"/>
                  </a:lnTo>
                  <a:lnTo>
                    <a:pt x="1524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616450" y="5036279"/>
              <a:ext cx="184151" cy="219508"/>
            </a:xfrm>
            <a:custGeom>
              <a:rect b="b" l="l" r="r" t="t"/>
              <a:pathLst>
                <a:path extrusionOk="0" h="219508" w="184151">
                  <a:moveTo>
                    <a:pt x="0" y="88171"/>
                  </a:moveTo>
                  <a:lnTo>
                    <a:pt x="0" y="88171"/>
                  </a:lnTo>
                  <a:lnTo>
                    <a:pt x="0" y="91542"/>
                  </a:lnTo>
                  <a:lnTo>
                    <a:pt x="1881" y="95078"/>
                  </a:lnTo>
                  <a:lnTo>
                    <a:pt x="6481" y="99707"/>
                  </a:lnTo>
                  <a:lnTo>
                    <a:pt x="26680" y="112295"/>
                  </a:lnTo>
                  <a:lnTo>
                    <a:pt x="47682" y="121786"/>
                  </a:lnTo>
                  <a:lnTo>
                    <a:pt x="58587" y="122396"/>
                  </a:lnTo>
                  <a:lnTo>
                    <a:pt x="83443" y="118257"/>
                  </a:lnTo>
                  <a:lnTo>
                    <a:pt x="103031" y="107755"/>
                  </a:lnTo>
                  <a:lnTo>
                    <a:pt x="121507" y="87728"/>
                  </a:lnTo>
                  <a:lnTo>
                    <a:pt x="135022" y="61737"/>
                  </a:lnTo>
                  <a:lnTo>
                    <a:pt x="142434" y="38578"/>
                  </a:lnTo>
                  <a:lnTo>
                    <a:pt x="139328" y="15846"/>
                  </a:lnTo>
                  <a:lnTo>
                    <a:pt x="136477" y="7577"/>
                  </a:lnTo>
                  <a:lnTo>
                    <a:pt x="133318" y="4809"/>
                  </a:lnTo>
                  <a:lnTo>
                    <a:pt x="124163" y="1732"/>
                  </a:lnTo>
                  <a:lnTo>
                    <a:pt x="107109" y="0"/>
                  </a:lnTo>
                  <a:lnTo>
                    <a:pt x="92022" y="2858"/>
                  </a:lnTo>
                  <a:lnTo>
                    <a:pt x="64956" y="17191"/>
                  </a:lnTo>
                  <a:lnTo>
                    <a:pt x="54975" y="24169"/>
                  </a:lnTo>
                  <a:lnTo>
                    <a:pt x="33202" y="49762"/>
                  </a:lnTo>
                  <a:lnTo>
                    <a:pt x="18475" y="75411"/>
                  </a:lnTo>
                  <a:lnTo>
                    <a:pt x="13841" y="105928"/>
                  </a:lnTo>
                  <a:lnTo>
                    <a:pt x="12925" y="135371"/>
                  </a:lnTo>
                  <a:lnTo>
                    <a:pt x="14211" y="147955"/>
                  </a:lnTo>
                  <a:lnTo>
                    <a:pt x="24653" y="179133"/>
                  </a:lnTo>
                  <a:lnTo>
                    <a:pt x="30712" y="190687"/>
                  </a:lnTo>
                  <a:lnTo>
                    <a:pt x="49968" y="211588"/>
                  </a:lnTo>
                  <a:lnTo>
                    <a:pt x="54478" y="214900"/>
                  </a:lnTo>
                  <a:lnTo>
                    <a:pt x="65135" y="218577"/>
                  </a:lnTo>
                  <a:lnTo>
                    <a:pt x="77632" y="219507"/>
                  </a:lnTo>
                  <a:lnTo>
                    <a:pt x="108651" y="214355"/>
                  </a:lnTo>
                  <a:lnTo>
                    <a:pt x="125195" y="209164"/>
                  </a:lnTo>
                  <a:lnTo>
                    <a:pt x="156930" y="190466"/>
                  </a:lnTo>
                  <a:lnTo>
                    <a:pt x="184150" y="17072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4400550" y="4987510"/>
              <a:ext cx="165101" cy="257394"/>
            </a:xfrm>
            <a:custGeom>
              <a:rect b="b" l="l" r="r" t="t"/>
              <a:pathLst>
                <a:path extrusionOk="0" h="257394" w="165101">
                  <a:moveTo>
                    <a:pt x="0" y="35340"/>
                  </a:moveTo>
                  <a:lnTo>
                    <a:pt x="0" y="35340"/>
                  </a:lnTo>
                  <a:lnTo>
                    <a:pt x="0" y="66000"/>
                  </a:lnTo>
                  <a:lnTo>
                    <a:pt x="0" y="95930"/>
                  </a:lnTo>
                  <a:lnTo>
                    <a:pt x="0" y="119419"/>
                  </a:lnTo>
                  <a:lnTo>
                    <a:pt x="3371" y="149700"/>
                  </a:lnTo>
                  <a:lnTo>
                    <a:pt x="5467" y="176547"/>
                  </a:lnTo>
                  <a:lnTo>
                    <a:pt x="8115" y="207476"/>
                  </a:lnTo>
                  <a:lnTo>
                    <a:pt x="11794" y="235697"/>
                  </a:lnTo>
                  <a:lnTo>
                    <a:pt x="12677" y="256924"/>
                  </a:lnTo>
                  <a:lnTo>
                    <a:pt x="10807" y="257294"/>
                  </a:lnTo>
                  <a:lnTo>
                    <a:pt x="9322" y="257393"/>
                  </a:lnTo>
                  <a:lnTo>
                    <a:pt x="7671" y="249977"/>
                  </a:lnTo>
                  <a:lnTo>
                    <a:pt x="3240" y="218848"/>
                  </a:lnTo>
                  <a:lnTo>
                    <a:pt x="960" y="189040"/>
                  </a:lnTo>
                  <a:lnTo>
                    <a:pt x="3656" y="161236"/>
                  </a:lnTo>
                  <a:lnTo>
                    <a:pt x="7229" y="135285"/>
                  </a:lnTo>
                  <a:lnTo>
                    <a:pt x="18178" y="106326"/>
                  </a:lnTo>
                  <a:lnTo>
                    <a:pt x="25860" y="77248"/>
                  </a:lnTo>
                  <a:lnTo>
                    <a:pt x="39581" y="45702"/>
                  </a:lnTo>
                  <a:lnTo>
                    <a:pt x="54333" y="18520"/>
                  </a:lnTo>
                  <a:lnTo>
                    <a:pt x="65070" y="7638"/>
                  </a:lnTo>
                  <a:lnTo>
                    <a:pt x="76898" y="1861"/>
                  </a:lnTo>
                  <a:lnTo>
                    <a:pt x="88504" y="0"/>
                  </a:lnTo>
                  <a:lnTo>
                    <a:pt x="102972" y="2918"/>
                  </a:lnTo>
                  <a:lnTo>
                    <a:pt x="116196" y="8957"/>
                  </a:lnTo>
                  <a:lnTo>
                    <a:pt x="124785" y="15618"/>
                  </a:lnTo>
                  <a:lnTo>
                    <a:pt x="134184" y="30672"/>
                  </a:lnTo>
                  <a:lnTo>
                    <a:pt x="144808" y="55280"/>
                  </a:lnTo>
                  <a:lnTo>
                    <a:pt x="150151" y="81543"/>
                  </a:lnTo>
                  <a:lnTo>
                    <a:pt x="151955" y="106974"/>
                  </a:lnTo>
                  <a:lnTo>
                    <a:pt x="152268" y="131745"/>
                  </a:lnTo>
                  <a:lnTo>
                    <a:pt x="152341" y="156033"/>
                  </a:lnTo>
                  <a:lnTo>
                    <a:pt x="152374" y="181410"/>
                  </a:lnTo>
                  <a:lnTo>
                    <a:pt x="152389" y="205387"/>
                  </a:lnTo>
                  <a:lnTo>
                    <a:pt x="153102" y="232637"/>
                  </a:lnTo>
                  <a:lnTo>
                    <a:pt x="155769" y="242501"/>
                  </a:lnTo>
                  <a:lnTo>
                    <a:pt x="157468" y="245414"/>
                  </a:lnTo>
                  <a:lnTo>
                    <a:pt x="165100" y="25124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2"/>
          <p:cNvGrpSpPr/>
          <p:nvPr/>
        </p:nvGrpSpPr>
        <p:grpSpPr>
          <a:xfrm>
            <a:off x="5238750" y="4876800"/>
            <a:ext cx="565151" cy="342901"/>
            <a:chOff x="5238750" y="4876800"/>
            <a:chExt cx="565151" cy="342901"/>
          </a:xfrm>
        </p:grpSpPr>
        <p:sp>
          <p:nvSpPr>
            <p:cNvPr id="633" name="Google Shape;633;p2"/>
            <p:cNvSpPr/>
            <p:nvPr/>
          </p:nvSpPr>
          <p:spPr>
            <a:xfrm>
              <a:off x="5487360" y="4876800"/>
              <a:ext cx="113341" cy="101601"/>
            </a:xfrm>
            <a:custGeom>
              <a:rect b="b" l="l" r="r" t="t"/>
              <a:pathLst>
                <a:path extrusionOk="0" h="101601" w="113341">
                  <a:moveTo>
                    <a:pt x="11740" y="0"/>
                  </a:moveTo>
                  <a:lnTo>
                    <a:pt x="11740" y="0"/>
                  </a:lnTo>
                  <a:lnTo>
                    <a:pt x="6714" y="11934"/>
                  </a:lnTo>
                  <a:lnTo>
                    <a:pt x="0" y="41778"/>
                  </a:lnTo>
                  <a:lnTo>
                    <a:pt x="4300" y="59863"/>
                  </a:lnTo>
                  <a:lnTo>
                    <a:pt x="16063" y="89714"/>
                  </a:lnTo>
                  <a:lnTo>
                    <a:pt x="20246" y="95847"/>
                  </a:lnTo>
                  <a:lnTo>
                    <a:pt x="23056" y="97765"/>
                  </a:lnTo>
                  <a:lnTo>
                    <a:pt x="33751" y="100464"/>
                  </a:lnTo>
                  <a:lnTo>
                    <a:pt x="54184" y="101450"/>
                  </a:lnTo>
                  <a:lnTo>
                    <a:pt x="84951" y="96119"/>
                  </a:lnTo>
                  <a:lnTo>
                    <a:pt x="98265" y="95507"/>
                  </a:lnTo>
                  <a:lnTo>
                    <a:pt x="113340" y="101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677411" y="4991100"/>
              <a:ext cx="126490" cy="228601"/>
            </a:xfrm>
            <a:custGeom>
              <a:rect b="b" l="l" r="r" t="t"/>
              <a:pathLst>
                <a:path extrusionOk="0" h="228601" w="126490">
                  <a:moveTo>
                    <a:pt x="5839" y="0"/>
                  </a:moveTo>
                  <a:lnTo>
                    <a:pt x="5839" y="0"/>
                  </a:lnTo>
                  <a:lnTo>
                    <a:pt x="6544" y="22782"/>
                  </a:lnTo>
                  <a:lnTo>
                    <a:pt x="11306" y="51291"/>
                  </a:lnTo>
                  <a:lnTo>
                    <a:pt x="15299" y="80108"/>
                  </a:lnTo>
                  <a:lnTo>
                    <a:pt x="17099" y="101455"/>
                  </a:lnTo>
                  <a:lnTo>
                    <a:pt x="16231" y="129544"/>
                  </a:lnTo>
                  <a:lnTo>
                    <a:pt x="14691" y="145064"/>
                  </a:lnTo>
                  <a:lnTo>
                    <a:pt x="15688" y="174261"/>
                  </a:lnTo>
                  <a:lnTo>
                    <a:pt x="12880" y="187292"/>
                  </a:lnTo>
                  <a:lnTo>
                    <a:pt x="12649" y="187655"/>
                  </a:lnTo>
                  <a:lnTo>
                    <a:pt x="2075" y="157538"/>
                  </a:lnTo>
                  <a:lnTo>
                    <a:pt x="0" y="131229"/>
                  </a:lnTo>
                  <a:lnTo>
                    <a:pt x="1127" y="115474"/>
                  </a:lnTo>
                  <a:lnTo>
                    <a:pt x="11468" y="84246"/>
                  </a:lnTo>
                  <a:lnTo>
                    <a:pt x="18325" y="67765"/>
                  </a:lnTo>
                  <a:lnTo>
                    <a:pt x="38128" y="39241"/>
                  </a:lnTo>
                  <a:lnTo>
                    <a:pt x="46295" y="31552"/>
                  </a:lnTo>
                  <a:lnTo>
                    <a:pt x="54629" y="28134"/>
                  </a:lnTo>
                  <a:lnTo>
                    <a:pt x="63037" y="28496"/>
                  </a:lnTo>
                  <a:lnTo>
                    <a:pt x="70771" y="31009"/>
                  </a:lnTo>
                  <a:lnTo>
                    <a:pt x="76560" y="34479"/>
                  </a:lnTo>
                  <a:lnTo>
                    <a:pt x="88225" y="61490"/>
                  </a:lnTo>
                  <a:lnTo>
                    <a:pt x="98245" y="88766"/>
                  </a:lnTo>
                  <a:lnTo>
                    <a:pt x="104086" y="115258"/>
                  </a:lnTo>
                  <a:lnTo>
                    <a:pt x="106445" y="143746"/>
                  </a:lnTo>
                  <a:lnTo>
                    <a:pt x="110515" y="172257"/>
                  </a:lnTo>
                  <a:lnTo>
                    <a:pt x="116190" y="198579"/>
                  </a:lnTo>
                  <a:lnTo>
                    <a:pt x="126489" y="228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467350" y="5016500"/>
              <a:ext cx="184151" cy="199859"/>
            </a:xfrm>
            <a:custGeom>
              <a:rect b="b" l="l" r="r" t="t"/>
              <a:pathLst>
                <a:path extrusionOk="0" h="199859" w="184151">
                  <a:moveTo>
                    <a:pt x="0" y="0"/>
                  </a:moveTo>
                  <a:lnTo>
                    <a:pt x="0" y="0"/>
                  </a:lnTo>
                  <a:lnTo>
                    <a:pt x="3371" y="30507"/>
                  </a:lnTo>
                  <a:lnTo>
                    <a:pt x="10831" y="59021"/>
                  </a:lnTo>
                  <a:lnTo>
                    <a:pt x="17007" y="89219"/>
                  </a:lnTo>
                  <a:lnTo>
                    <a:pt x="25414" y="119458"/>
                  </a:lnTo>
                  <a:lnTo>
                    <a:pt x="35985" y="148585"/>
                  </a:lnTo>
                  <a:lnTo>
                    <a:pt x="43040" y="169300"/>
                  </a:lnTo>
                  <a:lnTo>
                    <a:pt x="55014" y="187429"/>
                  </a:lnTo>
                  <a:lnTo>
                    <a:pt x="56431" y="188453"/>
                  </a:lnTo>
                  <a:lnTo>
                    <a:pt x="59888" y="189590"/>
                  </a:lnTo>
                  <a:lnTo>
                    <a:pt x="69172" y="190230"/>
                  </a:lnTo>
                  <a:lnTo>
                    <a:pt x="71515" y="189615"/>
                  </a:lnTo>
                  <a:lnTo>
                    <a:pt x="73076" y="188499"/>
                  </a:lnTo>
                  <a:lnTo>
                    <a:pt x="78954" y="178267"/>
                  </a:lnTo>
                  <a:lnTo>
                    <a:pt x="88984" y="146599"/>
                  </a:lnTo>
                  <a:lnTo>
                    <a:pt x="97383" y="117387"/>
                  </a:lnTo>
                  <a:lnTo>
                    <a:pt x="100767" y="86556"/>
                  </a:lnTo>
                  <a:lnTo>
                    <a:pt x="102232" y="56906"/>
                  </a:lnTo>
                  <a:lnTo>
                    <a:pt x="107553" y="27391"/>
                  </a:lnTo>
                  <a:lnTo>
                    <a:pt x="107685" y="24611"/>
                  </a:lnTo>
                  <a:lnTo>
                    <a:pt x="108479" y="22757"/>
                  </a:lnTo>
                  <a:lnTo>
                    <a:pt x="109714" y="21522"/>
                  </a:lnTo>
                  <a:lnTo>
                    <a:pt x="111243" y="20698"/>
                  </a:lnTo>
                  <a:lnTo>
                    <a:pt x="112262" y="22265"/>
                  </a:lnTo>
                  <a:lnTo>
                    <a:pt x="119191" y="51640"/>
                  </a:lnTo>
                  <a:lnTo>
                    <a:pt x="127130" y="82010"/>
                  </a:lnTo>
                  <a:lnTo>
                    <a:pt x="133388" y="108495"/>
                  </a:lnTo>
                  <a:lnTo>
                    <a:pt x="141824" y="140200"/>
                  </a:lnTo>
                  <a:lnTo>
                    <a:pt x="148168" y="166737"/>
                  </a:lnTo>
                  <a:lnTo>
                    <a:pt x="157888" y="185733"/>
                  </a:lnTo>
                  <a:lnTo>
                    <a:pt x="163776" y="191909"/>
                  </a:lnTo>
                  <a:lnTo>
                    <a:pt x="173305" y="199245"/>
                  </a:lnTo>
                  <a:lnTo>
                    <a:pt x="175510" y="199858"/>
                  </a:lnTo>
                  <a:lnTo>
                    <a:pt x="177684" y="199561"/>
                  </a:lnTo>
                  <a:lnTo>
                    <a:pt x="179840" y="198657"/>
                  </a:lnTo>
                  <a:lnTo>
                    <a:pt x="181276" y="197349"/>
                  </a:lnTo>
                  <a:lnTo>
                    <a:pt x="184150" y="190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5238750" y="4991100"/>
              <a:ext cx="190501" cy="220929"/>
            </a:xfrm>
            <a:custGeom>
              <a:rect b="b" l="l" r="r" t="t"/>
              <a:pathLst>
                <a:path extrusionOk="0" h="220929" w="190501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10831" y="54970"/>
                  </a:lnTo>
                  <a:lnTo>
                    <a:pt x="16301" y="77671"/>
                  </a:lnTo>
                  <a:lnTo>
                    <a:pt x="18941" y="108151"/>
                  </a:lnTo>
                  <a:lnTo>
                    <a:pt x="23172" y="132939"/>
                  </a:lnTo>
                  <a:lnTo>
                    <a:pt x="24740" y="161999"/>
                  </a:lnTo>
                  <a:lnTo>
                    <a:pt x="24499" y="191541"/>
                  </a:lnTo>
                  <a:lnTo>
                    <a:pt x="19304" y="220928"/>
                  </a:lnTo>
                  <a:lnTo>
                    <a:pt x="18514" y="220664"/>
                  </a:lnTo>
                  <a:lnTo>
                    <a:pt x="15754" y="218487"/>
                  </a:lnTo>
                  <a:lnTo>
                    <a:pt x="13605" y="203183"/>
                  </a:lnTo>
                  <a:lnTo>
                    <a:pt x="13585" y="172022"/>
                  </a:lnTo>
                  <a:lnTo>
                    <a:pt x="17823" y="143554"/>
                  </a:lnTo>
                  <a:lnTo>
                    <a:pt x="25576" y="112056"/>
                  </a:lnTo>
                  <a:lnTo>
                    <a:pt x="37272" y="85085"/>
                  </a:lnTo>
                  <a:lnTo>
                    <a:pt x="53172" y="58356"/>
                  </a:lnTo>
                  <a:lnTo>
                    <a:pt x="61496" y="48044"/>
                  </a:lnTo>
                  <a:lnTo>
                    <a:pt x="69901" y="42519"/>
                  </a:lnTo>
                  <a:lnTo>
                    <a:pt x="86794" y="35602"/>
                  </a:lnTo>
                  <a:lnTo>
                    <a:pt x="90318" y="35729"/>
                  </a:lnTo>
                  <a:lnTo>
                    <a:pt x="93373" y="37225"/>
                  </a:lnTo>
                  <a:lnTo>
                    <a:pt x="98649" y="42650"/>
                  </a:lnTo>
                  <a:lnTo>
                    <a:pt x="103346" y="49765"/>
                  </a:lnTo>
                  <a:lnTo>
                    <a:pt x="109956" y="71817"/>
                  </a:lnTo>
                  <a:lnTo>
                    <a:pt x="112369" y="92596"/>
                  </a:lnTo>
                  <a:lnTo>
                    <a:pt x="113728" y="120569"/>
                  </a:lnTo>
                  <a:lnTo>
                    <a:pt x="112249" y="139676"/>
                  </a:lnTo>
                  <a:lnTo>
                    <a:pt x="108327" y="169009"/>
                  </a:lnTo>
                  <a:lnTo>
                    <a:pt x="108024" y="176064"/>
                  </a:lnTo>
                  <a:lnTo>
                    <a:pt x="107957" y="162068"/>
                  </a:lnTo>
                  <a:lnTo>
                    <a:pt x="112978" y="132950"/>
                  </a:lnTo>
                  <a:lnTo>
                    <a:pt x="115123" y="119766"/>
                  </a:lnTo>
                  <a:lnTo>
                    <a:pt x="127998" y="90189"/>
                  </a:lnTo>
                  <a:lnTo>
                    <a:pt x="147462" y="62847"/>
                  </a:lnTo>
                  <a:lnTo>
                    <a:pt x="154438" y="56154"/>
                  </a:lnTo>
                  <a:lnTo>
                    <a:pt x="159891" y="53179"/>
                  </a:lnTo>
                  <a:lnTo>
                    <a:pt x="170299" y="51505"/>
                  </a:lnTo>
                  <a:lnTo>
                    <a:pt x="173505" y="52681"/>
                  </a:lnTo>
                  <a:lnTo>
                    <a:pt x="178948" y="57750"/>
                  </a:lnTo>
                  <a:lnTo>
                    <a:pt x="185980" y="75280"/>
                  </a:lnTo>
                  <a:lnTo>
                    <a:pt x="189607" y="102829"/>
                  </a:lnTo>
                  <a:lnTo>
                    <a:pt x="190235" y="130030"/>
                  </a:lnTo>
                  <a:lnTo>
                    <a:pt x="190421" y="155572"/>
                  </a:lnTo>
                  <a:lnTo>
                    <a:pt x="190500" y="184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2"/>
          <p:cNvGrpSpPr/>
          <p:nvPr/>
        </p:nvGrpSpPr>
        <p:grpSpPr>
          <a:xfrm>
            <a:off x="6115690" y="4775200"/>
            <a:ext cx="240661" cy="421009"/>
            <a:chOff x="6115690" y="4775200"/>
            <a:chExt cx="240661" cy="421009"/>
          </a:xfrm>
        </p:grpSpPr>
        <p:sp>
          <p:nvSpPr>
            <p:cNvPr id="638" name="Google Shape;638;p2"/>
            <p:cNvSpPr/>
            <p:nvPr/>
          </p:nvSpPr>
          <p:spPr>
            <a:xfrm>
              <a:off x="6178550" y="4775200"/>
              <a:ext cx="88901" cy="82551"/>
            </a:xfrm>
            <a:custGeom>
              <a:rect b="b" l="l" r="r" t="t"/>
              <a:pathLst>
                <a:path extrusionOk="0" h="82551" w="88901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45409" y="39082"/>
                  </a:lnTo>
                  <a:lnTo>
                    <a:pt x="75045" y="68697"/>
                  </a:lnTo>
                  <a:lnTo>
                    <a:pt x="88900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5690" y="4967193"/>
              <a:ext cx="240661" cy="229016"/>
            </a:xfrm>
            <a:custGeom>
              <a:rect b="b" l="l" r="r" t="t"/>
              <a:pathLst>
                <a:path extrusionOk="0" h="229016" w="240661">
                  <a:moveTo>
                    <a:pt x="12060" y="30257"/>
                  </a:moveTo>
                  <a:lnTo>
                    <a:pt x="12060" y="30257"/>
                  </a:lnTo>
                  <a:lnTo>
                    <a:pt x="8689" y="30257"/>
                  </a:lnTo>
                  <a:lnTo>
                    <a:pt x="7696" y="29552"/>
                  </a:lnTo>
                  <a:lnTo>
                    <a:pt x="7034" y="28376"/>
                  </a:lnTo>
                  <a:lnTo>
                    <a:pt x="6593" y="26887"/>
                  </a:lnTo>
                  <a:lnTo>
                    <a:pt x="5593" y="25893"/>
                  </a:lnTo>
                  <a:lnTo>
                    <a:pt x="2600" y="24790"/>
                  </a:lnTo>
                  <a:lnTo>
                    <a:pt x="1520" y="25201"/>
                  </a:lnTo>
                  <a:lnTo>
                    <a:pt x="800" y="26181"/>
                  </a:lnTo>
                  <a:lnTo>
                    <a:pt x="0" y="29857"/>
                  </a:lnTo>
                  <a:lnTo>
                    <a:pt x="1368" y="49358"/>
                  </a:lnTo>
                  <a:lnTo>
                    <a:pt x="4424" y="76603"/>
                  </a:lnTo>
                  <a:lnTo>
                    <a:pt x="7210" y="103256"/>
                  </a:lnTo>
                  <a:lnTo>
                    <a:pt x="14473" y="134596"/>
                  </a:lnTo>
                  <a:lnTo>
                    <a:pt x="20615" y="166300"/>
                  </a:lnTo>
                  <a:lnTo>
                    <a:pt x="24799" y="188322"/>
                  </a:lnTo>
                  <a:lnTo>
                    <a:pt x="29864" y="217722"/>
                  </a:lnTo>
                  <a:lnTo>
                    <a:pt x="30864" y="228912"/>
                  </a:lnTo>
                  <a:lnTo>
                    <a:pt x="30946" y="229015"/>
                  </a:lnTo>
                  <a:lnTo>
                    <a:pt x="31107" y="199351"/>
                  </a:lnTo>
                  <a:lnTo>
                    <a:pt x="26746" y="169335"/>
                  </a:lnTo>
                  <a:lnTo>
                    <a:pt x="26053" y="141002"/>
                  </a:lnTo>
                  <a:lnTo>
                    <a:pt x="30004" y="111675"/>
                  </a:lnTo>
                  <a:lnTo>
                    <a:pt x="35778" y="83969"/>
                  </a:lnTo>
                  <a:lnTo>
                    <a:pt x="40499" y="61328"/>
                  </a:lnTo>
                  <a:lnTo>
                    <a:pt x="62215" y="30167"/>
                  </a:lnTo>
                  <a:lnTo>
                    <a:pt x="75369" y="14944"/>
                  </a:lnTo>
                  <a:lnTo>
                    <a:pt x="79666" y="11582"/>
                  </a:lnTo>
                  <a:lnTo>
                    <a:pt x="84648" y="10046"/>
                  </a:lnTo>
                  <a:lnTo>
                    <a:pt x="95827" y="10220"/>
                  </a:lnTo>
                  <a:lnTo>
                    <a:pt x="104087" y="12650"/>
                  </a:lnTo>
                  <a:lnTo>
                    <a:pt x="107279" y="14285"/>
                  </a:lnTo>
                  <a:lnTo>
                    <a:pt x="112706" y="21747"/>
                  </a:lnTo>
                  <a:lnTo>
                    <a:pt x="116764" y="32825"/>
                  </a:lnTo>
                  <a:lnTo>
                    <a:pt x="119370" y="62933"/>
                  </a:lnTo>
                  <a:lnTo>
                    <a:pt x="119883" y="89315"/>
                  </a:lnTo>
                  <a:lnTo>
                    <a:pt x="119993" y="117527"/>
                  </a:lnTo>
                  <a:lnTo>
                    <a:pt x="120009" y="131018"/>
                  </a:lnTo>
                  <a:lnTo>
                    <a:pt x="120010" y="100623"/>
                  </a:lnTo>
                  <a:lnTo>
                    <a:pt x="123381" y="69999"/>
                  </a:lnTo>
                  <a:lnTo>
                    <a:pt x="132219" y="45325"/>
                  </a:lnTo>
                  <a:lnTo>
                    <a:pt x="150093" y="15282"/>
                  </a:lnTo>
                  <a:lnTo>
                    <a:pt x="155958" y="8784"/>
                  </a:lnTo>
                  <a:lnTo>
                    <a:pt x="163268" y="3545"/>
                  </a:lnTo>
                  <a:lnTo>
                    <a:pt x="178688" y="0"/>
                  </a:lnTo>
                  <a:lnTo>
                    <a:pt x="188658" y="2933"/>
                  </a:lnTo>
                  <a:lnTo>
                    <a:pt x="193292" y="5691"/>
                  </a:lnTo>
                  <a:lnTo>
                    <a:pt x="206556" y="23056"/>
                  </a:lnTo>
                  <a:lnTo>
                    <a:pt x="218610" y="49139"/>
                  </a:lnTo>
                  <a:lnTo>
                    <a:pt x="227785" y="76555"/>
                  </a:lnTo>
                  <a:lnTo>
                    <a:pt x="232377" y="100654"/>
                  </a:lnTo>
                  <a:lnTo>
                    <a:pt x="233928" y="130710"/>
                  </a:lnTo>
                  <a:lnTo>
                    <a:pt x="234196" y="160680"/>
                  </a:lnTo>
                  <a:lnTo>
                    <a:pt x="237647" y="186258"/>
                  </a:lnTo>
                  <a:lnTo>
                    <a:pt x="240395" y="216753"/>
                  </a:lnTo>
                  <a:lnTo>
                    <a:pt x="240660" y="22075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2"/>
          <p:cNvGrpSpPr/>
          <p:nvPr/>
        </p:nvGrpSpPr>
        <p:grpSpPr>
          <a:xfrm>
            <a:off x="6718300" y="4756150"/>
            <a:ext cx="596894" cy="461346"/>
            <a:chOff x="6718300" y="4756150"/>
            <a:chExt cx="596894" cy="461346"/>
          </a:xfrm>
        </p:grpSpPr>
        <p:sp>
          <p:nvSpPr>
            <p:cNvPr id="641" name="Google Shape;641;p2"/>
            <p:cNvSpPr/>
            <p:nvPr/>
          </p:nvSpPr>
          <p:spPr>
            <a:xfrm>
              <a:off x="6718300" y="4959350"/>
              <a:ext cx="234951" cy="239490"/>
            </a:xfrm>
            <a:custGeom>
              <a:rect b="b" l="l" r="r" t="t"/>
              <a:pathLst>
                <a:path extrusionOk="0" h="239490" w="234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8789" y="32325"/>
                  </a:lnTo>
                  <a:lnTo>
                    <a:pt x="17891" y="59908"/>
                  </a:lnTo>
                  <a:lnTo>
                    <a:pt x="27288" y="88190"/>
                  </a:lnTo>
                  <a:lnTo>
                    <a:pt x="33799" y="111111"/>
                  </a:lnTo>
                  <a:lnTo>
                    <a:pt x="38070" y="133108"/>
                  </a:lnTo>
                  <a:lnTo>
                    <a:pt x="41615" y="157937"/>
                  </a:lnTo>
                  <a:lnTo>
                    <a:pt x="43190" y="180731"/>
                  </a:lnTo>
                  <a:lnTo>
                    <a:pt x="47447" y="206655"/>
                  </a:lnTo>
                  <a:lnTo>
                    <a:pt x="50505" y="235187"/>
                  </a:lnTo>
                  <a:lnTo>
                    <a:pt x="49899" y="237225"/>
                  </a:lnTo>
                  <a:lnTo>
                    <a:pt x="48788" y="238583"/>
                  </a:lnTo>
                  <a:lnTo>
                    <a:pt x="47342" y="239489"/>
                  </a:lnTo>
                  <a:lnTo>
                    <a:pt x="46378" y="238681"/>
                  </a:lnTo>
                  <a:lnTo>
                    <a:pt x="45307" y="234021"/>
                  </a:lnTo>
                  <a:lnTo>
                    <a:pt x="44563" y="209855"/>
                  </a:lnTo>
                  <a:lnTo>
                    <a:pt x="44484" y="182359"/>
                  </a:lnTo>
                  <a:lnTo>
                    <a:pt x="44459" y="151869"/>
                  </a:lnTo>
                  <a:lnTo>
                    <a:pt x="46334" y="124256"/>
                  </a:lnTo>
                  <a:lnTo>
                    <a:pt x="53289" y="92591"/>
                  </a:lnTo>
                  <a:lnTo>
                    <a:pt x="66119" y="67573"/>
                  </a:lnTo>
                  <a:lnTo>
                    <a:pt x="79955" y="49028"/>
                  </a:lnTo>
                  <a:lnTo>
                    <a:pt x="90570" y="42957"/>
                  </a:lnTo>
                  <a:lnTo>
                    <a:pt x="96363" y="41338"/>
                  </a:lnTo>
                  <a:lnTo>
                    <a:pt x="101636" y="41670"/>
                  </a:lnTo>
                  <a:lnTo>
                    <a:pt x="111259" y="45801"/>
                  </a:lnTo>
                  <a:lnTo>
                    <a:pt x="124609" y="62803"/>
                  </a:lnTo>
                  <a:lnTo>
                    <a:pt x="134131" y="89086"/>
                  </a:lnTo>
                  <a:lnTo>
                    <a:pt x="137225" y="110854"/>
                  </a:lnTo>
                  <a:lnTo>
                    <a:pt x="138967" y="139385"/>
                  </a:lnTo>
                  <a:lnTo>
                    <a:pt x="139483" y="162420"/>
                  </a:lnTo>
                  <a:lnTo>
                    <a:pt x="139635" y="187824"/>
                  </a:lnTo>
                  <a:lnTo>
                    <a:pt x="139696" y="208278"/>
                  </a:lnTo>
                  <a:lnTo>
                    <a:pt x="139700" y="178380"/>
                  </a:lnTo>
                  <a:lnTo>
                    <a:pt x="139700" y="148752"/>
                  </a:lnTo>
                  <a:lnTo>
                    <a:pt x="141111" y="130317"/>
                  </a:lnTo>
                  <a:lnTo>
                    <a:pt x="149839" y="104072"/>
                  </a:lnTo>
                  <a:lnTo>
                    <a:pt x="161362" y="79128"/>
                  </a:lnTo>
                  <a:lnTo>
                    <a:pt x="176876" y="48496"/>
                  </a:lnTo>
                  <a:lnTo>
                    <a:pt x="180447" y="43191"/>
                  </a:lnTo>
                  <a:lnTo>
                    <a:pt x="184385" y="40362"/>
                  </a:lnTo>
                  <a:lnTo>
                    <a:pt x="190570" y="38771"/>
                  </a:lnTo>
                  <a:lnTo>
                    <a:pt x="195609" y="38232"/>
                  </a:lnTo>
                  <a:lnTo>
                    <a:pt x="199854" y="41511"/>
                  </a:lnTo>
                  <a:lnTo>
                    <a:pt x="211973" y="64148"/>
                  </a:lnTo>
                  <a:lnTo>
                    <a:pt x="218891" y="88308"/>
                  </a:lnTo>
                  <a:lnTo>
                    <a:pt x="221960" y="116790"/>
                  </a:lnTo>
                  <a:lnTo>
                    <a:pt x="227079" y="148293"/>
                  </a:lnTo>
                  <a:lnTo>
                    <a:pt x="228299" y="175265"/>
                  </a:lnTo>
                  <a:lnTo>
                    <a:pt x="228511" y="202841"/>
                  </a:lnTo>
                  <a:lnTo>
                    <a:pt x="228592" y="229384"/>
                  </a:lnTo>
                  <a:lnTo>
                    <a:pt x="229301" y="231240"/>
                  </a:lnTo>
                  <a:lnTo>
                    <a:pt x="230478" y="232477"/>
                  </a:lnTo>
                  <a:lnTo>
                    <a:pt x="234950" y="234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7016756" y="4756150"/>
              <a:ext cx="76195" cy="139678"/>
            </a:xfrm>
            <a:custGeom>
              <a:rect b="b" l="l" r="r" t="t"/>
              <a:pathLst>
                <a:path extrusionOk="0" h="139678" w="76195">
                  <a:moveTo>
                    <a:pt x="6344" y="0"/>
                  </a:moveTo>
                  <a:lnTo>
                    <a:pt x="6344" y="0"/>
                  </a:lnTo>
                  <a:lnTo>
                    <a:pt x="6344" y="30038"/>
                  </a:lnTo>
                  <a:lnTo>
                    <a:pt x="5639" y="56080"/>
                  </a:lnTo>
                  <a:lnTo>
                    <a:pt x="582" y="87134"/>
                  </a:lnTo>
                  <a:lnTo>
                    <a:pt x="45" y="116613"/>
                  </a:lnTo>
                  <a:lnTo>
                    <a:pt x="0" y="125493"/>
                  </a:lnTo>
                  <a:lnTo>
                    <a:pt x="704" y="125995"/>
                  </a:lnTo>
                  <a:lnTo>
                    <a:pt x="5065" y="127408"/>
                  </a:lnTo>
                  <a:lnTo>
                    <a:pt x="10826" y="131276"/>
                  </a:lnTo>
                  <a:lnTo>
                    <a:pt x="17001" y="132735"/>
                  </a:lnTo>
                  <a:lnTo>
                    <a:pt x="46105" y="133334"/>
                  </a:lnTo>
                  <a:lnTo>
                    <a:pt x="65510" y="133350"/>
                  </a:lnTo>
                  <a:lnTo>
                    <a:pt x="69800" y="135231"/>
                  </a:lnTo>
                  <a:lnTo>
                    <a:pt x="76161" y="139677"/>
                  </a:lnTo>
                  <a:lnTo>
                    <a:pt x="76194" y="133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997700" y="4978662"/>
              <a:ext cx="171451" cy="202257"/>
            </a:xfrm>
            <a:custGeom>
              <a:rect b="b" l="l" r="r" t="t"/>
              <a:pathLst>
                <a:path extrusionOk="0" h="202257" w="171451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705" y="28601"/>
                  </a:lnTo>
                  <a:lnTo>
                    <a:pt x="5070" y="58384"/>
                  </a:lnTo>
                  <a:lnTo>
                    <a:pt x="10831" y="86416"/>
                  </a:lnTo>
                  <a:lnTo>
                    <a:pt x="17007" y="116045"/>
                  </a:lnTo>
                  <a:lnTo>
                    <a:pt x="23306" y="142306"/>
                  </a:lnTo>
                  <a:lnTo>
                    <a:pt x="33636" y="172382"/>
                  </a:lnTo>
                  <a:lnTo>
                    <a:pt x="49284" y="200639"/>
                  </a:lnTo>
                  <a:lnTo>
                    <a:pt x="53890" y="201916"/>
                  </a:lnTo>
                  <a:lnTo>
                    <a:pt x="57093" y="202256"/>
                  </a:lnTo>
                  <a:lnTo>
                    <a:pt x="68344" y="199366"/>
                  </a:lnTo>
                  <a:lnTo>
                    <a:pt x="74590" y="194059"/>
                  </a:lnTo>
                  <a:lnTo>
                    <a:pt x="83955" y="177494"/>
                  </a:lnTo>
                  <a:lnTo>
                    <a:pt x="93019" y="150405"/>
                  </a:lnTo>
                  <a:lnTo>
                    <a:pt x="99982" y="122041"/>
                  </a:lnTo>
                  <a:lnTo>
                    <a:pt x="105751" y="94369"/>
                  </a:lnTo>
                  <a:lnTo>
                    <a:pt x="107515" y="67584"/>
                  </a:lnTo>
                  <a:lnTo>
                    <a:pt x="108598" y="37130"/>
                  </a:lnTo>
                  <a:lnTo>
                    <a:pt x="114036" y="14120"/>
                  </a:lnTo>
                  <a:lnTo>
                    <a:pt x="114124" y="14264"/>
                  </a:lnTo>
                  <a:lnTo>
                    <a:pt x="119365" y="44683"/>
                  </a:lnTo>
                  <a:lnTo>
                    <a:pt x="125130" y="68951"/>
                  </a:lnTo>
                  <a:lnTo>
                    <a:pt x="130601" y="98876"/>
                  </a:lnTo>
                  <a:lnTo>
                    <a:pt x="132128" y="122116"/>
                  </a:lnTo>
                  <a:lnTo>
                    <a:pt x="139730" y="152259"/>
                  </a:lnTo>
                  <a:lnTo>
                    <a:pt x="147100" y="175602"/>
                  </a:lnTo>
                  <a:lnTo>
                    <a:pt x="148866" y="178364"/>
                  </a:lnTo>
                  <a:lnTo>
                    <a:pt x="151456" y="180206"/>
                  </a:lnTo>
                  <a:lnTo>
                    <a:pt x="161136" y="182798"/>
                  </a:lnTo>
                  <a:lnTo>
                    <a:pt x="171450" y="18388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7200900" y="4984750"/>
              <a:ext cx="114294" cy="232746"/>
            </a:xfrm>
            <a:custGeom>
              <a:rect b="b" l="l" r="r" t="t"/>
              <a:pathLst>
                <a:path extrusionOk="0" h="232746" w="114294">
                  <a:moveTo>
                    <a:pt x="0" y="0"/>
                  </a:moveTo>
                  <a:lnTo>
                    <a:pt x="0" y="0"/>
                  </a:lnTo>
                  <a:lnTo>
                    <a:pt x="3371" y="3370"/>
                  </a:lnTo>
                  <a:lnTo>
                    <a:pt x="10831" y="30404"/>
                  </a:lnTo>
                  <a:lnTo>
                    <a:pt x="19099" y="61771"/>
                  </a:lnTo>
                  <a:lnTo>
                    <a:pt x="23533" y="87683"/>
                  </a:lnTo>
                  <a:lnTo>
                    <a:pt x="26729" y="116526"/>
                  </a:lnTo>
                  <a:lnTo>
                    <a:pt x="28813" y="132223"/>
                  </a:lnTo>
                  <a:lnTo>
                    <a:pt x="25989" y="163584"/>
                  </a:lnTo>
                  <a:lnTo>
                    <a:pt x="25574" y="169120"/>
                  </a:lnTo>
                  <a:lnTo>
                    <a:pt x="25516" y="169191"/>
                  </a:lnTo>
                  <a:lnTo>
                    <a:pt x="25452" y="167388"/>
                  </a:lnTo>
                  <a:lnTo>
                    <a:pt x="16566" y="137512"/>
                  </a:lnTo>
                  <a:lnTo>
                    <a:pt x="13846" y="118904"/>
                  </a:lnTo>
                  <a:lnTo>
                    <a:pt x="16411" y="94340"/>
                  </a:lnTo>
                  <a:lnTo>
                    <a:pt x="24304" y="64575"/>
                  </a:lnTo>
                  <a:lnTo>
                    <a:pt x="41773" y="34928"/>
                  </a:lnTo>
                  <a:lnTo>
                    <a:pt x="49223" y="23676"/>
                  </a:lnTo>
                  <a:lnTo>
                    <a:pt x="56214" y="18049"/>
                  </a:lnTo>
                  <a:lnTo>
                    <a:pt x="60053" y="16971"/>
                  </a:lnTo>
                  <a:lnTo>
                    <a:pt x="68083" y="17656"/>
                  </a:lnTo>
                  <a:lnTo>
                    <a:pt x="80537" y="22008"/>
                  </a:lnTo>
                  <a:lnTo>
                    <a:pt x="88946" y="31419"/>
                  </a:lnTo>
                  <a:lnTo>
                    <a:pt x="102471" y="57085"/>
                  </a:lnTo>
                  <a:lnTo>
                    <a:pt x="111231" y="82537"/>
                  </a:lnTo>
                  <a:lnTo>
                    <a:pt x="113695" y="109829"/>
                  </a:lnTo>
                  <a:lnTo>
                    <a:pt x="114180" y="135446"/>
                  </a:lnTo>
                  <a:lnTo>
                    <a:pt x="114277" y="165645"/>
                  </a:lnTo>
                  <a:lnTo>
                    <a:pt x="114293" y="196776"/>
                  </a:lnTo>
                  <a:lnTo>
                    <a:pt x="113592" y="218935"/>
                  </a:lnTo>
                  <a:lnTo>
                    <a:pt x="110928" y="227362"/>
                  </a:lnTo>
                  <a:lnTo>
                    <a:pt x="109230" y="229891"/>
                  </a:lnTo>
                  <a:lnTo>
                    <a:pt x="105462" y="232702"/>
                  </a:lnTo>
                  <a:lnTo>
                    <a:pt x="103469" y="232745"/>
                  </a:lnTo>
                  <a:lnTo>
                    <a:pt x="95250" y="228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"/>
          <p:cNvGrpSpPr/>
          <p:nvPr/>
        </p:nvGrpSpPr>
        <p:grpSpPr>
          <a:xfrm>
            <a:off x="7665512" y="4779701"/>
            <a:ext cx="621239" cy="407752"/>
            <a:chOff x="7665512" y="4779701"/>
            <a:chExt cx="621239" cy="407752"/>
          </a:xfrm>
        </p:grpSpPr>
        <p:sp>
          <p:nvSpPr>
            <p:cNvPr id="646" name="Google Shape;646;p2"/>
            <p:cNvSpPr/>
            <p:nvPr/>
          </p:nvSpPr>
          <p:spPr>
            <a:xfrm>
              <a:off x="7665512" y="4948041"/>
              <a:ext cx="233889" cy="217457"/>
            </a:xfrm>
            <a:custGeom>
              <a:rect b="b" l="l" r="r" t="t"/>
              <a:pathLst>
                <a:path extrusionOk="0" h="217457" w="233889">
                  <a:moveTo>
                    <a:pt x="151338" y="125609"/>
                  </a:moveTo>
                  <a:lnTo>
                    <a:pt x="151338" y="125609"/>
                  </a:lnTo>
                  <a:lnTo>
                    <a:pt x="147966" y="125609"/>
                  </a:lnTo>
                  <a:lnTo>
                    <a:pt x="144431" y="121846"/>
                  </a:lnTo>
                  <a:lnTo>
                    <a:pt x="130357" y="96116"/>
                  </a:lnTo>
                  <a:lnTo>
                    <a:pt x="118344" y="68904"/>
                  </a:lnTo>
                  <a:lnTo>
                    <a:pt x="101977" y="41794"/>
                  </a:lnTo>
                  <a:lnTo>
                    <a:pt x="92733" y="25515"/>
                  </a:lnTo>
                  <a:lnTo>
                    <a:pt x="77194" y="8110"/>
                  </a:lnTo>
                  <a:lnTo>
                    <a:pt x="69936" y="3302"/>
                  </a:lnTo>
                  <a:lnTo>
                    <a:pt x="54546" y="0"/>
                  </a:lnTo>
                  <a:lnTo>
                    <a:pt x="40821" y="4871"/>
                  </a:lnTo>
                  <a:lnTo>
                    <a:pt x="26725" y="14092"/>
                  </a:lnTo>
                  <a:lnTo>
                    <a:pt x="8060" y="35377"/>
                  </a:lnTo>
                  <a:lnTo>
                    <a:pt x="5019" y="40055"/>
                  </a:lnTo>
                  <a:lnTo>
                    <a:pt x="139" y="71498"/>
                  </a:lnTo>
                  <a:lnTo>
                    <a:pt x="0" y="94995"/>
                  </a:lnTo>
                  <a:lnTo>
                    <a:pt x="4114" y="125710"/>
                  </a:lnTo>
                  <a:lnTo>
                    <a:pt x="11824" y="156125"/>
                  </a:lnTo>
                  <a:lnTo>
                    <a:pt x="21806" y="179806"/>
                  </a:lnTo>
                  <a:lnTo>
                    <a:pt x="40772" y="209300"/>
                  </a:lnTo>
                  <a:lnTo>
                    <a:pt x="47634" y="215722"/>
                  </a:lnTo>
                  <a:lnTo>
                    <a:pt x="50453" y="217434"/>
                  </a:lnTo>
                  <a:lnTo>
                    <a:pt x="61109" y="217456"/>
                  </a:lnTo>
                  <a:lnTo>
                    <a:pt x="73842" y="214407"/>
                  </a:lnTo>
                  <a:lnTo>
                    <a:pt x="94600" y="200375"/>
                  </a:lnTo>
                  <a:lnTo>
                    <a:pt x="105521" y="186803"/>
                  </a:lnTo>
                  <a:lnTo>
                    <a:pt x="116783" y="158184"/>
                  </a:lnTo>
                  <a:lnTo>
                    <a:pt x="123921" y="127235"/>
                  </a:lnTo>
                  <a:lnTo>
                    <a:pt x="127222" y="103278"/>
                  </a:lnTo>
                  <a:lnTo>
                    <a:pt x="132669" y="75718"/>
                  </a:lnTo>
                  <a:lnTo>
                    <a:pt x="136690" y="61102"/>
                  </a:lnTo>
                  <a:lnTo>
                    <a:pt x="140830" y="54606"/>
                  </a:lnTo>
                  <a:lnTo>
                    <a:pt x="142216" y="53579"/>
                  </a:lnTo>
                  <a:lnTo>
                    <a:pt x="143140" y="53600"/>
                  </a:lnTo>
                  <a:lnTo>
                    <a:pt x="145578" y="57621"/>
                  </a:lnTo>
                  <a:lnTo>
                    <a:pt x="159186" y="87615"/>
                  </a:lnTo>
                  <a:lnTo>
                    <a:pt x="172188" y="119273"/>
                  </a:lnTo>
                  <a:lnTo>
                    <a:pt x="184307" y="144662"/>
                  </a:lnTo>
                  <a:lnTo>
                    <a:pt x="191288" y="170452"/>
                  </a:lnTo>
                  <a:lnTo>
                    <a:pt x="200675" y="195563"/>
                  </a:lnTo>
                  <a:lnTo>
                    <a:pt x="212694" y="211736"/>
                  </a:lnTo>
                  <a:lnTo>
                    <a:pt x="214114" y="211955"/>
                  </a:lnTo>
                  <a:lnTo>
                    <a:pt x="233888" y="20180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7937998" y="4895022"/>
              <a:ext cx="170953" cy="292431"/>
            </a:xfrm>
            <a:custGeom>
              <a:rect b="b" l="l" r="r" t="t"/>
              <a:pathLst>
                <a:path extrusionOk="0" h="292431" w="170953">
                  <a:moveTo>
                    <a:pt x="82052" y="32578"/>
                  </a:moveTo>
                  <a:lnTo>
                    <a:pt x="82052" y="32578"/>
                  </a:lnTo>
                  <a:lnTo>
                    <a:pt x="52956" y="5364"/>
                  </a:lnTo>
                  <a:lnTo>
                    <a:pt x="47838" y="1735"/>
                  </a:lnTo>
                  <a:lnTo>
                    <a:pt x="43015" y="22"/>
                  </a:lnTo>
                  <a:lnTo>
                    <a:pt x="33892" y="0"/>
                  </a:lnTo>
                  <a:lnTo>
                    <a:pt x="25135" y="4223"/>
                  </a:lnTo>
                  <a:lnTo>
                    <a:pt x="20824" y="7325"/>
                  </a:lnTo>
                  <a:lnTo>
                    <a:pt x="8015" y="25174"/>
                  </a:lnTo>
                  <a:lnTo>
                    <a:pt x="2025" y="44965"/>
                  </a:lnTo>
                  <a:lnTo>
                    <a:pt x="0" y="74980"/>
                  </a:lnTo>
                  <a:lnTo>
                    <a:pt x="1482" y="102023"/>
                  </a:lnTo>
                  <a:lnTo>
                    <a:pt x="10346" y="131172"/>
                  </a:lnTo>
                  <a:lnTo>
                    <a:pt x="18604" y="161781"/>
                  </a:lnTo>
                  <a:lnTo>
                    <a:pt x="23514" y="171845"/>
                  </a:lnTo>
                  <a:lnTo>
                    <a:pt x="30399" y="178671"/>
                  </a:lnTo>
                  <a:lnTo>
                    <a:pt x="36283" y="182175"/>
                  </a:lnTo>
                  <a:lnTo>
                    <a:pt x="38838" y="183110"/>
                  </a:lnTo>
                  <a:lnTo>
                    <a:pt x="52550" y="181054"/>
                  </a:lnTo>
                  <a:lnTo>
                    <a:pt x="60239" y="175943"/>
                  </a:lnTo>
                  <a:lnTo>
                    <a:pt x="63276" y="172605"/>
                  </a:lnTo>
                  <a:lnTo>
                    <a:pt x="75459" y="142940"/>
                  </a:lnTo>
                  <a:lnTo>
                    <a:pt x="84121" y="117329"/>
                  </a:lnTo>
                  <a:lnTo>
                    <a:pt x="87557" y="87210"/>
                  </a:lnTo>
                  <a:lnTo>
                    <a:pt x="88152" y="77301"/>
                  </a:lnTo>
                  <a:lnTo>
                    <a:pt x="90269" y="103621"/>
                  </a:lnTo>
                  <a:lnTo>
                    <a:pt x="94867" y="134335"/>
                  </a:lnTo>
                  <a:lnTo>
                    <a:pt x="99661" y="161490"/>
                  </a:lnTo>
                  <a:lnTo>
                    <a:pt x="104189" y="190452"/>
                  </a:lnTo>
                  <a:lnTo>
                    <a:pt x="109857" y="220230"/>
                  </a:lnTo>
                  <a:lnTo>
                    <a:pt x="116003" y="245753"/>
                  </a:lnTo>
                  <a:lnTo>
                    <a:pt x="134093" y="277500"/>
                  </a:lnTo>
                  <a:lnTo>
                    <a:pt x="140695" y="284425"/>
                  </a:lnTo>
                  <a:lnTo>
                    <a:pt x="148332" y="289150"/>
                  </a:lnTo>
                  <a:lnTo>
                    <a:pt x="162180" y="292430"/>
                  </a:lnTo>
                  <a:lnTo>
                    <a:pt x="165407" y="290825"/>
                  </a:lnTo>
                  <a:lnTo>
                    <a:pt x="170952" y="28657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8153400" y="4790318"/>
              <a:ext cx="102696" cy="232533"/>
            </a:xfrm>
            <a:custGeom>
              <a:rect b="b" l="l" r="r" t="t"/>
              <a:pathLst>
                <a:path extrusionOk="0" h="232533" w="102696">
                  <a:moveTo>
                    <a:pt x="0" y="48382"/>
                  </a:moveTo>
                  <a:lnTo>
                    <a:pt x="0" y="48382"/>
                  </a:lnTo>
                  <a:lnTo>
                    <a:pt x="0" y="36172"/>
                  </a:lnTo>
                  <a:lnTo>
                    <a:pt x="1882" y="30491"/>
                  </a:lnTo>
                  <a:lnTo>
                    <a:pt x="3372" y="27988"/>
                  </a:lnTo>
                  <a:lnTo>
                    <a:pt x="21676" y="13832"/>
                  </a:lnTo>
                  <a:lnTo>
                    <a:pt x="43033" y="3024"/>
                  </a:lnTo>
                  <a:lnTo>
                    <a:pt x="56520" y="0"/>
                  </a:lnTo>
                  <a:lnTo>
                    <a:pt x="79384" y="1670"/>
                  </a:lnTo>
                  <a:lnTo>
                    <a:pt x="90081" y="6690"/>
                  </a:lnTo>
                  <a:lnTo>
                    <a:pt x="93920" y="10004"/>
                  </a:lnTo>
                  <a:lnTo>
                    <a:pt x="102695" y="31523"/>
                  </a:lnTo>
                  <a:lnTo>
                    <a:pt x="101851" y="50297"/>
                  </a:lnTo>
                  <a:lnTo>
                    <a:pt x="93183" y="80980"/>
                  </a:lnTo>
                  <a:lnTo>
                    <a:pt x="82556" y="110113"/>
                  </a:lnTo>
                  <a:lnTo>
                    <a:pt x="71967" y="141543"/>
                  </a:lnTo>
                  <a:lnTo>
                    <a:pt x="61618" y="167496"/>
                  </a:lnTo>
                  <a:lnTo>
                    <a:pt x="52225" y="196660"/>
                  </a:lnTo>
                  <a:lnTo>
                    <a:pt x="51433" y="205065"/>
                  </a:lnTo>
                  <a:lnTo>
                    <a:pt x="52962" y="211623"/>
                  </a:lnTo>
                  <a:lnTo>
                    <a:pt x="54358" y="214359"/>
                  </a:lnTo>
                  <a:lnTo>
                    <a:pt x="66436" y="224953"/>
                  </a:lnTo>
                  <a:lnTo>
                    <a:pt x="75623" y="229163"/>
                  </a:lnTo>
                  <a:lnTo>
                    <a:pt x="88900" y="23253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8274050" y="5060950"/>
              <a:ext cx="12701" cy="50801"/>
            </a:xfrm>
            <a:custGeom>
              <a:rect b="b" l="l" r="r" t="t"/>
              <a:pathLst>
                <a:path extrusionOk="0" h="50801" w="12701">
                  <a:moveTo>
                    <a:pt x="12700" y="0"/>
                  </a:moveTo>
                  <a:lnTo>
                    <a:pt x="12700" y="0"/>
                  </a:lnTo>
                  <a:lnTo>
                    <a:pt x="9328" y="3370"/>
                  </a:lnTo>
                  <a:lnTo>
                    <a:pt x="2575" y="19559"/>
                  </a:lnTo>
                  <a:lnTo>
                    <a:pt x="150" y="37882"/>
                  </a:lnTo>
                  <a:lnTo>
                    <a:pt x="0" y="50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7721600" y="4779701"/>
              <a:ext cx="37251" cy="82578"/>
            </a:xfrm>
            <a:custGeom>
              <a:rect b="b" l="l" r="r" t="t"/>
              <a:pathLst>
                <a:path extrusionOk="0" h="82578" w="37251">
                  <a:moveTo>
                    <a:pt x="0" y="46299"/>
                  </a:moveTo>
                  <a:lnTo>
                    <a:pt x="0" y="46299"/>
                  </a:lnTo>
                  <a:lnTo>
                    <a:pt x="705" y="71620"/>
                  </a:lnTo>
                  <a:lnTo>
                    <a:pt x="3372" y="78249"/>
                  </a:lnTo>
                  <a:lnTo>
                    <a:pt x="5776" y="80299"/>
                  </a:lnTo>
                  <a:lnTo>
                    <a:pt x="12209" y="82577"/>
                  </a:lnTo>
                  <a:lnTo>
                    <a:pt x="15195" y="82479"/>
                  </a:lnTo>
                  <a:lnTo>
                    <a:pt x="20394" y="80488"/>
                  </a:lnTo>
                  <a:lnTo>
                    <a:pt x="27288" y="75400"/>
                  </a:lnTo>
                  <a:lnTo>
                    <a:pt x="33799" y="66053"/>
                  </a:lnTo>
                  <a:lnTo>
                    <a:pt x="37250" y="40820"/>
                  </a:lnTo>
                  <a:lnTo>
                    <a:pt x="37142" y="21863"/>
                  </a:lnTo>
                  <a:lnTo>
                    <a:pt x="34616" y="11684"/>
                  </a:lnTo>
                  <a:lnTo>
                    <a:pt x="29261" y="4339"/>
                  </a:lnTo>
                  <a:lnTo>
                    <a:pt x="25857" y="1392"/>
                  </a:lnTo>
                  <a:lnTo>
                    <a:pt x="22883" y="134"/>
                  </a:lnTo>
                  <a:lnTo>
                    <a:pt x="20194" y="0"/>
                  </a:lnTo>
                  <a:lnTo>
                    <a:pt x="17696" y="616"/>
                  </a:lnTo>
                  <a:lnTo>
                    <a:pt x="13039" y="5064"/>
                  </a:lnTo>
                  <a:lnTo>
                    <a:pt x="9323" y="11039"/>
                  </a:lnTo>
                  <a:lnTo>
                    <a:pt x="7671" y="16047"/>
                  </a:lnTo>
                  <a:lnTo>
                    <a:pt x="7936" y="18370"/>
                  </a:lnTo>
                  <a:lnTo>
                    <a:pt x="12700" y="272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"/>
          <p:cNvGrpSpPr/>
          <p:nvPr/>
        </p:nvGrpSpPr>
        <p:grpSpPr>
          <a:xfrm>
            <a:off x="4540250" y="5435600"/>
            <a:ext cx="495301" cy="444191"/>
            <a:chOff x="4540250" y="5435600"/>
            <a:chExt cx="495301" cy="444191"/>
          </a:xfrm>
        </p:grpSpPr>
        <p:sp>
          <p:nvSpPr>
            <p:cNvPr id="652" name="Google Shape;652;p2"/>
            <p:cNvSpPr/>
            <p:nvPr/>
          </p:nvSpPr>
          <p:spPr>
            <a:xfrm>
              <a:off x="4540250" y="5435600"/>
              <a:ext cx="184151" cy="291567"/>
            </a:xfrm>
            <a:custGeom>
              <a:rect b="b" l="l" r="r" t="t"/>
              <a:pathLst>
                <a:path extrusionOk="0" h="291567" w="184151">
                  <a:moveTo>
                    <a:pt x="0" y="0"/>
                  </a:moveTo>
                  <a:lnTo>
                    <a:pt x="0" y="0"/>
                  </a:lnTo>
                  <a:lnTo>
                    <a:pt x="1881" y="27612"/>
                  </a:lnTo>
                  <a:lnTo>
                    <a:pt x="5467" y="54608"/>
                  </a:lnTo>
                  <a:lnTo>
                    <a:pt x="9460" y="78817"/>
                  </a:lnTo>
                  <a:lnTo>
                    <a:pt x="12765" y="106507"/>
                  </a:lnTo>
                  <a:lnTo>
                    <a:pt x="18083" y="137507"/>
                  </a:lnTo>
                  <a:lnTo>
                    <a:pt x="23949" y="168016"/>
                  </a:lnTo>
                  <a:lnTo>
                    <a:pt x="26851" y="187601"/>
                  </a:lnTo>
                  <a:lnTo>
                    <a:pt x="30299" y="207985"/>
                  </a:lnTo>
                  <a:lnTo>
                    <a:pt x="33201" y="230724"/>
                  </a:lnTo>
                  <a:lnTo>
                    <a:pt x="40503" y="257790"/>
                  </a:lnTo>
                  <a:lnTo>
                    <a:pt x="44296" y="289396"/>
                  </a:lnTo>
                  <a:lnTo>
                    <a:pt x="44420" y="291566"/>
                  </a:lnTo>
                  <a:lnTo>
                    <a:pt x="39420" y="273188"/>
                  </a:lnTo>
                  <a:lnTo>
                    <a:pt x="33910" y="243174"/>
                  </a:lnTo>
                  <a:lnTo>
                    <a:pt x="32177" y="217393"/>
                  </a:lnTo>
                  <a:lnTo>
                    <a:pt x="35205" y="185699"/>
                  </a:lnTo>
                  <a:lnTo>
                    <a:pt x="39600" y="155749"/>
                  </a:lnTo>
                  <a:lnTo>
                    <a:pt x="46863" y="127662"/>
                  </a:lnTo>
                  <a:lnTo>
                    <a:pt x="60161" y="101025"/>
                  </a:lnTo>
                  <a:lnTo>
                    <a:pt x="74495" y="69318"/>
                  </a:lnTo>
                  <a:lnTo>
                    <a:pt x="83926" y="48056"/>
                  </a:lnTo>
                  <a:lnTo>
                    <a:pt x="96384" y="31600"/>
                  </a:lnTo>
                  <a:lnTo>
                    <a:pt x="106797" y="23866"/>
                  </a:lnTo>
                  <a:lnTo>
                    <a:pt x="118819" y="20477"/>
                  </a:lnTo>
                  <a:lnTo>
                    <a:pt x="122957" y="21412"/>
                  </a:lnTo>
                  <a:lnTo>
                    <a:pt x="131318" y="26215"/>
                  </a:lnTo>
                  <a:lnTo>
                    <a:pt x="143958" y="40224"/>
                  </a:lnTo>
                  <a:lnTo>
                    <a:pt x="153270" y="57779"/>
                  </a:lnTo>
                  <a:lnTo>
                    <a:pt x="160497" y="86500"/>
                  </a:lnTo>
                  <a:lnTo>
                    <a:pt x="163736" y="115078"/>
                  </a:lnTo>
                  <a:lnTo>
                    <a:pt x="165536" y="145655"/>
                  </a:lnTo>
                  <a:lnTo>
                    <a:pt x="169385" y="169844"/>
                  </a:lnTo>
                  <a:lnTo>
                    <a:pt x="171042" y="201419"/>
                  </a:lnTo>
                  <a:lnTo>
                    <a:pt x="171329" y="225485"/>
                  </a:lnTo>
                  <a:lnTo>
                    <a:pt x="173296" y="249314"/>
                  </a:lnTo>
                  <a:lnTo>
                    <a:pt x="184150" y="273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762500" y="5512683"/>
              <a:ext cx="139449" cy="367108"/>
            </a:xfrm>
            <a:custGeom>
              <a:rect b="b" l="l" r="r" t="t"/>
              <a:pathLst>
                <a:path extrusionOk="0" h="367108" w="139449">
                  <a:moveTo>
                    <a:pt x="69850" y="5467"/>
                  </a:moveTo>
                  <a:lnTo>
                    <a:pt x="69850" y="5467"/>
                  </a:lnTo>
                  <a:lnTo>
                    <a:pt x="66479" y="5467"/>
                  </a:lnTo>
                  <a:lnTo>
                    <a:pt x="62943" y="3585"/>
                  </a:lnTo>
                  <a:lnTo>
                    <a:pt x="61012" y="2096"/>
                  </a:lnTo>
                  <a:lnTo>
                    <a:pt x="55104" y="441"/>
                  </a:lnTo>
                  <a:lnTo>
                    <a:pt x="51552" y="0"/>
                  </a:lnTo>
                  <a:lnTo>
                    <a:pt x="45726" y="1391"/>
                  </a:lnTo>
                  <a:lnTo>
                    <a:pt x="36596" y="8022"/>
                  </a:lnTo>
                  <a:lnTo>
                    <a:pt x="32864" y="11403"/>
                  </a:lnTo>
                  <a:lnTo>
                    <a:pt x="17441" y="40062"/>
                  </a:lnTo>
                  <a:lnTo>
                    <a:pt x="4578" y="69481"/>
                  </a:lnTo>
                  <a:lnTo>
                    <a:pt x="904" y="90809"/>
                  </a:lnTo>
                  <a:lnTo>
                    <a:pt x="974" y="113460"/>
                  </a:lnTo>
                  <a:lnTo>
                    <a:pt x="4444" y="140084"/>
                  </a:lnTo>
                  <a:lnTo>
                    <a:pt x="9470" y="170873"/>
                  </a:lnTo>
                  <a:lnTo>
                    <a:pt x="15027" y="179640"/>
                  </a:lnTo>
                  <a:lnTo>
                    <a:pt x="18485" y="182966"/>
                  </a:lnTo>
                  <a:lnTo>
                    <a:pt x="22201" y="184477"/>
                  </a:lnTo>
                  <a:lnTo>
                    <a:pt x="30093" y="184275"/>
                  </a:lnTo>
                  <a:lnTo>
                    <a:pt x="42469" y="180194"/>
                  </a:lnTo>
                  <a:lnTo>
                    <a:pt x="64375" y="162899"/>
                  </a:lnTo>
                  <a:lnTo>
                    <a:pt x="78202" y="138583"/>
                  </a:lnTo>
                  <a:lnTo>
                    <a:pt x="88459" y="108484"/>
                  </a:lnTo>
                  <a:lnTo>
                    <a:pt x="93909" y="85318"/>
                  </a:lnTo>
                  <a:lnTo>
                    <a:pt x="95074" y="57794"/>
                  </a:lnTo>
                  <a:lnTo>
                    <a:pt x="94466" y="49889"/>
                  </a:lnTo>
                  <a:lnTo>
                    <a:pt x="93316" y="47782"/>
                  </a:lnTo>
                  <a:lnTo>
                    <a:pt x="91844" y="46377"/>
                  </a:lnTo>
                  <a:lnTo>
                    <a:pt x="90863" y="46146"/>
                  </a:lnTo>
                  <a:lnTo>
                    <a:pt x="90209" y="46697"/>
                  </a:lnTo>
                  <a:lnTo>
                    <a:pt x="89773" y="47771"/>
                  </a:lnTo>
                  <a:lnTo>
                    <a:pt x="89159" y="56023"/>
                  </a:lnTo>
                  <a:lnTo>
                    <a:pt x="95842" y="86234"/>
                  </a:lnTo>
                  <a:lnTo>
                    <a:pt x="101775" y="114770"/>
                  </a:lnTo>
                  <a:lnTo>
                    <a:pt x="109883" y="145568"/>
                  </a:lnTo>
                  <a:lnTo>
                    <a:pt x="119341" y="173273"/>
                  </a:lnTo>
                  <a:lnTo>
                    <a:pt x="128858" y="204968"/>
                  </a:lnTo>
                  <a:lnTo>
                    <a:pt x="135390" y="233363"/>
                  </a:lnTo>
                  <a:lnTo>
                    <a:pt x="138423" y="260748"/>
                  </a:lnTo>
                  <a:lnTo>
                    <a:pt x="139448" y="286557"/>
                  </a:lnTo>
                  <a:lnTo>
                    <a:pt x="138214" y="307868"/>
                  </a:lnTo>
                  <a:lnTo>
                    <a:pt x="130244" y="323040"/>
                  </a:lnTo>
                  <a:lnTo>
                    <a:pt x="107459" y="351825"/>
                  </a:lnTo>
                  <a:lnTo>
                    <a:pt x="96986" y="358329"/>
                  </a:lnTo>
                  <a:lnTo>
                    <a:pt x="71696" y="366374"/>
                  </a:lnTo>
                  <a:lnTo>
                    <a:pt x="59187" y="367107"/>
                  </a:lnTo>
                  <a:lnTo>
                    <a:pt x="52646" y="365399"/>
                  </a:lnTo>
                  <a:lnTo>
                    <a:pt x="46682" y="362992"/>
                  </a:lnTo>
                  <a:lnTo>
                    <a:pt x="34685" y="360227"/>
                  </a:lnTo>
                  <a:lnTo>
                    <a:pt x="13907" y="347365"/>
                  </a:lnTo>
                  <a:lnTo>
                    <a:pt x="6181" y="339455"/>
                  </a:lnTo>
                  <a:lnTo>
                    <a:pt x="0" y="3229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895850" y="5564208"/>
              <a:ext cx="112692" cy="169352"/>
            </a:xfrm>
            <a:custGeom>
              <a:rect b="b" l="l" r="r" t="t"/>
              <a:pathLst>
                <a:path extrusionOk="0" h="169352" w="112692">
                  <a:moveTo>
                    <a:pt x="38100" y="11092"/>
                  </a:moveTo>
                  <a:lnTo>
                    <a:pt x="38100" y="11092"/>
                  </a:lnTo>
                  <a:lnTo>
                    <a:pt x="38100" y="14462"/>
                  </a:lnTo>
                  <a:lnTo>
                    <a:pt x="27975" y="44705"/>
                  </a:lnTo>
                  <a:lnTo>
                    <a:pt x="26163" y="68010"/>
                  </a:lnTo>
                  <a:lnTo>
                    <a:pt x="26332" y="94828"/>
                  </a:lnTo>
                  <a:lnTo>
                    <a:pt x="34268" y="125688"/>
                  </a:lnTo>
                  <a:lnTo>
                    <a:pt x="43118" y="145780"/>
                  </a:lnTo>
                  <a:lnTo>
                    <a:pt x="58395" y="164252"/>
                  </a:lnTo>
                  <a:lnTo>
                    <a:pt x="63112" y="167357"/>
                  </a:lnTo>
                  <a:lnTo>
                    <a:pt x="69735" y="169106"/>
                  </a:lnTo>
                  <a:lnTo>
                    <a:pt x="71890" y="169351"/>
                  </a:lnTo>
                  <a:lnTo>
                    <a:pt x="81665" y="166326"/>
                  </a:lnTo>
                  <a:lnTo>
                    <a:pt x="93498" y="157590"/>
                  </a:lnTo>
                  <a:lnTo>
                    <a:pt x="102570" y="142693"/>
                  </a:lnTo>
                  <a:lnTo>
                    <a:pt x="111251" y="117991"/>
                  </a:lnTo>
                  <a:lnTo>
                    <a:pt x="112691" y="96231"/>
                  </a:lnTo>
                  <a:lnTo>
                    <a:pt x="107214" y="71759"/>
                  </a:lnTo>
                  <a:lnTo>
                    <a:pt x="99501" y="50234"/>
                  </a:lnTo>
                  <a:lnTo>
                    <a:pt x="87623" y="30740"/>
                  </a:lnTo>
                  <a:lnTo>
                    <a:pt x="73940" y="19109"/>
                  </a:lnTo>
                  <a:lnTo>
                    <a:pt x="44152" y="5240"/>
                  </a:lnTo>
                  <a:lnTo>
                    <a:pt x="25312" y="421"/>
                  </a:lnTo>
                  <a:lnTo>
                    <a:pt x="14777" y="0"/>
                  </a:lnTo>
                  <a:lnTo>
                    <a:pt x="11968" y="874"/>
                  </a:lnTo>
                  <a:lnTo>
                    <a:pt x="8141" y="3024"/>
                  </a:lnTo>
                  <a:lnTo>
                    <a:pt x="0" y="474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914900" y="5435600"/>
              <a:ext cx="120651" cy="68417"/>
            </a:xfrm>
            <a:custGeom>
              <a:rect b="b" l="l" r="r" t="t"/>
              <a:pathLst>
                <a:path extrusionOk="0" h="68417" w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5467" y="3371"/>
                  </a:lnTo>
                  <a:lnTo>
                    <a:pt x="27342" y="30659"/>
                  </a:lnTo>
                  <a:lnTo>
                    <a:pt x="40202" y="57220"/>
                  </a:lnTo>
                  <a:lnTo>
                    <a:pt x="49933" y="65010"/>
                  </a:lnTo>
                  <a:lnTo>
                    <a:pt x="57705" y="67699"/>
                  </a:lnTo>
                  <a:lnTo>
                    <a:pt x="61754" y="68416"/>
                  </a:lnTo>
                  <a:lnTo>
                    <a:pt x="68133" y="67331"/>
                  </a:lnTo>
                  <a:lnTo>
                    <a:pt x="75692" y="62753"/>
                  </a:lnTo>
                  <a:lnTo>
                    <a:pt x="77978" y="60885"/>
                  </a:lnTo>
                  <a:lnTo>
                    <a:pt x="93819" y="30651"/>
                  </a:lnTo>
                  <a:lnTo>
                    <a:pt x="109181" y="13975"/>
                  </a:lnTo>
                  <a:lnTo>
                    <a:pt x="113994" y="3492"/>
                  </a:lnTo>
                  <a:lnTo>
                    <a:pt x="115508" y="2328"/>
                  </a:lnTo>
                  <a:lnTo>
                    <a:pt x="117221" y="1552"/>
                  </a:lnTo>
                  <a:lnTo>
                    <a:pt x="118364" y="1741"/>
                  </a:lnTo>
                  <a:lnTo>
                    <a:pt x="119126" y="2572"/>
                  </a:lnTo>
                  <a:lnTo>
                    <a:pt x="12065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p2"/>
          <p:cNvGrpSpPr/>
          <p:nvPr/>
        </p:nvGrpSpPr>
        <p:grpSpPr>
          <a:xfrm>
            <a:off x="5372100" y="5353050"/>
            <a:ext cx="254001" cy="323851"/>
            <a:chOff x="5372100" y="5353050"/>
            <a:chExt cx="254001" cy="323851"/>
          </a:xfrm>
        </p:grpSpPr>
        <p:sp>
          <p:nvSpPr>
            <p:cNvPr id="657" name="Google Shape;657;p2"/>
            <p:cNvSpPr/>
            <p:nvPr/>
          </p:nvSpPr>
          <p:spPr>
            <a:xfrm>
              <a:off x="5372100" y="5467350"/>
              <a:ext cx="254001" cy="209551"/>
            </a:xfrm>
            <a:custGeom>
              <a:rect b="b" l="l" r="r" t="t"/>
              <a:pathLst>
                <a:path extrusionOk="0" h="209551" w="254001">
                  <a:moveTo>
                    <a:pt x="0" y="0"/>
                  </a:moveTo>
                  <a:lnTo>
                    <a:pt x="0" y="0"/>
                  </a:lnTo>
                  <a:lnTo>
                    <a:pt x="5026" y="11934"/>
                  </a:lnTo>
                  <a:lnTo>
                    <a:pt x="11245" y="37686"/>
                  </a:lnTo>
                  <a:lnTo>
                    <a:pt x="19181" y="63418"/>
                  </a:lnTo>
                  <a:lnTo>
                    <a:pt x="27543" y="88884"/>
                  </a:lnTo>
                  <a:lnTo>
                    <a:pt x="31624" y="114297"/>
                  </a:lnTo>
                  <a:lnTo>
                    <a:pt x="36612" y="143462"/>
                  </a:lnTo>
                  <a:lnTo>
                    <a:pt x="37659" y="168802"/>
                  </a:lnTo>
                  <a:lnTo>
                    <a:pt x="38074" y="194697"/>
                  </a:lnTo>
                  <a:lnTo>
                    <a:pt x="38083" y="194709"/>
                  </a:lnTo>
                  <a:lnTo>
                    <a:pt x="36218" y="166323"/>
                  </a:lnTo>
                  <a:lnTo>
                    <a:pt x="33074" y="138181"/>
                  </a:lnTo>
                  <a:lnTo>
                    <a:pt x="34024" y="109381"/>
                  </a:lnTo>
                  <a:lnTo>
                    <a:pt x="38774" y="88618"/>
                  </a:lnTo>
                  <a:lnTo>
                    <a:pt x="53842" y="62627"/>
                  </a:lnTo>
                  <a:lnTo>
                    <a:pt x="74205" y="35006"/>
                  </a:lnTo>
                  <a:lnTo>
                    <a:pt x="80722" y="29669"/>
                  </a:lnTo>
                  <a:lnTo>
                    <a:pt x="83448" y="28246"/>
                  </a:lnTo>
                  <a:lnTo>
                    <a:pt x="92122" y="28547"/>
                  </a:lnTo>
                  <a:lnTo>
                    <a:pt x="102327" y="31737"/>
                  </a:lnTo>
                  <a:lnTo>
                    <a:pt x="111566" y="37859"/>
                  </a:lnTo>
                  <a:lnTo>
                    <a:pt x="124701" y="52610"/>
                  </a:lnTo>
                  <a:lnTo>
                    <a:pt x="134159" y="70386"/>
                  </a:lnTo>
                  <a:lnTo>
                    <a:pt x="138058" y="95801"/>
                  </a:lnTo>
                  <a:lnTo>
                    <a:pt x="139214" y="122303"/>
                  </a:lnTo>
                  <a:lnTo>
                    <a:pt x="139636" y="153105"/>
                  </a:lnTo>
                  <a:lnTo>
                    <a:pt x="139688" y="171197"/>
                  </a:lnTo>
                  <a:lnTo>
                    <a:pt x="138986" y="172692"/>
                  </a:lnTo>
                  <a:lnTo>
                    <a:pt x="137813" y="172984"/>
                  </a:lnTo>
                  <a:lnTo>
                    <a:pt x="136325" y="172473"/>
                  </a:lnTo>
                  <a:lnTo>
                    <a:pt x="136039" y="170720"/>
                  </a:lnTo>
                  <a:lnTo>
                    <a:pt x="139991" y="143367"/>
                  </a:lnTo>
                  <a:lnTo>
                    <a:pt x="146526" y="112228"/>
                  </a:lnTo>
                  <a:lnTo>
                    <a:pt x="157981" y="85120"/>
                  </a:lnTo>
                  <a:lnTo>
                    <a:pt x="169733" y="64262"/>
                  </a:lnTo>
                  <a:lnTo>
                    <a:pt x="179859" y="54901"/>
                  </a:lnTo>
                  <a:lnTo>
                    <a:pt x="193697" y="47546"/>
                  </a:lnTo>
                  <a:lnTo>
                    <a:pt x="196864" y="46514"/>
                  </a:lnTo>
                  <a:lnTo>
                    <a:pt x="204147" y="47249"/>
                  </a:lnTo>
                  <a:lnTo>
                    <a:pt x="220321" y="53470"/>
                  </a:lnTo>
                  <a:lnTo>
                    <a:pt x="232888" y="66172"/>
                  </a:lnTo>
                  <a:lnTo>
                    <a:pt x="242179" y="83342"/>
                  </a:lnTo>
                  <a:lnTo>
                    <a:pt x="246028" y="108576"/>
                  </a:lnTo>
                  <a:lnTo>
                    <a:pt x="250540" y="138396"/>
                  </a:lnTo>
                  <a:lnTo>
                    <a:pt x="252975" y="169574"/>
                  </a:lnTo>
                  <a:lnTo>
                    <a:pt x="253865" y="199678"/>
                  </a:lnTo>
                  <a:lnTo>
                    <a:pt x="254000" y="209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435600" y="5353050"/>
              <a:ext cx="95251" cy="82551"/>
            </a:xfrm>
            <a:custGeom>
              <a:rect b="b" l="l" r="r" t="t"/>
              <a:pathLst>
                <a:path extrusionOk="0" h="82551" w="95251">
                  <a:moveTo>
                    <a:pt x="0" y="0"/>
                  </a:moveTo>
                  <a:lnTo>
                    <a:pt x="0" y="0"/>
                  </a:lnTo>
                  <a:lnTo>
                    <a:pt x="25730" y="14746"/>
                  </a:lnTo>
                  <a:lnTo>
                    <a:pt x="53518" y="40179"/>
                  </a:lnTo>
                  <a:lnTo>
                    <a:pt x="74163" y="56004"/>
                  </a:lnTo>
                  <a:lnTo>
                    <a:pt x="78822" y="62050"/>
                  </a:lnTo>
                  <a:lnTo>
                    <a:pt x="87128" y="77551"/>
                  </a:lnTo>
                  <a:lnTo>
                    <a:pt x="95250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2"/>
          <p:cNvGrpSpPr/>
          <p:nvPr/>
        </p:nvGrpSpPr>
        <p:grpSpPr>
          <a:xfrm>
            <a:off x="5975357" y="5346700"/>
            <a:ext cx="533391" cy="381001"/>
            <a:chOff x="5975357" y="5346700"/>
            <a:chExt cx="533391" cy="381001"/>
          </a:xfrm>
        </p:grpSpPr>
        <p:sp>
          <p:nvSpPr>
            <p:cNvPr id="660" name="Google Shape;660;p2"/>
            <p:cNvSpPr/>
            <p:nvPr/>
          </p:nvSpPr>
          <p:spPr>
            <a:xfrm>
              <a:off x="5975357" y="5467767"/>
              <a:ext cx="209544" cy="194820"/>
            </a:xfrm>
            <a:custGeom>
              <a:rect b="b" l="l" r="r" t="t"/>
              <a:pathLst>
                <a:path extrusionOk="0" h="194820" w="209544">
                  <a:moveTo>
                    <a:pt x="6343" y="18633"/>
                  </a:moveTo>
                  <a:lnTo>
                    <a:pt x="6343" y="18633"/>
                  </a:lnTo>
                  <a:lnTo>
                    <a:pt x="1317" y="6699"/>
                  </a:lnTo>
                  <a:lnTo>
                    <a:pt x="70" y="0"/>
                  </a:lnTo>
                  <a:lnTo>
                    <a:pt x="0" y="11829"/>
                  </a:lnTo>
                  <a:lnTo>
                    <a:pt x="8723" y="41225"/>
                  </a:lnTo>
                  <a:lnTo>
                    <a:pt x="13789" y="70760"/>
                  </a:lnTo>
                  <a:lnTo>
                    <a:pt x="18006" y="100191"/>
                  </a:lnTo>
                  <a:lnTo>
                    <a:pt x="19543" y="130045"/>
                  </a:lnTo>
                  <a:lnTo>
                    <a:pt x="24029" y="156639"/>
                  </a:lnTo>
                  <a:lnTo>
                    <a:pt x="25273" y="188261"/>
                  </a:lnTo>
                  <a:lnTo>
                    <a:pt x="25369" y="194819"/>
                  </a:lnTo>
                  <a:lnTo>
                    <a:pt x="25393" y="166877"/>
                  </a:lnTo>
                  <a:lnTo>
                    <a:pt x="25393" y="142520"/>
                  </a:lnTo>
                  <a:lnTo>
                    <a:pt x="25393" y="116724"/>
                  </a:lnTo>
                  <a:lnTo>
                    <a:pt x="27275" y="91912"/>
                  </a:lnTo>
                  <a:lnTo>
                    <a:pt x="31874" y="73073"/>
                  </a:lnTo>
                  <a:lnTo>
                    <a:pt x="48311" y="41747"/>
                  </a:lnTo>
                  <a:lnTo>
                    <a:pt x="60170" y="24306"/>
                  </a:lnTo>
                  <a:lnTo>
                    <a:pt x="75209" y="9495"/>
                  </a:lnTo>
                  <a:lnTo>
                    <a:pt x="79770" y="6192"/>
                  </a:lnTo>
                  <a:lnTo>
                    <a:pt x="84928" y="5400"/>
                  </a:lnTo>
                  <a:lnTo>
                    <a:pt x="96303" y="8283"/>
                  </a:lnTo>
                  <a:lnTo>
                    <a:pt x="106533" y="16150"/>
                  </a:lnTo>
                  <a:lnTo>
                    <a:pt x="111236" y="21211"/>
                  </a:lnTo>
                  <a:lnTo>
                    <a:pt x="116462" y="34361"/>
                  </a:lnTo>
                  <a:lnTo>
                    <a:pt x="119404" y="59511"/>
                  </a:lnTo>
                  <a:lnTo>
                    <a:pt x="120276" y="85544"/>
                  </a:lnTo>
                  <a:lnTo>
                    <a:pt x="117200" y="116673"/>
                  </a:lnTo>
                  <a:lnTo>
                    <a:pt x="111209" y="138449"/>
                  </a:lnTo>
                  <a:lnTo>
                    <a:pt x="111532" y="140844"/>
                  </a:lnTo>
                  <a:lnTo>
                    <a:pt x="112452" y="142440"/>
                  </a:lnTo>
                  <a:lnTo>
                    <a:pt x="113066" y="142093"/>
                  </a:lnTo>
                  <a:lnTo>
                    <a:pt x="114050" y="129516"/>
                  </a:lnTo>
                  <a:lnTo>
                    <a:pt x="117616" y="103487"/>
                  </a:lnTo>
                  <a:lnTo>
                    <a:pt x="127153" y="74762"/>
                  </a:lnTo>
                  <a:lnTo>
                    <a:pt x="133939" y="48263"/>
                  </a:lnTo>
                  <a:lnTo>
                    <a:pt x="143945" y="30705"/>
                  </a:lnTo>
                  <a:lnTo>
                    <a:pt x="168027" y="4022"/>
                  </a:lnTo>
                  <a:lnTo>
                    <a:pt x="172982" y="1555"/>
                  </a:lnTo>
                  <a:lnTo>
                    <a:pt x="181299" y="4223"/>
                  </a:lnTo>
                  <a:lnTo>
                    <a:pt x="186480" y="6910"/>
                  </a:lnTo>
                  <a:lnTo>
                    <a:pt x="194119" y="15540"/>
                  </a:lnTo>
                  <a:lnTo>
                    <a:pt x="197144" y="20804"/>
                  </a:lnTo>
                  <a:lnTo>
                    <a:pt x="201400" y="48439"/>
                  </a:lnTo>
                  <a:lnTo>
                    <a:pt x="202397" y="71391"/>
                  </a:lnTo>
                  <a:lnTo>
                    <a:pt x="202956" y="100587"/>
                  </a:lnTo>
                  <a:lnTo>
                    <a:pt x="203146" y="129836"/>
                  </a:lnTo>
                  <a:lnTo>
                    <a:pt x="203188" y="155181"/>
                  </a:lnTo>
                  <a:lnTo>
                    <a:pt x="203896" y="156232"/>
                  </a:lnTo>
                  <a:lnTo>
                    <a:pt x="205073" y="156932"/>
                  </a:lnTo>
                  <a:lnTo>
                    <a:pt x="209543" y="15833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223882" y="5499100"/>
              <a:ext cx="145169" cy="182844"/>
            </a:xfrm>
            <a:custGeom>
              <a:rect b="b" l="l" r="r" t="t"/>
              <a:pathLst>
                <a:path extrusionOk="0" h="182844" w="145169">
                  <a:moveTo>
                    <a:pt x="5468" y="0"/>
                  </a:moveTo>
                  <a:lnTo>
                    <a:pt x="5468" y="0"/>
                  </a:lnTo>
                  <a:lnTo>
                    <a:pt x="5468" y="3370"/>
                  </a:lnTo>
                  <a:lnTo>
                    <a:pt x="0" y="23765"/>
                  </a:lnTo>
                  <a:lnTo>
                    <a:pt x="2750" y="49609"/>
                  </a:lnTo>
                  <a:lnTo>
                    <a:pt x="6142" y="72143"/>
                  </a:lnTo>
                  <a:lnTo>
                    <a:pt x="10136" y="102985"/>
                  </a:lnTo>
                  <a:lnTo>
                    <a:pt x="14857" y="132370"/>
                  </a:lnTo>
                  <a:lnTo>
                    <a:pt x="21495" y="161826"/>
                  </a:lnTo>
                  <a:lnTo>
                    <a:pt x="27408" y="174228"/>
                  </a:lnTo>
                  <a:lnTo>
                    <a:pt x="32388" y="179740"/>
                  </a:lnTo>
                  <a:lnTo>
                    <a:pt x="36953" y="182190"/>
                  </a:lnTo>
                  <a:lnTo>
                    <a:pt x="39158" y="182843"/>
                  </a:lnTo>
                  <a:lnTo>
                    <a:pt x="45371" y="181688"/>
                  </a:lnTo>
                  <a:lnTo>
                    <a:pt x="54920" y="177070"/>
                  </a:lnTo>
                  <a:lnTo>
                    <a:pt x="67839" y="165819"/>
                  </a:lnTo>
                  <a:lnTo>
                    <a:pt x="78910" y="136915"/>
                  </a:lnTo>
                  <a:lnTo>
                    <a:pt x="90050" y="107443"/>
                  </a:lnTo>
                  <a:lnTo>
                    <a:pt x="97360" y="78644"/>
                  </a:lnTo>
                  <a:lnTo>
                    <a:pt x="100054" y="52014"/>
                  </a:lnTo>
                  <a:lnTo>
                    <a:pt x="100631" y="25952"/>
                  </a:lnTo>
                  <a:lnTo>
                    <a:pt x="101365" y="24357"/>
                  </a:lnTo>
                  <a:lnTo>
                    <a:pt x="102560" y="24000"/>
                  </a:lnTo>
                  <a:lnTo>
                    <a:pt x="104063" y="24466"/>
                  </a:lnTo>
                  <a:lnTo>
                    <a:pt x="105733" y="30629"/>
                  </a:lnTo>
                  <a:lnTo>
                    <a:pt x="106804" y="58575"/>
                  </a:lnTo>
                  <a:lnTo>
                    <a:pt x="106951" y="79656"/>
                  </a:lnTo>
                  <a:lnTo>
                    <a:pt x="107722" y="102431"/>
                  </a:lnTo>
                  <a:lnTo>
                    <a:pt x="111417" y="132264"/>
                  </a:lnTo>
                  <a:lnTo>
                    <a:pt x="112528" y="142979"/>
                  </a:lnTo>
                  <a:lnTo>
                    <a:pt x="116786" y="151977"/>
                  </a:lnTo>
                  <a:lnTo>
                    <a:pt x="122676" y="159267"/>
                  </a:lnTo>
                  <a:lnTo>
                    <a:pt x="127646" y="162508"/>
                  </a:lnTo>
                  <a:lnTo>
                    <a:pt x="134410" y="164331"/>
                  </a:lnTo>
                  <a:lnTo>
                    <a:pt x="136585" y="163883"/>
                  </a:lnTo>
                  <a:lnTo>
                    <a:pt x="145168" y="158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394450" y="5535235"/>
              <a:ext cx="114298" cy="192466"/>
            </a:xfrm>
            <a:custGeom>
              <a:rect b="b" l="l" r="r" t="t"/>
              <a:pathLst>
                <a:path extrusionOk="0" h="192466" w="114298">
                  <a:moveTo>
                    <a:pt x="0" y="8315"/>
                  </a:moveTo>
                  <a:lnTo>
                    <a:pt x="0" y="8315"/>
                  </a:lnTo>
                  <a:lnTo>
                    <a:pt x="0" y="11686"/>
                  </a:lnTo>
                  <a:lnTo>
                    <a:pt x="5467" y="38822"/>
                  </a:lnTo>
                  <a:lnTo>
                    <a:pt x="11246" y="65219"/>
                  </a:lnTo>
                  <a:lnTo>
                    <a:pt x="17299" y="90817"/>
                  </a:lnTo>
                  <a:lnTo>
                    <a:pt x="18704" y="119626"/>
                  </a:lnTo>
                  <a:lnTo>
                    <a:pt x="19019" y="141502"/>
                  </a:lnTo>
                  <a:lnTo>
                    <a:pt x="19048" y="114910"/>
                  </a:lnTo>
                  <a:lnTo>
                    <a:pt x="19755" y="88504"/>
                  </a:lnTo>
                  <a:lnTo>
                    <a:pt x="24517" y="60032"/>
                  </a:lnTo>
                  <a:lnTo>
                    <a:pt x="37217" y="29855"/>
                  </a:lnTo>
                  <a:lnTo>
                    <a:pt x="46070" y="15403"/>
                  </a:lnTo>
                  <a:lnTo>
                    <a:pt x="54342" y="7232"/>
                  </a:lnTo>
                  <a:lnTo>
                    <a:pt x="65075" y="1249"/>
                  </a:lnTo>
                  <a:lnTo>
                    <a:pt x="69489" y="77"/>
                  </a:lnTo>
                  <a:lnTo>
                    <a:pt x="73137" y="0"/>
                  </a:lnTo>
                  <a:lnTo>
                    <a:pt x="76274" y="655"/>
                  </a:lnTo>
                  <a:lnTo>
                    <a:pt x="81643" y="5146"/>
                  </a:lnTo>
                  <a:lnTo>
                    <a:pt x="97377" y="32984"/>
                  </a:lnTo>
                  <a:lnTo>
                    <a:pt x="107535" y="60852"/>
                  </a:lnTo>
                  <a:lnTo>
                    <a:pt x="112964" y="86583"/>
                  </a:lnTo>
                  <a:lnTo>
                    <a:pt x="114036" y="114687"/>
                  </a:lnTo>
                  <a:lnTo>
                    <a:pt x="114247" y="145116"/>
                  </a:lnTo>
                  <a:lnTo>
                    <a:pt x="114293" y="175463"/>
                  </a:lnTo>
                  <a:lnTo>
                    <a:pt x="114297" y="183968"/>
                  </a:lnTo>
                  <a:lnTo>
                    <a:pt x="113592" y="186800"/>
                  </a:lnTo>
                  <a:lnTo>
                    <a:pt x="112417" y="188688"/>
                  </a:lnTo>
                  <a:lnTo>
                    <a:pt x="107950" y="19246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236851" y="5346700"/>
              <a:ext cx="100450" cy="139693"/>
            </a:xfrm>
            <a:custGeom>
              <a:rect b="b" l="l" r="r" t="t"/>
              <a:pathLst>
                <a:path extrusionOk="0" h="139693" w="100450">
                  <a:moveTo>
                    <a:pt x="17899" y="0"/>
                  </a:moveTo>
                  <a:lnTo>
                    <a:pt x="17899" y="0"/>
                  </a:lnTo>
                  <a:lnTo>
                    <a:pt x="17899" y="6742"/>
                  </a:lnTo>
                  <a:lnTo>
                    <a:pt x="16017" y="11933"/>
                  </a:lnTo>
                  <a:lnTo>
                    <a:pt x="14528" y="14306"/>
                  </a:lnTo>
                  <a:lnTo>
                    <a:pt x="11941" y="44174"/>
                  </a:lnTo>
                  <a:lnTo>
                    <a:pt x="8256" y="69796"/>
                  </a:lnTo>
                  <a:lnTo>
                    <a:pt x="0" y="101203"/>
                  </a:lnTo>
                  <a:lnTo>
                    <a:pt x="1242" y="106833"/>
                  </a:lnTo>
                  <a:lnTo>
                    <a:pt x="7788" y="116196"/>
                  </a:lnTo>
                  <a:lnTo>
                    <a:pt x="17177" y="122701"/>
                  </a:lnTo>
                  <a:lnTo>
                    <a:pt x="28896" y="125727"/>
                  </a:lnTo>
                  <a:lnTo>
                    <a:pt x="58140" y="127631"/>
                  </a:lnTo>
                  <a:lnTo>
                    <a:pt x="85870" y="134835"/>
                  </a:lnTo>
                  <a:lnTo>
                    <a:pt x="92474" y="138739"/>
                  </a:lnTo>
                  <a:lnTo>
                    <a:pt x="100359" y="139692"/>
                  </a:lnTo>
                  <a:lnTo>
                    <a:pt x="100449" y="133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2"/>
          <p:cNvGrpSpPr/>
          <p:nvPr/>
        </p:nvGrpSpPr>
        <p:grpSpPr>
          <a:xfrm>
            <a:off x="5060950" y="5810250"/>
            <a:ext cx="558801" cy="551555"/>
            <a:chOff x="5060950" y="5810250"/>
            <a:chExt cx="558801" cy="551555"/>
          </a:xfrm>
        </p:grpSpPr>
        <p:sp>
          <p:nvSpPr>
            <p:cNvPr id="665" name="Google Shape;665;p2"/>
            <p:cNvSpPr/>
            <p:nvPr/>
          </p:nvSpPr>
          <p:spPr>
            <a:xfrm>
              <a:off x="5060950" y="5970943"/>
              <a:ext cx="222251" cy="207608"/>
            </a:xfrm>
            <a:custGeom>
              <a:rect b="b" l="l" r="r" t="t"/>
              <a:pathLst>
                <a:path extrusionOk="0" h="207608" w="222251">
                  <a:moveTo>
                    <a:pt x="0" y="4407"/>
                  </a:moveTo>
                  <a:lnTo>
                    <a:pt x="0" y="4407"/>
                  </a:lnTo>
                  <a:lnTo>
                    <a:pt x="3370" y="7778"/>
                  </a:lnTo>
                  <a:lnTo>
                    <a:pt x="6908" y="9433"/>
                  </a:lnTo>
                  <a:lnTo>
                    <a:pt x="8838" y="9874"/>
                  </a:lnTo>
                  <a:lnTo>
                    <a:pt x="12865" y="17891"/>
                  </a:lnTo>
                  <a:lnTo>
                    <a:pt x="24571" y="46033"/>
                  </a:lnTo>
                  <a:lnTo>
                    <a:pt x="29623" y="70441"/>
                  </a:lnTo>
                  <a:lnTo>
                    <a:pt x="36399" y="98904"/>
                  </a:lnTo>
                  <a:lnTo>
                    <a:pt x="42650" y="128671"/>
                  </a:lnTo>
                  <a:lnTo>
                    <a:pt x="45798" y="154115"/>
                  </a:lnTo>
                  <a:lnTo>
                    <a:pt x="50141" y="183133"/>
                  </a:lnTo>
                  <a:lnTo>
                    <a:pt x="50713" y="198592"/>
                  </a:lnTo>
                  <a:lnTo>
                    <a:pt x="51448" y="199480"/>
                  </a:lnTo>
                  <a:lnTo>
                    <a:pt x="54146" y="200467"/>
                  </a:lnTo>
                  <a:lnTo>
                    <a:pt x="54441" y="198614"/>
                  </a:lnTo>
                  <a:lnTo>
                    <a:pt x="51419" y="171302"/>
                  </a:lnTo>
                  <a:lnTo>
                    <a:pt x="54355" y="144247"/>
                  </a:lnTo>
                  <a:lnTo>
                    <a:pt x="59692" y="113888"/>
                  </a:lnTo>
                  <a:lnTo>
                    <a:pt x="68523" y="86528"/>
                  </a:lnTo>
                  <a:lnTo>
                    <a:pt x="83124" y="59591"/>
                  </a:lnTo>
                  <a:lnTo>
                    <a:pt x="103792" y="28398"/>
                  </a:lnTo>
                  <a:lnTo>
                    <a:pt x="120664" y="7892"/>
                  </a:lnTo>
                  <a:lnTo>
                    <a:pt x="124893" y="4613"/>
                  </a:lnTo>
                  <a:lnTo>
                    <a:pt x="135236" y="971"/>
                  </a:lnTo>
                  <a:lnTo>
                    <a:pt x="140957" y="0"/>
                  </a:lnTo>
                  <a:lnTo>
                    <a:pt x="146182" y="763"/>
                  </a:lnTo>
                  <a:lnTo>
                    <a:pt x="159573" y="7874"/>
                  </a:lnTo>
                  <a:lnTo>
                    <a:pt x="165700" y="12533"/>
                  </a:lnTo>
                  <a:lnTo>
                    <a:pt x="184112" y="40141"/>
                  </a:lnTo>
                  <a:lnTo>
                    <a:pt x="196007" y="67439"/>
                  </a:lnTo>
                  <a:lnTo>
                    <a:pt x="205150" y="93215"/>
                  </a:lnTo>
                  <a:lnTo>
                    <a:pt x="213997" y="123164"/>
                  </a:lnTo>
                  <a:lnTo>
                    <a:pt x="215524" y="151729"/>
                  </a:lnTo>
                  <a:lnTo>
                    <a:pt x="220190" y="179793"/>
                  </a:lnTo>
                  <a:lnTo>
                    <a:pt x="222250" y="20760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5314950" y="5975712"/>
              <a:ext cx="164108" cy="386093"/>
            </a:xfrm>
            <a:custGeom>
              <a:rect b="b" l="l" r="r" t="t"/>
              <a:pathLst>
                <a:path extrusionOk="0" h="386093" w="164108">
                  <a:moveTo>
                    <a:pt x="82550" y="18688"/>
                  </a:moveTo>
                  <a:lnTo>
                    <a:pt x="82550" y="18688"/>
                  </a:lnTo>
                  <a:lnTo>
                    <a:pt x="67623" y="3761"/>
                  </a:lnTo>
                  <a:lnTo>
                    <a:pt x="61569" y="1471"/>
                  </a:lnTo>
                  <a:lnTo>
                    <a:pt x="49556" y="0"/>
                  </a:lnTo>
                  <a:lnTo>
                    <a:pt x="42957" y="7324"/>
                  </a:lnTo>
                  <a:lnTo>
                    <a:pt x="27222" y="38394"/>
                  </a:lnTo>
                  <a:lnTo>
                    <a:pt x="24564" y="54257"/>
                  </a:lnTo>
                  <a:lnTo>
                    <a:pt x="25235" y="81689"/>
                  </a:lnTo>
                  <a:lnTo>
                    <a:pt x="34095" y="110442"/>
                  </a:lnTo>
                  <a:lnTo>
                    <a:pt x="36320" y="118969"/>
                  </a:lnTo>
                  <a:lnTo>
                    <a:pt x="41072" y="125111"/>
                  </a:lnTo>
                  <a:lnTo>
                    <a:pt x="47182" y="129487"/>
                  </a:lnTo>
                  <a:lnTo>
                    <a:pt x="52249" y="131432"/>
                  </a:lnTo>
                  <a:lnTo>
                    <a:pt x="58736" y="130415"/>
                  </a:lnTo>
                  <a:lnTo>
                    <a:pt x="66321" y="126905"/>
                  </a:lnTo>
                  <a:lnTo>
                    <a:pt x="78525" y="116290"/>
                  </a:lnTo>
                  <a:lnTo>
                    <a:pt x="90373" y="99348"/>
                  </a:lnTo>
                  <a:lnTo>
                    <a:pt x="101055" y="70578"/>
                  </a:lnTo>
                  <a:lnTo>
                    <a:pt x="105907" y="48880"/>
                  </a:lnTo>
                  <a:lnTo>
                    <a:pt x="107547" y="29748"/>
                  </a:lnTo>
                  <a:lnTo>
                    <a:pt x="108386" y="28177"/>
                  </a:lnTo>
                  <a:lnTo>
                    <a:pt x="109652" y="27131"/>
                  </a:lnTo>
                  <a:lnTo>
                    <a:pt x="111201" y="26434"/>
                  </a:lnTo>
                  <a:lnTo>
                    <a:pt x="112235" y="28085"/>
                  </a:lnTo>
                  <a:lnTo>
                    <a:pt x="117399" y="55047"/>
                  </a:lnTo>
                  <a:lnTo>
                    <a:pt x="123058" y="85435"/>
                  </a:lnTo>
                  <a:lnTo>
                    <a:pt x="127129" y="109031"/>
                  </a:lnTo>
                  <a:lnTo>
                    <a:pt x="133388" y="140471"/>
                  </a:lnTo>
                  <a:lnTo>
                    <a:pt x="139711" y="165074"/>
                  </a:lnTo>
                  <a:lnTo>
                    <a:pt x="146053" y="194000"/>
                  </a:lnTo>
                  <a:lnTo>
                    <a:pt x="152400" y="223738"/>
                  </a:lnTo>
                  <a:lnTo>
                    <a:pt x="156869" y="251599"/>
                  </a:lnTo>
                  <a:lnTo>
                    <a:pt x="160074" y="279139"/>
                  </a:lnTo>
                  <a:lnTo>
                    <a:pt x="164107" y="307830"/>
                  </a:lnTo>
                  <a:lnTo>
                    <a:pt x="161435" y="328962"/>
                  </a:lnTo>
                  <a:lnTo>
                    <a:pt x="152804" y="351999"/>
                  </a:lnTo>
                  <a:lnTo>
                    <a:pt x="143407" y="362735"/>
                  </a:lnTo>
                  <a:lnTo>
                    <a:pt x="115364" y="377835"/>
                  </a:lnTo>
                  <a:lnTo>
                    <a:pt x="108187" y="382450"/>
                  </a:lnTo>
                  <a:lnTo>
                    <a:pt x="78259" y="386092"/>
                  </a:lnTo>
                  <a:lnTo>
                    <a:pt x="52899" y="386016"/>
                  </a:lnTo>
                  <a:lnTo>
                    <a:pt x="24692" y="380029"/>
                  </a:lnTo>
                  <a:lnTo>
                    <a:pt x="11697" y="372051"/>
                  </a:lnTo>
                  <a:lnTo>
                    <a:pt x="0" y="35523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5506060" y="6000750"/>
              <a:ext cx="93439" cy="195941"/>
            </a:xfrm>
            <a:custGeom>
              <a:rect b="b" l="l" r="r" t="t"/>
              <a:pathLst>
                <a:path extrusionOk="0" h="195941" w="93439">
                  <a:moveTo>
                    <a:pt x="24790" y="0"/>
                  </a:moveTo>
                  <a:lnTo>
                    <a:pt x="24790" y="0"/>
                  </a:lnTo>
                  <a:lnTo>
                    <a:pt x="21420" y="0"/>
                  </a:lnTo>
                  <a:lnTo>
                    <a:pt x="17882" y="1882"/>
                  </a:lnTo>
                  <a:lnTo>
                    <a:pt x="13960" y="5776"/>
                  </a:lnTo>
                  <a:lnTo>
                    <a:pt x="8489" y="15195"/>
                  </a:lnTo>
                  <a:lnTo>
                    <a:pt x="6283" y="25057"/>
                  </a:lnTo>
                  <a:lnTo>
                    <a:pt x="5276" y="30186"/>
                  </a:lnTo>
                  <a:lnTo>
                    <a:pt x="1448" y="43124"/>
                  </a:lnTo>
                  <a:lnTo>
                    <a:pt x="0" y="68360"/>
                  </a:lnTo>
                  <a:lnTo>
                    <a:pt x="277" y="96768"/>
                  </a:lnTo>
                  <a:lnTo>
                    <a:pt x="6333" y="126046"/>
                  </a:lnTo>
                  <a:lnTo>
                    <a:pt x="17107" y="154966"/>
                  </a:lnTo>
                  <a:lnTo>
                    <a:pt x="35756" y="186491"/>
                  </a:lnTo>
                  <a:lnTo>
                    <a:pt x="42128" y="192246"/>
                  </a:lnTo>
                  <a:lnTo>
                    <a:pt x="48018" y="194804"/>
                  </a:lnTo>
                  <a:lnTo>
                    <a:pt x="55340" y="195940"/>
                  </a:lnTo>
                  <a:lnTo>
                    <a:pt x="58562" y="194833"/>
                  </a:lnTo>
                  <a:lnTo>
                    <a:pt x="74436" y="179093"/>
                  </a:lnTo>
                  <a:lnTo>
                    <a:pt x="78605" y="172966"/>
                  </a:lnTo>
                  <a:lnTo>
                    <a:pt x="88555" y="143187"/>
                  </a:lnTo>
                  <a:lnTo>
                    <a:pt x="93438" y="111618"/>
                  </a:lnTo>
                  <a:lnTo>
                    <a:pt x="90913" y="93357"/>
                  </a:lnTo>
                  <a:lnTo>
                    <a:pt x="83033" y="68771"/>
                  </a:lnTo>
                  <a:lnTo>
                    <a:pt x="68619" y="41232"/>
                  </a:lnTo>
                  <a:lnTo>
                    <a:pt x="56356" y="28209"/>
                  </a:lnTo>
                  <a:lnTo>
                    <a:pt x="41904" y="19883"/>
                  </a:lnTo>
                  <a:lnTo>
                    <a:pt x="31691" y="16598"/>
                  </a:lnTo>
                  <a:lnTo>
                    <a:pt x="5740" y="19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5480050" y="5810250"/>
              <a:ext cx="139701" cy="128799"/>
            </a:xfrm>
            <a:custGeom>
              <a:rect b="b" l="l" r="r" t="t"/>
              <a:pathLst>
                <a:path extrusionOk="0" h="128799" w="139701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5775" y="61056"/>
                  </a:lnTo>
                  <a:lnTo>
                    <a:pt x="22768" y="91229"/>
                  </a:lnTo>
                  <a:lnTo>
                    <a:pt x="33530" y="112878"/>
                  </a:lnTo>
                  <a:lnTo>
                    <a:pt x="45664" y="127581"/>
                  </a:lnTo>
                  <a:lnTo>
                    <a:pt x="48788" y="128798"/>
                  </a:lnTo>
                  <a:lnTo>
                    <a:pt x="56020" y="128270"/>
                  </a:lnTo>
                  <a:lnTo>
                    <a:pt x="68025" y="124005"/>
                  </a:lnTo>
                  <a:lnTo>
                    <a:pt x="80519" y="114903"/>
                  </a:lnTo>
                  <a:lnTo>
                    <a:pt x="89788" y="99897"/>
                  </a:lnTo>
                  <a:lnTo>
                    <a:pt x="103320" y="69625"/>
                  </a:lnTo>
                  <a:lnTo>
                    <a:pt x="111046" y="52615"/>
                  </a:lnTo>
                  <a:lnTo>
                    <a:pt x="118942" y="25509"/>
                  </a:lnTo>
                  <a:lnTo>
                    <a:pt x="127081" y="8671"/>
                  </a:lnTo>
                  <a:lnTo>
                    <a:pt x="131268" y="3854"/>
                  </a:lnTo>
                  <a:lnTo>
                    <a:pt x="1397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2"/>
          <p:cNvGrpSpPr/>
          <p:nvPr/>
        </p:nvGrpSpPr>
        <p:grpSpPr>
          <a:xfrm>
            <a:off x="5797550" y="5829300"/>
            <a:ext cx="419101" cy="450537"/>
            <a:chOff x="5797550" y="5829300"/>
            <a:chExt cx="419101" cy="450537"/>
          </a:xfrm>
        </p:grpSpPr>
        <p:sp>
          <p:nvSpPr>
            <p:cNvPr id="670" name="Google Shape;670;p2"/>
            <p:cNvSpPr/>
            <p:nvPr/>
          </p:nvSpPr>
          <p:spPr>
            <a:xfrm>
              <a:off x="5797550" y="5941520"/>
              <a:ext cx="189191" cy="338317"/>
            </a:xfrm>
            <a:custGeom>
              <a:rect b="b" l="l" r="r" t="t"/>
              <a:pathLst>
                <a:path extrusionOk="0" h="338317" w="189191">
                  <a:moveTo>
                    <a:pt x="152400" y="90980"/>
                  </a:moveTo>
                  <a:lnTo>
                    <a:pt x="152400" y="90980"/>
                  </a:lnTo>
                  <a:lnTo>
                    <a:pt x="149029" y="87609"/>
                  </a:lnTo>
                  <a:lnTo>
                    <a:pt x="147374" y="84073"/>
                  </a:lnTo>
                  <a:lnTo>
                    <a:pt x="142940" y="72682"/>
                  </a:lnTo>
                  <a:lnTo>
                    <a:pt x="126961" y="42321"/>
                  </a:lnTo>
                  <a:lnTo>
                    <a:pt x="120638" y="25528"/>
                  </a:lnTo>
                  <a:lnTo>
                    <a:pt x="109360" y="6762"/>
                  </a:lnTo>
                  <a:lnTo>
                    <a:pt x="102462" y="1103"/>
                  </a:lnTo>
                  <a:lnTo>
                    <a:pt x="99352" y="18"/>
                  </a:lnTo>
                  <a:lnTo>
                    <a:pt x="96574" y="0"/>
                  </a:lnTo>
                  <a:lnTo>
                    <a:pt x="91605" y="1861"/>
                  </a:lnTo>
                  <a:lnTo>
                    <a:pt x="77139" y="14168"/>
                  </a:lnTo>
                  <a:lnTo>
                    <a:pt x="68639" y="32551"/>
                  </a:lnTo>
                  <a:lnTo>
                    <a:pt x="61652" y="59243"/>
                  </a:lnTo>
                  <a:lnTo>
                    <a:pt x="61855" y="89494"/>
                  </a:lnTo>
                  <a:lnTo>
                    <a:pt x="63881" y="117524"/>
                  </a:lnTo>
                  <a:lnTo>
                    <a:pt x="70343" y="145011"/>
                  </a:lnTo>
                  <a:lnTo>
                    <a:pt x="75008" y="154505"/>
                  </a:lnTo>
                  <a:lnTo>
                    <a:pt x="81785" y="161076"/>
                  </a:lnTo>
                  <a:lnTo>
                    <a:pt x="87620" y="164467"/>
                  </a:lnTo>
                  <a:lnTo>
                    <a:pt x="90163" y="165372"/>
                  </a:lnTo>
                  <a:lnTo>
                    <a:pt x="96752" y="164495"/>
                  </a:lnTo>
                  <a:lnTo>
                    <a:pt x="112480" y="158183"/>
                  </a:lnTo>
                  <a:lnTo>
                    <a:pt x="134238" y="140499"/>
                  </a:lnTo>
                  <a:lnTo>
                    <a:pt x="144824" y="126820"/>
                  </a:lnTo>
                  <a:lnTo>
                    <a:pt x="149033" y="115375"/>
                  </a:lnTo>
                  <a:lnTo>
                    <a:pt x="156320" y="85909"/>
                  </a:lnTo>
                  <a:lnTo>
                    <a:pt x="162901" y="58747"/>
                  </a:lnTo>
                  <a:lnTo>
                    <a:pt x="165074" y="34331"/>
                  </a:lnTo>
                  <a:lnTo>
                    <a:pt x="165099" y="62695"/>
                  </a:lnTo>
                  <a:lnTo>
                    <a:pt x="166982" y="92082"/>
                  </a:lnTo>
                  <a:lnTo>
                    <a:pt x="172007" y="118589"/>
                  </a:lnTo>
                  <a:lnTo>
                    <a:pt x="176656" y="149037"/>
                  </a:lnTo>
                  <a:lnTo>
                    <a:pt x="181938" y="174414"/>
                  </a:lnTo>
                  <a:lnTo>
                    <a:pt x="183713" y="202110"/>
                  </a:lnTo>
                  <a:lnTo>
                    <a:pt x="187435" y="228329"/>
                  </a:lnTo>
                  <a:lnTo>
                    <a:pt x="189190" y="255616"/>
                  </a:lnTo>
                  <a:lnTo>
                    <a:pt x="185251" y="273581"/>
                  </a:lnTo>
                  <a:lnTo>
                    <a:pt x="172179" y="295927"/>
                  </a:lnTo>
                  <a:lnTo>
                    <a:pt x="154786" y="316853"/>
                  </a:lnTo>
                  <a:lnTo>
                    <a:pt x="142994" y="325515"/>
                  </a:lnTo>
                  <a:lnTo>
                    <a:pt x="131992" y="329274"/>
                  </a:lnTo>
                  <a:lnTo>
                    <a:pt x="102127" y="336248"/>
                  </a:lnTo>
                  <a:lnTo>
                    <a:pt x="75293" y="338316"/>
                  </a:lnTo>
                  <a:lnTo>
                    <a:pt x="44331" y="336706"/>
                  </a:lnTo>
                  <a:lnTo>
                    <a:pt x="0" y="32593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000750" y="5966970"/>
              <a:ext cx="120651" cy="182553"/>
            </a:xfrm>
            <a:custGeom>
              <a:rect b="b" l="l" r="r" t="t"/>
              <a:pathLst>
                <a:path extrusionOk="0" h="182553" w="120651">
                  <a:moveTo>
                    <a:pt x="0" y="97280"/>
                  </a:moveTo>
                  <a:lnTo>
                    <a:pt x="0" y="97280"/>
                  </a:lnTo>
                  <a:lnTo>
                    <a:pt x="0" y="100651"/>
                  </a:lnTo>
                  <a:lnTo>
                    <a:pt x="1882" y="104187"/>
                  </a:lnTo>
                  <a:lnTo>
                    <a:pt x="5776" y="108111"/>
                  </a:lnTo>
                  <a:lnTo>
                    <a:pt x="12209" y="112207"/>
                  </a:lnTo>
                  <a:lnTo>
                    <a:pt x="27136" y="115108"/>
                  </a:lnTo>
                  <a:lnTo>
                    <a:pt x="41593" y="112597"/>
                  </a:lnTo>
                  <a:lnTo>
                    <a:pt x="63484" y="100358"/>
                  </a:lnTo>
                  <a:lnTo>
                    <a:pt x="93244" y="76838"/>
                  </a:lnTo>
                  <a:lnTo>
                    <a:pt x="109949" y="48514"/>
                  </a:lnTo>
                  <a:lnTo>
                    <a:pt x="113011" y="35873"/>
                  </a:lnTo>
                  <a:lnTo>
                    <a:pt x="111845" y="27419"/>
                  </a:lnTo>
                  <a:lnTo>
                    <a:pt x="108269" y="18958"/>
                  </a:lnTo>
                  <a:lnTo>
                    <a:pt x="98324" y="6968"/>
                  </a:lnTo>
                  <a:lnTo>
                    <a:pt x="90501" y="1167"/>
                  </a:lnTo>
                  <a:lnTo>
                    <a:pt x="78558" y="0"/>
                  </a:lnTo>
                  <a:lnTo>
                    <a:pt x="63842" y="2539"/>
                  </a:lnTo>
                  <a:lnTo>
                    <a:pt x="37044" y="13785"/>
                  </a:lnTo>
                  <a:lnTo>
                    <a:pt x="28459" y="20660"/>
                  </a:lnTo>
                  <a:lnTo>
                    <a:pt x="13136" y="40397"/>
                  </a:lnTo>
                  <a:lnTo>
                    <a:pt x="4206" y="64825"/>
                  </a:lnTo>
                  <a:lnTo>
                    <a:pt x="1246" y="91975"/>
                  </a:lnTo>
                  <a:lnTo>
                    <a:pt x="246" y="118627"/>
                  </a:lnTo>
                  <a:lnTo>
                    <a:pt x="1520" y="134284"/>
                  </a:lnTo>
                  <a:lnTo>
                    <a:pt x="6791" y="150650"/>
                  </a:lnTo>
                  <a:lnTo>
                    <a:pt x="15718" y="163569"/>
                  </a:lnTo>
                  <a:lnTo>
                    <a:pt x="28881" y="175012"/>
                  </a:lnTo>
                  <a:lnTo>
                    <a:pt x="43021" y="182250"/>
                  </a:lnTo>
                  <a:lnTo>
                    <a:pt x="52987" y="182552"/>
                  </a:lnTo>
                  <a:lnTo>
                    <a:pt x="73261" y="176997"/>
                  </a:lnTo>
                  <a:lnTo>
                    <a:pt x="95142" y="160128"/>
                  </a:lnTo>
                  <a:lnTo>
                    <a:pt x="120650" y="13538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070600" y="5829300"/>
              <a:ext cx="95251" cy="69851"/>
            </a:xfrm>
            <a:custGeom>
              <a:rect b="b" l="l" r="r" t="t"/>
              <a:pathLst>
                <a:path extrusionOk="0" h="69851" w="95251">
                  <a:moveTo>
                    <a:pt x="95250" y="0"/>
                  </a:moveTo>
                  <a:lnTo>
                    <a:pt x="95250" y="0"/>
                  </a:lnTo>
                  <a:lnTo>
                    <a:pt x="80504" y="12865"/>
                  </a:lnTo>
                  <a:lnTo>
                    <a:pt x="61819" y="27669"/>
                  </a:lnTo>
                  <a:lnTo>
                    <a:pt x="33594" y="51958"/>
                  </a:lnTo>
                  <a:lnTo>
                    <a:pt x="9520" y="61492"/>
                  </a:lnTo>
                  <a:lnTo>
                    <a:pt x="6347" y="62162"/>
                  </a:lnTo>
                  <a:lnTo>
                    <a:pt x="4231" y="63313"/>
                  </a:lnTo>
                  <a:lnTo>
                    <a:pt x="0" y="69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191250" y="5880100"/>
              <a:ext cx="12701" cy="6351"/>
            </a:xfrm>
            <a:custGeom>
              <a:rect b="b" l="l" r="r" t="t"/>
              <a:pathLst>
                <a:path extrusionOk="0" h="6351" w="1270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4" y="5645"/>
                  </a:lnTo>
                  <a:lnTo>
                    <a:pt x="5026" y="4468"/>
                  </a:lnTo>
                  <a:lnTo>
                    <a:pt x="5468" y="2979"/>
                  </a:lnTo>
                  <a:lnTo>
                    <a:pt x="6468" y="1986"/>
                  </a:lnTo>
                  <a:lnTo>
                    <a:pt x="127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191250" y="5937250"/>
              <a:ext cx="25401" cy="247651"/>
            </a:xfrm>
            <a:custGeom>
              <a:rect b="b" l="l" r="r" t="t"/>
              <a:pathLst>
                <a:path extrusionOk="0" h="247651" w="25401">
                  <a:moveTo>
                    <a:pt x="25400" y="0"/>
                  </a:moveTo>
                  <a:lnTo>
                    <a:pt x="25400" y="0"/>
                  </a:lnTo>
                  <a:lnTo>
                    <a:pt x="21036" y="10139"/>
                  </a:lnTo>
                  <a:lnTo>
                    <a:pt x="14860" y="39083"/>
                  </a:lnTo>
                  <a:lnTo>
                    <a:pt x="9614" y="69979"/>
                  </a:lnTo>
                  <a:lnTo>
                    <a:pt x="7317" y="95681"/>
                  </a:lnTo>
                  <a:lnTo>
                    <a:pt x="6636" y="122267"/>
                  </a:lnTo>
                  <a:lnTo>
                    <a:pt x="6435" y="148019"/>
                  </a:lnTo>
                  <a:lnTo>
                    <a:pt x="6375" y="173523"/>
                  </a:lnTo>
                  <a:lnTo>
                    <a:pt x="6355" y="202355"/>
                  </a:lnTo>
                  <a:lnTo>
                    <a:pt x="4469" y="226552"/>
                  </a:lnTo>
                  <a:lnTo>
                    <a:pt x="0" y="247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2"/>
          <p:cNvGrpSpPr/>
          <p:nvPr/>
        </p:nvGrpSpPr>
        <p:grpSpPr>
          <a:xfrm>
            <a:off x="6508750" y="5803900"/>
            <a:ext cx="482601" cy="392228"/>
            <a:chOff x="6508750" y="5803900"/>
            <a:chExt cx="482601" cy="392228"/>
          </a:xfrm>
        </p:grpSpPr>
        <p:sp>
          <p:nvSpPr>
            <p:cNvPr id="676" name="Google Shape;676;p2"/>
            <p:cNvSpPr/>
            <p:nvPr/>
          </p:nvSpPr>
          <p:spPr>
            <a:xfrm>
              <a:off x="6508750" y="5932758"/>
              <a:ext cx="146051" cy="207693"/>
            </a:xfrm>
            <a:custGeom>
              <a:rect b="b" l="l" r="r" t="t"/>
              <a:pathLst>
                <a:path extrusionOk="0" h="207693" w="146051">
                  <a:moveTo>
                    <a:pt x="0" y="4492"/>
                  </a:moveTo>
                  <a:lnTo>
                    <a:pt x="0" y="4492"/>
                  </a:lnTo>
                  <a:lnTo>
                    <a:pt x="0" y="35620"/>
                  </a:lnTo>
                  <a:lnTo>
                    <a:pt x="1882" y="64765"/>
                  </a:lnTo>
                  <a:lnTo>
                    <a:pt x="5468" y="92754"/>
                  </a:lnTo>
                  <a:lnTo>
                    <a:pt x="9460" y="118995"/>
                  </a:lnTo>
                  <a:lnTo>
                    <a:pt x="11740" y="149113"/>
                  </a:lnTo>
                  <a:lnTo>
                    <a:pt x="12510" y="176392"/>
                  </a:lnTo>
                  <a:lnTo>
                    <a:pt x="12674" y="201009"/>
                  </a:lnTo>
                  <a:lnTo>
                    <a:pt x="11978" y="203236"/>
                  </a:lnTo>
                  <a:lnTo>
                    <a:pt x="10807" y="204722"/>
                  </a:lnTo>
                  <a:lnTo>
                    <a:pt x="9321" y="205712"/>
                  </a:lnTo>
                  <a:lnTo>
                    <a:pt x="8330" y="204960"/>
                  </a:lnTo>
                  <a:lnTo>
                    <a:pt x="7230" y="200363"/>
                  </a:lnTo>
                  <a:lnTo>
                    <a:pt x="4585" y="176241"/>
                  </a:lnTo>
                  <a:lnTo>
                    <a:pt x="906" y="148876"/>
                  </a:lnTo>
                  <a:lnTo>
                    <a:pt x="3639" y="120885"/>
                  </a:lnTo>
                  <a:lnTo>
                    <a:pt x="6521" y="93074"/>
                  </a:lnTo>
                  <a:lnTo>
                    <a:pt x="11747" y="64970"/>
                  </a:lnTo>
                  <a:lnTo>
                    <a:pt x="21945" y="39042"/>
                  </a:lnTo>
                  <a:lnTo>
                    <a:pt x="40935" y="11199"/>
                  </a:lnTo>
                  <a:lnTo>
                    <a:pt x="52424" y="2324"/>
                  </a:lnTo>
                  <a:lnTo>
                    <a:pt x="58107" y="0"/>
                  </a:lnTo>
                  <a:lnTo>
                    <a:pt x="60610" y="792"/>
                  </a:lnTo>
                  <a:lnTo>
                    <a:pt x="65273" y="5435"/>
                  </a:lnTo>
                  <a:lnTo>
                    <a:pt x="76154" y="35879"/>
                  </a:lnTo>
                  <a:lnTo>
                    <a:pt x="80656" y="60829"/>
                  </a:lnTo>
                  <a:lnTo>
                    <a:pt x="81002" y="82447"/>
                  </a:lnTo>
                  <a:lnTo>
                    <a:pt x="78805" y="103815"/>
                  </a:lnTo>
                  <a:lnTo>
                    <a:pt x="77358" y="125071"/>
                  </a:lnTo>
                  <a:lnTo>
                    <a:pt x="76543" y="151226"/>
                  </a:lnTo>
                  <a:lnTo>
                    <a:pt x="75647" y="162135"/>
                  </a:lnTo>
                  <a:lnTo>
                    <a:pt x="70752" y="177356"/>
                  </a:lnTo>
                  <a:lnTo>
                    <a:pt x="69746" y="178295"/>
                  </a:lnTo>
                  <a:lnTo>
                    <a:pt x="68369" y="178216"/>
                  </a:lnTo>
                  <a:lnTo>
                    <a:pt x="66746" y="177458"/>
                  </a:lnTo>
                  <a:lnTo>
                    <a:pt x="65664" y="175542"/>
                  </a:lnTo>
                  <a:lnTo>
                    <a:pt x="63927" y="160445"/>
                  </a:lnTo>
                  <a:lnTo>
                    <a:pt x="63584" y="133918"/>
                  </a:lnTo>
                  <a:lnTo>
                    <a:pt x="68586" y="106571"/>
                  </a:lnTo>
                  <a:lnTo>
                    <a:pt x="78249" y="78905"/>
                  </a:lnTo>
                  <a:lnTo>
                    <a:pt x="89508" y="58526"/>
                  </a:lnTo>
                  <a:lnTo>
                    <a:pt x="106359" y="38057"/>
                  </a:lnTo>
                  <a:lnTo>
                    <a:pt x="114221" y="36780"/>
                  </a:lnTo>
                  <a:lnTo>
                    <a:pt x="117070" y="38718"/>
                  </a:lnTo>
                  <a:lnTo>
                    <a:pt x="124450" y="51557"/>
                  </a:lnTo>
                  <a:lnTo>
                    <a:pt x="135410" y="77665"/>
                  </a:lnTo>
                  <a:lnTo>
                    <a:pt x="141800" y="107861"/>
                  </a:lnTo>
                  <a:lnTo>
                    <a:pt x="145211" y="139080"/>
                  </a:lnTo>
                  <a:lnTo>
                    <a:pt x="145801" y="166274"/>
                  </a:lnTo>
                  <a:lnTo>
                    <a:pt x="146001" y="195460"/>
                  </a:lnTo>
                  <a:lnTo>
                    <a:pt x="146050" y="20769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731000" y="5949950"/>
              <a:ext cx="133351" cy="246178"/>
            </a:xfrm>
            <a:custGeom>
              <a:rect b="b" l="l" r="r" t="t"/>
              <a:pathLst>
                <a:path extrusionOk="0" h="246178" w="133351">
                  <a:moveTo>
                    <a:pt x="0" y="0"/>
                  </a:moveTo>
                  <a:lnTo>
                    <a:pt x="0" y="0"/>
                  </a:lnTo>
                  <a:lnTo>
                    <a:pt x="705" y="30246"/>
                  </a:lnTo>
                  <a:lnTo>
                    <a:pt x="4364" y="59056"/>
                  </a:lnTo>
                  <a:lnTo>
                    <a:pt x="6468" y="85388"/>
                  </a:lnTo>
                  <a:lnTo>
                    <a:pt x="11260" y="113606"/>
                  </a:lnTo>
                  <a:lnTo>
                    <a:pt x="16874" y="145253"/>
                  </a:lnTo>
                  <a:lnTo>
                    <a:pt x="22134" y="172320"/>
                  </a:lnTo>
                  <a:lnTo>
                    <a:pt x="31676" y="193583"/>
                  </a:lnTo>
                  <a:lnTo>
                    <a:pt x="33111" y="194672"/>
                  </a:lnTo>
                  <a:lnTo>
                    <a:pt x="36588" y="195883"/>
                  </a:lnTo>
                  <a:lnTo>
                    <a:pt x="40485" y="196420"/>
                  </a:lnTo>
                  <a:lnTo>
                    <a:pt x="42512" y="195152"/>
                  </a:lnTo>
                  <a:lnTo>
                    <a:pt x="46646" y="189981"/>
                  </a:lnTo>
                  <a:lnTo>
                    <a:pt x="55049" y="168682"/>
                  </a:lnTo>
                  <a:lnTo>
                    <a:pt x="61622" y="137611"/>
                  </a:lnTo>
                  <a:lnTo>
                    <a:pt x="63129" y="107145"/>
                  </a:lnTo>
                  <a:lnTo>
                    <a:pt x="63390" y="80822"/>
                  </a:lnTo>
                  <a:lnTo>
                    <a:pt x="63467" y="55149"/>
                  </a:lnTo>
                  <a:lnTo>
                    <a:pt x="63499" y="26988"/>
                  </a:lnTo>
                  <a:lnTo>
                    <a:pt x="63500" y="52761"/>
                  </a:lnTo>
                  <a:lnTo>
                    <a:pt x="65382" y="79368"/>
                  </a:lnTo>
                  <a:lnTo>
                    <a:pt x="70407" y="104420"/>
                  </a:lnTo>
                  <a:lnTo>
                    <a:pt x="76364" y="136067"/>
                  </a:lnTo>
                  <a:lnTo>
                    <a:pt x="81212" y="159252"/>
                  </a:lnTo>
                  <a:lnTo>
                    <a:pt x="91169" y="190021"/>
                  </a:lnTo>
                  <a:lnTo>
                    <a:pt x="101212" y="216014"/>
                  </a:lnTo>
                  <a:lnTo>
                    <a:pt x="107835" y="231221"/>
                  </a:lnTo>
                  <a:lnTo>
                    <a:pt x="116394" y="242680"/>
                  </a:lnTo>
                  <a:lnTo>
                    <a:pt x="120641" y="245441"/>
                  </a:lnTo>
                  <a:lnTo>
                    <a:pt x="122760" y="246177"/>
                  </a:lnTo>
                  <a:lnTo>
                    <a:pt x="124879" y="245962"/>
                  </a:lnTo>
                  <a:lnTo>
                    <a:pt x="129115" y="243842"/>
                  </a:lnTo>
                  <a:lnTo>
                    <a:pt x="130527" y="242290"/>
                  </a:lnTo>
                  <a:lnTo>
                    <a:pt x="133350" y="234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744632" y="5803900"/>
              <a:ext cx="94174" cy="82551"/>
            </a:xfrm>
            <a:custGeom>
              <a:rect b="b" l="l" r="r" t="t"/>
              <a:pathLst>
                <a:path extrusionOk="0" h="82551" w="94174">
                  <a:moveTo>
                    <a:pt x="11768" y="0"/>
                  </a:moveTo>
                  <a:lnTo>
                    <a:pt x="11768" y="0"/>
                  </a:lnTo>
                  <a:lnTo>
                    <a:pt x="2930" y="8838"/>
                  </a:lnTo>
                  <a:lnTo>
                    <a:pt x="784" y="16628"/>
                  </a:lnTo>
                  <a:lnTo>
                    <a:pt x="0" y="44261"/>
                  </a:lnTo>
                  <a:lnTo>
                    <a:pt x="7936" y="67430"/>
                  </a:lnTo>
                  <a:lnTo>
                    <a:pt x="11946" y="72303"/>
                  </a:lnTo>
                  <a:lnTo>
                    <a:pt x="14004" y="73601"/>
                  </a:lnTo>
                  <a:lnTo>
                    <a:pt x="23641" y="75430"/>
                  </a:lnTo>
                  <a:lnTo>
                    <a:pt x="51235" y="76132"/>
                  </a:lnTo>
                  <a:lnTo>
                    <a:pt x="82861" y="76197"/>
                  </a:lnTo>
                  <a:lnTo>
                    <a:pt x="88756" y="76198"/>
                  </a:lnTo>
                  <a:lnTo>
                    <a:pt x="90610" y="75493"/>
                  </a:lnTo>
                  <a:lnTo>
                    <a:pt x="91846" y="74318"/>
                  </a:lnTo>
                  <a:lnTo>
                    <a:pt x="93830" y="70733"/>
                  </a:lnTo>
                  <a:lnTo>
                    <a:pt x="93992" y="71143"/>
                  </a:lnTo>
                  <a:lnTo>
                    <a:pt x="94173" y="73482"/>
                  </a:lnTo>
                  <a:lnTo>
                    <a:pt x="92372" y="76874"/>
                  </a:lnTo>
                  <a:lnTo>
                    <a:pt x="87968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884284" y="5949950"/>
              <a:ext cx="107067" cy="215901"/>
            </a:xfrm>
            <a:custGeom>
              <a:rect b="b" l="l" r="r" t="t"/>
              <a:pathLst>
                <a:path extrusionOk="0" h="215901" w="107067">
                  <a:moveTo>
                    <a:pt x="5466" y="0"/>
                  </a:moveTo>
                  <a:lnTo>
                    <a:pt x="5466" y="0"/>
                  </a:lnTo>
                  <a:lnTo>
                    <a:pt x="5466" y="25417"/>
                  </a:lnTo>
                  <a:lnTo>
                    <a:pt x="5466" y="54568"/>
                  </a:lnTo>
                  <a:lnTo>
                    <a:pt x="5466" y="86254"/>
                  </a:lnTo>
                  <a:lnTo>
                    <a:pt x="7348" y="115398"/>
                  </a:lnTo>
                  <a:lnTo>
                    <a:pt x="10934" y="146737"/>
                  </a:lnTo>
                  <a:lnTo>
                    <a:pt x="11701" y="177272"/>
                  </a:lnTo>
                  <a:lnTo>
                    <a:pt x="11738" y="179565"/>
                  </a:lnTo>
                  <a:lnTo>
                    <a:pt x="9901" y="183993"/>
                  </a:lnTo>
                  <a:lnTo>
                    <a:pt x="8422" y="186162"/>
                  </a:lnTo>
                  <a:lnTo>
                    <a:pt x="7437" y="186903"/>
                  </a:lnTo>
                  <a:lnTo>
                    <a:pt x="6780" y="186691"/>
                  </a:lnTo>
                  <a:lnTo>
                    <a:pt x="6342" y="185843"/>
                  </a:lnTo>
                  <a:lnTo>
                    <a:pt x="2172" y="159880"/>
                  </a:lnTo>
                  <a:lnTo>
                    <a:pt x="21" y="133293"/>
                  </a:lnTo>
                  <a:lnTo>
                    <a:pt x="0" y="102138"/>
                  </a:lnTo>
                  <a:lnTo>
                    <a:pt x="4944" y="78555"/>
                  </a:lnTo>
                  <a:lnTo>
                    <a:pt x="17018" y="51265"/>
                  </a:lnTo>
                  <a:lnTo>
                    <a:pt x="26407" y="32234"/>
                  </a:lnTo>
                  <a:lnTo>
                    <a:pt x="39313" y="17162"/>
                  </a:lnTo>
                  <a:lnTo>
                    <a:pt x="45439" y="14683"/>
                  </a:lnTo>
                  <a:lnTo>
                    <a:pt x="49048" y="14022"/>
                  </a:lnTo>
                  <a:lnTo>
                    <a:pt x="54940" y="15169"/>
                  </a:lnTo>
                  <a:lnTo>
                    <a:pt x="57498" y="16463"/>
                  </a:lnTo>
                  <a:lnTo>
                    <a:pt x="76108" y="43887"/>
                  </a:lnTo>
                  <a:lnTo>
                    <a:pt x="89035" y="74465"/>
                  </a:lnTo>
                  <a:lnTo>
                    <a:pt x="95054" y="100359"/>
                  </a:lnTo>
                  <a:lnTo>
                    <a:pt x="98199" y="124567"/>
                  </a:lnTo>
                  <a:lnTo>
                    <a:pt x="99970" y="152384"/>
                  </a:lnTo>
                  <a:lnTo>
                    <a:pt x="100496" y="175208"/>
                  </a:lnTo>
                  <a:lnTo>
                    <a:pt x="102532" y="196787"/>
                  </a:lnTo>
                  <a:lnTo>
                    <a:pt x="107066" y="2159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g30a9901146e_0_4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550" y="1466850"/>
            <a:ext cx="716280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g30a9901146e_0_4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6" name="Google Shape;686;g30a9901146e_0_4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g30a9901146e_0_443"/>
          <p:cNvSpPr txBox="1"/>
          <p:nvPr/>
        </p:nvSpPr>
        <p:spPr>
          <a:xfrm>
            <a:off x="4367212" y="1466850"/>
            <a:ext cx="1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鍾意 like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30a9901146e_0_443"/>
          <p:cNvSpPr txBox="1"/>
          <p:nvPr/>
        </p:nvSpPr>
        <p:spPr>
          <a:xfrm>
            <a:off x="4633911" y="2733675"/>
            <a:ext cx="210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明白 understand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30a9901146e_0_443"/>
          <p:cNvSpPr txBox="1"/>
          <p:nvPr/>
        </p:nvSpPr>
        <p:spPr>
          <a:xfrm>
            <a:off x="4633911" y="4000500"/>
            <a:ext cx="210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開心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a9901146e_0_112"/>
          <p:cNvSpPr txBox="1"/>
          <p:nvPr>
            <p:ph type="title"/>
          </p:nvPr>
        </p:nvSpPr>
        <p:spPr>
          <a:xfrm>
            <a:off x="838200" y="27662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Asking and answering yes/no questions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466850"/>
            <a:ext cx="716280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3"/>
          <p:cNvSpPr txBox="1"/>
          <p:nvPr/>
        </p:nvSpPr>
        <p:spPr>
          <a:xfrm>
            <a:off x="4367212" y="1466850"/>
            <a:ext cx="1728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鍾意 like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"/>
          <p:cNvSpPr txBox="1"/>
          <p:nvPr/>
        </p:nvSpPr>
        <p:spPr>
          <a:xfrm>
            <a:off x="4633911" y="2733675"/>
            <a:ext cx="21097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明白 understand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8" name="Google Shape;6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9" name="Google Shape;699;p3"/>
          <p:cNvGrpSpPr/>
          <p:nvPr/>
        </p:nvGrpSpPr>
        <p:grpSpPr>
          <a:xfrm>
            <a:off x="4286339" y="1854200"/>
            <a:ext cx="565062" cy="308387"/>
            <a:chOff x="4286339" y="1854200"/>
            <a:chExt cx="565062" cy="308387"/>
          </a:xfrm>
        </p:grpSpPr>
        <p:sp>
          <p:nvSpPr>
            <p:cNvPr id="700" name="Google Shape;700;p3"/>
            <p:cNvSpPr/>
            <p:nvPr/>
          </p:nvSpPr>
          <p:spPr>
            <a:xfrm>
              <a:off x="4802002" y="1974850"/>
              <a:ext cx="23999" cy="114301"/>
            </a:xfrm>
            <a:custGeom>
              <a:rect b="b" l="l" r="r" t="t"/>
              <a:pathLst>
                <a:path extrusionOk="0" h="114301" w="23999">
                  <a:moveTo>
                    <a:pt x="23998" y="0"/>
                  </a:moveTo>
                  <a:lnTo>
                    <a:pt x="23998" y="0"/>
                  </a:lnTo>
                  <a:lnTo>
                    <a:pt x="23293" y="10139"/>
                  </a:lnTo>
                  <a:lnTo>
                    <a:pt x="18972" y="27612"/>
                  </a:lnTo>
                  <a:lnTo>
                    <a:pt x="16826" y="39788"/>
                  </a:lnTo>
                  <a:lnTo>
                    <a:pt x="7712" y="66839"/>
                  </a:lnTo>
                  <a:lnTo>
                    <a:pt x="165" y="94986"/>
                  </a:lnTo>
                  <a:lnTo>
                    <a:pt x="0" y="102894"/>
                  </a:lnTo>
                  <a:lnTo>
                    <a:pt x="4948" y="1143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819650" y="1933379"/>
              <a:ext cx="31751" cy="3372"/>
            </a:xfrm>
            <a:custGeom>
              <a:rect b="b" l="l" r="r" t="t"/>
              <a:pathLst>
                <a:path extrusionOk="0" h="3372" w="31751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6"/>
                  </a:lnTo>
                  <a:lnTo>
                    <a:pt x="31750" y="337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637139" y="1974850"/>
              <a:ext cx="143986" cy="129488"/>
            </a:xfrm>
            <a:custGeom>
              <a:rect b="b" l="l" r="r" t="t"/>
              <a:pathLst>
                <a:path extrusionOk="0" h="129488" w="143986">
                  <a:moveTo>
                    <a:pt x="36461" y="0"/>
                  </a:moveTo>
                  <a:lnTo>
                    <a:pt x="36461" y="0"/>
                  </a:lnTo>
                  <a:lnTo>
                    <a:pt x="33090" y="10113"/>
                  </a:lnTo>
                  <a:lnTo>
                    <a:pt x="10599" y="41409"/>
                  </a:lnTo>
                  <a:lnTo>
                    <a:pt x="1510" y="68518"/>
                  </a:lnTo>
                  <a:lnTo>
                    <a:pt x="0" y="88505"/>
                  </a:lnTo>
                  <a:lnTo>
                    <a:pt x="3707" y="106422"/>
                  </a:lnTo>
                  <a:lnTo>
                    <a:pt x="7322" y="113856"/>
                  </a:lnTo>
                  <a:lnTo>
                    <a:pt x="15044" y="119512"/>
                  </a:lnTo>
                  <a:lnTo>
                    <a:pt x="40619" y="128892"/>
                  </a:lnTo>
                  <a:lnTo>
                    <a:pt x="54536" y="129487"/>
                  </a:lnTo>
                  <a:lnTo>
                    <a:pt x="84180" y="125917"/>
                  </a:lnTo>
                  <a:lnTo>
                    <a:pt x="108534" y="116253"/>
                  </a:lnTo>
                  <a:lnTo>
                    <a:pt x="131751" y="95063"/>
                  </a:lnTo>
                  <a:lnTo>
                    <a:pt x="139562" y="80613"/>
                  </a:lnTo>
                  <a:lnTo>
                    <a:pt x="142974" y="69668"/>
                  </a:lnTo>
                  <a:lnTo>
                    <a:pt x="143985" y="51844"/>
                  </a:lnTo>
                  <a:lnTo>
                    <a:pt x="140459" y="38564"/>
                  </a:lnTo>
                  <a:lnTo>
                    <a:pt x="134893" y="27723"/>
                  </a:lnTo>
                  <a:lnTo>
                    <a:pt x="130068" y="22905"/>
                  </a:lnTo>
                  <a:lnTo>
                    <a:pt x="116643" y="16821"/>
                  </a:lnTo>
                  <a:lnTo>
                    <a:pt x="99259" y="13921"/>
                  </a:lnTo>
                  <a:lnTo>
                    <a:pt x="71469" y="17305"/>
                  </a:lnTo>
                  <a:lnTo>
                    <a:pt x="59847" y="19239"/>
                  </a:lnTo>
                  <a:lnTo>
                    <a:pt x="49161" y="25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483100" y="1900427"/>
              <a:ext cx="152401" cy="72994"/>
            </a:xfrm>
            <a:custGeom>
              <a:rect b="b" l="l" r="r" t="t"/>
              <a:pathLst>
                <a:path extrusionOk="0" h="72994" w="152401">
                  <a:moveTo>
                    <a:pt x="0" y="23623"/>
                  </a:moveTo>
                  <a:lnTo>
                    <a:pt x="0" y="23623"/>
                  </a:lnTo>
                  <a:lnTo>
                    <a:pt x="3371" y="26994"/>
                  </a:lnTo>
                  <a:lnTo>
                    <a:pt x="5026" y="32412"/>
                  </a:lnTo>
                  <a:lnTo>
                    <a:pt x="5467" y="35832"/>
                  </a:lnTo>
                  <a:lnTo>
                    <a:pt x="15610" y="55119"/>
                  </a:lnTo>
                  <a:lnTo>
                    <a:pt x="23597" y="64627"/>
                  </a:lnTo>
                  <a:lnTo>
                    <a:pt x="30714" y="69599"/>
                  </a:lnTo>
                  <a:lnTo>
                    <a:pt x="42654" y="72993"/>
                  </a:lnTo>
                  <a:lnTo>
                    <a:pt x="50941" y="71906"/>
                  </a:lnTo>
                  <a:lnTo>
                    <a:pt x="74503" y="62088"/>
                  </a:lnTo>
                  <a:lnTo>
                    <a:pt x="91376" y="50621"/>
                  </a:lnTo>
                  <a:lnTo>
                    <a:pt x="119095" y="19853"/>
                  </a:lnTo>
                  <a:lnTo>
                    <a:pt x="136542" y="2221"/>
                  </a:lnTo>
                  <a:lnTo>
                    <a:pt x="141354" y="0"/>
                  </a:lnTo>
                  <a:lnTo>
                    <a:pt x="143624" y="113"/>
                  </a:lnTo>
                  <a:lnTo>
                    <a:pt x="152400" y="457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417784" y="1987953"/>
              <a:ext cx="181954" cy="161475"/>
            </a:xfrm>
            <a:custGeom>
              <a:rect b="b" l="l" r="r" t="t"/>
              <a:pathLst>
                <a:path extrusionOk="0" h="161475" w="181954">
                  <a:moveTo>
                    <a:pt x="33566" y="63097"/>
                  </a:moveTo>
                  <a:lnTo>
                    <a:pt x="33566" y="63097"/>
                  </a:lnTo>
                  <a:lnTo>
                    <a:pt x="33566" y="71935"/>
                  </a:lnTo>
                  <a:lnTo>
                    <a:pt x="34271" y="73223"/>
                  </a:lnTo>
                  <a:lnTo>
                    <a:pt x="35448" y="74081"/>
                  </a:lnTo>
                  <a:lnTo>
                    <a:pt x="45775" y="78829"/>
                  </a:lnTo>
                  <a:lnTo>
                    <a:pt x="55220" y="78791"/>
                  </a:lnTo>
                  <a:lnTo>
                    <a:pt x="81901" y="73018"/>
                  </a:lnTo>
                  <a:lnTo>
                    <a:pt x="112938" y="60719"/>
                  </a:lnTo>
                  <a:lnTo>
                    <a:pt x="142073" y="45154"/>
                  </a:lnTo>
                  <a:lnTo>
                    <a:pt x="165615" y="29031"/>
                  </a:lnTo>
                  <a:lnTo>
                    <a:pt x="181004" y="11408"/>
                  </a:lnTo>
                  <a:lnTo>
                    <a:pt x="181953" y="8882"/>
                  </a:lnTo>
                  <a:lnTo>
                    <a:pt x="181879" y="6493"/>
                  </a:lnTo>
                  <a:lnTo>
                    <a:pt x="181124" y="4194"/>
                  </a:lnTo>
                  <a:lnTo>
                    <a:pt x="179211" y="2662"/>
                  </a:lnTo>
                  <a:lnTo>
                    <a:pt x="173321" y="959"/>
                  </a:lnTo>
                  <a:lnTo>
                    <a:pt x="155330" y="0"/>
                  </a:lnTo>
                  <a:lnTo>
                    <a:pt x="128754" y="6458"/>
                  </a:lnTo>
                  <a:lnTo>
                    <a:pt x="98537" y="17309"/>
                  </a:lnTo>
                  <a:lnTo>
                    <a:pt x="71931" y="29254"/>
                  </a:lnTo>
                  <a:lnTo>
                    <a:pt x="43653" y="53407"/>
                  </a:lnTo>
                  <a:lnTo>
                    <a:pt x="13712" y="84397"/>
                  </a:lnTo>
                  <a:lnTo>
                    <a:pt x="2493" y="109873"/>
                  </a:lnTo>
                  <a:lnTo>
                    <a:pt x="151" y="117564"/>
                  </a:lnTo>
                  <a:lnTo>
                    <a:pt x="0" y="124103"/>
                  </a:lnTo>
                  <a:lnTo>
                    <a:pt x="3596" y="135131"/>
                  </a:lnTo>
                  <a:lnTo>
                    <a:pt x="13554" y="149273"/>
                  </a:lnTo>
                  <a:lnTo>
                    <a:pt x="25142" y="154314"/>
                  </a:lnTo>
                  <a:lnTo>
                    <a:pt x="55740" y="161474"/>
                  </a:lnTo>
                  <a:lnTo>
                    <a:pt x="82312" y="158882"/>
                  </a:lnTo>
                  <a:lnTo>
                    <a:pt x="111823" y="153645"/>
                  </a:lnTo>
                  <a:lnTo>
                    <a:pt x="137344" y="147625"/>
                  </a:lnTo>
                  <a:lnTo>
                    <a:pt x="154469" y="140667"/>
                  </a:lnTo>
                  <a:lnTo>
                    <a:pt x="167069" y="130688"/>
                  </a:lnTo>
                  <a:lnTo>
                    <a:pt x="173266" y="12024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286339" y="2000250"/>
              <a:ext cx="152312" cy="133351"/>
            </a:xfrm>
            <a:custGeom>
              <a:rect b="b" l="l" r="r" t="t"/>
              <a:pathLst>
                <a:path extrusionOk="0" h="133351" w="152312">
                  <a:moveTo>
                    <a:pt x="152311" y="0"/>
                  </a:moveTo>
                  <a:lnTo>
                    <a:pt x="152311" y="0"/>
                  </a:lnTo>
                  <a:lnTo>
                    <a:pt x="145569" y="0"/>
                  </a:lnTo>
                  <a:lnTo>
                    <a:pt x="143583" y="706"/>
                  </a:lnTo>
                  <a:lnTo>
                    <a:pt x="142259" y="1881"/>
                  </a:lnTo>
                  <a:lnTo>
                    <a:pt x="141376" y="3371"/>
                  </a:lnTo>
                  <a:lnTo>
                    <a:pt x="140082" y="4364"/>
                  </a:lnTo>
                  <a:lnTo>
                    <a:pt x="136763" y="5467"/>
                  </a:lnTo>
                  <a:lnTo>
                    <a:pt x="105484" y="10699"/>
                  </a:lnTo>
                  <a:lnTo>
                    <a:pt x="76096" y="17609"/>
                  </a:lnTo>
                  <a:lnTo>
                    <a:pt x="63406" y="20504"/>
                  </a:lnTo>
                  <a:lnTo>
                    <a:pt x="33150" y="30299"/>
                  </a:lnTo>
                  <a:lnTo>
                    <a:pt x="23871" y="33202"/>
                  </a:lnTo>
                  <a:lnTo>
                    <a:pt x="14066" y="36649"/>
                  </a:lnTo>
                  <a:lnTo>
                    <a:pt x="7802" y="37813"/>
                  </a:lnTo>
                  <a:lnTo>
                    <a:pt x="212" y="44181"/>
                  </a:lnTo>
                  <a:lnTo>
                    <a:pt x="0" y="47741"/>
                  </a:lnTo>
                  <a:lnTo>
                    <a:pt x="676" y="48761"/>
                  </a:lnTo>
                  <a:lnTo>
                    <a:pt x="1832" y="49441"/>
                  </a:lnTo>
                  <a:lnTo>
                    <a:pt x="3308" y="49894"/>
                  </a:lnTo>
                  <a:lnTo>
                    <a:pt x="4293" y="50901"/>
                  </a:lnTo>
                  <a:lnTo>
                    <a:pt x="5386" y="53902"/>
                  </a:lnTo>
                  <a:lnTo>
                    <a:pt x="6383" y="54985"/>
                  </a:lnTo>
                  <a:lnTo>
                    <a:pt x="19092" y="62049"/>
                  </a:lnTo>
                  <a:lnTo>
                    <a:pt x="21165" y="62533"/>
                  </a:lnTo>
                  <a:lnTo>
                    <a:pt x="22547" y="63561"/>
                  </a:lnTo>
                  <a:lnTo>
                    <a:pt x="23468" y="64952"/>
                  </a:lnTo>
                  <a:lnTo>
                    <a:pt x="24083" y="66585"/>
                  </a:lnTo>
                  <a:lnTo>
                    <a:pt x="42537" y="80490"/>
                  </a:lnTo>
                  <a:lnTo>
                    <a:pt x="71784" y="95253"/>
                  </a:lnTo>
                  <a:lnTo>
                    <a:pt x="100024" y="104600"/>
                  </a:lnTo>
                  <a:lnTo>
                    <a:pt x="120644" y="112535"/>
                  </a:lnTo>
                  <a:lnTo>
                    <a:pt x="128359" y="114221"/>
                  </a:lnTo>
                  <a:lnTo>
                    <a:pt x="139061" y="119171"/>
                  </a:lnTo>
                  <a:lnTo>
                    <a:pt x="143600" y="120698"/>
                  </a:lnTo>
                  <a:lnTo>
                    <a:pt x="151930" y="126713"/>
                  </a:lnTo>
                  <a:lnTo>
                    <a:pt x="152311" y="133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312948" y="1854200"/>
              <a:ext cx="17753" cy="308387"/>
            </a:xfrm>
            <a:custGeom>
              <a:rect b="b" l="l" r="r" t="t"/>
              <a:pathLst>
                <a:path extrusionOk="0" h="308387" w="17753">
                  <a:moveTo>
                    <a:pt x="17752" y="0"/>
                  </a:moveTo>
                  <a:lnTo>
                    <a:pt x="17752" y="0"/>
                  </a:lnTo>
                  <a:lnTo>
                    <a:pt x="17752" y="28411"/>
                  </a:lnTo>
                  <a:lnTo>
                    <a:pt x="17752" y="56553"/>
                  </a:lnTo>
                  <a:lnTo>
                    <a:pt x="14381" y="87233"/>
                  </a:lnTo>
                  <a:lnTo>
                    <a:pt x="11991" y="118361"/>
                  </a:lnTo>
                  <a:lnTo>
                    <a:pt x="10748" y="148486"/>
                  </a:lnTo>
                  <a:lnTo>
                    <a:pt x="5941" y="178121"/>
                  </a:lnTo>
                  <a:lnTo>
                    <a:pt x="5228" y="209038"/>
                  </a:lnTo>
                  <a:lnTo>
                    <a:pt x="4399" y="238169"/>
                  </a:lnTo>
                  <a:lnTo>
                    <a:pt x="703" y="267732"/>
                  </a:lnTo>
                  <a:lnTo>
                    <a:pt x="0" y="289819"/>
                  </a:lnTo>
                  <a:lnTo>
                    <a:pt x="4247" y="308062"/>
                  </a:lnTo>
                  <a:lnTo>
                    <a:pt x="5221" y="308386"/>
                  </a:lnTo>
                  <a:lnTo>
                    <a:pt x="11402" y="304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3"/>
          <p:cNvGrpSpPr/>
          <p:nvPr/>
        </p:nvGrpSpPr>
        <p:grpSpPr>
          <a:xfrm>
            <a:off x="5041900" y="1936750"/>
            <a:ext cx="603240" cy="373039"/>
            <a:chOff x="5041900" y="1936750"/>
            <a:chExt cx="603240" cy="373039"/>
          </a:xfrm>
        </p:grpSpPr>
        <p:sp>
          <p:nvSpPr>
            <p:cNvPr id="708" name="Google Shape;708;p3"/>
            <p:cNvSpPr/>
            <p:nvPr/>
          </p:nvSpPr>
          <p:spPr>
            <a:xfrm>
              <a:off x="5226050" y="1936750"/>
              <a:ext cx="107951" cy="3659"/>
            </a:xfrm>
            <a:custGeom>
              <a:rect b="b" l="l" r="r" t="t"/>
              <a:pathLst>
                <a:path extrusionOk="0" h="3659" w="107951">
                  <a:moveTo>
                    <a:pt x="0" y="0"/>
                  </a:moveTo>
                  <a:lnTo>
                    <a:pt x="0" y="0"/>
                  </a:lnTo>
                  <a:lnTo>
                    <a:pt x="30507" y="0"/>
                  </a:lnTo>
                  <a:lnTo>
                    <a:pt x="51836" y="706"/>
                  </a:lnTo>
                  <a:lnTo>
                    <a:pt x="66708" y="3658"/>
                  </a:lnTo>
                  <a:lnTo>
                    <a:pt x="97442" y="414"/>
                  </a:lnTo>
                  <a:lnTo>
                    <a:pt x="1079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422900" y="2029104"/>
              <a:ext cx="222240" cy="280685"/>
            </a:xfrm>
            <a:custGeom>
              <a:rect b="b" l="l" r="r" t="t"/>
              <a:pathLst>
                <a:path extrusionOk="0" h="280685" w="222240">
                  <a:moveTo>
                    <a:pt x="190500" y="15596"/>
                  </a:moveTo>
                  <a:lnTo>
                    <a:pt x="190500" y="15596"/>
                  </a:lnTo>
                  <a:lnTo>
                    <a:pt x="187129" y="12225"/>
                  </a:lnTo>
                  <a:lnTo>
                    <a:pt x="185474" y="8688"/>
                  </a:lnTo>
                  <a:lnTo>
                    <a:pt x="185033" y="6758"/>
                  </a:lnTo>
                  <a:lnTo>
                    <a:pt x="181040" y="669"/>
                  </a:lnTo>
                  <a:lnTo>
                    <a:pt x="179255" y="0"/>
                  </a:lnTo>
                  <a:lnTo>
                    <a:pt x="177359" y="260"/>
                  </a:lnTo>
                  <a:lnTo>
                    <a:pt x="173371" y="2430"/>
                  </a:lnTo>
                  <a:lnTo>
                    <a:pt x="169246" y="5746"/>
                  </a:lnTo>
                  <a:lnTo>
                    <a:pt x="162957" y="21693"/>
                  </a:lnTo>
                  <a:lnTo>
                    <a:pt x="159581" y="50249"/>
                  </a:lnTo>
                  <a:lnTo>
                    <a:pt x="159528" y="78683"/>
                  </a:lnTo>
                  <a:lnTo>
                    <a:pt x="162153" y="85498"/>
                  </a:lnTo>
                  <a:lnTo>
                    <a:pt x="164546" y="86892"/>
                  </a:lnTo>
                  <a:lnTo>
                    <a:pt x="167554" y="87115"/>
                  </a:lnTo>
                  <a:lnTo>
                    <a:pt x="170968" y="86559"/>
                  </a:lnTo>
                  <a:lnTo>
                    <a:pt x="173951" y="84071"/>
                  </a:lnTo>
                  <a:lnTo>
                    <a:pt x="192595" y="53018"/>
                  </a:lnTo>
                  <a:lnTo>
                    <a:pt x="206541" y="22017"/>
                  </a:lnTo>
                  <a:lnTo>
                    <a:pt x="208212" y="18450"/>
                  </a:lnTo>
                  <a:lnTo>
                    <a:pt x="209364" y="18204"/>
                  </a:lnTo>
                  <a:lnTo>
                    <a:pt x="212525" y="19813"/>
                  </a:lnTo>
                  <a:lnTo>
                    <a:pt x="213649" y="21935"/>
                  </a:lnTo>
                  <a:lnTo>
                    <a:pt x="215234" y="33780"/>
                  </a:lnTo>
                  <a:lnTo>
                    <a:pt x="217650" y="64553"/>
                  </a:lnTo>
                  <a:lnTo>
                    <a:pt x="221342" y="94803"/>
                  </a:lnTo>
                  <a:lnTo>
                    <a:pt x="222071" y="123591"/>
                  </a:lnTo>
                  <a:lnTo>
                    <a:pt x="222214" y="153842"/>
                  </a:lnTo>
                  <a:lnTo>
                    <a:pt x="222239" y="179559"/>
                  </a:lnTo>
                  <a:lnTo>
                    <a:pt x="220365" y="206465"/>
                  </a:lnTo>
                  <a:lnTo>
                    <a:pt x="211418" y="236483"/>
                  </a:lnTo>
                  <a:lnTo>
                    <a:pt x="201051" y="255297"/>
                  </a:lnTo>
                  <a:lnTo>
                    <a:pt x="184610" y="267633"/>
                  </a:lnTo>
                  <a:lnTo>
                    <a:pt x="168608" y="276854"/>
                  </a:lnTo>
                  <a:lnTo>
                    <a:pt x="148187" y="280684"/>
                  </a:lnTo>
                  <a:lnTo>
                    <a:pt x="120891" y="278447"/>
                  </a:lnTo>
                  <a:lnTo>
                    <a:pt x="90461" y="273317"/>
                  </a:lnTo>
                  <a:lnTo>
                    <a:pt x="65844" y="263956"/>
                  </a:lnTo>
                  <a:lnTo>
                    <a:pt x="41774" y="248875"/>
                  </a:lnTo>
                  <a:lnTo>
                    <a:pt x="0" y="22514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5410200" y="1985630"/>
              <a:ext cx="133351" cy="141051"/>
            </a:xfrm>
            <a:custGeom>
              <a:rect b="b" l="l" r="r" t="t"/>
              <a:pathLst>
                <a:path extrusionOk="0" h="141051" w="133351">
                  <a:moveTo>
                    <a:pt x="0" y="40020"/>
                  </a:moveTo>
                  <a:lnTo>
                    <a:pt x="0" y="40020"/>
                  </a:lnTo>
                  <a:lnTo>
                    <a:pt x="0" y="43391"/>
                  </a:lnTo>
                  <a:lnTo>
                    <a:pt x="5467" y="70527"/>
                  </a:lnTo>
                  <a:lnTo>
                    <a:pt x="11260" y="101475"/>
                  </a:lnTo>
                  <a:lnTo>
                    <a:pt x="17599" y="131885"/>
                  </a:lnTo>
                  <a:lnTo>
                    <a:pt x="18965" y="141050"/>
                  </a:lnTo>
                  <a:lnTo>
                    <a:pt x="19039" y="112034"/>
                  </a:lnTo>
                  <a:lnTo>
                    <a:pt x="19047" y="83230"/>
                  </a:lnTo>
                  <a:lnTo>
                    <a:pt x="20460" y="63458"/>
                  </a:lnTo>
                  <a:lnTo>
                    <a:pt x="28483" y="37871"/>
                  </a:lnTo>
                  <a:lnTo>
                    <a:pt x="33356" y="25894"/>
                  </a:lnTo>
                  <a:lnTo>
                    <a:pt x="46807" y="11218"/>
                  </a:lnTo>
                  <a:lnTo>
                    <a:pt x="60828" y="1304"/>
                  </a:lnTo>
                  <a:lnTo>
                    <a:pt x="71484" y="0"/>
                  </a:lnTo>
                  <a:lnTo>
                    <a:pt x="77289" y="640"/>
                  </a:lnTo>
                  <a:lnTo>
                    <a:pt x="87503" y="5114"/>
                  </a:lnTo>
                  <a:lnTo>
                    <a:pt x="92202" y="8283"/>
                  </a:lnTo>
                  <a:lnTo>
                    <a:pt x="105557" y="29597"/>
                  </a:lnTo>
                  <a:lnTo>
                    <a:pt x="111710" y="58255"/>
                  </a:lnTo>
                  <a:lnTo>
                    <a:pt x="114494" y="85746"/>
                  </a:lnTo>
                  <a:lnTo>
                    <a:pt x="121107" y="113127"/>
                  </a:lnTo>
                  <a:lnTo>
                    <a:pt x="125086" y="121901"/>
                  </a:lnTo>
                  <a:lnTo>
                    <a:pt x="133350" y="12892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5222940" y="1981200"/>
              <a:ext cx="149161" cy="166967"/>
            </a:xfrm>
            <a:custGeom>
              <a:rect b="b" l="l" r="r" t="t"/>
              <a:pathLst>
                <a:path extrusionOk="0" h="166967" w="149161">
                  <a:moveTo>
                    <a:pt x="9460" y="0"/>
                  </a:moveTo>
                  <a:lnTo>
                    <a:pt x="9460" y="0"/>
                  </a:lnTo>
                  <a:lnTo>
                    <a:pt x="5096" y="10139"/>
                  </a:lnTo>
                  <a:lnTo>
                    <a:pt x="0" y="39967"/>
                  </a:lnTo>
                  <a:lnTo>
                    <a:pt x="1092" y="68914"/>
                  </a:lnTo>
                  <a:lnTo>
                    <a:pt x="4122" y="96502"/>
                  </a:lnTo>
                  <a:lnTo>
                    <a:pt x="14965" y="127666"/>
                  </a:lnTo>
                  <a:lnTo>
                    <a:pt x="20373" y="142112"/>
                  </a:lnTo>
                  <a:lnTo>
                    <a:pt x="27481" y="150885"/>
                  </a:lnTo>
                  <a:lnTo>
                    <a:pt x="30646" y="152801"/>
                  </a:lnTo>
                  <a:lnTo>
                    <a:pt x="33462" y="153373"/>
                  </a:lnTo>
                  <a:lnTo>
                    <a:pt x="36045" y="153049"/>
                  </a:lnTo>
                  <a:lnTo>
                    <a:pt x="46422" y="145850"/>
                  </a:lnTo>
                  <a:lnTo>
                    <a:pt x="58206" y="129365"/>
                  </a:lnTo>
                  <a:lnTo>
                    <a:pt x="71509" y="102276"/>
                  </a:lnTo>
                  <a:lnTo>
                    <a:pt x="80507" y="71730"/>
                  </a:lnTo>
                  <a:lnTo>
                    <a:pt x="84643" y="44821"/>
                  </a:lnTo>
                  <a:lnTo>
                    <a:pt x="83326" y="35678"/>
                  </a:lnTo>
                  <a:lnTo>
                    <a:pt x="81987" y="32252"/>
                  </a:lnTo>
                  <a:lnTo>
                    <a:pt x="81800" y="29968"/>
                  </a:lnTo>
                  <a:lnTo>
                    <a:pt x="82381" y="28445"/>
                  </a:lnTo>
                  <a:lnTo>
                    <a:pt x="83474" y="27430"/>
                  </a:lnTo>
                  <a:lnTo>
                    <a:pt x="84203" y="28165"/>
                  </a:lnTo>
                  <a:lnTo>
                    <a:pt x="91307" y="52956"/>
                  </a:lnTo>
                  <a:lnTo>
                    <a:pt x="100817" y="76760"/>
                  </a:lnTo>
                  <a:lnTo>
                    <a:pt x="107712" y="107175"/>
                  </a:lnTo>
                  <a:lnTo>
                    <a:pt x="112280" y="133406"/>
                  </a:lnTo>
                  <a:lnTo>
                    <a:pt x="116541" y="145369"/>
                  </a:lnTo>
                  <a:lnTo>
                    <a:pt x="126873" y="159332"/>
                  </a:lnTo>
                  <a:lnTo>
                    <a:pt x="134786" y="165594"/>
                  </a:lnTo>
                  <a:lnTo>
                    <a:pt x="138166" y="166840"/>
                  </a:lnTo>
                  <a:lnTo>
                    <a:pt x="141125" y="166966"/>
                  </a:lnTo>
                  <a:lnTo>
                    <a:pt x="143804" y="166344"/>
                  </a:lnTo>
                  <a:lnTo>
                    <a:pt x="145589" y="165224"/>
                  </a:lnTo>
                  <a:lnTo>
                    <a:pt x="149160" y="158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5041900" y="2025650"/>
              <a:ext cx="177801" cy="12701"/>
            </a:xfrm>
            <a:custGeom>
              <a:rect b="b" l="l" r="r" t="t"/>
              <a:pathLst>
                <a:path extrusionOk="0" h="12701" w="177801">
                  <a:moveTo>
                    <a:pt x="0" y="12700"/>
                  </a:moveTo>
                  <a:lnTo>
                    <a:pt x="0" y="12700"/>
                  </a:lnTo>
                  <a:lnTo>
                    <a:pt x="25417" y="12700"/>
                  </a:lnTo>
                  <a:lnTo>
                    <a:pt x="55899" y="12700"/>
                  </a:lnTo>
                  <a:lnTo>
                    <a:pt x="82572" y="12700"/>
                  </a:lnTo>
                  <a:lnTo>
                    <a:pt x="112817" y="9329"/>
                  </a:lnTo>
                  <a:lnTo>
                    <a:pt x="143092" y="6233"/>
                  </a:lnTo>
                  <a:lnTo>
                    <a:pt x="1778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054600" y="1958683"/>
              <a:ext cx="127001" cy="146119"/>
            </a:xfrm>
            <a:custGeom>
              <a:rect b="b" l="l" r="r" t="t"/>
              <a:pathLst>
                <a:path extrusionOk="0" h="146119" w="127001">
                  <a:moveTo>
                    <a:pt x="0" y="28867"/>
                  </a:moveTo>
                  <a:lnTo>
                    <a:pt x="0" y="28867"/>
                  </a:lnTo>
                  <a:lnTo>
                    <a:pt x="0" y="25496"/>
                  </a:lnTo>
                  <a:lnTo>
                    <a:pt x="1882" y="21959"/>
                  </a:lnTo>
                  <a:lnTo>
                    <a:pt x="3371" y="20029"/>
                  </a:lnTo>
                  <a:lnTo>
                    <a:pt x="8789" y="17883"/>
                  </a:lnTo>
                  <a:lnTo>
                    <a:pt x="19773" y="14794"/>
                  </a:lnTo>
                  <a:lnTo>
                    <a:pt x="31964" y="11292"/>
                  </a:lnTo>
                  <a:lnTo>
                    <a:pt x="63492" y="4436"/>
                  </a:lnTo>
                  <a:lnTo>
                    <a:pt x="82392" y="0"/>
                  </a:lnTo>
                  <a:lnTo>
                    <a:pt x="89064" y="1455"/>
                  </a:lnTo>
                  <a:lnTo>
                    <a:pt x="94383" y="6336"/>
                  </a:lnTo>
                  <a:lnTo>
                    <a:pt x="96788" y="9613"/>
                  </a:lnTo>
                  <a:lnTo>
                    <a:pt x="97687" y="13914"/>
                  </a:lnTo>
                  <a:lnTo>
                    <a:pt x="95580" y="30081"/>
                  </a:lnTo>
                  <a:lnTo>
                    <a:pt x="89782" y="47571"/>
                  </a:lnTo>
                  <a:lnTo>
                    <a:pt x="68154" y="74247"/>
                  </a:lnTo>
                  <a:lnTo>
                    <a:pt x="39758" y="98282"/>
                  </a:lnTo>
                  <a:lnTo>
                    <a:pt x="13731" y="123839"/>
                  </a:lnTo>
                  <a:lnTo>
                    <a:pt x="8851" y="133050"/>
                  </a:lnTo>
                  <a:lnTo>
                    <a:pt x="7462" y="138200"/>
                  </a:lnTo>
                  <a:lnTo>
                    <a:pt x="8502" y="139856"/>
                  </a:lnTo>
                  <a:lnTo>
                    <a:pt x="10607" y="140960"/>
                  </a:lnTo>
                  <a:lnTo>
                    <a:pt x="16003" y="142891"/>
                  </a:lnTo>
                  <a:lnTo>
                    <a:pt x="20754" y="146102"/>
                  </a:lnTo>
                  <a:lnTo>
                    <a:pt x="28979" y="146118"/>
                  </a:lnTo>
                  <a:lnTo>
                    <a:pt x="54878" y="143750"/>
                  </a:lnTo>
                  <a:lnTo>
                    <a:pt x="82101" y="142577"/>
                  </a:lnTo>
                  <a:lnTo>
                    <a:pt x="110870" y="134344"/>
                  </a:lnTo>
                  <a:lnTo>
                    <a:pt x="127000" y="12411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" name="Google Shape;714;p3"/>
          <p:cNvGrpSpPr/>
          <p:nvPr/>
        </p:nvGrpSpPr>
        <p:grpSpPr>
          <a:xfrm>
            <a:off x="5981700" y="1850542"/>
            <a:ext cx="215901" cy="291127"/>
            <a:chOff x="5981700" y="1850542"/>
            <a:chExt cx="215901" cy="291127"/>
          </a:xfrm>
        </p:grpSpPr>
        <p:sp>
          <p:nvSpPr>
            <p:cNvPr id="715" name="Google Shape;715;p3"/>
            <p:cNvSpPr/>
            <p:nvPr/>
          </p:nvSpPr>
          <p:spPr>
            <a:xfrm>
              <a:off x="6032577" y="1850542"/>
              <a:ext cx="57074" cy="66749"/>
            </a:xfrm>
            <a:custGeom>
              <a:rect b="b" l="l" r="r" t="t"/>
              <a:pathLst>
                <a:path extrusionOk="0" h="66749" w="57074">
                  <a:moveTo>
                    <a:pt x="6273" y="3658"/>
                  </a:moveTo>
                  <a:lnTo>
                    <a:pt x="6273" y="3658"/>
                  </a:lnTo>
                  <a:lnTo>
                    <a:pt x="2902" y="3658"/>
                  </a:lnTo>
                  <a:lnTo>
                    <a:pt x="1909" y="2952"/>
                  </a:lnTo>
                  <a:lnTo>
                    <a:pt x="1247" y="1777"/>
                  </a:lnTo>
                  <a:lnTo>
                    <a:pt x="805" y="287"/>
                  </a:lnTo>
                  <a:lnTo>
                    <a:pt x="511" y="0"/>
                  </a:lnTo>
                  <a:lnTo>
                    <a:pt x="315" y="513"/>
                  </a:lnTo>
                  <a:lnTo>
                    <a:pt x="0" y="6408"/>
                  </a:lnTo>
                  <a:lnTo>
                    <a:pt x="8768" y="30739"/>
                  </a:lnTo>
                  <a:lnTo>
                    <a:pt x="24049" y="52240"/>
                  </a:lnTo>
                  <a:lnTo>
                    <a:pt x="33538" y="62487"/>
                  </a:lnTo>
                  <a:lnTo>
                    <a:pt x="37911" y="65082"/>
                  </a:lnTo>
                  <a:lnTo>
                    <a:pt x="46467" y="66748"/>
                  </a:lnTo>
                  <a:lnTo>
                    <a:pt x="50713" y="65094"/>
                  </a:lnTo>
                  <a:lnTo>
                    <a:pt x="57073" y="6080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981700" y="2007452"/>
              <a:ext cx="215901" cy="134217"/>
            </a:xfrm>
            <a:custGeom>
              <a:rect b="b" l="l" r="r" t="t"/>
              <a:pathLst>
                <a:path extrusionOk="0" h="134217" w="215901">
                  <a:moveTo>
                    <a:pt x="0" y="18198"/>
                  </a:moveTo>
                  <a:lnTo>
                    <a:pt x="0" y="18198"/>
                  </a:lnTo>
                  <a:lnTo>
                    <a:pt x="1882" y="45828"/>
                  </a:lnTo>
                  <a:lnTo>
                    <a:pt x="6907" y="69659"/>
                  </a:lnTo>
                  <a:lnTo>
                    <a:pt x="10984" y="94594"/>
                  </a:lnTo>
                  <a:lnTo>
                    <a:pt x="14072" y="114212"/>
                  </a:lnTo>
                  <a:lnTo>
                    <a:pt x="16838" y="120137"/>
                  </a:lnTo>
                  <a:lnTo>
                    <a:pt x="17576" y="120730"/>
                  </a:lnTo>
                  <a:lnTo>
                    <a:pt x="18067" y="120419"/>
                  </a:lnTo>
                  <a:lnTo>
                    <a:pt x="22335" y="95434"/>
                  </a:lnTo>
                  <a:lnTo>
                    <a:pt x="27863" y="65542"/>
                  </a:lnTo>
                  <a:lnTo>
                    <a:pt x="36757" y="37088"/>
                  </a:lnTo>
                  <a:lnTo>
                    <a:pt x="58109" y="5615"/>
                  </a:lnTo>
                  <a:lnTo>
                    <a:pt x="61104" y="2022"/>
                  </a:lnTo>
                  <a:lnTo>
                    <a:pt x="64317" y="425"/>
                  </a:lnTo>
                  <a:lnTo>
                    <a:pt x="66161" y="0"/>
                  </a:lnTo>
                  <a:lnTo>
                    <a:pt x="68096" y="1127"/>
                  </a:lnTo>
                  <a:lnTo>
                    <a:pt x="72127" y="6143"/>
                  </a:lnTo>
                  <a:lnTo>
                    <a:pt x="79759" y="25224"/>
                  </a:lnTo>
                  <a:lnTo>
                    <a:pt x="82183" y="54383"/>
                  </a:lnTo>
                  <a:lnTo>
                    <a:pt x="77476" y="84033"/>
                  </a:lnTo>
                  <a:lnTo>
                    <a:pt x="77051" y="87488"/>
                  </a:lnTo>
                  <a:lnTo>
                    <a:pt x="78459" y="93208"/>
                  </a:lnTo>
                  <a:lnTo>
                    <a:pt x="81742" y="99259"/>
                  </a:lnTo>
                  <a:lnTo>
                    <a:pt x="97264" y="70265"/>
                  </a:lnTo>
                  <a:lnTo>
                    <a:pt x="109210" y="40477"/>
                  </a:lnTo>
                  <a:lnTo>
                    <a:pt x="124788" y="9544"/>
                  </a:lnTo>
                  <a:lnTo>
                    <a:pt x="133086" y="3326"/>
                  </a:lnTo>
                  <a:lnTo>
                    <a:pt x="147853" y="386"/>
                  </a:lnTo>
                  <a:lnTo>
                    <a:pt x="165634" y="2886"/>
                  </a:lnTo>
                  <a:lnTo>
                    <a:pt x="170395" y="5873"/>
                  </a:lnTo>
                  <a:lnTo>
                    <a:pt x="191578" y="32769"/>
                  </a:lnTo>
                  <a:lnTo>
                    <a:pt x="201457" y="64168"/>
                  </a:lnTo>
                  <a:lnTo>
                    <a:pt x="207742" y="95117"/>
                  </a:lnTo>
                  <a:lnTo>
                    <a:pt x="210018" y="125981"/>
                  </a:lnTo>
                  <a:lnTo>
                    <a:pt x="212815" y="132659"/>
                  </a:lnTo>
                  <a:lnTo>
                    <a:pt x="213843" y="134017"/>
                  </a:lnTo>
                  <a:lnTo>
                    <a:pt x="214528" y="134216"/>
                  </a:lnTo>
                  <a:lnTo>
                    <a:pt x="215900" y="13249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3"/>
          <p:cNvGrpSpPr/>
          <p:nvPr/>
        </p:nvGrpSpPr>
        <p:grpSpPr>
          <a:xfrm>
            <a:off x="6470650" y="1924933"/>
            <a:ext cx="584134" cy="356740"/>
            <a:chOff x="6470650" y="1924933"/>
            <a:chExt cx="584134" cy="356740"/>
          </a:xfrm>
        </p:grpSpPr>
        <p:sp>
          <p:nvSpPr>
            <p:cNvPr id="718" name="Google Shape;718;p3"/>
            <p:cNvSpPr/>
            <p:nvPr/>
          </p:nvSpPr>
          <p:spPr>
            <a:xfrm>
              <a:off x="6654800" y="1924933"/>
              <a:ext cx="88901" cy="5468"/>
            </a:xfrm>
            <a:custGeom>
              <a:rect b="b" l="l" r="r" t="t"/>
              <a:pathLst>
                <a:path extrusionOk="0" h="5468" w="88901">
                  <a:moveTo>
                    <a:pt x="0" y="5467"/>
                  </a:moveTo>
                  <a:lnTo>
                    <a:pt x="0" y="5467"/>
                  </a:lnTo>
                  <a:lnTo>
                    <a:pt x="28252" y="5467"/>
                  </a:lnTo>
                  <a:lnTo>
                    <a:pt x="57345" y="4761"/>
                  </a:lnTo>
                  <a:lnTo>
                    <a:pt x="76809" y="0"/>
                  </a:lnTo>
                  <a:lnTo>
                    <a:pt x="79428" y="411"/>
                  </a:lnTo>
                  <a:lnTo>
                    <a:pt x="88900" y="54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6851650" y="2039833"/>
              <a:ext cx="203134" cy="241840"/>
            </a:xfrm>
            <a:custGeom>
              <a:rect b="b" l="l" r="r" t="t"/>
              <a:pathLst>
                <a:path extrusionOk="0" h="241840" w="203134">
                  <a:moveTo>
                    <a:pt x="165100" y="23917"/>
                  </a:moveTo>
                  <a:lnTo>
                    <a:pt x="165100" y="23917"/>
                  </a:lnTo>
                  <a:lnTo>
                    <a:pt x="168471" y="20546"/>
                  </a:lnTo>
                  <a:lnTo>
                    <a:pt x="168759" y="18142"/>
                  </a:lnTo>
                  <a:lnTo>
                    <a:pt x="167197" y="11708"/>
                  </a:lnTo>
                  <a:lnTo>
                    <a:pt x="162351" y="3523"/>
                  </a:lnTo>
                  <a:lnTo>
                    <a:pt x="159739" y="1854"/>
                  </a:lnTo>
                  <a:lnTo>
                    <a:pt x="153075" y="0"/>
                  </a:lnTo>
                  <a:lnTo>
                    <a:pt x="150733" y="211"/>
                  </a:lnTo>
                  <a:lnTo>
                    <a:pt x="149172" y="1058"/>
                  </a:lnTo>
                  <a:lnTo>
                    <a:pt x="148132" y="2327"/>
                  </a:lnTo>
                  <a:lnTo>
                    <a:pt x="136046" y="33553"/>
                  </a:lnTo>
                  <a:lnTo>
                    <a:pt x="133705" y="64453"/>
                  </a:lnTo>
                  <a:lnTo>
                    <a:pt x="137271" y="73918"/>
                  </a:lnTo>
                  <a:lnTo>
                    <a:pt x="142148" y="80712"/>
                  </a:lnTo>
                  <a:lnTo>
                    <a:pt x="143449" y="81536"/>
                  </a:lnTo>
                  <a:lnTo>
                    <a:pt x="144315" y="81380"/>
                  </a:lnTo>
                  <a:lnTo>
                    <a:pt x="160210" y="70284"/>
                  </a:lnTo>
                  <a:lnTo>
                    <a:pt x="172666" y="54354"/>
                  </a:lnTo>
                  <a:lnTo>
                    <a:pt x="183554" y="28126"/>
                  </a:lnTo>
                  <a:lnTo>
                    <a:pt x="190094" y="6228"/>
                  </a:lnTo>
                  <a:lnTo>
                    <a:pt x="191181" y="33090"/>
                  </a:lnTo>
                  <a:lnTo>
                    <a:pt x="195562" y="59874"/>
                  </a:lnTo>
                  <a:lnTo>
                    <a:pt x="200623" y="88742"/>
                  </a:lnTo>
                  <a:lnTo>
                    <a:pt x="202436" y="113445"/>
                  </a:lnTo>
                  <a:lnTo>
                    <a:pt x="202860" y="134968"/>
                  </a:lnTo>
                  <a:lnTo>
                    <a:pt x="203049" y="158645"/>
                  </a:lnTo>
                  <a:lnTo>
                    <a:pt x="203133" y="181869"/>
                  </a:lnTo>
                  <a:lnTo>
                    <a:pt x="202474" y="208693"/>
                  </a:lnTo>
                  <a:lnTo>
                    <a:pt x="194359" y="231293"/>
                  </a:lnTo>
                  <a:lnTo>
                    <a:pt x="186571" y="237910"/>
                  </a:lnTo>
                  <a:lnTo>
                    <a:pt x="181530" y="240662"/>
                  </a:lnTo>
                  <a:lnTo>
                    <a:pt x="168404" y="241839"/>
                  </a:lnTo>
                  <a:lnTo>
                    <a:pt x="136982" y="236846"/>
                  </a:lnTo>
                  <a:lnTo>
                    <a:pt x="108667" y="228359"/>
                  </a:lnTo>
                  <a:lnTo>
                    <a:pt x="79666" y="213161"/>
                  </a:lnTo>
                  <a:lnTo>
                    <a:pt x="52302" y="194923"/>
                  </a:lnTo>
                  <a:lnTo>
                    <a:pt x="25467" y="169778"/>
                  </a:lnTo>
                  <a:lnTo>
                    <a:pt x="0" y="13821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6819900" y="2008403"/>
              <a:ext cx="127001" cy="125198"/>
            </a:xfrm>
            <a:custGeom>
              <a:rect b="b" l="l" r="r" t="t"/>
              <a:pathLst>
                <a:path extrusionOk="0" h="125198" w="127001">
                  <a:moveTo>
                    <a:pt x="0" y="23597"/>
                  </a:moveTo>
                  <a:lnTo>
                    <a:pt x="0" y="23597"/>
                  </a:lnTo>
                  <a:lnTo>
                    <a:pt x="3371" y="30339"/>
                  </a:lnTo>
                  <a:lnTo>
                    <a:pt x="7840" y="61261"/>
                  </a:lnTo>
                  <a:lnTo>
                    <a:pt x="15111" y="90382"/>
                  </a:lnTo>
                  <a:lnTo>
                    <a:pt x="24581" y="120406"/>
                  </a:lnTo>
                  <a:lnTo>
                    <a:pt x="24854" y="120592"/>
                  </a:lnTo>
                  <a:lnTo>
                    <a:pt x="25036" y="120010"/>
                  </a:lnTo>
                  <a:lnTo>
                    <a:pt x="28663" y="115821"/>
                  </a:lnTo>
                  <a:lnTo>
                    <a:pt x="28497" y="108330"/>
                  </a:lnTo>
                  <a:lnTo>
                    <a:pt x="26012" y="86274"/>
                  </a:lnTo>
                  <a:lnTo>
                    <a:pt x="28952" y="57690"/>
                  </a:lnTo>
                  <a:lnTo>
                    <a:pt x="36972" y="26020"/>
                  </a:lnTo>
                  <a:lnTo>
                    <a:pt x="52072" y="4282"/>
                  </a:lnTo>
                  <a:lnTo>
                    <a:pt x="58655" y="901"/>
                  </a:lnTo>
                  <a:lnTo>
                    <a:pt x="62387" y="0"/>
                  </a:lnTo>
                  <a:lnTo>
                    <a:pt x="70296" y="880"/>
                  </a:lnTo>
                  <a:lnTo>
                    <a:pt x="74381" y="2102"/>
                  </a:lnTo>
                  <a:lnTo>
                    <a:pt x="82683" y="10986"/>
                  </a:lnTo>
                  <a:lnTo>
                    <a:pt x="96138" y="36315"/>
                  </a:lnTo>
                  <a:lnTo>
                    <a:pt x="102763" y="64905"/>
                  </a:lnTo>
                  <a:lnTo>
                    <a:pt x="110296" y="96197"/>
                  </a:lnTo>
                  <a:lnTo>
                    <a:pt x="114214" y="114347"/>
                  </a:lnTo>
                  <a:lnTo>
                    <a:pt x="117319" y="119904"/>
                  </a:lnTo>
                  <a:lnTo>
                    <a:pt x="121051" y="122845"/>
                  </a:lnTo>
                  <a:lnTo>
                    <a:pt x="127000" y="12519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6661150" y="2005336"/>
              <a:ext cx="152401" cy="119859"/>
            </a:xfrm>
            <a:custGeom>
              <a:rect b="b" l="l" r="r" t="t"/>
              <a:pathLst>
                <a:path extrusionOk="0" h="119859" w="152401">
                  <a:moveTo>
                    <a:pt x="0" y="1264"/>
                  </a:moveTo>
                  <a:lnTo>
                    <a:pt x="0" y="1264"/>
                  </a:lnTo>
                  <a:lnTo>
                    <a:pt x="1882" y="21986"/>
                  </a:lnTo>
                  <a:lnTo>
                    <a:pt x="5468" y="49415"/>
                  </a:lnTo>
                  <a:lnTo>
                    <a:pt x="10540" y="79894"/>
                  </a:lnTo>
                  <a:lnTo>
                    <a:pt x="14154" y="96785"/>
                  </a:lnTo>
                  <a:lnTo>
                    <a:pt x="15787" y="100928"/>
                  </a:lnTo>
                  <a:lnTo>
                    <a:pt x="21362" y="107413"/>
                  </a:lnTo>
                  <a:lnTo>
                    <a:pt x="28544" y="111941"/>
                  </a:lnTo>
                  <a:lnTo>
                    <a:pt x="36440" y="113954"/>
                  </a:lnTo>
                  <a:lnTo>
                    <a:pt x="42772" y="112967"/>
                  </a:lnTo>
                  <a:lnTo>
                    <a:pt x="48643" y="109471"/>
                  </a:lnTo>
                  <a:lnTo>
                    <a:pt x="68007" y="91757"/>
                  </a:lnTo>
                  <a:lnTo>
                    <a:pt x="80514" y="72684"/>
                  </a:lnTo>
                  <a:lnTo>
                    <a:pt x="86416" y="52529"/>
                  </a:lnTo>
                  <a:lnTo>
                    <a:pt x="88164" y="26410"/>
                  </a:lnTo>
                  <a:lnTo>
                    <a:pt x="88049" y="6257"/>
                  </a:lnTo>
                  <a:lnTo>
                    <a:pt x="85464" y="426"/>
                  </a:lnTo>
                  <a:lnTo>
                    <a:pt x="84493" y="0"/>
                  </a:lnTo>
                  <a:lnTo>
                    <a:pt x="83845" y="1127"/>
                  </a:lnTo>
                  <a:lnTo>
                    <a:pt x="82806" y="13075"/>
                  </a:lnTo>
                  <a:lnTo>
                    <a:pt x="91411" y="44097"/>
                  </a:lnTo>
                  <a:lnTo>
                    <a:pt x="101652" y="74106"/>
                  </a:lnTo>
                  <a:lnTo>
                    <a:pt x="110077" y="102201"/>
                  </a:lnTo>
                  <a:lnTo>
                    <a:pt x="118067" y="111506"/>
                  </a:lnTo>
                  <a:lnTo>
                    <a:pt x="130704" y="118830"/>
                  </a:lnTo>
                  <a:lnTo>
                    <a:pt x="133703" y="119858"/>
                  </a:lnTo>
                  <a:lnTo>
                    <a:pt x="137113" y="119132"/>
                  </a:lnTo>
                  <a:lnTo>
                    <a:pt x="152400" y="10921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6470650" y="2032000"/>
              <a:ext cx="196851" cy="50801"/>
            </a:xfrm>
            <a:custGeom>
              <a:rect b="b" l="l" r="r" t="t"/>
              <a:pathLst>
                <a:path extrusionOk="0" h="50801" w="196851">
                  <a:moveTo>
                    <a:pt x="0" y="50800"/>
                  </a:moveTo>
                  <a:lnTo>
                    <a:pt x="0" y="50800"/>
                  </a:lnTo>
                  <a:lnTo>
                    <a:pt x="30443" y="48919"/>
                  </a:lnTo>
                  <a:lnTo>
                    <a:pt x="61988" y="41962"/>
                  </a:lnTo>
                  <a:lnTo>
                    <a:pt x="88601" y="33793"/>
                  </a:lnTo>
                  <a:lnTo>
                    <a:pt x="117240" y="23274"/>
                  </a:lnTo>
                  <a:lnTo>
                    <a:pt x="144645" y="14815"/>
                  </a:lnTo>
                  <a:lnTo>
                    <a:pt x="171172" y="6350"/>
                  </a:lnTo>
                  <a:lnTo>
                    <a:pt x="1968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477000" y="1981301"/>
              <a:ext cx="146051" cy="164990"/>
            </a:xfrm>
            <a:custGeom>
              <a:rect b="b" l="l" r="r" t="t"/>
              <a:pathLst>
                <a:path extrusionOk="0" h="164990" w="146051">
                  <a:moveTo>
                    <a:pt x="0" y="12599"/>
                  </a:moveTo>
                  <a:lnTo>
                    <a:pt x="0" y="12599"/>
                  </a:lnTo>
                  <a:lnTo>
                    <a:pt x="10139" y="11893"/>
                  </a:lnTo>
                  <a:lnTo>
                    <a:pt x="38378" y="2473"/>
                  </a:lnTo>
                  <a:lnTo>
                    <a:pt x="67883" y="238"/>
                  </a:lnTo>
                  <a:lnTo>
                    <a:pt x="84947" y="0"/>
                  </a:lnTo>
                  <a:lnTo>
                    <a:pt x="94434" y="3707"/>
                  </a:lnTo>
                  <a:lnTo>
                    <a:pt x="98939" y="6671"/>
                  </a:lnTo>
                  <a:lnTo>
                    <a:pt x="101943" y="10058"/>
                  </a:lnTo>
                  <a:lnTo>
                    <a:pt x="105280" y="17584"/>
                  </a:lnTo>
                  <a:lnTo>
                    <a:pt x="104882" y="25633"/>
                  </a:lnTo>
                  <a:lnTo>
                    <a:pt x="96962" y="51579"/>
                  </a:lnTo>
                  <a:lnTo>
                    <a:pt x="90191" y="69304"/>
                  </a:lnTo>
                  <a:lnTo>
                    <a:pt x="67475" y="97041"/>
                  </a:lnTo>
                  <a:lnTo>
                    <a:pt x="42311" y="126304"/>
                  </a:lnTo>
                  <a:lnTo>
                    <a:pt x="18342" y="147772"/>
                  </a:lnTo>
                  <a:lnTo>
                    <a:pt x="15208" y="153344"/>
                  </a:lnTo>
                  <a:lnTo>
                    <a:pt x="15078" y="155818"/>
                  </a:lnTo>
                  <a:lnTo>
                    <a:pt x="16814" y="160448"/>
                  </a:lnTo>
                  <a:lnTo>
                    <a:pt x="18971" y="161965"/>
                  </a:lnTo>
                  <a:lnTo>
                    <a:pt x="28748" y="164100"/>
                  </a:lnTo>
                  <a:lnTo>
                    <a:pt x="58094" y="164920"/>
                  </a:lnTo>
                  <a:lnTo>
                    <a:pt x="85654" y="164989"/>
                  </a:lnTo>
                  <a:lnTo>
                    <a:pt x="114181" y="159531"/>
                  </a:lnTo>
                  <a:lnTo>
                    <a:pt x="125475" y="155539"/>
                  </a:lnTo>
                  <a:lnTo>
                    <a:pt x="131731" y="149976"/>
                  </a:lnTo>
                  <a:lnTo>
                    <a:pt x="143015" y="135896"/>
                  </a:lnTo>
                  <a:lnTo>
                    <a:pt x="146050" y="12689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3"/>
          <p:cNvGrpSpPr/>
          <p:nvPr/>
        </p:nvGrpSpPr>
        <p:grpSpPr>
          <a:xfrm>
            <a:off x="7239000" y="1912299"/>
            <a:ext cx="245709" cy="361000"/>
            <a:chOff x="7239000" y="1912299"/>
            <a:chExt cx="245709" cy="361000"/>
          </a:xfrm>
        </p:grpSpPr>
        <p:sp>
          <p:nvSpPr>
            <p:cNvPr id="725" name="Google Shape;725;p3"/>
            <p:cNvSpPr/>
            <p:nvPr/>
          </p:nvSpPr>
          <p:spPr>
            <a:xfrm>
              <a:off x="7239000" y="2032000"/>
              <a:ext cx="120105" cy="241299"/>
            </a:xfrm>
            <a:custGeom>
              <a:rect b="b" l="l" r="r" t="t"/>
              <a:pathLst>
                <a:path extrusionOk="0" h="241299" w="120105">
                  <a:moveTo>
                    <a:pt x="95250" y="0"/>
                  </a:moveTo>
                  <a:lnTo>
                    <a:pt x="95250" y="0"/>
                  </a:lnTo>
                  <a:lnTo>
                    <a:pt x="95250" y="26515"/>
                  </a:lnTo>
                  <a:lnTo>
                    <a:pt x="95250" y="55415"/>
                  </a:lnTo>
                  <a:lnTo>
                    <a:pt x="95955" y="64846"/>
                  </a:lnTo>
                  <a:lnTo>
                    <a:pt x="103090" y="92060"/>
                  </a:lnTo>
                  <a:lnTo>
                    <a:pt x="108391" y="105123"/>
                  </a:lnTo>
                  <a:lnTo>
                    <a:pt x="116504" y="119229"/>
                  </a:lnTo>
                  <a:lnTo>
                    <a:pt x="120104" y="142936"/>
                  </a:lnTo>
                  <a:lnTo>
                    <a:pt x="119923" y="174398"/>
                  </a:lnTo>
                  <a:lnTo>
                    <a:pt x="110523" y="204034"/>
                  </a:lnTo>
                  <a:lnTo>
                    <a:pt x="102583" y="229701"/>
                  </a:lnTo>
                  <a:lnTo>
                    <a:pt x="101550" y="231451"/>
                  </a:lnTo>
                  <a:lnTo>
                    <a:pt x="100155" y="232617"/>
                  </a:lnTo>
                  <a:lnTo>
                    <a:pt x="98520" y="233395"/>
                  </a:lnTo>
                  <a:lnTo>
                    <a:pt x="97430" y="234619"/>
                  </a:lnTo>
                  <a:lnTo>
                    <a:pt x="95538" y="240281"/>
                  </a:lnTo>
                  <a:lnTo>
                    <a:pt x="93496" y="240847"/>
                  </a:lnTo>
                  <a:lnTo>
                    <a:pt x="64199" y="241298"/>
                  </a:lnTo>
                  <a:lnTo>
                    <a:pt x="50536" y="240594"/>
                  </a:lnTo>
                  <a:lnTo>
                    <a:pt x="44097" y="237929"/>
                  </a:lnTo>
                  <a:lnTo>
                    <a:pt x="12604" y="214362"/>
                  </a:lnTo>
                  <a:lnTo>
                    <a:pt x="5601" y="206750"/>
                  </a:lnTo>
                  <a:lnTo>
                    <a:pt x="2490" y="198663"/>
                  </a:lnTo>
                  <a:lnTo>
                    <a:pt x="146" y="169316"/>
                  </a:lnTo>
                  <a:lnTo>
                    <a:pt x="0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7283450" y="1962150"/>
              <a:ext cx="76201" cy="31751"/>
            </a:xfrm>
            <a:custGeom>
              <a:rect b="b" l="l" r="r" t="t"/>
              <a:pathLst>
                <a:path extrusionOk="0" h="31751" w="76201">
                  <a:moveTo>
                    <a:pt x="0" y="31750"/>
                  </a:moveTo>
                  <a:lnTo>
                    <a:pt x="0" y="31750"/>
                  </a:lnTo>
                  <a:lnTo>
                    <a:pt x="14926" y="31750"/>
                  </a:lnTo>
                  <a:lnTo>
                    <a:pt x="44129" y="20919"/>
                  </a:lnTo>
                  <a:lnTo>
                    <a:pt x="762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7467602" y="2044700"/>
              <a:ext cx="6349" cy="139701"/>
            </a:xfrm>
            <a:custGeom>
              <a:rect b="b" l="l" r="r" t="t"/>
              <a:pathLst>
                <a:path extrusionOk="0" h="139701" w="6349">
                  <a:moveTo>
                    <a:pt x="6348" y="0"/>
                  </a:moveTo>
                  <a:lnTo>
                    <a:pt x="6348" y="0"/>
                  </a:lnTo>
                  <a:lnTo>
                    <a:pt x="1984" y="10139"/>
                  </a:lnTo>
                  <a:lnTo>
                    <a:pt x="259" y="39967"/>
                  </a:lnTo>
                  <a:lnTo>
                    <a:pt x="113" y="60802"/>
                  </a:lnTo>
                  <a:lnTo>
                    <a:pt x="32" y="88806"/>
                  </a:lnTo>
                  <a:lnTo>
                    <a:pt x="4" y="117652"/>
                  </a:lnTo>
                  <a:lnTo>
                    <a:pt x="0" y="132070"/>
                  </a:lnTo>
                  <a:lnTo>
                    <a:pt x="705" y="134613"/>
                  </a:lnTo>
                  <a:lnTo>
                    <a:pt x="1880" y="136309"/>
                  </a:lnTo>
                  <a:lnTo>
                    <a:pt x="6348" y="139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7404100" y="1912299"/>
              <a:ext cx="80609" cy="73484"/>
            </a:xfrm>
            <a:custGeom>
              <a:rect b="b" l="l" r="r" t="t"/>
              <a:pathLst>
                <a:path extrusionOk="0" h="73484" w="80609">
                  <a:moveTo>
                    <a:pt x="0" y="37151"/>
                  </a:moveTo>
                  <a:lnTo>
                    <a:pt x="0" y="37151"/>
                  </a:lnTo>
                  <a:lnTo>
                    <a:pt x="705" y="49393"/>
                  </a:lnTo>
                  <a:lnTo>
                    <a:pt x="3371" y="58820"/>
                  </a:lnTo>
                  <a:lnTo>
                    <a:pt x="8789" y="66302"/>
                  </a:lnTo>
                  <a:lnTo>
                    <a:pt x="15901" y="71274"/>
                  </a:lnTo>
                  <a:lnTo>
                    <a:pt x="23765" y="73483"/>
                  </a:lnTo>
                  <a:lnTo>
                    <a:pt x="46239" y="71356"/>
                  </a:lnTo>
                  <a:lnTo>
                    <a:pt x="59592" y="66229"/>
                  </a:lnTo>
                  <a:lnTo>
                    <a:pt x="69524" y="59247"/>
                  </a:lnTo>
                  <a:lnTo>
                    <a:pt x="76291" y="51440"/>
                  </a:lnTo>
                  <a:lnTo>
                    <a:pt x="79768" y="41385"/>
                  </a:lnTo>
                  <a:lnTo>
                    <a:pt x="80608" y="31272"/>
                  </a:lnTo>
                  <a:lnTo>
                    <a:pt x="78629" y="24425"/>
                  </a:lnTo>
                  <a:lnTo>
                    <a:pt x="70178" y="9862"/>
                  </a:lnTo>
                  <a:lnTo>
                    <a:pt x="65835" y="6258"/>
                  </a:lnTo>
                  <a:lnTo>
                    <a:pt x="51022" y="1187"/>
                  </a:lnTo>
                  <a:lnTo>
                    <a:pt x="44314" y="0"/>
                  </a:lnTo>
                  <a:lnTo>
                    <a:pt x="33200" y="2703"/>
                  </a:lnTo>
                  <a:lnTo>
                    <a:pt x="30600" y="4308"/>
                  </a:lnTo>
                  <a:lnTo>
                    <a:pt x="28866" y="6084"/>
                  </a:lnTo>
                  <a:lnTo>
                    <a:pt x="25400" y="1175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Google Shape;729;p3"/>
          <p:cNvGrpSpPr/>
          <p:nvPr/>
        </p:nvGrpSpPr>
        <p:grpSpPr>
          <a:xfrm>
            <a:off x="7811819" y="1809775"/>
            <a:ext cx="398361" cy="349226"/>
            <a:chOff x="7811819" y="1809775"/>
            <a:chExt cx="398361" cy="349226"/>
          </a:xfrm>
        </p:grpSpPr>
        <p:sp>
          <p:nvSpPr>
            <p:cNvPr id="730" name="Google Shape;730;p3"/>
            <p:cNvSpPr/>
            <p:nvPr/>
          </p:nvSpPr>
          <p:spPr>
            <a:xfrm>
              <a:off x="7934729" y="2007822"/>
              <a:ext cx="136122" cy="132129"/>
            </a:xfrm>
            <a:custGeom>
              <a:rect b="b" l="l" r="r" t="t"/>
              <a:pathLst>
                <a:path extrusionOk="0" h="132129" w="136122">
                  <a:moveTo>
                    <a:pt x="98021" y="17828"/>
                  </a:moveTo>
                  <a:lnTo>
                    <a:pt x="98021" y="17828"/>
                  </a:lnTo>
                  <a:lnTo>
                    <a:pt x="92245" y="12758"/>
                  </a:lnTo>
                  <a:lnTo>
                    <a:pt x="70889" y="1527"/>
                  </a:lnTo>
                  <a:lnTo>
                    <a:pt x="65266" y="0"/>
                  </a:lnTo>
                  <a:lnTo>
                    <a:pt x="58533" y="1202"/>
                  </a:lnTo>
                  <a:lnTo>
                    <a:pt x="49426" y="5500"/>
                  </a:lnTo>
                  <a:lnTo>
                    <a:pt x="30548" y="19114"/>
                  </a:lnTo>
                  <a:lnTo>
                    <a:pt x="19546" y="33104"/>
                  </a:lnTo>
                  <a:lnTo>
                    <a:pt x="7262" y="62617"/>
                  </a:lnTo>
                  <a:lnTo>
                    <a:pt x="0" y="92814"/>
                  </a:lnTo>
                  <a:lnTo>
                    <a:pt x="2268" y="120879"/>
                  </a:lnTo>
                  <a:lnTo>
                    <a:pt x="3846" y="122512"/>
                  </a:lnTo>
                  <a:lnTo>
                    <a:pt x="9364" y="124327"/>
                  </a:lnTo>
                  <a:lnTo>
                    <a:pt x="20403" y="125348"/>
                  </a:lnTo>
                  <a:lnTo>
                    <a:pt x="28481" y="121824"/>
                  </a:lnTo>
                  <a:lnTo>
                    <a:pt x="45165" y="108064"/>
                  </a:lnTo>
                  <a:lnTo>
                    <a:pt x="54451" y="95913"/>
                  </a:lnTo>
                  <a:lnTo>
                    <a:pt x="66107" y="68040"/>
                  </a:lnTo>
                  <a:lnTo>
                    <a:pt x="71335" y="46483"/>
                  </a:lnTo>
                  <a:lnTo>
                    <a:pt x="72240" y="36353"/>
                  </a:lnTo>
                  <a:lnTo>
                    <a:pt x="73072" y="34411"/>
                  </a:lnTo>
                  <a:lnTo>
                    <a:pt x="74333" y="33117"/>
                  </a:lnTo>
                  <a:lnTo>
                    <a:pt x="75879" y="32254"/>
                  </a:lnTo>
                  <a:lnTo>
                    <a:pt x="77615" y="34501"/>
                  </a:lnTo>
                  <a:lnTo>
                    <a:pt x="87538" y="66033"/>
                  </a:lnTo>
                  <a:lnTo>
                    <a:pt x="93817" y="90280"/>
                  </a:lnTo>
                  <a:lnTo>
                    <a:pt x="102260" y="116571"/>
                  </a:lnTo>
                  <a:lnTo>
                    <a:pt x="112839" y="127936"/>
                  </a:lnTo>
                  <a:lnTo>
                    <a:pt x="118953" y="130265"/>
                  </a:lnTo>
                  <a:lnTo>
                    <a:pt x="136121" y="13212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7811819" y="2011133"/>
              <a:ext cx="144732" cy="147868"/>
            </a:xfrm>
            <a:custGeom>
              <a:rect b="b" l="l" r="r" t="t"/>
              <a:pathLst>
                <a:path extrusionOk="0" h="147868" w="144732">
                  <a:moveTo>
                    <a:pt x="106631" y="33567"/>
                  </a:moveTo>
                  <a:lnTo>
                    <a:pt x="106631" y="33567"/>
                  </a:lnTo>
                  <a:lnTo>
                    <a:pt x="106631" y="30196"/>
                  </a:lnTo>
                  <a:lnTo>
                    <a:pt x="104749" y="26659"/>
                  </a:lnTo>
                  <a:lnTo>
                    <a:pt x="99445" y="21325"/>
                  </a:lnTo>
                  <a:lnTo>
                    <a:pt x="74925" y="4416"/>
                  </a:lnTo>
                  <a:lnTo>
                    <a:pt x="68560" y="1433"/>
                  </a:lnTo>
                  <a:lnTo>
                    <a:pt x="55844" y="0"/>
                  </a:lnTo>
                  <a:lnTo>
                    <a:pt x="49490" y="606"/>
                  </a:lnTo>
                  <a:lnTo>
                    <a:pt x="36785" y="8805"/>
                  </a:lnTo>
                  <a:lnTo>
                    <a:pt x="25494" y="21150"/>
                  </a:lnTo>
                  <a:lnTo>
                    <a:pt x="15171" y="40706"/>
                  </a:lnTo>
                  <a:lnTo>
                    <a:pt x="5362" y="70360"/>
                  </a:lnTo>
                  <a:lnTo>
                    <a:pt x="0" y="93438"/>
                  </a:lnTo>
                  <a:lnTo>
                    <a:pt x="5814" y="113944"/>
                  </a:lnTo>
                  <a:lnTo>
                    <a:pt x="12669" y="124088"/>
                  </a:lnTo>
                  <a:lnTo>
                    <a:pt x="16473" y="127781"/>
                  </a:lnTo>
                  <a:lnTo>
                    <a:pt x="21126" y="129537"/>
                  </a:lnTo>
                  <a:lnTo>
                    <a:pt x="31939" y="129607"/>
                  </a:lnTo>
                  <a:lnTo>
                    <a:pt x="40039" y="127287"/>
                  </a:lnTo>
                  <a:lnTo>
                    <a:pt x="57729" y="116677"/>
                  </a:lnTo>
                  <a:lnTo>
                    <a:pt x="81889" y="90601"/>
                  </a:lnTo>
                  <a:lnTo>
                    <a:pt x="91526" y="69684"/>
                  </a:lnTo>
                  <a:lnTo>
                    <a:pt x="102359" y="41024"/>
                  </a:lnTo>
                  <a:lnTo>
                    <a:pt x="105365" y="29034"/>
                  </a:lnTo>
                  <a:lnTo>
                    <a:pt x="105081" y="26312"/>
                  </a:lnTo>
                  <a:lnTo>
                    <a:pt x="104187" y="24497"/>
                  </a:lnTo>
                  <a:lnTo>
                    <a:pt x="102885" y="23287"/>
                  </a:lnTo>
                  <a:lnTo>
                    <a:pt x="102017" y="23891"/>
                  </a:lnTo>
                  <a:lnTo>
                    <a:pt x="97139" y="48869"/>
                  </a:lnTo>
                  <a:lnTo>
                    <a:pt x="98252" y="77298"/>
                  </a:lnTo>
                  <a:lnTo>
                    <a:pt x="103051" y="104693"/>
                  </a:lnTo>
                  <a:lnTo>
                    <a:pt x="108942" y="123943"/>
                  </a:lnTo>
                  <a:lnTo>
                    <a:pt x="114949" y="132060"/>
                  </a:lnTo>
                  <a:lnTo>
                    <a:pt x="130303" y="143020"/>
                  </a:lnTo>
                  <a:lnTo>
                    <a:pt x="144731" y="1478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7829889" y="1911989"/>
              <a:ext cx="49131" cy="45845"/>
            </a:xfrm>
            <a:custGeom>
              <a:rect b="b" l="l" r="r" t="t"/>
              <a:pathLst>
                <a:path extrusionOk="0" h="45845" w="49131">
                  <a:moveTo>
                    <a:pt x="12361" y="31111"/>
                  </a:moveTo>
                  <a:lnTo>
                    <a:pt x="12361" y="31111"/>
                  </a:lnTo>
                  <a:lnTo>
                    <a:pt x="3524" y="22273"/>
                  </a:lnTo>
                  <a:lnTo>
                    <a:pt x="1377" y="16364"/>
                  </a:lnTo>
                  <a:lnTo>
                    <a:pt x="0" y="7815"/>
                  </a:lnTo>
                  <a:lnTo>
                    <a:pt x="593" y="7114"/>
                  </a:lnTo>
                  <a:lnTo>
                    <a:pt x="3132" y="6334"/>
                  </a:lnTo>
                  <a:lnTo>
                    <a:pt x="4092" y="7538"/>
                  </a:lnTo>
                  <a:lnTo>
                    <a:pt x="14774" y="35581"/>
                  </a:lnTo>
                  <a:lnTo>
                    <a:pt x="20916" y="44744"/>
                  </a:lnTo>
                  <a:lnTo>
                    <a:pt x="23708" y="45844"/>
                  </a:lnTo>
                  <a:lnTo>
                    <a:pt x="30575" y="45185"/>
                  </a:lnTo>
                  <a:lnTo>
                    <a:pt x="36449" y="42540"/>
                  </a:lnTo>
                  <a:lnTo>
                    <a:pt x="39003" y="40847"/>
                  </a:lnTo>
                  <a:lnTo>
                    <a:pt x="45968" y="31722"/>
                  </a:lnTo>
                  <a:lnTo>
                    <a:pt x="49130" y="23453"/>
                  </a:lnTo>
                  <a:lnTo>
                    <a:pt x="48868" y="21067"/>
                  </a:lnTo>
                  <a:lnTo>
                    <a:pt x="46696" y="16534"/>
                  </a:lnTo>
                  <a:lnTo>
                    <a:pt x="38135" y="6644"/>
                  </a:lnTo>
                  <a:lnTo>
                    <a:pt x="30637" y="2598"/>
                  </a:lnTo>
                  <a:lnTo>
                    <a:pt x="17696" y="0"/>
                  </a:lnTo>
                  <a:lnTo>
                    <a:pt x="15212" y="1198"/>
                  </a:lnTo>
                  <a:lnTo>
                    <a:pt x="10571" y="6292"/>
                  </a:lnTo>
                  <a:lnTo>
                    <a:pt x="9757" y="8215"/>
                  </a:lnTo>
                  <a:lnTo>
                    <a:pt x="9919" y="9497"/>
                  </a:lnTo>
                  <a:lnTo>
                    <a:pt x="12361" y="1206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8134350" y="1809775"/>
              <a:ext cx="75830" cy="234926"/>
            </a:xfrm>
            <a:custGeom>
              <a:rect b="b" l="l" r="r" t="t"/>
              <a:pathLst>
                <a:path extrusionOk="0" h="234926" w="75830">
                  <a:moveTo>
                    <a:pt x="0" y="12675"/>
                  </a:moveTo>
                  <a:lnTo>
                    <a:pt x="0" y="12675"/>
                  </a:lnTo>
                  <a:lnTo>
                    <a:pt x="0" y="9304"/>
                  </a:lnTo>
                  <a:lnTo>
                    <a:pt x="705" y="8311"/>
                  </a:lnTo>
                  <a:lnTo>
                    <a:pt x="1882" y="7649"/>
                  </a:lnTo>
                  <a:lnTo>
                    <a:pt x="23474" y="615"/>
                  </a:lnTo>
                  <a:lnTo>
                    <a:pt x="46286" y="0"/>
                  </a:lnTo>
                  <a:lnTo>
                    <a:pt x="50675" y="1868"/>
                  </a:lnTo>
                  <a:lnTo>
                    <a:pt x="54978" y="4344"/>
                  </a:lnTo>
                  <a:lnTo>
                    <a:pt x="59243" y="5445"/>
                  </a:lnTo>
                  <a:lnTo>
                    <a:pt x="63490" y="9696"/>
                  </a:lnTo>
                  <a:lnTo>
                    <a:pt x="71965" y="23924"/>
                  </a:lnTo>
                  <a:lnTo>
                    <a:pt x="75364" y="39618"/>
                  </a:lnTo>
                  <a:lnTo>
                    <a:pt x="75829" y="45346"/>
                  </a:lnTo>
                  <a:lnTo>
                    <a:pt x="69245" y="68901"/>
                  </a:lnTo>
                  <a:lnTo>
                    <a:pt x="61264" y="93318"/>
                  </a:lnTo>
                  <a:lnTo>
                    <a:pt x="47823" y="123907"/>
                  </a:lnTo>
                  <a:lnTo>
                    <a:pt x="30774" y="152946"/>
                  </a:lnTo>
                  <a:lnTo>
                    <a:pt x="22098" y="174229"/>
                  </a:lnTo>
                  <a:lnTo>
                    <a:pt x="19652" y="204147"/>
                  </a:lnTo>
                  <a:lnTo>
                    <a:pt x="20023" y="218424"/>
                  </a:lnTo>
                  <a:lnTo>
                    <a:pt x="25400" y="23492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185150" y="2114550"/>
              <a:ext cx="1" cy="12701"/>
            </a:xfrm>
            <a:custGeom>
              <a:rect b="b" l="l" r="r" t="t"/>
              <a:pathLst>
                <a:path extrusionOk="0" h="12701" w="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5" name="Google Shape;735;p3"/>
          <p:cNvSpPr/>
          <p:nvPr/>
        </p:nvSpPr>
        <p:spPr>
          <a:xfrm>
            <a:off x="3365507" y="2598133"/>
            <a:ext cx="387344" cy="37118"/>
          </a:xfrm>
          <a:custGeom>
            <a:rect b="b" l="l" r="r" t="t"/>
            <a:pathLst>
              <a:path extrusionOk="0" h="37118" w="387344">
                <a:moveTo>
                  <a:pt x="6343" y="24417"/>
                </a:moveTo>
                <a:lnTo>
                  <a:pt x="6343" y="24417"/>
                </a:lnTo>
                <a:lnTo>
                  <a:pt x="2972" y="21046"/>
                </a:lnTo>
                <a:lnTo>
                  <a:pt x="1317" y="17509"/>
                </a:lnTo>
                <a:lnTo>
                  <a:pt x="0" y="11747"/>
                </a:lnTo>
                <a:lnTo>
                  <a:pt x="27750" y="11718"/>
                </a:lnTo>
                <a:lnTo>
                  <a:pt x="57453" y="11717"/>
                </a:lnTo>
                <a:lnTo>
                  <a:pt x="85975" y="11717"/>
                </a:lnTo>
                <a:lnTo>
                  <a:pt x="110764" y="16081"/>
                </a:lnTo>
                <a:lnTo>
                  <a:pt x="136844" y="17479"/>
                </a:lnTo>
                <a:lnTo>
                  <a:pt x="163465" y="17893"/>
                </a:lnTo>
                <a:lnTo>
                  <a:pt x="191265" y="17310"/>
                </a:lnTo>
                <a:lnTo>
                  <a:pt x="220018" y="11149"/>
                </a:lnTo>
                <a:lnTo>
                  <a:pt x="248865" y="7080"/>
                </a:lnTo>
                <a:lnTo>
                  <a:pt x="277874" y="3993"/>
                </a:lnTo>
                <a:lnTo>
                  <a:pt x="306218" y="0"/>
                </a:lnTo>
                <a:lnTo>
                  <a:pt x="334849" y="4172"/>
                </a:lnTo>
                <a:lnTo>
                  <a:pt x="348741" y="6895"/>
                </a:lnTo>
                <a:lnTo>
                  <a:pt x="361795" y="10288"/>
                </a:lnTo>
                <a:lnTo>
                  <a:pt x="382729" y="11633"/>
                </a:lnTo>
                <a:lnTo>
                  <a:pt x="384267" y="12367"/>
                </a:lnTo>
                <a:lnTo>
                  <a:pt x="385292" y="13561"/>
                </a:lnTo>
                <a:lnTo>
                  <a:pt x="386938" y="17177"/>
                </a:lnTo>
                <a:lnTo>
                  <a:pt x="387343" y="37117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6" name="Google Shape;736;p3"/>
          <p:cNvGrpSpPr/>
          <p:nvPr/>
        </p:nvGrpSpPr>
        <p:grpSpPr>
          <a:xfrm>
            <a:off x="4406900" y="2311400"/>
            <a:ext cx="368301" cy="263097"/>
            <a:chOff x="4406900" y="2311400"/>
            <a:chExt cx="368301" cy="263097"/>
          </a:xfrm>
        </p:grpSpPr>
        <p:sp>
          <p:nvSpPr>
            <p:cNvPr id="737" name="Google Shape;737;p3"/>
            <p:cNvSpPr/>
            <p:nvPr/>
          </p:nvSpPr>
          <p:spPr>
            <a:xfrm>
              <a:off x="4406900" y="2362200"/>
              <a:ext cx="222251" cy="196851"/>
            </a:xfrm>
            <a:custGeom>
              <a:rect b="b" l="l" r="r" t="t"/>
              <a:pathLst>
                <a:path extrusionOk="0" h="196851" w="222251">
                  <a:moveTo>
                    <a:pt x="0" y="0"/>
                  </a:moveTo>
                  <a:lnTo>
                    <a:pt x="0" y="0"/>
                  </a:lnTo>
                  <a:lnTo>
                    <a:pt x="0" y="25040"/>
                  </a:lnTo>
                  <a:lnTo>
                    <a:pt x="3371" y="47714"/>
                  </a:lnTo>
                  <a:lnTo>
                    <a:pt x="5026" y="69654"/>
                  </a:lnTo>
                  <a:lnTo>
                    <a:pt x="6467" y="93046"/>
                  </a:lnTo>
                  <a:lnTo>
                    <a:pt x="10540" y="119527"/>
                  </a:lnTo>
                  <a:lnTo>
                    <a:pt x="12060" y="149088"/>
                  </a:lnTo>
                  <a:lnTo>
                    <a:pt x="12510" y="177367"/>
                  </a:lnTo>
                  <a:lnTo>
                    <a:pt x="12683" y="194341"/>
                  </a:lnTo>
                  <a:lnTo>
                    <a:pt x="12693" y="192678"/>
                  </a:lnTo>
                  <a:lnTo>
                    <a:pt x="17063" y="177969"/>
                  </a:lnTo>
                  <a:lnTo>
                    <a:pt x="19167" y="148687"/>
                  </a:lnTo>
                  <a:lnTo>
                    <a:pt x="22159" y="125350"/>
                  </a:lnTo>
                  <a:lnTo>
                    <a:pt x="24440" y="95153"/>
                  </a:lnTo>
                  <a:lnTo>
                    <a:pt x="28487" y="64961"/>
                  </a:lnTo>
                  <a:lnTo>
                    <a:pt x="34154" y="47156"/>
                  </a:lnTo>
                  <a:lnTo>
                    <a:pt x="43673" y="34042"/>
                  </a:lnTo>
                  <a:lnTo>
                    <a:pt x="49514" y="29241"/>
                  </a:lnTo>
                  <a:lnTo>
                    <a:pt x="55168" y="27107"/>
                  </a:lnTo>
                  <a:lnTo>
                    <a:pt x="62384" y="26159"/>
                  </a:lnTo>
                  <a:lnTo>
                    <a:pt x="74380" y="28996"/>
                  </a:lnTo>
                  <a:lnTo>
                    <a:pt x="86871" y="34305"/>
                  </a:lnTo>
                  <a:lnTo>
                    <a:pt x="102881" y="50460"/>
                  </a:lnTo>
                  <a:lnTo>
                    <a:pt x="109225" y="63349"/>
                  </a:lnTo>
                  <a:lnTo>
                    <a:pt x="113297" y="92241"/>
                  </a:lnTo>
                  <a:lnTo>
                    <a:pt x="114004" y="120151"/>
                  </a:lnTo>
                  <a:lnTo>
                    <a:pt x="114241" y="151753"/>
                  </a:lnTo>
                  <a:lnTo>
                    <a:pt x="114293" y="182697"/>
                  </a:lnTo>
                  <a:lnTo>
                    <a:pt x="114297" y="185151"/>
                  </a:lnTo>
                  <a:lnTo>
                    <a:pt x="114300" y="158228"/>
                  </a:lnTo>
                  <a:lnTo>
                    <a:pt x="114300" y="136646"/>
                  </a:lnTo>
                  <a:lnTo>
                    <a:pt x="116181" y="114825"/>
                  </a:lnTo>
                  <a:lnTo>
                    <a:pt x="119326" y="86468"/>
                  </a:lnTo>
                  <a:lnTo>
                    <a:pt x="121473" y="70886"/>
                  </a:lnTo>
                  <a:lnTo>
                    <a:pt x="130615" y="47658"/>
                  </a:lnTo>
                  <a:lnTo>
                    <a:pt x="138249" y="36233"/>
                  </a:lnTo>
                  <a:lnTo>
                    <a:pt x="148228" y="28333"/>
                  </a:lnTo>
                  <a:lnTo>
                    <a:pt x="157601" y="22470"/>
                  </a:lnTo>
                  <a:lnTo>
                    <a:pt x="161767" y="17512"/>
                  </a:lnTo>
                  <a:lnTo>
                    <a:pt x="164289" y="15908"/>
                  </a:lnTo>
                  <a:lnTo>
                    <a:pt x="170855" y="14126"/>
                  </a:lnTo>
                  <a:lnTo>
                    <a:pt x="173875" y="14356"/>
                  </a:lnTo>
                  <a:lnTo>
                    <a:pt x="179113" y="16493"/>
                  </a:lnTo>
                  <a:lnTo>
                    <a:pt x="198013" y="33131"/>
                  </a:lnTo>
                  <a:lnTo>
                    <a:pt x="205034" y="46741"/>
                  </a:lnTo>
                  <a:lnTo>
                    <a:pt x="208212" y="60808"/>
                  </a:lnTo>
                  <a:lnTo>
                    <a:pt x="209154" y="87397"/>
                  </a:lnTo>
                  <a:lnTo>
                    <a:pt x="209374" y="110104"/>
                  </a:lnTo>
                  <a:lnTo>
                    <a:pt x="209498" y="139162"/>
                  </a:lnTo>
                  <a:lnTo>
                    <a:pt x="209540" y="168365"/>
                  </a:lnTo>
                  <a:lnTo>
                    <a:pt x="213309" y="180897"/>
                  </a:lnTo>
                  <a:lnTo>
                    <a:pt x="222250" y="196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4654729" y="2397646"/>
              <a:ext cx="120472" cy="176851"/>
            </a:xfrm>
            <a:custGeom>
              <a:rect b="b" l="l" r="r" t="t"/>
              <a:pathLst>
                <a:path extrusionOk="0" h="176851" w="120472">
                  <a:moveTo>
                    <a:pt x="63321" y="34404"/>
                  </a:moveTo>
                  <a:lnTo>
                    <a:pt x="63321" y="34404"/>
                  </a:lnTo>
                  <a:lnTo>
                    <a:pt x="63321" y="31033"/>
                  </a:lnTo>
                  <a:lnTo>
                    <a:pt x="61440" y="27496"/>
                  </a:lnTo>
                  <a:lnTo>
                    <a:pt x="59950" y="25566"/>
                  </a:lnTo>
                  <a:lnTo>
                    <a:pt x="58295" y="19657"/>
                  </a:lnTo>
                  <a:lnTo>
                    <a:pt x="56440" y="5338"/>
                  </a:lnTo>
                  <a:lnTo>
                    <a:pt x="53678" y="789"/>
                  </a:lnTo>
                  <a:lnTo>
                    <a:pt x="51248" y="0"/>
                  </a:lnTo>
                  <a:lnTo>
                    <a:pt x="44785" y="1004"/>
                  </a:lnTo>
                  <a:lnTo>
                    <a:pt x="33213" y="8907"/>
                  </a:lnTo>
                  <a:lnTo>
                    <a:pt x="17366" y="24925"/>
                  </a:lnTo>
                  <a:lnTo>
                    <a:pt x="4413" y="53878"/>
                  </a:lnTo>
                  <a:lnTo>
                    <a:pt x="728" y="82596"/>
                  </a:lnTo>
                  <a:lnTo>
                    <a:pt x="0" y="107084"/>
                  </a:lnTo>
                  <a:lnTo>
                    <a:pt x="3227" y="138680"/>
                  </a:lnTo>
                  <a:lnTo>
                    <a:pt x="6744" y="147776"/>
                  </a:lnTo>
                  <a:lnTo>
                    <a:pt x="10659" y="151820"/>
                  </a:lnTo>
                  <a:lnTo>
                    <a:pt x="14751" y="153617"/>
                  </a:lnTo>
                  <a:lnTo>
                    <a:pt x="16830" y="153390"/>
                  </a:lnTo>
                  <a:lnTo>
                    <a:pt x="21021" y="151257"/>
                  </a:lnTo>
                  <a:lnTo>
                    <a:pt x="39158" y="134622"/>
                  </a:lnTo>
                  <a:lnTo>
                    <a:pt x="46127" y="121013"/>
                  </a:lnTo>
                  <a:lnTo>
                    <a:pt x="54097" y="93793"/>
                  </a:lnTo>
                  <a:lnTo>
                    <a:pt x="56592" y="65473"/>
                  </a:lnTo>
                  <a:lnTo>
                    <a:pt x="56949" y="39681"/>
                  </a:lnTo>
                  <a:lnTo>
                    <a:pt x="60341" y="71150"/>
                  </a:lnTo>
                  <a:lnTo>
                    <a:pt x="65809" y="97895"/>
                  </a:lnTo>
                  <a:lnTo>
                    <a:pt x="74683" y="124034"/>
                  </a:lnTo>
                  <a:lnTo>
                    <a:pt x="89293" y="150729"/>
                  </a:lnTo>
                  <a:lnTo>
                    <a:pt x="102238" y="173933"/>
                  </a:lnTo>
                  <a:lnTo>
                    <a:pt x="104082" y="176107"/>
                  </a:lnTo>
                  <a:lnTo>
                    <a:pt x="106723" y="176850"/>
                  </a:lnTo>
                  <a:lnTo>
                    <a:pt x="120471" y="17410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4667250" y="2311400"/>
              <a:ext cx="49804" cy="63501"/>
            </a:xfrm>
            <a:custGeom>
              <a:rect b="b" l="l" r="r" t="t"/>
              <a:pathLst>
                <a:path extrusionOk="0" h="63501" w="4980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6481" y="11537"/>
                  </a:lnTo>
                  <a:lnTo>
                    <a:pt x="33376" y="33615"/>
                  </a:lnTo>
                  <a:lnTo>
                    <a:pt x="40072" y="43513"/>
                  </a:lnTo>
                  <a:lnTo>
                    <a:pt x="49803" y="62166"/>
                  </a:lnTo>
                  <a:lnTo>
                    <a:pt x="49430" y="62611"/>
                  </a:lnTo>
                  <a:lnTo>
                    <a:pt x="44450" y="63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0" name="Google Shape;740;p3"/>
          <p:cNvSpPr/>
          <p:nvPr/>
        </p:nvSpPr>
        <p:spPr>
          <a:xfrm>
            <a:off x="4788586" y="2408211"/>
            <a:ext cx="132665" cy="160559"/>
          </a:xfrm>
          <a:custGeom>
            <a:rect b="b" l="l" r="r" t="t"/>
            <a:pathLst>
              <a:path extrusionOk="0" h="160559" w="132665">
                <a:moveTo>
                  <a:pt x="88214" y="55589"/>
                </a:moveTo>
                <a:lnTo>
                  <a:pt x="88214" y="55589"/>
                </a:lnTo>
                <a:lnTo>
                  <a:pt x="79376" y="46751"/>
                </a:lnTo>
                <a:lnTo>
                  <a:pt x="67015" y="23455"/>
                </a:lnTo>
                <a:lnTo>
                  <a:pt x="43409" y="3707"/>
                </a:lnTo>
                <a:lnTo>
                  <a:pt x="36316" y="781"/>
                </a:lnTo>
                <a:lnTo>
                  <a:pt x="32448" y="0"/>
                </a:lnTo>
                <a:lnTo>
                  <a:pt x="29165" y="891"/>
                </a:lnTo>
                <a:lnTo>
                  <a:pt x="23635" y="5643"/>
                </a:lnTo>
                <a:lnTo>
                  <a:pt x="9971" y="35401"/>
                </a:lnTo>
                <a:lnTo>
                  <a:pt x="2785" y="63562"/>
                </a:lnTo>
                <a:lnTo>
                  <a:pt x="0" y="94637"/>
                </a:lnTo>
                <a:lnTo>
                  <a:pt x="1399" y="115607"/>
                </a:lnTo>
                <a:lnTo>
                  <a:pt x="2821" y="121001"/>
                </a:lnTo>
                <a:lnTo>
                  <a:pt x="8163" y="128876"/>
                </a:lnTo>
                <a:lnTo>
                  <a:pt x="14536" y="134022"/>
                </a:lnTo>
                <a:lnTo>
                  <a:pt x="19720" y="136309"/>
                </a:lnTo>
                <a:lnTo>
                  <a:pt x="26257" y="135444"/>
                </a:lnTo>
                <a:lnTo>
                  <a:pt x="33867" y="132002"/>
                </a:lnTo>
                <a:lnTo>
                  <a:pt x="41953" y="125769"/>
                </a:lnTo>
                <a:lnTo>
                  <a:pt x="48368" y="114532"/>
                </a:lnTo>
                <a:lnTo>
                  <a:pt x="55947" y="90457"/>
                </a:lnTo>
                <a:lnTo>
                  <a:pt x="60779" y="64744"/>
                </a:lnTo>
                <a:lnTo>
                  <a:pt x="62546" y="33380"/>
                </a:lnTo>
                <a:lnTo>
                  <a:pt x="62695" y="31137"/>
                </a:lnTo>
                <a:lnTo>
                  <a:pt x="59408" y="37212"/>
                </a:lnTo>
                <a:lnTo>
                  <a:pt x="59132" y="40516"/>
                </a:lnTo>
                <a:lnTo>
                  <a:pt x="63104" y="69289"/>
                </a:lnTo>
                <a:lnTo>
                  <a:pt x="71598" y="96800"/>
                </a:lnTo>
                <a:lnTo>
                  <a:pt x="83788" y="125848"/>
                </a:lnTo>
                <a:lnTo>
                  <a:pt x="95806" y="144178"/>
                </a:lnTo>
                <a:lnTo>
                  <a:pt x="111400" y="155721"/>
                </a:lnTo>
                <a:lnTo>
                  <a:pt x="119700" y="160125"/>
                </a:lnTo>
                <a:lnTo>
                  <a:pt x="121905" y="160558"/>
                </a:lnTo>
                <a:lnTo>
                  <a:pt x="123374" y="160140"/>
                </a:lnTo>
                <a:lnTo>
                  <a:pt x="124354" y="159156"/>
                </a:lnTo>
                <a:lnTo>
                  <a:pt x="127324" y="158063"/>
                </a:lnTo>
                <a:lnTo>
                  <a:pt x="132664" y="157189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3"/>
          <p:cNvGrpSpPr/>
          <p:nvPr/>
        </p:nvGrpSpPr>
        <p:grpSpPr>
          <a:xfrm>
            <a:off x="5264150" y="2368550"/>
            <a:ext cx="412751" cy="214787"/>
            <a:chOff x="5264150" y="2368550"/>
            <a:chExt cx="412751" cy="214787"/>
          </a:xfrm>
        </p:grpSpPr>
        <p:sp>
          <p:nvSpPr>
            <p:cNvPr id="742" name="Google Shape;742;p3"/>
            <p:cNvSpPr/>
            <p:nvPr/>
          </p:nvSpPr>
          <p:spPr>
            <a:xfrm>
              <a:off x="5264150" y="2428242"/>
              <a:ext cx="146051" cy="152122"/>
            </a:xfrm>
            <a:custGeom>
              <a:rect b="b" l="l" r="r" t="t"/>
              <a:pathLst>
                <a:path extrusionOk="0" h="152122" w="146051">
                  <a:moveTo>
                    <a:pt x="12700" y="3808"/>
                  </a:moveTo>
                  <a:lnTo>
                    <a:pt x="12700" y="3808"/>
                  </a:lnTo>
                  <a:lnTo>
                    <a:pt x="9329" y="10550"/>
                  </a:lnTo>
                  <a:lnTo>
                    <a:pt x="6233" y="37021"/>
                  </a:lnTo>
                  <a:lnTo>
                    <a:pt x="2161" y="67506"/>
                  </a:lnTo>
                  <a:lnTo>
                    <a:pt x="640" y="91591"/>
                  </a:lnTo>
                  <a:lnTo>
                    <a:pt x="85" y="122943"/>
                  </a:lnTo>
                  <a:lnTo>
                    <a:pt x="17" y="132913"/>
                  </a:lnTo>
                  <a:lnTo>
                    <a:pt x="11" y="132917"/>
                  </a:lnTo>
                  <a:lnTo>
                    <a:pt x="0" y="106513"/>
                  </a:lnTo>
                  <a:lnTo>
                    <a:pt x="3371" y="79943"/>
                  </a:lnTo>
                  <a:lnTo>
                    <a:pt x="10831" y="50205"/>
                  </a:lnTo>
                  <a:lnTo>
                    <a:pt x="21199" y="25510"/>
                  </a:lnTo>
                  <a:lnTo>
                    <a:pt x="27296" y="18627"/>
                  </a:lnTo>
                  <a:lnTo>
                    <a:pt x="30897" y="15804"/>
                  </a:lnTo>
                  <a:lnTo>
                    <a:pt x="34710" y="15333"/>
                  </a:lnTo>
                  <a:lnTo>
                    <a:pt x="42708" y="18573"/>
                  </a:lnTo>
                  <a:lnTo>
                    <a:pt x="49085" y="24717"/>
                  </a:lnTo>
                  <a:lnTo>
                    <a:pt x="56642" y="37990"/>
                  </a:lnTo>
                  <a:lnTo>
                    <a:pt x="60452" y="50045"/>
                  </a:lnTo>
                  <a:lnTo>
                    <a:pt x="61892" y="71287"/>
                  </a:lnTo>
                  <a:lnTo>
                    <a:pt x="57914" y="89608"/>
                  </a:lnTo>
                  <a:lnTo>
                    <a:pt x="58365" y="90641"/>
                  </a:lnTo>
                  <a:lnTo>
                    <a:pt x="59371" y="91330"/>
                  </a:lnTo>
                  <a:lnTo>
                    <a:pt x="60748" y="91789"/>
                  </a:lnTo>
                  <a:lnTo>
                    <a:pt x="62371" y="90685"/>
                  </a:lnTo>
                  <a:lnTo>
                    <a:pt x="66055" y="85694"/>
                  </a:lnTo>
                  <a:lnTo>
                    <a:pt x="74876" y="55783"/>
                  </a:lnTo>
                  <a:lnTo>
                    <a:pt x="84824" y="29007"/>
                  </a:lnTo>
                  <a:lnTo>
                    <a:pt x="99312" y="3178"/>
                  </a:lnTo>
                  <a:lnTo>
                    <a:pt x="103640" y="0"/>
                  </a:lnTo>
                  <a:lnTo>
                    <a:pt x="105783" y="1269"/>
                  </a:lnTo>
                  <a:lnTo>
                    <a:pt x="112169" y="13169"/>
                  </a:lnTo>
                  <a:lnTo>
                    <a:pt x="120647" y="38034"/>
                  </a:lnTo>
                  <a:lnTo>
                    <a:pt x="126163" y="69489"/>
                  </a:lnTo>
                  <a:lnTo>
                    <a:pt x="126834" y="99907"/>
                  </a:lnTo>
                  <a:lnTo>
                    <a:pt x="130339" y="129721"/>
                  </a:lnTo>
                  <a:lnTo>
                    <a:pt x="133460" y="145854"/>
                  </a:lnTo>
                  <a:lnTo>
                    <a:pt x="136457" y="151136"/>
                  </a:lnTo>
                  <a:lnTo>
                    <a:pt x="138244" y="152121"/>
                  </a:lnTo>
                  <a:lnTo>
                    <a:pt x="140140" y="152072"/>
                  </a:lnTo>
                  <a:lnTo>
                    <a:pt x="146050" y="14985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429918" y="2457711"/>
              <a:ext cx="100933" cy="125626"/>
            </a:xfrm>
            <a:custGeom>
              <a:rect b="b" l="l" r="r" t="t"/>
              <a:pathLst>
                <a:path extrusionOk="0" h="125626" w="100933">
                  <a:moveTo>
                    <a:pt x="50132" y="6089"/>
                  </a:moveTo>
                  <a:lnTo>
                    <a:pt x="50132" y="6089"/>
                  </a:lnTo>
                  <a:lnTo>
                    <a:pt x="46761" y="6089"/>
                  </a:lnTo>
                  <a:lnTo>
                    <a:pt x="45768" y="5383"/>
                  </a:lnTo>
                  <a:lnTo>
                    <a:pt x="45106" y="4208"/>
                  </a:lnTo>
                  <a:lnTo>
                    <a:pt x="44044" y="622"/>
                  </a:lnTo>
                  <a:lnTo>
                    <a:pt x="37117" y="0"/>
                  </a:lnTo>
                  <a:lnTo>
                    <a:pt x="26129" y="3188"/>
                  </a:lnTo>
                  <a:lnTo>
                    <a:pt x="17306" y="8600"/>
                  </a:lnTo>
                  <a:lnTo>
                    <a:pt x="10224" y="21415"/>
                  </a:lnTo>
                  <a:lnTo>
                    <a:pt x="4398" y="50885"/>
                  </a:lnTo>
                  <a:lnTo>
                    <a:pt x="0" y="82335"/>
                  </a:lnTo>
                  <a:lnTo>
                    <a:pt x="1345" y="107698"/>
                  </a:lnTo>
                  <a:lnTo>
                    <a:pt x="4460" y="118276"/>
                  </a:lnTo>
                  <a:lnTo>
                    <a:pt x="8197" y="122978"/>
                  </a:lnTo>
                  <a:lnTo>
                    <a:pt x="14090" y="125067"/>
                  </a:lnTo>
                  <a:lnTo>
                    <a:pt x="17638" y="125625"/>
                  </a:lnTo>
                  <a:lnTo>
                    <a:pt x="20708" y="124585"/>
                  </a:lnTo>
                  <a:lnTo>
                    <a:pt x="32947" y="112335"/>
                  </a:lnTo>
                  <a:lnTo>
                    <a:pt x="45980" y="92692"/>
                  </a:lnTo>
                  <a:lnTo>
                    <a:pt x="56080" y="64249"/>
                  </a:lnTo>
                  <a:lnTo>
                    <a:pt x="62239" y="39043"/>
                  </a:lnTo>
                  <a:lnTo>
                    <a:pt x="62715" y="32981"/>
                  </a:lnTo>
                  <a:lnTo>
                    <a:pt x="66168" y="42044"/>
                  </a:lnTo>
                  <a:lnTo>
                    <a:pt x="70667" y="70142"/>
                  </a:lnTo>
                  <a:lnTo>
                    <a:pt x="79961" y="95637"/>
                  </a:lnTo>
                  <a:lnTo>
                    <a:pt x="90375" y="109333"/>
                  </a:lnTo>
                  <a:lnTo>
                    <a:pt x="92483" y="110197"/>
                  </a:lnTo>
                  <a:lnTo>
                    <a:pt x="94593" y="110066"/>
                  </a:lnTo>
                  <a:lnTo>
                    <a:pt x="96706" y="109274"/>
                  </a:lnTo>
                  <a:lnTo>
                    <a:pt x="98115" y="108040"/>
                  </a:lnTo>
                  <a:lnTo>
                    <a:pt x="100932" y="10133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448300" y="2368550"/>
              <a:ext cx="50801" cy="69851"/>
            </a:xfrm>
            <a:custGeom>
              <a:rect b="b" l="l" r="r" t="t"/>
              <a:pathLst>
                <a:path extrusionOk="0" h="69851" w="50801">
                  <a:moveTo>
                    <a:pt x="0" y="69850"/>
                  </a:moveTo>
                  <a:lnTo>
                    <a:pt x="0" y="69850"/>
                  </a:lnTo>
                  <a:lnTo>
                    <a:pt x="17575" y="38120"/>
                  </a:lnTo>
                  <a:lnTo>
                    <a:pt x="18067" y="35997"/>
                  </a:lnTo>
                  <a:lnTo>
                    <a:pt x="24431" y="26656"/>
                  </a:lnTo>
                  <a:lnTo>
                    <a:pt x="508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5551498" y="2453180"/>
              <a:ext cx="125403" cy="123806"/>
            </a:xfrm>
            <a:custGeom>
              <a:rect b="b" l="l" r="r" t="t"/>
              <a:pathLst>
                <a:path extrusionOk="0" h="123806" w="125403">
                  <a:moveTo>
                    <a:pt x="61902" y="10620"/>
                  </a:moveTo>
                  <a:lnTo>
                    <a:pt x="61902" y="10620"/>
                  </a:lnTo>
                  <a:lnTo>
                    <a:pt x="49969" y="5594"/>
                  </a:lnTo>
                  <a:lnTo>
                    <a:pt x="28963" y="4348"/>
                  </a:lnTo>
                  <a:lnTo>
                    <a:pt x="22333" y="8067"/>
                  </a:lnTo>
                  <a:lnTo>
                    <a:pt x="18590" y="11035"/>
                  </a:lnTo>
                  <a:lnTo>
                    <a:pt x="9949" y="25325"/>
                  </a:lnTo>
                  <a:lnTo>
                    <a:pt x="1415" y="53480"/>
                  </a:lnTo>
                  <a:lnTo>
                    <a:pt x="0" y="73649"/>
                  </a:lnTo>
                  <a:lnTo>
                    <a:pt x="2169" y="86611"/>
                  </a:lnTo>
                  <a:lnTo>
                    <a:pt x="4442" y="90914"/>
                  </a:lnTo>
                  <a:lnTo>
                    <a:pt x="7367" y="93783"/>
                  </a:lnTo>
                  <a:lnTo>
                    <a:pt x="16345" y="97820"/>
                  </a:lnTo>
                  <a:lnTo>
                    <a:pt x="18831" y="98387"/>
                  </a:lnTo>
                  <a:lnTo>
                    <a:pt x="21194" y="98059"/>
                  </a:lnTo>
                  <a:lnTo>
                    <a:pt x="25700" y="95813"/>
                  </a:lnTo>
                  <a:lnTo>
                    <a:pt x="38001" y="84258"/>
                  </a:lnTo>
                  <a:lnTo>
                    <a:pt x="51859" y="54825"/>
                  </a:lnTo>
                  <a:lnTo>
                    <a:pt x="59709" y="24735"/>
                  </a:lnTo>
                  <a:lnTo>
                    <a:pt x="60221" y="12660"/>
                  </a:lnTo>
                  <a:lnTo>
                    <a:pt x="56307" y="0"/>
                  </a:lnTo>
                  <a:lnTo>
                    <a:pt x="59146" y="5278"/>
                  </a:lnTo>
                  <a:lnTo>
                    <a:pt x="65030" y="36666"/>
                  </a:lnTo>
                  <a:lnTo>
                    <a:pt x="74735" y="67855"/>
                  </a:lnTo>
                  <a:lnTo>
                    <a:pt x="90272" y="99531"/>
                  </a:lnTo>
                  <a:lnTo>
                    <a:pt x="101666" y="116457"/>
                  </a:lnTo>
                  <a:lnTo>
                    <a:pt x="111109" y="123805"/>
                  </a:lnTo>
                  <a:lnTo>
                    <a:pt x="125402" y="11857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p3"/>
          <p:cNvGrpSpPr/>
          <p:nvPr/>
        </p:nvGrpSpPr>
        <p:grpSpPr>
          <a:xfrm>
            <a:off x="5961934" y="2279650"/>
            <a:ext cx="254717" cy="323770"/>
            <a:chOff x="5961934" y="2279650"/>
            <a:chExt cx="254717" cy="323770"/>
          </a:xfrm>
        </p:grpSpPr>
        <p:sp>
          <p:nvSpPr>
            <p:cNvPr id="747" name="Google Shape;747;p3"/>
            <p:cNvSpPr/>
            <p:nvPr/>
          </p:nvSpPr>
          <p:spPr>
            <a:xfrm>
              <a:off x="6045200" y="2279650"/>
              <a:ext cx="12701" cy="246807"/>
            </a:xfrm>
            <a:custGeom>
              <a:rect b="b" l="l" r="r" t="t"/>
              <a:pathLst>
                <a:path extrusionOk="0" h="246807" w="12701">
                  <a:moveTo>
                    <a:pt x="0" y="0"/>
                  </a:moveTo>
                  <a:lnTo>
                    <a:pt x="0" y="0"/>
                  </a:lnTo>
                  <a:lnTo>
                    <a:pt x="0" y="30507"/>
                  </a:lnTo>
                  <a:lnTo>
                    <a:pt x="0" y="60545"/>
                  </a:lnTo>
                  <a:lnTo>
                    <a:pt x="0" y="82177"/>
                  </a:lnTo>
                  <a:lnTo>
                    <a:pt x="0" y="112308"/>
                  </a:lnTo>
                  <a:lnTo>
                    <a:pt x="1882" y="142873"/>
                  </a:lnTo>
                  <a:lnTo>
                    <a:pt x="3659" y="165099"/>
                  </a:lnTo>
                  <a:lnTo>
                    <a:pt x="1398" y="192067"/>
                  </a:lnTo>
                  <a:lnTo>
                    <a:pt x="184" y="222596"/>
                  </a:lnTo>
                  <a:lnTo>
                    <a:pt x="3426" y="238031"/>
                  </a:lnTo>
                  <a:lnTo>
                    <a:pt x="5106" y="241238"/>
                  </a:lnTo>
                  <a:lnTo>
                    <a:pt x="6931" y="243375"/>
                  </a:lnTo>
                  <a:lnTo>
                    <a:pt x="11561" y="246806"/>
                  </a:lnTo>
                  <a:lnTo>
                    <a:pt x="11940" y="246382"/>
                  </a:lnTo>
                  <a:lnTo>
                    <a:pt x="12700" y="234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961934" y="2407872"/>
              <a:ext cx="134067" cy="165993"/>
            </a:xfrm>
            <a:custGeom>
              <a:rect b="b" l="l" r="r" t="t"/>
              <a:pathLst>
                <a:path extrusionOk="0" h="165993" w="134067">
                  <a:moveTo>
                    <a:pt x="76916" y="17828"/>
                  </a:moveTo>
                  <a:lnTo>
                    <a:pt x="76916" y="17828"/>
                  </a:lnTo>
                  <a:lnTo>
                    <a:pt x="76916" y="14457"/>
                  </a:lnTo>
                  <a:lnTo>
                    <a:pt x="73153" y="10920"/>
                  </a:lnTo>
                  <a:lnTo>
                    <a:pt x="55960" y="1527"/>
                  </a:lnTo>
                  <a:lnTo>
                    <a:pt x="50434" y="0"/>
                  </a:lnTo>
                  <a:lnTo>
                    <a:pt x="47267" y="1003"/>
                  </a:lnTo>
                  <a:lnTo>
                    <a:pt x="27952" y="16562"/>
                  </a:lnTo>
                  <a:lnTo>
                    <a:pt x="11244" y="43657"/>
                  </a:lnTo>
                  <a:lnTo>
                    <a:pt x="2809" y="62234"/>
                  </a:lnTo>
                  <a:lnTo>
                    <a:pt x="0" y="82249"/>
                  </a:lnTo>
                  <a:lnTo>
                    <a:pt x="504" y="109588"/>
                  </a:lnTo>
                  <a:lnTo>
                    <a:pt x="4045" y="141159"/>
                  </a:lnTo>
                  <a:lnTo>
                    <a:pt x="9486" y="152135"/>
                  </a:lnTo>
                  <a:lnTo>
                    <a:pt x="12913" y="156049"/>
                  </a:lnTo>
                  <a:lnTo>
                    <a:pt x="31220" y="164929"/>
                  </a:lnTo>
                  <a:lnTo>
                    <a:pt x="42730" y="165992"/>
                  </a:lnTo>
                  <a:lnTo>
                    <a:pt x="53255" y="163406"/>
                  </a:lnTo>
                  <a:lnTo>
                    <a:pt x="76753" y="149696"/>
                  </a:lnTo>
                  <a:lnTo>
                    <a:pt x="103131" y="126628"/>
                  </a:lnTo>
                  <a:lnTo>
                    <a:pt x="134066" y="10037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096464" y="2423246"/>
              <a:ext cx="120187" cy="180174"/>
            </a:xfrm>
            <a:custGeom>
              <a:rect b="b" l="l" r="r" t="t"/>
              <a:pathLst>
                <a:path extrusionOk="0" h="180174" w="120187">
                  <a:moveTo>
                    <a:pt x="12236" y="53254"/>
                  </a:moveTo>
                  <a:lnTo>
                    <a:pt x="12236" y="53254"/>
                  </a:lnTo>
                  <a:lnTo>
                    <a:pt x="12236" y="56625"/>
                  </a:lnTo>
                  <a:lnTo>
                    <a:pt x="15999" y="60161"/>
                  </a:lnTo>
                  <a:lnTo>
                    <a:pt x="30240" y="69555"/>
                  </a:lnTo>
                  <a:lnTo>
                    <a:pt x="39994" y="71082"/>
                  </a:lnTo>
                  <a:lnTo>
                    <a:pt x="57385" y="68571"/>
                  </a:lnTo>
                  <a:lnTo>
                    <a:pt x="72572" y="63358"/>
                  </a:lnTo>
                  <a:lnTo>
                    <a:pt x="86009" y="53974"/>
                  </a:lnTo>
                  <a:lnTo>
                    <a:pt x="102854" y="33219"/>
                  </a:lnTo>
                  <a:lnTo>
                    <a:pt x="105427" y="24594"/>
                  </a:lnTo>
                  <a:lnTo>
                    <a:pt x="105866" y="15116"/>
                  </a:lnTo>
                  <a:lnTo>
                    <a:pt x="103708" y="8552"/>
                  </a:lnTo>
                  <a:lnTo>
                    <a:pt x="98527" y="890"/>
                  </a:lnTo>
                  <a:lnTo>
                    <a:pt x="95869" y="0"/>
                  </a:lnTo>
                  <a:lnTo>
                    <a:pt x="89153" y="893"/>
                  </a:lnTo>
                  <a:lnTo>
                    <a:pt x="67568" y="8626"/>
                  </a:lnTo>
                  <a:lnTo>
                    <a:pt x="46347" y="23333"/>
                  </a:lnTo>
                  <a:lnTo>
                    <a:pt x="24663" y="50124"/>
                  </a:lnTo>
                  <a:lnTo>
                    <a:pt x="7453" y="79078"/>
                  </a:lnTo>
                  <a:lnTo>
                    <a:pt x="1099" y="97396"/>
                  </a:lnTo>
                  <a:lnTo>
                    <a:pt x="0" y="112194"/>
                  </a:lnTo>
                  <a:lnTo>
                    <a:pt x="3044" y="126613"/>
                  </a:lnTo>
                  <a:lnTo>
                    <a:pt x="17445" y="151553"/>
                  </a:lnTo>
                  <a:lnTo>
                    <a:pt x="26827" y="162669"/>
                  </a:lnTo>
                  <a:lnTo>
                    <a:pt x="36706" y="169477"/>
                  </a:lnTo>
                  <a:lnTo>
                    <a:pt x="45200" y="172593"/>
                  </a:lnTo>
                  <a:lnTo>
                    <a:pt x="75866" y="178879"/>
                  </a:lnTo>
                  <a:lnTo>
                    <a:pt x="96538" y="180173"/>
                  </a:lnTo>
                  <a:lnTo>
                    <a:pt x="100974" y="178337"/>
                  </a:lnTo>
                  <a:lnTo>
                    <a:pt x="105297" y="175874"/>
                  </a:lnTo>
                  <a:lnTo>
                    <a:pt x="113822" y="174293"/>
                  </a:lnTo>
                  <a:lnTo>
                    <a:pt x="118929" y="173981"/>
                  </a:lnTo>
                  <a:lnTo>
                    <a:pt x="119348" y="173250"/>
                  </a:lnTo>
                  <a:lnTo>
                    <a:pt x="120186" y="16755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>
            <a:off x="6140450" y="2394211"/>
            <a:ext cx="146051" cy="177540"/>
            <a:chOff x="6140450" y="2394211"/>
            <a:chExt cx="146051" cy="177540"/>
          </a:xfrm>
        </p:grpSpPr>
        <p:sp>
          <p:nvSpPr>
            <p:cNvPr id="751" name="Google Shape;751;p3"/>
            <p:cNvSpPr/>
            <p:nvPr/>
          </p:nvSpPr>
          <p:spPr>
            <a:xfrm>
              <a:off x="6140450" y="2394211"/>
              <a:ext cx="82551" cy="6090"/>
            </a:xfrm>
            <a:custGeom>
              <a:rect b="b" l="l" r="r" t="t"/>
              <a:pathLst>
                <a:path extrusionOk="0" h="6090" w="82551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12831" y="0"/>
                  </a:lnTo>
                  <a:lnTo>
                    <a:pt x="18168" y="1737"/>
                  </a:lnTo>
                  <a:lnTo>
                    <a:pt x="22891" y="4155"/>
                  </a:lnTo>
                  <a:lnTo>
                    <a:pt x="33554" y="5707"/>
                  </a:lnTo>
                  <a:lnTo>
                    <a:pt x="62559" y="6083"/>
                  </a:lnTo>
                  <a:lnTo>
                    <a:pt x="82550" y="608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273800" y="2400300"/>
              <a:ext cx="12701" cy="6351"/>
            </a:xfrm>
            <a:custGeom>
              <a:rect b="b" l="l" r="r" t="t"/>
              <a:pathLst>
                <a:path extrusionOk="0" h="6351" w="1270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9"/>
                  </a:lnTo>
                  <a:lnTo>
                    <a:pt x="127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6273800" y="2425700"/>
              <a:ext cx="6351" cy="146051"/>
            </a:xfrm>
            <a:custGeom>
              <a:rect b="b" l="l" r="r" t="t"/>
              <a:pathLst>
                <a:path extrusionOk="0" h="146051" w="635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116" y="36935"/>
                  </a:lnTo>
                  <a:lnTo>
                    <a:pt x="23" y="63270"/>
                  </a:lnTo>
                  <a:lnTo>
                    <a:pt x="5" y="93924"/>
                  </a:lnTo>
                  <a:lnTo>
                    <a:pt x="1" y="123393"/>
                  </a:lnTo>
                  <a:lnTo>
                    <a:pt x="0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4" name="Google Shape;754;p3"/>
          <p:cNvGrpSpPr/>
          <p:nvPr/>
        </p:nvGrpSpPr>
        <p:grpSpPr>
          <a:xfrm>
            <a:off x="6146809" y="2292699"/>
            <a:ext cx="117646" cy="144312"/>
            <a:chOff x="6146809" y="2292699"/>
            <a:chExt cx="117646" cy="144312"/>
          </a:xfrm>
        </p:grpSpPr>
        <p:sp>
          <p:nvSpPr>
            <p:cNvPr id="755" name="Google Shape;755;p3"/>
            <p:cNvSpPr/>
            <p:nvPr/>
          </p:nvSpPr>
          <p:spPr>
            <a:xfrm>
              <a:off x="6146809" y="2292699"/>
              <a:ext cx="117646" cy="125690"/>
            </a:xfrm>
            <a:custGeom>
              <a:rect b="b" l="l" r="r" t="t"/>
              <a:pathLst>
                <a:path extrusionOk="0" h="125690" w="117646">
                  <a:moveTo>
                    <a:pt x="12691" y="107601"/>
                  </a:moveTo>
                  <a:lnTo>
                    <a:pt x="12691" y="107601"/>
                  </a:lnTo>
                  <a:lnTo>
                    <a:pt x="9320" y="110972"/>
                  </a:lnTo>
                  <a:lnTo>
                    <a:pt x="5783" y="112627"/>
                  </a:lnTo>
                  <a:lnTo>
                    <a:pt x="1135" y="113690"/>
                  </a:lnTo>
                  <a:lnTo>
                    <a:pt x="754" y="114482"/>
                  </a:lnTo>
                  <a:lnTo>
                    <a:pt x="0" y="125689"/>
                  </a:lnTo>
                  <a:lnTo>
                    <a:pt x="1877" y="124342"/>
                  </a:lnTo>
                  <a:lnTo>
                    <a:pt x="31024" y="100633"/>
                  </a:lnTo>
                  <a:lnTo>
                    <a:pt x="57078" y="73915"/>
                  </a:lnTo>
                  <a:lnTo>
                    <a:pt x="81303" y="45593"/>
                  </a:lnTo>
                  <a:lnTo>
                    <a:pt x="100434" y="17392"/>
                  </a:lnTo>
                  <a:lnTo>
                    <a:pt x="106485" y="11063"/>
                  </a:lnTo>
                  <a:lnTo>
                    <a:pt x="109088" y="9376"/>
                  </a:lnTo>
                  <a:lnTo>
                    <a:pt x="111979" y="5620"/>
                  </a:lnTo>
                  <a:lnTo>
                    <a:pt x="112750" y="3630"/>
                  </a:lnTo>
                  <a:lnTo>
                    <a:pt x="113969" y="2304"/>
                  </a:lnTo>
                  <a:lnTo>
                    <a:pt x="117645" y="437"/>
                  </a:lnTo>
                  <a:lnTo>
                    <a:pt x="117232" y="175"/>
                  </a:lnTo>
                  <a:lnTo>
                    <a:pt x="116252" y="0"/>
                  </a:lnTo>
                  <a:lnTo>
                    <a:pt x="113281" y="1688"/>
                  </a:lnTo>
                  <a:lnTo>
                    <a:pt x="84268" y="29691"/>
                  </a:lnTo>
                  <a:lnTo>
                    <a:pt x="53604" y="60339"/>
                  </a:lnTo>
                  <a:lnTo>
                    <a:pt x="27189" y="91779"/>
                  </a:lnTo>
                  <a:lnTo>
                    <a:pt x="19041" y="10125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6148237" y="2324213"/>
              <a:ext cx="99796" cy="112798"/>
            </a:xfrm>
            <a:custGeom>
              <a:rect b="b" l="l" r="r" t="t"/>
              <a:pathLst>
                <a:path extrusionOk="0" h="112798" w="99796">
                  <a:moveTo>
                    <a:pt x="17613" y="107837"/>
                  </a:moveTo>
                  <a:lnTo>
                    <a:pt x="17613" y="107837"/>
                  </a:lnTo>
                  <a:lnTo>
                    <a:pt x="14242" y="104466"/>
                  </a:lnTo>
                  <a:lnTo>
                    <a:pt x="12587" y="100929"/>
                  </a:lnTo>
                  <a:lnTo>
                    <a:pt x="12146" y="98999"/>
                  </a:lnTo>
                  <a:lnTo>
                    <a:pt x="14895" y="89539"/>
                  </a:lnTo>
                  <a:lnTo>
                    <a:pt x="20179" y="81171"/>
                  </a:lnTo>
                  <a:lnTo>
                    <a:pt x="44880" y="51833"/>
                  </a:lnTo>
                  <a:lnTo>
                    <a:pt x="75113" y="23819"/>
                  </a:lnTo>
                  <a:lnTo>
                    <a:pt x="89718" y="4228"/>
                  </a:lnTo>
                  <a:lnTo>
                    <a:pt x="93875" y="1816"/>
                  </a:lnTo>
                  <a:lnTo>
                    <a:pt x="99795" y="0"/>
                  </a:lnTo>
                  <a:lnTo>
                    <a:pt x="95021" y="9343"/>
                  </a:lnTo>
                  <a:lnTo>
                    <a:pt x="67245" y="39036"/>
                  </a:lnTo>
                  <a:lnTo>
                    <a:pt x="45943" y="65511"/>
                  </a:lnTo>
                  <a:lnTo>
                    <a:pt x="28175" y="87325"/>
                  </a:lnTo>
                  <a:lnTo>
                    <a:pt x="0" y="112797"/>
                  </a:lnTo>
                  <a:lnTo>
                    <a:pt x="5659" y="105215"/>
                  </a:lnTo>
                  <a:lnTo>
                    <a:pt x="26467" y="75299"/>
                  </a:lnTo>
                  <a:lnTo>
                    <a:pt x="50883" y="43800"/>
                  </a:lnTo>
                  <a:lnTo>
                    <a:pt x="65556" y="27496"/>
                  </a:lnTo>
                  <a:lnTo>
                    <a:pt x="68036" y="20203"/>
                  </a:lnTo>
                  <a:lnTo>
                    <a:pt x="68162" y="20487"/>
                  </a:lnTo>
                  <a:lnTo>
                    <a:pt x="68380" y="24516"/>
                  </a:lnTo>
                  <a:lnTo>
                    <a:pt x="50733" y="51734"/>
                  </a:lnTo>
                  <a:lnTo>
                    <a:pt x="29386" y="82137"/>
                  </a:lnTo>
                  <a:lnTo>
                    <a:pt x="14861" y="97818"/>
                  </a:lnTo>
                  <a:lnTo>
                    <a:pt x="15919" y="96799"/>
                  </a:lnTo>
                  <a:lnTo>
                    <a:pt x="35438" y="67590"/>
                  </a:lnTo>
                  <a:lnTo>
                    <a:pt x="41763" y="56788"/>
                  </a:lnTo>
                  <a:lnTo>
                    <a:pt x="62063" y="3163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7" name="Google Shape;757;p3"/>
          <p:cNvSpPr/>
          <p:nvPr/>
        </p:nvSpPr>
        <p:spPr>
          <a:xfrm>
            <a:off x="6362700" y="2317904"/>
            <a:ext cx="76201" cy="76047"/>
          </a:xfrm>
          <a:custGeom>
            <a:rect b="b" l="l" r="r" t="t"/>
            <a:pathLst>
              <a:path extrusionOk="0" h="76047" w="76201">
                <a:moveTo>
                  <a:pt x="0" y="18896"/>
                </a:moveTo>
                <a:lnTo>
                  <a:pt x="0" y="18896"/>
                </a:lnTo>
                <a:lnTo>
                  <a:pt x="0" y="13429"/>
                </a:lnTo>
                <a:lnTo>
                  <a:pt x="4364" y="7651"/>
                </a:lnTo>
                <a:lnTo>
                  <a:pt x="6088" y="1013"/>
                </a:lnTo>
                <a:lnTo>
                  <a:pt x="18248" y="0"/>
                </a:lnTo>
                <a:lnTo>
                  <a:pt x="34598" y="572"/>
                </a:lnTo>
                <a:lnTo>
                  <a:pt x="46078" y="4921"/>
                </a:lnTo>
                <a:lnTo>
                  <a:pt x="51758" y="8687"/>
                </a:lnTo>
                <a:lnTo>
                  <a:pt x="53556" y="11385"/>
                </a:lnTo>
                <a:lnTo>
                  <a:pt x="56085" y="21217"/>
                </a:lnTo>
                <a:lnTo>
                  <a:pt x="56677" y="26513"/>
                </a:lnTo>
                <a:lnTo>
                  <a:pt x="53639" y="36832"/>
                </a:lnTo>
                <a:lnTo>
                  <a:pt x="36743" y="57946"/>
                </a:lnTo>
                <a:lnTo>
                  <a:pt x="32088" y="60946"/>
                </a:lnTo>
                <a:lnTo>
                  <a:pt x="25501" y="62635"/>
                </a:lnTo>
                <a:lnTo>
                  <a:pt x="23351" y="62872"/>
                </a:lnTo>
                <a:lnTo>
                  <a:pt x="21916" y="63736"/>
                </a:lnTo>
                <a:lnTo>
                  <a:pt x="20962" y="65017"/>
                </a:lnTo>
                <a:lnTo>
                  <a:pt x="20324" y="66577"/>
                </a:lnTo>
                <a:lnTo>
                  <a:pt x="20605" y="67616"/>
                </a:lnTo>
                <a:lnTo>
                  <a:pt x="21498" y="68309"/>
                </a:lnTo>
                <a:lnTo>
                  <a:pt x="24371" y="69080"/>
                </a:lnTo>
                <a:lnTo>
                  <a:pt x="37381" y="69615"/>
                </a:lnTo>
                <a:lnTo>
                  <a:pt x="43190" y="67779"/>
                </a:lnTo>
                <a:lnTo>
                  <a:pt x="48829" y="65316"/>
                </a:lnTo>
                <a:lnTo>
                  <a:pt x="56039" y="64221"/>
                </a:lnTo>
                <a:lnTo>
                  <a:pt x="58525" y="64635"/>
                </a:lnTo>
                <a:lnTo>
                  <a:pt x="60184" y="65617"/>
                </a:lnTo>
                <a:lnTo>
                  <a:pt x="61289" y="66977"/>
                </a:lnTo>
                <a:lnTo>
                  <a:pt x="64399" y="68488"/>
                </a:lnTo>
                <a:lnTo>
                  <a:pt x="68773" y="69457"/>
                </a:lnTo>
                <a:lnTo>
                  <a:pt x="76200" y="76046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8" name="Google Shape;758;p3"/>
          <p:cNvGrpSpPr/>
          <p:nvPr/>
        </p:nvGrpSpPr>
        <p:grpSpPr>
          <a:xfrm>
            <a:off x="4384832" y="3105150"/>
            <a:ext cx="377669" cy="304801"/>
            <a:chOff x="4384832" y="3105150"/>
            <a:chExt cx="377669" cy="304801"/>
          </a:xfrm>
        </p:grpSpPr>
        <p:sp>
          <p:nvSpPr>
            <p:cNvPr id="759" name="Google Shape;759;p3"/>
            <p:cNvSpPr/>
            <p:nvPr/>
          </p:nvSpPr>
          <p:spPr>
            <a:xfrm>
              <a:off x="4384832" y="3206851"/>
              <a:ext cx="142719" cy="171350"/>
            </a:xfrm>
            <a:custGeom>
              <a:rect b="b" l="l" r="r" t="t"/>
              <a:pathLst>
                <a:path extrusionOk="0" h="171350" w="142719">
                  <a:moveTo>
                    <a:pt x="15718" y="12599"/>
                  </a:moveTo>
                  <a:lnTo>
                    <a:pt x="15718" y="12599"/>
                  </a:lnTo>
                  <a:lnTo>
                    <a:pt x="12347" y="9228"/>
                  </a:lnTo>
                  <a:lnTo>
                    <a:pt x="10692" y="5692"/>
                  </a:lnTo>
                  <a:lnTo>
                    <a:pt x="10251" y="3761"/>
                  </a:lnTo>
                  <a:lnTo>
                    <a:pt x="9251" y="2473"/>
                  </a:lnTo>
                  <a:lnTo>
                    <a:pt x="6258" y="1043"/>
                  </a:lnTo>
                  <a:lnTo>
                    <a:pt x="0" y="125"/>
                  </a:lnTo>
                  <a:lnTo>
                    <a:pt x="1206" y="0"/>
                  </a:lnTo>
                  <a:lnTo>
                    <a:pt x="1810" y="671"/>
                  </a:lnTo>
                  <a:lnTo>
                    <a:pt x="12346" y="27356"/>
                  </a:lnTo>
                  <a:lnTo>
                    <a:pt x="17276" y="48085"/>
                  </a:lnTo>
                  <a:lnTo>
                    <a:pt x="21820" y="71409"/>
                  </a:lnTo>
                  <a:lnTo>
                    <a:pt x="26463" y="102697"/>
                  </a:lnTo>
                  <a:lnTo>
                    <a:pt x="25957" y="127254"/>
                  </a:lnTo>
                  <a:lnTo>
                    <a:pt x="22836" y="154094"/>
                  </a:lnTo>
                  <a:lnTo>
                    <a:pt x="24291" y="162034"/>
                  </a:lnTo>
                  <a:lnTo>
                    <a:pt x="27603" y="169509"/>
                  </a:lnTo>
                  <a:lnTo>
                    <a:pt x="27874" y="169417"/>
                  </a:lnTo>
                  <a:lnTo>
                    <a:pt x="28311" y="160436"/>
                  </a:lnTo>
                  <a:lnTo>
                    <a:pt x="28397" y="131956"/>
                  </a:lnTo>
                  <a:lnTo>
                    <a:pt x="31783" y="102606"/>
                  </a:lnTo>
                  <a:lnTo>
                    <a:pt x="37254" y="74937"/>
                  </a:lnTo>
                  <a:lnTo>
                    <a:pt x="46130" y="49738"/>
                  </a:lnTo>
                  <a:lnTo>
                    <a:pt x="61411" y="22194"/>
                  </a:lnTo>
                  <a:lnTo>
                    <a:pt x="69893" y="14982"/>
                  </a:lnTo>
                  <a:lnTo>
                    <a:pt x="79307" y="10836"/>
                  </a:lnTo>
                  <a:lnTo>
                    <a:pt x="82805" y="10718"/>
                  </a:lnTo>
                  <a:lnTo>
                    <a:pt x="88573" y="12469"/>
                  </a:lnTo>
                  <a:lnTo>
                    <a:pt x="93489" y="15599"/>
                  </a:lnTo>
                  <a:lnTo>
                    <a:pt x="106965" y="38183"/>
                  </a:lnTo>
                  <a:lnTo>
                    <a:pt x="112717" y="61834"/>
                  </a:lnTo>
                  <a:lnTo>
                    <a:pt x="115273" y="87398"/>
                  </a:lnTo>
                  <a:lnTo>
                    <a:pt x="116410" y="110519"/>
                  </a:lnTo>
                  <a:lnTo>
                    <a:pt x="117049" y="136627"/>
                  </a:lnTo>
                  <a:lnTo>
                    <a:pt x="122761" y="161858"/>
                  </a:lnTo>
                  <a:lnTo>
                    <a:pt x="127028" y="165484"/>
                  </a:lnTo>
                  <a:lnTo>
                    <a:pt x="132922" y="168742"/>
                  </a:lnTo>
                  <a:lnTo>
                    <a:pt x="142718" y="17134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4552950" y="3227526"/>
              <a:ext cx="146051" cy="153725"/>
            </a:xfrm>
            <a:custGeom>
              <a:rect b="b" l="l" r="r" t="t"/>
              <a:pathLst>
                <a:path extrusionOk="0" h="153725" w="146051">
                  <a:moveTo>
                    <a:pt x="0" y="80824"/>
                  </a:moveTo>
                  <a:lnTo>
                    <a:pt x="0" y="80824"/>
                  </a:lnTo>
                  <a:lnTo>
                    <a:pt x="0" y="84195"/>
                  </a:lnTo>
                  <a:lnTo>
                    <a:pt x="705" y="85188"/>
                  </a:lnTo>
                  <a:lnTo>
                    <a:pt x="1881" y="85850"/>
                  </a:lnTo>
                  <a:lnTo>
                    <a:pt x="23765" y="92564"/>
                  </a:lnTo>
                  <a:lnTo>
                    <a:pt x="42868" y="86498"/>
                  </a:lnTo>
                  <a:lnTo>
                    <a:pt x="64469" y="71806"/>
                  </a:lnTo>
                  <a:lnTo>
                    <a:pt x="86632" y="47747"/>
                  </a:lnTo>
                  <a:lnTo>
                    <a:pt x="91420" y="35784"/>
                  </a:lnTo>
                  <a:lnTo>
                    <a:pt x="92697" y="29631"/>
                  </a:lnTo>
                  <a:lnTo>
                    <a:pt x="92137" y="24117"/>
                  </a:lnTo>
                  <a:lnTo>
                    <a:pt x="87752" y="14229"/>
                  </a:lnTo>
                  <a:lnTo>
                    <a:pt x="81099" y="7011"/>
                  </a:lnTo>
                  <a:lnTo>
                    <a:pt x="73439" y="2157"/>
                  </a:lnTo>
                  <a:lnTo>
                    <a:pt x="65330" y="0"/>
                  </a:lnTo>
                  <a:lnTo>
                    <a:pt x="55141" y="2804"/>
                  </a:lnTo>
                  <a:lnTo>
                    <a:pt x="39386" y="12316"/>
                  </a:lnTo>
                  <a:lnTo>
                    <a:pt x="27662" y="24072"/>
                  </a:lnTo>
                  <a:lnTo>
                    <a:pt x="10751" y="55032"/>
                  </a:lnTo>
                  <a:lnTo>
                    <a:pt x="4204" y="79218"/>
                  </a:lnTo>
                  <a:lnTo>
                    <a:pt x="5717" y="108912"/>
                  </a:lnTo>
                  <a:lnTo>
                    <a:pt x="5928" y="114366"/>
                  </a:lnTo>
                  <a:lnTo>
                    <a:pt x="12968" y="132155"/>
                  </a:lnTo>
                  <a:lnTo>
                    <a:pt x="23873" y="142679"/>
                  </a:lnTo>
                  <a:lnTo>
                    <a:pt x="30731" y="147460"/>
                  </a:lnTo>
                  <a:lnTo>
                    <a:pt x="47760" y="152773"/>
                  </a:lnTo>
                  <a:lnTo>
                    <a:pt x="65677" y="153724"/>
                  </a:lnTo>
                  <a:lnTo>
                    <a:pt x="80695" y="149443"/>
                  </a:lnTo>
                  <a:lnTo>
                    <a:pt x="109029" y="131183"/>
                  </a:lnTo>
                  <a:lnTo>
                    <a:pt x="127321" y="115030"/>
                  </a:lnTo>
                  <a:lnTo>
                    <a:pt x="146050" y="8717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4546700" y="3105150"/>
              <a:ext cx="120551" cy="105376"/>
            </a:xfrm>
            <a:custGeom>
              <a:rect b="b" l="l" r="r" t="t"/>
              <a:pathLst>
                <a:path extrusionOk="0" h="105376" w="120551">
                  <a:moveTo>
                    <a:pt x="12600" y="44450"/>
                  </a:moveTo>
                  <a:lnTo>
                    <a:pt x="12600" y="44450"/>
                  </a:lnTo>
                  <a:lnTo>
                    <a:pt x="9229" y="41079"/>
                  </a:lnTo>
                  <a:lnTo>
                    <a:pt x="5693" y="39425"/>
                  </a:lnTo>
                  <a:lnTo>
                    <a:pt x="3762" y="38983"/>
                  </a:lnTo>
                  <a:lnTo>
                    <a:pt x="2475" y="39394"/>
                  </a:lnTo>
                  <a:lnTo>
                    <a:pt x="1617" y="40374"/>
                  </a:lnTo>
                  <a:lnTo>
                    <a:pt x="663" y="43344"/>
                  </a:lnTo>
                  <a:lnTo>
                    <a:pt x="0" y="56421"/>
                  </a:lnTo>
                  <a:lnTo>
                    <a:pt x="6672" y="71516"/>
                  </a:lnTo>
                  <a:lnTo>
                    <a:pt x="26385" y="99258"/>
                  </a:lnTo>
                  <a:lnTo>
                    <a:pt x="30257" y="102156"/>
                  </a:lnTo>
                  <a:lnTo>
                    <a:pt x="40203" y="105375"/>
                  </a:lnTo>
                  <a:lnTo>
                    <a:pt x="47916" y="104924"/>
                  </a:lnTo>
                  <a:lnTo>
                    <a:pt x="50961" y="103816"/>
                  </a:lnTo>
                  <a:lnTo>
                    <a:pt x="61988" y="92143"/>
                  </a:lnTo>
                  <a:lnTo>
                    <a:pt x="73286" y="68531"/>
                  </a:lnTo>
                  <a:lnTo>
                    <a:pt x="84194" y="39303"/>
                  </a:lnTo>
                  <a:lnTo>
                    <a:pt x="99728" y="12938"/>
                  </a:lnTo>
                  <a:lnTo>
                    <a:pt x="108003" y="5750"/>
                  </a:lnTo>
                  <a:lnTo>
                    <a:pt x="1205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4730750" y="3175000"/>
              <a:ext cx="31751" cy="31751"/>
            </a:xfrm>
            <a:custGeom>
              <a:rect b="b" l="l" r="r" t="t"/>
              <a:pathLst>
                <a:path extrusionOk="0" h="31751" w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364" y="31044"/>
                  </a:lnTo>
                  <a:lnTo>
                    <a:pt x="5026" y="29869"/>
                  </a:lnTo>
                  <a:lnTo>
                    <a:pt x="5467" y="28379"/>
                  </a:lnTo>
                  <a:lnTo>
                    <a:pt x="11951" y="20213"/>
                  </a:lnTo>
                  <a:lnTo>
                    <a:pt x="21493" y="11085"/>
                  </a:lnTo>
                  <a:lnTo>
                    <a:pt x="28398" y="7048"/>
                  </a:lnTo>
                  <a:lnTo>
                    <a:pt x="317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4746142" y="3232150"/>
              <a:ext cx="16359" cy="177801"/>
            </a:xfrm>
            <a:custGeom>
              <a:rect b="b" l="l" r="r" t="t"/>
              <a:pathLst>
                <a:path extrusionOk="0" h="177801" w="16359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0" y="16606"/>
                  </a:lnTo>
                  <a:lnTo>
                    <a:pt x="3244" y="48190"/>
                  </a:lnTo>
                  <a:lnTo>
                    <a:pt x="4241" y="72918"/>
                  </a:lnTo>
                  <a:lnTo>
                    <a:pt x="9110" y="104147"/>
                  </a:lnTo>
                  <a:lnTo>
                    <a:pt x="9830" y="134820"/>
                  </a:lnTo>
                  <a:lnTo>
                    <a:pt x="11854" y="154363"/>
                  </a:lnTo>
                  <a:lnTo>
                    <a:pt x="16358" y="177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3"/>
          <p:cNvGrpSpPr/>
          <p:nvPr/>
        </p:nvGrpSpPr>
        <p:grpSpPr>
          <a:xfrm>
            <a:off x="5111750" y="3136900"/>
            <a:ext cx="494741" cy="360803"/>
            <a:chOff x="5111750" y="3136900"/>
            <a:chExt cx="494741" cy="360803"/>
          </a:xfrm>
        </p:grpSpPr>
        <p:sp>
          <p:nvSpPr>
            <p:cNvPr id="765" name="Google Shape;765;p3"/>
            <p:cNvSpPr/>
            <p:nvPr/>
          </p:nvSpPr>
          <p:spPr>
            <a:xfrm>
              <a:off x="5111750" y="3251200"/>
              <a:ext cx="152401" cy="134134"/>
            </a:xfrm>
            <a:custGeom>
              <a:rect b="b" l="l" r="r" t="t"/>
              <a:pathLst>
                <a:path extrusionOk="0" h="134134" w="152401">
                  <a:moveTo>
                    <a:pt x="0" y="0"/>
                  </a:moveTo>
                  <a:lnTo>
                    <a:pt x="0" y="0"/>
                  </a:lnTo>
                  <a:lnTo>
                    <a:pt x="0" y="24419"/>
                  </a:lnTo>
                  <a:lnTo>
                    <a:pt x="0" y="50901"/>
                  </a:lnTo>
                  <a:lnTo>
                    <a:pt x="705" y="79904"/>
                  </a:lnTo>
                  <a:lnTo>
                    <a:pt x="5467" y="99832"/>
                  </a:lnTo>
                  <a:lnTo>
                    <a:pt x="5056" y="102538"/>
                  </a:lnTo>
                  <a:lnTo>
                    <a:pt x="4076" y="104342"/>
                  </a:lnTo>
                  <a:lnTo>
                    <a:pt x="2718" y="105545"/>
                  </a:lnTo>
                  <a:lnTo>
                    <a:pt x="1208" y="108763"/>
                  </a:lnTo>
                  <a:lnTo>
                    <a:pt x="239" y="113206"/>
                  </a:lnTo>
                  <a:lnTo>
                    <a:pt x="21" y="105366"/>
                  </a:lnTo>
                  <a:lnTo>
                    <a:pt x="4368" y="81360"/>
                  </a:lnTo>
                  <a:lnTo>
                    <a:pt x="6468" y="54837"/>
                  </a:lnTo>
                  <a:lnTo>
                    <a:pt x="11245" y="34357"/>
                  </a:lnTo>
                  <a:lnTo>
                    <a:pt x="17835" y="22488"/>
                  </a:lnTo>
                  <a:lnTo>
                    <a:pt x="24624" y="14463"/>
                  </a:lnTo>
                  <a:lnTo>
                    <a:pt x="32346" y="9956"/>
                  </a:lnTo>
                  <a:lnTo>
                    <a:pt x="36381" y="8754"/>
                  </a:lnTo>
                  <a:lnTo>
                    <a:pt x="46508" y="11181"/>
                  </a:lnTo>
                  <a:lnTo>
                    <a:pt x="56653" y="16964"/>
                  </a:lnTo>
                  <a:lnTo>
                    <a:pt x="63515" y="24238"/>
                  </a:lnTo>
                  <a:lnTo>
                    <a:pt x="67035" y="34056"/>
                  </a:lnTo>
                  <a:lnTo>
                    <a:pt x="69294" y="60977"/>
                  </a:lnTo>
                  <a:lnTo>
                    <a:pt x="69828" y="91616"/>
                  </a:lnTo>
                  <a:lnTo>
                    <a:pt x="69840" y="92929"/>
                  </a:lnTo>
                  <a:lnTo>
                    <a:pt x="71729" y="82379"/>
                  </a:lnTo>
                  <a:lnTo>
                    <a:pt x="76757" y="59686"/>
                  </a:lnTo>
                  <a:lnTo>
                    <a:pt x="82715" y="34383"/>
                  </a:lnTo>
                  <a:lnTo>
                    <a:pt x="87562" y="21632"/>
                  </a:lnTo>
                  <a:lnTo>
                    <a:pt x="102844" y="5131"/>
                  </a:lnTo>
                  <a:lnTo>
                    <a:pt x="109443" y="2280"/>
                  </a:lnTo>
                  <a:lnTo>
                    <a:pt x="113179" y="1520"/>
                  </a:lnTo>
                  <a:lnTo>
                    <a:pt x="116375" y="2425"/>
                  </a:lnTo>
                  <a:lnTo>
                    <a:pt x="121808" y="7193"/>
                  </a:lnTo>
                  <a:lnTo>
                    <a:pt x="131044" y="22456"/>
                  </a:lnTo>
                  <a:lnTo>
                    <a:pt x="136821" y="40520"/>
                  </a:lnTo>
                  <a:lnTo>
                    <a:pt x="138847" y="67588"/>
                  </a:lnTo>
                  <a:lnTo>
                    <a:pt x="139447" y="97245"/>
                  </a:lnTo>
                  <a:lnTo>
                    <a:pt x="141531" y="127263"/>
                  </a:lnTo>
                  <a:lnTo>
                    <a:pt x="143038" y="131409"/>
                  </a:lnTo>
                  <a:lnTo>
                    <a:pt x="144747" y="133467"/>
                  </a:lnTo>
                  <a:lnTo>
                    <a:pt x="146593" y="134133"/>
                  </a:lnTo>
                  <a:lnTo>
                    <a:pt x="152400" y="133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257800" y="3136900"/>
              <a:ext cx="63501" cy="50801"/>
            </a:xfrm>
            <a:custGeom>
              <a:rect b="b" l="l" r="r" t="t"/>
              <a:pathLst>
                <a:path extrusionOk="0" h="50801" w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5"/>
                  </a:lnTo>
                  <a:lnTo>
                    <a:pt x="3371" y="5467"/>
                  </a:lnTo>
                  <a:lnTo>
                    <a:pt x="6907" y="9721"/>
                  </a:lnTo>
                  <a:lnTo>
                    <a:pt x="11536" y="15609"/>
                  </a:lnTo>
                  <a:lnTo>
                    <a:pt x="40161" y="38580"/>
                  </a:lnTo>
                  <a:lnTo>
                    <a:pt x="53998" y="47179"/>
                  </a:lnTo>
                  <a:lnTo>
                    <a:pt x="63500" y="50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334023" y="3225800"/>
              <a:ext cx="12678" cy="146051"/>
            </a:xfrm>
            <a:custGeom>
              <a:rect b="b" l="l" r="r" t="t"/>
              <a:pathLst>
                <a:path extrusionOk="0" h="146051" w="12678">
                  <a:moveTo>
                    <a:pt x="6327" y="0"/>
                  </a:moveTo>
                  <a:lnTo>
                    <a:pt x="6327" y="0"/>
                  </a:lnTo>
                  <a:lnTo>
                    <a:pt x="2957" y="3371"/>
                  </a:lnTo>
                  <a:lnTo>
                    <a:pt x="1301" y="6907"/>
                  </a:lnTo>
                  <a:lnTo>
                    <a:pt x="0" y="36986"/>
                  </a:lnTo>
                  <a:lnTo>
                    <a:pt x="5006" y="64189"/>
                  </a:lnTo>
                  <a:lnTo>
                    <a:pt x="6066" y="95778"/>
                  </a:lnTo>
                  <a:lnTo>
                    <a:pt x="6250" y="122296"/>
                  </a:lnTo>
                  <a:lnTo>
                    <a:pt x="8174" y="133846"/>
                  </a:lnTo>
                  <a:lnTo>
                    <a:pt x="12677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378450" y="3234679"/>
              <a:ext cx="101601" cy="147654"/>
            </a:xfrm>
            <a:custGeom>
              <a:rect b="b" l="l" r="r" t="t"/>
              <a:pathLst>
                <a:path extrusionOk="0" h="147654" w="101601">
                  <a:moveTo>
                    <a:pt x="0" y="22871"/>
                  </a:moveTo>
                  <a:lnTo>
                    <a:pt x="0" y="22871"/>
                  </a:lnTo>
                  <a:lnTo>
                    <a:pt x="3371" y="22871"/>
                  </a:lnTo>
                  <a:lnTo>
                    <a:pt x="6467" y="47513"/>
                  </a:lnTo>
                  <a:lnTo>
                    <a:pt x="11260" y="78408"/>
                  </a:lnTo>
                  <a:lnTo>
                    <a:pt x="12273" y="102356"/>
                  </a:lnTo>
                  <a:lnTo>
                    <a:pt x="12574" y="129913"/>
                  </a:lnTo>
                  <a:lnTo>
                    <a:pt x="12675" y="147653"/>
                  </a:lnTo>
                  <a:lnTo>
                    <a:pt x="13389" y="146981"/>
                  </a:lnTo>
                  <a:lnTo>
                    <a:pt x="16063" y="142472"/>
                  </a:lnTo>
                  <a:lnTo>
                    <a:pt x="18460" y="112871"/>
                  </a:lnTo>
                  <a:lnTo>
                    <a:pt x="18876" y="84031"/>
                  </a:lnTo>
                  <a:lnTo>
                    <a:pt x="19704" y="57299"/>
                  </a:lnTo>
                  <a:lnTo>
                    <a:pt x="25947" y="26745"/>
                  </a:lnTo>
                  <a:lnTo>
                    <a:pt x="27881" y="21220"/>
                  </a:lnTo>
                  <a:lnTo>
                    <a:pt x="35675" y="11319"/>
                  </a:lnTo>
                  <a:lnTo>
                    <a:pt x="45489" y="3626"/>
                  </a:lnTo>
                  <a:lnTo>
                    <a:pt x="54554" y="206"/>
                  </a:lnTo>
                  <a:lnTo>
                    <a:pt x="58241" y="0"/>
                  </a:lnTo>
                  <a:lnTo>
                    <a:pt x="64220" y="1652"/>
                  </a:lnTo>
                  <a:lnTo>
                    <a:pt x="69230" y="8502"/>
                  </a:lnTo>
                  <a:lnTo>
                    <a:pt x="81565" y="36888"/>
                  </a:lnTo>
                  <a:lnTo>
                    <a:pt x="86726" y="62851"/>
                  </a:lnTo>
                  <a:lnTo>
                    <a:pt x="88471" y="88179"/>
                  </a:lnTo>
                  <a:lnTo>
                    <a:pt x="88709" y="102932"/>
                  </a:lnTo>
                  <a:lnTo>
                    <a:pt x="90184" y="108701"/>
                  </a:lnTo>
                  <a:lnTo>
                    <a:pt x="101600" y="12447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518150" y="3244850"/>
              <a:ext cx="88341" cy="252853"/>
            </a:xfrm>
            <a:custGeom>
              <a:rect b="b" l="l" r="r" t="t"/>
              <a:pathLst>
                <a:path extrusionOk="0" h="252853" w="88341">
                  <a:moveTo>
                    <a:pt x="38100" y="0"/>
                  </a:moveTo>
                  <a:lnTo>
                    <a:pt x="38100" y="0"/>
                  </a:lnTo>
                  <a:lnTo>
                    <a:pt x="23794" y="8838"/>
                  </a:lnTo>
                  <a:lnTo>
                    <a:pt x="11260" y="30099"/>
                  </a:lnTo>
                  <a:lnTo>
                    <a:pt x="7805" y="42001"/>
                  </a:lnTo>
                  <a:lnTo>
                    <a:pt x="6637" y="69915"/>
                  </a:lnTo>
                  <a:lnTo>
                    <a:pt x="8317" y="99738"/>
                  </a:lnTo>
                  <a:lnTo>
                    <a:pt x="11834" y="124986"/>
                  </a:lnTo>
                  <a:lnTo>
                    <a:pt x="13534" y="127774"/>
                  </a:lnTo>
                  <a:lnTo>
                    <a:pt x="16078" y="129632"/>
                  </a:lnTo>
                  <a:lnTo>
                    <a:pt x="19186" y="130871"/>
                  </a:lnTo>
                  <a:lnTo>
                    <a:pt x="21963" y="130992"/>
                  </a:lnTo>
                  <a:lnTo>
                    <a:pt x="26930" y="129244"/>
                  </a:lnTo>
                  <a:lnTo>
                    <a:pt x="37064" y="114181"/>
                  </a:lnTo>
                  <a:lnTo>
                    <a:pt x="45358" y="82534"/>
                  </a:lnTo>
                  <a:lnTo>
                    <a:pt x="49725" y="60518"/>
                  </a:lnTo>
                  <a:lnTo>
                    <a:pt x="45239" y="37348"/>
                  </a:lnTo>
                  <a:lnTo>
                    <a:pt x="45681" y="36187"/>
                  </a:lnTo>
                  <a:lnTo>
                    <a:pt x="46682" y="36120"/>
                  </a:lnTo>
                  <a:lnTo>
                    <a:pt x="48054" y="36780"/>
                  </a:lnTo>
                  <a:lnTo>
                    <a:pt x="48970" y="38631"/>
                  </a:lnTo>
                  <a:lnTo>
                    <a:pt x="60073" y="69824"/>
                  </a:lnTo>
                  <a:lnTo>
                    <a:pt x="69591" y="100131"/>
                  </a:lnTo>
                  <a:lnTo>
                    <a:pt x="78265" y="130081"/>
                  </a:lnTo>
                  <a:lnTo>
                    <a:pt x="86068" y="161763"/>
                  </a:lnTo>
                  <a:lnTo>
                    <a:pt x="88340" y="188717"/>
                  </a:lnTo>
                  <a:lnTo>
                    <a:pt x="86852" y="211609"/>
                  </a:lnTo>
                  <a:lnTo>
                    <a:pt x="80029" y="231985"/>
                  </a:lnTo>
                  <a:lnTo>
                    <a:pt x="70592" y="245282"/>
                  </a:lnTo>
                  <a:lnTo>
                    <a:pt x="62889" y="250125"/>
                  </a:lnTo>
                  <a:lnTo>
                    <a:pt x="48738" y="252852"/>
                  </a:lnTo>
                  <a:lnTo>
                    <a:pt x="37184" y="252784"/>
                  </a:lnTo>
                  <a:lnTo>
                    <a:pt x="24993" y="250402"/>
                  </a:lnTo>
                  <a:lnTo>
                    <a:pt x="16283" y="245110"/>
                  </a:lnTo>
                  <a:lnTo>
                    <a:pt x="10059" y="237349"/>
                  </a:lnTo>
                  <a:lnTo>
                    <a:pt x="0" y="209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3"/>
          <p:cNvGrpSpPr/>
          <p:nvPr/>
        </p:nvGrpSpPr>
        <p:grpSpPr>
          <a:xfrm>
            <a:off x="5772150" y="3136900"/>
            <a:ext cx="184151" cy="246305"/>
            <a:chOff x="5772150" y="3136900"/>
            <a:chExt cx="184151" cy="246305"/>
          </a:xfrm>
        </p:grpSpPr>
        <p:sp>
          <p:nvSpPr>
            <p:cNvPr id="771" name="Google Shape;771;p3"/>
            <p:cNvSpPr/>
            <p:nvPr/>
          </p:nvSpPr>
          <p:spPr>
            <a:xfrm>
              <a:off x="5772150" y="3252648"/>
              <a:ext cx="184151" cy="130557"/>
            </a:xfrm>
            <a:custGeom>
              <a:rect b="b" l="l" r="r" t="t"/>
              <a:pathLst>
                <a:path extrusionOk="0" h="130557" w="184151">
                  <a:moveTo>
                    <a:pt x="0" y="4902"/>
                  </a:moveTo>
                  <a:lnTo>
                    <a:pt x="0" y="4902"/>
                  </a:lnTo>
                  <a:lnTo>
                    <a:pt x="0" y="27224"/>
                  </a:lnTo>
                  <a:lnTo>
                    <a:pt x="3371" y="58553"/>
                  </a:lnTo>
                  <a:lnTo>
                    <a:pt x="5026" y="80488"/>
                  </a:lnTo>
                  <a:lnTo>
                    <a:pt x="7839" y="108907"/>
                  </a:lnTo>
                  <a:lnTo>
                    <a:pt x="12415" y="130556"/>
                  </a:lnTo>
                  <a:lnTo>
                    <a:pt x="16046" y="101898"/>
                  </a:lnTo>
                  <a:lnTo>
                    <a:pt x="18160" y="74878"/>
                  </a:lnTo>
                  <a:lnTo>
                    <a:pt x="22157" y="47899"/>
                  </a:lnTo>
                  <a:lnTo>
                    <a:pt x="27811" y="32145"/>
                  </a:lnTo>
                  <a:lnTo>
                    <a:pt x="37324" y="19638"/>
                  </a:lnTo>
                  <a:lnTo>
                    <a:pt x="49081" y="10366"/>
                  </a:lnTo>
                  <a:lnTo>
                    <a:pt x="53887" y="9956"/>
                  </a:lnTo>
                  <a:lnTo>
                    <a:pt x="64872" y="13263"/>
                  </a:lnTo>
                  <a:lnTo>
                    <a:pt x="73047" y="21318"/>
                  </a:lnTo>
                  <a:lnTo>
                    <a:pt x="78327" y="31953"/>
                  </a:lnTo>
                  <a:lnTo>
                    <a:pt x="81716" y="57910"/>
                  </a:lnTo>
                  <a:lnTo>
                    <a:pt x="82440" y="81001"/>
                  </a:lnTo>
                  <a:lnTo>
                    <a:pt x="83222" y="75819"/>
                  </a:lnTo>
                  <a:lnTo>
                    <a:pt x="95413" y="44141"/>
                  </a:lnTo>
                  <a:lnTo>
                    <a:pt x="112990" y="14558"/>
                  </a:lnTo>
                  <a:lnTo>
                    <a:pt x="118657" y="8488"/>
                  </a:lnTo>
                  <a:lnTo>
                    <a:pt x="125879" y="3438"/>
                  </a:lnTo>
                  <a:lnTo>
                    <a:pt x="137878" y="0"/>
                  </a:lnTo>
                  <a:lnTo>
                    <a:pt x="146181" y="1077"/>
                  </a:lnTo>
                  <a:lnTo>
                    <a:pt x="150371" y="2352"/>
                  </a:lnTo>
                  <a:lnTo>
                    <a:pt x="158789" y="9413"/>
                  </a:lnTo>
                  <a:lnTo>
                    <a:pt x="163009" y="14259"/>
                  </a:lnTo>
                  <a:lnTo>
                    <a:pt x="172320" y="37935"/>
                  </a:lnTo>
                  <a:lnTo>
                    <a:pt x="179547" y="63922"/>
                  </a:lnTo>
                  <a:lnTo>
                    <a:pt x="183544" y="92655"/>
                  </a:lnTo>
                  <a:lnTo>
                    <a:pt x="184071" y="103973"/>
                  </a:lnTo>
                  <a:lnTo>
                    <a:pt x="184150" y="10015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822950" y="3136900"/>
              <a:ext cx="63501" cy="57151"/>
            </a:xfrm>
            <a:custGeom>
              <a:rect b="b" l="l" r="r" t="t"/>
              <a:pathLst>
                <a:path extrusionOk="0" h="57151" w="635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33846" y="27888"/>
                  </a:lnTo>
                  <a:lnTo>
                    <a:pt x="63500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3"/>
          <p:cNvGrpSpPr/>
          <p:nvPr/>
        </p:nvGrpSpPr>
        <p:grpSpPr>
          <a:xfrm>
            <a:off x="6178550" y="3136900"/>
            <a:ext cx="620948" cy="423983"/>
            <a:chOff x="6178550" y="3136900"/>
            <a:chExt cx="620948" cy="423983"/>
          </a:xfrm>
        </p:grpSpPr>
        <p:sp>
          <p:nvSpPr>
            <p:cNvPr id="774" name="Google Shape;774;p3"/>
            <p:cNvSpPr/>
            <p:nvPr/>
          </p:nvSpPr>
          <p:spPr>
            <a:xfrm>
              <a:off x="6178550" y="3221762"/>
              <a:ext cx="222251" cy="139477"/>
            </a:xfrm>
            <a:custGeom>
              <a:rect b="b" l="l" r="r" t="t"/>
              <a:pathLst>
                <a:path extrusionOk="0" h="139477" w="222251">
                  <a:moveTo>
                    <a:pt x="0" y="4038"/>
                  </a:moveTo>
                  <a:lnTo>
                    <a:pt x="0" y="4038"/>
                  </a:lnTo>
                  <a:lnTo>
                    <a:pt x="0" y="7409"/>
                  </a:lnTo>
                  <a:lnTo>
                    <a:pt x="16593" y="33287"/>
                  </a:lnTo>
                  <a:lnTo>
                    <a:pt x="25333" y="60485"/>
                  </a:lnTo>
                  <a:lnTo>
                    <a:pt x="33854" y="86449"/>
                  </a:lnTo>
                  <a:lnTo>
                    <a:pt x="41625" y="114913"/>
                  </a:lnTo>
                  <a:lnTo>
                    <a:pt x="44319" y="125946"/>
                  </a:lnTo>
                  <a:lnTo>
                    <a:pt x="45774" y="127644"/>
                  </a:lnTo>
                  <a:lnTo>
                    <a:pt x="47449" y="128775"/>
                  </a:lnTo>
                  <a:lnTo>
                    <a:pt x="48566" y="128824"/>
                  </a:lnTo>
                  <a:lnTo>
                    <a:pt x="49310" y="128151"/>
                  </a:lnTo>
                  <a:lnTo>
                    <a:pt x="50505" y="125372"/>
                  </a:lnTo>
                  <a:lnTo>
                    <a:pt x="50783" y="97291"/>
                  </a:lnTo>
                  <a:lnTo>
                    <a:pt x="50797" y="70488"/>
                  </a:lnTo>
                  <a:lnTo>
                    <a:pt x="52681" y="53831"/>
                  </a:lnTo>
                  <a:lnTo>
                    <a:pt x="57707" y="39253"/>
                  </a:lnTo>
                  <a:lnTo>
                    <a:pt x="59638" y="35981"/>
                  </a:lnTo>
                  <a:lnTo>
                    <a:pt x="72469" y="24635"/>
                  </a:lnTo>
                  <a:lnTo>
                    <a:pt x="77240" y="22708"/>
                  </a:lnTo>
                  <a:lnTo>
                    <a:pt x="86305" y="22449"/>
                  </a:lnTo>
                  <a:lnTo>
                    <a:pt x="95038" y="26567"/>
                  </a:lnTo>
                  <a:lnTo>
                    <a:pt x="99341" y="29641"/>
                  </a:lnTo>
                  <a:lnTo>
                    <a:pt x="106006" y="38700"/>
                  </a:lnTo>
                  <a:lnTo>
                    <a:pt x="111842" y="53819"/>
                  </a:lnTo>
                  <a:lnTo>
                    <a:pt x="117634" y="80235"/>
                  </a:lnTo>
                  <a:lnTo>
                    <a:pt x="114686" y="101088"/>
                  </a:lnTo>
                  <a:lnTo>
                    <a:pt x="114557" y="101193"/>
                  </a:lnTo>
                  <a:lnTo>
                    <a:pt x="114350" y="92922"/>
                  </a:lnTo>
                  <a:lnTo>
                    <a:pt x="121214" y="61674"/>
                  </a:lnTo>
                  <a:lnTo>
                    <a:pt x="130255" y="33182"/>
                  </a:lnTo>
                  <a:lnTo>
                    <a:pt x="147660" y="9393"/>
                  </a:lnTo>
                  <a:lnTo>
                    <a:pt x="155232" y="2890"/>
                  </a:lnTo>
                  <a:lnTo>
                    <a:pt x="163301" y="0"/>
                  </a:lnTo>
                  <a:lnTo>
                    <a:pt x="171591" y="597"/>
                  </a:lnTo>
                  <a:lnTo>
                    <a:pt x="175778" y="1744"/>
                  </a:lnTo>
                  <a:lnTo>
                    <a:pt x="179274" y="4625"/>
                  </a:lnTo>
                  <a:lnTo>
                    <a:pt x="196688" y="32492"/>
                  </a:lnTo>
                  <a:lnTo>
                    <a:pt x="200306" y="44906"/>
                  </a:lnTo>
                  <a:lnTo>
                    <a:pt x="202343" y="71023"/>
                  </a:lnTo>
                  <a:lnTo>
                    <a:pt x="203652" y="96950"/>
                  </a:lnTo>
                  <a:lnTo>
                    <a:pt x="210057" y="125350"/>
                  </a:lnTo>
                  <a:lnTo>
                    <a:pt x="218117" y="138381"/>
                  </a:lnTo>
                  <a:lnTo>
                    <a:pt x="219495" y="139461"/>
                  </a:lnTo>
                  <a:lnTo>
                    <a:pt x="220413" y="139476"/>
                  </a:lnTo>
                  <a:lnTo>
                    <a:pt x="222250" y="13738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6388100" y="3136900"/>
              <a:ext cx="76201" cy="38101"/>
            </a:xfrm>
            <a:custGeom>
              <a:rect b="b" l="l" r="r" t="t"/>
              <a:pathLst>
                <a:path extrusionOk="0" h="38101" w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7891" y="11933"/>
                  </a:lnTo>
                  <a:lnTo>
                    <a:pt x="20394" y="14306"/>
                  </a:lnTo>
                  <a:lnTo>
                    <a:pt x="26938" y="16942"/>
                  </a:lnTo>
                  <a:lnTo>
                    <a:pt x="30659" y="17644"/>
                  </a:lnTo>
                  <a:lnTo>
                    <a:pt x="50935" y="28917"/>
                  </a:lnTo>
                  <a:lnTo>
                    <a:pt x="76200" y="38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6483401" y="3213100"/>
              <a:ext cx="19000" cy="147548"/>
            </a:xfrm>
            <a:custGeom>
              <a:rect b="b" l="l" r="r" t="t"/>
              <a:pathLst>
                <a:path extrusionOk="0" h="147548" w="19000">
                  <a:moveTo>
                    <a:pt x="6299" y="0"/>
                  </a:moveTo>
                  <a:lnTo>
                    <a:pt x="6299" y="0"/>
                  </a:lnTo>
                  <a:lnTo>
                    <a:pt x="2928" y="3371"/>
                  </a:lnTo>
                  <a:lnTo>
                    <a:pt x="832" y="15580"/>
                  </a:lnTo>
                  <a:lnTo>
                    <a:pt x="123" y="44444"/>
                  </a:lnTo>
                  <a:lnTo>
                    <a:pt x="0" y="73219"/>
                  </a:lnTo>
                  <a:lnTo>
                    <a:pt x="670" y="101971"/>
                  </a:lnTo>
                  <a:lnTo>
                    <a:pt x="5418" y="133538"/>
                  </a:lnTo>
                  <a:lnTo>
                    <a:pt x="7789" y="142371"/>
                  </a:lnTo>
                  <a:lnTo>
                    <a:pt x="9409" y="145714"/>
                  </a:lnTo>
                  <a:lnTo>
                    <a:pt x="11194" y="147237"/>
                  </a:lnTo>
                  <a:lnTo>
                    <a:pt x="13091" y="147547"/>
                  </a:lnTo>
                  <a:lnTo>
                    <a:pt x="18999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521450" y="3237440"/>
              <a:ext cx="127001" cy="134411"/>
            </a:xfrm>
            <a:custGeom>
              <a:rect b="b" l="l" r="r" t="t"/>
              <a:pathLst>
                <a:path extrusionOk="0" h="134411" w="127001">
                  <a:moveTo>
                    <a:pt x="0" y="1060"/>
                  </a:moveTo>
                  <a:lnTo>
                    <a:pt x="0" y="1060"/>
                  </a:lnTo>
                  <a:lnTo>
                    <a:pt x="3371" y="4431"/>
                  </a:lnTo>
                  <a:lnTo>
                    <a:pt x="14926" y="33663"/>
                  </a:lnTo>
                  <a:lnTo>
                    <a:pt x="23533" y="62791"/>
                  </a:lnTo>
                  <a:lnTo>
                    <a:pt x="29518" y="89858"/>
                  </a:lnTo>
                  <a:lnTo>
                    <a:pt x="31456" y="119693"/>
                  </a:lnTo>
                  <a:lnTo>
                    <a:pt x="31724" y="133118"/>
                  </a:lnTo>
                  <a:lnTo>
                    <a:pt x="31748" y="107589"/>
                  </a:lnTo>
                  <a:lnTo>
                    <a:pt x="31750" y="80523"/>
                  </a:lnTo>
                  <a:lnTo>
                    <a:pt x="31750" y="49499"/>
                  </a:lnTo>
                  <a:lnTo>
                    <a:pt x="31750" y="43936"/>
                  </a:lnTo>
                  <a:lnTo>
                    <a:pt x="43683" y="15434"/>
                  </a:lnTo>
                  <a:lnTo>
                    <a:pt x="46055" y="10643"/>
                  </a:lnTo>
                  <a:lnTo>
                    <a:pt x="54336" y="3437"/>
                  </a:lnTo>
                  <a:lnTo>
                    <a:pt x="59507" y="528"/>
                  </a:lnTo>
                  <a:lnTo>
                    <a:pt x="65071" y="0"/>
                  </a:lnTo>
                  <a:lnTo>
                    <a:pt x="76898" y="3176"/>
                  </a:lnTo>
                  <a:lnTo>
                    <a:pt x="85447" y="9291"/>
                  </a:lnTo>
                  <a:lnTo>
                    <a:pt x="96109" y="24430"/>
                  </a:lnTo>
                  <a:lnTo>
                    <a:pt x="102687" y="39669"/>
                  </a:lnTo>
                  <a:lnTo>
                    <a:pt x="106390" y="65965"/>
                  </a:lnTo>
                  <a:lnTo>
                    <a:pt x="109524" y="92328"/>
                  </a:lnTo>
                  <a:lnTo>
                    <a:pt x="113357" y="120923"/>
                  </a:lnTo>
                  <a:lnTo>
                    <a:pt x="115082" y="125419"/>
                  </a:lnTo>
                  <a:lnTo>
                    <a:pt x="117644" y="128416"/>
                  </a:lnTo>
                  <a:lnTo>
                    <a:pt x="127000" y="13441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646730" y="3248718"/>
              <a:ext cx="152768" cy="312165"/>
            </a:xfrm>
            <a:custGeom>
              <a:rect b="b" l="l" r="r" t="t"/>
              <a:pathLst>
                <a:path extrusionOk="0" h="312165" w="152768">
                  <a:moveTo>
                    <a:pt x="84270" y="15182"/>
                  </a:moveTo>
                  <a:lnTo>
                    <a:pt x="84270" y="15182"/>
                  </a:lnTo>
                  <a:lnTo>
                    <a:pt x="79244" y="3249"/>
                  </a:lnTo>
                  <a:lnTo>
                    <a:pt x="78802" y="876"/>
                  </a:lnTo>
                  <a:lnTo>
                    <a:pt x="77802" y="0"/>
                  </a:lnTo>
                  <a:lnTo>
                    <a:pt x="76430" y="122"/>
                  </a:lnTo>
                  <a:lnTo>
                    <a:pt x="73025" y="2139"/>
                  </a:lnTo>
                  <a:lnTo>
                    <a:pt x="63016" y="11182"/>
                  </a:lnTo>
                  <a:lnTo>
                    <a:pt x="60713" y="17167"/>
                  </a:lnTo>
                  <a:lnTo>
                    <a:pt x="50140" y="48302"/>
                  </a:lnTo>
                  <a:lnTo>
                    <a:pt x="46519" y="76314"/>
                  </a:lnTo>
                  <a:lnTo>
                    <a:pt x="52267" y="102450"/>
                  </a:lnTo>
                  <a:lnTo>
                    <a:pt x="55816" y="106969"/>
                  </a:lnTo>
                  <a:lnTo>
                    <a:pt x="56834" y="107418"/>
                  </a:lnTo>
                  <a:lnTo>
                    <a:pt x="57513" y="107012"/>
                  </a:lnTo>
                  <a:lnTo>
                    <a:pt x="57965" y="106035"/>
                  </a:lnTo>
                  <a:lnTo>
                    <a:pt x="58972" y="105384"/>
                  </a:lnTo>
                  <a:lnTo>
                    <a:pt x="63761" y="103762"/>
                  </a:lnTo>
                  <a:lnTo>
                    <a:pt x="67629" y="100883"/>
                  </a:lnTo>
                  <a:lnTo>
                    <a:pt x="85530" y="74865"/>
                  </a:lnTo>
                  <a:lnTo>
                    <a:pt x="96857" y="46429"/>
                  </a:lnTo>
                  <a:lnTo>
                    <a:pt x="102043" y="28175"/>
                  </a:lnTo>
                  <a:lnTo>
                    <a:pt x="103174" y="26666"/>
                  </a:lnTo>
                  <a:lnTo>
                    <a:pt x="104634" y="26366"/>
                  </a:lnTo>
                  <a:lnTo>
                    <a:pt x="106313" y="26871"/>
                  </a:lnTo>
                  <a:lnTo>
                    <a:pt x="107432" y="27914"/>
                  </a:lnTo>
                  <a:lnTo>
                    <a:pt x="118421" y="57088"/>
                  </a:lnTo>
                  <a:lnTo>
                    <a:pt x="126660" y="87456"/>
                  </a:lnTo>
                  <a:lnTo>
                    <a:pt x="137195" y="117240"/>
                  </a:lnTo>
                  <a:lnTo>
                    <a:pt x="142745" y="148592"/>
                  </a:lnTo>
                  <a:lnTo>
                    <a:pt x="147814" y="178043"/>
                  </a:lnTo>
                  <a:lnTo>
                    <a:pt x="151939" y="205960"/>
                  </a:lnTo>
                  <a:lnTo>
                    <a:pt x="152767" y="225128"/>
                  </a:lnTo>
                  <a:lnTo>
                    <a:pt x="148568" y="253163"/>
                  </a:lnTo>
                  <a:lnTo>
                    <a:pt x="142153" y="276131"/>
                  </a:lnTo>
                  <a:lnTo>
                    <a:pt x="127397" y="300619"/>
                  </a:lnTo>
                  <a:lnTo>
                    <a:pt x="113746" y="308679"/>
                  </a:lnTo>
                  <a:lnTo>
                    <a:pt x="92925" y="312164"/>
                  </a:lnTo>
                  <a:lnTo>
                    <a:pt x="61311" y="303909"/>
                  </a:lnTo>
                  <a:lnTo>
                    <a:pt x="33952" y="292870"/>
                  </a:lnTo>
                  <a:lnTo>
                    <a:pt x="11536" y="277311"/>
                  </a:lnTo>
                  <a:lnTo>
                    <a:pt x="4201" y="265269"/>
                  </a:lnTo>
                  <a:lnTo>
                    <a:pt x="0" y="252626"/>
                  </a:lnTo>
                  <a:lnTo>
                    <a:pt x="1720" y="23743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3"/>
          <p:cNvGrpSpPr/>
          <p:nvPr/>
        </p:nvGrpSpPr>
        <p:grpSpPr>
          <a:xfrm>
            <a:off x="7036192" y="3073400"/>
            <a:ext cx="1104509" cy="307971"/>
            <a:chOff x="7036192" y="3073400"/>
            <a:chExt cx="1104509" cy="307971"/>
          </a:xfrm>
        </p:grpSpPr>
        <p:sp>
          <p:nvSpPr>
            <p:cNvPr id="780" name="Google Shape;780;p3"/>
            <p:cNvSpPr/>
            <p:nvPr/>
          </p:nvSpPr>
          <p:spPr>
            <a:xfrm>
              <a:off x="7036192" y="3073400"/>
              <a:ext cx="131278" cy="303124"/>
            </a:xfrm>
            <a:custGeom>
              <a:rect b="b" l="l" r="r" t="t"/>
              <a:pathLst>
                <a:path extrusionOk="0" h="303124" w="131278">
                  <a:moveTo>
                    <a:pt x="5958" y="0"/>
                  </a:moveTo>
                  <a:lnTo>
                    <a:pt x="5958" y="0"/>
                  </a:lnTo>
                  <a:lnTo>
                    <a:pt x="2587" y="3371"/>
                  </a:lnTo>
                  <a:lnTo>
                    <a:pt x="932" y="8789"/>
                  </a:lnTo>
                  <a:lnTo>
                    <a:pt x="0" y="29180"/>
                  </a:lnTo>
                  <a:lnTo>
                    <a:pt x="1606" y="60857"/>
                  </a:lnTo>
                  <a:lnTo>
                    <a:pt x="4669" y="89998"/>
                  </a:lnTo>
                  <a:lnTo>
                    <a:pt x="7457" y="119094"/>
                  </a:lnTo>
                  <a:lnTo>
                    <a:pt x="12752" y="147471"/>
                  </a:lnTo>
                  <a:lnTo>
                    <a:pt x="17444" y="169965"/>
                  </a:lnTo>
                  <a:lnTo>
                    <a:pt x="24233" y="198777"/>
                  </a:lnTo>
                  <a:lnTo>
                    <a:pt x="28192" y="222871"/>
                  </a:lnTo>
                  <a:lnTo>
                    <a:pt x="32301" y="250421"/>
                  </a:lnTo>
                  <a:lnTo>
                    <a:pt x="36996" y="280209"/>
                  </a:lnTo>
                  <a:lnTo>
                    <a:pt x="37680" y="303123"/>
                  </a:lnTo>
                  <a:lnTo>
                    <a:pt x="36984" y="302976"/>
                  </a:lnTo>
                  <a:lnTo>
                    <a:pt x="34329" y="300932"/>
                  </a:lnTo>
                  <a:lnTo>
                    <a:pt x="22511" y="275004"/>
                  </a:lnTo>
                  <a:lnTo>
                    <a:pt x="13791" y="244928"/>
                  </a:lnTo>
                  <a:lnTo>
                    <a:pt x="12748" y="221052"/>
                  </a:lnTo>
                  <a:lnTo>
                    <a:pt x="19180" y="195006"/>
                  </a:lnTo>
                  <a:lnTo>
                    <a:pt x="30023" y="176156"/>
                  </a:lnTo>
                  <a:lnTo>
                    <a:pt x="45545" y="161634"/>
                  </a:lnTo>
                  <a:lnTo>
                    <a:pt x="70457" y="149155"/>
                  </a:lnTo>
                  <a:lnTo>
                    <a:pt x="98061" y="141777"/>
                  </a:lnTo>
                  <a:lnTo>
                    <a:pt x="103343" y="141084"/>
                  </a:lnTo>
                  <a:lnTo>
                    <a:pt x="112975" y="144078"/>
                  </a:lnTo>
                  <a:lnTo>
                    <a:pt x="117520" y="146852"/>
                  </a:lnTo>
                  <a:lnTo>
                    <a:pt x="124451" y="155579"/>
                  </a:lnTo>
                  <a:lnTo>
                    <a:pt x="127286" y="160869"/>
                  </a:lnTo>
                  <a:lnTo>
                    <a:pt x="131277" y="185170"/>
                  </a:lnTo>
                  <a:lnTo>
                    <a:pt x="128447" y="200831"/>
                  </a:lnTo>
                  <a:lnTo>
                    <a:pt x="118505" y="228132"/>
                  </a:lnTo>
                  <a:lnTo>
                    <a:pt x="102103" y="259095"/>
                  </a:lnTo>
                  <a:lnTo>
                    <a:pt x="92433" y="268729"/>
                  </a:lnTo>
                  <a:lnTo>
                    <a:pt x="72350" y="280663"/>
                  </a:lnTo>
                  <a:lnTo>
                    <a:pt x="68563" y="281653"/>
                  </a:lnTo>
                  <a:lnTo>
                    <a:pt x="65334" y="281608"/>
                  </a:lnTo>
                  <a:lnTo>
                    <a:pt x="58453" y="278970"/>
                  </a:lnTo>
                  <a:lnTo>
                    <a:pt x="48339" y="273094"/>
                  </a:lnTo>
                  <a:lnTo>
                    <a:pt x="44795" y="269552"/>
                  </a:lnTo>
                  <a:lnTo>
                    <a:pt x="40857" y="261853"/>
                  </a:lnTo>
                  <a:lnTo>
                    <a:pt x="40513" y="258530"/>
                  </a:lnTo>
                  <a:lnTo>
                    <a:pt x="44058" y="247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7227150" y="3245994"/>
              <a:ext cx="119801" cy="135377"/>
            </a:xfrm>
            <a:custGeom>
              <a:rect b="b" l="l" r="r" t="t"/>
              <a:pathLst>
                <a:path extrusionOk="0" h="135377" w="119801">
                  <a:moveTo>
                    <a:pt x="43600" y="11556"/>
                  </a:moveTo>
                  <a:lnTo>
                    <a:pt x="43600" y="11556"/>
                  </a:lnTo>
                  <a:lnTo>
                    <a:pt x="34762" y="2718"/>
                  </a:lnTo>
                  <a:lnTo>
                    <a:pt x="28854" y="572"/>
                  </a:lnTo>
                  <a:lnTo>
                    <a:pt x="25303" y="0"/>
                  </a:lnTo>
                  <a:lnTo>
                    <a:pt x="22229" y="1735"/>
                  </a:lnTo>
                  <a:lnTo>
                    <a:pt x="16933" y="9308"/>
                  </a:lnTo>
                  <a:lnTo>
                    <a:pt x="3457" y="40295"/>
                  </a:lnTo>
                  <a:lnTo>
                    <a:pt x="0" y="71744"/>
                  </a:lnTo>
                  <a:lnTo>
                    <a:pt x="1199" y="101683"/>
                  </a:lnTo>
                  <a:lnTo>
                    <a:pt x="8022" y="127823"/>
                  </a:lnTo>
                  <a:lnTo>
                    <a:pt x="10709" y="131401"/>
                  </a:lnTo>
                  <a:lnTo>
                    <a:pt x="17457" y="135376"/>
                  </a:lnTo>
                  <a:lnTo>
                    <a:pt x="21233" y="135024"/>
                  </a:lnTo>
                  <a:lnTo>
                    <a:pt x="29191" y="130872"/>
                  </a:lnTo>
                  <a:lnTo>
                    <a:pt x="41604" y="113858"/>
                  </a:lnTo>
                  <a:lnTo>
                    <a:pt x="52665" y="84236"/>
                  </a:lnTo>
                  <a:lnTo>
                    <a:pt x="55822" y="55403"/>
                  </a:lnTo>
                  <a:lnTo>
                    <a:pt x="56237" y="36728"/>
                  </a:lnTo>
                  <a:lnTo>
                    <a:pt x="56258" y="36804"/>
                  </a:lnTo>
                  <a:lnTo>
                    <a:pt x="56288" y="43653"/>
                  </a:lnTo>
                  <a:lnTo>
                    <a:pt x="66437" y="68748"/>
                  </a:lnTo>
                  <a:lnTo>
                    <a:pt x="80148" y="97119"/>
                  </a:lnTo>
                  <a:lnTo>
                    <a:pt x="82782" y="102465"/>
                  </a:lnTo>
                  <a:lnTo>
                    <a:pt x="91353" y="110286"/>
                  </a:lnTo>
                  <a:lnTo>
                    <a:pt x="104316" y="116774"/>
                  </a:lnTo>
                  <a:lnTo>
                    <a:pt x="107360" y="117685"/>
                  </a:lnTo>
                  <a:lnTo>
                    <a:pt x="110096" y="116881"/>
                  </a:lnTo>
                  <a:lnTo>
                    <a:pt x="119800" y="10680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7219950" y="3175000"/>
              <a:ext cx="101601" cy="6351"/>
            </a:xfrm>
            <a:custGeom>
              <a:rect b="b" l="l" r="r" t="t"/>
              <a:pathLst>
                <a:path extrusionOk="0" h="6351" w="101601">
                  <a:moveTo>
                    <a:pt x="0" y="6350"/>
                  </a:moveTo>
                  <a:lnTo>
                    <a:pt x="0" y="6350"/>
                  </a:lnTo>
                  <a:lnTo>
                    <a:pt x="12552" y="4469"/>
                  </a:lnTo>
                  <a:lnTo>
                    <a:pt x="41442" y="883"/>
                  </a:lnTo>
                  <a:lnTo>
                    <a:pt x="66303" y="174"/>
                  </a:lnTo>
                  <a:lnTo>
                    <a:pt x="98037" y="15"/>
                  </a:lnTo>
                  <a:lnTo>
                    <a:pt x="1016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7367646" y="3223762"/>
              <a:ext cx="99955" cy="137678"/>
            </a:xfrm>
            <a:custGeom>
              <a:rect b="b" l="l" r="r" t="t"/>
              <a:pathLst>
                <a:path extrusionOk="0" h="137678" w="99955">
                  <a:moveTo>
                    <a:pt x="74554" y="52838"/>
                  </a:moveTo>
                  <a:lnTo>
                    <a:pt x="74554" y="52838"/>
                  </a:lnTo>
                  <a:lnTo>
                    <a:pt x="73849" y="42699"/>
                  </a:lnTo>
                  <a:lnTo>
                    <a:pt x="65716" y="22984"/>
                  </a:lnTo>
                  <a:lnTo>
                    <a:pt x="56257" y="10440"/>
                  </a:lnTo>
                  <a:lnTo>
                    <a:pt x="41146" y="1156"/>
                  </a:lnTo>
                  <a:lnTo>
                    <a:pt x="31249" y="0"/>
                  </a:lnTo>
                  <a:lnTo>
                    <a:pt x="26634" y="679"/>
                  </a:lnTo>
                  <a:lnTo>
                    <a:pt x="17744" y="8960"/>
                  </a:lnTo>
                  <a:lnTo>
                    <a:pt x="3909" y="30530"/>
                  </a:lnTo>
                  <a:lnTo>
                    <a:pt x="0" y="54146"/>
                  </a:lnTo>
                  <a:lnTo>
                    <a:pt x="2213" y="80115"/>
                  </a:lnTo>
                  <a:lnTo>
                    <a:pt x="9401" y="110104"/>
                  </a:lnTo>
                  <a:lnTo>
                    <a:pt x="9953" y="112182"/>
                  </a:lnTo>
                  <a:lnTo>
                    <a:pt x="14327" y="116372"/>
                  </a:lnTo>
                  <a:lnTo>
                    <a:pt x="17469" y="118478"/>
                  </a:lnTo>
                  <a:lnTo>
                    <a:pt x="20975" y="117764"/>
                  </a:lnTo>
                  <a:lnTo>
                    <a:pt x="40879" y="99174"/>
                  </a:lnTo>
                  <a:lnTo>
                    <a:pt x="53444" y="79894"/>
                  </a:lnTo>
                  <a:lnTo>
                    <a:pt x="59362" y="52937"/>
                  </a:lnTo>
                  <a:lnTo>
                    <a:pt x="61526" y="33165"/>
                  </a:lnTo>
                  <a:lnTo>
                    <a:pt x="61635" y="33373"/>
                  </a:lnTo>
                  <a:lnTo>
                    <a:pt x="66205" y="64154"/>
                  </a:lnTo>
                  <a:lnTo>
                    <a:pt x="69023" y="80728"/>
                  </a:lnTo>
                  <a:lnTo>
                    <a:pt x="80020" y="109016"/>
                  </a:lnTo>
                  <a:lnTo>
                    <a:pt x="89197" y="128454"/>
                  </a:lnTo>
                  <a:lnTo>
                    <a:pt x="95669" y="136705"/>
                  </a:lnTo>
                  <a:lnTo>
                    <a:pt x="97098" y="137677"/>
                  </a:lnTo>
                  <a:lnTo>
                    <a:pt x="98049" y="137619"/>
                  </a:lnTo>
                  <a:lnTo>
                    <a:pt x="99954" y="13538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7473950" y="3136900"/>
              <a:ext cx="88901" cy="215901"/>
            </a:xfrm>
            <a:custGeom>
              <a:rect b="b" l="l" r="r" t="t"/>
              <a:pathLst>
                <a:path extrusionOk="0" h="215901" w="88901">
                  <a:moveTo>
                    <a:pt x="0" y="0"/>
                  </a:moveTo>
                  <a:lnTo>
                    <a:pt x="0" y="0"/>
                  </a:lnTo>
                  <a:lnTo>
                    <a:pt x="5468" y="5467"/>
                  </a:lnTo>
                  <a:lnTo>
                    <a:pt x="16315" y="32229"/>
                  </a:lnTo>
                  <a:lnTo>
                    <a:pt x="23949" y="53835"/>
                  </a:lnTo>
                  <a:lnTo>
                    <a:pt x="36181" y="83057"/>
                  </a:lnTo>
                  <a:lnTo>
                    <a:pt x="45371" y="109590"/>
                  </a:lnTo>
                  <a:lnTo>
                    <a:pt x="54797" y="138770"/>
                  </a:lnTo>
                  <a:lnTo>
                    <a:pt x="63453" y="164916"/>
                  </a:lnTo>
                  <a:lnTo>
                    <a:pt x="71958" y="193835"/>
                  </a:lnTo>
                  <a:lnTo>
                    <a:pt x="76196" y="202566"/>
                  </a:lnTo>
                  <a:lnTo>
                    <a:pt x="88900" y="2159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7551154" y="3244850"/>
              <a:ext cx="94247" cy="82551"/>
            </a:xfrm>
            <a:custGeom>
              <a:rect b="b" l="l" r="r" t="t"/>
              <a:pathLst>
                <a:path extrusionOk="0" h="82551" w="94247">
                  <a:moveTo>
                    <a:pt x="62496" y="0"/>
                  </a:moveTo>
                  <a:lnTo>
                    <a:pt x="62496" y="0"/>
                  </a:lnTo>
                  <a:lnTo>
                    <a:pt x="51652" y="706"/>
                  </a:lnTo>
                  <a:lnTo>
                    <a:pt x="27175" y="8838"/>
                  </a:lnTo>
                  <a:lnTo>
                    <a:pt x="12340" y="19099"/>
                  </a:lnTo>
                  <a:lnTo>
                    <a:pt x="8455" y="23305"/>
                  </a:lnTo>
                  <a:lnTo>
                    <a:pt x="0" y="36847"/>
                  </a:lnTo>
                  <a:lnTo>
                    <a:pt x="2664" y="44471"/>
                  </a:lnTo>
                  <a:lnTo>
                    <a:pt x="7922" y="55666"/>
                  </a:lnTo>
                  <a:lnTo>
                    <a:pt x="13782" y="61900"/>
                  </a:lnTo>
                  <a:lnTo>
                    <a:pt x="26896" y="69376"/>
                  </a:lnTo>
                  <a:lnTo>
                    <a:pt x="42305" y="74178"/>
                  </a:lnTo>
                  <a:lnTo>
                    <a:pt x="70267" y="79172"/>
                  </a:lnTo>
                  <a:lnTo>
                    <a:pt x="94246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7786722" y="3255469"/>
              <a:ext cx="138079" cy="120284"/>
            </a:xfrm>
            <a:custGeom>
              <a:rect b="b" l="l" r="r" t="t"/>
              <a:pathLst>
                <a:path extrusionOk="0" h="120284" w="138079">
                  <a:moveTo>
                    <a:pt x="61878" y="33831"/>
                  </a:moveTo>
                  <a:lnTo>
                    <a:pt x="61878" y="33831"/>
                  </a:lnTo>
                  <a:lnTo>
                    <a:pt x="61878" y="30460"/>
                  </a:lnTo>
                  <a:lnTo>
                    <a:pt x="58506" y="21622"/>
                  </a:lnTo>
                  <a:lnTo>
                    <a:pt x="49669" y="10066"/>
                  </a:lnTo>
                  <a:lnTo>
                    <a:pt x="38114" y="1076"/>
                  </a:lnTo>
                  <a:lnTo>
                    <a:pt x="34040" y="0"/>
                  </a:lnTo>
                  <a:lnTo>
                    <a:pt x="25752" y="686"/>
                  </a:lnTo>
                  <a:lnTo>
                    <a:pt x="17364" y="7105"/>
                  </a:lnTo>
                  <a:lnTo>
                    <a:pt x="13152" y="11780"/>
                  </a:lnTo>
                  <a:lnTo>
                    <a:pt x="3854" y="38587"/>
                  </a:lnTo>
                  <a:lnTo>
                    <a:pt x="0" y="63227"/>
                  </a:lnTo>
                  <a:lnTo>
                    <a:pt x="3768" y="94174"/>
                  </a:lnTo>
                  <a:lnTo>
                    <a:pt x="7359" y="105571"/>
                  </a:lnTo>
                  <a:lnTo>
                    <a:pt x="10010" y="109174"/>
                  </a:lnTo>
                  <a:lnTo>
                    <a:pt x="16719" y="113178"/>
                  </a:lnTo>
                  <a:lnTo>
                    <a:pt x="24404" y="113076"/>
                  </a:lnTo>
                  <a:lnTo>
                    <a:pt x="33229" y="109973"/>
                  </a:lnTo>
                  <a:lnTo>
                    <a:pt x="44206" y="103891"/>
                  </a:lnTo>
                  <a:lnTo>
                    <a:pt x="58915" y="85791"/>
                  </a:lnTo>
                  <a:lnTo>
                    <a:pt x="68883" y="58060"/>
                  </a:lnTo>
                  <a:lnTo>
                    <a:pt x="74773" y="43597"/>
                  </a:lnTo>
                  <a:lnTo>
                    <a:pt x="79712" y="35760"/>
                  </a:lnTo>
                  <a:lnTo>
                    <a:pt x="80387" y="40333"/>
                  </a:lnTo>
                  <a:lnTo>
                    <a:pt x="84192" y="63886"/>
                  </a:lnTo>
                  <a:lnTo>
                    <a:pt x="96101" y="93599"/>
                  </a:lnTo>
                  <a:lnTo>
                    <a:pt x="111583" y="114470"/>
                  </a:lnTo>
                  <a:lnTo>
                    <a:pt x="117600" y="119060"/>
                  </a:lnTo>
                  <a:lnTo>
                    <a:pt x="120193" y="120283"/>
                  </a:lnTo>
                  <a:lnTo>
                    <a:pt x="126837" y="119762"/>
                  </a:lnTo>
                  <a:lnTo>
                    <a:pt x="130583" y="118635"/>
                  </a:lnTo>
                  <a:lnTo>
                    <a:pt x="133081" y="117178"/>
                  </a:lnTo>
                  <a:lnTo>
                    <a:pt x="134747" y="115501"/>
                  </a:lnTo>
                  <a:lnTo>
                    <a:pt x="138078" y="11003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7798682" y="3176804"/>
              <a:ext cx="42860" cy="54193"/>
            </a:xfrm>
            <a:custGeom>
              <a:rect b="b" l="l" r="r" t="t"/>
              <a:pathLst>
                <a:path extrusionOk="0" h="54193" w="42860">
                  <a:moveTo>
                    <a:pt x="5468" y="4546"/>
                  </a:moveTo>
                  <a:lnTo>
                    <a:pt x="5468" y="4546"/>
                  </a:lnTo>
                  <a:lnTo>
                    <a:pt x="5468" y="7917"/>
                  </a:lnTo>
                  <a:lnTo>
                    <a:pt x="0" y="24940"/>
                  </a:lnTo>
                  <a:lnTo>
                    <a:pt x="2750" y="38576"/>
                  </a:lnTo>
                  <a:lnTo>
                    <a:pt x="6142" y="44365"/>
                  </a:lnTo>
                  <a:lnTo>
                    <a:pt x="14067" y="51452"/>
                  </a:lnTo>
                  <a:lnTo>
                    <a:pt x="20108" y="53615"/>
                  </a:lnTo>
                  <a:lnTo>
                    <a:pt x="23695" y="54192"/>
                  </a:lnTo>
                  <a:lnTo>
                    <a:pt x="27497" y="53166"/>
                  </a:lnTo>
                  <a:lnTo>
                    <a:pt x="35485" y="48262"/>
                  </a:lnTo>
                  <a:lnTo>
                    <a:pt x="38179" y="44979"/>
                  </a:lnTo>
                  <a:lnTo>
                    <a:pt x="41970" y="34322"/>
                  </a:lnTo>
                  <a:lnTo>
                    <a:pt x="42859" y="28833"/>
                  </a:lnTo>
                  <a:lnTo>
                    <a:pt x="39987" y="15035"/>
                  </a:lnTo>
                  <a:lnTo>
                    <a:pt x="34668" y="4283"/>
                  </a:lnTo>
                  <a:lnTo>
                    <a:pt x="30675" y="901"/>
                  </a:lnTo>
                  <a:lnTo>
                    <a:pt x="28622" y="0"/>
                  </a:lnTo>
                  <a:lnTo>
                    <a:pt x="27254" y="104"/>
                  </a:lnTo>
                  <a:lnTo>
                    <a:pt x="26343" y="879"/>
                  </a:lnTo>
                  <a:lnTo>
                    <a:pt x="25329" y="3622"/>
                  </a:lnTo>
                  <a:lnTo>
                    <a:pt x="24518" y="1089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7957810" y="3239383"/>
              <a:ext cx="106691" cy="111168"/>
            </a:xfrm>
            <a:custGeom>
              <a:rect b="b" l="l" r="r" t="t"/>
              <a:pathLst>
                <a:path extrusionOk="0" h="111168" w="106691">
                  <a:moveTo>
                    <a:pt x="49540" y="5467"/>
                  </a:moveTo>
                  <a:lnTo>
                    <a:pt x="49540" y="5467"/>
                  </a:lnTo>
                  <a:lnTo>
                    <a:pt x="46168" y="5467"/>
                  </a:lnTo>
                  <a:lnTo>
                    <a:pt x="42633" y="3586"/>
                  </a:lnTo>
                  <a:lnTo>
                    <a:pt x="40703" y="2096"/>
                  </a:lnTo>
                  <a:lnTo>
                    <a:pt x="34794" y="442"/>
                  </a:lnTo>
                  <a:lnTo>
                    <a:pt x="31243" y="0"/>
                  </a:lnTo>
                  <a:lnTo>
                    <a:pt x="25415" y="1391"/>
                  </a:lnTo>
                  <a:lnTo>
                    <a:pt x="22874" y="2750"/>
                  </a:lnTo>
                  <a:lnTo>
                    <a:pt x="15925" y="11404"/>
                  </a:lnTo>
                  <a:lnTo>
                    <a:pt x="5123" y="41762"/>
                  </a:lnTo>
                  <a:lnTo>
                    <a:pt x="0" y="70335"/>
                  </a:lnTo>
                  <a:lnTo>
                    <a:pt x="2485" y="88422"/>
                  </a:lnTo>
                  <a:lnTo>
                    <a:pt x="7689" y="103816"/>
                  </a:lnTo>
                  <a:lnTo>
                    <a:pt x="11056" y="106310"/>
                  </a:lnTo>
                  <a:lnTo>
                    <a:pt x="15417" y="107268"/>
                  </a:lnTo>
                  <a:lnTo>
                    <a:pt x="20441" y="107201"/>
                  </a:lnTo>
                  <a:lnTo>
                    <a:pt x="29787" y="103363"/>
                  </a:lnTo>
                  <a:lnTo>
                    <a:pt x="38645" y="96249"/>
                  </a:lnTo>
                  <a:lnTo>
                    <a:pt x="56712" y="75121"/>
                  </a:lnTo>
                  <a:lnTo>
                    <a:pt x="63972" y="57306"/>
                  </a:lnTo>
                  <a:lnTo>
                    <a:pt x="69864" y="33443"/>
                  </a:lnTo>
                  <a:lnTo>
                    <a:pt x="71556" y="30467"/>
                  </a:lnTo>
                  <a:lnTo>
                    <a:pt x="72684" y="29895"/>
                  </a:lnTo>
                  <a:lnTo>
                    <a:pt x="73436" y="30924"/>
                  </a:lnTo>
                  <a:lnTo>
                    <a:pt x="79834" y="59268"/>
                  </a:lnTo>
                  <a:lnTo>
                    <a:pt x="84373" y="90727"/>
                  </a:lnTo>
                  <a:lnTo>
                    <a:pt x="90043" y="105596"/>
                  </a:lnTo>
                  <a:lnTo>
                    <a:pt x="94117" y="109941"/>
                  </a:lnTo>
                  <a:lnTo>
                    <a:pt x="96191" y="111100"/>
                  </a:lnTo>
                  <a:lnTo>
                    <a:pt x="98280" y="111167"/>
                  </a:lnTo>
                  <a:lnTo>
                    <a:pt x="106690" y="1070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8064500" y="3100950"/>
              <a:ext cx="58507" cy="182001"/>
            </a:xfrm>
            <a:custGeom>
              <a:rect b="b" l="l" r="r" t="t"/>
              <a:pathLst>
                <a:path extrusionOk="0" h="182001" w="58507">
                  <a:moveTo>
                    <a:pt x="0" y="35950"/>
                  </a:moveTo>
                  <a:lnTo>
                    <a:pt x="0" y="35950"/>
                  </a:lnTo>
                  <a:lnTo>
                    <a:pt x="0" y="29208"/>
                  </a:lnTo>
                  <a:lnTo>
                    <a:pt x="1882" y="24017"/>
                  </a:lnTo>
                  <a:lnTo>
                    <a:pt x="3372" y="21644"/>
                  </a:lnTo>
                  <a:lnTo>
                    <a:pt x="23764" y="5107"/>
                  </a:lnTo>
                  <a:lnTo>
                    <a:pt x="31964" y="1075"/>
                  </a:lnTo>
                  <a:lnTo>
                    <a:pt x="36126" y="0"/>
                  </a:lnTo>
                  <a:lnTo>
                    <a:pt x="44514" y="687"/>
                  </a:lnTo>
                  <a:lnTo>
                    <a:pt x="48726" y="1858"/>
                  </a:lnTo>
                  <a:lnTo>
                    <a:pt x="52239" y="5461"/>
                  </a:lnTo>
                  <a:lnTo>
                    <a:pt x="58024" y="16990"/>
                  </a:lnTo>
                  <a:lnTo>
                    <a:pt x="58506" y="42719"/>
                  </a:lnTo>
                  <a:lnTo>
                    <a:pt x="53990" y="56832"/>
                  </a:lnTo>
                  <a:lnTo>
                    <a:pt x="39592" y="84133"/>
                  </a:lnTo>
                  <a:lnTo>
                    <a:pt x="27331" y="108396"/>
                  </a:lnTo>
                  <a:lnTo>
                    <a:pt x="18133" y="133458"/>
                  </a:lnTo>
                  <a:lnTo>
                    <a:pt x="14309" y="152017"/>
                  </a:lnTo>
                  <a:lnTo>
                    <a:pt x="15297" y="159972"/>
                  </a:lnTo>
                  <a:lnTo>
                    <a:pt x="25400" y="182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8115561" y="3346450"/>
              <a:ext cx="25140" cy="31751"/>
            </a:xfrm>
            <a:custGeom>
              <a:rect b="b" l="l" r="r" t="t"/>
              <a:pathLst>
                <a:path extrusionOk="0" h="31751" w="25140">
                  <a:moveTo>
                    <a:pt x="6089" y="0"/>
                  </a:moveTo>
                  <a:lnTo>
                    <a:pt x="6089" y="0"/>
                  </a:lnTo>
                  <a:lnTo>
                    <a:pt x="6089" y="8838"/>
                  </a:lnTo>
                  <a:lnTo>
                    <a:pt x="5384" y="10125"/>
                  </a:lnTo>
                  <a:lnTo>
                    <a:pt x="4207" y="10984"/>
                  </a:lnTo>
                  <a:lnTo>
                    <a:pt x="2717" y="11556"/>
                  </a:lnTo>
                  <a:lnTo>
                    <a:pt x="1725" y="12643"/>
                  </a:lnTo>
                  <a:lnTo>
                    <a:pt x="0" y="18067"/>
                  </a:lnTo>
                  <a:lnTo>
                    <a:pt x="619" y="18395"/>
                  </a:lnTo>
                  <a:lnTo>
                    <a:pt x="3188" y="18759"/>
                  </a:lnTo>
                  <a:lnTo>
                    <a:pt x="4155" y="19562"/>
                  </a:lnTo>
                  <a:lnTo>
                    <a:pt x="5229" y="22335"/>
                  </a:lnTo>
                  <a:lnTo>
                    <a:pt x="6927" y="23357"/>
                  </a:lnTo>
                  <a:lnTo>
                    <a:pt x="15353" y="25500"/>
                  </a:lnTo>
                  <a:lnTo>
                    <a:pt x="25139" y="31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3"/>
          <p:cNvGrpSpPr/>
          <p:nvPr/>
        </p:nvGrpSpPr>
        <p:grpSpPr>
          <a:xfrm>
            <a:off x="4521200" y="3532727"/>
            <a:ext cx="431801" cy="465194"/>
            <a:chOff x="4521200" y="3532727"/>
            <a:chExt cx="431801" cy="465194"/>
          </a:xfrm>
        </p:grpSpPr>
        <p:sp>
          <p:nvSpPr>
            <p:cNvPr id="792" name="Google Shape;792;p3"/>
            <p:cNvSpPr/>
            <p:nvPr/>
          </p:nvSpPr>
          <p:spPr>
            <a:xfrm>
              <a:off x="4521200" y="3627833"/>
              <a:ext cx="158751" cy="198270"/>
            </a:xfrm>
            <a:custGeom>
              <a:rect b="b" l="l" r="r" t="t"/>
              <a:pathLst>
                <a:path extrusionOk="0" h="198270" w="158751">
                  <a:moveTo>
                    <a:pt x="0" y="10717"/>
                  </a:moveTo>
                  <a:lnTo>
                    <a:pt x="0" y="10717"/>
                  </a:lnTo>
                  <a:lnTo>
                    <a:pt x="1881" y="36134"/>
                  </a:lnTo>
                  <a:lnTo>
                    <a:pt x="8838" y="66616"/>
                  </a:lnTo>
                  <a:lnTo>
                    <a:pt x="16301" y="93020"/>
                  </a:lnTo>
                  <a:lnTo>
                    <a:pt x="20388" y="120499"/>
                  </a:lnTo>
                  <a:lnTo>
                    <a:pt x="24410" y="146154"/>
                  </a:lnTo>
                  <a:lnTo>
                    <a:pt x="25269" y="177355"/>
                  </a:lnTo>
                  <a:lnTo>
                    <a:pt x="24636" y="184967"/>
                  </a:lnTo>
                  <a:lnTo>
                    <a:pt x="21019" y="195070"/>
                  </a:lnTo>
                  <a:lnTo>
                    <a:pt x="20363" y="195708"/>
                  </a:lnTo>
                  <a:lnTo>
                    <a:pt x="19925" y="195427"/>
                  </a:lnTo>
                  <a:lnTo>
                    <a:pt x="19439" y="193235"/>
                  </a:lnTo>
                  <a:lnTo>
                    <a:pt x="13605" y="162278"/>
                  </a:lnTo>
                  <a:lnTo>
                    <a:pt x="12968" y="137076"/>
                  </a:lnTo>
                  <a:lnTo>
                    <a:pt x="12779" y="110638"/>
                  </a:lnTo>
                  <a:lnTo>
                    <a:pt x="19465" y="84930"/>
                  </a:lnTo>
                  <a:lnTo>
                    <a:pt x="28381" y="54417"/>
                  </a:lnTo>
                  <a:lnTo>
                    <a:pt x="46960" y="27682"/>
                  </a:lnTo>
                  <a:lnTo>
                    <a:pt x="64414" y="4484"/>
                  </a:lnTo>
                  <a:lnTo>
                    <a:pt x="73079" y="892"/>
                  </a:lnTo>
                  <a:lnTo>
                    <a:pt x="82574" y="0"/>
                  </a:lnTo>
                  <a:lnTo>
                    <a:pt x="89145" y="1956"/>
                  </a:lnTo>
                  <a:lnTo>
                    <a:pt x="96813" y="7024"/>
                  </a:lnTo>
                  <a:lnTo>
                    <a:pt x="110294" y="23107"/>
                  </a:lnTo>
                  <a:lnTo>
                    <a:pt x="120953" y="49117"/>
                  </a:lnTo>
                  <a:lnTo>
                    <a:pt x="130875" y="80783"/>
                  </a:lnTo>
                  <a:lnTo>
                    <a:pt x="136772" y="108696"/>
                  </a:lnTo>
                  <a:lnTo>
                    <a:pt x="141003" y="140007"/>
                  </a:lnTo>
                  <a:lnTo>
                    <a:pt x="144554" y="161209"/>
                  </a:lnTo>
                  <a:lnTo>
                    <a:pt x="145754" y="189865"/>
                  </a:lnTo>
                  <a:lnTo>
                    <a:pt x="146558" y="193649"/>
                  </a:lnTo>
                  <a:lnTo>
                    <a:pt x="147800" y="196172"/>
                  </a:lnTo>
                  <a:lnTo>
                    <a:pt x="149334" y="197853"/>
                  </a:lnTo>
                  <a:lnTo>
                    <a:pt x="151062" y="198269"/>
                  </a:lnTo>
                  <a:lnTo>
                    <a:pt x="152918" y="197841"/>
                  </a:lnTo>
                  <a:lnTo>
                    <a:pt x="158750" y="1948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4660900" y="3652479"/>
              <a:ext cx="158751" cy="345442"/>
            </a:xfrm>
            <a:custGeom>
              <a:rect b="b" l="l" r="r" t="t"/>
              <a:pathLst>
                <a:path extrusionOk="0" h="345442" w="158751">
                  <a:moveTo>
                    <a:pt x="158750" y="24171"/>
                  </a:moveTo>
                  <a:lnTo>
                    <a:pt x="158750" y="24171"/>
                  </a:lnTo>
                  <a:lnTo>
                    <a:pt x="155379" y="20800"/>
                  </a:lnTo>
                  <a:lnTo>
                    <a:pt x="151842" y="19145"/>
                  </a:lnTo>
                  <a:lnTo>
                    <a:pt x="149912" y="18704"/>
                  </a:lnTo>
                  <a:lnTo>
                    <a:pt x="148625" y="17704"/>
                  </a:lnTo>
                  <a:lnTo>
                    <a:pt x="147195" y="14711"/>
                  </a:lnTo>
                  <a:lnTo>
                    <a:pt x="142796" y="11030"/>
                  </a:lnTo>
                  <a:lnTo>
                    <a:pt x="125160" y="1535"/>
                  </a:lnTo>
                  <a:lnTo>
                    <a:pt x="119597" y="0"/>
                  </a:lnTo>
                  <a:lnTo>
                    <a:pt x="111010" y="3080"/>
                  </a:lnTo>
                  <a:lnTo>
                    <a:pt x="84879" y="19926"/>
                  </a:lnTo>
                  <a:lnTo>
                    <a:pt x="74648" y="33338"/>
                  </a:lnTo>
                  <a:lnTo>
                    <a:pt x="58960" y="61573"/>
                  </a:lnTo>
                  <a:lnTo>
                    <a:pt x="51707" y="88944"/>
                  </a:lnTo>
                  <a:lnTo>
                    <a:pt x="46914" y="116819"/>
                  </a:lnTo>
                  <a:lnTo>
                    <a:pt x="45180" y="144599"/>
                  </a:lnTo>
                  <a:lnTo>
                    <a:pt x="44774" y="154835"/>
                  </a:lnTo>
                  <a:lnTo>
                    <a:pt x="45372" y="157142"/>
                  </a:lnTo>
                  <a:lnTo>
                    <a:pt x="46476" y="157973"/>
                  </a:lnTo>
                  <a:lnTo>
                    <a:pt x="47918" y="157823"/>
                  </a:lnTo>
                  <a:lnTo>
                    <a:pt x="51400" y="153892"/>
                  </a:lnTo>
                  <a:lnTo>
                    <a:pt x="65651" y="125579"/>
                  </a:lnTo>
                  <a:lnTo>
                    <a:pt x="76205" y="94484"/>
                  </a:lnTo>
                  <a:lnTo>
                    <a:pt x="83874" y="69776"/>
                  </a:lnTo>
                  <a:lnTo>
                    <a:pt x="87907" y="63753"/>
                  </a:lnTo>
                  <a:lnTo>
                    <a:pt x="93774" y="77772"/>
                  </a:lnTo>
                  <a:lnTo>
                    <a:pt x="101727" y="106569"/>
                  </a:lnTo>
                  <a:lnTo>
                    <a:pt x="105890" y="128525"/>
                  </a:lnTo>
                  <a:lnTo>
                    <a:pt x="110091" y="152395"/>
                  </a:lnTo>
                  <a:lnTo>
                    <a:pt x="112429" y="175234"/>
                  </a:lnTo>
                  <a:lnTo>
                    <a:pt x="115627" y="204162"/>
                  </a:lnTo>
                  <a:lnTo>
                    <a:pt x="121043" y="231783"/>
                  </a:lnTo>
                  <a:lnTo>
                    <a:pt x="124352" y="254027"/>
                  </a:lnTo>
                  <a:lnTo>
                    <a:pt x="125823" y="275672"/>
                  </a:lnTo>
                  <a:lnTo>
                    <a:pt x="124595" y="297051"/>
                  </a:lnTo>
                  <a:lnTo>
                    <a:pt x="121429" y="326037"/>
                  </a:lnTo>
                  <a:lnTo>
                    <a:pt x="117233" y="334957"/>
                  </a:lnTo>
                  <a:lnTo>
                    <a:pt x="111370" y="342215"/>
                  </a:lnTo>
                  <a:lnTo>
                    <a:pt x="106412" y="345441"/>
                  </a:lnTo>
                  <a:lnTo>
                    <a:pt x="89542" y="343885"/>
                  </a:lnTo>
                  <a:lnTo>
                    <a:pt x="59968" y="336333"/>
                  </a:lnTo>
                  <a:lnTo>
                    <a:pt x="39075" y="321985"/>
                  </a:lnTo>
                  <a:lnTo>
                    <a:pt x="12786" y="298428"/>
                  </a:lnTo>
                  <a:lnTo>
                    <a:pt x="5682" y="285057"/>
                  </a:lnTo>
                  <a:lnTo>
                    <a:pt x="0" y="25912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4826000" y="3671539"/>
              <a:ext cx="106670" cy="146519"/>
            </a:xfrm>
            <a:custGeom>
              <a:rect b="b" l="l" r="r" t="t"/>
              <a:pathLst>
                <a:path extrusionOk="0" h="146519" w="106670">
                  <a:moveTo>
                    <a:pt x="0" y="36861"/>
                  </a:moveTo>
                  <a:lnTo>
                    <a:pt x="0" y="36861"/>
                  </a:lnTo>
                  <a:lnTo>
                    <a:pt x="3371" y="66747"/>
                  </a:lnTo>
                  <a:lnTo>
                    <a:pt x="8838" y="90480"/>
                  </a:lnTo>
                  <a:lnTo>
                    <a:pt x="18298" y="115386"/>
                  </a:lnTo>
                  <a:lnTo>
                    <a:pt x="30037" y="133897"/>
                  </a:lnTo>
                  <a:lnTo>
                    <a:pt x="40161" y="141842"/>
                  </a:lnTo>
                  <a:lnTo>
                    <a:pt x="45825" y="144948"/>
                  </a:lnTo>
                  <a:lnTo>
                    <a:pt x="55879" y="146518"/>
                  </a:lnTo>
                  <a:lnTo>
                    <a:pt x="64346" y="144864"/>
                  </a:lnTo>
                  <a:lnTo>
                    <a:pt x="70461" y="141777"/>
                  </a:lnTo>
                  <a:lnTo>
                    <a:pt x="81242" y="132702"/>
                  </a:lnTo>
                  <a:lnTo>
                    <a:pt x="90002" y="117705"/>
                  </a:lnTo>
                  <a:lnTo>
                    <a:pt x="101466" y="86173"/>
                  </a:lnTo>
                  <a:lnTo>
                    <a:pt x="103628" y="82436"/>
                  </a:lnTo>
                  <a:lnTo>
                    <a:pt x="106669" y="63692"/>
                  </a:lnTo>
                  <a:lnTo>
                    <a:pt x="102628" y="32779"/>
                  </a:lnTo>
                  <a:lnTo>
                    <a:pt x="97044" y="14250"/>
                  </a:lnTo>
                  <a:lnTo>
                    <a:pt x="92990" y="9173"/>
                  </a:lnTo>
                  <a:lnTo>
                    <a:pt x="83370" y="2943"/>
                  </a:lnTo>
                  <a:lnTo>
                    <a:pt x="71583" y="0"/>
                  </a:lnTo>
                  <a:lnTo>
                    <a:pt x="55782" y="2499"/>
                  </a:lnTo>
                  <a:lnTo>
                    <a:pt x="44436" y="7708"/>
                  </a:lnTo>
                  <a:lnTo>
                    <a:pt x="29818" y="25437"/>
                  </a:lnTo>
                  <a:lnTo>
                    <a:pt x="27364" y="30137"/>
                  </a:lnTo>
                  <a:lnTo>
                    <a:pt x="25400" y="3686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4813300" y="3532727"/>
              <a:ext cx="139701" cy="116810"/>
            </a:xfrm>
            <a:custGeom>
              <a:rect b="b" l="l" r="r" t="t"/>
              <a:pathLst>
                <a:path extrusionOk="0" h="116810" w="139701">
                  <a:moveTo>
                    <a:pt x="0" y="55023"/>
                  </a:moveTo>
                  <a:lnTo>
                    <a:pt x="0" y="55023"/>
                  </a:lnTo>
                  <a:lnTo>
                    <a:pt x="705" y="61504"/>
                  </a:lnTo>
                  <a:lnTo>
                    <a:pt x="8789" y="81703"/>
                  </a:lnTo>
                  <a:lnTo>
                    <a:pt x="32755" y="112739"/>
                  </a:lnTo>
                  <a:lnTo>
                    <a:pt x="37606" y="115952"/>
                  </a:lnTo>
                  <a:lnTo>
                    <a:pt x="39887" y="116809"/>
                  </a:lnTo>
                  <a:lnTo>
                    <a:pt x="46185" y="115880"/>
                  </a:lnTo>
                  <a:lnTo>
                    <a:pt x="53688" y="112409"/>
                  </a:lnTo>
                  <a:lnTo>
                    <a:pt x="74185" y="94713"/>
                  </a:lnTo>
                  <a:lnTo>
                    <a:pt x="90653" y="64326"/>
                  </a:lnTo>
                  <a:lnTo>
                    <a:pt x="100117" y="32924"/>
                  </a:lnTo>
                  <a:lnTo>
                    <a:pt x="115525" y="5050"/>
                  </a:lnTo>
                  <a:lnTo>
                    <a:pt x="120254" y="1063"/>
                  </a:lnTo>
                  <a:lnTo>
                    <a:pt x="122502" y="0"/>
                  </a:lnTo>
                  <a:lnTo>
                    <a:pt x="128764" y="700"/>
                  </a:lnTo>
                  <a:lnTo>
                    <a:pt x="139700" y="422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p3"/>
          <p:cNvGrpSpPr/>
          <p:nvPr/>
        </p:nvGrpSpPr>
        <p:grpSpPr>
          <a:xfrm>
            <a:off x="5289245" y="3536950"/>
            <a:ext cx="399405" cy="434438"/>
            <a:chOff x="5289245" y="3536950"/>
            <a:chExt cx="399405" cy="434438"/>
          </a:xfrm>
        </p:grpSpPr>
        <p:sp>
          <p:nvSpPr>
            <p:cNvPr id="797" name="Google Shape;797;p3"/>
            <p:cNvSpPr/>
            <p:nvPr/>
          </p:nvSpPr>
          <p:spPr>
            <a:xfrm>
              <a:off x="5289245" y="3657233"/>
              <a:ext cx="140006" cy="314155"/>
            </a:xfrm>
            <a:custGeom>
              <a:rect b="b" l="l" r="r" t="t"/>
              <a:pathLst>
                <a:path extrusionOk="0" h="314155" w="140006">
                  <a:moveTo>
                    <a:pt x="140005" y="101967"/>
                  </a:moveTo>
                  <a:lnTo>
                    <a:pt x="140005" y="101967"/>
                  </a:lnTo>
                  <a:lnTo>
                    <a:pt x="138124" y="89415"/>
                  </a:lnTo>
                  <a:lnTo>
                    <a:pt x="133538" y="61900"/>
                  </a:lnTo>
                  <a:lnTo>
                    <a:pt x="128054" y="44234"/>
                  </a:lnTo>
                  <a:lnTo>
                    <a:pt x="113284" y="16361"/>
                  </a:lnTo>
                  <a:lnTo>
                    <a:pt x="103003" y="2832"/>
                  </a:lnTo>
                  <a:lnTo>
                    <a:pt x="98403" y="600"/>
                  </a:lnTo>
                  <a:lnTo>
                    <a:pt x="87649" y="0"/>
                  </a:lnTo>
                  <a:lnTo>
                    <a:pt x="82523" y="2944"/>
                  </a:lnTo>
                  <a:lnTo>
                    <a:pt x="73065" y="13742"/>
                  </a:lnTo>
                  <a:lnTo>
                    <a:pt x="59807" y="39059"/>
                  </a:lnTo>
                  <a:lnTo>
                    <a:pt x="53683" y="65532"/>
                  </a:lnTo>
                  <a:lnTo>
                    <a:pt x="51869" y="91250"/>
                  </a:lnTo>
                  <a:lnTo>
                    <a:pt x="55208" y="106376"/>
                  </a:lnTo>
                  <a:lnTo>
                    <a:pt x="65478" y="126592"/>
                  </a:lnTo>
                  <a:lnTo>
                    <a:pt x="68448" y="128261"/>
                  </a:lnTo>
                  <a:lnTo>
                    <a:pt x="71840" y="128668"/>
                  </a:lnTo>
                  <a:lnTo>
                    <a:pt x="75511" y="128235"/>
                  </a:lnTo>
                  <a:lnTo>
                    <a:pt x="83354" y="123989"/>
                  </a:lnTo>
                  <a:lnTo>
                    <a:pt x="95702" y="111785"/>
                  </a:lnTo>
                  <a:lnTo>
                    <a:pt x="112518" y="85327"/>
                  </a:lnTo>
                  <a:lnTo>
                    <a:pt x="129052" y="55963"/>
                  </a:lnTo>
                  <a:lnTo>
                    <a:pt x="132746" y="43360"/>
                  </a:lnTo>
                  <a:lnTo>
                    <a:pt x="133049" y="43141"/>
                  </a:lnTo>
                  <a:lnTo>
                    <a:pt x="133251" y="43699"/>
                  </a:lnTo>
                  <a:lnTo>
                    <a:pt x="133620" y="69138"/>
                  </a:lnTo>
                  <a:lnTo>
                    <a:pt x="137016" y="99060"/>
                  </a:lnTo>
                  <a:lnTo>
                    <a:pt x="138676" y="124429"/>
                  </a:lnTo>
                  <a:lnTo>
                    <a:pt x="139415" y="150755"/>
                  </a:lnTo>
                  <a:lnTo>
                    <a:pt x="139743" y="174216"/>
                  </a:lnTo>
                  <a:lnTo>
                    <a:pt x="139888" y="198283"/>
                  </a:lnTo>
                  <a:lnTo>
                    <a:pt x="139970" y="228107"/>
                  </a:lnTo>
                  <a:lnTo>
                    <a:pt x="139998" y="257568"/>
                  </a:lnTo>
                  <a:lnTo>
                    <a:pt x="140003" y="278834"/>
                  </a:lnTo>
                  <a:lnTo>
                    <a:pt x="136241" y="290171"/>
                  </a:lnTo>
                  <a:lnTo>
                    <a:pt x="130571" y="298502"/>
                  </a:lnTo>
                  <a:lnTo>
                    <a:pt x="122707" y="303898"/>
                  </a:lnTo>
                  <a:lnTo>
                    <a:pt x="100324" y="313745"/>
                  </a:lnTo>
                  <a:lnTo>
                    <a:pt x="88502" y="314154"/>
                  </a:lnTo>
                  <a:lnTo>
                    <a:pt x="61021" y="310453"/>
                  </a:lnTo>
                  <a:lnTo>
                    <a:pt x="32968" y="299652"/>
                  </a:lnTo>
                  <a:lnTo>
                    <a:pt x="21172" y="294249"/>
                  </a:lnTo>
                  <a:lnTo>
                    <a:pt x="9859" y="282568"/>
                  </a:lnTo>
                  <a:lnTo>
                    <a:pt x="1964" y="271840"/>
                  </a:lnTo>
                  <a:lnTo>
                    <a:pt x="0" y="266721"/>
                  </a:lnTo>
                  <a:lnTo>
                    <a:pt x="305" y="2416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5475262" y="3659637"/>
              <a:ext cx="119089" cy="178132"/>
            </a:xfrm>
            <a:custGeom>
              <a:rect b="b" l="l" r="r" t="t"/>
              <a:pathLst>
                <a:path extrusionOk="0" h="178132" w="119089">
                  <a:moveTo>
                    <a:pt x="4788" y="86863"/>
                  </a:moveTo>
                  <a:lnTo>
                    <a:pt x="4788" y="86863"/>
                  </a:lnTo>
                  <a:lnTo>
                    <a:pt x="4788" y="90234"/>
                  </a:lnTo>
                  <a:lnTo>
                    <a:pt x="8551" y="93770"/>
                  </a:lnTo>
                  <a:lnTo>
                    <a:pt x="14927" y="96988"/>
                  </a:lnTo>
                  <a:lnTo>
                    <a:pt x="34642" y="99224"/>
                  </a:lnTo>
                  <a:lnTo>
                    <a:pt x="42986" y="95649"/>
                  </a:lnTo>
                  <a:lnTo>
                    <a:pt x="74623" y="67604"/>
                  </a:lnTo>
                  <a:lnTo>
                    <a:pt x="85845" y="56541"/>
                  </a:lnTo>
                  <a:lnTo>
                    <a:pt x="90202" y="44693"/>
                  </a:lnTo>
                  <a:lnTo>
                    <a:pt x="92999" y="17463"/>
                  </a:lnTo>
                  <a:lnTo>
                    <a:pt x="91817" y="12374"/>
                  </a:lnTo>
                  <a:lnTo>
                    <a:pt x="86742" y="4838"/>
                  </a:lnTo>
                  <a:lnTo>
                    <a:pt x="77901" y="1019"/>
                  </a:lnTo>
                  <a:lnTo>
                    <a:pt x="72580" y="0"/>
                  </a:lnTo>
                  <a:lnTo>
                    <a:pt x="59142" y="2631"/>
                  </a:lnTo>
                  <a:lnTo>
                    <a:pt x="51607" y="5309"/>
                  </a:lnTo>
                  <a:lnTo>
                    <a:pt x="41354" y="13928"/>
                  </a:lnTo>
                  <a:lnTo>
                    <a:pt x="19235" y="42142"/>
                  </a:lnTo>
                  <a:lnTo>
                    <a:pt x="4941" y="72815"/>
                  </a:lnTo>
                  <a:lnTo>
                    <a:pt x="1329" y="84147"/>
                  </a:lnTo>
                  <a:lnTo>
                    <a:pt x="0" y="108950"/>
                  </a:lnTo>
                  <a:lnTo>
                    <a:pt x="5515" y="137008"/>
                  </a:lnTo>
                  <a:lnTo>
                    <a:pt x="10050" y="149367"/>
                  </a:lnTo>
                  <a:lnTo>
                    <a:pt x="25115" y="169865"/>
                  </a:lnTo>
                  <a:lnTo>
                    <a:pt x="38798" y="177386"/>
                  </a:lnTo>
                  <a:lnTo>
                    <a:pt x="50243" y="178131"/>
                  </a:lnTo>
                  <a:lnTo>
                    <a:pt x="72392" y="174663"/>
                  </a:lnTo>
                  <a:lnTo>
                    <a:pt x="92617" y="162010"/>
                  </a:lnTo>
                  <a:lnTo>
                    <a:pt x="110410" y="142551"/>
                  </a:lnTo>
                  <a:lnTo>
                    <a:pt x="115231" y="132545"/>
                  </a:lnTo>
                  <a:lnTo>
                    <a:pt x="119088" y="11861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5473700" y="3536950"/>
              <a:ext cx="101601" cy="114301"/>
            </a:xfrm>
            <a:custGeom>
              <a:rect b="b" l="l" r="r" t="t"/>
              <a:pathLst>
                <a:path extrusionOk="0" h="114301" w="101601">
                  <a:moveTo>
                    <a:pt x="0" y="114300"/>
                  </a:moveTo>
                  <a:lnTo>
                    <a:pt x="0" y="114300"/>
                  </a:lnTo>
                  <a:lnTo>
                    <a:pt x="0" y="110929"/>
                  </a:lnTo>
                  <a:lnTo>
                    <a:pt x="1882" y="107393"/>
                  </a:lnTo>
                  <a:lnTo>
                    <a:pt x="21654" y="81386"/>
                  </a:lnTo>
                  <a:lnTo>
                    <a:pt x="48590" y="51255"/>
                  </a:lnTo>
                  <a:lnTo>
                    <a:pt x="65572" y="30586"/>
                  </a:lnTo>
                  <a:lnTo>
                    <a:pt x="97226" y="3838"/>
                  </a:lnTo>
                  <a:lnTo>
                    <a:pt x="1016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5645150" y="3600450"/>
              <a:ext cx="31751" cy="19051"/>
            </a:xfrm>
            <a:custGeom>
              <a:rect b="b" l="l" r="r" t="t"/>
              <a:pathLst>
                <a:path extrusionOk="0" h="19051" w="31751">
                  <a:moveTo>
                    <a:pt x="0" y="19050"/>
                  </a:moveTo>
                  <a:lnTo>
                    <a:pt x="0" y="19050"/>
                  </a:lnTo>
                  <a:lnTo>
                    <a:pt x="5775" y="13981"/>
                  </a:lnTo>
                  <a:lnTo>
                    <a:pt x="25057" y="1832"/>
                  </a:lnTo>
                  <a:lnTo>
                    <a:pt x="317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5665083" y="3670300"/>
              <a:ext cx="23567" cy="165101"/>
            </a:xfrm>
            <a:custGeom>
              <a:rect b="b" l="l" r="r" t="t"/>
              <a:pathLst>
                <a:path extrusionOk="0" h="165101" w="23567">
                  <a:moveTo>
                    <a:pt x="5467" y="0"/>
                  </a:moveTo>
                  <a:lnTo>
                    <a:pt x="5467" y="0"/>
                  </a:lnTo>
                  <a:lnTo>
                    <a:pt x="1103" y="10139"/>
                  </a:lnTo>
                  <a:lnTo>
                    <a:pt x="0" y="17677"/>
                  </a:lnTo>
                  <a:lnTo>
                    <a:pt x="4361" y="38378"/>
                  </a:lnTo>
                  <a:lnTo>
                    <a:pt x="12017" y="64313"/>
                  </a:lnTo>
                  <a:lnTo>
                    <a:pt x="18226" y="95491"/>
                  </a:lnTo>
                  <a:lnTo>
                    <a:pt x="22653" y="121427"/>
                  </a:lnTo>
                  <a:lnTo>
                    <a:pt x="23566" y="151091"/>
                  </a:lnTo>
                  <a:lnTo>
                    <a:pt x="18167" y="165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3"/>
          <p:cNvGrpSpPr/>
          <p:nvPr/>
        </p:nvGrpSpPr>
        <p:grpSpPr>
          <a:xfrm>
            <a:off x="6153150" y="3556000"/>
            <a:ext cx="557434" cy="398294"/>
            <a:chOff x="6153150" y="3556000"/>
            <a:chExt cx="557434" cy="398294"/>
          </a:xfrm>
        </p:grpSpPr>
        <p:sp>
          <p:nvSpPr>
            <p:cNvPr id="803" name="Google Shape;803;p3"/>
            <p:cNvSpPr/>
            <p:nvPr/>
          </p:nvSpPr>
          <p:spPr>
            <a:xfrm>
              <a:off x="6153150" y="3626333"/>
              <a:ext cx="177801" cy="164763"/>
            </a:xfrm>
            <a:custGeom>
              <a:rect b="b" l="l" r="r" t="t"/>
              <a:pathLst>
                <a:path extrusionOk="0" h="164763" w="177801">
                  <a:moveTo>
                    <a:pt x="0" y="5867"/>
                  </a:moveTo>
                  <a:lnTo>
                    <a:pt x="0" y="5867"/>
                  </a:lnTo>
                  <a:lnTo>
                    <a:pt x="1882" y="37242"/>
                  </a:lnTo>
                  <a:lnTo>
                    <a:pt x="6907" y="62906"/>
                  </a:lnTo>
                  <a:lnTo>
                    <a:pt x="10984" y="90266"/>
                  </a:lnTo>
                  <a:lnTo>
                    <a:pt x="12192" y="118833"/>
                  </a:lnTo>
                  <a:lnTo>
                    <a:pt x="12599" y="150399"/>
                  </a:lnTo>
                  <a:lnTo>
                    <a:pt x="10773" y="160179"/>
                  </a:lnTo>
                  <a:lnTo>
                    <a:pt x="9299" y="163775"/>
                  </a:lnTo>
                  <a:lnTo>
                    <a:pt x="8316" y="164762"/>
                  </a:lnTo>
                  <a:lnTo>
                    <a:pt x="7660" y="164008"/>
                  </a:lnTo>
                  <a:lnTo>
                    <a:pt x="6609" y="152659"/>
                  </a:lnTo>
                  <a:lnTo>
                    <a:pt x="10765" y="123032"/>
                  </a:lnTo>
                  <a:lnTo>
                    <a:pt x="14199" y="93451"/>
                  </a:lnTo>
                  <a:lnTo>
                    <a:pt x="19495" y="67096"/>
                  </a:lnTo>
                  <a:lnTo>
                    <a:pt x="27413" y="38825"/>
                  </a:lnTo>
                  <a:lnTo>
                    <a:pt x="39360" y="14102"/>
                  </a:lnTo>
                  <a:lnTo>
                    <a:pt x="49684" y="4936"/>
                  </a:lnTo>
                  <a:lnTo>
                    <a:pt x="53583" y="4541"/>
                  </a:lnTo>
                  <a:lnTo>
                    <a:pt x="61680" y="7865"/>
                  </a:lnTo>
                  <a:lnTo>
                    <a:pt x="74171" y="24411"/>
                  </a:lnTo>
                  <a:lnTo>
                    <a:pt x="80068" y="47188"/>
                  </a:lnTo>
                  <a:lnTo>
                    <a:pt x="82060" y="78052"/>
                  </a:lnTo>
                  <a:lnTo>
                    <a:pt x="82507" y="107004"/>
                  </a:lnTo>
                  <a:lnTo>
                    <a:pt x="82544" y="118294"/>
                  </a:lnTo>
                  <a:lnTo>
                    <a:pt x="91388" y="86746"/>
                  </a:lnTo>
                  <a:lnTo>
                    <a:pt x="97477" y="57661"/>
                  </a:lnTo>
                  <a:lnTo>
                    <a:pt x="110077" y="27167"/>
                  </a:lnTo>
                  <a:lnTo>
                    <a:pt x="122768" y="5016"/>
                  </a:lnTo>
                  <a:lnTo>
                    <a:pt x="127001" y="1961"/>
                  </a:lnTo>
                  <a:lnTo>
                    <a:pt x="132095" y="0"/>
                  </a:lnTo>
                  <a:lnTo>
                    <a:pt x="134674" y="1613"/>
                  </a:lnTo>
                  <a:lnTo>
                    <a:pt x="138707" y="5027"/>
                  </a:lnTo>
                  <a:lnTo>
                    <a:pt x="156690" y="34810"/>
                  </a:lnTo>
                  <a:lnTo>
                    <a:pt x="162295" y="51367"/>
                  </a:lnTo>
                  <a:lnTo>
                    <a:pt x="164547" y="81569"/>
                  </a:lnTo>
                  <a:lnTo>
                    <a:pt x="164936" y="108025"/>
                  </a:lnTo>
                  <a:lnTo>
                    <a:pt x="168438" y="136348"/>
                  </a:lnTo>
                  <a:lnTo>
                    <a:pt x="170557" y="150675"/>
                  </a:lnTo>
                  <a:lnTo>
                    <a:pt x="171560" y="152500"/>
                  </a:lnTo>
                  <a:lnTo>
                    <a:pt x="172935" y="153011"/>
                  </a:lnTo>
                  <a:lnTo>
                    <a:pt x="174556" y="152646"/>
                  </a:lnTo>
                  <a:lnTo>
                    <a:pt x="175638" y="150992"/>
                  </a:lnTo>
                  <a:lnTo>
                    <a:pt x="177800" y="13921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6343650" y="3556000"/>
              <a:ext cx="69851" cy="50801"/>
            </a:xfrm>
            <a:custGeom>
              <a:rect b="b" l="l" r="r" t="t"/>
              <a:pathLst>
                <a:path extrusionOk="0" h="50801" w="69851">
                  <a:moveTo>
                    <a:pt x="0" y="0"/>
                  </a:moveTo>
                  <a:lnTo>
                    <a:pt x="0" y="0"/>
                  </a:lnTo>
                  <a:lnTo>
                    <a:pt x="27136" y="23765"/>
                  </a:lnTo>
                  <a:lnTo>
                    <a:pt x="58184" y="43258"/>
                  </a:lnTo>
                  <a:lnTo>
                    <a:pt x="69850" y="50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6419850" y="3638550"/>
              <a:ext cx="25401" cy="146051"/>
            </a:xfrm>
            <a:custGeom>
              <a:rect b="b" l="l" r="r" t="t"/>
              <a:pathLst>
                <a:path extrusionOk="0" h="146051" w="25401">
                  <a:moveTo>
                    <a:pt x="0" y="0"/>
                  </a:moveTo>
                  <a:lnTo>
                    <a:pt x="0" y="0"/>
                  </a:lnTo>
                  <a:lnTo>
                    <a:pt x="1882" y="29770"/>
                  </a:lnTo>
                  <a:lnTo>
                    <a:pt x="8838" y="56759"/>
                  </a:lnTo>
                  <a:lnTo>
                    <a:pt x="17217" y="86967"/>
                  </a:lnTo>
                  <a:lnTo>
                    <a:pt x="23173" y="118540"/>
                  </a:lnTo>
                  <a:lnTo>
                    <a:pt x="25400" y="146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6464300" y="3635175"/>
              <a:ext cx="114301" cy="152563"/>
            </a:xfrm>
            <a:custGeom>
              <a:rect b="b" l="l" r="r" t="t"/>
              <a:pathLst>
                <a:path extrusionOk="0" h="152563" w="114301">
                  <a:moveTo>
                    <a:pt x="0" y="28775"/>
                  </a:moveTo>
                  <a:lnTo>
                    <a:pt x="0" y="28775"/>
                  </a:lnTo>
                  <a:lnTo>
                    <a:pt x="0" y="25404"/>
                  </a:lnTo>
                  <a:lnTo>
                    <a:pt x="705" y="24411"/>
                  </a:lnTo>
                  <a:lnTo>
                    <a:pt x="1882" y="23749"/>
                  </a:lnTo>
                  <a:lnTo>
                    <a:pt x="3371" y="23308"/>
                  </a:lnTo>
                  <a:lnTo>
                    <a:pt x="5069" y="24425"/>
                  </a:lnTo>
                  <a:lnTo>
                    <a:pt x="8838" y="29429"/>
                  </a:lnTo>
                  <a:lnTo>
                    <a:pt x="17007" y="55689"/>
                  </a:lnTo>
                  <a:lnTo>
                    <a:pt x="22600" y="86139"/>
                  </a:lnTo>
                  <a:lnTo>
                    <a:pt x="24571" y="110212"/>
                  </a:lnTo>
                  <a:lnTo>
                    <a:pt x="25236" y="139510"/>
                  </a:lnTo>
                  <a:lnTo>
                    <a:pt x="25367" y="152562"/>
                  </a:lnTo>
                  <a:lnTo>
                    <a:pt x="25397" y="122236"/>
                  </a:lnTo>
                  <a:lnTo>
                    <a:pt x="28770" y="93235"/>
                  </a:lnTo>
                  <a:lnTo>
                    <a:pt x="30867" y="69041"/>
                  </a:lnTo>
                  <a:lnTo>
                    <a:pt x="37350" y="37539"/>
                  </a:lnTo>
                  <a:lnTo>
                    <a:pt x="52121" y="7064"/>
                  </a:lnTo>
                  <a:lnTo>
                    <a:pt x="55208" y="3718"/>
                  </a:lnTo>
                  <a:lnTo>
                    <a:pt x="62402" y="0"/>
                  </a:lnTo>
                  <a:lnTo>
                    <a:pt x="66295" y="419"/>
                  </a:lnTo>
                  <a:lnTo>
                    <a:pt x="74385" y="4648"/>
                  </a:lnTo>
                  <a:lnTo>
                    <a:pt x="90370" y="23225"/>
                  </a:lnTo>
                  <a:lnTo>
                    <a:pt x="96139" y="32423"/>
                  </a:lnTo>
                  <a:lnTo>
                    <a:pt x="103353" y="59019"/>
                  </a:lnTo>
                  <a:lnTo>
                    <a:pt x="106588" y="86968"/>
                  </a:lnTo>
                  <a:lnTo>
                    <a:pt x="103318" y="112968"/>
                  </a:lnTo>
                  <a:lnTo>
                    <a:pt x="102815" y="132900"/>
                  </a:lnTo>
                  <a:lnTo>
                    <a:pt x="103821" y="136292"/>
                  </a:lnTo>
                  <a:lnTo>
                    <a:pt x="105197" y="138553"/>
                  </a:lnTo>
                  <a:lnTo>
                    <a:pt x="106821" y="140060"/>
                  </a:lnTo>
                  <a:lnTo>
                    <a:pt x="114300" y="14307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6559550" y="3658123"/>
              <a:ext cx="151034" cy="296171"/>
            </a:xfrm>
            <a:custGeom>
              <a:rect b="b" l="l" r="r" t="t"/>
              <a:pathLst>
                <a:path extrusionOk="0" h="296171" w="151034">
                  <a:moveTo>
                    <a:pt x="82550" y="12177"/>
                  </a:moveTo>
                  <a:lnTo>
                    <a:pt x="82550" y="12177"/>
                  </a:lnTo>
                  <a:lnTo>
                    <a:pt x="82550" y="1242"/>
                  </a:lnTo>
                  <a:lnTo>
                    <a:pt x="81845" y="654"/>
                  </a:lnTo>
                  <a:lnTo>
                    <a:pt x="79179" y="0"/>
                  </a:lnTo>
                  <a:lnTo>
                    <a:pt x="75643" y="1591"/>
                  </a:lnTo>
                  <a:lnTo>
                    <a:pt x="67624" y="8361"/>
                  </a:lnTo>
                  <a:lnTo>
                    <a:pt x="61351" y="24530"/>
                  </a:lnTo>
                  <a:lnTo>
                    <a:pt x="57979" y="51620"/>
                  </a:lnTo>
                  <a:lnTo>
                    <a:pt x="57396" y="78035"/>
                  </a:lnTo>
                  <a:lnTo>
                    <a:pt x="57259" y="92953"/>
                  </a:lnTo>
                  <a:lnTo>
                    <a:pt x="58634" y="98483"/>
                  </a:lnTo>
                  <a:lnTo>
                    <a:pt x="63925" y="106510"/>
                  </a:lnTo>
                  <a:lnTo>
                    <a:pt x="66605" y="107521"/>
                  </a:lnTo>
                  <a:lnTo>
                    <a:pt x="69097" y="106784"/>
                  </a:lnTo>
                  <a:lnTo>
                    <a:pt x="74454" y="101496"/>
                  </a:lnTo>
                  <a:lnTo>
                    <a:pt x="84699" y="85914"/>
                  </a:lnTo>
                  <a:lnTo>
                    <a:pt x="94838" y="57604"/>
                  </a:lnTo>
                  <a:lnTo>
                    <a:pt x="104575" y="26540"/>
                  </a:lnTo>
                  <a:lnTo>
                    <a:pt x="106950" y="20901"/>
                  </a:lnTo>
                  <a:lnTo>
                    <a:pt x="107990" y="20109"/>
                  </a:lnTo>
                  <a:lnTo>
                    <a:pt x="111025" y="19230"/>
                  </a:lnTo>
                  <a:lnTo>
                    <a:pt x="112116" y="19702"/>
                  </a:lnTo>
                  <a:lnTo>
                    <a:pt x="112844" y="20721"/>
                  </a:lnTo>
                  <a:lnTo>
                    <a:pt x="121079" y="45853"/>
                  </a:lnTo>
                  <a:lnTo>
                    <a:pt x="127127" y="72485"/>
                  </a:lnTo>
                  <a:lnTo>
                    <a:pt x="133388" y="99426"/>
                  </a:lnTo>
                  <a:lnTo>
                    <a:pt x="139712" y="130457"/>
                  </a:lnTo>
                  <a:lnTo>
                    <a:pt x="144798" y="159484"/>
                  </a:lnTo>
                  <a:lnTo>
                    <a:pt x="150167" y="185992"/>
                  </a:lnTo>
                  <a:lnTo>
                    <a:pt x="151033" y="217254"/>
                  </a:lnTo>
                  <a:lnTo>
                    <a:pt x="147134" y="247056"/>
                  </a:lnTo>
                  <a:lnTo>
                    <a:pt x="140818" y="272265"/>
                  </a:lnTo>
                  <a:lnTo>
                    <a:pt x="134552" y="279701"/>
                  </a:lnTo>
                  <a:lnTo>
                    <a:pt x="120024" y="292602"/>
                  </a:lnTo>
                  <a:lnTo>
                    <a:pt x="111200" y="295560"/>
                  </a:lnTo>
                  <a:lnTo>
                    <a:pt x="99516" y="296170"/>
                  </a:lnTo>
                  <a:lnTo>
                    <a:pt x="72783" y="292693"/>
                  </a:lnTo>
                  <a:lnTo>
                    <a:pt x="61981" y="290662"/>
                  </a:lnTo>
                  <a:lnTo>
                    <a:pt x="35919" y="277860"/>
                  </a:lnTo>
                  <a:lnTo>
                    <a:pt x="21608" y="269253"/>
                  </a:lnTo>
                  <a:lnTo>
                    <a:pt x="7030" y="253918"/>
                  </a:lnTo>
                  <a:lnTo>
                    <a:pt x="2083" y="244278"/>
                  </a:lnTo>
                  <a:lnTo>
                    <a:pt x="0" y="23442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6623050" y="3702050"/>
              <a:ext cx="6351" cy="1"/>
            </a:xfrm>
            <a:custGeom>
              <a:rect b="b" l="l" r="r" t="t"/>
              <a:pathLst>
                <a:path extrusionOk="0" h="1" w="635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p3"/>
          <p:cNvGrpSpPr/>
          <p:nvPr/>
        </p:nvGrpSpPr>
        <p:grpSpPr>
          <a:xfrm>
            <a:off x="6870700" y="3543300"/>
            <a:ext cx="444501" cy="271004"/>
            <a:chOff x="6870700" y="3543300"/>
            <a:chExt cx="444501" cy="271004"/>
          </a:xfrm>
        </p:grpSpPr>
        <p:sp>
          <p:nvSpPr>
            <p:cNvPr id="810" name="Google Shape;810;p3"/>
            <p:cNvSpPr/>
            <p:nvPr/>
          </p:nvSpPr>
          <p:spPr>
            <a:xfrm>
              <a:off x="6968283" y="3683000"/>
              <a:ext cx="105618" cy="127001"/>
            </a:xfrm>
            <a:custGeom>
              <a:rect b="b" l="l" r="r" t="t"/>
              <a:pathLst>
                <a:path extrusionOk="0" h="127001" w="105618">
                  <a:moveTo>
                    <a:pt x="54817" y="0"/>
                  </a:moveTo>
                  <a:lnTo>
                    <a:pt x="54817" y="0"/>
                  </a:lnTo>
                  <a:lnTo>
                    <a:pt x="48336" y="705"/>
                  </a:lnTo>
                  <a:lnTo>
                    <a:pt x="35258" y="5069"/>
                  </a:lnTo>
                  <a:lnTo>
                    <a:pt x="28955" y="8838"/>
                  </a:lnTo>
                  <a:lnTo>
                    <a:pt x="14091" y="27851"/>
                  </a:lnTo>
                  <a:lnTo>
                    <a:pt x="3160" y="50742"/>
                  </a:lnTo>
                  <a:lnTo>
                    <a:pt x="0" y="78848"/>
                  </a:lnTo>
                  <a:lnTo>
                    <a:pt x="4895" y="110224"/>
                  </a:lnTo>
                  <a:lnTo>
                    <a:pt x="6719" y="115816"/>
                  </a:lnTo>
                  <a:lnTo>
                    <a:pt x="9347" y="119544"/>
                  </a:lnTo>
                  <a:lnTo>
                    <a:pt x="12510" y="122029"/>
                  </a:lnTo>
                  <a:lnTo>
                    <a:pt x="16029" y="123686"/>
                  </a:lnTo>
                  <a:lnTo>
                    <a:pt x="19080" y="124085"/>
                  </a:lnTo>
                  <a:lnTo>
                    <a:pt x="24352" y="122647"/>
                  </a:lnTo>
                  <a:lnTo>
                    <a:pt x="34659" y="111129"/>
                  </a:lnTo>
                  <a:lnTo>
                    <a:pt x="45714" y="83910"/>
                  </a:lnTo>
                  <a:lnTo>
                    <a:pt x="52810" y="53656"/>
                  </a:lnTo>
                  <a:lnTo>
                    <a:pt x="54553" y="29826"/>
                  </a:lnTo>
                  <a:lnTo>
                    <a:pt x="54640" y="29762"/>
                  </a:lnTo>
                  <a:lnTo>
                    <a:pt x="59864" y="56836"/>
                  </a:lnTo>
                  <a:lnTo>
                    <a:pt x="66347" y="84417"/>
                  </a:lnTo>
                  <a:lnTo>
                    <a:pt x="80822" y="111533"/>
                  </a:lnTo>
                  <a:lnTo>
                    <a:pt x="88953" y="120126"/>
                  </a:lnTo>
                  <a:lnTo>
                    <a:pt x="105617" y="127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6870700" y="3556000"/>
              <a:ext cx="94485" cy="258304"/>
            </a:xfrm>
            <a:custGeom>
              <a:rect b="b" l="l" r="r" t="t"/>
              <a:pathLst>
                <a:path extrusionOk="0" h="258304" w="94485">
                  <a:moveTo>
                    <a:pt x="0" y="0"/>
                  </a:moveTo>
                  <a:lnTo>
                    <a:pt x="0" y="0"/>
                  </a:lnTo>
                  <a:lnTo>
                    <a:pt x="0" y="28248"/>
                  </a:lnTo>
                  <a:lnTo>
                    <a:pt x="705" y="50655"/>
                  </a:lnTo>
                  <a:lnTo>
                    <a:pt x="4364" y="79136"/>
                  </a:lnTo>
                  <a:lnTo>
                    <a:pt x="6468" y="105449"/>
                  </a:lnTo>
                  <a:lnTo>
                    <a:pt x="10540" y="131120"/>
                  </a:lnTo>
                  <a:lnTo>
                    <a:pt x="12765" y="158011"/>
                  </a:lnTo>
                  <a:lnTo>
                    <a:pt x="15787" y="180294"/>
                  </a:lnTo>
                  <a:lnTo>
                    <a:pt x="17600" y="204308"/>
                  </a:lnTo>
                  <a:lnTo>
                    <a:pt x="18621" y="234102"/>
                  </a:lnTo>
                  <a:lnTo>
                    <a:pt x="19024" y="258303"/>
                  </a:lnTo>
                  <a:lnTo>
                    <a:pt x="19033" y="258280"/>
                  </a:lnTo>
                  <a:lnTo>
                    <a:pt x="18339" y="252759"/>
                  </a:lnTo>
                  <a:lnTo>
                    <a:pt x="10211" y="222226"/>
                  </a:lnTo>
                  <a:lnTo>
                    <a:pt x="10865" y="199822"/>
                  </a:lnTo>
                  <a:lnTo>
                    <a:pt x="18898" y="175310"/>
                  </a:lnTo>
                  <a:lnTo>
                    <a:pt x="30215" y="156914"/>
                  </a:lnTo>
                  <a:lnTo>
                    <a:pt x="42506" y="145898"/>
                  </a:lnTo>
                  <a:lnTo>
                    <a:pt x="52758" y="142455"/>
                  </a:lnTo>
                  <a:lnTo>
                    <a:pt x="73216" y="140244"/>
                  </a:lnTo>
                  <a:lnTo>
                    <a:pt x="82165" y="143704"/>
                  </a:lnTo>
                  <a:lnTo>
                    <a:pt x="89434" y="149241"/>
                  </a:lnTo>
                  <a:lnTo>
                    <a:pt x="92665" y="154053"/>
                  </a:lnTo>
                  <a:lnTo>
                    <a:pt x="94484" y="164100"/>
                  </a:lnTo>
                  <a:lnTo>
                    <a:pt x="91146" y="173828"/>
                  </a:lnTo>
                  <a:lnTo>
                    <a:pt x="85097" y="189323"/>
                  </a:lnTo>
                  <a:lnTo>
                    <a:pt x="84248" y="193949"/>
                  </a:lnTo>
                  <a:lnTo>
                    <a:pt x="79542" y="202851"/>
                  </a:lnTo>
                  <a:lnTo>
                    <a:pt x="68393" y="216693"/>
                  </a:lnTo>
                  <a:lnTo>
                    <a:pt x="54837" y="223975"/>
                  </a:lnTo>
                  <a:lnTo>
                    <a:pt x="43422" y="224663"/>
                  </a:lnTo>
                  <a:lnTo>
                    <a:pt x="33410" y="222617"/>
                  </a:lnTo>
                  <a:lnTo>
                    <a:pt x="30740" y="221083"/>
                  </a:lnTo>
                  <a:lnTo>
                    <a:pt x="28960" y="219356"/>
                  </a:lnTo>
                  <a:lnTo>
                    <a:pt x="26983" y="215554"/>
                  </a:lnTo>
                  <a:lnTo>
                    <a:pt x="25400" y="209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7093090" y="3693030"/>
              <a:ext cx="95111" cy="107205"/>
            </a:xfrm>
            <a:custGeom>
              <a:rect b="b" l="l" r="r" t="t"/>
              <a:pathLst>
                <a:path extrusionOk="0" h="107205" w="95111">
                  <a:moveTo>
                    <a:pt x="44310" y="28070"/>
                  </a:moveTo>
                  <a:lnTo>
                    <a:pt x="44310" y="28070"/>
                  </a:lnTo>
                  <a:lnTo>
                    <a:pt x="44310" y="15861"/>
                  </a:lnTo>
                  <a:lnTo>
                    <a:pt x="42428" y="10179"/>
                  </a:lnTo>
                  <a:lnTo>
                    <a:pt x="35472" y="782"/>
                  </a:lnTo>
                  <a:lnTo>
                    <a:pt x="32773" y="0"/>
                  </a:lnTo>
                  <a:lnTo>
                    <a:pt x="26013" y="1013"/>
                  </a:lnTo>
                  <a:lnTo>
                    <a:pt x="18305" y="9459"/>
                  </a:lnTo>
                  <a:lnTo>
                    <a:pt x="5228" y="34507"/>
                  </a:lnTo>
                  <a:lnTo>
                    <a:pt x="1451" y="50124"/>
                  </a:lnTo>
                  <a:lnTo>
                    <a:pt x="174" y="80430"/>
                  </a:lnTo>
                  <a:lnTo>
                    <a:pt x="0" y="89677"/>
                  </a:lnTo>
                  <a:lnTo>
                    <a:pt x="658" y="92424"/>
                  </a:lnTo>
                  <a:lnTo>
                    <a:pt x="1804" y="94256"/>
                  </a:lnTo>
                  <a:lnTo>
                    <a:pt x="3272" y="95478"/>
                  </a:lnTo>
                  <a:lnTo>
                    <a:pt x="6786" y="96834"/>
                  </a:lnTo>
                  <a:lnTo>
                    <a:pt x="8711" y="97196"/>
                  </a:lnTo>
                  <a:lnTo>
                    <a:pt x="14612" y="93835"/>
                  </a:lnTo>
                  <a:lnTo>
                    <a:pt x="26527" y="83551"/>
                  </a:lnTo>
                  <a:lnTo>
                    <a:pt x="42874" y="53738"/>
                  </a:lnTo>
                  <a:lnTo>
                    <a:pt x="48353" y="36381"/>
                  </a:lnTo>
                  <a:lnTo>
                    <a:pt x="50341" y="28236"/>
                  </a:lnTo>
                  <a:lnTo>
                    <a:pt x="51858" y="26064"/>
                  </a:lnTo>
                  <a:lnTo>
                    <a:pt x="53575" y="24616"/>
                  </a:lnTo>
                  <a:lnTo>
                    <a:pt x="55426" y="25062"/>
                  </a:lnTo>
                  <a:lnTo>
                    <a:pt x="59363" y="29320"/>
                  </a:lnTo>
                  <a:lnTo>
                    <a:pt x="77315" y="57116"/>
                  </a:lnTo>
                  <a:lnTo>
                    <a:pt x="88646" y="85700"/>
                  </a:lnTo>
                  <a:lnTo>
                    <a:pt x="94543" y="104521"/>
                  </a:lnTo>
                  <a:lnTo>
                    <a:pt x="94857" y="107204"/>
                  </a:lnTo>
                  <a:lnTo>
                    <a:pt x="94942" y="106931"/>
                  </a:lnTo>
                  <a:lnTo>
                    <a:pt x="95110" y="9792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7000391" y="3625850"/>
              <a:ext cx="73510" cy="15183"/>
            </a:xfrm>
            <a:custGeom>
              <a:rect b="b" l="l" r="r" t="t"/>
              <a:pathLst>
                <a:path extrusionOk="0" h="15183" w="73510">
                  <a:moveTo>
                    <a:pt x="3659" y="0"/>
                  </a:moveTo>
                  <a:lnTo>
                    <a:pt x="3659" y="0"/>
                  </a:lnTo>
                  <a:lnTo>
                    <a:pt x="288" y="6742"/>
                  </a:lnTo>
                  <a:lnTo>
                    <a:pt x="0" y="9434"/>
                  </a:lnTo>
                  <a:lnTo>
                    <a:pt x="1562" y="14306"/>
                  </a:lnTo>
                  <a:lnTo>
                    <a:pt x="2967" y="15182"/>
                  </a:lnTo>
                  <a:lnTo>
                    <a:pt x="4609" y="15060"/>
                  </a:lnTo>
                  <a:lnTo>
                    <a:pt x="6408" y="14273"/>
                  </a:lnTo>
                  <a:lnTo>
                    <a:pt x="33234" y="12305"/>
                  </a:lnTo>
                  <a:lnTo>
                    <a:pt x="73509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7178479" y="3543300"/>
              <a:ext cx="35122" cy="254001"/>
            </a:xfrm>
            <a:custGeom>
              <a:rect b="b" l="l" r="r" t="t"/>
              <a:pathLst>
                <a:path extrusionOk="0" h="254001" w="35122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973" y="34062"/>
                  </a:lnTo>
                  <a:lnTo>
                    <a:pt x="3095" y="64584"/>
                  </a:lnTo>
                  <a:lnTo>
                    <a:pt x="5171" y="92984"/>
                  </a:lnTo>
                  <a:lnTo>
                    <a:pt x="7699" y="115410"/>
                  </a:lnTo>
                  <a:lnTo>
                    <a:pt x="8822" y="137136"/>
                  </a:lnTo>
                  <a:lnTo>
                    <a:pt x="12825" y="165830"/>
                  </a:lnTo>
                  <a:lnTo>
                    <a:pt x="15110" y="192206"/>
                  </a:lnTo>
                  <a:lnTo>
                    <a:pt x="20245" y="220627"/>
                  </a:lnTo>
                  <a:lnTo>
                    <a:pt x="22482" y="235253"/>
                  </a:lnTo>
                  <a:lnTo>
                    <a:pt x="28831" y="250833"/>
                  </a:lnTo>
                  <a:lnTo>
                    <a:pt x="30223" y="251889"/>
                  </a:lnTo>
                  <a:lnTo>
                    <a:pt x="35121" y="254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7217488" y="3670300"/>
              <a:ext cx="97713" cy="127001"/>
            </a:xfrm>
            <a:custGeom>
              <a:rect b="b" l="l" r="r" t="t"/>
              <a:pathLst>
                <a:path extrusionOk="0" h="127001" w="97713">
                  <a:moveTo>
                    <a:pt x="46912" y="0"/>
                  </a:moveTo>
                  <a:lnTo>
                    <a:pt x="46912" y="0"/>
                  </a:lnTo>
                  <a:lnTo>
                    <a:pt x="43541" y="0"/>
                  </a:lnTo>
                  <a:lnTo>
                    <a:pt x="34703" y="3371"/>
                  </a:lnTo>
                  <a:lnTo>
                    <a:pt x="23438" y="11537"/>
                  </a:lnTo>
                  <a:lnTo>
                    <a:pt x="10237" y="26006"/>
                  </a:lnTo>
                  <a:lnTo>
                    <a:pt x="627" y="42453"/>
                  </a:lnTo>
                  <a:lnTo>
                    <a:pt x="0" y="52734"/>
                  </a:lnTo>
                  <a:lnTo>
                    <a:pt x="5346" y="73211"/>
                  </a:lnTo>
                  <a:lnTo>
                    <a:pt x="22813" y="96036"/>
                  </a:lnTo>
                  <a:lnTo>
                    <a:pt x="42074" y="109934"/>
                  </a:lnTo>
                  <a:lnTo>
                    <a:pt x="70022" y="121842"/>
                  </a:lnTo>
                  <a:lnTo>
                    <a:pt x="88107" y="126321"/>
                  </a:lnTo>
                  <a:lnTo>
                    <a:pt x="97712" y="127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3"/>
          <p:cNvGrpSpPr/>
          <p:nvPr/>
        </p:nvGrpSpPr>
        <p:grpSpPr>
          <a:xfrm>
            <a:off x="4928845" y="4000607"/>
            <a:ext cx="659156" cy="346718"/>
            <a:chOff x="4928845" y="4000607"/>
            <a:chExt cx="659156" cy="346718"/>
          </a:xfrm>
        </p:grpSpPr>
        <p:sp>
          <p:nvSpPr>
            <p:cNvPr id="817" name="Google Shape;817;p3"/>
            <p:cNvSpPr/>
            <p:nvPr/>
          </p:nvSpPr>
          <p:spPr>
            <a:xfrm>
              <a:off x="4928845" y="4016829"/>
              <a:ext cx="62256" cy="316001"/>
            </a:xfrm>
            <a:custGeom>
              <a:rect b="b" l="l" r="r" t="t"/>
              <a:pathLst>
                <a:path extrusionOk="0" h="316001" w="62256">
                  <a:moveTo>
                    <a:pt x="24155" y="21771"/>
                  </a:moveTo>
                  <a:lnTo>
                    <a:pt x="24155" y="21771"/>
                  </a:lnTo>
                  <a:lnTo>
                    <a:pt x="15317" y="7465"/>
                  </a:lnTo>
                  <a:lnTo>
                    <a:pt x="9228" y="756"/>
                  </a:lnTo>
                  <a:lnTo>
                    <a:pt x="7148" y="0"/>
                  </a:lnTo>
                  <a:lnTo>
                    <a:pt x="5057" y="201"/>
                  </a:lnTo>
                  <a:lnTo>
                    <a:pt x="2956" y="1041"/>
                  </a:lnTo>
                  <a:lnTo>
                    <a:pt x="1556" y="2307"/>
                  </a:lnTo>
                  <a:lnTo>
                    <a:pt x="0" y="5595"/>
                  </a:lnTo>
                  <a:lnTo>
                    <a:pt x="3365" y="33027"/>
                  </a:lnTo>
                  <a:lnTo>
                    <a:pt x="4589" y="57953"/>
                  </a:lnTo>
                  <a:lnTo>
                    <a:pt x="5658" y="83213"/>
                  </a:lnTo>
                  <a:lnTo>
                    <a:pt x="9423" y="109277"/>
                  </a:lnTo>
                  <a:lnTo>
                    <a:pt x="11559" y="139029"/>
                  </a:lnTo>
                  <a:lnTo>
                    <a:pt x="16346" y="170187"/>
                  </a:lnTo>
                  <a:lnTo>
                    <a:pt x="21528" y="201056"/>
                  </a:lnTo>
                  <a:lnTo>
                    <a:pt x="24082" y="228390"/>
                  </a:lnTo>
                  <a:lnTo>
                    <a:pt x="28994" y="253658"/>
                  </a:lnTo>
                  <a:lnTo>
                    <a:pt x="36974" y="283397"/>
                  </a:lnTo>
                  <a:lnTo>
                    <a:pt x="41847" y="297505"/>
                  </a:lnTo>
                  <a:lnTo>
                    <a:pt x="57146" y="314947"/>
                  </a:lnTo>
                  <a:lnTo>
                    <a:pt x="58849" y="316000"/>
                  </a:lnTo>
                  <a:lnTo>
                    <a:pt x="59984" y="315996"/>
                  </a:lnTo>
                  <a:lnTo>
                    <a:pt x="60741" y="315288"/>
                  </a:lnTo>
                  <a:lnTo>
                    <a:pt x="61582" y="312619"/>
                  </a:lnTo>
                  <a:lnTo>
                    <a:pt x="62255" y="30117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940300" y="4022017"/>
              <a:ext cx="106368" cy="124534"/>
            </a:xfrm>
            <a:custGeom>
              <a:rect b="b" l="l" r="r" t="t"/>
              <a:pathLst>
                <a:path extrusionOk="0" h="124534" w="106368">
                  <a:moveTo>
                    <a:pt x="0" y="41983"/>
                  </a:moveTo>
                  <a:lnTo>
                    <a:pt x="0" y="41983"/>
                  </a:lnTo>
                  <a:lnTo>
                    <a:pt x="0" y="38612"/>
                  </a:lnTo>
                  <a:lnTo>
                    <a:pt x="18004" y="14145"/>
                  </a:lnTo>
                  <a:lnTo>
                    <a:pt x="32615" y="3083"/>
                  </a:lnTo>
                  <a:lnTo>
                    <a:pt x="41778" y="0"/>
                  </a:lnTo>
                  <a:lnTo>
                    <a:pt x="58240" y="1635"/>
                  </a:lnTo>
                  <a:lnTo>
                    <a:pt x="76523" y="6587"/>
                  </a:lnTo>
                  <a:lnTo>
                    <a:pt x="81355" y="9919"/>
                  </a:lnTo>
                  <a:lnTo>
                    <a:pt x="88604" y="19265"/>
                  </a:lnTo>
                  <a:lnTo>
                    <a:pt x="101282" y="46805"/>
                  </a:lnTo>
                  <a:lnTo>
                    <a:pt x="104987" y="56826"/>
                  </a:lnTo>
                  <a:lnTo>
                    <a:pt x="106367" y="75074"/>
                  </a:lnTo>
                  <a:lnTo>
                    <a:pt x="102367" y="104292"/>
                  </a:lnTo>
                  <a:lnTo>
                    <a:pt x="101667" y="122106"/>
                  </a:lnTo>
                  <a:lnTo>
                    <a:pt x="100940" y="122915"/>
                  </a:lnTo>
                  <a:lnTo>
                    <a:pt x="95250" y="12453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959350" y="4092982"/>
              <a:ext cx="76201" cy="47219"/>
            </a:xfrm>
            <a:custGeom>
              <a:rect b="b" l="l" r="r" t="t"/>
              <a:pathLst>
                <a:path extrusionOk="0" h="47219" w="76201">
                  <a:moveTo>
                    <a:pt x="0" y="47218"/>
                  </a:moveTo>
                  <a:lnTo>
                    <a:pt x="0" y="47218"/>
                  </a:lnTo>
                  <a:lnTo>
                    <a:pt x="3371" y="40476"/>
                  </a:lnTo>
                  <a:lnTo>
                    <a:pt x="8789" y="35285"/>
                  </a:lnTo>
                  <a:lnTo>
                    <a:pt x="36653" y="11853"/>
                  </a:lnTo>
                  <a:lnTo>
                    <a:pt x="60775" y="732"/>
                  </a:lnTo>
                  <a:lnTo>
                    <a:pt x="64506" y="0"/>
                  </a:lnTo>
                  <a:lnTo>
                    <a:pt x="76200" y="276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5011033" y="4102100"/>
              <a:ext cx="75318" cy="90502"/>
            </a:xfrm>
            <a:custGeom>
              <a:rect b="b" l="l" r="r" t="t"/>
              <a:pathLst>
                <a:path extrusionOk="0" h="90502" w="75318">
                  <a:moveTo>
                    <a:pt x="5467" y="69850"/>
                  </a:moveTo>
                  <a:lnTo>
                    <a:pt x="5467" y="69850"/>
                  </a:lnTo>
                  <a:lnTo>
                    <a:pt x="2097" y="73221"/>
                  </a:lnTo>
                  <a:lnTo>
                    <a:pt x="441" y="78639"/>
                  </a:lnTo>
                  <a:lnTo>
                    <a:pt x="0" y="82059"/>
                  </a:lnTo>
                  <a:lnTo>
                    <a:pt x="1391" y="87741"/>
                  </a:lnTo>
                  <a:lnTo>
                    <a:pt x="2749" y="90244"/>
                  </a:lnTo>
                  <a:lnTo>
                    <a:pt x="5067" y="90501"/>
                  </a:lnTo>
                  <a:lnTo>
                    <a:pt x="26277" y="77134"/>
                  </a:lnTo>
                  <a:lnTo>
                    <a:pt x="37347" y="65266"/>
                  </a:lnTo>
                  <a:lnTo>
                    <a:pt x="51787" y="41163"/>
                  </a:lnTo>
                  <a:lnTo>
                    <a:pt x="75317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5086742" y="4025900"/>
              <a:ext cx="75809" cy="120137"/>
            </a:xfrm>
            <a:custGeom>
              <a:rect b="b" l="l" r="r" t="t"/>
              <a:pathLst>
                <a:path extrusionOk="0" h="120137" w="75809">
                  <a:moveTo>
                    <a:pt x="5958" y="0"/>
                  </a:moveTo>
                  <a:lnTo>
                    <a:pt x="5958" y="0"/>
                  </a:lnTo>
                  <a:lnTo>
                    <a:pt x="5253" y="10845"/>
                  </a:lnTo>
                  <a:lnTo>
                    <a:pt x="932" y="38282"/>
                  </a:lnTo>
                  <a:lnTo>
                    <a:pt x="0" y="64259"/>
                  </a:lnTo>
                  <a:lnTo>
                    <a:pt x="1606" y="82775"/>
                  </a:lnTo>
                  <a:lnTo>
                    <a:pt x="5435" y="94644"/>
                  </a:lnTo>
                  <a:lnTo>
                    <a:pt x="11840" y="104623"/>
                  </a:lnTo>
                  <a:lnTo>
                    <a:pt x="23380" y="114804"/>
                  </a:lnTo>
                  <a:lnTo>
                    <a:pt x="31575" y="118051"/>
                  </a:lnTo>
                  <a:lnTo>
                    <a:pt x="48335" y="120136"/>
                  </a:lnTo>
                  <a:lnTo>
                    <a:pt x="56777" y="116659"/>
                  </a:lnTo>
                  <a:lnTo>
                    <a:pt x="70324" y="106299"/>
                  </a:lnTo>
                  <a:lnTo>
                    <a:pt x="73371" y="101807"/>
                  </a:lnTo>
                  <a:lnTo>
                    <a:pt x="75808" y="952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5130800" y="4089400"/>
              <a:ext cx="12701" cy="19051"/>
            </a:xfrm>
            <a:custGeom>
              <a:rect b="b" l="l" r="r" t="t"/>
              <a:pathLst>
                <a:path extrusionOk="0" h="19051" w="1270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5026" y="12143"/>
                  </a:lnTo>
                  <a:lnTo>
                    <a:pt x="5467" y="10212"/>
                  </a:lnTo>
                  <a:lnTo>
                    <a:pt x="127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5111750" y="4000607"/>
              <a:ext cx="132688" cy="341383"/>
            </a:xfrm>
            <a:custGeom>
              <a:rect b="b" l="l" r="r" t="t"/>
              <a:pathLst>
                <a:path extrusionOk="0" h="341383" w="132688">
                  <a:moveTo>
                    <a:pt x="0" y="18943"/>
                  </a:moveTo>
                  <a:lnTo>
                    <a:pt x="0" y="18943"/>
                  </a:lnTo>
                  <a:lnTo>
                    <a:pt x="14927" y="4016"/>
                  </a:lnTo>
                  <a:lnTo>
                    <a:pt x="22862" y="1725"/>
                  </a:lnTo>
                  <a:lnTo>
                    <a:pt x="54340" y="54"/>
                  </a:lnTo>
                  <a:lnTo>
                    <a:pt x="61627" y="0"/>
                  </a:lnTo>
                  <a:lnTo>
                    <a:pt x="67895" y="2081"/>
                  </a:lnTo>
                  <a:lnTo>
                    <a:pt x="89226" y="19675"/>
                  </a:lnTo>
                  <a:lnTo>
                    <a:pt x="103494" y="39392"/>
                  </a:lnTo>
                  <a:lnTo>
                    <a:pt x="116108" y="69927"/>
                  </a:lnTo>
                  <a:lnTo>
                    <a:pt x="122675" y="95589"/>
                  </a:lnTo>
                  <a:lnTo>
                    <a:pt x="125078" y="117214"/>
                  </a:lnTo>
                  <a:lnTo>
                    <a:pt x="126851" y="140936"/>
                  </a:lnTo>
                  <a:lnTo>
                    <a:pt x="129991" y="165590"/>
                  </a:lnTo>
                  <a:lnTo>
                    <a:pt x="131857" y="190658"/>
                  </a:lnTo>
                  <a:lnTo>
                    <a:pt x="132687" y="213794"/>
                  </a:lnTo>
                  <a:lnTo>
                    <a:pt x="132448" y="240836"/>
                  </a:lnTo>
                  <a:lnTo>
                    <a:pt x="129892" y="262906"/>
                  </a:lnTo>
                  <a:lnTo>
                    <a:pt x="128285" y="286827"/>
                  </a:lnTo>
                  <a:lnTo>
                    <a:pt x="125499" y="314686"/>
                  </a:lnTo>
                  <a:lnTo>
                    <a:pt x="120205" y="327409"/>
                  </a:lnTo>
                  <a:lnTo>
                    <a:pt x="112095" y="338029"/>
                  </a:lnTo>
                  <a:lnTo>
                    <a:pt x="106029" y="340676"/>
                  </a:lnTo>
                  <a:lnTo>
                    <a:pt x="102436" y="341382"/>
                  </a:lnTo>
                  <a:lnTo>
                    <a:pt x="92799" y="338403"/>
                  </a:lnTo>
                  <a:lnTo>
                    <a:pt x="63500" y="32374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5041900" y="4152900"/>
              <a:ext cx="101601" cy="44451"/>
            </a:xfrm>
            <a:custGeom>
              <a:rect b="b" l="l" r="r" t="t"/>
              <a:pathLst>
                <a:path extrusionOk="0" h="44451" w="101601">
                  <a:moveTo>
                    <a:pt x="0" y="44450"/>
                  </a:moveTo>
                  <a:lnTo>
                    <a:pt x="0" y="44450"/>
                  </a:lnTo>
                  <a:lnTo>
                    <a:pt x="5775" y="39381"/>
                  </a:lnTo>
                  <a:lnTo>
                    <a:pt x="25056" y="27232"/>
                  </a:lnTo>
                  <a:lnTo>
                    <a:pt x="30892" y="24804"/>
                  </a:lnTo>
                  <a:lnTo>
                    <a:pt x="57873" y="11202"/>
                  </a:lnTo>
                  <a:lnTo>
                    <a:pt x="88571" y="1309"/>
                  </a:lnTo>
                  <a:lnTo>
                    <a:pt x="1016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5054600" y="4203700"/>
              <a:ext cx="101601" cy="44451"/>
            </a:xfrm>
            <a:custGeom>
              <a:rect b="b" l="l" r="r" t="t"/>
              <a:pathLst>
                <a:path extrusionOk="0" h="44451" w="10160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8789" y="39424"/>
                  </a:lnTo>
                  <a:lnTo>
                    <a:pt x="27136" y="34990"/>
                  </a:lnTo>
                  <a:lnTo>
                    <a:pt x="33227" y="31309"/>
                  </a:lnTo>
                  <a:lnTo>
                    <a:pt x="34852" y="29339"/>
                  </a:lnTo>
                  <a:lnTo>
                    <a:pt x="66427" y="16907"/>
                  </a:lnTo>
                  <a:lnTo>
                    <a:pt x="97277" y="2821"/>
                  </a:lnTo>
                  <a:lnTo>
                    <a:pt x="1016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5056012" y="4197350"/>
              <a:ext cx="23989" cy="149975"/>
            </a:xfrm>
            <a:custGeom>
              <a:rect b="b" l="l" r="r" t="t"/>
              <a:pathLst>
                <a:path extrusionOk="0" h="149975" w="23989">
                  <a:moveTo>
                    <a:pt x="23988" y="0"/>
                  </a:moveTo>
                  <a:lnTo>
                    <a:pt x="23988" y="0"/>
                  </a:lnTo>
                  <a:lnTo>
                    <a:pt x="11779" y="12209"/>
                  </a:lnTo>
                  <a:lnTo>
                    <a:pt x="7978" y="21654"/>
                  </a:lnTo>
                  <a:lnTo>
                    <a:pt x="2167" y="51707"/>
                  </a:lnTo>
                  <a:lnTo>
                    <a:pt x="0" y="82886"/>
                  </a:lnTo>
                  <a:lnTo>
                    <a:pt x="3867" y="110715"/>
                  </a:lnTo>
                  <a:lnTo>
                    <a:pt x="11494" y="140116"/>
                  </a:lnTo>
                  <a:lnTo>
                    <a:pt x="16424" y="149974"/>
                  </a:lnTo>
                  <a:lnTo>
                    <a:pt x="17535" y="149372"/>
                  </a:lnTo>
                  <a:lnTo>
                    <a:pt x="20650" y="144940"/>
                  </a:lnTo>
                  <a:lnTo>
                    <a:pt x="23988" y="133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5099050" y="4212742"/>
              <a:ext cx="50801" cy="117959"/>
            </a:xfrm>
            <a:custGeom>
              <a:rect b="b" l="l" r="r" t="t"/>
              <a:pathLst>
                <a:path extrusionOk="0" h="117959" w="50801">
                  <a:moveTo>
                    <a:pt x="0" y="3658"/>
                  </a:moveTo>
                  <a:lnTo>
                    <a:pt x="0" y="3658"/>
                  </a:lnTo>
                  <a:lnTo>
                    <a:pt x="3370" y="3658"/>
                  </a:lnTo>
                  <a:lnTo>
                    <a:pt x="6908" y="1777"/>
                  </a:lnTo>
                  <a:lnTo>
                    <a:pt x="8838" y="287"/>
                  </a:lnTo>
                  <a:lnTo>
                    <a:pt x="10832" y="0"/>
                  </a:lnTo>
                  <a:lnTo>
                    <a:pt x="14927" y="1562"/>
                  </a:lnTo>
                  <a:lnTo>
                    <a:pt x="21199" y="9779"/>
                  </a:lnTo>
                  <a:lnTo>
                    <a:pt x="29640" y="36042"/>
                  </a:lnTo>
                  <a:lnTo>
                    <a:pt x="35280" y="62250"/>
                  </a:lnTo>
                  <a:lnTo>
                    <a:pt x="41100" y="92887"/>
                  </a:lnTo>
                  <a:lnTo>
                    <a:pt x="50800" y="11795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5314950" y="4076700"/>
              <a:ext cx="63501" cy="196851"/>
            </a:xfrm>
            <a:custGeom>
              <a:rect b="b" l="l" r="r" t="t"/>
              <a:pathLst>
                <a:path extrusionOk="0" h="196851" w="63501">
                  <a:moveTo>
                    <a:pt x="63500" y="0"/>
                  </a:moveTo>
                  <a:lnTo>
                    <a:pt x="63500" y="0"/>
                  </a:lnTo>
                  <a:lnTo>
                    <a:pt x="61619" y="12552"/>
                  </a:lnTo>
                  <a:lnTo>
                    <a:pt x="54711" y="35469"/>
                  </a:lnTo>
                  <a:lnTo>
                    <a:pt x="43727" y="64602"/>
                  </a:lnTo>
                  <a:lnTo>
                    <a:pt x="33417" y="93695"/>
                  </a:lnTo>
                  <a:lnTo>
                    <a:pt x="23613" y="122067"/>
                  </a:lnTo>
                  <a:lnTo>
                    <a:pt x="19246" y="147036"/>
                  </a:lnTo>
                  <a:lnTo>
                    <a:pt x="12321" y="174650"/>
                  </a:lnTo>
                  <a:lnTo>
                    <a:pt x="0" y="1968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5334000" y="4174299"/>
              <a:ext cx="158317" cy="114401"/>
            </a:xfrm>
            <a:custGeom>
              <a:rect b="b" l="l" r="r" t="t"/>
              <a:pathLst>
                <a:path extrusionOk="0" h="114401" w="158317">
                  <a:moveTo>
                    <a:pt x="0" y="29401"/>
                  </a:moveTo>
                  <a:lnTo>
                    <a:pt x="0" y="29401"/>
                  </a:lnTo>
                  <a:lnTo>
                    <a:pt x="30440" y="59841"/>
                  </a:lnTo>
                  <a:lnTo>
                    <a:pt x="61567" y="90262"/>
                  </a:lnTo>
                  <a:lnTo>
                    <a:pt x="83422" y="104034"/>
                  </a:lnTo>
                  <a:lnTo>
                    <a:pt x="108122" y="113758"/>
                  </a:lnTo>
                  <a:lnTo>
                    <a:pt x="116964" y="114400"/>
                  </a:lnTo>
                  <a:lnTo>
                    <a:pt x="134406" y="111568"/>
                  </a:lnTo>
                  <a:lnTo>
                    <a:pt x="136170" y="110284"/>
                  </a:lnTo>
                  <a:lnTo>
                    <a:pt x="153800" y="91569"/>
                  </a:lnTo>
                  <a:lnTo>
                    <a:pt x="156550" y="83136"/>
                  </a:lnTo>
                  <a:lnTo>
                    <a:pt x="158316" y="63847"/>
                  </a:lnTo>
                  <a:lnTo>
                    <a:pt x="151785" y="35270"/>
                  </a:lnTo>
                  <a:lnTo>
                    <a:pt x="143015" y="5578"/>
                  </a:lnTo>
                  <a:lnTo>
                    <a:pt x="141204" y="2936"/>
                  </a:lnTo>
                  <a:lnTo>
                    <a:pt x="137311" y="0"/>
                  </a:lnTo>
                  <a:lnTo>
                    <a:pt x="129467" y="576"/>
                  </a:lnTo>
                  <a:lnTo>
                    <a:pt x="120335" y="3185"/>
                  </a:lnTo>
                  <a:lnTo>
                    <a:pt x="107950" y="1035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5422900" y="4197350"/>
              <a:ext cx="19051" cy="12701"/>
            </a:xfrm>
            <a:custGeom>
              <a:rect b="b" l="l" r="r" t="t"/>
              <a:pathLst>
                <a:path extrusionOk="0" h="12701" w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19050" y="12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5537200" y="4197350"/>
              <a:ext cx="50801" cy="25401"/>
            </a:xfrm>
            <a:custGeom>
              <a:rect b="b" l="l" r="r" t="t"/>
              <a:pathLst>
                <a:path extrusionOk="0" h="25401" w="50801">
                  <a:moveTo>
                    <a:pt x="0" y="0"/>
                  </a:moveTo>
                  <a:lnTo>
                    <a:pt x="0" y="0"/>
                  </a:lnTo>
                  <a:lnTo>
                    <a:pt x="28251" y="17007"/>
                  </a:lnTo>
                  <a:lnTo>
                    <a:pt x="42714" y="23533"/>
                  </a:lnTo>
                  <a:lnTo>
                    <a:pt x="50800" y="25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3"/>
          <p:cNvGrpSpPr/>
          <p:nvPr/>
        </p:nvGrpSpPr>
        <p:grpSpPr>
          <a:xfrm>
            <a:off x="5784850" y="3994150"/>
            <a:ext cx="673101" cy="476251"/>
            <a:chOff x="5784850" y="3994150"/>
            <a:chExt cx="673101" cy="476251"/>
          </a:xfrm>
        </p:grpSpPr>
        <p:sp>
          <p:nvSpPr>
            <p:cNvPr id="833" name="Google Shape;833;p3"/>
            <p:cNvSpPr/>
            <p:nvPr/>
          </p:nvSpPr>
          <p:spPr>
            <a:xfrm>
              <a:off x="5784850" y="3994150"/>
              <a:ext cx="165101" cy="302858"/>
            </a:xfrm>
            <a:custGeom>
              <a:rect b="b" l="l" r="r" t="t"/>
              <a:pathLst>
                <a:path extrusionOk="0" h="302858" w="165101">
                  <a:moveTo>
                    <a:pt x="0" y="0"/>
                  </a:moveTo>
                  <a:lnTo>
                    <a:pt x="0" y="0"/>
                  </a:lnTo>
                  <a:lnTo>
                    <a:pt x="12210" y="29886"/>
                  </a:lnTo>
                  <a:lnTo>
                    <a:pt x="22768" y="59604"/>
                  </a:lnTo>
                  <a:lnTo>
                    <a:pt x="27288" y="83170"/>
                  </a:lnTo>
                  <a:lnTo>
                    <a:pt x="31648" y="110107"/>
                  </a:lnTo>
                  <a:lnTo>
                    <a:pt x="35939" y="138542"/>
                  </a:lnTo>
                  <a:lnTo>
                    <a:pt x="40196" y="167643"/>
                  </a:lnTo>
                  <a:lnTo>
                    <a:pt x="42560" y="195158"/>
                  </a:lnTo>
                  <a:lnTo>
                    <a:pt x="44315" y="221498"/>
                  </a:lnTo>
                  <a:lnTo>
                    <a:pt x="47448" y="247316"/>
                  </a:lnTo>
                  <a:lnTo>
                    <a:pt x="50138" y="274447"/>
                  </a:lnTo>
                  <a:lnTo>
                    <a:pt x="51310" y="291103"/>
                  </a:lnTo>
                  <a:lnTo>
                    <a:pt x="56242" y="302857"/>
                  </a:lnTo>
                  <a:lnTo>
                    <a:pt x="56544" y="302799"/>
                  </a:lnTo>
                  <a:lnTo>
                    <a:pt x="56881" y="300853"/>
                  </a:lnTo>
                  <a:lnTo>
                    <a:pt x="57097" y="274282"/>
                  </a:lnTo>
                  <a:lnTo>
                    <a:pt x="57139" y="243007"/>
                  </a:lnTo>
                  <a:lnTo>
                    <a:pt x="59028" y="218993"/>
                  </a:lnTo>
                  <a:lnTo>
                    <a:pt x="65937" y="193298"/>
                  </a:lnTo>
                  <a:lnTo>
                    <a:pt x="73050" y="180454"/>
                  </a:lnTo>
                  <a:lnTo>
                    <a:pt x="84987" y="169257"/>
                  </a:lnTo>
                  <a:lnTo>
                    <a:pt x="97462" y="162177"/>
                  </a:lnTo>
                  <a:lnTo>
                    <a:pt x="105876" y="160273"/>
                  </a:lnTo>
                  <a:lnTo>
                    <a:pt x="116200" y="163190"/>
                  </a:lnTo>
                  <a:lnTo>
                    <a:pt x="121917" y="165943"/>
                  </a:lnTo>
                  <a:lnTo>
                    <a:pt x="130150" y="176528"/>
                  </a:lnTo>
                  <a:lnTo>
                    <a:pt x="141185" y="206320"/>
                  </a:lnTo>
                  <a:lnTo>
                    <a:pt x="147979" y="234385"/>
                  </a:lnTo>
                  <a:lnTo>
                    <a:pt x="152233" y="261676"/>
                  </a:lnTo>
                  <a:lnTo>
                    <a:pt x="159136" y="287135"/>
                  </a:lnTo>
                  <a:lnTo>
                    <a:pt x="165100" y="298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5983241" y="4173095"/>
              <a:ext cx="100060" cy="145082"/>
            </a:xfrm>
            <a:custGeom>
              <a:rect b="b" l="l" r="r" t="t"/>
              <a:pathLst>
                <a:path extrusionOk="0" h="145082" w="100060">
                  <a:moveTo>
                    <a:pt x="36559" y="11555"/>
                  </a:moveTo>
                  <a:lnTo>
                    <a:pt x="36559" y="11555"/>
                  </a:lnTo>
                  <a:lnTo>
                    <a:pt x="25728" y="1430"/>
                  </a:lnTo>
                  <a:lnTo>
                    <a:pt x="21633" y="0"/>
                  </a:lnTo>
                  <a:lnTo>
                    <a:pt x="19552" y="1029"/>
                  </a:lnTo>
                  <a:lnTo>
                    <a:pt x="15360" y="5936"/>
                  </a:lnTo>
                  <a:lnTo>
                    <a:pt x="6919" y="27065"/>
                  </a:lnTo>
                  <a:lnTo>
                    <a:pt x="1279" y="53859"/>
                  </a:lnTo>
                  <a:lnTo>
                    <a:pt x="0" y="81318"/>
                  </a:lnTo>
                  <a:lnTo>
                    <a:pt x="3777" y="95882"/>
                  </a:lnTo>
                  <a:lnTo>
                    <a:pt x="11373" y="111206"/>
                  </a:lnTo>
                  <a:lnTo>
                    <a:pt x="13418" y="113973"/>
                  </a:lnTo>
                  <a:lnTo>
                    <a:pt x="15487" y="115111"/>
                  </a:lnTo>
                  <a:lnTo>
                    <a:pt x="17573" y="115165"/>
                  </a:lnTo>
                  <a:lnTo>
                    <a:pt x="19667" y="114494"/>
                  </a:lnTo>
                  <a:lnTo>
                    <a:pt x="23878" y="108106"/>
                  </a:lnTo>
                  <a:lnTo>
                    <a:pt x="34444" y="80740"/>
                  </a:lnTo>
                  <a:lnTo>
                    <a:pt x="41655" y="52939"/>
                  </a:lnTo>
                  <a:lnTo>
                    <a:pt x="42537" y="42789"/>
                  </a:lnTo>
                  <a:lnTo>
                    <a:pt x="43367" y="41550"/>
                  </a:lnTo>
                  <a:lnTo>
                    <a:pt x="44625" y="41429"/>
                  </a:lnTo>
                  <a:lnTo>
                    <a:pt x="46170" y="42055"/>
                  </a:lnTo>
                  <a:lnTo>
                    <a:pt x="51715" y="53048"/>
                  </a:lnTo>
                  <a:lnTo>
                    <a:pt x="59204" y="79383"/>
                  </a:lnTo>
                  <a:lnTo>
                    <a:pt x="64967" y="107514"/>
                  </a:lnTo>
                  <a:lnTo>
                    <a:pt x="77787" y="131640"/>
                  </a:lnTo>
                  <a:lnTo>
                    <a:pt x="85692" y="141596"/>
                  </a:lnTo>
                  <a:lnTo>
                    <a:pt x="89071" y="144110"/>
                  </a:lnTo>
                  <a:lnTo>
                    <a:pt x="92027" y="145081"/>
                  </a:lnTo>
                  <a:lnTo>
                    <a:pt x="100059" y="14490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6096000" y="4199029"/>
              <a:ext cx="84420" cy="250079"/>
            </a:xfrm>
            <a:custGeom>
              <a:rect b="b" l="l" r="r" t="t"/>
              <a:pathLst>
                <a:path extrusionOk="0" h="250079" w="84420">
                  <a:moveTo>
                    <a:pt x="0" y="17371"/>
                  </a:moveTo>
                  <a:lnTo>
                    <a:pt x="0" y="17371"/>
                  </a:lnTo>
                  <a:lnTo>
                    <a:pt x="14746" y="44983"/>
                  </a:lnTo>
                  <a:lnTo>
                    <a:pt x="29066" y="74812"/>
                  </a:lnTo>
                  <a:lnTo>
                    <a:pt x="37988" y="101860"/>
                  </a:lnTo>
                  <a:lnTo>
                    <a:pt x="43174" y="130800"/>
                  </a:lnTo>
                  <a:lnTo>
                    <a:pt x="48563" y="157604"/>
                  </a:lnTo>
                  <a:lnTo>
                    <a:pt x="50358" y="185581"/>
                  </a:lnTo>
                  <a:lnTo>
                    <a:pt x="50741" y="215336"/>
                  </a:lnTo>
                  <a:lnTo>
                    <a:pt x="50792" y="244751"/>
                  </a:lnTo>
                  <a:lnTo>
                    <a:pt x="50090" y="247274"/>
                  </a:lnTo>
                  <a:lnTo>
                    <a:pt x="48916" y="248956"/>
                  </a:lnTo>
                  <a:lnTo>
                    <a:pt x="47427" y="250078"/>
                  </a:lnTo>
                  <a:lnTo>
                    <a:pt x="46434" y="248709"/>
                  </a:lnTo>
                  <a:lnTo>
                    <a:pt x="43627" y="236669"/>
                  </a:lnTo>
                  <a:lnTo>
                    <a:pt x="30222" y="207482"/>
                  </a:lnTo>
                  <a:lnTo>
                    <a:pt x="20087" y="181964"/>
                  </a:lnTo>
                  <a:lnTo>
                    <a:pt x="11517" y="155431"/>
                  </a:lnTo>
                  <a:lnTo>
                    <a:pt x="3008" y="126251"/>
                  </a:lnTo>
                  <a:lnTo>
                    <a:pt x="594" y="96342"/>
                  </a:lnTo>
                  <a:lnTo>
                    <a:pt x="2057" y="72755"/>
                  </a:lnTo>
                  <a:lnTo>
                    <a:pt x="8873" y="45401"/>
                  </a:lnTo>
                  <a:lnTo>
                    <a:pt x="18308" y="27872"/>
                  </a:lnTo>
                  <a:lnTo>
                    <a:pt x="34139" y="10012"/>
                  </a:lnTo>
                  <a:lnTo>
                    <a:pt x="42454" y="3987"/>
                  </a:lnTo>
                  <a:lnTo>
                    <a:pt x="50854" y="839"/>
                  </a:lnTo>
                  <a:lnTo>
                    <a:pt x="55070" y="0"/>
                  </a:lnTo>
                  <a:lnTo>
                    <a:pt x="63516" y="949"/>
                  </a:lnTo>
                  <a:lnTo>
                    <a:pt x="67744" y="2190"/>
                  </a:lnTo>
                  <a:lnTo>
                    <a:pt x="74323" y="7331"/>
                  </a:lnTo>
                  <a:lnTo>
                    <a:pt x="79599" y="15025"/>
                  </a:lnTo>
                  <a:lnTo>
                    <a:pt x="84296" y="25500"/>
                  </a:lnTo>
                  <a:lnTo>
                    <a:pt x="84419" y="31257"/>
                  </a:lnTo>
                  <a:lnTo>
                    <a:pt x="74190" y="58606"/>
                  </a:lnTo>
                  <a:lnTo>
                    <a:pt x="68016" y="65801"/>
                  </a:lnTo>
                  <a:lnTo>
                    <a:pt x="52555" y="76169"/>
                  </a:lnTo>
                  <a:lnTo>
                    <a:pt x="49147" y="77031"/>
                  </a:lnTo>
                  <a:lnTo>
                    <a:pt x="46170" y="76900"/>
                  </a:lnTo>
                  <a:lnTo>
                    <a:pt x="43481" y="76107"/>
                  </a:lnTo>
                  <a:lnTo>
                    <a:pt x="38610" y="71463"/>
                  </a:lnTo>
                  <a:lnTo>
                    <a:pt x="31750" y="6182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6210300" y="4171950"/>
              <a:ext cx="87276" cy="251777"/>
            </a:xfrm>
            <a:custGeom>
              <a:rect b="b" l="l" r="r" t="t"/>
              <a:pathLst>
                <a:path extrusionOk="0" h="251777" w="87276">
                  <a:moveTo>
                    <a:pt x="0" y="0"/>
                  </a:moveTo>
                  <a:lnTo>
                    <a:pt x="0" y="0"/>
                  </a:lnTo>
                  <a:lnTo>
                    <a:pt x="5070" y="12962"/>
                  </a:lnTo>
                  <a:lnTo>
                    <a:pt x="10831" y="39824"/>
                  </a:lnTo>
                  <a:lnTo>
                    <a:pt x="19098" y="68936"/>
                  </a:lnTo>
                  <a:lnTo>
                    <a:pt x="23533" y="94274"/>
                  </a:lnTo>
                  <a:lnTo>
                    <a:pt x="26729" y="121067"/>
                  </a:lnTo>
                  <a:lnTo>
                    <a:pt x="30758" y="149503"/>
                  </a:lnTo>
                  <a:lnTo>
                    <a:pt x="36645" y="180623"/>
                  </a:lnTo>
                  <a:lnTo>
                    <a:pt x="41184" y="208854"/>
                  </a:lnTo>
                  <a:lnTo>
                    <a:pt x="44510" y="237765"/>
                  </a:lnTo>
                  <a:lnTo>
                    <a:pt x="49833" y="251723"/>
                  </a:lnTo>
                  <a:lnTo>
                    <a:pt x="50155" y="251776"/>
                  </a:lnTo>
                  <a:lnTo>
                    <a:pt x="50513" y="249954"/>
                  </a:lnTo>
                  <a:lnTo>
                    <a:pt x="41937" y="223433"/>
                  </a:lnTo>
                  <a:lnTo>
                    <a:pt x="33788" y="195673"/>
                  </a:lnTo>
                  <a:lnTo>
                    <a:pt x="27493" y="167730"/>
                  </a:lnTo>
                  <a:lnTo>
                    <a:pt x="21160" y="139225"/>
                  </a:lnTo>
                  <a:lnTo>
                    <a:pt x="10582" y="107748"/>
                  </a:lnTo>
                  <a:lnTo>
                    <a:pt x="7604" y="88840"/>
                  </a:lnTo>
                  <a:lnTo>
                    <a:pt x="10670" y="76174"/>
                  </a:lnTo>
                  <a:lnTo>
                    <a:pt x="22311" y="45857"/>
                  </a:lnTo>
                  <a:lnTo>
                    <a:pt x="25896" y="34832"/>
                  </a:lnTo>
                  <a:lnTo>
                    <a:pt x="39585" y="18036"/>
                  </a:lnTo>
                  <a:lnTo>
                    <a:pt x="53122" y="10910"/>
                  </a:lnTo>
                  <a:lnTo>
                    <a:pt x="67167" y="7701"/>
                  </a:lnTo>
                  <a:lnTo>
                    <a:pt x="74067" y="8832"/>
                  </a:lnTo>
                  <a:lnTo>
                    <a:pt x="76895" y="10121"/>
                  </a:lnTo>
                  <a:lnTo>
                    <a:pt x="81919" y="17198"/>
                  </a:lnTo>
                  <a:lnTo>
                    <a:pt x="86832" y="31201"/>
                  </a:lnTo>
                  <a:lnTo>
                    <a:pt x="87275" y="40679"/>
                  </a:lnTo>
                  <a:lnTo>
                    <a:pt x="77988" y="72063"/>
                  </a:lnTo>
                  <a:lnTo>
                    <a:pt x="71163" y="88850"/>
                  </a:lnTo>
                  <a:lnTo>
                    <a:pt x="64319" y="98521"/>
                  </a:lnTo>
                  <a:lnTo>
                    <a:pt x="54693" y="105641"/>
                  </a:lnTo>
                  <a:lnTo>
                    <a:pt x="44769" y="109746"/>
                  </a:lnTo>
                  <a:lnTo>
                    <a:pt x="41134" y="109853"/>
                  </a:lnTo>
                  <a:lnTo>
                    <a:pt x="31750" y="107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6330950" y="4191000"/>
              <a:ext cx="69851" cy="44451"/>
            </a:xfrm>
            <a:custGeom>
              <a:rect b="b" l="l" r="r" t="t"/>
              <a:pathLst>
                <a:path extrusionOk="0" h="44451" w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34719" y="33844"/>
                  </a:lnTo>
                  <a:lnTo>
                    <a:pt x="50974" y="40994"/>
                  </a:lnTo>
                  <a:lnTo>
                    <a:pt x="69850" y="44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6381750" y="4165600"/>
              <a:ext cx="76201" cy="304801"/>
            </a:xfrm>
            <a:custGeom>
              <a:rect b="b" l="l" r="r" t="t"/>
              <a:pathLst>
                <a:path extrusionOk="0" h="304801" w="76201">
                  <a:moveTo>
                    <a:pt x="76200" y="0"/>
                  </a:moveTo>
                  <a:lnTo>
                    <a:pt x="76200" y="0"/>
                  </a:lnTo>
                  <a:lnTo>
                    <a:pt x="74318" y="26680"/>
                  </a:lnTo>
                  <a:lnTo>
                    <a:pt x="69732" y="55777"/>
                  </a:lnTo>
                  <a:lnTo>
                    <a:pt x="66740" y="77942"/>
                  </a:lnTo>
                  <a:lnTo>
                    <a:pt x="61089" y="104703"/>
                  </a:lnTo>
                  <a:lnTo>
                    <a:pt x="54946" y="129409"/>
                  </a:lnTo>
                  <a:lnTo>
                    <a:pt x="48657" y="154603"/>
                  </a:lnTo>
                  <a:lnTo>
                    <a:pt x="40212" y="184036"/>
                  </a:lnTo>
                  <a:lnTo>
                    <a:pt x="31749" y="214414"/>
                  </a:lnTo>
                  <a:lnTo>
                    <a:pt x="23283" y="241007"/>
                  </a:lnTo>
                  <a:lnTo>
                    <a:pt x="14111" y="271006"/>
                  </a:lnTo>
                  <a:lnTo>
                    <a:pt x="0" y="304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9" name="Google Shape;839;p3"/>
          <p:cNvSpPr/>
          <p:nvPr/>
        </p:nvSpPr>
        <p:spPr>
          <a:xfrm>
            <a:off x="3778250" y="4356100"/>
            <a:ext cx="1" cy="6351"/>
          </a:xfrm>
          <a:custGeom>
            <a:rect b="b" l="l" r="r" t="t"/>
            <a:pathLst>
              <a:path extrusionOk="0" h="6351" w="1">
                <a:moveTo>
                  <a:pt x="0" y="6350"/>
                </a:moveTo>
                <a:lnTo>
                  <a:pt x="0" y="6350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0" name="Google Shape;840;p3"/>
          <p:cNvGrpSpPr/>
          <p:nvPr/>
        </p:nvGrpSpPr>
        <p:grpSpPr>
          <a:xfrm>
            <a:off x="4485966" y="4368800"/>
            <a:ext cx="460685" cy="336551"/>
            <a:chOff x="4485966" y="4368800"/>
            <a:chExt cx="460685" cy="336551"/>
          </a:xfrm>
        </p:grpSpPr>
        <p:sp>
          <p:nvSpPr>
            <p:cNvPr id="841" name="Google Shape;841;p3"/>
            <p:cNvSpPr/>
            <p:nvPr/>
          </p:nvSpPr>
          <p:spPr>
            <a:xfrm>
              <a:off x="4485966" y="4458545"/>
              <a:ext cx="143185" cy="227756"/>
            </a:xfrm>
            <a:custGeom>
              <a:rect b="b" l="l" r="r" t="t"/>
              <a:pathLst>
                <a:path extrusionOk="0" h="227756" w="143185">
                  <a:moveTo>
                    <a:pt x="9834" y="11855"/>
                  </a:moveTo>
                  <a:lnTo>
                    <a:pt x="9834" y="11855"/>
                  </a:lnTo>
                  <a:lnTo>
                    <a:pt x="6463" y="11855"/>
                  </a:lnTo>
                  <a:lnTo>
                    <a:pt x="5470" y="11150"/>
                  </a:lnTo>
                  <a:lnTo>
                    <a:pt x="4808" y="9974"/>
                  </a:lnTo>
                  <a:lnTo>
                    <a:pt x="4367" y="8484"/>
                  </a:lnTo>
                  <a:lnTo>
                    <a:pt x="3367" y="7491"/>
                  </a:lnTo>
                  <a:lnTo>
                    <a:pt x="374" y="6388"/>
                  </a:lnTo>
                  <a:lnTo>
                    <a:pt x="0" y="6799"/>
                  </a:lnTo>
                  <a:lnTo>
                    <a:pt x="2587" y="12529"/>
                  </a:lnTo>
                  <a:lnTo>
                    <a:pt x="3405" y="43455"/>
                  </a:lnTo>
                  <a:lnTo>
                    <a:pt x="6840" y="72346"/>
                  </a:lnTo>
                  <a:lnTo>
                    <a:pt x="9242" y="100867"/>
                  </a:lnTo>
                  <a:lnTo>
                    <a:pt x="9717" y="131064"/>
                  </a:lnTo>
                  <a:lnTo>
                    <a:pt x="9799" y="154891"/>
                  </a:lnTo>
                  <a:lnTo>
                    <a:pt x="9824" y="180531"/>
                  </a:lnTo>
                  <a:lnTo>
                    <a:pt x="9833" y="208914"/>
                  </a:lnTo>
                  <a:lnTo>
                    <a:pt x="9834" y="219621"/>
                  </a:lnTo>
                  <a:lnTo>
                    <a:pt x="9834" y="188079"/>
                  </a:lnTo>
                  <a:lnTo>
                    <a:pt x="9834" y="159319"/>
                  </a:lnTo>
                  <a:lnTo>
                    <a:pt x="10539" y="139483"/>
                  </a:lnTo>
                  <a:lnTo>
                    <a:pt x="13205" y="114205"/>
                  </a:lnTo>
                  <a:lnTo>
                    <a:pt x="18623" y="90269"/>
                  </a:lnTo>
                  <a:lnTo>
                    <a:pt x="25734" y="67873"/>
                  </a:lnTo>
                  <a:lnTo>
                    <a:pt x="37672" y="37546"/>
                  </a:lnTo>
                  <a:lnTo>
                    <a:pt x="58560" y="8775"/>
                  </a:lnTo>
                  <a:lnTo>
                    <a:pt x="65122" y="3431"/>
                  </a:lnTo>
                  <a:lnTo>
                    <a:pt x="71095" y="1056"/>
                  </a:lnTo>
                  <a:lnTo>
                    <a:pt x="78454" y="0"/>
                  </a:lnTo>
                  <a:lnTo>
                    <a:pt x="86428" y="3293"/>
                  </a:lnTo>
                  <a:lnTo>
                    <a:pt x="93970" y="9461"/>
                  </a:lnTo>
                  <a:lnTo>
                    <a:pt x="110223" y="35773"/>
                  </a:lnTo>
                  <a:lnTo>
                    <a:pt x="121360" y="62362"/>
                  </a:lnTo>
                  <a:lnTo>
                    <a:pt x="127467" y="83735"/>
                  </a:lnTo>
                  <a:lnTo>
                    <a:pt x="129591" y="114527"/>
                  </a:lnTo>
                  <a:lnTo>
                    <a:pt x="130219" y="142857"/>
                  </a:lnTo>
                  <a:lnTo>
                    <a:pt x="130405" y="173280"/>
                  </a:lnTo>
                  <a:lnTo>
                    <a:pt x="131166" y="201814"/>
                  </a:lnTo>
                  <a:lnTo>
                    <a:pt x="133845" y="212228"/>
                  </a:lnTo>
                  <a:lnTo>
                    <a:pt x="143184" y="22775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4654550" y="4477669"/>
              <a:ext cx="171451" cy="204052"/>
            </a:xfrm>
            <a:custGeom>
              <a:rect b="b" l="l" r="r" t="t"/>
              <a:pathLst>
                <a:path extrusionOk="0" h="204052" w="171451">
                  <a:moveTo>
                    <a:pt x="0" y="94331"/>
                  </a:moveTo>
                  <a:lnTo>
                    <a:pt x="0" y="94331"/>
                  </a:lnTo>
                  <a:lnTo>
                    <a:pt x="3371" y="97702"/>
                  </a:lnTo>
                  <a:lnTo>
                    <a:pt x="8789" y="99357"/>
                  </a:lnTo>
                  <a:lnTo>
                    <a:pt x="19773" y="102170"/>
                  </a:lnTo>
                  <a:lnTo>
                    <a:pt x="23766" y="103791"/>
                  </a:lnTo>
                  <a:lnTo>
                    <a:pt x="42868" y="102699"/>
                  </a:lnTo>
                  <a:lnTo>
                    <a:pt x="67821" y="94040"/>
                  </a:lnTo>
                  <a:lnTo>
                    <a:pt x="94850" y="82436"/>
                  </a:lnTo>
                  <a:lnTo>
                    <a:pt x="102127" y="76580"/>
                  </a:lnTo>
                  <a:lnTo>
                    <a:pt x="121915" y="48331"/>
                  </a:lnTo>
                  <a:lnTo>
                    <a:pt x="125494" y="27001"/>
                  </a:lnTo>
                  <a:lnTo>
                    <a:pt x="123183" y="9549"/>
                  </a:lnTo>
                  <a:lnTo>
                    <a:pt x="120928" y="6059"/>
                  </a:lnTo>
                  <a:lnTo>
                    <a:pt x="118013" y="3733"/>
                  </a:lnTo>
                  <a:lnTo>
                    <a:pt x="110305" y="1149"/>
                  </a:lnTo>
                  <a:lnTo>
                    <a:pt x="99825" y="0"/>
                  </a:lnTo>
                  <a:lnTo>
                    <a:pt x="75282" y="9466"/>
                  </a:lnTo>
                  <a:lnTo>
                    <a:pt x="63328" y="18043"/>
                  </a:lnTo>
                  <a:lnTo>
                    <a:pt x="39966" y="48549"/>
                  </a:lnTo>
                  <a:lnTo>
                    <a:pt x="23399" y="77353"/>
                  </a:lnTo>
                  <a:lnTo>
                    <a:pt x="16889" y="104666"/>
                  </a:lnTo>
                  <a:lnTo>
                    <a:pt x="19507" y="135102"/>
                  </a:lnTo>
                  <a:lnTo>
                    <a:pt x="28906" y="164345"/>
                  </a:lnTo>
                  <a:lnTo>
                    <a:pt x="48866" y="192722"/>
                  </a:lnTo>
                  <a:lnTo>
                    <a:pt x="60994" y="199914"/>
                  </a:lnTo>
                  <a:lnTo>
                    <a:pt x="75792" y="204051"/>
                  </a:lnTo>
                  <a:lnTo>
                    <a:pt x="98579" y="202413"/>
                  </a:lnTo>
                  <a:lnTo>
                    <a:pt x="123398" y="193657"/>
                  </a:lnTo>
                  <a:lnTo>
                    <a:pt x="151688" y="178548"/>
                  </a:lnTo>
                  <a:lnTo>
                    <a:pt x="161021" y="168449"/>
                  </a:lnTo>
                  <a:lnTo>
                    <a:pt x="166815" y="157612"/>
                  </a:lnTo>
                  <a:lnTo>
                    <a:pt x="171450" y="13243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679950" y="4368800"/>
              <a:ext cx="171451" cy="108889"/>
            </a:xfrm>
            <a:custGeom>
              <a:rect b="b" l="l" r="r" t="t"/>
              <a:pathLst>
                <a:path extrusionOk="0" h="108889" w="171451">
                  <a:moveTo>
                    <a:pt x="0" y="12700"/>
                  </a:moveTo>
                  <a:lnTo>
                    <a:pt x="0" y="12700"/>
                  </a:lnTo>
                  <a:lnTo>
                    <a:pt x="705" y="19181"/>
                  </a:lnTo>
                  <a:lnTo>
                    <a:pt x="8838" y="48674"/>
                  </a:lnTo>
                  <a:lnTo>
                    <a:pt x="21371" y="80144"/>
                  </a:lnTo>
                  <a:lnTo>
                    <a:pt x="26667" y="94181"/>
                  </a:lnTo>
                  <a:lnTo>
                    <a:pt x="35135" y="103712"/>
                  </a:lnTo>
                  <a:lnTo>
                    <a:pt x="40357" y="107241"/>
                  </a:lnTo>
                  <a:lnTo>
                    <a:pt x="45249" y="108888"/>
                  </a:lnTo>
                  <a:lnTo>
                    <a:pt x="54447" y="108837"/>
                  </a:lnTo>
                  <a:lnTo>
                    <a:pt x="67560" y="104842"/>
                  </a:lnTo>
                  <a:lnTo>
                    <a:pt x="77011" y="99189"/>
                  </a:lnTo>
                  <a:lnTo>
                    <a:pt x="95636" y="70020"/>
                  </a:lnTo>
                  <a:lnTo>
                    <a:pt x="116467" y="42486"/>
                  </a:lnTo>
                  <a:lnTo>
                    <a:pt x="141821" y="11953"/>
                  </a:lnTo>
                  <a:lnTo>
                    <a:pt x="150285" y="5783"/>
                  </a:lnTo>
                  <a:lnTo>
                    <a:pt x="158751" y="2570"/>
                  </a:lnTo>
                  <a:lnTo>
                    <a:pt x="1714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876800" y="4438650"/>
              <a:ext cx="38101" cy="12701"/>
            </a:xfrm>
            <a:custGeom>
              <a:rect b="b" l="l" r="r" t="t"/>
              <a:pathLst>
                <a:path extrusionOk="0" h="12701" w="381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7" y="10819"/>
                  </a:lnTo>
                  <a:lnTo>
                    <a:pt x="18298" y="3862"/>
                  </a:lnTo>
                  <a:lnTo>
                    <a:pt x="381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09139" y="4514850"/>
              <a:ext cx="37512" cy="190501"/>
            </a:xfrm>
            <a:custGeom>
              <a:rect b="b" l="l" r="r" t="t"/>
              <a:pathLst>
                <a:path extrusionOk="0" h="190501" w="37512">
                  <a:moveTo>
                    <a:pt x="5761" y="0"/>
                  </a:moveTo>
                  <a:lnTo>
                    <a:pt x="5761" y="0"/>
                  </a:lnTo>
                  <a:lnTo>
                    <a:pt x="1397" y="17326"/>
                  </a:lnTo>
                  <a:lnTo>
                    <a:pt x="0" y="46291"/>
                  </a:lnTo>
                  <a:lnTo>
                    <a:pt x="291" y="72669"/>
                  </a:lnTo>
                  <a:lnTo>
                    <a:pt x="4472" y="100903"/>
                  </a:lnTo>
                  <a:lnTo>
                    <a:pt x="9956" y="132553"/>
                  </a:lnTo>
                  <a:lnTo>
                    <a:pt x="15198" y="159620"/>
                  </a:lnTo>
                  <a:lnTo>
                    <a:pt x="20866" y="174687"/>
                  </a:lnTo>
                  <a:lnTo>
                    <a:pt x="37511" y="190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846;p3"/>
          <p:cNvGrpSpPr/>
          <p:nvPr/>
        </p:nvGrpSpPr>
        <p:grpSpPr>
          <a:xfrm>
            <a:off x="5230495" y="4356100"/>
            <a:ext cx="427356" cy="386487"/>
            <a:chOff x="5230495" y="4356100"/>
            <a:chExt cx="427356" cy="386487"/>
          </a:xfrm>
        </p:grpSpPr>
        <p:sp>
          <p:nvSpPr>
            <p:cNvPr id="847" name="Google Shape;847;p3"/>
            <p:cNvSpPr/>
            <p:nvPr/>
          </p:nvSpPr>
          <p:spPr>
            <a:xfrm>
              <a:off x="5327650" y="4356100"/>
              <a:ext cx="12701" cy="386487"/>
            </a:xfrm>
            <a:custGeom>
              <a:rect b="b" l="l" r="r" t="t"/>
              <a:pathLst>
                <a:path extrusionOk="0" h="386487" w="12701">
                  <a:moveTo>
                    <a:pt x="6350" y="0"/>
                  </a:moveTo>
                  <a:lnTo>
                    <a:pt x="6350" y="0"/>
                  </a:lnTo>
                  <a:lnTo>
                    <a:pt x="5645" y="12242"/>
                  </a:lnTo>
                  <a:lnTo>
                    <a:pt x="883" y="42247"/>
                  </a:lnTo>
                  <a:lnTo>
                    <a:pt x="262" y="66218"/>
                  </a:lnTo>
                  <a:lnTo>
                    <a:pt x="78" y="91195"/>
                  </a:lnTo>
                  <a:lnTo>
                    <a:pt x="23" y="116470"/>
                  </a:lnTo>
                  <a:lnTo>
                    <a:pt x="7" y="145204"/>
                  </a:lnTo>
                  <a:lnTo>
                    <a:pt x="2" y="176059"/>
                  </a:lnTo>
                  <a:lnTo>
                    <a:pt x="0" y="207545"/>
                  </a:lnTo>
                  <a:lnTo>
                    <a:pt x="0" y="239216"/>
                  </a:lnTo>
                  <a:lnTo>
                    <a:pt x="3370" y="267572"/>
                  </a:lnTo>
                  <a:lnTo>
                    <a:pt x="5467" y="293848"/>
                  </a:lnTo>
                  <a:lnTo>
                    <a:pt x="6088" y="319507"/>
                  </a:lnTo>
                  <a:lnTo>
                    <a:pt x="6298" y="348392"/>
                  </a:lnTo>
                  <a:lnTo>
                    <a:pt x="8221" y="372599"/>
                  </a:lnTo>
                  <a:lnTo>
                    <a:pt x="12438" y="386486"/>
                  </a:lnTo>
                  <a:lnTo>
                    <a:pt x="12700" y="381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230495" y="4508500"/>
              <a:ext cx="294006" cy="177272"/>
            </a:xfrm>
            <a:custGeom>
              <a:rect b="b" l="l" r="r" t="t"/>
              <a:pathLst>
                <a:path extrusionOk="0" h="177272" w="294006">
                  <a:moveTo>
                    <a:pt x="71755" y="0"/>
                  </a:moveTo>
                  <a:lnTo>
                    <a:pt x="71755" y="0"/>
                  </a:lnTo>
                  <a:lnTo>
                    <a:pt x="61642" y="0"/>
                  </a:lnTo>
                  <a:lnTo>
                    <a:pt x="45239" y="6742"/>
                  </a:lnTo>
                  <a:lnTo>
                    <a:pt x="26974" y="24419"/>
                  </a:lnTo>
                  <a:lnTo>
                    <a:pt x="11979" y="50606"/>
                  </a:lnTo>
                  <a:lnTo>
                    <a:pt x="2223" y="76162"/>
                  </a:lnTo>
                  <a:lnTo>
                    <a:pt x="0" y="82524"/>
                  </a:lnTo>
                  <a:lnTo>
                    <a:pt x="243" y="108334"/>
                  </a:lnTo>
                  <a:lnTo>
                    <a:pt x="4784" y="134953"/>
                  </a:lnTo>
                  <a:lnTo>
                    <a:pt x="13968" y="157343"/>
                  </a:lnTo>
                  <a:lnTo>
                    <a:pt x="19732" y="165180"/>
                  </a:lnTo>
                  <a:lnTo>
                    <a:pt x="22256" y="167270"/>
                  </a:lnTo>
                  <a:lnTo>
                    <a:pt x="25350" y="167958"/>
                  </a:lnTo>
                  <a:lnTo>
                    <a:pt x="32551" y="166841"/>
                  </a:lnTo>
                  <a:lnTo>
                    <a:pt x="58810" y="155305"/>
                  </a:lnTo>
                  <a:lnTo>
                    <a:pt x="87412" y="141319"/>
                  </a:lnTo>
                  <a:lnTo>
                    <a:pt x="104381" y="130067"/>
                  </a:lnTo>
                  <a:lnTo>
                    <a:pt x="133959" y="106943"/>
                  </a:lnTo>
                  <a:lnTo>
                    <a:pt x="144906" y="99028"/>
                  </a:lnTo>
                  <a:lnTo>
                    <a:pt x="159007" y="95997"/>
                  </a:lnTo>
                  <a:lnTo>
                    <a:pt x="185143" y="93434"/>
                  </a:lnTo>
                  <a:lnTo>
                    <a:pt x="194117" y="89504"/>
                  </a:lnTo>
                  <a:lnTo>
                    <a:pt x="209493" y="79246"/>
                  </a:lnTo>
                  <a:lnTo>
                    <a:pt x="215522" y="76142"/>
                  </a:lnTo>
                  <a:lnTo>
                    <a:pt x="231624" y="62072"/>
                  </a:lnTo>
                  <a:lnTo>
                    <a:pt x="245234" y="43277"/>
                  </a:lnTo>
                  <a:lnTo>
                    <a:pt x="245969" y="40140"/>
                  </a:lnTo>
                  <a:lnTo>
                    <a:pt x="244904" y="32891"/>
                  </a:lnTo>
                  <a:lnTo>
                    <a:pt x="236966" y="20878"/>
                  </a:lnTo>
                  <a:lnTo>
                    <a:pt x="225677" y="11752"/>
                  </a:lnTo>
                  <a:lnTo>
                    <a:pt x="206654" y="7950"/>
                  </a:lnTo>
                  <a:lnTo>
                    <a:pt x="186514" y="10195"/>
                  </a:lnTo>
                  <a:lnTo>
                    <a:pt x="175441" y="15350"/>
                  </a:lnTo>
                  <a:lnTo>
                    <a:pt x="166521" y="22344"/>
                  </a:lnTo>
                  <a:lnTo>
                    <a:pt x="160205" y="30157"/>
                  </a:lnTo>
                  <a:lnTo>
                    <a:pt x="152682" y="49230"/>
                  </a:lnTo>
                  <a:lnTo>
                    <a:pt x="149356" y="76127"/>
                  </a:lnTo>
                  <a:lnTo>
                    <a:pt x="148370" y="106439"/>
                  </a:lnTo>
                  <a:lnTo>
                    <a:pt x="150022" y="119743"/>
                  </a:lnTo>
                  <a:lnTo>
                    <a:pt x="154517" y="130125"/>
                  </a:lnTo>
                  <a:lnTo>
                    <a:pt x="177198" y="161165"/>
                  </a:lnTo>
                  <a:lnTo>
                    <a:pt x="190173" y="171774"/>
                  </a:lnTo>
                  <a:lnTo>
                    <a:pt x="209695" y="176014"/>
                  </a:lnTo>
                  <a:lnTo>
                    <a:pt x="229984" y="177271"/>
                  </a:lnTo>
                  <a:lnTo>
                    <a:pt x="260872" y="168262"/>
                  </a:lnTo>
                  <a:lnTo>
                    <a:pt x="282934" y="161177"/>
                  </a:lnTo>
                  <a:lnTo>
                    <a:pt x="294005" y="152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429302" y="4375150"/>
              <a:ext cx="120599" cy="104921"/>
            </a:xfrm>
            <a:custGeom>
              <a:rect b="b" l="l" r="r" t="t"/>
              <a:pathLst>
                <a:path extrusionOk="0" h="104921" w="120599">
                  <a:moveTo>
                    <a:pt x="6298" y="0"/>
                  </a:moveTo>
                  <a:lnTo>
                    <a:pt x="6298" y="0"/>
                  </a:lnTo>
                  <a:lnTo>
                    <a:pt x="2928" y="0"/>
                  </a:lnTo>
                  <a:lnTo>
                    <a:pt x="1934" y="1411"/>
                  </a:lnTo>
                  <a:lnTo>
                    <a:pt x="340" y="13815"/>
                  </a:lnTo>
                  <a:lnTo>
                    <a:pt x="0" y="42741"/>
                  </a:lnTo>
                  <a:lnTo>
                    <a:pt x="1840" y="64626"/>
                  </a:lnTo>
                  <a:lnTo>
                    <a:pt x="8789" y="85752"/>
                  </a:lnTo>
                  <a:lnTo>
                    <a:pt x="14876" y="95807"/>
                  </a:lnTo>
                  <a:lnTo>
                    <a:pt x="17660" y="97738"/>
                  </a:lnTo>
                  <a:lnTo>
                    <a:pt x="36313" y="104463"/>
                  </a:lnTo>
                  <a:lnTo>
                    <a:pt x="39713" y="104920"/>
                  </a:lnTo>
                  <a:lnTo>
                    <a:pt x="68554" y="101279"/>
                  </a:lnTo>
                  <a:lnTo>
                    <a:pt x="100183" y="95526"/>
                  </a:lnTo>
                  <a:lnTo>
                    <a:pt x="120598" y="1016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5607050" y="4438650"/>
              <a:ext cx="19051" cy="1"/>
            </a:xfrm>
            <a:custGeom>
              <a:rect b="b" l="l" r="r" t="t"/>
              <a:pathLst>
                <a:path extrusionOk="0" h="1" w="1905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5622442" y="4514850"/>
              <a:ext cx="35409" cy="127001"/>
            </a:xfrm>
            <a:custGeom>
              <a:rect b="b" l="l" r="r" t="t"/>
              <a:pathLst>
                <a:path extrusionOk="0" h="127001" w="35409">
                  <a:moveTo>
                    <a:pt x="3658" y="0"/>
                  </a:moveTo>
                  <a:lnTo>
                    <a:pt x="3658" y="0"/>
                  </a:lnTo>
                  <a:lnTo>
                    <a:pt x="1777" y="25748"/>
                  </a:lnTo>
                  <a:lnTo>
                    <a:pt x="0" y="38255"/>
                  </a:lnTo>
                  <a:lnTo>
                    <a:pt x="4608" y="65412"/>
                  </a:lnTo>
                  <a:lnTo>
                    <a:pt x="10708" y="95946"/>
                  </a:lnTo>
                  <a:lnTo>
                    <a:pt x="35408" y="127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" name="Google Shape;852;p3"/>
          <p:cNvGrpSpPr/>
          <p:nvPr/>
        </p:nvGrpSpPr>
        <p:grpSpPr>
          <a:xfrm>
            <a:off x="5994685" y="4381600"/>
            <a:ext cx="437866" cy="328127"/>
            <a:chOff x="5994685" y="4381600"/>
            <a:chExt cx="437866" cy="328127"/>
          </a:xfrm>
        </p:grpSpPr>
        <p:sp>
          <p:nvSpPr>
            <p:cNvPr id="853" name="Google Shape;853;p3"/>
            <p:cNvSpPr/>
            <p:nvPr/>
          </p:nvSpPr>
          <p:spPr>
            <a:xfrm>
              <a:off x="6400974" y="4565650"/>
              <a:ext cx="31577" cy="114301"/>
            </a:xfrm>
            <a:custGeom>
              <a:rect b="b" l="l" r="r" t="t"/>
              <a:pathLst>
                <a:path extrusionOk="0" h="114301" w="31577">
                  <a:moveTo>
                    <a:pt x="6176" y="0"/>
                  </a:moveTo>
                  <a:lnTo>
                    <a:pt x="6176" y="0"/>
                  </a:lnTo>
                  <a:lnTo>
                    <a:pt x="2805" y="3371"/>
                  </a:lnTo>
                  <a:lnTo>
                    <a:pt x="1150" y="8789"/>
                  </a:lnTo>
                  <a:lnTo>
                    <a:pt x="0" y="36566"/>
                  </a:lnTo>
                  <a:lnTo>
                    <a:pt x="3220" y="67645"/>
                  </a:lnTo>
                  <a:lnTo>
                    <a:pt x="17719" y="96284"/>
                  </a:lnTo>
                  <a:lnTo>
                    <a:pt x="23743" y="110741"/>
                  </a:lnTo>
                  <a:lnTo>
                    <a:pt x="24943" y="111927"/>
                  </a:lnTo>
                  <a:lnTo>
                    <a:pt x="31576" y="1143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6394450" y="4508500"/>
              <a:ext cx="25401" cy="12701"/>
            </a:xfrm>
            <a:custGeom>
              <a:rect b="b" l="l" r="r" t="t"/>
              <a:pathLst>
                <a:path extrusionOk="0" h="12701" w="25401">
                  <a:moveTo>
                    <a:pt x="0" y="12700"/>
                  </a:moveTo>
                  <a:lnTo>
                    <a:pt x="0" y="12700"/>
                  </a:lnTo>
                  <a:lnTo>
                    <a:pt x="5775" y="7631"/>
                  </a:lnTo>
                  <a:lnTo>
                    <a:pt x="15196" y="2575"/>
                  </a:lnTo>
                  <a:lnTo>
                    <a:pt x="254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6223000" y="4464050"/>
              <a:ext cx="101601" cy="6351"/>
            </a:xfrm>
            <a:custGeom>
              <a:rect b="b" l="l" r="r" t="t"/>
              <a:pathLst>
                <a:path extrusionOk="0" h="6351" w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3765" y="5467"/>
                  </a:lnTo>
                  <a:lnTo>
                    <a:pt x="50451" y="6176"/>
                  </a:lnTo>
                  <a:lnTo>
                    <a:pt x="10160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6235700" y="4540250"/>
              <a:ext cx="72426" cy="138798"/>
            </a:xfrm>
            <a:custGeom>
              <a:rect b="b" l="l" r="r" t="t"/>
              <a:pathLst>
                <a:path extrusionOk="0" h="138798" w="72426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3191" y="3371"/>
                  </a:lnTo>
                  <a:lnTo>
                    <a:pt x="7509" y="10670"/>
                  </a:lnTo>
                  <a:lnTo>
                    <a:pt x="5006" y="15580"/>
                  </a:lnTo>
                  <a:lnTo>
                    <a:pt x="1483" y="39345"/>
                  </a:lnTo>
                  <a:lnTo>
                    <a:pt x="998" y="70253"/>
                  </a:lnTo>
                  <a:lnTo>
                    <a:pt x="5156" y="97329"/>
                  </a:lnTo>
                  <a:lnTo>
                    <a:pt x="8877" y="112402"/>
                  </a:lnTo>
                  <a:lnTo>
                    <a:pt x="16645" y="124275"/>
                  </a:lnTo>
                  <a:lnTo>
                    <a:pt x="29156" y="135129"/>
                  </a:lnTo>
                  <a:lnTo>
                    <a:pt x="35536" y="137668"/>
                  </a:lnTo>
                  <a:lnTo>
                    <a:pt x="43075" y="138797"/>
                  </a:lnTo>
                  <a:lnTo>
                    <a:pt x="46356" y="137687"/>
                  </a:lnTo>
                  <a:lnTo>
                    <a:pt x="58961" y="125315"/>
                  </a:lnTo>
                  <a:lnTo>
                    <a:pt x="71939" y="97915"/>
                  </a:lnTo>
                  <a:lnTo>
                    <a:pt x="72425" y="85381"/>
                  </a:lnTo>
                  <a:lnTo>
                    <a:pt x="66987" y="61080"/>
                  </a:lnTo>
                  <a:lnTo>
                    <a:pt x="52871" y="40768"/>
                  </a:lnTo>
                  <a:lnTo>
                    <a:pt x="29088" y="28399"/>
                  </a:lnTo>
                  <a:lnTo>
                    <a:pt x="16379" y="26288"/>
                  </a:lnTo>
                  <a:lnTo>
                    <a:pt x="7280" y="26501"/>
                  </a:lnTo>
                  <a:lnTo>
                    <a:pt x="4854" y="27544"/>
                  </a:lnTo>
                  <a:lnTo>
                    <a:pt x="0" y="31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5994685" y="4381600"/>
              <a:ext cx="88616" cy="323272"/>
            </a:xfrm>
            <a:custGeom>
              <a:rect b="b" l="l" r="r" t="t"/>
              <a:pathLst>
                <a:path extrusionOk="0" h="323272" w="88616">
                  <a:moveTo>
                    <a:pt x="12415" y="12600"/>
                  </a:moveTo>
                  <a:lnTo>
                    <a:pt x="12415" y="12600"/>
                  </a:lnTo>
                  <a:lnTo>
                    <a:pt x="9044" y="9229"/>
                  </a:lnTo>
                  <a:lnTo>
                    <a:pt x="7389" y="5693"/>
                  </a:lnTo>
                  <a:lnTo>
                    <a:pt x="6948" y="3762"/>
                  </a:lnTo>
                  <a:lnTo>
                    <a:pt x="5948" y="2475"/>
                  </a:lnTo>
                  <a:lnTo>
                    <a:pt x="0" y="0"/>
                  </a:lnTo>
                  <a:lnTo>
                    <a:pt x="3171" y="3301"/>
                  </a:lnTo>
                  <a:lnTo>
                    <a:pt x="10563" y="31721"/>
                  </a:lnTo>
                  <a:lnTo>
                    <a:pt x="14649" y="53554"/>
                  </a:lnTo>
                  <a:lnTo>
                    <a:pt x="20916" y="82904"/>
                  </a:lnTo>
                  <a:lnTo>
                    <a:pt x="24991" y="113741"/>
                  </a:lnTo>
                  <a:lnTo>
                    <a:pt x="31858" y="144395"/>
                  </a:lnTo>
                  <a:lnTo>
                    <a:pt x="40009" y="171043"/>
                  </a:lnTo>
                  <a:lnTo>
                    <a:pt x="47709" y="201053"/>
                  </a:lnTo>
                  <a:lnTo>
                    <a:pt x="51842" y="228096"/>
                  </a:lnTo>
                  <a:lnTo>
                    <a:pt x="57615" y="256539"/>
                  </a:lnTo>
                  <a:lnTo>
                    <a:pt x="71083" y="284630"/>
                  </a:lnTo>
                  <a:lnTo>
                    <a:pt x="79324" y="300684"/>
                  </a:lnTo>
                  <a:lnTo>
                    <a:pt x="82712" y="320111"/>
                  </a:lnTo>
                  <a:lnTo>
                    <a:pt x="83975" y="321324"/>
                  </a:lnTo>
                  <a:lnTo>
                    <a:pt x="87698" y="323271"/>
                  </a:lnTo>
                  <a:lnTo>
                    <a:pt x="88004" y="322725"/>
                  </a:lnTo>
                  <a:lnTo>
                    <a:pt x="88615" y="317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6089727" y="4535436"/>
              <a:ext cx="101524" cy="174291"/>
            </a:xfrm>
            <a:custGeom>
              <a:rect b="b" l="l" r="r" t="t"/>
              <a:pathLst>
                <a:path extrusionOk="0" h="174291" w="101524">
                  <a:moveTo>
                    <a:pt x="6273" y="30214"/>
                  </a:moveTo>
                  <a:lnTo>
                    <a:pt x="6273" y="30214"/>
                  </a:lnTo>
                  <a:lnTo>
                    <a:pt x="2902" y="30214"/>
                  </a:lnTo>
                  <a:lnTo>
                    <a:pt x="1909" y="29509"/>
                  </a:lnTo>
                  <a:lnTo>
                    <a:pt x="1247" y="28333"/>
                  </a:lnTo>
                  <a:lnTo>
                    <a:pt x="0" y="24126"/>
                  </a:lnTo>
                  <a:lnTo>
                    <a:pt x="4302" y="18846"/>
                  </a:lnTo>
                  <a:lnTo>
                    <a:pt x="5397" y="15049"/>
                  </a:lnTo>
                  <a:lnTo>
                    <a:pt x="11528" y="11009"/>
                  </a:lnTo>
                  <a:lnTo>
                    <a:pt x="37926" y="332"/>
                  </a:lnTo>
                  <a:lnTo>
                    <a:pt x="47153" y="0"/>
                  </a:lnTo>
                  <a:lnTo>
                    <a:pt x="73119" y="7411"/>
                  </a:lnTo>
                  <a:lnTo>
                    <a:pt x="86443" y="16794"/>
                  </a:lnTo>
                  <a:lnTo>
                    <a:pt x="95957" y="28511"/>
                  </a:lnTo>
                  <a:lnTo>
                    <a:pt x="99873" y="47662"/>
                  </a:lnTo>
                  <a:lnTo>
                    <a:pt x="101197" y="75053"/>
                  </a:lnTo>
                  <a:lnTo>
                    <a:pt x="101426" y="99395"/>
                  </a:lnTo>
                  <a:lnTo>
                    <a:pt x="100789" y="126520"/>
                  </a:lnTo>
                  <a:lnTo>
                    <a:pt x="96052" y="157493"/>
                  </a:lnTo>
                  <a:lnTo>
                    <a:pt x="95433" y="169604"/>
                  </a:lnTo>
                  <a:lnTo>
                    <a:pt x="96052" y="171824"/>
                  </a:lnTo>
                  <a:lnTo>
                    <a:pt x="97170" y="173304"/>
                  </a:lnTo>
                  <a:lnTo>
                    <a:pt x="98621" y="174290"/>
                  </a:lnTo>
                  <a:lnTo>
                    <a:pt x="99589" y="174243"/>
                  </a:lnTo>
                  <a:lnTo>
                    <a:pt x="100234" y="173506"/>
                  </a:lnTo>
                  <a:lnTo>
                    <a:pt x="101523" y="16991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6064619" y="4552950"/>
              <a:ext cx="37732" cy="44451"/>
            </a:xfrm>
            <a:custGeom>
              <a:rect b="b" l="l" r="r" t="t"/>
              <a:pathLst>
                <a:path extrusionOk="0" h="44451" w="37732">
                  <a:moveTo>
                    <a:pt x="25031" y="44450"/>
                  </a:moveTo>
                  <a:lnTo>
                    <a:pt x="25031" y="44450"/>
                  </a:lnTo>
                  <a:lnTo>
                    <a:pt x="21660" y="44450"/>
                  </a:lnTo>
                  <a:lnTo>
                    <a:pt x="18124" y="42568"/>
                  </a:lnTo>
                  <a:lnTo>
                    <a:pt x="875" y="26622"/>
                  </a:lnTo>
                  <a:lnTo>
                    <a:pt x="183" y="24062"/>
                  </a:lnTo>
                  <a:lnTo>
                    <a:pt x="0" y="22391"/>
                  </a:lnTo>
                  <a:lnTo>
                    <a:pt x="582" y="21277"/>
                  </a:lnTo>
                  <a:lnTo>
                    <a:pt x="1676" y="20535"/>
                  </a:lnTo>
                  <a:lnTo>
                    <a:pt x="22563" y="12273"/>
                  </a:lnTo>
                  <a:lnTo>
                    <a:pt x="37731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3"/>
          <p:cNvGrpSpPr/>
          <p:nvPr/>
        </p:nvGrpSpPr>
        <p:grpSpPr>
          <a:xfrm>
            <a:off x="6718300" y="4260850"/>
            <a:ext cx="641273" cy="406401"/>
            <a:chOff x="6718300" y="4260850"/>
            <a:chExt cx="641273" cy="406401"/>
          </a:xfrm>
        </p:grpSpPr>
        <p:sp>
          <p:nvSpPr>
            <p:cNvPr id="861" name="Google Shape;861;p3"/>
            <p:cNvSpPr/>
            <p:nvPr/>
          </p:nvSpPr>
          <p:spPr>
            <a:xfrm>
              <a:off x="6781800" y="4343400"/>
              <a:ext cx="57151" cy="57151"/>
            </a:xfrm>
            <a:custGeom>
              <a:rect b="b" l="l" r="r" t="t"/>
              <a:pathLst>
                <a:path extrusionOk="0" h="57151" w="5715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30038" y="36126"/>
                  </a:lnTo>
                  <a:lnTo>
                    <a:pt x="45941" y="51534"/>
                  </a:lnTo>
                  <a:lnTo>
                    <a:pt x="57150" y="571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6718300" y="4481084"/>
              <a:ext cx="171451" cy="150191"/>
            </a:xfrm>
            <a:custGeom>
              <a:rect b="b" l="l" r="r" t="t"/>
              <a:pathLst>
                <a:path extrusionOk="0" h="150191" w="171451">
                  <a:moveTo>
                    <a:pt x="0" y="21066"/>
                  </a:moveTo>
                  <a:lnTo>
                    <a:pt x="0" y="21066"/>
                  </a:lnTo>
                  <a:lnTo>
                    <a:pt x="3371" y="14324"/>
                  </a:lnTo>
                  <a:lnTo>
                    <a:pt x="3659" y="11632"/>
                  </a:lnTo>
                  <a:lnTo>
                    <a:pt x="621" y="51"/>
                  </a:lnTo>
                  <a:lnTo>
                    <a:pt x="414" y="0"/>
                  </a:lnTo>
                  <a:lnTo>
                    <a:pt x="184" y="3707"/>
                  </a:lnTo>
                  <a:lnTo>
                    <a:pt x="4400" y="29135"/>
                  </a:lnTo>
                  <a:lnTo>
                    <a:pt x="5772" y="60146"/>
                  </a:lnTo>
                  <a:lnTo>
                    <a:pt x="6884" y="87130"/>
                  </a:lnTo>
                  <a:lnTo>
                    <a:pt x="11342" y="117449"/>
                  </a:lnTo>
                  <a:lnTo>
                    <a:pt x="12432" y="140293"/>
                  </a:lnTo>
                  <a:lnTo>
                    <a:pt x="10699" y="146493"/>
                  </a:lnTo>
                  <a:lnTo>
                    <a:pt x="9249" y="149135"/>
                  </a:lnTo>
                  <a:lnTo>
                    <a:pt x="8989" y="150190"/>
                  </a:lnTo>
                  <a:lnTo>
                    <a:pt x="9520" y="150187"/>
                  </a:lnTo>
                  <a:lnTo>
                    <a:pt x="10580" y="149480"/>
                  </a:lnTo>
                  <a:lnTo>
                    <a:pt x="12281" y="122292"/>
                  </a:lnTo>
                  <a:lnTo>
                    <a:pt x="13282" y="91040"/>
                  </a:lnTo>
                  <a:lnTo>
                    <a:pt x="18438" y="66729"/>
                  </a:lnTo>
                  <a:lnTo>
                    <a:pt x="33089" y="35293"/>
                  </a:lnTo>
                  <a:lnTo>
                    <a:pt x="39987" y="26379"/>
                  </a:lnTo>
                  <a:lnTo>
                    <a:pt x="44348" y="23427"/>
                  </a:lnTo>
                  <a:lnTo>
                    <a:pt x="46499" y="22640"/>
                  </a:lnTo>
                  <a:lnTo>
                    <a:pt x="52651" y="23647"/>
                  </a:lnTo>
                  <a:lnTo>
                    <a:pt x="56268" y="24903"/>
                  </a:lnTo>
                  <a:lnTo>
                    <a:pt x="62168" y="30062"/>
                  </a:lnTo>
                  <a:lnTo>
                    <a:pt x="64729" y="33414"/>
                  </a:lnTo>
                  <a:lnTo>
                    <a:pt x="67573" y="42781"/>
                  </a:lnTo>
                  <a:lnTo>
                    <a:pt x="73914" y="70806"/>
                  </a:lnTo>
                  <a:lnTo>
                    <a:pt x="75899" y="92728"/>
                  </a:lnTo>
                  <a:lnTo>
                    <a:pt x="74185" y="100658"/>
                  </a:lnTo>
                  <a:lnTo>
                    <a:pt x="72740" y="103761"/>
                  </a:lnTo>
                  <a:lnTo>
                    <a:pt x="72482" y="105124"/>
                  </a:lnTo>
                  <a:lnTo>
                    <a:pt x="73016" y="105326"/>
                  </a:lnTo>
                  <a:lnTo>
                    <a:pt x="74078" y="104757"/>
                  </a:lnTo>
                  <a:lnTo>
                    <a:pt x="75257" y="100360"/>
                  </a:lnTo>
                  <a:lnTo>
                    <a:pt x="81143" y="71022"/>
                  </a:lnTo>
                  <a:lnTo>
                    <a:pt x="85644" y="46300"/>
                  </a:lnTo>
                  <a:lnTo>
                    <a:pt x="91306" y="30738"/>
                  </a:lnTo>
                  <a:lnTo>
                    <a:pt x="97260" y="23483"/>
                  </a:lnTo>
                  <a:lnTo>
                    <a:pt x="103904" y="18612"/>
                  </a:lnTo>
                  <a:lnTo>
                    <a:pt x="119321" y="9400"/>
                  </a:lnTo>
                  <a:lnTo>
                    <a:pt x="120469" y="9761"/>
                  </a:lnTo>
                  <a:lnTo>
                    <a:pt x="132742" y="17295"/>
                  </a:lnTo>
                  <a:lnTo>
                    <a:pt x="138488" y="26916"/>
                  </a:lnTo>
                  <a:lnTo>
                    <a:pt x="147927" y="56088"/>
                  </a:lnTo>
                  <a:lnTo>
                    <a:pt x="158719" y="87366"/>
                  </a:lnTo>
                  <a:lnTo>
                    <a:pt x="164965" y="111354"/>
                  </a:lnTo>
                  <a:lnTo>
                    <a:pt x="166422" y="113008"/>
                  </a:lnTo>
                  <a:lnTo>
                    <a:pt x="168097" y="114111"/>
                  </a:lnTo>
                  <a:lnTo>
                    <a:pt x="169215" y="113434"/>
                  </a:lnTo>
                  <a:lnTo>
                    <a:pt x="171450" y="10361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7175500" y="4400550"/>
              <a:ext cx="107951" cy="6273"/>
            </a:xfrm>
            <a:custGeom>
              <a:rect b="b" l="l" r="r" t="t"/>
              <a:pathLst>
                <a:path extrusionOk="0" h="6273" w="107951">
                  <a:moveTo>
                    <a:pt x="0" y="0"/>
                  </a:moveTo>
                  <a:lnTo>
                    <a:pt x="0" y="0"/>
                  </a:lnTo>
                  <a:lnTo>
                    <a:pt x="10934" y="5467"/>
                  </a:lnTo>
                  <a:lnTo>
                    <a:pt x="35689" y="6272"/>
                  </a:lnTo>
                  <a:lnTo>
                    <a:pt x="42438" y="4434"/>
                  </a:lnTo>
                  <a:lnTo>
                    <a:pt x="48495" y="1971"/>
                  </a:lnTo>
                  <a:lnTo>
                    <a:pt x="79647" y="52"/>
                  </a:lnTo>
                  <a:lnTo>
                    <a:pt x="1079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7353300" y="4508500"/>
              <a:ext cx="6273" cy="158751"/>
            </a:xfrm>
            <a:custGeom>
              <a:rect b="b" l="l" r="r" t="t"/>
              <a:pathLst>
                <a:path extrusionOk="0" h="158751" w="6273">
                  <a:moveTo>
                    <a:pt x="0" y="0"/>
                  </a:moveTo>
                  <a:lnTo>
                    <a:pt x="0" y="0"/>
                  </a:lnTo>
                  <a:lnTo>
                    <a:pt x="0" y="26040"/>
                  </a:lnTo>
                  <a:lnTo>
                    <a:pt x="0" y="55813"/>
                  </a:lnTo>
                  <a:lnTo>
                    <a:pt x="1882" y="79567"/>
                  </a:lnTo>
                  <a:lnTo>
                    <a:pt x="5026" y="108947"/>
                  </a:lnTo>
                  <a:lnTo>
                    <a:pt x="6089" y="140368"/>
                  </a:lnTo>
                  <a:lnTo>
                    <a:pt x="6272" y="152206"/>
                  </a:lnTo>
                  <a:lnTo>
                    <a:pt x="5593" y="154387"/>
                  </a:lnTo>
                  <a:lnTo>
                    <a:pt x="0" y="158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7321550" y="4432300"/>
              <a:ext cx="31751" cy="12701"/>
            </a:xfrm>
            <a:custGeom>
              <a:rect b="b" l="l" r="r" t="t"/>
              <a:pathLst>
                <a:path extrusionOk="0" h="12701" w="31751">
                  <a:moveTo>
                    <a:pt x="0" y="12700"/>
                  </a:moveTo>
                  <a:lnTo>
                    <a:pt x="0" y="12700"/>
                  </a:lnTo>
                  <a:lnTo>
                    <a:pt x="8838" y="3862"/>
                  </a:lnTo>
                  <a:lnTo>
                    <a:pt x="14746" y="1717"/>
                  </a:lnTo>
                  <a:lnTo>
                    <a:pt x="317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7232650" y="4518559"/>
              <a:ext cx="81946" cy="139105"/>
            </a:xfrm>
            <a:custGeom>
              <a:rect b="b" l="l" r="r" t="t"/>
              <a:pathLst>
                <a:path extrusionOk="0" h="139105" w="81946">
                  <a:moveTo>
                    <a:pt x="0" y="8991"/>
                  </a:moveTo>
                  <a:lnTo>
                    <a:pt x="0" y="8991"/>
                  </a:lnTo>
                  <a:lnTo>
                    <a:pt x="705" y="15472"/>
                  </a:lnTo>
                  <a:lnTo>
                    <a:pt x="5026" y="41316"/>
                  </a:lnTo>
                  <a:lnTo>
                    <a:pt x="6468" y="62869"/>
                  </a:lnTo>
                  <a:lnTo>
                    <a:pt x="9460" y="86559"/>
                  </a:lnTo>
                  <a:lnTo>
                    <a:pt x="15111" y="110212"/>
                  </a:lnTo>
                  <a:lnTo>
                    <a:pt x="27996" y="129529"/>
                  </a:lnTo>
                  <a:lnTo>
                    <a:pt x="35491" y="136647"/>
                  </a:lnTo>
                  <a:lnTo>
                    <a:pt x="38477" y="138545"/>
                  </a:lnTo>
                  <a:lnTo>
                    <a:pt x="41879" y="139104"/>
                  </a:lnTo>
                  <a:lnTo>
                    <a:pt x="49422" y="137845"/>
                  </a:lnTo>
                  <a:lnTo>
                    <a:pt x="61602" y="129798"/>
                  </a:lnTo>
                  <a:lnTo>
                    <a:pt x="70777" y="115106"/>
                  </a:lnTo>
                  <a:lnTo>
                    <a:pt x="79493" y="87521"/>
                  </a:lnTo>
                  <a:lnTo>
                    <a:pt x="81945" y="63256"/>
                  </a:lnTo>
                  <a:lnTo>
                    <a:pt x="80870" y="48631"/>
                  </a:lnTo>
                  <a:lnTo>
                    <a:pt x="68682" y="21995"/>
                  </a:lnTo>
                  <a:lnTo>
                    <a:pt x="61570" y="11243"/>
                  </a:lnTo>
                  <a:lnTo>
                    <a:pt x="52894" y="4484"/>
                  </a:lnTo>
                  <a:lnTo>
                    <a:pt x="45615" y="404"/>
                  </a:lnTo>
                  <a:lnTo>
                    <a:pt x="35795" y="0"/>
                  </a:lnTo>
                  <a:lnTo>
                    <a:pt x="30214" y="880"/>
                  </a:lnTo>
                  <a:lnTo>
                    <a:pt x="22130" y="5622"/>
                  </a:lnTo>
                  <a:lnTo>
                    <a:pt x="16892" y="11727"/>
                  </a:lnTo>
                  <a:lnTo>
                    <a:pt x="12700" y="2169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7035800" y="4260850"/>
              <a:ext cx="158751" cy="404088"/>
            </a:xfrm>
            <a:custGeom>
              <a:rect b="b" l="l" r="r" t="t"/>
              <a:pathLst>
                <a:path extrusionOk="0" h="404088" w="158751">
                  <a:moveTo>
                    <a:pt x="0" y="0"/>
                  </a:moveTo>
                  <a:lnTo>
                    <a:pt x="0" y="0"/>
                  </a:lnTo>
                  <a:lnTo>
                    <a:pt x="1882" y="28561"/>
                  </a:lnTo>
                  <a:lnTo>
                    <a:pt x="8838" y="59891"/>
                  </a:lnTo>
                  <a:lnTo>
                    <a:pt x="11556" y="84852"/>
                  </a:lnTo>
                  <a:lnTo>
                    <a:pt x="12361" y="110122"/>
                  </a:lnTo>
                  <a:lnTo>
                    <a:pt x="15971" y="138854"/>
                  </a:lnTo>
                  <a:lnTo>
                    <a:pt x="18138" y="166339"/>
                  </a:lnTo>
                  <a:lnTo>
                    <a:pt x="22151" y="195727"/>
                  </a:lnTo>
                  <a:lnTo>
                    <a:pt x="24438" y="223407"/>
                  </a:lnTo>
                  <a:lnTo>
                    <a:pt x="26854" y="244636"/>
                  </a:lnTo>
                  <a:lnTo>
                    <a:pt x="29574" y="266772"/>
                  </a:lnTo>
                  <a:lnTo>
                    <a:pt x="31811" y="294395"/>
                  </a:lnTo>
                  <a:lnTo>
                    <a:pt x="38531" y="324931"/>
                  </a:lnTo>
                  <a:lnTo>
                    <a:pt x="42696" y="349570"/>
                  </a:lnTo>
                  <a:lnTo>
                    <a:pt x="44104" y="376438"/>
                  </a:lnTo>
                  <a:lnTo>
                    <a:pt x="44348" y="390858"/>
                  </a:lnTo>
                  <a:lnTo>
                    <a:pt x="43676" y="393217"/>
                  </a:lnTo>
                  <a:lnTo>
                    <a:pt x="42523" y="394083"/>
                  </a:lnTo>
                  <a:lnTo>
                    <a:pt x="41049" y="393955"/>
                  </a:lnTo>
                  <a:lnTo>
                    <a:pt x="39411" y="386288"/>
                  </a:lnTo>
                  <a:lnTo>
                    <a:pt x="34988" y="358369"/>
                  </a:lnTo>
                  <a:lnTo>
                    <a:pt x="32709" y="334000"/>
                  </a:lnTo>
                  <a:lnTo>
                    <a:pt x="32645" y="302597"/>
                  </a:lnTo>
                  <a:lnTo>
                    <a:pt x="40613" y="274624"/>
                  </a:lnTo>
                  <a:lnTo>
                    <a:pt x="53832" y="247961"/>
                  </a:lnTo>
                  <a:lnTo>
                    <a:pt x="74204" y="219312"/>
                  </a:lnTo>
                  <a:lnTo>
                    <a:pt x="86820" y="209071"/>
                  </a:lnTo>
                  <a:lnTo>
                    <a:pt x="91040" y="207820"/>
                  </a:lnTo>
                  <a:lnTo>
                    <a:pt x="99495" y="208311"/>
                  </a:lnTo>
                  <a:lnTo>
                    <a:pt x="107955" y="212762"/>
                  </a:lnTo>
                  <a:lnTo>
                    <a:pt x="121514" y="223746"/>
                  </a:lnTo>
                  <a:lnTo>
                    <a:pt x="135350" y="252989"/>
                  </a:lnTo>
                  <a:lnTo>
                    <a:pt x="143271" y="281060"/>
                  </a:lnTo>
                  <a:lnTo>
                    <a:pt x="149382" y="305527"/>
                  </a:lnTo>
                  <a:lnTo>
                    <a:pt x="151505" y="337236"/>
                  </a:lnTo>
                  <a:lnTo>
                    <a:pt x="152136" y="365132"/>
                  </a:lnTo>
                  <a:lnTo>
                    <a:pt x="153027" y="389156"/>
                  </a:lnTo>
                  <a:lnTo>
                    <a:pt x="157857" y="403990"/>
                  </a:lnTo>
                  <a:lnTo>
                    <a:pt x="158155" y="404087"/>
                  </a:lnTo>
                  <a:lnTo>
                    <a:pt x="158486" y="402315"/>
                  </a:lnTo>
                  <a:lnTo>
                    <a:pt x="158750" y="387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3"/>
          <p:cNvGrpSpPr/>
          <p:nvPr/>
        </p:nvGrpSpPr>
        <p:grpSpPr>
          <a:xfrm>
            <a:off x="7629448" y="4394200"/>
            <a:ext cx="421823" cy="309747"/>
            <a:chOff x="7629448" y="4394200"/>
            <a:chExt cx="421823" cy="309747"/>
          </a:xfrm>
        </p:grpSpPr>
        <p:sp>
          <p:nvSpPr>
            <p:cNvPr id="869" name="Google Shape;869;p3"/>
            <p:cNvSpPr/>
            <p:nvPr/>
          </p:nvSpPr>
          <p:spPr>
            <a:xfrm>
              <a:off x="7854950" y="4394200"/>
              <a:ext cx="82551" cy="12701"/>
            </a:xfrm>
            <a:custGeom>
              <a:rect b="b" l="l" r="r" t="t"/>
              <a:pathLst>
                <a:path extrusionOk="0" h="12701" w="8255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32638" y="4861"/>
                  </a:lnTo>
                  <a:lnTo>
                    <a:pt x="59253" y="640"/>
                  </a:lnTo>
                  <a:lnTo>
                    <a:pt x="825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7969511" y="4514850"/>
              <a:ext cx="81760" cy="149501"/>
            </a:xfrm>
            <a:custGeom>
              <a:rect b="b" l="l" r="r" t="t"/>
              <a:pathLst>
                <a:path extrusionOk="0" h="149501" w="81760">
                  <a:moveTo>
                    <a:pt x="6089" y="0"/>
                  </a:moveTo>
                  <a:lnTo>
                    <a:pt x="6089" y="0"/>
                  </a:lnTo>
                  <a:lnTo>
                    <a:pt x="1063" y="20723"/>
                  </a:lnTo>
                  <a:lnTo>
                    <a:pt x="0" y="51522"/>
                  </a:lnTo>
                  <a:lnTo>
                    <a:pt x="3188" y="81274"/>
                  </a:lnTo>
                  <a:lnTo>
                    <a:pt x="5229" y="109062"/>
                  </a:lnTo>
                  <a:lnTo>
                    <a:pt x="5918" y="122751"/>
                  </a:lnTo>
                  <a:lnTo>
                    <a:pt x="5975" y="122756"/>
                  </a:lnTo>
                  <a:lnTo>
                    <a:pt x="6744" y="119469"/>
                  </a:lnTo>
                  <a:lnTo>
                    <a:pt x="11104" y="100113"/>
                  </a:lnTo>
                  <a:lnTo>
                    <a:pt x="12968" y="70360"/>
                  </a:lnTo>
                  <a:lnTo>
                    <a:pt x="15732" y="60434"/>
                  </a:lnTo>
                  <a:lnTo>
                    <a:pt x="19312" y="55082"/>
                  </a:lnTo>
                  <a:lnTo>
                    <a:pt x="21255" y="53654"/>
                  </a:lnTo>
                  <a:lnTo>
                    <a:pt x="23255" y="54114"/>
                  </a:lnTo>
                  <a:lnTo>
                    <a:pt x="27358" y="58388"/>
                  </a:lnTo>
                  <a:lnTo>
                    <a:pt x="30265" y="75469"/>
                  </a:lnTo>
                  <a:lnTo>
                    <a:pt x="31329" y="104091"/>
                  </a:lnTo>
                  <a:lnTo>
                    <a:pt x="31486" y="119591"/>
                  </a:lnTo>
                  <a:lnTo>
                    <a:pt x="31489" y="90184"/>
                  </a:lnTo>
                  <a:lnTo>
                    <a:pt x="32194" y="84532"/>
                  </a:lnTo>
                  <a:lnTo>
                    <a:pt x="36957" y="65320"/>
                  </a:lnTo>
                  <a:lnTo>
                    <a:pt x="38371" y="53694"/>
                  </a:lnTo>
                  <a:lnTo>
                    <a:pt x="42830" y="44603"/>
                  </a:lnTo>
                  <a:lnTo>
                    <a:pt x="43283" y="42436"/>
                  </a:lnTo>
                  <a:lnTo>
                    <a:pt x="47291" y="36014"/>
                  </a:lnTo>
                  <a:lnTo>
                    <a:pt x="50976" y="33645"/>
                  </a:lnTo>
                  <a:lnTo>
                    <a:pt x="55722" y="32125"/>
                  </a:lnTo>
                  <a:lnTo>
                    <a:pt x="63285" y="31861"/>
                  </a:lnTo>
                  <a:lnTo>
                    <a:pt x="65386" y="33235"/>
                  </a:lnTo>
                  <a:lnTo>
                    <a:pt x="66788" y="35562"/>
                  </a:lnTo>
                  <a:lnTo>
                    <a:pt x="76251" y="64393"/>
                  </a:lnTo>
                  <a:lnTo>
                    <a:pt x="80500" y="86578"/>
                  </a:lnTo>
                  <a:lnTo>
                    <a:pt x="81759" y="113612"/>
                  </a:lnTo>
                  <a:lnTo>
                    <a:pt x="80251" y="135733"/>
                  </a:lnTo>
                  <a:lnTo>
                    <a:pt x="76791" y="149108"/>
                  </a:lnTo>
                  <a:lnTo>
                    <a:pt x="76506" y="149500"/>
                  </a:lnTo>
                  <a:lnTo>
                    <a:pt x="76318" y="149055"/>
                  </a:lnTo>
                  <a:lnTo>
                    <a:pt x="76192" y="148054"/>
                  </a:lnTo>
                  <a:lnTo>
                    <a:pt x="69589" y="133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7818535" y="4515995"/>
              <a:ext cx="138016" cy="141246"/>
            </a:xfrm>
            <a:custGeom>
              <a:rect b="b" l="l" r="r" t="t"/>
              <a:pathLst>
                <a:path extrusionOk="0" h="141246" w="138016">
                  <a:moveTo>
                    <a:pt x="74515" y="11555"/>
                  </a:moveTo>
                  <a:lnTo>
                    <a:pt x="74515" y="11555"/>
                  </a:lnTo>
                  <a:lnTo>
                    <a:pt x="49195" y="1430"/>
                  </a:lnTo>
                  <a:lnTo>
                    <a:pt x="42565" y="0"/>
                  </a:lnTo>
                  <a:lnTo>
                    <a:pt x="33504" y="3126"/>
                  </a:lnTo>
                  <a:lnTo>
                    <a:pt x="28125" y="5936"/>
                  </a:lnTo>
                  <a:lnTo>
                    <a:pt x="13812" y="23374"/>
                  </a:lnTo>
                  <a:lnTo>
                    <a:pt x="4004" y="43044"/>
                  </a:lnTo>
                  <a:lnTo>
                    <a:pt x="0" y="69020"/>
                  </a:lnTo>
                  <a:lnTo>
                    <a:pt x="3012" y="98557"/>
                  </a:lnTo>
                  <a:lnTo>
                    <a:pt x="5586" y="115493"/>
                  </a:lnTo>
                  <a:lnTo>
                    <a:pt x="13954" y="134936"/>
                  </a:lnTo>
                  <a:lnTo>
                    <a:pt x="18907" y="140474"/>
                  </a:lnTo>
                  <a:lnTo>
                    <a:pt x="21921" y="141245"/>
                  </a:lnTo>
                  <a:lnTo>
                    <a:pt x="29033" y="140222"/>
                  </a:lnTo>
                  <a:lnTo>
                    <a:pt x="40970" y="135678"/>
                  </a:lnTo>
                  <a:lnTo>
                    <a:pt x="53444" y="123121"/>
                  </a:lnTo>
                  <a:lnTo>
                    <a:pt x="62706" y="109366"/>
                  </a:lnTo>
                  <a:lnTo>
                    <a:pt x="72155" y="82643"/>
                  </a:lnTo>
                  <a:lnTo>
                    <a:pt x="80817" y="54368"/>
                  </a:lnTo>
                  <a:lnTo>
                    <a:pt x="83666" y="39755"/>
                  </a:lnTo>
                  <a:lnTo>
                    <a:pt x="81373" y="17690"/>
                  </a:lnTo>
                  <a:lnTo>
                    <a:pt x="80498" y="15645"/>
                  </a:lnTo>
                  <a:lnTo>
                    <a:pt x="79209" y="14282"/>
                  </a:lnTo>
                  <a:lnTo>
                    <a:pt x="77644" y="13373"/>
                  </a:lnTo>
                  <a:lnTo>
                    <a:pt x="76601" y="14884"/>
                  </a:lnTo>
                  <a:lnTo>
                    <a:pt x="74927" y="38161"/>
                  </a:lnTo>
                  <a:lnTo>
                    <a:pt x="76518" y="67181"/>
                  </a:lnTo>
                  <a:lnTo>
                    <a:pt x="83377" y="98900"/>
                  </a:lnTo>
                  <a:lnTo>
                    <a:pt x="92821" y="119044"/>
                  </a:lnTo>
                  <a:lnTo>
                    <a:pt x="100525" y="126356"/>
                  </a:lnTo>
                  <a:lnTo>
                    <a:pt x="104554" y="128306"/>
                  </a:lnTo>
                  <a:lnTo>
                    <a:pt x="109358" y="128194"/>
                  </a:lnTo>
                  <a:lnTo>
                    <a:pt x="120339" y="124307"/>
                  </a:lnTo>
                  <a:lnTo>
                    <a:pt x="128512" y="117877"/>
                  </a:lnTo>
                  <a:lnTo>
                    <a:pt x="138015" y="10680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7629448" y="4426212"/>
              <a:ext cx="174117" cy="277735"/>
            </a:xfrm>
            <a:custGeom>
              <a:rect b="b" l="l" r="r" t="t"/>
              <a:pathLst>
                <a:path extrusionOk="0" h="277735" w="174117">
                  <a:moveTo>
                    <a:pt x="130252" y="6088"/>
                  </a:moveTo>
                  <a:lnTo>
                    <a:pt x="130252" y="6088"/>
                  </a:lnTo>
                  <a:lnTo>
                    <a:pt x="101359" y="1062"/>
                  </a:lnTo>
                  <a:lnTo>
                    <a:pt x="72020" y="0"/>
                  </a:lnTo>
                  <a:lnTo>
                    <a:pt x="56393" y="3617"/>
                  </a:lnTo>
                  <a:lnTo>
                    <a:pt x="35857" y="14067"/>
                  </a:lnTo>
                  <a:lnTo>
                    <a:pt x="10760" y="38889"/>
                  </a:lnTo>
                  <a:lnTo>
                    <a:pt x="6141" y="44888"/>
                  </a:lnTo>
                  <a:lnTo>
                    <a:pt x="1008" y="60962"/>
                  </a:lnTo>
                  <a:lnTo>
                    <a:pt x="0" y="86082"/>
                  </a:lnTo>
                  <a:lnTo>
                    <a:pt x="3218" y="99496"/>
                  </a:lnTo>
                  <a:lnTo>
                    <a:pt x="9352" y="110162"/>
                  </a:lnTo>
                  <a:lnTo>
                    <a:pt x="15080" y="113570"/>
                  </a:lnTo>
                  <a:lnTo>
                    <a:pt x="39996" y="118368"/>
                  </a:lnTo>
                  <a:lnTo>
                    <a:pt x="69015" y="119790"/>
                  </a:lnTo>
                  <a:lnTo>
                    <a:pt x="96508" y="120211"/>
                  </a:lnTo>
                  <a:lnTo>
                    <a:pt x="124566" y="120335"/>
                  </a:lnTo>
                  <a:lnTo>
                    <a:pt x="137367" y="120365"/>
                  </a:lnTo>
                  <a:lnTo>
                    <a:pt x="155878" y="127123"/>
                  </a:lnTo>
                  <a:lnTo>
                    <a:pt x="164689" y="134200"/>
                  </a:lnTo>
                  <a:lnTo>
                    <a:pt x="170252" y="141343"/>
                  </a:lnTo>
                  <a:lnTo>
                    <a:pt x="172724" y="146870"/>
                  </a:lnTo>
                  <a:lnTo>
                    <a:pt x="174116" y="160691"/>
                  </a:lnTo>
                  <a:lnTo>
                    <a:pt x="170679" y="172167"/>
                  </a:lnTo>
                  <a:lnTo>
                    <a:pt x="157370" y="202361"/>
                  </a:lnTo>
                  <a:lnTo>
                    <a:pt x="133249" y="233268"/>
                  </a:lnTo>
                  <a:lnTo>
                    <a:pt x="110541" y="256436"/>
                  </a:lnTo>
                  <a:lnTo>
                    <a:pt x="89330" y="269532"/>
                  </a:lnTo>
                  <a:lnTo>
                    <a:pt x="61398" y="277734"/>
                  </a:lnTo>
                  <a:lnTo>
                    <a:pt x="53554" y="276633"/>
                  </a:lnTo>
                  <a:lnTo>
                    <a:pt x="49486" y="275351"/>
                  </a:lnTo>
                  <a:lnTo>
                    <a:pt x="46775" y="273086"/>
                  </a:lnTo>
                  <a:lnTo>
                    <a:pt x="43762" y="266805"/>
                  </a:lnTo>
                  <a:lnTo>
                    <a:pt x="44305" y="257429"/>
                  </a:lnTo>
                  <a:lnTo>
                    <a:pt x="46898" y="248323"/>
                  </a:lnTo>
                  <a:lnTo>
                    <a:pt x="48578" y="245895"/>
                  </a:lnTo>
                  <a:lnTo>
                    <a:pt x="54052" y="24103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3"/>
          <p:cNvGrpSpPr/>
          <p:nvPr/>
        </p:nvGrpSpPr>
        <p:grpSpPr>
          <a:xfrm>
            <a:off x="8274221" y="4325074"/>
            <a:ext cx="323680" cy="355234"/>
            <a:chOff x="8274221" y="4325074"/>
            <a:chExt cx="323680" cy="355234"/>
          </a:xfrm>
        </p:grpSpPr>
        <p:sp>
          <p:nvSpPr>
            <p:cNvPr id="874" name="Google Shape;874;p3"/>
            <p:cNvSpPr/>
            <p:nvPr/>
          </p:nvSpPr>
          <p:spPr>
            <a:xfrm>
              <a:off x="8274221" y="4479455"/>
              <a:ext cx="126830" cy="200853"/>
            </a:xfrm>
            <a:custGeom>
              <a:rect b="b" l="l" r="r" t="t"/>
              <a:pathLst>
                <a:path extrusionOk="0" h="200853" w="126830">
                  <a:moveTo>
                    <a:pt x="107779" y="41745"/>
                  </a:moveTo>
                  <a:lnTo>
                    <a:pt x="107779" y="41745"/>
                  </a:lnTo>
                  <a:lnTo>
                    <a:pt x="98346" y="30900"/>
                  </a:lnTo>
                  <a:lnTo>
                    <a:pt x="89775" y="15719"/>
                  </a:lnTo>
                  <a:lnTo>
                    <a:pt x="80022" y="6424"/>
                  </a:lnTo>
                  <a:lnTo>
                    <a:pt x="70513" y="1352"/>
                  </a:lnTo>
                  <a:lnTo>
                    <a:pt x="66002" y="0"/>
                  </a:lnTo>
                  <a:lnTo>
                    <a:pt x="46168" y="1468"/>
                  </a:lnTo>
                  <a:lnTo>
                    <a:pt x="34300" y="6440"/>
                  </a:lnTo>
                  <a:lnTo>
                    <a:pt x="29159" y="9742"/>
                  </a:lnTo>
                  <a:lnTo>
                    <a:pt x="21566" y="19055"/>
                  </a:lnTo>
                  <a:lnTo>
                    <a:pt x="8649" y="49157"/>
                  </a:lnTo>
                  <a:lnTo>
                    <a:pt x="1781" y="80473"/>
                  </a:lnTo>
                  <a:lnTo>
                    <a:pt x="407" y="107313"/>
                  </a:lnTo>
                  <a:lnTo>
                    <a:pt x="0" y="135726"/>
                  </a:lnTo>
                  <a:lnTo>
                    <a:pt x="3233" y="167240"/>
                  </a:lnTo>
                  <a:lnTo>
                    <a:pt x="12700" y="196534"/>
                  </a:lnTo>
                  <a:lnTo>
                    <a:pt x="14760" y="199971"/>
                  </a:lnTo>
                  <a:lnTo>
                    <a:pt x="17544" y="200852"/>
                  </a:lnTo>
                  <a:lnTo>
                    <a:pt x="20811" y="200027"/>
                  </a:lnTo>
                  <a:lnTo>
                    <a:pt x="24400" y="198066"/>
                  </a:lnTo>
                  <a:lnTo>
                    <a:pt x="36194" y="185194"/>
                  </a:lnTo>
                  <a:lnTo>
                    <a:pt x="50122" y="155702"/>
                  </a:lnTo>
                  <a:lnTo>
                    <a:pt x="62366" y="127206"/>
                  </a:lnTo>
                  <a:lnTo>
                    <a:pt x="68940" y="99470"/>
                  </a:lnTo>
                  <a:lnTo>
                    <a:pt x="74956" y="70592"/>
                  </a:lnTo>
                  <a:lnTo>
                    <a:pt x="76523" y="54002"/>
                  </a:lnTo>
                  <a:lnTo>
                    <a:pt x="77769" y="52033"/>
                  </a:lnTo>
                  <a:lnTo>
                    <a:pt x="79306" y="50721"/>
                  </a:lnTo>
                  <a:lnTo>
                    <a:pt x="81036" y="51256"/>
                  </a:lnTo>
                  <a:lnTo>
                    <a:pt x="84839" y="55615"/>
                  </a:lnTo>
                  <a:lnTo>
                    <a:pt x="93030" y="85119"/>
                  </a:lnTo>
                  <a:lnTo>
                    <a:pt x="98627" y="112531"/>
                  </a:lnTo>
                  <a:lnTo>
                    <a:pt x="102757" y="139270"/>
                  </a:lnTo>
                  <a:lnTo>
                    <a:pt x="110159" y="164569"/>
                  </a:lnTo>
                  <a:lnTo>
                    <a:pt x="112893" y="168077"/>
                  </a:lnTo>
                  <a:lnTo>
                    <a:pt x="119695" y="171976"/>
                  </a:lnTo>
                  <a:lnTo>
                    <a:pt x="122073" y="172310"/>
                  </a:lnTo>
                  <a:lnTo>
                    <a:pt x="126829" y="16874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8275611" y="4350557"/>
              <a:ext cx="45353" cy="106856"/>
            </a:xfrm>
            <a:custGeom>
              <a:rect b="b" l="l" r="r" t="t"/>
              <a:pathLst>
                <a:path extrusionOk="0" h="106856" w="45353">
                  <a:moveTo>
                    <a:pt x="30189" y="5543"/>
                  </a:moveTo>
                  <a:lnTo>
                    <a:pt x="30189" y="5543"/>
                  </a:lnTo>
                  <a:lnTo>
                    <a:pt x="23448" y="8914"/>
                  </a:lnTo>
                  <a:lnTo>
                    <a:pt x="9232" y="25807"/>
                  </a:lnTo>
                  <a:lnTo>
                    <a:pt x="3707" y="34775"/>
                  </a:lnTo>
                  <a:lnTo>
                    <a:pt x="0" y="57870"/>
                  </a:lnTo>
                  <a:lnTo>
                    <a:pt x="2273" y="83685"/>
                  </a:lnTo>
                  <a:lnTo>
                    <a:pt x="7434" y="96953"/>
                  </a:lnTo>
                  <a:lnTo>
                    <a:pt x="10786" y="102466"/>
                  </a:lnTo>
                  <a:lnTo>
                    <a:pt x="13726" y="105436"/>
                  </a:lnTo>
                  <a:lnTo>
                    <a:pt x="16391" y="106710"/>
                  </a:lnTo>
                  <a:lnTo>
                    <a:pt x="18874" y="106855"/>
                  </a:lnTo>
                  <a:lnTo>
                    <a:pt x="25395" y="103252"/>
                  </a:lnTo>
                  <a:lnTo>
                    <a:pt x="29111" y="100315"/>
                  </a:lnTo>
                  <a:lnTo>
                    <a:pt x="37709" y="86070"/>
                  </a:lnTo>
                  <a:lnTo>
                    <a:pt x="44725" y="68443"/>
                  </a:lnTo>
                  <a:lnTo>
                    <a:pt x="45352" y="56077"/>
                  </a:lnTo>
                  <a:lnTo>
                    <a:pt x="41224" y="28272"/>
                  </a:lnTo>
                  <a:lnTo>
                    <a:pt x="34093" y="8386"/>
                  </a:lnTo>
                  <a:lnTo>
                    <a:pt x="30043" y="3278"/>
                  </a:lnTo>
                  <a:lnTo>
                    <a:pt x="25065" y="0"/>
                  </a:lnTo>
                  <a:lnTo>
                    <a:pt x="24656" y="437"/>
                  </a:lnTo>
                  <a:lnTo>
                    <a:pt x="23839" y="554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8421195" y="4477895"/>
              <a:ext cx="106856" cy="122826"/>
            </a:xfrm>
            <a:custGeom>
              <a:rect b="b" l="l" r="r" t="t"/>
              <a:pathLst>
                <a:path extrusionOk="0" h="122826" w="106856">
                  <a:moveTo>
                    <a:pt x="49705" y="11555"/>
                  </a:moveTo>
                  <a:lnTo>
                    <a:pt x="49705" y="11555"/>
                  </a:lnTo>
                  <a:lnTo>
                    <a:pt x="42964" y="11555"/>
                  </a:lnTo>
                  <a:lnTo>
                    <a:pt x="37772" y="9674"/>
                  </a:lnTo>
                  <a:lnTo>
                    <a:pt x="25319" y="2717"/>
                  </a:lnTo>
                  <a:lnTo>
                    <a:pt x="13395" y="0"/>
                  </a:lnTo>
                  <a:lnTo>
                    <a:pt x="10681" y="324"/>
                  </a:lnTo>
                  <a:lnTo>
                    <a:pt x="8873" y="1245"/>
                  </a:lnTo>
                  <a:lnTo>
                    <a:pt x="7666" y="2565"/>
                  </a:lnTo>
                  <a:lnTo>
                    <a:pt x="2598" y="17907"/>
                  </a:lnTo>
                  <a:lnTo>
                    <a:pt x="0" y="47068"/>
                  </a:lnTo>
                  <a:lnTo>
                    <a:pt x="2600" y="72407"/>
                  </a:lnTo>
                  <a:lnTo>
                    <a:pt x="7839" y="93321"/>
                  </a:lnTo>
                  <a:lnTo>
                    <a:pt x="13694" y="102693"/>
                  </a:lnTo>
                  <a:lnTo>
                    <a:pt x="17231" y="106180"/>
                  </a:lnTo>
                  <a:lnTo>
                    <a:pt x="20294" y="107799"/>
                  </a:lnTo>
                  <a:lnTo>
                    <a:pt x="23043" y="108174"/>
                  </a:lnTo>
                  <a:lnTo>
                    <a:pt x="27978" y="106708"/>
                  </a:lnTo>
                  <a:lnTo>
                    <a:pt x="32522" y="103704"/>
                  </a:lnTo>
                  <a:lnTo>
                    <a:pt x="49696" y="72039"/>
                  </a:lnTo>
                  <a:lnTo>
                    <a:pt x="54171" y="56993"/>
                  </a:lnTo>
                  <a:lnTo>
                    <a:pt x="55922" y="48683"/>
                  </a:lnTo>
                  <a:lnTo>
                    <a:pt x="59053" y="42638"/>
                  </a:lnTo>
                  <a:lnTo>
                    <a:pt x="60171" y="41449"/>
                  </a:lnTo>
                  <a:lnTo>
                    <a:pt x="60915" y="41362"/>
                  </a:lnTo>
                  <a:lnTo>
                    <a:pt x="65482" y="49663"/>
                  </a:lnTo>
                  <a:lnTo>
                    <a:pt x="75232" y="75893"/>
                  </a:lnTo>
                  <a:lnTo>
                    <a:pt x="82046" y="102551"/>
                  </a:lnTo>
                  <a:lnTo>
                    <a:pt x="90646" y="118009"/>
                  </a:lnTo>
                  <a:lnTo>
                    <a:pt x="95653" y="122368"/>
                  </a:lnTo>
                  <a:lnTo>
                    <a:pt x="97270" y="122825"/>
                  </a:lnTo>
                  <a:lnTo>
                    <a:pt x="98349" y="122424"/>
                  </a:lnTo>
                  <a:lnTo>
                    <a:pt x="106855" y="11315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8492928" y="4325074"/>
              <a:ext cx="63031" cy="221527"/>
            </a:xfrm>
            <a:custGeom>
              <a:rect b="b" l="l" r="r" t="t"/>
              <a:pathLst>
                <a:path extrusionOk="0" h="221527" w="63031">
                  <a:moveTo>
                    <a:pt x="3372" y="37376"/>
                  </a:moveTo>
                  <a:lnTo>
                    <a:pt x="3372" y="37376"/>
                  </a:lnTo>
                  <a:lnTo>
                    <a:pt x="0" y="30634"/>
                  </a:lnTo>
                  <a:lnTo>
                    <a:pt x="227" y="23561"/>
                  </a:lnTo>
                  <a:lnTo>
                    <a:pt x="6121" y="7522"/>
                  </a:lnTo>
                  <a:lnTo>
                    <a:pt x="10003" y="2941"/>
                  </a:lnTo>
                  <a:lnTo>
                    <a:pt x="12026" y="1719"/>
                  </a:lnTo>
                  <a:lnTo>
                    <a:pt x="21615" y="0"/>
                  </a:lnTo>
                  <a:lnTo>
                    <a:pt x="36765" y="2862"/>
                  </a:lnTo>
                  <a:lnTo>
                    <a:pt x="47917" y="8178"/>
                  </a:lnTo>
                  <a:lnTo>
                    <a:pt x="53274" y="15932"/>
                  </a:lnTo>
                  <a:lnTo>
                    <a:pt x="62461" y="38158"/>
                  </a:lnTo>
                  <a:lnTo>
                    <a:pt x="63030" y="50424"/>
                  </a:lnTo>
                  <a:lnTo>
                    <a:pt x="60147" y="81872"/>
                  </a:lnTo>
                  <a:lnTo>
                    <a:pt x="55098" y="113582"/>
                  </a:lnTo>
                  <a:lnTo>
                    <a:pt x="47386" y="143445"/>
                  </a:lnTo>
                  <a:lnTo>
                    <a:pt x="37887" y="172020"/>
                  </a:lnTo>
                  <a:lnTo>
                    <a:pt x="36647" y="192903"/>
                  </a:lnTo>
                  <a:lnTo>
                    <a:pt x="42191" y="209234"/>
                  </a:lnTo>
                  <a:lnTo>
                    <a:pt x="47822" y="221526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8597900" y="4597400"/>
              <a:ext cx="1" cy="44451"/>
            </a:xfrm>
            <a:custGeom>
              <a:rect b="b" l="l" r="r" t="t"/>
              <a:pathLst>
                <a:path extrusionOk="0" h="44451" w="1">
                  <a:moveTo>
                    <a:pt x="0" y="0"/>
                  </a:moveTo>
                  <a:lnTo>
                    <a:pt x="0" y="0"/>
                  </a:lnTo>
                  <a:lnTo>
                    <a:pt x="0" y="29232"/>
                  </a:lnTo>
                  <a:lnTo>
                    <a:pt x="0" y="44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9" name="Google Shape;879;p3"/>
          <p:cNvGrpSpPr/>
          <p:nvPr/>
        </p:nvGrpSpPr>
        <p:grpSpPr>
          <a:xfrm>
            <a:off x="4572000" y="4737100"/>
            <a:ext cx="463551" cy="474400"/>
            <a:chOff x="4572000" y="4737100"/>
            <a:chExt cx="463551" cy="474400"/>
          </a:xfrm>
        </p:grpSpPr>
        <p:sp>
          <p:nvSpPr>
            <p:cNvPr id="880" name="Google Shape;880;p3"/>
            <p:cNvSpPr/>
            <p:nvPr/>
          </p:nvSpPr>
          <p:spPr>
            <a:xfrm>
              <a:off x="4908550" y="4737100"/>
              <a:ext cx="127001" cy="87519"/>
            </a:xfrm>
            <a:custGeom>
              <a:rect b="b" l="l" r="r" t="t"/>
              <a:pathLst>
                <a:path extrusionOk="0" h="87519" w="127001">
                  <a:moveTo>
                    <a:pt x="0" y="31750"/>
                  </a:moveTo>
                  <a:lnTo>
                    <a:pt x="0" y="31750"/>
                  </a:lnTo>
                  <a:lnTo>
                    <a:pt x="12865" y="62506"/>
                  </a:lnTo>
                  <a:lnTo>
                    <a:pt x="17712" y="70819"/>
                  </a:lnTo>
                  <a:lnTo>
                    <a:pt x="32322" y="81905"/>
                  </a:lnTo>
                  <a:lnTo>
                    <a:pt x="40470" y="85791"/>
                  </a:lnTo>
                  <a:lnTo>
                    <a:pt x="48796" y="87518"/>
                  </a:lnTo>
                  <a:lnTo>
                    <a:pt x="52992" y="86567"/>
                  </a:lnTo>
                  <a:lnTo>
                    <a:pt x="61417" y="81749"/>
                  </a:lnTo>
                  <a:lnTo>
                    <a:pt x="70722" y="71102"/>
                  </a:lnTo>
                  <a:lnTo>
                    <a:pt x="85257" y="45429"/>
                  </a:lnTo>
                  <a:lnTo>
                    <a:pt x="101391" y="15869"/>
                  </a:lnTo>
                  <a:lnTo>
                    <a:pt x="110553" y="5329"/>
                  </a:lnTo>
                  <a:lnTo>
                    <a:pt x="115692" y="2368"/>
                  </a:lnTo>
                  <a:lnTo>
                    <a:pt x="1270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4892366" y="4885744"/>
              <a:ext cx="91897" cy="154078"/>
            </a:xfrm>
            <a:custGeom>
              <a:rect b="b" l="l" r="r" t="t"/>
              <a:pathLst>
                <a:path extrusionOk="0" h="154078" w="91897">
                  <a:moveTo>
                    <a:pt x="9834" y="3756"/>
                  </a:moveTo>
                  <a:lnTo>
                    <a:pt x="9834" y="3756"/>
                  </a:lnTo>
                  <a:lnTo>
                    <a:pt x="6464" y="7126"/>
                  </a:lnTo>
                  <a:lnTo>
                    <a:pt x="4808" y="12545"/>
                  </a:lnTo>
                  <a:lnTo>
                    <a:pt x="0" y="38075"/>
                  </a:lnTo>
                  <a:lnTo>
                    <a:pt x="2844" y="65744"/>
                  </a:lnTo>
                  <a:lnTo>
                    <a:pt x="6256" y="88456"/>
                  </a:lnTo>
                  <a:lnTo>
                    <a:pt x="12145" y="114929"/>
                  </a:lnTo>
                  <a:lnTo>
                    <a:pt x="21729" y="136180"/>
                  </a:lnTo>
                  <a:lnTo>
                    <a:pt x="29467" y="145631"/>
                  </a:lnTo>
                  <a:lnTo>
                    <a:pt x="33506" y="149140"/>
                  </a:lnTo>
                  <a:lnTo>
                    <a:pt x="43638" y="153038"/>
                  </a:lnTo>
                  <a:lnTo>
                    <a:pt x="49304" y="154077"/>
                  </a:lnTo>
                  <a:lnTo>
                    <a:pt x="54492" y="153359"/>
                  </a:lnTo>
                  <a:lnTo>
                    <a:pt x="77316" y="141669"/>
                  </a:lnTo>
                  <a:lnTo>
                    <a:pt x="84041" y="131607"/>
                  </a:lnTo>
                  <a:lnTo>
                    <a:pt x="89912" y="111959"/>
                  </a:lnTo>
                  <a:lnTo>
                    <a:pt x="91896" y="82985"/>
                  </a:lnTo>
                  <a:lnTo>
                    <a:pt x="87218" y="51496"/>
                  </a:lnTo>
                  <a:lnTo>
                    <a:pt x="77619" y="28342"/>
                  </a:lnTo>
                  <a:lnTo>
                    <a:pt x="69593" y="16800"/>
                  </a:lnTo>
                  <a:lnTo>
                    <a:pt x="58972" y="6966"/>
                  </a:lnTo>
                  <a:lnTo>
                    <a:pt x="45314" y="1655"/>
                  </a:lnTo>
                  <a:lnTo>
                    <a:pt x="31952" y="0"/>
                  </a:lnTo>
                  <a:close/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4756150" y="4852906"/>
              <a:ext cx="130003" cy="358594"/>
            </a:xfrm>
            <a:custGeom>
              <a:rect b="b" l="l" r="r" t="t"/>
              <a:pathLst>
                <a:path extrusionOk="0" h="358594" w="130003">
                  <a:moveTo>
                    <a:pt x="76200" y="30244"/>
                  </a:moveTo>
                  <a:lnTo>
                    <a:pt x="76200" y="30244"/>
                  </a:lnTo>
                  <a:lnTo>
                    <a:pt x="76200" y="26874"/>
                  </a:lnTo>
                  <a:lnTo>
                    <a:pt x="74319" y="23337"/>
                  </a:lnTo>
                  <a:lnTo>
                    <a:pt x="61454" y="6120"/>
                  </a:lnTo>
                  <a:lnTo>
                    <a:pt x="54124" y="1883"/>
                  </a:lnTo>
                  <a:lnTo>
                    <a:pt x="46163" y="0"/>
                  </a:lnTo>
                  <a:lnTo>
                    <a:pt x="42769" y="909"/>
                  </a:lnTo>
                  <a:lnTo>
                    <a:pt x="37118" y="5682"/>
                  </a:lnTo>
                  <a:lnTo>
                    <a:pt x="26598" y="23045"/>
                  </a:lnTo>
                  <a:lnTo>
                    <a:pt x="21286" y="52805"/>
                  </a:lnTo>
                  <a:lnTo>
                    <a:pt x="26455" y="81692"/>
                  </a:lnTo>
                  <a:lnTo>
                    <a:pt x="36923" y="101384"/>
                  </a:lnTo>
                  <a:lnTo>
                    <a:pt x="42986" y="107723"/>
                  </a:lnTo>
                  <a:lnTo>
                    <a:pt x="45591" y="109413"/>
                  </a:lnTo>
                  <a:lnTo>
                    <a:pt x="48033" y="109834"/>
                  </a:lnTo>
                  <a:lnTo>
                    <a:pt x="50366" y="109410"/>
                  </a:lnTo>
                  <a:lnTo>
                    <a:pt x="55546" y="106351"/>
                  </a:lnTo>
                  <a:lnTo>
                    <a:pt x="64985" y="97401"/>
                  </a:lnTo>
                  <a:lnTo>
                    <a:pt x="72580" y="78738"/>
                  </a:lnTo>
                  <a:lnTo>
                    <a:pt x="77605" y="48990"/>
                  </a:lnTo>
                  <a:lnTo>
                    <a:pt x="82465" y="19013"/>
                  </a:lnTo>
                  <a:lnTo>
                    <a:pt x="85896" y="24722"/>
                  </a:lnTo>
                  <a:lnTo>
                    <a:pt x="90386" y="55265"/>
                  </a:lnTo>
                  <a:lnTo>
                    <a:pt x="98973" y="86639"/>
                  </a:lnTo>
                  <a:lnTo>
                    <a:pt x="104625" y="113670"/>
                  </a:lnTo>
                  <a:lnTo>
                    <a:pt x="107998" y="142731"/>
                  </a:lnTo>
                  <a:lnTo>
                    <a:pt x="114728" y="169586"/>
                  </a:lnTo>
                  <a:lnTo>
                    <a:pt x="119480" y="198644"/>
                  </a:lnTo>
                  <a:lnTo>
                    <a:pt x="123674" y="223212"/>
                  </a:lnTo>
                  <a:lnTo>
                    <a:pt x="130002" y="252433"/>
                  </a:lnTo>
                  <a:lnTo>
                    <a:pt x="128203" y="276386"/>
                  </a:lnTo>
                  <a:lnTo>
                    <a:pt x="125946" y="300652"/>
                  </a:lnTo>
                  <a:lnTo>
                    <a:pt x="115137" y="324409"/>
                  </a:lnTo>
                  <a:lnTo>
                    <a:pt x="98053" y="347441"/>
                  </a:lnTo>
                  <a:lnTo>
                    <a:pt x="87323" y="354195"/>
                  </a:lnTo>
                  <a:lnTo>
                    <a:pt x="66012" y="358593"/>
                  </a:lnTo>
                  <a:lnTo>
                    <a:pt x="55679" y="357739"/>
                  </a:lnTo>
                  <a:lnTo>
                    <a:pt x="33184" y="348071"/>
                  </a:lnTo>
                  <a:lnTo>
                    <a:pt x="0" y="315994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4572000" y="4794250"/>
              <a:ext cx="165101" cy="269972"/>
            </a:xfrm>
            <a:custGeom>
              <a:rect b="b" l="l" r="r" t="t"/>
              <a:pathLst>
                <a:path extrusionOk="0" h="269972" w="165101">
                  <a:moveTo>
                    <a:pt x="0" y="0"/>
                  </a:moveTo>
                  <a:lnTo>
                    <a:pt x="0" y="0"/>
                  </a:lnTo>
                  <a:lnTo>
                    <a:pt x="1881" y="29493"/>
                  </a:lnTo>
                  <a:lnTo>
                    <a:pt x="8838" y="56704"/>
                  </a:lnTo>
                  <a:lnTo>
                    <a:pt x="12865" y="77178"/>
                  </a:lnTo>
                  <a:lnTo>
                    <a:pt x="16301" y="100624"/>
                  </a:lnTo>
                  <a:lnTo>
                    <a:pt x="18235" y="129690"/>
                  </a:lnTo>
                  <a:lnTo>
                    <a:pt x="18809" y="157587"/>
                  </a:lnTo>
                  <a:lnTo>
                    <a:pt x="18943" y="180105"/>
                  </a:lnTo>
                  <a:lnTo>
                    <a:pt x="19018" y="209841"/>
                  </a:lnTo>
                  <a:lnTo>
                    <a:pt x="19041" y="239897"/>
                  </a:lnTo>
                  <a:lnTo>
                    <a:pt x="22707" y="265038"/>
                  </a:lnTo>
                  <a:lnTo>
                    <a:pt x="22193" y="267709"/>
                  </a:lnTo>
                  <a:lnTo>
                    <a:pt x="21146" y="269489"/>
                  </a:lnTo>
                  <a:lnTo>
                    <a:pt x="20447" y="269971"/>
                  </a:lnTo>
                  <a:lnTo>
                    <a:pt x="19981" y="269585"/>
                  </a:lnTo>
                  <a:lnTo>
                    <a:pt x="14809" y="249755"/>
                  </a:lnTo>
                  <a:lnTo>
                    <a:pt x="13325" y="221933"/>
                  </a:lnTo>
                  <a:lnTo>
                    <a:pt x="12824" y="194697"/>
                  </a:lnTo>
                  <a:lnTo>
                    <a:pt x="12717" y="162961"/>
                  </a:lnTo>
                  <a:lnTo>
                    <a:pt x="14585" y="136272"/>
                  </a:lnTo>
                  <a:lnTo>
                    <a:pt x="21539" y="106880"/>
                  </a:lnTo>
                  <a:lnTo>
                    <a:pt x="30412" y="76538"/>
                  </a:lnTo>
                  <a:lnTo>
                    <a:pt x="45694" y="45862"/>
                  </a:lnTo>
                  <a:lnTo>
                    <a:pt x="65594" y="23375"/>
                  </a:lnTo>
                  <a:lnTo>
                    <a:pt x="69840" y="20972"/>
                  </a:lnTo>
                  <a:lnTo>
                    <a:pt x="78315" y="19429"/>
                  </a:lnTo>
                  <a:lnTo>
                    <a:pt x="97367" y="19060"/>
                  </a:lnTo>
                  <a:lnTo>
                    <a:pt x="103481" y="22818"/>
                  </a:lnTo>
                  <a:lnTo>
                    <a:pt x="118905" y="36728"/>
                  </a:lnTo>
                  <a:lnTo>
                    <a:pt x="127972" y="52274"/>
                  </a:lnTo>
                  <a:lnTo>
                    <a:pt x="136652" y="83677"/>
                  </a:lnTo>
                  <a:lnTo>
                    <a:pt x="138345" y="107981"/>
                  </a:lnTo>
                  <a:lnTo>
                    <a:pt x="140979" y="133364"/>
                  </a:lnTo>
                  <a:lnTo>
                    <a:pt x="143796" y="157345"/>
                  </a:lnTo>
                  <a:lnTo>
                    <a:pt x="146088" y="187418"/>
                  </a:lnTo>
                  <a:lnTo>
                    <a:pt x="150921" y="216241"/>
                  </a:lnTo>
                  <a:lnTo>
                    <a:pt x="158876" y="237813"/>
                  </a:lnTo>
                  <a:lnTo>
                    <a:pt x="165100" y="247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4" name="Google Shape;884;p3"/>
          <p:cNvGrpSpPr/>
          <p:nvPr/>
        </p:nvGrpSpPr>
        <p:grpSpPr>
          <a:xfrm>
            <a:off x="5265805" y="4711700"/>
            <a:ext cx="360296" cy="402388"/>
            <a:chOff x="5265805" y="4711700"/>
            <a:chExt cx="360296" cy="402388"/>
          </a:xfrm>
        </p:grpSpPr>
        <p:sp>
          <p:nvSpPr>
            <p:cNvPr id="885" name="Google Shape;885;p3"/>
            <p:cNvSpPr/>
            <p:nvPr/>
          </p:nvSpPr>
          <p:spPr>
            <a:xfrm>
              <a:off x="5334000" y="4711700"/>
              <a:ext cx="60582" cy="402388"/>
            </a:xfrm>
            <a:custGeom>
              <a:rect b="b" l="l" r="r" t="t"/>
              <a:pathLst>
                <a:path extrusionOk="0" h="402388" w="60582">
                  <a:moveTo>
                    <a:pt x="0" y="0"/>
                  </a:moveTo>
                  <a:lnTo>
                    <a:pt x="0" y="0"/>
                  </a:lnTo>
                  <a:lnTo>
                    <a:pt x="0" y="25190"/>
                  </a:lnTo>
                  <a:lnTo>
                    <a:pt x="705" y="56539"/>
                  </a:lnTo>
                  <a:lnTo>
                    <a:pt x="5069" y="84015"/>
                  </a:lnTo>
                  <a:lnTo>
                    <a:pt x="8838" y="111189"/>
                  </a:lnTo>
                  <a:lnTo>
                    <a:pt x="12865" y="134554"/>
                  </a:lnTo>
                  <a:lnTo>
                    <a:pt x="17218" y="161694"/>
                  </a:lnTo>
                  <a:lnTo>
                    <a:pt x="19646" y="180519"/>
                  </a:lnTo>
                  <a:lnTo>
                    <a:pt x="25430" y="210053"/>
                  </a:lnTo>
                  <a:lnTo>
                    <a:pt x="28941" y="236820"/>
                  </a:lnTo>
                  <a:lnTo>
                    <a:pt x="31207" y="259770"/>
                  </a:lnTo>
                  <a:lnTo>
                    <a:pt x="36450" y="287852"/>
                  </a:lnTo>
                  <a:lnTo>
                    <a:pt x="42661" y="318542"/>
                  </a:lnTo>
                  <a:lnTo>
                    <a:pt x="44097" y="344830"/>
                  </a:lnTo>
                  <a:lnTo>
                    <a:pt x="51312" y="374904"/>
                  </a:lnTo>
                  <a:lnTo>
                    <a:pt x="58519" y="398957"/>
                  </a:lnTo>
                  <a:lnTo>
                    <a:pt x="60581" y="402387"/>
                  </a:lnTo>
                  <a:lnTo>
                    <a:pt x="60142" y="402313"/>
                  </a:lnTo>
                  <a:lnTo>
                    <a:pt x="57150" y="400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5265805" y="4946650"/>
              <a:ext cx="258696" cy="161061"/>
            </a:xfrm>
            <a:custGeom>
              <a:rect b="b" l="l" r="r" t="t"/>
              <a:pathLst>
                <a:path extrusionOk="0" h="161061" w="258696">
                  <a:moveTo>
                    <a:pt x="106295" y="0"/>
                  </a:moveTo>
                  <a:lnTo>
                    <a:pt x="106295" y="0"/>
                  </a:lnTo>
                  <a:lnTo>
                    <a:pt x="75636" y="0"/>
                  </a:lnTo>
                  <a:lnTo>
                    <a:pt x="60287" y="3370"/>
                  </a:lnTo>
                  <a:lnTo>
                    <a:pt x="36843" y="15901"/>
                  </a:lnTo>
                  <a:lnTo>
                    <a:pt x="13493" y="36125"/>
                  </a:lnTo>
                  <a:lnTo>
                    <a:pt x="3931" y="62209"/>
                  </a:lnTo>
                  <a:lnTo>
                    <a:pt x="0" y="93378"/>
                  </a:lnTo>
                  <a:lnTo>
                    <a:pt x="2207" y="121585"/>
                  </a:lnTo>
                  <a:lnTo>
                    <a:pt x="7329" y="141075"/>
                  </a:lnTo>
                  <a:lnTo>
                    <a:pt x="13156" y="149248"/>
                  </a:lnTo>
                  <a:lnTo>
                    <a:pt x="21156" y="155232"/>
                  </a:lnTo>
                  <a:lnTo>
                    <a:pt x="31766" y="160243"/>
                  </a:lnTo>
                  <a:lnTo>
                    <a:pt x="45419" y="161060"/>
                  </a:lnTo>
                  <a:lnTo>
                    <a:pt x="73809" y="155835"/>
                  </a:lnTo>
                  <a:lnTo>
                    <a:pt x="102435" y="145945"/>
                  </a:lnTo>
                  <a:lnTo>
                    <a:pt x="126353" y="125760"/>
                  </a:lnTo>
                  <a:lnTo>
                    <a:pt x="139368" y="112226"/>
                  </a:lnTo>
                  <a:lnTo>
                    <a:pt x="142161" y="106793"/>
                  </a:lnTo>
                  <a:lnTo>
                    <a:pt x="144199" y="96588"/>
                  </a:lnTo>
                  <a:lnTo>
                    <a:pt x="144338" y="102389"/>
                  </a:lnTo>
                  <a:lnTo>
                    <a:pt x="145062" y="104242"/>
                  </a:lnTo>
                  <a:lnTo>
                    <a:pt x="146251" y="105478"/>
                  </a:lnTo>
                  <a:lnTo>
                    <a:pt x="160292" y="111989"/>
                  </a:lnTo>
                  <a:lnTo>
                    <a:pt x="168159" y="113273"/>
                  </a:lnTo>
                  <a:lnTo>
                    <a:pt x="180521" y="110624"/>
                  </a:lnTo>
                  <a:lnTo>
                    <a:pt x="187027" y="105376"/>
                  </a:lnTo>
                  <a:lnTo>
                    <a:pt x="213319" y="75417"/>
                  </a:lnTo>
                  <a:lnTo>
                    <a:pt x="227624" y="54016"/>
                  </a:lnTo>
                  <a:lnTo>
                    <a:pt x="228809" y="49417"/>
                  </a:lnTo>
                  <a:lnTo>
                    <a:pt x="228244" y="40543"/>
                  </a:lnTo>
                  <a:lnTo>
                    <a:pt x="223959" y="27613"/>
                  </a:lnTo>
                  <a:lnTo>
                    <a:pt x="218327" y="20974"/>
                  </a:lnTo>
                  <a:lnTo>
                    <a:pt x="214850" y="18216"/>
                  </a:lnTo>
                  <a:lnTo>
                    <a:pt x="203460" y="17033"/>
                  </a:lnTo>
                  <a:lnTo>
                    <a:pt x="189696" y="19564"/>
                  </a:lnTo>
                  <a:lnTo>
                    <a:pt x="176524" y="25394"/>
                  </a:lnTo>
                  <a:lnTo>
                    <a:pt x="160579" y="39980"/>
                  </a:lnTo>
                  <a:lnTo>
                    <a:pt x="150288" y="54336"/>
                  </a:lnTo>
                  <a:lnTo>
                    <a:pt x="146141" y="77639"/>
                  </a:lnTo>
                  <a:lnTo>
                    <a:pt x="148283" y="100145"/>
                  </a:lnTo>
                  <a:lnTo>
                    <a:pt x="159692" y="129665"/>
                  </a:lnTo>
                  <a:lnTo>
                    <a:pt x="164834" y="138297"/>
                  </a:lnTo>
                  <a:lnTo>
                    <a:pt x="173235" y="144486"/>
                  </a:lnTo>
                  <a:lnTo>
                    <a:pt x="192503" y="154208"/>
                  </a:lnTo>
                  <a:lnTo>
                    <a:pt x="203171" y="154849"/>
                  </a:lnTo>
                  <a:lnTo>
                    <a:pt x="220524" y="152884"/>
                  </a:lnTo>
                  <a:lnTo>
                    <a:pt x="227855" y="148853"/>
                  </a:lnTo>
                  <a:lnTo>
                    <a:pt x="241796" y="140531"/>
                  </a:lnTo>
                  <a:lnTo>
                    <a:pt x="251184" y="135836"/>
                  </a:lnTo>
                  <a:lnTo>
                    <a:pt x="258695" y="1270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5575300" y="4857750"/>
              <a:ext cx="25401" cy="6351"/>
            </a:xfrm>
            <a:custGeom>
              <a:rect b="b" l="l" r="r" t="t"/>
              <a:pathLst>
                <a:path extrusionOk="0" h="6351" w="2540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254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5442212" y="4819650"/>
              <a:ext cx="88639" cy="95251"/>
            </a:xfrm>
            <a:custGeom>
              <a:rect b="b" l="l" r="r" t="t"/>
              <a:pathLst>
                <a:path extrusionOk="0" h="95251" w="88639">
                  <a:moveTo>
                    <a:pt x="6088" y="0"/>
                  </a:moveTo>
                  <a:lnTo>
                    <a:pt x="6088" y="0"/>
                  </a:lnTo>
                  <a:lnTo>
                    <a:pt x="6088" y="27136"/>
                  </a:lnTo>
                  <a:lnTo>
                    <a:pt x="5383" y="54096"/>
                  </a:lnTo>
                  <a:lnTo>
                    <a:pt x="0" y="78032"/>
                  </a:lnTo>
                  <a:lnTo>
                    <a:pt x="1736" y="82423"/>
                  </a:lnTo>
                  <a:lnTo>
                    <a:pt x="9204" y="91892"/>
                  </a:lnTo>
                  <a:lnTo>
                    <a:pt x="12883" y="93757"/>
                  </a:lnTo>
                  <a:lnTo>
                    <a:pt x="25177" y="95119"/>
                  </a:lnTo>
                  <a:lnTo>
                    <a:pt x="30241" y="95224"/>
                  </a:lnTo>
                  <a:lnTo>
                    <a:pt x="45138" y="90221"/>
                  </a:lnTo>
                  <a:lnTo>
                    <a:pt x="57938" y="89161"/>
                  </a:lnTo>
                  <a:lnTo>
                    <a:pt x="62764" y="90897"/>
                  </a:lnTo>
                  <a:lnTo>
                    <a:pt x="65038" y="92348"/>
                  </a:lnTo>
                  <a:lnTo>
                    <a:pt x="82098" y="95228"/>
                  </a:lnTo>
                  <a:lnTo>
                    <a:pt x="88638" y="952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5603680" y="4921250"/>
              <a:ext cx="22421" cy="158751"/>
            </a:xfrm>
            <a:custGeom>
              <a:rect b="b" l="l" r="r" t="t"/>
              <a:pathLst>
                <a:path extrusionOk="0" h="158751" w="22421">
                  <a:moveTo>
                    <a:pt x="3370" y="0"/>
                  </a:moveTo>
                  <a:lnTo>
                    <a:pt x="3370" y="0"/>
                  </a:lnTo>
                  <a:lnTo>
                    <a:pt x="0" y="10113"/>
                  </a:lnTo>
                  <a:lnTo>
                    <a:pt x="226" y="18841"/>
                  </a:lnTo>
                  <a:lnTo>
                    <a:pt x="3661" y="45963"/>
                  </a:lnTo>
                  <a:lnTo>
                    <a:pt x="10196" y="76917"/>
                  </a:lnTo>
                  <a:lnTo>
                    <a:pt x="15554" y="108221"/>
                  </a:lnTo>
                  <a:lnTo>
                    <a:pt x="16708" y="128447"/>
                  </a:lnTo>
                  <a:lnTo>
                    <a:pt x="21528" y="141450"/>
                  </a:lnTo>
                  <a:lnTo>
                    <a:pt x="22420" y="1587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0" name="Google Shape;890;p3"/>
          <p:cNvGrpSpPr/>
          <p:nvPr/>
        </p:nvGrpSpPr>
        <p:grpSpPr>
          <a:xfrm>
            <a:off x="5949950" y="4724400"/>
            <a:ext cx="495301" cy="316543"/>
            <a:chOff x="5949950" y="4724400"/>
            <a:chExt cx="495301" cy="316543"/>
          </a:xfrm>
        </p:grpSpPr>
        <p:sp>
          <p:nvSpPr>
            <p:cNvPr id="891" name="Google Shape;891;p3"/>
            <p:cNvSpPr/>
            <p:nvPr/>
          </p:nvSpPr>
          <p:spPr>
            <a:xfrm>
              <a:off x="5949950" y="4724400"/>
              <a:ext cx="158751" cy="316543"/>
            </a:xfrm>
            <a:custGeom>
              <a:rect b="b" l="l" r="r" t="t"/>
              <a:pathLst>
                <a:path extrusionOk="0" h="316543" w="158751">
                  <a:moveTo>
                    <a:pt x="0" y="0"/>
                  </a:moveTo>
                  <a:lnTo>
                    <a:pt x="0" y="0"/>
                  </a:lnTo>
                  <a:lnTo>
                    <a:pt x="705" y="18418"/>
                  </a:lnTo>
                  <a:lnTo>
                    <a:pt x="6907" y="42992"/>
                  </a:lnTo>
                  <a:lnTo>
                    <a:pt x="12864" y="73181"/>
                  </a:lnTo>
                  <a:lnTo>
                    <a:pt x="19099" y="103293"/>
                  </a:lnTo>
                  <a:lnTo>
                    <a:pt x="23533" y="127501"/>
                  </a:lnTo>
                  <a:lnTo>
                    <a:pt x="26729" y="152548"/>
                  </a:lnTo>
                  <a:lnTo>
                    <a:pt x="32144" y="177845"/>
                  </a:lnTo>
                  <a:lnTo>
                    <a:pt x="38216" y="205094"/>
                  </a:lnTo>
                  <a:lnTo>
                    <a:pt x="42603" y="231749"/>
                  </a:lnTo>
                  <a:lnTo>
                    <a:pt x="47456" y="263089"/>
                  </a:lnTo>
                  <a:lnTo>
                    <a:pt x="49809" y="288051"/>
                  </a:lnTo>
                  <a:lnTo>
                    <a:pt x="50774" y="316542"/>
                  </a:lnTo>
                  <a:lnTo>
                    <a:pt x="47422" y="310474"/>
                  </a:lnTo>
                  <a:lnTo>
                    <a:pt x="41340" y="284251"/>
                  </a:lnTo>
                  <a:lnTo>
                    <a:pt x="39060" y="259514"/>
                  </a:lnTo>
                  <a:lnTo>
                    <a:pt x="41755" y="233213"/>
                  </a:lnTo>
                  <a:lnTo>
                    <a:pt x="48987" y="202700"/>
                  </a:lnTo>
                  <a:lnTo>
                    <a:pt x="55829" y="176397"/>
                  </a:lnTo>
                  <a:lnTo>
                    <a:pt x="70425" y="153796"/>
                  </a:lnTo>
                  <a:lnTo>
                    <a:pt x="78573" y="145965"/>
                  </a:lnTo>
                  <a:lnTo>
                    <a:pt x="86897" y="142485"/>
                  </a:lnTo>
                  <a:lnTo>
                    <a:pt x="95300" y="142819"/>
                  </a:lnTo>
                  <a:lnTo>
                    <a:pt x="103738" y="146025"/>
                  </a:lnTo>
                  <a:lnTo>
                    <a:pt x="116423" y="156469"/>
                  </a:lnTo>
                  <a:lnTo>
                    <a:pt x="128413" y="172656"/>
                  </a:lnTo>
                  <a:lnTo>
                    <a:pt x="141446" y="203359"/>
                  </a:lnTo>
                  <a:lnTo>
                    <a:pt x="144686" y="229039"/>
                  </a:lnTo>
                  <a:lnTo>
                    <a:pt x="145781" y="260594"/>
                  </a:lnTo>
                  <a:lnTo>
                    <a:pt x="145971" y="287077"/>
                  </a:lnTo>
                  <a:lnTo>
                    <a:pt x="146014" y="299510"/>
                  </a:lnTo>
                  <a:lnTo>
                    <a:pt x="147438" y="303390"/>
                  </a:lnTo>
                  <a:lnTo>
                    <a:pt x="149797" y="305977"/>
                  </a:lnTo>
                  <a:lnTo>
                    <a:pt x="152781" y="307702"/>
                  </a:lnTo>
                  <a:lnTo>
                    <a:pt x="154772" y="308145"/>
                  </a:lnTo>
                  <a:lnTo>
                    <a:pt x="158750" y="304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116831" y="4845050"/>
              <a:ext cx="98434" cy="182156"/>
            </a:xfrm>
            <a:custGeom>
              <a:rect b="b" l="l" r="r" t="t"/>
              <a:pathLst>
                <a:path extrusionOk="0" h="182156" w="98434">
                  <a:moveTo>
                    <a:pt x="49019" y="0"/>
                  </a:moveTo>
                  <a:lnTo>
                    <a:pt x="49019" y="0"/>
                  </a:lnTo>
                  <a:lnTo>
                    <a:pt x="36810" y="0"/>
                  </a:lnTo>
                  <a:lnTo>
                    <a:pt x="29246" y="3763"/>
                  </a:lnTo>
                  <a:lnTo>
                    <a:pt x="21182" y="10845"/>
                  </a:lnTo>
                  <a:lnTo>
                    <a:pt x="12893" y="21047"/>
                  </a:lnTo>
                  <a:lnTo>
                    <a:pt x="3664" y="45434"/>
                  </a:lnTo>
                  <a:lnTo>
                    <a:pt x="639" y="66760"/>
                  </a:lnTo>
                  <a:lnTo>
                    <a:pt x="0" y="88937"/>
                  </a:lnTo>
                  <a:lnTo>
                    <a:pt x="3608" y="116584"/>
                  </a:lnTo>
                  <a:lnTo>
                    <a:pt x="11147" y="143365"/>
                  </a:lnTo>
                  <a:lnTo>
                    <a:pt x="23639" y="174359"/>
                  </a:lnTo>
                  <a:lnTo>
                    <a:pt x="25749" y="177623"/>
                  </a:lnTo>
                  <a:lnTo>
                    <a:pt x="35619" y="181249"/>
                  </a:lnTo>
                  <a:lnTo>
                    <a:pt x="48002" y="182155"/>
                  </a:lnTo>
                  <a:lnTo>
                    <a:pt x="58210" y="180206"/>
                  </a:lnTo>
                  <a:lnTo>
                    <a:pt x="62202" y="177287"/>
                  </a:lnTo>
                  <a:lnTo>
                    <a:pt x="85576" y="146207"/>
                  </a:lnTo>
                  <a:lnTo>
                    <a:pt x="88207" y="141920"/>
                  </a:lnTo>
                  <a:lnTo>
                    <a:pt x="93135" y="114765"/>
                  </a:lnTo>
                  <a:lnTo>
                    <a:pt x="97525" y="90527"/>
                  </a:lnTo>
                  <a:lnTo>
                    <a:pt x="98433" y="66883"/>
                  </a:lnTo>
                  <a:lnTo>
                    <a:pt x="90891" y="37570"/>
                  </a:lnTo>
                  <a:lnTo>
                    <a:pt x="78431" y="18371"/>
                  </a:lnTo>
                  <a:lnTo>
                    <a:pt x="73144" y="12162"/>
                  </a:lnTo>
                  <a:lnTo>
                    <a:pt x="66561" y="8934"/>
                  </a:lnTo>
                  <a:lnTo>
                    <a:pt x="62831" y="8072"/>
                  </a:lnTo>
                  <a:lnTo>
                    <a:pt x="59638" y="8204"/>
                  </a:lnTo>
                  <a:lnTo>
                    <a:pt x="43815" y="15340"/>
                  </a:lnTo>
                  <a:lnTo>
                    <a:pt x="35169" y="21322"/>
                  </a:lnTo>
                  <a:lnTo>
                    <a:pt x="34141" y="22681"/>
                  </a:lnTo>
                  <a:lnTo>
                    <a:pt x="36319" y="25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165850" y="4737100"/>
              <a:ext cx="69851" cy="63501"/>
            </a:xfrm>
            <a:custGeom>
              <a:rect b="b" l="l" r="r" t="t"/>
              <a:pathLst>
                <a:path extrusionOk="0" h="63501" w="69851">
                  <a:moveTo>
                    <a:pt x="69850" y="0"/>
                  </a:moveTo>
                  <a:lnTo>
                    <a:pt x="69850" y="0"/>
                  </a:lnTo>
                  <a:lnTo>
                    <a:pt x="64075" y="5069"/>
                  </a:lnTo>
                  <a:lnTo>
                    <a:pt x="33724" y="26667"/>
                  </a:lnTo>
                  <a:lnTo>
                    <a:pt x="8454" y="48980"/>
                  </a:lnTo>
                  <a:lnTo>
                    <a:pt x="3757" y="55400"/>
                  </a:lnTo>
                  <a:lnTo>
                    <a:pt x="0" y="63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261915" y="4835692"/>
              <a:ext cx="183336" cy="171607"/>
            </a:xfrm>
            <a:custGeom>
              <a:rect b="b" l="l" r="r" t="t"/>
              <a:pathLst>
                <a:path extrusionOk="0" h="171607" w="183336">
                  <a:moveTo>
                    <a:pt x="18235" y="3008"/>
                  </a:moveTo>
                  <a:lnTo>
                    <a:pt x="18235" y="3008"/>
                  </a:lnTo>
                  <a:lnTo>
                    <a:pt x="14864" y="3008"/>
                  </a:lnTo>
                  <a:lnTo>
                    <a:pt x="11328" y="4889"/>
                  </a:lnTo>
                  <a:lnTo>
                    <a:pt x="3308" y="11846"/>
                  </a:lnTo>
                  <a:lnTo>
                    <a:pt x="1018" y="15873"/>
                  </a:lnTo>
                  <a:lnTo>
                    <a:pt x="0" y="21426"/>
                  </a:lnTo>
                  <a:lnTo>
                    <a:pt x="132" y="36452"/>
                  </a:lnTo>
                  <a:lnTo>
                    <a:pt x="6140" y="68018"/>
                  </a:lnTo>
                  <a:lnTo>
                    <a:pt x="10037" y="91874"/>
                  </a:lnTo>
                  <a:lnTo>
                    <a:pt x="14121" y="114235"/>
                  </a:lnTo>
                  <a:lnTo>
                    <a:pt x="20387" y="143287"/>
                  </a:lnTo>
                  <a:lnTo>
                    <a:pt x="23903" y="150149"/>
                  </a:lnTo>
                  <a:lnTo>
                    <a:pt x="33454" y="159656"/>
                  </a:lnTo>
                  <a:lnTo>
                    <a:pt x="43990" y="165603"/>
                  </a:lnTo>
                  <a:lnTo>
                    <a:pt x="45988" y="165733"/>
                  </a:lnTo>
                  <a:lnTo>
                    <a:pt x="47320" y="165114"/>
                  </a:lnTo>
                  <a:lnTo>
                    <a:pt x="48208" y="163995"/>
                  </a:lnTo>
                  <a:lnTo>
                    <a:pt x="51077" y="162752"/>
                  </a:lnTo>
                  <a:lnTo>
                    <a:pt x="52830" y="162421"/>
                  </a:lnTo>
                  <a:lnTo>
                    <a:pt x="58667" y="158583"/>
                  </a:lnTo>
                  <a:lnTo>
                    <a:pt x="64866" y="149607"/>
                  </a:lnTo>
                  <a:lnTo>
                    <a:pt x="75393" y="117868"/>
                  </a:lnTo>
                  <a:lnTo>
                    <a:pt x="83854" y="88648"/>
                  </a:lnTo>
                  <a:lnTo>
                    <a:pt x="91613" y="61474"/>
                  </a:lnTo>
                  <a:lnTo>
                    <a:pt x="97434" y="30584"/>
                  </a:lnTo>
                  <a:lnTo>
                    <a:pt x="100589" y="0"/>
                  </a:lnTo>
                  <a:lnTo>
                    <a:pt x="100774" y="27256"/>
                  </a:lnTo>
                  <a:lnTo>
                    <a:pt x="104154" y="58676"/>
                  </a:lnTo>
                  <a:lnTo>
                    <a:pt x="107251" y="85265"/>
                  </a:lnTo>
                  <a:lnTo>
                    <a:pt x="113926" y="112782"/>
                  </a:lnTo>
                  <a:lnTo>
                    <a:pt x="119966" y="136898"/>
                  </a:lnTo>
                  <a:lnTo>
                    <a:pt x="125537" y="152120"/>
                  </a:lnTo>
                  <a:lnTo>
                    <a:pt x="135070" y="163589"/>
                  </a:lnTo>
                  <a:lnTo>
                    <a:pt x="146362" y="169627"/>
                  </a:lnTo>
                  <a:lnTo>
                    <a:pt x="158436" y="171606"/>
                  </a:lnTo>
                  <a:lnTo>
                    <a:pt x="183335" y="16810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3"/>
          <p:cNvGrpSpPr/>
          <p:nvPr/>
        </p:nvGrpSpPr>
        <p:grpSpPr>
          <a:xfrm>
            <a:off x="6775450" y="4708042"/>
            <a:ext cx="419101" cy="365609"/>
            <a:chOff x="6775450" y="4708042"/>
            <a:chExt cx="419101" cy="365609"/>
          </a:xfrm>
        </p:grpSpPr>
        <p:sp>
          <p:nvSpPr>
            <p:cNvPr id="896" name="Google Shape;896;p3"/>
            <p:cNvSpPr/>
            <p:nvPr/>
          </p:nvSpPr>
          <p:spPr>
            <a:xfrm>
              <a:off x="6775450" y="4708042"/>
              <a:ext cx="184151" cy="314809"/>
            </a:xfrm>
            <a:custGeom>
              <a:rect b="b" l="l" r="r" t="t"/>
              <a:pathLst>
                <a:path extrusionOk="0" h="314809" w="184151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18482" y="27892"/>
                  </a:lnTo>
                  <a:lnTo>
                    <a:pt x="28397" y="54934"/>
                  </a:lnTo>
                  <a:lnTo>
                    <a:pt x="32969" y="84839"/>
                  </a:lnTo>
                  <a:lnTo>
                    <a:pt x="40457" y="114709"/>
                  </a:lnTo>
                  <a:lnTo>
                    <a:pt x="44557" y="136740"/>
                  </a:lnTo>
                  <a:lnTo>
                    <a:pt x="48026" y="160877"/>
                  </a:lnTo>
                  <a:lnTo>
                    <a:pt x="50684" y="189628"/>
                  </a:lnTo>
                  <a:lnTo>
                    <a:pt x="55664" y="218663"/>
                  </a:lnTo>
                  <a:lnTo>
                    <a:pt x="60227" y="244781"/>
                  </a:lnTo>
                  <a:lnTo>
                    <a:pt x="63069" y="273541"/>
                  </a:lnTo>
                  <a:lnTo>
                    <a:pt x="63474" y="299925"/>
                  </a:lnTo>
                  <a:lnTo>
                    <a:pt x="64188" y="299947"/>
                  </a:lnTo>
                  <a:lnTo>
                    <a:pt x="66863" y="298090"/>
                  </a:lnTo>
                  <a:lnTo>
                    <a:pt x="68522" y="293031"/>
                  </a:lnTo>
                  <a:lnTo>
                    <a:pt x="69588" y="264802"/>
                  </a:lnTo>
                  <a:lnTo>
                    <a:pt x="74868" y="233669"/>
                  </a:lnTo>
                  <a:lnTo>
                    <a:pt x="81400" y="204066"/>
                  </a:lnTo>
                  <a:lnTo>
                    <a:pt x="87683" y="192916"/>
                  </a:lnTo>
                  <a:lnTo>
                    <a:pt x="113565" y="163656"/>
                  </a:lnTo>
                  <a:lnTo>
                    <a:pt x="120559" y="156377"/>
                  </a:lnTo>
                  <a:lnTo>
                    <a:pt x="124116" y="154860"/>
                  </a:lnTo>
                  <a:lnTo>
                    <a:pt x="131833" y="155055"/>
                  </a:lnTo>
                  <a:lnTo>
                    <a:pt x="147482" y="159132"/>
                  </a:lnTo>
                  <a:lnTo>
                    <a:pt x="151943" y="162341"/>
                  </a:lnTo>
                  <a:lnTo>
                    <a:pt x="158782" y="171550"/>
                  </a:lnTo>
                  <a:lnTo>
                    <a:pt x="166599" y="188636"/>
                  </a:lnTo>
                  <a:lnTo>
                    <a:pt x="170013" y="213845"/>
                  </a:lnTo>
                  <a:lnTo>
                    <a:pt x="175530" y="243124"/>
                  </a:lnTo>
                  <a:lnTo>
                    <a:pt x="177351" y="268872"/>
                  </a:lnTo>
                  <a:lnTo>
                    <a:pt x="177712" y="297189"/>
                  </a:lnTo>
                  <a:lnTo>
                    <a:pt x="177774" y="308490"/>
                  </a:lnTo>
                  <a:lnTo>
                    <a:pt x="178488" y="310596"/>
                  </a:lnTo>
                  <a:lnTo>
                    <a:pt x="179670" y="312000"/>
                  </a:lnTo>
                  <a:lnTo>
                    <a:pt x="184150" y="31480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991350" y="4902200"/>
              <a:ext cx="93437" cy="152780"/>
            </a:xfrm>
            <a:custGeom>
              <a:rect b="b" l="l" r="r" t="t"/>
              <a:pathLst>
                <a:path extrusionOk="0" h="152780" w="93437">
                  <a:moveTo>
                    <a:pt x="0" y="0"/>
                  </a:moveTo>
                  <a:lnTo>
                    <a:pt x="0" y="0"/>
                  </a:lnTo>
                  <a:lnTo>
                    <a:pt x="0" y="27789"/>
                  </a:lnTo>
                  <a:lnTo>
                    <a:pt x="1882" y="50216"/>
                  </a:lnTo>
                  <a:lnTo>
                    <a:pt x="5070" y="73823"/>
                  </a:lnTo>
                  <a:lnTo>
                    <a:pt x="10831" y="99719"/>
                  </a:lnTo>
                  <a:lnTo>
                    <a:pt x="17712" y="123542"/>
                  </a:lnTo>
                  <a:lnTo>
                    <a:pt x="32322" y="144949"/>
                  </a:lnTo>
                  <a:lnTo>
                    <a:pt x="36364" y="149549"/>
                  </a:lnTo>
                  <a:lnTo>
                    <a:pt x="40471" y="151910"/>
                  </a:lnTo>
                  <a:lnTo>
                    <a:pt x="44621" y="152779"/>
                  </a:lnTo>
                  <a:lnTo>
                    <a:pt x="52993" y="151863"/>
                  </a:lnTo>
                  <a:lnTo>
                    <a:pt x="61417" y="149104"/>
                  </a:lnTo>
                  <a:lnTo>
                    <a:pt x="74093" y="140213"/>
                  </a:lnTo>
                  <a:lnTo>
                    <a:pt x="78791" y="134519"/>
                  </a:lnTo>
                  <a:lnTo>
                    <a:pt x="89126" y="106938"/>
                  </a:lnTo>
                  <a:lnTo>
                    <a:pt x="93436" y="86719"/>
                  </a:lnTo>
                  <a:lnTo>
                    <a:pt x="93033" y="71703"/>
                  </a:lnTo>
                  <a:lnTo>
                    <a:pt x="84872" y="52054"/>
                  </a:lnTo>
                  <a:lnTo>
                    <a:pt x="73517" y="37688"/>
                  </a:lnTo>
                  <a:lnTo>
                    <a:pt x="43564" y="17137"/>
                  </a:lnTo>
                  <a:lnTo>
                    <a:pt x="1270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6965950" y="4806950"/>
              <a:ext cx="139701" cy="12701"/>
            </a:xfrm>
            <a:custGeom>
              <a:rect b="b" l="l" r="r" t="t"/>
              <a:pathLst>
                <a:path extrusionOk="0" h="12701" w="139701">
                  <a:moveTo>
                    <a:pt x="0" y="12700"/>
                  </a:moveTo>
                  <a:lnTo>
                    <a:pt x="0" y="12700"/>
                  </a:lnTo>
                  <a:lnTo>
                    <a:pt x="28611" y="12700"/>
                  </a:lnTo>
                  <a:lnTo>
                    <a:pt x="59455" y="12700"/>
                  </a:lnTo>
                  <a:lnTo>
                    <a:pt x="90353" y="11995"/>
                  </a:lnTo>
                  <a:lnTo>
                    <a:pt x="122058" y="6233"/>
                  </a:lnTo>
                  <a:lnTo>
                    <a:pt x="1397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7156450" y="4813300"/>
              <a:ext cx="19051" cy="12701"/>
            </a:xfrm>
            <a:custGeom>
              <a:rect b="b" l="l" r="r" t="t"/>
              <a:pathLst>
                <a:path extrusionOk="0" h="12701" w="19051">
                  <a:moveTo>
                    <a:pt x="0" y="12700"/>
                  </a:moveTo>
                  <a:lnTo>
                    <a:pt x="0" y="12700"/>
                  </a:lnTo>
                  <a:lnTo>
                    <a:pt x="10831" y="2575"/>
                  </a:lnTo>
                  <a:lnTo>
                    <a:pt x="190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7169150" y="4883150"/>
              <a:ext cx="25401" cy="190501"/>
            </a:xfrm>
            <a:custGeom>
              <a:rect b="b" l="l" r="r" t="t"/>
              <a:pathLst>
                <a:path extrusionOk="0" h="190501" w="25401">
                  <a:moveTo>
                    <a:pt x="0" y="0"/>
                  </a:moveTo>
                  <a:lnTo>
                    <a:pt x="0" y="0"/>
                  </a:lnTo>
                  <a:lnTo>
                    <a:pt x="0" y="28611"/>
                  </a:lnTo>
                  <a:lnTo>
                    <a:pt x="3371" y="52144"/>
                  </a:lnTo>
                  <a:lnTo>
                    <a:pt x="8838" y="78087"/>
                  </a:lnTo>
                  <a:lnTo>
                    <a:pt x="16301" y="107774"/>
                  </a:lnTo>
                  <a:lnTo>
                    <a:pt x="18507" y="138202"/>
                  </a:lnTo>
                  <a:lnTo>
                    <a:pt x="22313" y="168175"/>
                  </a:lnTo>
                  <a:lnTo>
                    <a:pt x="25400" y="1905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1" name="Google Shape;901;p3"/>
          <p:cNvGrpSpPr/>
          <p:nvPr/>
        </p:nvGrpSpPr>
        <p:grpSpPr>
          <a:xfrm>
            <a:off x="7563896" y="4781550"/>
            <a:ext cx="551396" cy="334301"/>
            <a:chOff x="7563896" y="4781550"/>
            <a:chExt cx="551396" cy="334301"/>
          </a:xfrm>
        </p:grpSpPr>
        <p:sp>
          <p:nvSpPr>
            <p:cNvPr id="902" name="Google Shape;902;p3"/>
            <p:cNvSpPr/>
            <p:nvPr/>
          </p:nvSpPr>
          <p:spPr>
            <a:xfrm>
              <a:off x="7563896" y="4829521"/>
              <a:ext cx="149431" cy="286330"/>
            </a:xfrm>
            <a:custGeom>
              <a:rect b="b" l="l" r="r" t="t"/>
              <a:pathLst>
                <a:path extrusionOk="0" h="286330" w="149431">
                  <a:moveTo>
                    <a:pt x="119604" y="28229"/>
                  </a:moveTo>
                  <a:lnTo>
                    <a:pt x="119604" y="28229"/>
                  </a:lnTo>
                  <a:lnTo>
                    <a:pt x="104858" y="15364"/>
                  </a:lnTo>
                  <a:lnTo>
                    <a:pt x="74418" y="2815"/>
                  </a:lnTo>
                  <a:lnTo>
                    <a:pt x="62127" y="0"/>
                  </a:lnTo>
                  <a:lnTo>
                    <a:pt x="36989" y="3943"/>
                  </a:lnTo>
                  <a:lnTo>
                    <a:pt x="25736" y="8263"/>
                  </a:lnTo>
                  <a:lnTo>
                    <a:pt x="14728" y="19335"/>
                  </a:lnTo>
                  <a:lnTo>
                    <a:pt x="4255" y="35706"/>
                  </a:lnTo>
                  <a:lnTo>
                    <a:pt x="0" y="62083"/>
                  </a:lnTo>
                  <a:lnTo>
                    <a:pt x="125" y="75731"/>
                  </a:lnTo>
                  <a:lnTo>
                    <a:pt x="2532" y="84148"/>
                  </a:lnTo>
                  <a:lnTo>
                    <a:pt x="11225" y="99596"/>
                  </a:lnTo>
                  <a:lnTo>
                    <a:pt x="17012" y="103324"/>
                  </a:lnTo>
                  <a:lnTo>
                    <a:pt x="41307" y="108570"/>
                  </a:lnTo>
                  <a:lnTo>
                    <a:pt x="66693" y="110125"/>
                  </a:lnTo>
                  <a:lnTo>
                    <a:pt x="92795" y="111291"/>
                  </a:lnTo>
                  <a:lnTo>
                    <a:pt x="120440" y="115791"/>
                  </a:lnTo>
                  <a:lnTo>
                    <a:pt x="133146" y="119592"/>
                  </a:lnTo>
                  <a:lnTo>
                    <a:pt x="137804" y="123710"/>
                  </a:lnTo>
                  <a:lnTo>
                    <a:pt x="144861" y="135812"/>
                  </a:lnTo>
                  <a:lnTo>
                    <a:pt x="149430" y="155120"/>
                  </a:lnTo>
                  <a:lnTo>
                    <a:pt x="147413" y="177617"/>
                  </a:lnTo>
                  <a:lnTo>
                    <a:pt x="138976" y="198786"/>
                  </a:lnTo>
                  <a:lnTo>
                    <a:pt x="114342" y="229430"/>
                  </a:lnTo>
                  <a:lnTo>
                    <a:pt x="89152" y="260945"/>
                  </a:lnTo>
                  <a:lnTo>
                    <a:pt x="71464" y="273609"/>
                  </a:lnTo>
                  <a:lnTo>
                    <a:pt x="46020" y="285204"/>
                  </a:lnTo>
                  <a:lnTo>
                    <a:pt x="40915" y="286329"/>
                  </a:lnTo>
                  <a:lnTo>
                    <a:pt x="29597" y="283817"/>
                  </a:lnTo>
                  <a:lnTo>
                    <a:pt x="18923" y="277996"/>
                  </a:lnTo>
                  <a:lnTo>
                    <a:pt x="11827" y="270705"/>
                  </a:lnTo>
                  <a:lnTo>
                    <a:pt x="8203" y="258998"/>
                  </a:lnTo>
                  <a:lnTo>
                    <a:pt x="5304" y="23777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7754476" y="4908835"/>
              <a:ext cx="170325" cy="149915"/>
            </a:xfrm>
            <a:custGeom>
              <a:rect b="b" l="l" r="r" t="t"/>
              <a:pathLst>
                <a:path extrusionOk="0" h="149915" w="170325">
                  <a:moveTo>
                    <a:pt x="94124" y="12415"/>
                  </a:moveTo>
                  <a:lnTo>
                    <a:pt x="94124" y="12415"/>
                  </a:lnTo>
                  <a:lnTo>
                    <a:pt x="82191" y="7389"/>
                  </a:lnTo>
                  <a:lnTo>
                    <a:pt x="73420" y="4576"/>
                  </a:lnTo>
                  <a:lnTo>
                    <a:pt x="65872" y="1875"/>
                  </a:lnTo>
                  <a:lnTo>
                    <a:pt x="45343" y="0"/>
                  </a:lnTo>
                  <a:lnTo>
                    <a:pt x="29341" y="3171"/>
                  </a:lnTo>
                  <a:lnTo>
                    <a:pt x="14565" y="11949"/>
                  </a:lnTo>
                  <a:lnTo>
                    <a:pt x="11452" y="16338"/>
                  </a:lnTo>
                  <a:lnTo>
                    <a:pt x="2673" y="44681"/>
                  </a:lnTo>
                  <a:lnTo>
                    <a:pt x="0" y="59997"/>
                  </a:lnTo>
                  <a:lnTo>
                    <a:pt x="2578" y="86956"/>
                  </a:lnTo>
                  <a:lnTo>
                    <a:pt x="6112" y="115125"/>
                  </a:lnTo>
                  <a:lnTo>
                    <a:pt x="15209" y="136138"/>
                  </a:lnTo>
                  <a:lnTo>
                    <a:pt x="22831" y="144544"/>
                  </a:lnTo>
                  <a:lnTo>
                    <a:pt x="34687" y="148750"/>
                  </a:lnTo>
                  <a:lnTo>
                    <a:pt x="47952" y="149914"/>
                  </a:lnTo>
                  <a:lnTo>
                    <a:pt x="58551" y="148079"/>
                  </a:lnTo>
                  <a:lnTo>
                    <a:pt x="72452" y="139709"/>
                  </a:lnTo>
                  <a:lnTo>
                    <a:pt x="85507" y="121550"/>
                  </a:lnTo>
                  <a:lnTo>
                    <a:pt x="94870" y="93798"/>
                  </a:lnTo>
                  <a:lnTo>
                    <a:pt x="98814" y="71806"/>
                  </a:lnTo>
                  <a:lnTo>
                    <a:pt x="99983" y="44829"/>
                  </a:lnTo>
                  <a:lnTo>
                    <a:pt x="99550" y="30349"/>
                  </a:lnTo>
                  <a:lnTo>
                    <a:pt x="98447" y="26487"/>
                  </a:lnTo>
                  <a:lnTo>
                    <a:pt x="97006" y="23914"/>
                  </a:lnTo>
                  <a:lnTo>
                    <a:pt x="96046" y="24314"/>
                  </a:lnTo>
                  <a:lnTo>
                    <a:pt x="94977" y="30403"/>
                  </a:lnTo>
                  <a:lnTo>
                    <a:pt x="98656" y="56629"/>
                  </a:lnTo>
                  <a:lnTo>
                    <a:pt x="101346" y="80000"/>
                  </a:lnTo>
                  <a:lnTo>
                    <a:pt x="114182" y="109099"/>
                  </a:lnTo>
                  <a:lnTo>
                    <a:pt x="130307" y="135073"/>
                  </a:lnTo>
                  <a:lnTo>
                    <a:pt x="136780" y="141013"/>
                  </a:lnTo>
                  <a:lnTo>
                    <a:pt x="139495" y="142597"/>
                  </a:lnTo>
                  <a:lnTo>
                    <a:pt x="143421" y="142242"/>
                  </a:lnTo>
                  <a:lnTo>
                    <a:pt x="170324" y="13306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7950200" y="4922681"/>
              <a:ext cx="165092" cy="150970"/>
            </a:xfrm>
            <a:custGeom>
              <a:rect b="b" l="l" r="r" t="t"/>
              <a:pathLst>
                <a:path extrusionOk="0" h="150970" w="165092">
                  <a:moveTo>
                    <a:pt x="0" y="11269"/>
                  </a:moveTo>
                  <a:lnTo>
                    <a:pt x="0" y="11269"/>
                  </a:lnTo>
                  <a:lnTo>
                    <a:pt x="0" y="35753"/>
                  </a:lnTo>
                  <a:lnTo>
                    <a:pt x="705" y="63444"/>
                  </a:lnTo>
                  <a:lnTo>
                    <a:pt x="5026" y="90955"/>
                  </a:lnTo>
                  <a:lnTo>
                    <a:pt x="9460" y="116929"/>
                  </a:lnTo>
                  <a:lnTo>
                    <a:pt x="12273" y="138116"/>
                  </a:lnTo>
                  <a:lnTo>
                    <a:pt x="12416" y="138167"/>
                  </a:lnTo>
                  <a:lnTo>
                    <a:pt x="12683" y="107153"/>
                  </a:lnTo>
                  <a:lnTo>
                    <a:pt x="13401" y="78642"/>
                  </a:lnTo>
                  <a:lnTo>
                    <a:pt x="18473" y="53417"/>
                  </a:lnTo>
                  <a:lnTo>
                    <a:pt x="24909" y="41526"/>
                  </a:lnTo>
                  <a:lnTo>
                    <a:pt x="36464" y="30268"/>
                  </a:lnTo>
                  <a:lnTo>
                    <a:pt x="39832" y="28874"/>
                  </a:lnTo>
                  <a:lnTo>
                    <a:pt x="42783" y="28650"/>
                  </a:lnTo>
                  <a:lnTo>
                    <a:pt x="45455" y="29206"/>
                  </a:lnTo>
                  <a:lnTo>
                    <a:pt x="47942" y="31694"/>
                  </a:lnTo>
                  <a:lnTo>
                    <a:pt x="60613" y="53313"/>
                  </a:lnTo>
                  <a:lnTo>
                    <a:pt x="66905" y="82115"/>
                  </a:lnTo>
                  <a:lnTo>
                    <a:pt x="63892" y="107051"/>
                  </a:lnTo>
                  <a:lnTo>
                    <a:pt x="63522" y="76210"/>
                  </a:lnTo>
                  <a:lnTo>
                    <a:pt x="64921" y="58476"/>
                  </a:lnTo>
                  <a:lnTo>
                    <a:pt x="73642" y="34037"/>
                  </a:lnTo>
                  <a:lnTo>
                    <a:pt x="89982" y="11175"/>
                  </a:lnTo>
                  <a:lnTo>
                    <a:pt x="100431" y="3401"/>
                  </a:lnTo>
                  <a:lnTo>
                    <a:pt x="112464" y="0"/>
                  </a:lnTo>
                  <a:lnTo>
                    <a:pt x="120775" y="1087"/>
                  </a:lnTo>
                  <a:lnTo>
                    <a:pt x="124966" y="2364"/>
                  </a:lnTo>
                  <a:lnTo>
                    <a:pt x="133386" y="9428"/>
                  </a:lnTo>
                  <a:lnTo>
                    <a:pt x="144180" y="25305"/>
                  </a:lnTo>
                  <a:lnTo>
                    <a:pt x="154147" y="56375"/>
                  </a:lnTo>
                  <a:lnTo>
                    <a:pt x="162205" y="85638"/>
                  </a:lnTo>
                  <a:lnTo>
                    <a:pt x="164528" y="111384"/>
                  </a:lnTo>
                  <a:lnTo>
                    <a:pt x="165050" y="139672"/>
                  </a:lnTo>
                  <a:lnTo>
                    <a:pt x="165091" y="148738"/>
                  </a:lnTo>
                  <a:lnTo>
                    <a:pt x="164388" y="149482"/>
                  </a:lnTo>
                  <a:lnTo>
                    <a:pt x="158750" y="15096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7778750" y="4781550"/>
              <a:ext cx="107951" cy="12274"/>
            </a:xfrm>
            <a:custGeom>
              <a:rect b="b" l="l" r="r" t="t"/>
              <a:pathLst>
                <a:path extrusionOk="0" h="12274" w="107951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20957" y="6467"/>
                  </a:lnTo>
                  <a:lnTo>
                    <a:pt x="31060" y="10540"/>
                  </a:lnTo>
                  <a:lnTo>
                    <a:pt x="56805" y="12273"/>
                  </a:lnTo>
                  <a:lnTo>
                    <a:pt x="84490" y="11938"/>
                  </a:lnTo>
                  <a:lnTo>
                    <a:pt x="10795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6" name="Google Shape;906;p3"/>
          <p:cNvSpPr/>
          <p:nvPr/>
        </p:nvSpPr>
        <p:spPr>
          <a:xfrm>
            <a:off x="8324850" y="4997450"/>
            <a:ext cx="6351" cy="25401"/>
          </a:xfrm>
          <a:custGeom>
            <a:rect b="b" l="l" r="r" t="t"/>
            <a:pathLst>
              <a:path extrusionOk="0" h="25401" w="6351">
                <a:moveTo>
                  <a:pt x="6350" y="0"/>
                </a:moveTo>
                <a:lnTo>
                  <a:pt x="6350" y="0"/>
                </a:lnTo>
                <a:lnTo>
                  <a:pt x="6350" y="3371"/>
                </a:lnTo>
                <a:lnTo>
                  <a:pt x="0" y="2540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99" name="Google Shape;99;g30a9901146e_0_1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4113" y="1150770"/>
            <a:ext cx="5479500" cy="52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0a9901146e_0_122"/>
          <p:cNvSpPr txBox="1"/>
          <p:nvPr/>
        </p:nvSpPr>
        <p:spPr>
          <a:xfrm>
            <a:off x="1399334" y="408125"/>
            <a:ext cx="513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zit6 hak1  捷克 (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zech 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epublic)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si1 lok6 fat6 hak1  斯洛伐克 (Slo</a:t>
            </a: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vakia)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g30a9901146e_0_122"/>
          <p:cNvPicPr preferRelativeResize="0"/>
          <p:nvPr/>
        </p:nvPicPr>
        <p:blipFill rotWithShape="1">
          <a:blip r:embed="rId4">
            <a:alphaModFix/>
          </a:blip>
          <a:srcRect b="17630" l="0" r="5329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30a9901146e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550" y="165100"/>
            <a:ext cx="8521700" cy="66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0a9901146e_0_116"/>
          <p:cNvSpPr txBox="1"/>
          <p:nvPr/>
        </p:nvSpPr>
        <p:spPr>
          <a:xfrm>
            <a:off x="498764" y="1365662"/>
            <a:ext cx="287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捷克 zit6 hak1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斯洛伐克 si1 lok6 fat6 hak1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g30a9901146e_0_116"/>
          <p:cNvPicPr preferRelativeResize="0"/>
          <p:nvPr/>
        </p:nvPicPr>
        <p:blipFill rotWithShape="1">
          <a:blip r:embed="rId4">
            <a:alphaModFix/>
          </a:blip>
          <a:srcRect b="17630" l="0" r="5329" t="59058"/>
          <a:stretch/>
        </p:blipFill>
        <p:spPr>
          <a:xfrm>
            <a:off x="7757450" y="1602275"/>
            <a:ext cx="4189731" cy="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, table&#10;&#10;Description automatically generated" id="113" name="Google Shape;113;g30a9901146e_0_1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2300" y="1752600"/>
            <a:ext cx="84075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0a9901146e_0_128"/>
          <p:cNvPicPr preferRelativeResize="0"/>
          <p:nvPr/>
        </p:nvPicPr>
        <p:blipFill rotWithShape="1">
          <a:blip r:embed="rId4">
            <a:alphaModFix/>
          </a:blip>
          <a:srcRect b="17630" l="0" r="5329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iling Tall Man Touching Ceiling With Head by Milles Studio - Passage,  Train Station" id="119" name="Google Shape;119;g30a9901146e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1225" y="3020761"/>
            <a:ext cx="23241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rora Sleeping Beauty Face PNG Image | Transparent PNG Free Download on  SeekPNG" id="120" name="Google Shape;120;g30a9901146e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221" y="606542"/>
            <a:ext cx="2852615" cy="2377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happy dwarf isolated on white background Vector Image" id="121" name="Google Shape;121;g30a9901146e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6950" y="872430"/>
            <a:ext cx="1422402" cy="2192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ter Griffin - Wikipedia" id="122" name="Google Shape;122;g30a9901146e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78226" y="280912"/>
            <a:ext cx="2123210" cy="3093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.K. 羅琳：「佛地魔」的名字大家統統都唸錯！ | ETtoday國際新聞| ETtoday新聞雲" id="123" name="Google Shape;123;g30a9901146e_0_1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65344" y="684391"/>
            <a:ext cx="2611289" cy="1872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124" name="Google Shape;124;g30a9901146e_0_1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887" y="3423726"/>
            <a:ext cx="53340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oy, fence, person, doll&#10;&#10;Description automatically generated" id="125" name="Google Shape;125;g30a9901146e_0_1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59504" y="308432"/>
            <a:ext cx="1577415" cy="2707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0a9901146e_0_133"/>
          <p:cNvSpPr txBox="1"/>
          <p:nvPr/>
        </p:nvSpPr>
        <p:spPr>
          <a:xfrm>
            <a:off x="152194" y="810458"/>
            <a:ext cx="93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0a9901146e_0_133"/>
          <p:cNvSpPr txBox="1"/>
          <p:nvPr/>
        </p:nvSpPr>
        <p:spPr>
          <a:xfrm>
            <a:off x="4983044" y="1040993"/>
            <a:ext cx="93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0a9901146e_0_133"/>
          <p:cNvSpPr txBox="1"/>
          <p:nvPr/>
        </p:nvSpPr>
        <p:spPr>
          <a:xfrm>
            <a:off x="7021948" y="576370"/>
            <a:ext cx="93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0a9901146e_0_133"/>
          <p:cNvSpPr txBox="1"/>
          <p:nvPr/>
        </p:nvSpPr>
        <p:spPr>
          <a:xfrm>
            <a:off x="9667695" y="576369"/>
            <a:ext cx="93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0a9901146e_0_133"/>
          <p:cNvSpPr txBox="1"/>
          <p:nvPr/>
        </p:nvSpPr>
        <p:spPr>
          <a:xfrm>
            <a:off x="295280" y="4165813"/>
            <a:ext cx="93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0a9901146e_0_133"/>
          <p:cNvSpPr txBox="1"/>
          <p:nvPr/>
        </p:nvSpPr>
        <p:spPr>
          <a:xfrm>
            <a:off x="3747388" y="4087186"/>
            <a:ext cx="93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0a9901146e_0_133"/>
          <p:cNvSpPr txBox="1"/>
          <p:nvPr/>
        </p:nvSpPr>
        <p:spPr>
          <a:xfrm>
            <a:off x="6367193" y="3257550"/>
            <a:ext cx="93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0a9901146e_0_133"/>
          <p:cNvSpPr txBox="1"/>
          <p:nvPr/>
        </p:nvSpPr>
        <p:spPr>
          <a:xfrm>
            <a:off x="9081388" y="3518316"/>
            <a:ext cx="93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0a9901146e_0_133"/>
          <p:cNvSpPr txBox="1"/>
          <p:nvPr/>
        </p:nvSpPr>
        <p:spPr>
          <a:xfrm>
            <a:off x="2867396" y="681614"/>
            <a:ext cx="93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rtoon happy dwarf isolated on white background Vector Image" id="135" name="Google Shape;135;g30a9901146e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3451" y="837583"/>
            <a:ext cx="1422402" cy="2192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bert (Family Guy) - Wikipedia" id="136" name="Google Shape;136;g30a9901146e_0_1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729939" y="3885639"/>
            <a:ext cx="2166781" cy="235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41" name="Google Shape;141;g30a9901146e_0_1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5515" y="135467"/>
            <a:ext cx="5447700" cy="65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a9901146e_0_158"/>
          <p:cNvSpPr txBox="1"/>
          <p:nvPr>
            <p:ph idx="1" type="body"/>
          </p:nvPr>
        </p:nvSpPr>
        <p:spPr>
          <a:xfrm>
            <a:off x="1827900" y="5826900"/>
            <a:ext cx="85362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https://www.youtube.com/watch?v=S1v_d_e_E_g</a:t>
            </a:r>
            <a:endParaRPr/>
          </a:p>
        </p:txBody>
      </p:sp>
      <p:sp>
        <p:nvSpPr>
          <p:cNvPr id="148" name="Google Shape;148;g30a9901146e_0_158"/>
          <p:cNvSpPr txBox="1"/>
          <p:nvPr/>
        </p:nvSpPr>
        <p:spPr>
          <a:xfrm>
            <a:off x="802050" y="799250"/>
            <a:ext cx="60954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走先喇 (I go first la) zau2 sin1 laa1</a:t>
            </a:r>
            <a:endParaRPr b="0" i="0" sz="2300" u="none" cap="none" strike="noStrike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係咁先啦  (that’s it la.) hai6 gam3 sin1 laa1</a:t>
            </a:r>
            <a:endParaRPr b="0" i="0" sz="2300" u="none" cap="none" strike="noStrike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再見啦(喇) (see you again la) zoi3 gin3</a:t>
            </a:r>
            <a:endParaRPr b="0" i="0" sz="2300" u="none" cap="none" strike="noStrike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唔係啊 (no ar) m4 hai6 aa1</a:t>
            </a:r>
            <a:endParaRPr b="0" i="0" sz="2300" u="none" cap="none" strike="noStrike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喂呀 (hey) wai3 aa1</a:t>
            </a:r>
            <a:endParaRPr b="0" i="0" sz="2300" u="none" cap="none" strike="noStrike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咩話? (what?) me1 waa6</a:t>
            </a:r>
            <a:endParaRPr b="0" i="0" sz="2300" u="none" cap="none" strike="noStrike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g30a9901146e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2525" y="2089675"/>
            <a:ext cx="6578650" cy="353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a9901146e_0_1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Tone check</a:t>
            </a:r>
            <a:endParaRPr/>
          </a:p>
        </p:txBody>
      </p:sp>
      <p:sp>
        <p:nvSpPr>
          <p:cNvPr id="155" name="Google Shape;155;g30a9901146e_0_165"/>
          <p:cNvSpPr txBox="1"/>
          <p:nvPr>
            <p:ph idx="1" type="body"/>
          </p:nvPr>
        </p:nvSpPr>
        <p:spPr>
          <a:xfrm>
            <a:off x="307475" y="1266100"/>
            <a:ext cx="86076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diu   鵰diu1    𨳒diu2    吊diu3     diu4         diu5       調diu6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Hai  閪hai1     喺hai2    hai3         兮hai4      匸hai5   係hai6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lou lou1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mo 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maa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baa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ge  ge3 (possession word)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ji ji1 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tung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leng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gui 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mong</a:t>
            </a:r>
            <a:endParaRPr sz="2200"/>
          </a:p>
        </p:txBody>
      </p:sp>
      <p:sp>
        <p:nvSpPr>
          <p:cNvPr id="156" name="Google Shape;156;g30a9901146e_0_1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g30a9901146e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9574" y="329983"/>
            <a:ext cx="3380508" cy="59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2020-11-08T21:49:14Z</dcterms:created>
  <dc:creator>Rona Chau</dc:creator>
</cp:coreProperties>
</file>