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9" roundtripDataSignature="AMtx7mgBApJSF2rw4kbJffjiwYMDeApi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oral test: 1. how are you? 2. what is your name? 3. adjective (happy, cute, beautiful) 4. possession word (my friend, my teacher, my student, my classmate, my doctor) 4. verb to be 5. negation to verb 6. negation to adjective 7. where you from 8. yes/no question</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0b37683886_0_5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5" name="Google Shape;315;g30b37683886_0_57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30b37683886_0_6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30b37683886_0_6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30b37683886_0_6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US"/>
              <a:t>finish here</a:t>
            </a:r>
            <a:endParaRPr/>
          </a:p>
        </p:txBody>
      </p:sp>
      <p:sp>
        <p:nvSpPr>
          <p:cNvPr id="332" name="Google Shape;332;g30b37683886_0_61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30b37683886_0_20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30b37683886_0_20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g30b37683886_0_20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0b37683886_0_13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30b37683886_0_13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30b37683886_0_14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8" name="Google Shape;188;g30b37683886_0_14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0b37683886_0_16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6" name="Google Shape;196;g30b37683886_0_16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30b37683886_0_5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g30b37683886_0_5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30b37683886_0_5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9" name="Google Shape;249;g30b37683886_0_5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30d163e5dd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30d163e5dd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1" name="Google Shape;301;g30d163e5dd9_0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0b37683886_0_5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8" name="Google Shape;308;g30b37683886_0_57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g30b37683886_0_134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g30b37683886_0_134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3" name="Google Shape;93;g30b37683886_0_134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g30b37683886_0_134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g30b37683886_0_134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6" name="Shape 96"/>
        <p:cNvGrpSpPr/>
        <p:nvPr/>
      </p:nvGrpSpPr>
      <p:grpSpPr>
        <a:xfrm>
          <a:off x="0" y="0"/>
          <a:ext cx="0" cy="0"/>
          <a:chOff x="0" y="0"/>
          <a:chExt cx="0" cy="0"/>
        </a:xfrm>
      </p:grpSpPr>
      <p:sp>
        <p:nvSpPr>
          <p:cNvPr id="97" name="Google Shape;97;g30b37683886_0_135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g30b37683886_0_135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9" name="Google Shape;99;g30b37683886_0_135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g30b37683886_0_135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g30b37683886_0_135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g30b37683886_0_1361"/>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g30b37683886_0_1361"/>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g30b37683886_0_13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6" name="Google Shape;106;g30b37683886_0_13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30b37683886_0_13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8" name="Shape 108"/>
        <p:cNvGrpSpPr/>
        <p:nvPr/>
      </p:nvGrpSpPr>
      <p:grpSpPr>
        <a:xfrm>
          <a:off x="0" y="0"/>
          <a:ext cx="0" cy="0"/>
          <a:chOff x="0" y="0"/>
          <a:chExt cx="0" cy="0"/>
        </a:xfrm>
      </p:grpSpPr>
      <p:sp>
        <p:nvSpPr>
          <p:cNvPr id="109" name="Google Shape;109;g30b37683886_0_13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g30b37683886_0_1367"/>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g30b37683886_0_1367"/>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g30b37683886_0_13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g30b37683886_0_13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g30b37683886_0_13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5" name="Shape 115"/>
        <p:cNvGrpSpPr/>
        <p:nvPr/>
      </p:nvGrpSpPr>
      <p:grpSpPr>
        <a:xfrm>
          <a:off x="0" y="0"/>
          <a:ext cx="0" cy="0"/>
          <a:chOff x="0" y="0"/>
          <a:chExt cx="0" cy="0"/>
        </a:xfrm>
      </p:grpSpPr>
      <p:sp>
        <p:nvSpPr>
          <p:cNvPr id="116" name="Google Shape;116;g30b37683886_0_137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g30b37683886_0_1374"/>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g30b37683886_0_1374"/>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g30b37683886_0_1374"/>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g30b37683886_0_1374"/>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g30b37683886_0_137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2" name="Google Shape;122;g30b37683886_0_137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3" name="Google Shape;123;g30b37683886_0_137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4" name="Shape 124"/>
        <p:cNvGrpSpPr/>
        <p:nvPr/>
      </p:nvGrpSpPr>
      <p:grpSpPr>
        <a:xfrm>
          <a:off x="0" y="0"/>
          <a:ext cx="0" cy="0"/>
          <a:chOff x="0" y="0"/>
          <a:chExt cx="0" cy="0"/>
        </a:xfrm>
      </p:grpSpPr>
      <p:sp>
        <p:nvSpPr>
          <p:cNvPr id="125" name="Google Shape;125;g30b37683886_0_138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g30b37683886_0_138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g30b37683886_0_138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g30b37683886_0_138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g30b37683886_0_138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g30b37683886_0_138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g30b37683886_0_138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g30b37683886_0_139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g30b37683886_0_1392"/>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g30b37683886_0_1392"/>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g30b37683886_0_139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g30b37683886_0_139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g30b37683886_0_139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g30b37683886_0_139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g30b37683886_0_1399"/>
          <p:cNvSpPr/>
          <p:nvPr>
            <p:ph idx="2" type="pic"/>
          </p:nvPr>
        </p:nvSpPr>
        <p:spPr>
          <a:xfrm>
            <a:off x="5183188" y="987425"/>
            <a:ext cx="6172200" cy="4873500"/>
          </a:xfrm>
          <a:prstGeom prst="rect">
            <a:avLst/>
          </a:prstGeom>
          <a:noFill/>
          <a:ln>
            <a:noFill/>
          </a:ln>
        </p:spPr>
      </p:sp>
      <p:sp>
        <p:nvSpPr>
          <p:cNvPr id="143" name="Google Shape;143;g30b37683886_0_139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g30b37683886_0_139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g30b37683886_0_139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g30b37683886_0_139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g30b37683886_0_140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g30b37683886_0_140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g30b37683886_0_140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g30b37683886_0_140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g30b37683886_0_140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g30b37683886_0_1412"/>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g30b37683886_0_1412"/>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g30b37683886_0_14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g30b37683886_0_14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g30b37683886_0_14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g30b37683886_0_134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g30b37683886_0_134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g30b37683886_0_134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g30b37683886_0_134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g30b37683886_0_134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3.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2" name="Shape 162"/>
        <p:cNvGrpSpPr/>
        <p:nvPr/>
      </p:nvGrpSpPr>
      <p:grpSpPr>
        <a:xfrm>
          <a:off x="0" y="0"/>
          <a:ext cx="0" cy="0"/>
          <a:chOff x="0" y="0"/>
          <a:chExt cx="0" cy="0"/>
        </a:xfrm>
      </p:grpSpPr>
      <p:pic>
        <p:nvPicPr>
          <p:cNvPr id="163" name="Google Shape;163;p1"/>
          <p:cNvPicPr preferRelativeResize="0"/>
          <p:nvPr/>
        </p:nvPicPr>
        <p:blipFill rotWithShape="1">
          <a:blip r:embed="rId3">
            <a:alphaModFix/>
          </a:blip>
          <a:srcRect b="4077" l="0" r="0" t="11651"/>
          <a:stretch/>
        </p:blipFill>
        <p:spPr>
          <a:xfrm>
            <a:off x="20" y="10"/>
            <a:ext cx="12191980" cy="6857990"/>
          </a:xfrm>
          <a:prstGeom prst="rect">
            <a:avLst/>
          </a:prstGeom>
          <a:noFill/>
          <a:ln>
            <a:noFill/>
          </a:ln>
        </p:spPr>
      </p:pic>
      <p:sp>
        <p:nvSpPr>
          <p:cNvPr id="164" name="Google Shape;164;p1"/>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5" name="Google Shape;165;p1"/>
          <p:cNvSpPr txBox="1"/>
          <p:nvPr>
            <p:ph type="ctrTitle"/>
          </p:nvPr>
        </p:nvSpPr>
        <p:spPr>
          <a:xfrm>
            <a:off x="523875" y="5317240"/>
            <a:ext cx="11210925" cy="744836"/>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262626"/>
              </a:buClr>
              <a:buSzPct val="100000"/>
              <a:buFont typeface="Calibri"/>
              <a:buNone/>
            </a:pPr>
            <a:r>
              <a:rPr b="1" lang="en-US" sz="2400">
                <a:solidFill>
                  <a:srgbClr val="262626"/>
                </a:solidFill>
              </a:rPr>
              <a:t>Cantonese I</a:t>
            </a:r>
            <a:endParaRPr/>
          </a:p>
          <a:p>
            <a:pPr indent="0" lvl="0" marL="0" rtl="0" algn="ctr">
              <a:lnSpc>
                <a:spcPct val="90000"/>
              </a:lnSpc>
              <a:spcBef>
                <a:spcPts val="0"/>
              </a:spcBef>
              <a:spcAft>
                <a:spcPts val="0"/>
              </a:spcAft>
              <a:buClr>
                <a:srgbClr val="262626"/>
              </a:buClr>
              <a:buSzPct val="100000"/>
              <a:buFont typeface="Calibri"/>
              <a:buNone/>
            </a:pPr>
            <a:r>
              <a:rPr b="1" lang="en-US" sz="2400">
                <a:solidFill>
                  <a:srgbClr val="262626"/>
                </a:solidFill>
              </a:rPr>
              <a:t>Week 5</a:t>
            </a:r>
            <a:endParaRPr b="1" sz="2400">
              <a:solidFill>
                <a:srgbClr val="262626"/>
              </a:solidFill>
            </a:endParaRPr>
          </a:p>
        </p:txBody>
      </p:sp>
      <p:cxnSp>
        <p:nvCxnSpPr>
          <p:cNvPr id="166" name="Google Shape;166;p1"/>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167" name="Google Shape;167;p1"/>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
        <p:nvSpPr>
          <p:cNvPr id="168" name="Google Shape;168;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A picture containing calendar&#10;&#10;Description automatically generated" id="317" name="Google Shape;317;g30b37683886_0_579"/>
          <p:cNvPicPr preferRelativeResize="0"/>
          <p:nvPr/>
        </p:nvPicPr>
        <p:blipFill rotWithShape="1">
          <a:blip r:embed="rId3">
            <a:alphaModFix/>
          </a:blip>
          <a:srcRect b="0" l="0" r="42788" t="0"/>
          <a:stretch/>
        </p:blipFill>
        <p:spPr>
          <a:xfrm rot="5400000">
            <a:off x="2671414" y="-856042"/>
            <a:ext cx="6537619" cy="8570086"/>
          </a:xfrm>
          <a:prstGeom prst="rect">
            <a:avLst/>
          </a:prstGeom>
          <a:noFill/>
          <a:ln>
            <a:noFill/>
          </a:ln>
        </p:spPr>
      </p:pic>
      <p:sp>
        <p:nvSpPr>
          <p:cNvPr id="318" name="Google Shape;318;g30b37683886_0_579"/>
          <p:cNvSpPr txBox="1"/>
          <p:nvPr/>
        </p:nvSpPr>
        <p:spPr>
          <a:xfrm>
            <a:off x="733778" y="948266"/>
            <a:ext cx="1602900" cy="12006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22 -&gt; 2+10+2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34 -&gt; 3+10+4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49 -&gt; 4+10+9</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19" name="Google Shape;319;g30b37683886_0_57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20" name="Google Shape;320;g30b37683886_0_579"/>
          <p:cNvPicPr preferRelativeResize="0"/>
          <p:nvPr/>
        </p:nvPicPr>
        <p:blipFill rotWithShape="1">
          <a:blip r:embed="rId4">
            <a:alphaModFix/>
          </a:blip>
          <a:srcRect b="0" l="0" r="0" t="0"/>
          <a:stretch/>
        </p:blipFill>
        <p:spPr>
          <a:xfrm>
            <a:off x="8184625" y="5784850"/>
            <a:ext cx="3724275" cy="571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pic>
        <p:nvPicPr>
          <p:cNvPr descr="A picture containing calendar&#10;&#10;Description automatically generated" id="325" name="Google Shape;325;g30b37683886_0_603"/>
          <p:cNvPicPr preferRelativeResize="0"/>
          <p:nvPr/>
        </p:nvPicPr>
        <p:blipFill rotWithShape="1">
          <a:blip r:embed="rId3">
            <a:alphaModFix/>
          </a:blip>
          <a:srcRect b="0" l="56954" r="11024" t="0"/>
          <a:stretch/>
        </p:blipFill>
        <p:spPr>
          <a:xfrm rot="5400000">
            <a:off x="3871021" y="-1997241"/>
            <a:ext cx="4633050" cy="10852486"/>
          </a:xfrm>
          <a:prstGeom prst="rect">
            <a:avLst/>
          </a:prstGeom>
          <a:noFill/>
          <a:ln>
            <a:noFill/>
          </a:ln>
        </p:spPr>
      </p:pic>
      <p:sp>
        <p:nvSpPr>
          <p:cNvPr id="326" name="Google Shape;326;g30b37683886_0_60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27" name="Google Shape;327;g30b37683886_0_603"/>
          <p:cNvPicPr preferRelativeResize="0"/>
          <p:nvPr/>
        </p:nvPicPr>
        <p:blipFill rotWithShape="1">
          <a:blip r:embed="rId4">
            <a:alphaModFix/>
          </a:blip>
          <a:srcRect b="0" l="0" r="0" t="0"/>
          <a:stretch/>
        </p:blipFill>
        <p:spPr>
          <a:xfrm>
            <a:off x="7375500" y="6052550"/>
            <a:ext cx="3724275" cy="571500"/>
          </a:xfrm>
          <a:prstGeom prst="rect">
            <a:avLst/>
          </a:prstGeom>
          <a:noFill/>
          <a:ln>
            <a:noFill/>
          </a:ln>
        </p:spPr>
      </p:pic>
      <p:sp>
        <p:nvSpPr>
          <p:cNvPr id="328" name="Google Shape;328;g30b37683886_0_603"/>
          <p:cNvSpPr/>
          <p:nvPr/>
        </p:nvSpPr>
        <p:spPr>
          <a:xfrm>
            <a:off x="4476838" y="4813300"/>
            <a:ext cx="107863" cy="19051"/>
          </a:xfrm>
          <a:custGeom>
            <a:rect b="b" l="l" r="r" t="t"/>
            <a:pathLst>
              <a:path extrusionOk="0" h="19051" w="107863">
                <a:moveTo>
                  <a:pt x="107862" y="0"/>
                </a:moveTo>
                <a:lnTo>
                  <a:pt x="107862" y="0"/>
                </a:lnTo>
                <a:lnTo>
                  <a:pt x="104491" y="0"/>
                </a:lnTo>
                <a:lnTo>
                  <a:pt x="100955" y="1882"/>
                </a:lnTo>
                <a:lnTo>
                  <a:pt x="96307" y="5467"/>
                </a:lnTo>
                <a:lnTo>
                  <a:pt x="64817" y="6340"/>
                </a:lnTo>
                <a:lnTo>
                  <a:pt x="34890" y="6350"/>
                </a:lnTo>
                <a:lnTo>
                  <a:pt x="7615" y="6350"/>
                </a:lnTo>
                <a:lnTo>
                  <a:pt x="208" y="262"/>
                </a:lnTo>
                <a:lnTo>
                  <a:pt x="0" y="3449"/>
                </a:lnTo>
                <a:lnTo>
                  <a:pt x="676" y="4416"/>
                </a:lnTo>
                <a:lnTo>
                  <a:pt x="1833" y="5061"/>
                </a:lnTo>
                <a:lnTo>
                  <a:pt x="8758" y="6095"/>
                </a:lnTo>
                <a:lnTo>
                  <a:pt x="40130" y="6350"/>
                </a:lnTo>
                <a:lnTo>
                  <a:pt x="43108" y="6350"/>
                </a:lnTo>
                <a:lnTo>
                  <a:pt x="58558" y="11817"/>
                </a:lnTo>
                <a:lnTo>
                  <a:pt x="81468" y="12698"/>
                </a:lnTo>
                <a:lnTo>
                  <a:pt x="70715" y="12700"/>
                </a:lnTo>
                <a:lnTo>
                  <a:pt x="64881" y="17064"/>
                </a:lnTo>
                <a:lnTo>
                  <a:pt x="57062" y="190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329" name="Google Shape;329;g30b37683886_0_603"/>
          <p:cNvSpPr/>
          <p:nvPr/>
        </p:nvSpPr>
        <p:spPr>
          <a:xfrm>
            <a:off x="3886681" y="4807835"/>
            <a:ext cx="100132" cy="37216"/>
          </a:xfrm>
          <a:custGeom>
            <a:rect b="b" l="l" r="r" t="t"/>
            <a:pathLst>
              <a:path extrusionOk="0" h="37216" w="100132">
                <a:moveTo>
                  <a:pt x="50319" y="11815"/>
                </a:moveTo>
                <a:lnTo>
                  <a:pt x="50319" y="11815"/>
                </a:lnTo>
                <a:lnTo>
                  <a:pt x="53690" y="8444"/>
                </a:lnTo>
                <a:lnTo>
                  <a:pt x="57226" y="6789"/>
                </a:lnTo>
                <a:lnTo>
                  <a:pt x="79942" y="5488"/>
                </a:lnTo>
                <a:lnTo>
                  <a:pt x="83005" y="3594"/>
                </a:lnTo>
                <a:lnTo>
                  <a:pt x="86718" y="1106"/>
                </a:lnTo>
                <a:lnTo>
                  <a:pt x="90720" y="0"/>
                </a:lnTo>
                <a:lnTo>
                  <a:pt x="92070" y="410"/>
                </a:lnTo>
                <a:lnTo>
                  <a:pt x="92969" y="1390"/>
                </a:lnTo>
                <a:lnTo>
                  <a:pt x="93569" y="2748"/>
                </a:lnTo>
                <a:lnTo>
                  <a:pt x="94675" y="3654"/>
                </a:lnTo>
                <a:lnTo>
                  <a:pt x="100131" y="5227"/>
                </a:lnTo>
                <a:lnTo>
                  <a:pt x="73468" y="7337"/>
                </a:lnTo>
                <a:lnTo>
                  <a:pt x="43133" y="14301"/>
                </a:lnTo>
                <a:lnTo>
                  <a:pt x="14309" y="21197"/>
                </a:lnTo>
                <a:lnTo>
                  <a:pt x="3172" y="24566"/>
                </a:lnTo>
                <a:lnTo>
                  <a:pt x="1955" y="25959"/>
                </a:lnTo>
                <a:lnTo>
                  <a:pt x="0" y="29896"/>
                </a:lnTo>
                <a:lnTo>
                  <a:pt x="545" y="30219"/>
                </a:lnTo>
                <a:lnTo>
                  <a:pt x="3032" y="30578"/>
                </a:lnTo>
                <a:lnTo>
                  <a:pt x="31489" y="24896"/>
                </a:lnTo>
                <a:lnTo>
                  <a:pt x="57545" y="24537"/>
                </a:lnTo>
                <a:lnTo>
                  <a:pt x="59369" y="25235"/>
                </a:lnTo>
                <a:lnTo>
                  <a:pt x="60586" y="26406"/>
                </a:lnTo>
                <a:lnTo>
                  <a:pt x="61397" y="27893"/>
                </a:lnTo>
                <a:lnTo>
                  <a:pt x="61937" y="28178"/>
                </a:lnTo>
                <a:lnTo>
                  <a:pt x="62298" y="27662"/>
                </a:lnTo>
                <a:lnTo>
                  <a:pt x="62538" y="26613"/>
                </a:lnTo>
                <a:lnTo>
                  <a:pt x="61993" y="26620"/>
                </a:lnTo>
                <a:lnTo>
                  <a:pt x="57510" y="30167"/>
                </a:lnTo>
                <a:lnTo>
                  <a:pt x="56669" y="37215"/>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Timeline&#10;&#10;Description automatically generated" id="334" name="Google Shape;334;g30b37683886_0_611"/>
          <p:cNvPicPr preferRelativeResize="0"/>
          <p:nvPr/>
        </p:nvPicPr>
        <p:blipFill rotWithShape="1">
          <a:blip r:embed="rId3">
            <a:alphaModFix/>
          </a:blip>
          <a:srcRect b="77083" l="0" r="11878" t="0"/>
          <a:stretch/>
        </p:blipFill>
        <p:spPr>
          <a:xfrm>
            <a:off x="1380751" y="1678329"/>
            <a:ext cx="9048037" cy="3135600"/>
          </a:xfrm>
          <a:prstGeom prst="rect">
            <a:avLst/>
          </a:prstGeom>
          <a:noFill/>
          <a:ln>
            <a:noFill/>
          </a:ln>
        </p:spPr>
      </p:pic>
      <p:sp>
        <p:nvSpPr>
          <p:cNvPr id="335" name="Google Shape;335;g30b37683886_0_6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36" name="Google Shape;336;g30b37683886_0_611"/>
          <p:cNvPicPr preferRelativeResize="0"/>
          <p:nvPr/>
        </p:nvPicPr>
        <p:blipFill rotWithShape="1">
          <a:blip r:embed="rId4">
            <a:alphaModFix/>
          </a:blip>
          <a:srcRect b="0" l="0" r="0" t="0"/>
          <a:stretch/>
        </p:blipFill>
        <p:spPr>
          <a:xfrm>
            <a:off x="7375500" y="6052550"/>
            <a:ext cx="3724275" cy="57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2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https://youtu.be/Y_y9_Cjp2zM</a:t>
            </a:r>
            <a:endParaRPr/>
          </a:p>
        </p:txBody>
      </p:sp>
      <p:sp>
        <p:nvSpPr>
          <p:cNvPr id="342" name="Google Shape;342;p2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靚唔靚呀? Beautiful or not? Leng3 m4 leng3 aa3?</a:t>
            </a:r>
            <a:endParaRPr/>
          </a:p>
          <a:p>
            <a:pPr indent="-228600" lvl="0" marL="228600" rtl="0" algn="l">
              <a:lnSpc>
                <a:spcPct val="90000"/>
              </a:lnSpc>
              <a:spcBef>
                <a:spcPts val="1000"/>
              </a:spcBef>
              <a:spcAft>
                <a:spcPts val="0"/>
              </a:spcAft>
              <a:buClr>
                <a:schemeClr val="dk1"/>
              </a:buClr>
              <a:buSzPts val="2800"/>
              <a:buChar char="•"/>
            </a:pPr>
            <a:r>
              <a:rPr lang="en-US"/>
              <a:t>好靚呀 very beautiful ar. hou2 Leng3 aa3</a:t>
            </a:r>
            <a:endParaRPr/>
          </a:p>
          <a:p>
            <a:pPr indent="-228600" lvl="0" marL="228600" rtl="0" algn="l">
              <a:lnSpc>
                <a:spcPct val="90000"/>
              </a:lnSpc>
              <a:spcBef>
                <a:spcPts val="1000"/>
              </a:spcBef>
              <a:spcAft>
                <a:spcPts val="0"/>
              </a:spcAft>
              <a:buClr>
                <a:schemeClr val="dk1"/>
              </a:buClr>
              <a:buSzPts val="2800"/>
              <a:buChar char="•"/>
            </a:pPr>
            <a:r>
              <a:rPr lang="en-US"/>
              <a:t>你都幾靚 you are quite pretty. Nei5 dou1 gei2 Leng3</a:t>
            </a:r>
            <a:endParaRPr/>
          </a:p>
          <a:p>
            <a:pPr indent="-228600" lvl="0" marL="228600" rtl="0" algn="l">
              <a:lnSpc>
                <a:spcPct val="90000"/>
              </a:lnSpc>
              <a:spcBef>
                <a:spcPts val="1000"/>
              </a:spcBef>
              <a:spcAft>
                <a:spcPts val="0"/>
              </a:spcAft>
              <a:buClr>
                <a:schemeClr val="dk1"/>
              </a:buClr>
              <a:buSzPts val="2800"/>
              <a:buChar char="•"/>
            </a:pPr>
            <a:r>
              <a:rPr lang="en-US"/>
              <a:t>冇問題. No problem. 	mou5 man6 tai4</a:t>
            </a:r>
            <a:endParaRPr/>
          </a:p>
          <a:p>
            <a:pPr indent="-228600" lvl="0" marL="228600" rtl="0" algn="l">
              <a:lnSpc>
                <a:spcPct val="90000"/>
              </a:lnSpc>
              <a:spcBef>
                <a:spcPts val="1000"/>
              </a:spcBef>
              <a:spcAft>
                <a:spcPts val="0"/>
              </a:spcAft>
              <a:buClr>
                <a:schemeClr val="dk1"/>
              </a:buClr>
              <a:buSzPts val="2800"/>
              <a:buChar char="•"/>
            </a:pPr>
            <a:r>
              <a:rPr lang="en-US"/>
              <a:t>好 唔該晒 good. Thank you very much. 	hou2  m4 goi1 saai3</a:t>
            </a:r>
            <a:endParaRPr/>
          </a:p>
          <a:p>
            <a:pPr indent="-228600" lvl="0" marL="228600" rtl="0" algn="l">
              <a:lnSpc>
                <a:spcPct val="90000"/>
              </a:lnSpc>
              <a:spcBef>
                <a:spcPts val="1000"/>
              </a:spcBef>
              <a:spcAft>
                <a:spcPts val="0"/>
              </a:spcAft>
              <a:buClr>
                <a:schemeClr val="dk1"/>
              </a:buClr>
              <a:buSzPts val="2800"/>
              <a:buChar char="•"/>
            </a:pPr>
            <a:r>
              <a:rPr lang="en-US"/>
              <a:t>唔得呀嘛? Not working ar ma? m4 dak1 aa3 maa3</a:t>
            </a:r>
            <a:endParaRPr/>
          </a:p>
          <a:p>
            <a:pPr indent="-228600" lvl="0" marL="228600" rtl="0" algn="l">
              <a:lnSpc>
                <a:spcPct val="90000"/>
              </a:lnSpc>
              <a:spcBef>
                <a:spcPts val="1000"/>
              </a:spcBef>
              <a:spcAft>
                <a:spcPts val="0"/>
              </a:spcAft>
              <a:buClr>
                <a:schemeClr val="dk1"/>
              </a:buClr>
              <a:buSzPts val="2800"/>
              <a:buChar char="•"/>
            </a:pPr>
            <a:r>
              <a:rPr lang="en-US"/>
              <a:t>係我呀! It is me! Hai6 ngo5 aa3</a:t>
            </a:r>
            <a:endParaRPr/>
          </a:p>
        </p:txBody>
      </p:sp>
      <p:sp>
        <p:nvSpPr>
          <p:cNvPr id="343" name="Google Shape;34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4" name="Google Shape;344;p23"/>
          <p:cNvPicPr preferRelativeResize="0"/>
          <p:nvPr/>
        </p:nvPicPr>
        <p:blipFill rotWithShape="1">
          <a:blip r:embed="rId3">
            <a:alphaModFix/>
          </a:blip>
          <a:srcRect b="0" l="0" r="0" t="0"/>
          <a:stretch/>
        </p:blipFill>
        <p:spPr>
          <a:xfrm>
            <a:off x="7375500" y="6052550"/>
            <a:ext cx="3724275" cy="571500"/>
          </a:xfrm>
          <a:prstGeom prst="rect">
            <a:avLst/>
          </a:prstGeom>
          <a:noFill/>
          <a:ln>
            <a:noFill/>
          </a:ln>
        </p:spPr>
      </p:pic>
      <p:sp>
        <p:nvSpPr>
          <p:cNvPr id="345" name="Google Shape;345;p23"/>
          <p:cNvSpPr/>
          <p:nvPr/>
        </p:nvSpPr>
        <p:spPr>
          <a:xfrm>
            <a:off x="1574800" y="3283839"/>
            <a:ext cx="222251" cy="43562"/>
          </a:xfrm>
          <a:custGeom>
            <a:rect b="b" l="l" r="r" t="t"/>
            <a:pathLst>
              <a:path extrusionOk="0" h="43562" w="222251">
                <a:moveTo>
                  <a:pt x="0" y="18161"/>
                </a:moveTo>
                <a:lnTo>
                  <a:pt x="0" y="18161"/>
                </a:lnTo>
                <a:lnTo>
                  <a:pt x="30757" y="18161"/>
                </a:lnTo>
                <a:lnTo>
                  <a:pt x="46037" y="16280"/>
                </a:lnTo>
                <a:lnTo>
                  <a:pt x="77663" y="12203"/>
                </a:lnTo>
                <a:lnTo>
                  <a:pt x="108143" y="11157"/>
                </a:lnTo>
                <a:lnTo>
                  <a:pt x="136633" y="6054"/>
                </a:lnTo>
                <a:lnTo>
                  <a:pt x="162024" y="3614"/>
                </a:lnTo>
                <a:lnTo>
                  <a:pt x="181426" y="0"/>
                </a:lnTo>
                <a:lnTo>
                  <a:pt x="188348" y="1388"/>
                </a:lnTo>
                <a:lnTo>
                  <a:pt x="191182" y="2746"/>
                </a:lnTo>
                <a:lnTo>
                  <a:pt x="220435" y="5390"/>
                </a:lnTo>
                <a:lnTo>
                  <a:pt x="218342" y="5440"/>
                </a:lnTo>
                <a:lnTo>
                  <a:pt x="206243" y="6162"/>
                </a:lnTo>
                <a:lnTo>
                  <a:pt x="186502" y="10486"/>
                </a:lnTo>
                <a:lnTo>
                  <a:pt x="167678" y="13300"/>
                </a:lnTo>
                <a:lnTo>
                  <a:pt x="138563" y="20572"/>
                </a:lnTo>
                <a:lnTo>
                  <a:pt x="112474" y="23344"/>
                </a:lnTo>
                <a:lnTo>
                  <a:pt x="87102" y="24280"/>
                </a:lnTo>
                <a:lnTo>
                  <a:pt x="58258" y="26347"/>
                </a:lnTo>
                <a:lnTo>
                  <a:pt x="28056" y="30685"/>
                </a:lnTo>
                <a:lnTo>
                  <a:pt x="19443" y="30854"/>
                </a:lnTo>
                <a:lnTo>
                  <a:pt x="47471" y="30861"/>
                </a:lnTo>
                <a:lnTo>
                  <a:pt x="75606" y="30861"/>
                </a:lnTo>
                <a:lnTo>
                  <a:pt x="106284" y="30861"/>
                </a:lnTo>
                <a:lnTo>
                  <a:pt x="133753" y="30861"/>
                </a:lnTo>
                <a:lnTo>
                  <a:pt x="160711" y="30861"/>
                </a:lnTo>
                <a:lnTo>
                  <a:pt x="189633" y="34232"/>
                </a:lnTo>
                <a:lnTo>
                  <a:pt x="222250" y="43561"/>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6" name="Google Shape;346;p23"/>
          <p:cNvSpPr/>
          <p:nvPr/>
        </p:nvSpPr>
        <p:spPr>
          <a:xfrm>
            <a:off x="1181100" y="3797300"/>
            <a:ext cx="278554" cy="25401"/>
          </a:xfrm>
          <a:custGeom>
            <a:rect b="b" l="l" r="r" t="t"/>
            <a:pathLst>
              <a:path extrusionOk="0" h="25401" w="278554">
                <a:moveTo>
                  <a:pt x="0" y="12700"/>
                </a:moveTo>
                <a:lnTo>
                  <a:pt x="0" y="12700"/>
                </a:lnTo>
                <a:lnTo>
                  <a:pt x="3371" y="9329"/>
                </a:lnTo>
                <a:lnTo>
                  <a:pt x="8789" y="7674"/>
                </a:lnTo>
                <a:lnTo>
                  <a:pt x="36653" y="6402"/>
                </a:lnTo>
                <a:lnTo>
                  <a:pt x="58119" y="4479"/>
                </a:lnTo>
                <a:lnTo>
                  <a:pt x="89733" y="590"/>
                </a:lnTo>
                <a:lnTo>
                  <a:pt x="119351" y="116"/>
                </a:lnTo>
                <a:lnTo>
                  <a:pt x="145793" y="23"/>
                </a:lnTo>
                <a:lnTo>
                  <a:pt x="175058" y="5"/>
                </a:lnTo>
                <a:lnTo>
                  <a:pt x="204890" y="0"/>
                </a:lnTo>
                <a:lnTo>
                  <a:pt x="234777" y="0"/>
                </a:lnTo>
                <a:lnTo>
                  <a:pt x="240011" y="0"/>
                </a:lnTo>
                <a:lnTo>
                  <a:pt x="222753" y="705"/>
                </a:lnTo>
                <a:lnTo>
                  <a:pt x="192709" y="8838"/>
                </a:lnTo>
                <a:lnTo>
                  <a:pt x="161172" y="12642"/>
                </a:lnTo>
                <a:lnTo>
                  <a:pt x="131947" y="17575"/>
                </a:lnTo>
                <a:lnTo>
                  <a:pt x="102577" y="18759"/>
                </a:lnTo>
                <a:lnTo>
                  <a:pt x="71324" y="18992"/>
                </a:lnTo>
                <a:lnTo>
                  <a:pt x="41736" y="17157"/>
                </a:lnTo>
                <a:lnTo>
                  <a:pt x="16617" y="12874"/>
                </a:lnTo>
                <a:lnTo>
                  <a:pt x="16723" y="12816"/>
                </a:lnTo>
                <a:lnTo>
                  <a:pt x="47551" y="10822"/>
                </a:lnTo>
                <a:lnTo>
                  <a:pt x="72650" y="7675"/>
                </a:lnTo>
                <a:lnTo>
                  <a:pt x="102430" y="6743"/>
                </a:lnTo>
                <a:lnTo>
                  <a:pt x="133984" y="6428"/>
                </a:lnTo>
                <a:lnTo>
                  <a:pt x="159330" y="6373"/>
                </a:lnTo>
                <a:lnTo>
                  <a:pt x="185811" y="6357"/>
                </a:lnTo>
                <a:lnTo>
                  <a:pt x="214903" y="6352"/>
                </a:lnTo>
                <a:lnTo>
                  <a:pt x="241835" y="7056"/>
                </a:lnTo>
                <a:lnTo>
                  <a:pt x="272966" y="16475"/>
                </a:lnTo>
                <a:lnTo>
                  <a:pt x="278553" y="18711"/>
                </a:lnTo>
                <a:lnTo>
                  <a:pt x="277142" y="18900"/>
                </a:lnTo>
                <a:lnTo>
                  <a:pt x="248871" y="19041"/>
                </a:lnTo>
                <a:lnTo>
                  <a:pt x="218849" y="19047"/>
                </a:lnTo>
                <a:lnTo>
                  <a:pt x="193255" y="19049"/>
                </a:lnTo>
                <a:lnTo>
                  <a:pt x="165524" y="19050"/>
                </a:lnTo>
                <a:lnTo>
                  <a:pt x="143416" y="19050"/>
                </a:lnTo>
                <a:lnTo>
                  <a:pt x="112814" y="19050"/>
                </a:lnTo>
                <a:lnTo>
                  <a:pt x="86578" y="19050"/>
                </a:lnTo>
                <a:lnTo>
                  <a:pt x="44450" y="2540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347" name="Google Shape;347;p23"/>
          <p:cNvGrpSpPr/>
          <p:nvPr/>
        </p:nvGrpSpPr>
        <p:grpSpPr>
          <a:xfrm>
            <a:off x="330200" y="3416300"/>
            <a:ext cx="342641" cy="493987"/>
            <a:chOff x="330200" y="3416300"/>
            <a:chExt cx="342641" cy="493987"/>
          </a:xfrm>
        </p:grpSpPr>
        <p:sp>
          <p:nvSpPr>
            <p:cNvPr id="348" name="Google Shape;348;p23"/>
            <p:cNvSpPr/>
            <p:nvPr/>
          </p:nvSpPr>
          <p:spPr>
            <a:xfrm>
              <a:off x="330200" y="3505200"/>
              <a:ext cx="327060" cy="57151"/>
            </a:xfrm>
            <a:custGeom>
              <a:rect b="b" l="l" r="r" t="t"/>
              <a:pathLst>
                <a:path extrusionOk="0" h="57151" w="327060">
                  <a:moveTo>
                    <a:pt x="0" y="57150"/>
                  </a:moveTo>
                  <a:lnTo>
                    <a:pt x="0" y="57150"/>
                  </a:lnTo>
                  <a:lnTo>
                    <a:pt x="28562" y="55269"/>
                  </a:lnTo>
                  <a:lnTo>
                    <a:pt x="55500" y="52124"/>
                  </a:lnTo>
                  <a:lnTo>
                    <a:pt x="84648" y="49311"/>
                  </a:lnTo>
                  <a:lnTo>
                    <a:pt x="114216" y="44009"/>
                  </a:lnTo>
                  <a:lnTo>
                    <a:pt x="139663" y="40021"/>
                  </a:lnTo>
                  <a:lnTo>
                    <a:pt x="165083" y="35896"/>
                  </a:lnTo>
                  <a:lnTo>
                    <a:pt x="190493" y="31711"/>
                  </a:lnTo>
                  <a:lnTo>
                    <a:pt x="213780" y="28205"/>
                  </a:lnTo>
                  <a:lnTo>
                    <a:pt x="240201" y="26231"/>
                  </a:lnTo>
                  <a:lnTo>
                    <a:pt x="267629" y="24941"/>
                  </a:lnTo>
                  <a:lnTo>
                    <a:pt x="299199" y="19660"/>
                  </a:lnTo>
                  <a:lnTo>
                    <a:pt x="308707" y="18525"/>
                  </a:lnTo>
                  <a:lnTo>
                    <a:pt x="321577" y="13607"/>
                  </a:lnTo>
                  <a:lnTo>
                    <a:pt x="326548" y="9597"/>
                  </a:lnTo>
                  <a:lnTo>
                    <a:pt x="327059" y="7810"/>
                  </a:lnTo>
                  <a:lnTo>
                    <a:pt x="323850" y="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49" name="Google Shape;349;p23"/>
            <p:cNvSpPr/>
            <p:nvPr/>
          </p:nvSpPr>
          <p:spPr>
            <a:xfrm>
              <a:off x="349250" y="3416300"/>
              <a:ext cx="241301" cy="284309"/>
            </a:xfrm>
            <a:custGeom>
              <a:rect b="b" l="l" r="r" t="t"/>
              <a:pathLst>
                <a:path extrusionOk="0" h="284309" w="241301">
                  <a:moveTo>
                    <a:pt x="241300" y="0"/>
                  </a:moveTo>
                  <a:lnTo>
                    <a:pt x="241300" y="0"/>
                  </a:lnTo>
                  <a:lnTo>
                    <a:pt x="232462" y="26515"/>
                  </a:lnTo>
                  <a:lnTo>
                    <a:pt x="226373" y="54894"/>
                  </a:lnTo>
                  <a:lnTo>
                    <a:pt x="220101" y="80000"/>
                  </a:lnTo>
                  <a:lnTo>
                    <a:pt x="207296" y="106741"/>
                  </a:lnTo>
                  <a:lnTo>
                    <a:pt x="193478" y="128224"/>
                  </a:lnTo>
                  <a:lnTo>
                    <a:pt x="174089" y="154547"/>
                  </a:lnTo>
                  <a:lnTo>
                    <a:pt x="161806" y="171381"/>
                  </a:lnTo>
                  <a:lnTo>
                    <a:pt x="131075" y="198775"/>
                  </a:lnTo>
                  <a:lnTo>
                    <a:pt x="99414" y="224350"/>
                  </a:lnTo>
                  <a:lnTo>
                    <a:pt x="79531" y="241297"/>
                  </a:lnTo>
                  <a:lnTo>
                    <a:pt x="65193" y="255881"/>
                  </a:lnTo>
                  <a:lnTo>
                    <a:pt x="34338" y="278450"/>
                  </a:lnTo>
                  <a:lnTo>
                    <a:pt x="31358" y="280884"/>
                  </a:lnTo>
                  <a:lnTo>
                    <a:pt x="24285" y="283587"/>
                  </a:lnTo>
                  <a:lnTo>
                    <a:pt x="20423" y="284308"/>
                  </a:lnTo>
                  <a:lnTo>
                    <a:pt x="14251" y="283228"/>
                  </a:lnTo>
                  <a:lnTo>
                    <a:pt x="0" y="27940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0" name="Google Shape;350;p23"/>
            <p:cNvSpPr/>
            <p:nvPr/>
          </p:nvSpPr>
          <p:spPr>
            <a:xfrm>
              <a:off x="419138" y="3600450"/>
              <a:ext cx="50763" cy="281741"/>
            </a:xfrm>
            <a:custGeom>
              <a:rect b="b" l="l" r="r" t="t"/>
              <a:pathLst>
                <a:path extrusionOk="0" h="281741" w="50763">
                  <a:moveTo>
                    <a:pt x="50762" y="0"/>
                  </a:moveTo>
                  <a:lnTo>
                    <a:pt x="50762" y="0"/>
                  </a:lnTo>
                  <a:lnTo>
                    <a:pt x="50762" y="30951"/>
                  </a:lnTo>
                  <a:lnTo>
                    <a:pt x="50762" y="52797"/>
                  </a:lnTo>
                  <a:lnTo>
                    <a:pt x="47391" y="82750"/>
                  </a:lnTo>
                  <a:lnTo>
                    <a:pt x="41924" y="109499"/>
                  </a:lnTo>
                  <a:lnTo>
                    <a:pt x="35835" y="135299"/>
                  </a:lnTo>
                  <a:lnTo>
                    <a:pt x="26192" y="160817"/>
                  </a:lnTo>
                  <a:lnTo>
                    <a:pt x="21139" y="186252"/>
                  </a:lnTo>
                  <a:lnTo>
                    <a:pt x="9999" y="217177"/>
                  </a:lnTo>
                  <a:lnTo>
                    <a:pt x="3249" y="247088"/>
                  </a:lnTo>
                  <a:lnTo>
                    <a:pt x="154" y="278314"/>
                  </a:lnTo>
                  <a:lnTo>
                    <a:pt x="48" y="281740"/>
                  </a:lnTo>
                  <a:lnTo>
                    <a:pt x="19" y="281665"/>
                  </a:lnTo>
                  <a:lnTo>
                    <a:pt x="0" y="280910"/>
                  </a:lnTo>
                  <a:lnTo>
                    <a:pt x="4993" y="253232"/>
                  </a:lnTo>
                  <a:lnTo>
                    <a:pt x="6051" y="221628"/>
                  </a:lnTo>
                  <a:lnTo>
                    <a:pt x="6312" y="20955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1" name="Google Shape;351;p23"/>
            <p:cNvSpPr/>
            <p:nvPr/>
          </p:nvSpPr>
          <p:spPr>
            <a:xfrm>
              <a:off x="463550" y="3575141"/>
              <a:ext cx="209291" cy="335146"/>
            </a:xfrm>
            <a:custGeom>
              <a:rect b="b" l="l" r="r" t="t"/>
              <a:pathLst>
                <a:path extrusionOk="0" h="335146" w="209291">
                  <a:moveTo>
                    <a:pt x="0" y="76109"/>
                  </a:moveTo>
                  <a:lnTo>
                    <a:pt x="0" y="76109"/>
                  </a:lnTo>
                  <a:lnTo>
                    <a:pt x="0" y="63900"/>
                  </a:lnTo>
                  <a:lnTo>
                    <a:pt x="1881" y="58218"/>
                  </a:lnTo>
                  <a:lnTo>
                    <a:pt x="8838" y="48821"/>
                  </a:lnTo>
                  <a:lnTo>
                    <a:pt x="31510" y="31443"/>
                  </a:lnTo>
                  <a:lnTo>
                    <a:pt x="58984" y="17871"/>
                  </a:lnTo>
                  <a:lnTo>
                    <a:pt x="88008" y="5182"/>
                  </a:lnTo>
                  <a:lnTo>
                    <a:pt x="105396" y="951"/>
                  </a:lnTo>
                  <a:lnTo>
                    <a:pt x="134964" y="0"/>
                  </a:lnTo>
                  <a:lnTo>
                    <a:pt x="154182" y="1808"/>
                  </a:lnTo>
                  <a:lnTo>
                    <a:pt x="171978" y="8703"/>
                  </a:lnTo>
                  <a:lnTo>
                    <a:pt x="190212" y="20304"/>
                  </a:lnTo>
                  <a:lnTo>
                    <a:pt x="198254" y="33939"/>
                  </a:lnTo>
                  <a:lnTo>
                    <a:pt x="206587" y="63285"/>
                  </a:lnTo>
                  <a:lnTo>
                    <a:pt x="208672" y="90732"/>
                  </a:lnTo>
                  <a:lnTo>
                    <a:pt x="209290" y="114308"/>
                  </a:lnTo>
                  <a:lnTo>
                    <a:pt x="208767" y="141598"/>
                  </a:lnTo>
                  <a:lnTo>
                    <a:pt x="204509" y="170497"/>
                  </a:lnTo>
                  <a:lnTo>
                    <a:pt x="201706" y="193917"/>
                  </a:lnTo>
                  <a:lnTo>
                    <a:pt x="198289" y="219436"/>
                  </a:lnTo>
                  <a:lnTo>
                    <a:pt x="197134" y="250392"/>
                  </a:lnTo>
                  <a:lnTo>
                    <a:pt x="192542" y="277909"/>
                  </a:lnTo>
                  <a:lnTo>
                    <a:pt x="187398" y="305500"/>
                  </a:lnTo>
                  <a:lnTo>
                    <a:pt x="178578" y="327543"/>
                  </a:lnTo>
                  <a:lnTo>
                    <a:pt x="178146" y="332026"/>
                  </a:lnTo>
                  <a:lnTo>
                    <a:pt x="176620" y="333504"/>
                  </a:lnTo>
                  <a:lnTo>
                    <a:pt x="171161" y="335145"/>
                  </a:lnTo>
                  <a:lnTo>
                    <a:pt x="168435" y="334878"/>
                  </a:lnTo>
                  <a:lnTo>
                    <a:pt x="163525" y="332699"/>
                  </a:lnTo>
                  <a:lnTo>
                    <a:pt x="133013" y="304315"/>
                  </a:lnTo>
                  <a:lnTo>
                    <a:pt x="108700" y="273177"/>
                  </a:lnTo>
                  <a:lnTo>
                    <a:pt x="101600" y="260259"/>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2" name="Google Shape;352;p23"/>
            <p:cNvSpPr/>
            <p:nvPr/>
          </p:nvSpPr>
          <p:spPr>
            <a:xfrm>
              <a:off x="450850" y="3683000"/>
              <a:ext cx="215901" cy="6351"/>
            </a:xfrm>
            <a:custGeom>
              <a:rect b="b" l="l" r="r" t="t"/>
              <a:pathLst>
                <a:path extrusionOk="0" h="6351" w="215901">
                  <a:moveTo>
                    <a:pt x="0" y="0"/>
                  </a:moveTo>
                  <a:lnTo>
                    <a:pt x="0" y="0"/>
                  </a:lnTo>
                  <a:lnTo>
                    <a:pt x="30443" y="0"/>
                  </a:lnTo>
                  <a:lnTo>
                    <a:pt x="60526" y="0"/>
                  </a:lnTo>
                  <a:lnTo>
                    <a:pt x="90606" y="0"/>
                  </a:lnTo>
                  <a:lnTo>
                    <a:pt x="116687" y="0"/>
                  </a:lnTo>
                  <a:lnTo>
                    <a:pt x="144876" y="0"/>
                  </a:lnTo>
                  <a:lnTo>
                    <a:pt x="172983" y="0"/>
                  </a:lnTo>
                  <a:lnTo>
                    <a:pt x="203973" y="0"/>
                  </a:lnTo>
                  <a:lnTo>
                    <a:pt x="212366" y="0"/>
                  </a:lnTo>
                  <a:lnTo>
                    <a:pt x="213544" y="705"/>
                  </a:lnTo>
                  <a:lnTo>
                    <a:pt x="214329" y="1881"/>
                  </a:lnTo>
                  <a:lnTo>
                    <a:pt x="215900" y="635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3" name="Google Shape;353;p23"/>
            <p:cNvSpPr/>
            <p:nvPr/>
          </p:nvSpPr>
          <p:spPr>
            <a:xfrm>
              <a:off x="469900" y="3733800"/>
              <a:ext cx="165101" cy="19051"/>
            </a:xfrm>
            <a:custGeom>
              <a:rect b="b" l="l" r="r" t="t"/>
              <a:pathLst>
                <a:path extrusionOk="0" h="19051" w="165101">
                  <a:moveTo>
                    <a:pt x="0" y="19050"/>
                  </a:moveTo>
                  <a:lnTo>
                    <a:pt x="0" y="19050"/>
                  </a:lnTo>
                  <a:lnTo>
                    <a:pt x="6481" y="18345"/>
                  </a:lnTo>
                  <a:lnTo>
                    <a:pt x="37963" y="13289"/>
                  </a:lnTo>
                  <a:lnTo>
                    <a:pt x="64458" y="9406"/>
                  </a:lnTo>
                  <a:lnTo>
                    <a:pt x="95376" y="6753"/>
                  </a:lnTo>
                  <a:lnTo>
                    <a:pt x="121241" y="5697"/>
                  </a:lnTo>
                  <a:lnTo>
                    <a:pt x="136394" y="1334"/>
                  </a:lnTo>
                  <a:lnTo>
                    <a:pt x="165100" y="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4" name="Google Shape;354;p23"/>
          <p:cNvSpPr/>
          <p:nvPr/>
        </p:nvSpPr>
        <p:spPr>
          <a:xfrm>
            <a:off x="2330450" y="4318000"/>
            <a:ext cx="292094" cy="31751"/>
          </a:xfrm>
          <a:custGeom>
            <a:rect b="b" l="l" r="r" t="t"/>
            <a:pathLst>
              <a:path extrusionOk="0" h="31751" w="292094">
                <a:moveTo>
                  <a:pt x="0" y="6350"/>
                </a:moveTo>
                <a:lnTo>
                  <a:pt x="0" y="6350"/>
                </a:lnTo>
                <a:lnTo>
                  <a:pt x="10935" y="883"/>
                </a:lnTo>
                <a:lnTo>
                  <a:pt x="41184" y="0"/>
                </a:lnTo>
                <a:lnTo>
                  <a:pt x="49630" y="0"/>
                </a:lnTo>
                <a:lnTo>
                  <a:pt x="50020" y="705"/>
                </a:lnTo>
                <a:lnTo>
                  <a:pt x="50454" y="3371"/>
                </a:lnTo>
                <a:lnTo>
                  <a:pt x="51275" y="4364"/>
                </a:lnTo>
                <a:lnTo>
                  <a:pt x="54068" y="5467"/>
                </a:lnTo>
                <a:lnTo>
                  <a:pt x="59608" y="6088"/>
                </a:lnTo>
                <a:lnTo>
                  <a:pt x="90942" y="75"/>
                </a:lnTo>
                <a:lnTo>
                  <a:pt x="121744" y="3"/>
                </a:lnTo>
                <a:lnTo>
                  <a:pt x="150195" y="0"/>
                </a:lnTo>
                <a:lnTo>
                  <a:pt x="177919" y="0"/>
                </a:lnTo>
                <a:lnTo>
                  <a:pt x="206615" y="0"/>
                </a:lnTo>
                <a:lnTo>
                  <a:pt x="235824" y="0"/>
                </a:lnTo>
                <a:lnTo>
                  <a:pt x="245244" y="705"/>
                </a:lnTo>
                <a:lnTo>
                  <a:pt x="264613" y="5761"/>
                </a:lnTo>
                <a:lnTo>
                  <a:pt x="291189" y="6350"/>
                </a:lnTo>
                <a:lnTo>
                  <a:pt x="291492" y="7055"/>
                </a:lnTo>
                <a:lnTo>
                  <a:pt x="292093" y="22081"/>
                </a:lnTo>
                <a:lnTo>
                  <a:pt x="285750" y="3175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nvGrpSpPr>
          <p:cNvPr id="355" name="Google Shape;355;p23"/>
          <p:cNvGrpSpPr/>
          <p:nvPr/>
        </p:nvGrpSpPr>
        <p:grpSpPr>
          <a:xfrm>
            <a:off x="1974850" y="4832350"/>
            <a:ext cx="539751" cy="25116"/>
            <a:chOff x="1974850" y="4832350"/>
            <a:chExt cx="539751" cy="25116"/>
          </a:xfrm>
        </p:grpSpPr>
        <p:sp>
          <p:nvSpPr>
            <p:cNvPr id="356" name="Google Shape;356;p23"/>
            <p:cNvSpPr/>
            <p:nvPr/>
          </p:nvSpPr>
          <p:spPr>
            <a:xfrm>
              <a:off x="1974850" y="4832350"/>
              <a:ext cx="171451" cy="6351"/>
            </a:xfrm>
            <a:custGeom>
              <a:rect b="b" l="l" r="r" t="t"/>
              <a:pathLst>
                <a:path extrusionOk="0" h="6351" w="171451">
                  <a:moveTo>
                    <a:pt x="0" y="6350"/>
                  </a:moveTo>
                  <a:lnTo>
                    <a:pt x="0" y="6350"/>
                  </a:lnTo>
                  <a:lnTo>
                    <a:pt x="3371" y="6350"/>
                  </a:lnTo>
                  <a:lnTo>
                    <a:pt x="6908" y="4469"/>
                  </a:lnTo>
                  <a:lnTo>
                    <a:pt x="8838" y="2979"/>
                  </a:lnTo>
                  <a:lnTo>
                    <a:pt x="14747" y="1324"/>
                  </a:lnTo>
                  <a:lnTo>
                    <a:pt x="45824" y="78"/>
                  </a:lnTo>
                  <a:lnTo>
                    <a:pt x="74499" y="5037"/>
                  </a:lnTo>
                  <a:lnTo>
                    <a:pt x="105636" y="6298"/>
                  </a:lnTo>
                  <a:lnTo>
                    <a:pt x="137312" y="6349"/>
                  </a:lnTo>
                  <a:lnTo>
                    <a:pt x="161116" y="6350"/>
                  </a:lnTo>
                  <a:lnTo>
                    <a:pt x="162444" y="5645"/>
                  </a:lnTo>
                  <a:lnTo>
                    <a:pt x="163329" y="4469"/>
                  </a:lnTo>
                  <a:lnTo>
                    <a:pt x="163919" y="2979"/>
                  </a:lnTo>
                  <a:lnTo>
                    <a:pt x="165019" y="1986"/>
                  </a:lnTo>
                  <a:lnTo>
                    <a:pt x="171450" y="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57" name="Google Shape;357;p23"/>
            <p:cNvSpPr/>
            <p:nvPr/>
          </p:nvSpPr>
          <p:spPr>
            <a:xfrm>
              <a:off x="2266950" y="4845050"/>
              <a:ext cx="247651" cy="12416"/>
            </a:xfrm>
            <a:custGeom>
              <a:rect b="b" l="l" r="r" t="t"/>
              <a:pathLst>
                <a:path extrusionOk="0" h="12416" w="247651">
                  <a:moveTo>
                    <a:pt x="0" y="0"/>
                  </a:moveTo>
                  <a:lnTo>
                    <a:pt x="0" y="0"/>
                  </a:lnTo>
                  <a:lnTo>
                    <a:pt x="28543" y="0"/>
                  </a:lnTo>
                  <a:lnTo>
                    <a:pt x="55184" y="0"/>
                  </a:lnTo>
                  <a:lnTo>
                    <a:pt x="83849" y="0"/>
                  </a:lnTo>
                  <a:lnTo>
                    <a:pt x="110922" y="1881"/>
                  </a:lnTo>
                  <a:lnTo>
                    <a:pt x="139033" y="5467"/>
                  </a:lnTo>
                  <a:lnTo>
                    <a:pt x="169332" y="10540"/>
                  </a:lnTo>
                  <a:lnTo>
                    <a:pt x="199550" y="12415"/>
                  </a:lnTo>
                  <a:lnTo>
                    <a:pt x="229864" y="6731"/>
                  </a:lnTo>
                  <a:lnTo>
                    <a:pt x="247650" y="635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grpSp>
      <p:sp>
        <p:nvSpPr>
          <p:cNvPr id="358" name="Google Shape;358;p23"/>
          <p:cNvSpPr/>
          <p:nvPr/>
        </p:nvSpPr>
        <p:spPr>
          <a:xfrm>
            <a:off x="1187450" y="4787900"/>
            <a:ext cx="278493" cy="38101"/>
          </a:xfrm>
          <a:custGeom>
            <a:rect b="b" l="l" r="r" t="t"/>
            <a:pathLst>
              <a:path extrusionOk="0" h="38101" w="278493">
                <a:moveTo>
                  <a:pt x="0" y="0"/>
                </a:moveTo>
                <a:lnTo>
                  <a:pt x="0" y="0"/>
                </a:lnTo>
                <a:lnTo>
                  <a:pt x="22076" y="705"/>
                </a:lnTo>
                <a:lnTo>
                  <a:pt x="52735" y="7839"/>
                </a:lnTo>
                <a:lnTo>
                  <a:pt x="79146" y="12765"/>
                </a:lnTo>
                <a:lnTo>
                  <a:pt x="110832" y="17600"/>
                </a:lnTo>
                <a:lnTo>
                  <a:pt x="136791" y="20502"/>
                </a:lnTo>
                <a:lnTo>
                  <a:pt x="167408" y="24755"/>
                </a:lnTo>
                <a:lnTo>
                  <a:pt x="197724" y="25272"/>
                </a:lnTo>
                <a:lnTo>
                  <a:pt x="227518" y="28746"/>
                </a:lnTo>
                <a:lnTo>
                  <a:pt x="258068" y="31698"/>
                </a:lnTo>
                <a:lnTo>
                  <a:pt x="278492" y="31750"/>
                </a:lnTo>
                <a:lnTo>
                  <a:pt x="264450" y="31750"/>
                </a:lnTo>
                <a:lnTo>
                  <a:pt x="247650" y="38100"/>
                </a:lnTo>
              </a:path>
            </a:pathLst>
          </a:custGeom>
          <a:noFill/>
          <a:ln cap="flat" cmpd="sng" w="19050">
            <a:solidFill>
              <a:srgbClr val="0093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0b37683886_0_2065"/>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
        <p:nvSpPr>
          <p:cNvPr id="175" name="Google Shape;175;g30b37683886_0_2065"/>
          <p:cNvSpPr txBox="1"/>
          <p:nvPr>
            <p:ph idx="4294967295"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Quick check/revision</a:t>
            </a:r>
            <a:endParaRPr/>
          </a:p>
        </p:txBody>
      </p:sp>
      <p:sp>
        <p:nvSpPr>
          <p:cNvPr id="176" name="Google Shape;176;g30b37683886_0_2065"/>
          <p:cNvSpPr txBox="1"/>
          <p:nvPr/>
        </p:nvSpPr>
        <p:spPr>
          <a:xfrm>
            <a:off x="798850" y="1657975"/>
            <a:ext cx="9676500" cy="44463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1. how are you?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2. what is your name?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3. adjective (happy, cute, beautiful)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4. possession word (my friend, my teacher, my student, my classmate, my doctor)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5. verb to be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6. negation to verb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7. negation to adjective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8. where you from </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None/>
            </a:pPr>
            <a:r>
              <a:rPr lang="en-US" sz="2800">
                <a:solidFill>
                  <a:schemeClr val="dk1"/>
                </a:solidFill>
                <a:latin typeface="Calibri"/>
                <a:ea typeface="Calibri"/>
                <a:cs typeface="Calibri"/>
                <a:sym typeface="Calibri"/>
              </a:rPr>
              <a:t>9. yes/no question</a:t>
            </a:r>
            <a:endParaRPr sz="2800">
              <a:solidFill>
                <a:schemeClr val="dk1"/>
              </a:solidFill>
              <a:latin typeface="Calibri"/>
              <a:ea typeface="Calibri"/>
              <a:cs typeface="Calibri"/>
              <a:sym typeface="Calibri"/>
            </a:endParaRPr>
          </a:p>
          <a:p>
            <a:pPr indent="0" lvl="0" marL="0" rtl="0" algn="l">
              <a:lnSpc>
                <a:spcPct val="90000"/>
              </a:lnSpc>
              <a:spcBef>
                <a:spcPts val="0"/>
              </a:spcBef>
              <a:spcAft>
                <a:spcPts val="0"/>
              </a:spcAft>
              <a:buClr>
                <a:schemeClr val="dk1"/>
              </a:buClr>
              <a:buSzPts val="4400"/>
              <a:buFont typeface="Calibri"/>
              <a:buNone/>
            </a:pPr>
            <a:r>
              <a:t/>
            </a:r>
            <a:endParaRPr sz="2800">
              <a:solidFill>
                <a:schemeClr val="dk1"/>
              </a:solidFill>
              <a:latin typeface="Calibri"/>
              <a:ea typeface="Calibri"/>
              <a:cs typeface="Calibri"/>
              <a:sym typeface="Calibri"/>
            </a:endParaRPr>
          </a:p>
          <a:p>
            <a:pPr indent="0" lvl="0" marL="0" rtl="0" algn="l">
              <a:spcBef>
                <a:spcPts val="0"/>
              </a:spcBef>
              <a:spcAft>
                <a:spcPts val="0"/>
              </a:spcAft>
              <a:buNone/>
            </a:pPr>
            <a:r>
              <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pic>
        <p:nvPicPr>
          <p:cNvPr id="181" name="Google Shape;181;g30b37683886_0_1337"/>
          <p:cNvPicPr preferRelativeResize="0"/>
          <p:nvPr/>
        </p:nvPicPr>
        <p:blipFill rotWithShape="1">
          <a:blip r:embed="rId3">
            <a:alphaModFix/>
          </a:blip>
          <a:srcRect b="0" l="0" r="0" t="0"/>
          <a:stretch/>
        </p:blipFill>
        <p:spPr>
          <a:xfrm>
            <a:off x="976550" y="165100"/>
            <a:ext cx="8521700" cy="6692900"/>
          </a:xfrm>
          <a:prstGeom prst="rect">
            <a:avLst/>
          </a:prstGeom>
          <a:noFill/>
          <a:ln>
            <a:noFill/>
          </a:ln>
        </p:spPr>
      </p:pic>
      <p:sp>
        <p:nvSpPr>
          <p:cNvPr id="182" name="Google Shape;182;g30b37683886_0_1337"/>
          <p:cNvSpPr txBox="1"/>
          <p:nvPr/>
        </p:nvSpPr>
        <p:spPr>
          <a:xfrm>
            <a:off x="498764" y="1365662"/>
            <a:ext cx="28737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highlight>
                  <a:srgbClr val="FFFF00"/>
                </a:highlight>
                <a:latin typeface="Calibri"/>
                <a:ea typeface="Calibri"/>
                <a:cs typeface="Calibri"/>
                <a:sym typeface="Calibri"/>
              </a:rPr>
              <a:t>捷克 zit6 hak1</a:t>
            </a:r>
            <a:endParaRPr b="0" i="0" sz="1800" u="none" cap="none" strike="noStrike">
              <a:solidFill>
                <a:schemeClr val="dk1"/>
              </a:solidFill>
              <a:highlight>
                <a:srgbClr val="FFFF00"/>
              </a:highlight>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highlight>
                  <a:srgbClr val="FFFF00"/>
                </a:highlight>
                <a:latin typeface="Calibri"/>
                <a:ea typeface="Calibri"/>
                <a:cs typeface="Calibri"/>
                <a:sym typeface="Calibri"/>
              </a:rPr>
              <a:t>斯洛伐克 si1 lok6 fat6 hak1</a:t>
            </a:r>
            <a:endParaRPr b="0" i="0" sz="1800" u="none" cap="none" strike="noStrike">
              <a:solidFill>
                <a:schemeClr val="dk1"/>
              </a:solidFill>
              <a:highlight>
                <a:srgbClr val="FFFF00"/>
              </a:highlight>
              <a:latin typeface="Calibri"/>
              <a:ea typeface="Calibri"/>
              <a:cs typeface="Calibri"/>
              <a:sym typeface="Calibri"/>
            </a:endParaRPr>
          </a:p>
        </p:txBody>
      </p:sp>
      <p:pic>
        <p:nvPicPr>
          <p:cNvPr id="183" name="Google Shape;183;g30b37683886_0_1337"/>
          <p:cNvPicPr preferRelativeResize="0"/>
          <p:nvPr/>
        </p:nvPicPr>
        <p:blipFill rotWithShape="1">
          <a:blip r:embed="rId4">
            <a:alphaModFix/>
          </a:blip>
          <a:srcRect b="17630" l="0" r="5329" t="59058"/>
          <a:stretch/>
        </p:blipFill>
        <p:spPr>
          <a:xfrm>
            <a:off x="7757450" y="1602275"/>
            <a:ext cx="4189731" cy="646350"/>
          </a:xfrm>
          <a:prstGeom prst="rect">
            <a:avLst/>
          </a:prstGeom>
          <a:noFill/>
          <a:ln>
            <a:noFill/>
          </a:ln>
        </p:spPr>
      </p:pic>
      <p:sp>
        <p:nvSpPr>
          <p:cNvPr id="184" name="Google Shape;184;g30b37683886_0_1337"/>
          <p:cNvSpPr txBox="1"/>
          <p:nvPr/>
        </p:nvSpPr>
        <p:spPr>
          <a:xfrm>
            <a:off x="4551150" y="1667100"/>
            <a:ext cx="1372500" cy="1899000"/>
          </a:xfrm>
          <a:prstGeom prst="rect">
            <a:avLst/>
          </a:prstGeom>
          <a:solidFill>
            <a:srgbClr val="FFFF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800">
                <a:solidFill>
                  <a:srgbClr val="FF0000"/>
                </a:solidFill>
                <a:latin typeface="Calibri"/>
                <a:ea typeface="Calibri"/>
                <a:cs typeface="Calibri"/>
                <a:sym typeface="Calibri"/>
              </a:rPr>
              <a:t>Lan2</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Gau1</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Hai1</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Cat6</a:t>
            </a:r>
            <a:endParaRPr sz="2800">
              <a:solidFill>
                <a:srgbClr val="FF0000"/>
              </a:solidFill>
              <a:latin typeface="Calibri"/>
              <a:ea typeface="Calibri"/>
              <a:cs typeface="Calibri"/>
              <a:sym typeface="Calibri"/>
            </a:endParaRPr>
          </a:p>
          <a:p>
            <a:pPr indent="0" lvl="0" marL="0" rtl="0" algn="l">
              <a:spcBef>
                <a:spcPts val="0"/>
              </a:spcBef>
              <a:spcAft>
                <a:spcPts val="0"/>
              </a:spcAft>
              <a:buNone/>
            </a:pPr>
            <a:r>
              <a:t/>
            </a:r>
            <a:endParaRPr sz="2800">
              <a:solidFill>
                <a:srgbClr val="FF0000"/>
              </a:solidFill>
              <a:latin typeface="Calibri"/>
              <a:ea typeface="Calibri"/>
              <a:cs typeface="Calibri"/>
              <a:sym typeface="Calibri"/>
            </a:endParaRPr>
          </a:p>
          <a:p>
            <a:pPr indent="0" lvl="0" marL="0" rtl="0" algn="l">
              <a:spcBef>
                <a:spcPts val="0"/>
              </a:spcBef>
              <a:spcAft>
                <a:spcPts val="0"/>
              </a:spcAft>
              <a:buNone/>
            </a:pPr>
            <a:r>
              <a:t/>
            </a:r>
            <a:endParaRPr sz="2800">
              <a:solidFill>
                <a:srgbClr val="FF0000"/>
              </a:solidFill>
              <a:latin typeface="Calibri"/>
              <a:ea typeface="Calibri"/>
              <a:cs typeface="Calibri"/>
              <a:sym typeface="Calibri"/>
            </a:endParaRPr>
          </a:p>
        </p:txBody>
      </p:sp>
      <p:cxnSp>
        <p:nvCxnSpPr>
          <p:cNvPr id="185" name="Google Shape;185;g30b37683886_0_1337"/>
          <p:cNvCxnSpPr>
            <a:stCxn id="184" idx="2"/>
          </p:cNvCxnSpPr>
          <p:nvPr/>
        </p:nvCxnSpPr>
        <p:spPr>
          <a:xfrm>
            <a:off x="5237400" y="3566100"/>
            <a:ext cx="98400" cy="8049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pic>
        <p:nvPicPr>
          <p:cNvPr descr="Diagram, table&#10;&#10;Description automatically generated" id="190" name="Google Shape;190;g30b37683886_0_1422"/>
          <p:cNvPicPr preferRelativeResize="0"/>
          <p:nvPr>
            <p:ph idx="1" type="body"/>
          </p:nvPr>
        </p:nvPicPr>
        <p:blipFill rotWithShape="1">
          <a:blip r:embed="rId3">
            <a:alphaModFix/>
          </a:blip>
          <a:srcRect b="0" l="0" r="0" t="0"/>
          <a:stretch/>
        </p:blipFill>
        <p:spPr>
          <a:xfrm>
            <a:off x="1892250" y="3214625"/>
            <a:ext cx="8407500" cy="3352800"/>
          </a:xfrm>
          <a:prstGeom prst="rect">
            <a:avLst/>
          </a:prstGeom>
          <a:noFill/>
          <a:ln>
            <a:noFill/>
          </a:ln>
        </p:spPr>
      </p:pic>
      <p:pic>
        <p:nvPicPr>
          <p:cNvPr id="191" name="Google Shape;191;g30b37683886_0_1422"/>
          <p:cNvPicPr preferRelativeResize="0"/>
          <p:nvPr/>
        </p:nvPicPr>
        <p:blipFill rotWithShape="1">
          <a:blip r:embed="rId4">
            <a:alphaModFix/>
          </a:blip>
          <a:srcRect b="17630" l="0" r="5329" t="59058"/>
          <a:stretch/>
        </p:blipFill>
        <p:spPr>
          <a:xfrm>
            <a:off x="6267450" y="152400"/>
            <a:ext cx="5848349" cy="902225"/>
          </a:xfrm>
          <a:prstGeom prst="rect">
            <a:avLst/>
          </a:prstGeom>
          <a:noFill/>
          <a:ln>
            <a:noFill/>
          </a:ln>
        </p:spPr>
      </p:pic>
      <p:sp>
        <p:nvSpPr>
          <p:cNvPr id="192" name="Google Shape;192;g30b37683886_0_1422"/>
          <p:cNvSpPr txBox="1"/>
          <p:nvPr/>
        </p:nvSpPr>
        <p:spPr>
          <a:xfrm>
            <a:off x="6360625" y="1054625"/>
            <a:ext cx="964800" cy="19086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rgbClr val="FF0000"/>
                </a:solidFill>
                <a:latin typeface="Calibri"/>
                <a:ea typeface="Calibri"/>
                <a:cs typeface="Calibri"/>
                <a:sym typeface="Calibri"/>
              </a:rPr>
              <a:t>Lan2</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Gau1</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Hai1</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Cat6</a:t>
            </a:r>
            <a:endParaRPr/>
          </a:p>
        </p:txBody>
      </p:sp>
      <p:cxnSp>
        <p:nvCxnSpPr>
          <p:cNvPr id="193" name="Google Shape;193;g30b37683886_0_1422"/>
          <p:cNvCxnSpPr/>
          <p:nvPr/>
        </p:nvCxnSpPr>
        <p:spPr>
          <a:xfrm>
            <a:off x="6684350" y="2887825"/>
            <a:ext cx="98400" cy="8049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g30b37683886_0_16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id="199" name="Google Shape;199;g30b37683886_0_1665"/>
          <p:cNvPicPr preferRelativeResize="0"/>
          <p:nvPr/>
        </p:nvPicPr>
        <p:blipFill rotWithShape="1">
          <a:blip r:embed="rId3">
            <a:alphaModFix/>
          </a:blip>
          <a:srcRect b="0" l="0" r="0" t="0"/>
          <a:stretch/>
        </p:blipFill>
        <p:spPr>
          <a:xfrm>
            <a:off x="914400" y="280675"/>
            <a:ext cx="10363200" cy="5724525"/>
          </a:xfrm>
          <a:prstGeom prst="rect">
            <a:avLst/>
          </a:prstGeom>
          <a:noFill/>
          <a:ln>
            <a:noFill/>
          </a:ln>
        </p:spPr>
      </p:pic>
      <p:pic>
        <p:nvPicPr>
          <p:cNvPr id="200" name="Google Shape;200;g30b37683886_0_1665"/>
          <p:cNvPicPr preferRelativeResize="0"/>
          <p:nvPr/>
        </p:nvPicPr>
        <p:blipFill rotWithShape="1">
          <a:blip r:embed="rId4">
            <a:alphaModFix/>
          </a:blip>
          <a:srcRect b="0" l="0" r="0" t="0"/>
          <a:stretch/>
        </p:blipFill>
        <p:spPr>
          <a:xfrm>
            <a:off x="7375500" y="6052550"/>
            <a:ext cx="3724275" cy="571500"/>
          </a:xfrm>
          <a:prstGeom prst="rect">
            <a:avLst/>
          </a:prstGeom>
          <a:noFill/>
          <a:ln>
            <a:noFill/>
          </a:ln>
        </p:spPr>
      </p:pic>
      <p:sp>
        <p:nvSpPr>
          <p:cNvPr id="201" name="Google Shape;201;g30b37683886_0_1665"/>
          <p:cNvSpPr/>
          <p:nvPr/>
        </p:nvSpPr>
        <p:spPr>
          <a:xfrm>
            <a:off x="11608061" y="1905000"/>
            <a:ext cx="31128" cy="252906"/>
          </a:xfrm>
          <a:custGeom>
            <a:rect b="b" l="l" r="r" t="t"/>
            <a:pathLst>
              <a:path extrusionOk="0" h="252906" w="31128">
                <a:moveTo>
                  <a:pt x="6089" y="0"/>
                </a:moveTo>
                <a:lnTo>
                  <a:pt x="6089" y="0"/>
                </a:lnTo>
                <a:lnTo>
                  <a:pt x="623" y="5467"/>
                </a:lnTo>
                <a:lnTo>
                  <a:pt x="0" y="12830"/>
                </a:lnTo>
                <a:lnTo>
                  <a:pt x="6680" y="40835"/>
                </a:lnTo>
                <a:lnTo>
                  <a:pt x="11301" y="69136"/>
                </a:lnTo>
                <a:lnTo>
                  <a:pt x="12213" y="100178"/>
                </a:lnTo>
                <a:lnTo>
                  <a:pt x="12373" y="125089"/>
                </a:lnTo>
                <a:lnTo>
                  <a:pt x="12420" y="150344"/>
                </a:lnTo>
                <a:lnTo>
                  <a:pt x="13140" y="174996"/>
                </a:lnTo>
                <a:lnTo>
                  <a:pt x="17508" y="198136"/>
                </a:lnTo>
                <a:lnTo>
                  <a:pt x="23269" y="228040"/>
                </a:lnTo>
                <a:lnTo>
                  <a:pt x="31127" y="252905"/>
                </a:lnTo>
                <a:lnTo>
                  <a:pt x="28011" y="250304"/>
                </a:lnTo>
                <a:lnTo>
                  <a:pt x="26414" y="245067"/>
                </a:lnTo>
                <a:lnTo>
                  <a:pt x="25989" y="241695"/>
                </a:lnTo>
                <a:lnTo>
                  <a:pt x="12439" y="2159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02" name="Google Shape;202;g30b37683886_0_1665"/>
          <p:cNvGrpSpPr/>
          <p:nvPr/>
        </p:nvGrpSpPr>
        <p:grpSpPr>
          <a:xfrm>
            <a:off x="10617200" y="1695450"/>
            <a:ext cx="1454151" cy="405409"/>
            <a:chOff x="10617200" y="1695450"/>
            <a:chExt cx="1454151" cy="405409"/>
          </a:xfrm>
        </p:grpSpPr>
        <p:sp>
          <p:nvSpPr>
            <p:cNvPr id="203" name="Google Shape;203;g30b37683886_0_1665"/>
            <p:cNvSpPr/>
            <p:nvPr/>
          </p:nvSpPr>
          <p:spPr>
            <a:xfrm>
              <a:off x="10775950" y="1883910"/>
              <a:ext cx="120651" cy="139988"/>
            </a:xfrm>
            <a:custGeom>
              <a:rect b="b" l="l" r="r" t="t"/>
              <a:pathLst>
                <a:path extrusionOk="0" h="139988" w="120651">
                  <a:moveTo>
                    <a:pt x="0" y="71890"/>
                  </a:moveTo>
                  <a:lnTo>
                    <a:pt x="0" y="71890"/>
                  </a:lnTo>
                  <a:lnTo>
                    <a:pt x="5776" y="76960"/>
                  </a:lnTo>
                  <a:lnTo>
                    <a:pt x="12209" y="80728"/>
                  </a:lnTo>
                  <a:lnTo>
                    <a:pt x="15902" y="81310"/>
                  </a:lnTo>
                  <a:lnTo>
                    <a:pt x="42868" y="75413"/>
                  </a:lnTo>
                  <a:lnTo>
                    <a:pt x="59659" y="66192"/>
                  </a:lnTo>
                  <a:lnTo>
                    <a:pt x="76566" y="51140"/>
                  </a:lnTo>
                  <a:lnTo>
                    <a:pt x="85134" y="34986"/>
                  </a:lnTo>
                  <a:lnTo>
                    <a:pt x="85344" y="27031"/>
                  </a:lnTo>
                  <a:lnTo>
                    <a:pt x="79732" y="10426"/>
                  </a:lnTo>
                  <a:lnTo>
                    <a:pt x="72125" y="3886"/>
                  </a:lnTo>
                  <a:lnTo>
                    <a:pt x="67134" y="1154"/>
                  </a:lnTo>
                  <a:lnTo>
                    <a:pt x="63101" y="38"/>
                  </a:lnTo>
                  <a:lnTo>
                    <a:pt x="59706" y="0"/>
                  </a:lnTo>
                  <a:lnTo>
                    <a:pt x="56738" y="680"/>
                  </a:lnTo>
                  <a:lnTo>
                    <a:pt x="45817" y="8379"/>
                  </a:lnTo>
                  <a:lnTo>
                    <a:pt x="29484" y="33762"/>
                  </a:lnTo>
                  <a:lnTo>
                    <a:pt x="16434" y="62190"/>
                  </a:lnTo>
                  <a:lnTo>
                    <a:pt x="13438" y="88554"/>
                  </a:lnTo>
                  <a:lnTo>
                    <a:pt x="19661" y="112654"/>
                  </a:lnTo>
                  <a:lnTo>
                    <a:pt x="27071" y="127556"/>
                  </a:lnTo>
                  <a:lnTo>
                    <a:pt x="37105" y="136440"/>
                  </a:lnTo>
                  <a:lnTo>
                    <a:pt x="46829" y="139384"/>
                  </a:lnTo>
                  <a:lnTo>
                    <a:pt x="58914" y="139987"/>
                  </a:lnTo>
                  <a:lnTo>
                    <a:pt x="80878" y="135655"/>
                  </a:lnTo>
                  <a:lnTo>
                    <a:pt x="110712" y="121305"/>
                  </a:lnTo>
                  <a:lnTo>
                    <a:pt x="120650" y="11634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4" name="Google Shape;204;g30b37683886_0_1665"/>
            <p:cNvSpPr/>
            <p:nvPr/>
          </p:nvSpPr>
          <p:spPr>
            <a:xfrm>
              <a:off x="10716168" y="1752600"/>
              <a:ext cx="85183" cy="277496"/>
            </a:xfrm>
            <a:custGeom>
              <a:rect b="b" l="l" r="r" t="t"/>
              <a:pathLst>
                <a:path extrusionOk="0" h="277496" w="85183">
                  <a:moveTo>
                    <a:pt x="85182" y="0"/>
                  </a:moveTo>
                  <a:lnTo>
                    <a:pt x="85182" y="0"/>
                  </a:lnTo>
                  <a:lnTo>
                    <a:pt x="76345" y="0"/>
                  </a:lnTo>
                  <a:lnTo>
                    <a:pt x="66885" y="3371"/>
                  </a:lnTo>
                  <a:lnTo>
                    <a:pt x="55144" y="12209"/>
                  </a:lnTo>
                  <a:lnTo>
                    <a:pt x="32358" y="40312"/>
                  </a:lnTo>
                  <a:lnTo>
                    <a:pt x="13279" y="70695"/>
                  </a:lnTo>
                  <a:lnTo>
                    <a:pt x="3063" y="97298"/>
                  </a:lnTo>
                  <a:lnTo>
                    <a:pt x="0" y="111683"/>
                  </a:lnTo>
                  <a:lnTo>
                    <a:pt x="1903" y="136178"/>
                  </a:lnTo>
                  <a:lnTo>
                    <a:pt x="5860" y="164404"/>
                  </a:lnTo>
                  <a:lnTo>
                    <a:pt x="17546" y="194301"/>
                  </a:lnTo>
                  <a:lnTo>
                    <a:pt x="25229" y="222426"/>
                  </a:lnTo>
                  <a:lnTo>
                    <a:pt x="27908" y="248956"/>
                  </a:lnTo>
                  <a:lnTo>
                    <a:pt x="32857" y="265990"/>
                  </a:lnTo>
                  <a:lnTo>
                    <a:pt x="39556" y="277495"/>
                  </a:lnTo>
                  <a:lnTo>
                    <a:pt x="40654" y="277424"/>
                  </a:lnTo>
                  <a:lnTo>
                    <a:pt x="47082" y="2730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5" name="Google Shape;205;g30b37683886_0_1665"/>
            <p:cNvSpPr/>
            <p:nvPr/>
          </p:nvSpPr>
          <p:spPr>
            <a:xfrm>
              <a:off x="10617200" y="1733550"/>
              <a:ext cx="127001" cy="127001"/>
            </a:xfrm>
            <a:custGeom>
              <a:rect b="b" l="l" r="r" t="t"/>
              <a:pathLst>
                <a:path extrusionOk="0" h="127001" w="127001">
                  <a:moveTo>
                    <a:pt x="0" y="0"/>
                  </a:moveTo>
                  <a:lnTo>
                    <a:pt x="0" y="0"/>
                  </a:lnTo>
                  <a:lnTo>
                    <a:pt x="30476" y="29772"/>
                  </a:lnTo>
                  <a:lnTo>
                    <a:pt x="57820" y="52351"/>
                  </a:lnTo>
                  <a:lnTo>
                    <a:pt x="80200" y="75847"/>
                  </a:lnTo>
                  <a:lnTo>
                    <a:pt x="100601" y="105813"/>
                  </a:lnTo>
                  <a:lnTo>
                    <a:pt x="127000" y="1270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6" name="Google Shape;206;g30b37683886_0_1665"/>
            <p:cNvSpPr/>
            <p:nvPr/>
          </p:nvSpPr>
          <p:spPr>
            <a:xfrm>
              <a:off x="11526209" y="1918169"/>
              <a:ext cx="75242" cy="133731"/>
            </a:xfrm>
            <a:custGeom>
              <a:rect b="b" l="l" r="r" t="t"/>
              <a:pathLst>
                <a:path extrusionOk="0" h="133731" w="75242">
                  <a:moveTo>
                    <a:pt x="68891" y="37631"/>
                  </a:moveTo>
                  <a:lnTo>
                    <a:pt x="68891" y="37631"/>
                  </a:lnTo>
                  <a:lnTo>
                    <a:pt x="68186" y="21730"/>
                  </a:lnTo>
                  <a:lnTo>
                    <a:pt x="62423" y="3094"/>
                  </a:lnTo>
                  <a:lnTo>
                    <a:pt x="61050" y="1907"/>
                  </a:lnTo>
                  <a:lnTo>
                    <a:pt x="59431" y="1115"/>
                  </a:lnTo>
                  <a:lnTo>
                    <a:pt x="50409" y="0"/>
                  </a:lnTo>
                  <a:lnTo>
                    <a:pt x="38799" y="3041"/>
                  </a:lnTo>
                  <a:lnTo>
                    <a:pt x="23050" y="11782"/>
                  </a:lnTo>
                  <a:lnTo>
                    <a:pt x="14885" y="21204"/>
                  </a:lnTo>
                  <a:lnTo>
                    <a:pt x="3896" y="44499"/>
                  </a:lnTo>
                  <a:lnTo>
                    <a:pt x="0" y="70894"/>
                  </a:lnTo>
                  <a:lnTo>
                    <a:pt x="30" y="97895"/>
                  </a:lnTo>
                  <a:lnTo>
                    <a:pt x="6005" y="127015"/>
                  </a:lnTo>
                  <a:lnTo>
                    <a:pt x="7917" y="131087"/>
                  </a:lnTo>
                  <a:lnTo>
                    <a:pt x="10603" y="133096"/>
                  </a:lnTo>
                  <a:lnTo>
                    <a:pt x="13804" y="133730"/>
                  </a:lnTo>
                  <a:lnTo>
                    <a:pt x="32453" y="129678"/>
                  </a:lnTo>
                  <a:lnTo>
                    <a:pt x="55813" y="117013"/>
                  </a:lnTo>
                  <a:lnTo>
                    <a:pt x="75241" y="101131"/>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7" name="Google Shape;207;g30b37683886_0_1665"/>
            <p:cNvSpPr/>
            <p:nvPr/>
          </p:nvSpPr>
          <p:spPr>
            <a:xfrm>
              <a:off x="11633200" y="1975299"/>
              <a:ext cx="183130" cy="80996"/>
            </a:xfrm>
            <a:custGeom>
              <a:rect b="b" l="l" r="r" t="t"/>
              <a:pathLst>
                <a:path extrusionOk="0" h="80996" w="183130">
                  <a:moveTo>
                    <a:pt x="0" y="5901"/>
                  </a:moveTo>
                  <a:lnTo>
                    <a:pt x="0" y="5901"/>
                  </a:lnTo>
                  <a:lnTo>
                    <a:pt x="1882" y="26623"/>
                  </a:lnTo>
                  <a:lnTo>
                    <a:pt x="10831" y="56921"/>
                  </a:lnTo>
                  <a:lnTo>
                    <a:pt x="17007" y="73700"/>
                  </a:lnTo>
                  <a:lnTo>
                    <a:pt x="21199" y="78367"/>
                  </a:lnTo>
                  <a:lnTo>
                    <a:pt x="25416" y="80441"/>
                  </a:lnTo>
                  <a:lnTo>
                    <a:pt x="27527" y="80995"/>
                  </a:lnTo>
                  <a:lnTo>
                    <a:pt x="40611" y="75031"/>
                  </a:lnTo>
                  <a:lnTo>
                    <a:pt x="48153" y="68140"/>
                  </a:lnTo>
                  <a:lnTo>
                    <a:pt x="62115" y="48848"/>
                  </a:lnTo>
                  <a:lnTo>
                    <a:pt x="66411" y="36983"/>
                  </a:lnTo>
                  <a:lnTo>
                    <a:pt x="69648" y="19677"/>
                  </a:lnTo>
                  <a:lnTo>
                    <a:pt x="84772" y="49104"/>
                  </a:lnTo>
                  <a:lnTo>
                    <a:pt x="90828" y="55206"/>
                  </a:lnTo>
                  <a:lnTo>
                    <a:pt x="94418" y="57821"/>
                  </a:lnTo>
                  <a:lnTo>
                    <a:pt x="97519" y="58859"/>
                  </a:lnTo>
                  <a:lnTo>
                    <a:pt x="100289" y="58845"/>
                  </a:lnTo>
                  <a:lnTo>
                    <a:pt x="112716" y="55572"/>
                  </a:lnTo>
                  <a:lnTo>
                    <a:pt x="122141" y="47351"/>
                  </a:lnTo>
                  <a:lnTo>
                    <a:pt x="124840" y="42432"/>
                  </a:lnTo>
                  <a:lnTo>
                    <a:pt x="126361" y="35697"/>
                  </a:lnTo>
                  <a:lnTo>
                    <a:pt x="127279" y="34937"/>
                  </a:lnTo>
                  <a:lnTo>
                    <a:pt x="128597" y="35136"/>
                  </a:lnTo>
                  <a:lnTo>
                    <a:pt x="131943" y="36533"/>
                  </a:lnTo>
                  <a:lnTo>
                    <a:pt x="137794" y="38025"/>
                  </a:lnTo>
                  <a:lnTo>
                    <a:pt x="144701" y="41917"/>
                  </a:lnTo>
                  <a:lnTo>
                    <a:pt x="151566" y="43075"/>
                  </a:lnTo>
                  <a:lnTo>
                    <a:pt x="163364" y="40356"/>
                  </a:lnTo>
                  <a:lnTo>
                    <a:pt x="172424" y="35081"/>
                  </a:lnTo>
                  <a:lnTo>
                    <a:pt x="175410" y="31100"/>
                  </a:lnTo>
                  <a:lnTo>
                    <a:pt x="177443" y="26978"/>
                  </a:lnTo>
                  <a:lnTo>
                    <a:pt x="180699" y="22795"/>
                  </a:lnTo>
                  <a:lnTo>
                    <a:pt x="182616" y="16702"/>
                  </a:lnTo>
                  <a:lnTo>
                    <a:pt x="183129" y="13102"/>
                  </a:lnTo>
                  <a:lnTo>
                    <a:pt x="181815" y="7220"/>
                  </a:lnTo>
                  <a:lnTo>
                    <a:pt x="180476" y="4663"/>
                  </a:lnTo>
                  <a:lnTo>
                    <a:pt x="178878" y="2959"/>
                  </a:lnTo>
                  <a:lnTo>
                    <a:pt x="175221" y="1066"/>
                  </a:lnTo>
                  <a:lnTo>
                    <a:pt x="165826" y="0"/>
                  </a:lnTo>
                  <a:lnTo>
                    <a:pt x="150733" y="3055"/>
                  </a:lnTo>
                  <a:lnTo>
                    <a:pt x="142722" y="8399"/>
                  </a:lnTo>
                  <a:lnTo>
                    <a:pt x="139598" y="11800"/>
                  </a:lnTo>
                  <a:lnTo>
                    <a:pt x="136127" y="19341"/>
                  </a:lnTo>
                  <a:lnTo>
                    <a:pt x="135201" y="23328"/>
                  </a:lnTo>
                  <a:lnTo>
                    <a:pt x="137270" y="39051"/>
                  </a:lnTo>
                  <a:lnTo>
                    <a:pt x="142351" y="50374"/>
                  </a:lnTo>
                  <a:lnTo>
                    <a:pt x="151696" y="58197"/>
                  </a:lnTo>
                  <a:lnTo>
                    <a:pt x="165100" y="63051"/>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8" name="Google Shape;208;g30b37683886_0_1665"/>
            <p:cNvSpPr/>
            <p:nvPr/>
          </p:nvSpPr>
          <p:spPr>
            <a:xfrm>
              <a:off x="11839907" y="1987550"/>
              <a:ext cx="98094" cy="91675"/>
            </a:xfrm>
            <a:custGeom>
              <a:rect b="b" l="l" r="r" t="t"/>
              <a:pathLst>
                <a:path extrusionOk="0" h="91675" w="98094">
                  <a:moveTo>
                    <a:pt x="21893" y="0"/>
                  </a:moveTo>
                  <a:lnTo>
                    <a:pt x="21893" y="0"/>
                  </a:lnTo>
                  <a:lnTo>
                    <a:pt x="18523" y="0"/>
                  </a:lnTo>
                  <a:lnTo>
                    <a:pt x="14987" y="3763"/>
                  </a:lnTo>
                  <a:lnTo>
                    <a:pt x="694" y="21015"/>
                  </a:lnTo>
                  <a:lnTo>
                    <a:pt x="0" y="23888"/>
                  </a:lnTo>
                  <a:lnTo>
                    <a:pt x="1109" y="30843"/>
                  </a:lnTo>
                  <a:lnTo>
                    <a:pt x="5699" y="39321"/>
                  </a:lnTo>
                  <a:lnTo>
                    <a:pt x="9522" y="42170"/>
                  </a:lnTo>
                  <a:lnTo>
                    <a:pt x="11529" y="42930"/>
                  </a:lnTo>
                  <a:lnTo>
                    <a:pt x="15640" y="47538"/>
                  </a:lnTo>
                  <a:lnTo>
                    <a:pt x="26014" y="62550"/>
                  </a:lnTo>
                  <a:lnTo>
                    <a:pt x="27251" y="69193"/>
                  </a:lnTo>
                  <a:lnTo>
                    <a:pt x="25921" y="74967"/>
                  </a:lnTo>
                  <a:lnTo>
                    <a:pt x="23684" y="79885"/>
                  </a:lnTo>
                  <a:lnTo>
                    <a:pt x="21717" y="86621"/>
                  </a:lnTo>
                  <a:lnTo>
                    <a:pt x="18758" y="90945"/>
                  </a:lnTo>
                  <a:lnTo>
                    <a:pt x="17686" y="91674"/>
                  </a:lnTo>
                  <a:lnTo>
                    <a:pt x="16972" y="91455"/>
                  </a:lnTo>
                  <a:lnTo>
                    <a:pt x="16496" y="90603"/>
                  </a:lnTo>
                  <a:lnTo>
                    <a:pt x="15825" y="82663"/>
                  </a:lnTo>
                  <a:lnTo>
                    <a:pt x="22368" y="68002"/>
                  </a:lnTo>
                  <a:lnTo>
                    <a:pt x="29874" y="56994"/>
                  </a:lnTo>
                  <a:lnTo>
                    <a:pt x="57323" y="42506"/>
                  </a:lnTo>
                  <a:lnTo>
                    <a:pt x="88695" y="20810"/>
                  </a:lnTo>
                  <a:lnTo>
                    <a:pt x="98093" y="127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09" name="Google Shape;209;g30b37683886_0_1665"/>
            <p:cNvSpPr/>
            <p:nvPr/>
          </p:nvSpPr>
          <p:spPr>
            <a:xfrm>
              <a:off x="11322311" y="1936750"/>
              <a:ext cx="65575" cy="90682"/>
            </a:xfrm>
            <a:custGeom>
              <a:rect b="b" l="l" r="r" t="t"/>
              <a:pathLst>
                <a:path extrusionOk="0" h="90682" w="65575">
                  <a:moveTo>
                    <a:pt x="6089" y="0"/>
                  </a:moveTo>
                  <a:lnTo>
                    <a:pt x="6089" y="0"/>
                  </a:lnTo>
                  <a:lnTo>
                    <a:pt x="2718" y="3371"/>
                  </a:lnTo>
                  <a:lnTo>
                    <a:pt x="1063" y="8789"/>
                  </a:lnTo>
                  <a:lnTo>
                    <a:pt x="0" y="37249"/>
                  </a:lnTo>
                  <a:lnTo>
                    <a:pt x="4859" y="67722"/>
                  </a:lnTo>
                  <a:lnTo>
                    <a:pt x="8600" y="78547"/>
                  </a:lnTo>
                  <a:lnTo>
                    <a:pt x="16377" y="86180"/>
                  </a:lnTo>
                  <a:lnTo>
                    <a:pt x="21414" y="89203"/>
                  </a:lnTo>
                  <a:lnTo>
                    <a:pt x="25479" y="90513"/>
                  </a:lnTo>
                  <a:lnTo>
                    <a:pt x="28893" y="90681"/>
                  </a:lnTo>
                  <a:lnTo>
                    <a:pt x="35979" y="88280"/>
                  </a:lnTo>
                  <a:lnTo>
                    <a:pt x="50458" y="78995"/>
                  </a:lnTo>
                  <a:lnTo>
                    <a:pt x="62386" y="63216"/>
                  </a:lnTo>
                  <a:lnTo>
                    <a:pt x="64789" y="59077"/>
                  </a:lnTo>
                  <a:lnTo>
                    <a:pt x="65574" y="48834"/>
                  </a:lnTo>
                  <a:lnTo>
                    <a:pt x="60328" y="25012"/>
                  </a:lnTo>
                  <a:lnTo>
                    <a:pt x="54538" y="12977"/>
                  </a:lnTo>
                  <a:lnTo>
                    <a:pt x="51088" y="10768"/>
                  </a:lnTo>
                  <a:lnTo>
                    <a:pt x="41610" y="8314"/>
                  </a:lnTo>
                  <a:lnTo>
                    <a:pt x="32225" y="9104"/>
                  </a:lnTo>
                  <a:lnTo>
                    <a:pt x="24056" y="11807"/>
                  </a:lnTo>
                  <a:lnTo>
                    <a:pt x="18073" y="15360"/>
                  </a:lnTo>
                  <a:lnTo>
                    <a:pt x="14942" y="19292"/>
                  </a:lnTo>
                  <a:lnTo>
                    <a:pt x="12439" y="254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0" name="Google Shape;210;g30b37683886_0_1665"/>
            <p:cNvSpPr/>
            <p:nvPr/>
          </p:nvSpPr>
          <p:spPr>
            <a:xfrm>
              <a:off x="11163300" y="1911350"/>
              <a:ext cx="114301" cy="120510"/>
            </a:xfrm>
            <a:custGeom>
              <a:rect b="b" l="l" r="r" t="t"/>
              <a:pathLst>
                <a:path extrusionOk="0" h="120510" w="114301">
                  <a:moveTo>
                    <a:pt x="0" y="0"/>
                  </a:moveTo>
                  <a:lnTo>
                    <a:pt x="0" y="0"/>
                  </a:lnTo>
                  <a:lnTo>
                    <a:pt x="706" y="6481"/>
                  </a:lnTo>
                  <a:lnTo>
                    <a:pt x="7841" y="37922"/>
                  </a:lnTo>
                  <a:lnTo>
                    <a:pt x="11258" y="50747"/>
                  </a:lnTo>
                  <a:lnTo>
                    <a:pt x="12573" y="79340"/>
                  </a:lnTo>
                  <a:lnTo>
                    <a:pt x="13349" y="86062"/>
                  </a:lnTo>
                  <a:lnTo>
                    <a:pt x="18457" y="109484"/>
                  </a:lnTo>
                  <a:lnTo>
                    <a:pt x="19043" y="120509"/>
                  </a:lnTo>
                  <a:lnTo>
                    <a:pt x="24076" y="91120"/>
                  </a:lnTo>
                  <a:lnTo>
                    <a:pt x="26891" y="62276"/>
                  </a:lnTo>
                  <a:lnTo>
                    <a:pt x="34072" y="35150"/>
                  </a:lnTo>
                  <a:lnTo>
                    <a:pt x="45771" y="13764"/>
                  </a:lnTo>
                  <a:lnTo>
                    <a:pt x="56052" y="5176"/>
                  </a:lnTo>
                  <a:lnTo>
                    <a:pt x="64665" y="1534"/>
                  </a:lnTo>
                  <a:lnTo>
                    <a:pt x="67804" y="3139"/>
                  </a:lnTo>
                  <a:lnTo>
                    <a:pt x="75055" y="10567"/>
                  </a:lnTo>
                  <a:lnTo>
                    <a:pt x="86138" y="37653"/>
                  </a:lnTo>
                  <a:lnTo>
                    <a:pt x="92237" y="61878"/>
                  </a:lnTo>
                  <a:lnTo>
                    <a:pt x="94655" y="91585"/>
                  </a:lnTo>
                  <a:lnTo>
                    <a:pt x="95690" y="101382"/>
                  </a:lnTo>
                  <a:lnTo>
                    <a:pt x="98505" y="108088"/>
                  </a:lnTo>
                  <a:lnTo>
                    <a:pt x="100947" y="110159"/>
                  </a:lnTo>
                  <a:lnTo>
                    <a:pt x="107425" y="112459"/>
                  </a:lnTo>
                  <a:lnTo>
                    <a:pt x="109717" y="112367"/>
                  </a:lnTo>
                  <a:lnTo>
                    <a:pt x="111245" y="111600"/>
                  </a:lnTo>
                  <a:lnTo>
                    <a:pt x="114300" y="1079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1" name="Google Shape;211;g30b37683886_0_1665"/>
            <p:cNvSpPr/>
            <p:nvPr/>
          </p:nvSpPr>
          <p:spPr>
            <a:xfrm>
              <a:off x="11044209" y="1695450"/>
              <a:ext cx="138142" cy="374651"/>
            </a:xfrm>
            <a:custGeom>
              <a:rect b="b" l="l" r="r" t="t"/>
              <a:pathLst>
                <a:path extrusionOk="0" h="374651" w="138142">
                  <a:moveTo>
                    <a:pt x="138141" y="0"/>
                  </a:moveTo>
                  <a:lnTo>
                    <a:pt x="138141" y="0"/>
                  </a:lnTo>
                  <a:lnTo>
                    <a:pt x="138141" y="3371"/>
                  </a:lnTo>
                  <a:lnTo>
                    <a:pt x="120843" y="32907"/>
                  </a:lnTo>
                  <a:lnTo>
                    <a:pt x="105203" y="63652"/>
                  </a:lnTo>
                  <a:lnTo>
                    <a:pt x="93813" y="95270"/>
                  </a:lnTo>
                  <a:lnTo>
                    <a:pt x="81877" y="120654"/>
                  </a:lnTo>
                  <a:lnTo>
                    <a:pt x="70295" y="151120"/>
                  </a:lnTo>
                  <a:lnTo>
                    <a:pt x="59870" y="176637"/>
                  </a:lnTo>
                  <a:lnTo>
                    <a:pt x="51293" y="204815"/>
                  </a:lnTo>
                  <a:lnTo>
                    <a:pt x="37991" y="235896"/>
                  </a:lnTo>
                  <a:lnTo>
                    <a:pt x="24988" y="265632"/>
                  </a:lnTo>
                  <a:lnTo>
                    <a:pt x="13903" y="291889"/>
                  </a:lnTo>
                  <a:lnTo>
                    <a:pt x="4918" y="317458"/>
                  </a:lnTo>
                  <a:lnTo>
                    <a:pt x="360" y="338419"/>
                  </a:lnTo>
                  <a:lnTo>
                    <a:pt x="0" y="352197"/>
                  </a:lnTo>
                  <a:lnTo>
                    <a:pt x="4791" y="3746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2" name="Google Shape;212;g30b37683886_0_1665"/>
            <p:cNvSpPr/>
            <p:nvPr/>
          </p:nvSpPr>
          <p:spPr>
            <a:xfrm>
              <a:off x="10910063" y="1898650"/>
              <a:ext cx="86488" cy="146051"/>
            </a:xfrm>
            <a:custGeom>
              <a:rect b="b" l="l" r="r" t="t"/>
              <a:pathLst>
                <a:path extrusionOk="0" h="146051" w="86488">
                  <a:moveTo>
                    <a:pt x="75437" y="0"/>
                  </a:moveTo>
                  <a:lnTo>
                    <a:pt x="75437" y="0"/>
                  </a:lnTo>
                  <a:lnTo>
                    <a:pt x="72066" y="0"/>
                  </a:lnTo>
                  <a:lnTo>
                    <a:pt x="68530" y="1881"/>
                  </a:lnTo>
                  <a:lnTo>
                    <a:pt x="64606" y="4364"/>
                  </a:lnTo>
                  <a:lnTo>
                    <a:pt x="46357" y="11951"/>
                  </a:lnTo>
                  <a:lnTo>
                    <a:pt x="16683" y="34173"/>
                  </a:lnTo>
                  <a:lnTo>
                    <a:pt x="5033" y="46657"/>
                  </a:lnTo>
                  <a:lnTo>
                    <a:pt x="955" y="58588"/>
                  </a:lnTo>
                  <a:lnTo>
                    <a:pt x="0" y="64374"/>
                  </a:lnTo>
                  <a:lnTo>
                    <a:pt x="1458" y="69298"/>
                  </a:lnTo>
                  <a:lnTo>
                    <a:pt x="2834" y="71599"/>
                  </a:lnTo>
                  <a:lnTo>
                    <a:pt x="5868" y="73133"/>
                  </a:lnTo>
                  <a:lnTo>
                    <a:pt x="33554" y="75931"/>
                  </a:lnTo>
                  <a:lnTo>
                    <a:pt x="55013" y="78028"/>
                  </a:lnTo>
                  <a:lnTo>
                    <a:pt x="73050" y="85028"/>
                  </a:lnTo>
                  <a:lnTo>
                    <a:pt x="79785" y="90942"/>
                  </a:lnTo>
                  <a:lnTo>
                    <a:pt x="84426" y="98274"/>
                  </a:lnTo>
                  <a:lnTo>
                    <a:pt x="86487" y="106237"/>
                  </a:lnTo>
                  <a:lnTo>
                    <a:pt x="85523" y="114479"/>
                  </a:lnTo>
                  <a:lnTo>
                    <a:pt x="82036" y="122846"/>
                  </a:lnTo>
                  <a:lnTo>
                    <a:pt x="72140" y="134785"/>
                  </a:lnTo>
                  <a:lnTo>
                    <a:pt x="64328" y="140573"/>
                  </a:lnTo>
                  <a:lnTo>
                    <a:pt x="56154" y="143616"/>
                  </a:lnTo>
                  <a:lnTo>
                    <a:pt x="43687" y="1460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3" name="Google Shape;213;g30b37683886_0_1665"/>
            <p:cNvSpPr/>
            <p:nvPr/>
          </p:nvSpPr>
          <p:spPr>
            <a:xfrm>
              <a:off x="11957050" y="1962150"/>
              <a:ext cx="25401" cy="6351"/>
            </a:xfrm>
            <a:custGeom>
              <a:rect b="b" l="l" r="r" t="t"/>
              <a:pathLst>
                <a:path extrusionOk="0" h="6351" w="25401">
                  <a:moveTo>
                    <a:pt x="0" y="0"/>
                  </a:moveTo>
                  <a:lnTo>
                    <a:pt x="0" y="0"/>
                  </a:lnTo>
                  <a:lnTo>
                    <a:pt x="6741" y="0"/>
                  </a:lnTo>
                  <a:lnTo>
                    <a:pt x="11934" y="1881"/>
                  </a:lnTo>
                  <a:lnTo>
                    <a:pt x="16592" y="4364"/>
                  </a:lnTo>
                  <a:lnTo>
                    <a:pt x="25400" y="63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4" name="Google Shape;214;g30b37683886_0_1665"/>
            <p:cNvSpPr/>
            <p:nvPr/>
          </p:nvSpPr>
          <p:spPr>
            <a:xfrm>
              <a:off x="11950700" y="1982606"/>
              <a:ext cx="120651" cy="89729"/>
            </a:xfrm>
            <a:custGeom>
              <a:rect b="b" l="l" r="r" t="t"/>
              <a:pathLst>
                <a:path extrusionOk="0" h="89729" w="120651">
                  <a:moveTo>
                    <a:pt x="0" y="17644"/>
                  </a:moveTo>
                  <a:lnTo>
                    <a:pt x="0" y="17644"/>
                  </a:lnTo>
                  <a:lnTo>
                    <a:pt x="11555" y="0"/>
                  </a:lnTo>
                  <a:lnTo>
                    <a:pt x="11937" y="942"/>
                  </a:lnTo>
                  <a:lnTo>
                    <a:pt x="12634" y="26819"/>
                  </a:lnTo>
                  <a:lnTo>
                    <a:pt x="13386" y="52191"/>
                  </a:lnTo>
                  <a:lnTo>
                    <a:pt x="17763" y="72330"/>
                  </a:lnTo>
                  <a:lnTo>
                    <a:pt x="23530" y="83393"/>
                  </a:lnTo>
                  <a:lnTo>
                    <a:pt x="27626" y="88729"/>
                  </a:lnTo>
                  <a:lnTo>
                    <a:pt x="30411" y="89728"/>
                  </a:lnTo>
                  <a:lnTo>
                    <a:pt x="45693" y="87928"/>
                  </a:lnTo>
                  <a:lnTo>
                    <a:pt x="50412" y="85805"/>
                  </a:lnTo>
                  <a:lnTo>
                    <a:pt x="52657" y="84252"/>
                  </a:lnTo>
                  <a:lnTo>
                    <a:pt x="54155" y="81805"/>
                  </a:lnTo>
                  <a:lnTo>
                    <a:pt x="56559" y="69620"/>
                  </a:lnTo>
                  <a:lnTo>
                    <a:pt x="56756" y="67111"/>
                  </a:lnTo>
                  <a:lnTo>
                    <a:pt x="56183" y="65439"/>
                  </a:lnTo>
                  <a:lnTo>
                    <a:pt x="55094" y="64324"/>
                  </a:lnTo>
                  <a:lnTo>
                    <a:pt x="51647" y="62534"/>
                  </a:lnTo>
                  <a:lnTo>
                    <a:pt x="47681" y="65596"/>
                  </a:lnTo>
                  <a:lnTo>
                    <a:pt x="45886" y="69059"/>
                  </a:lnTo>
                  <a:lnTo>
                    <a:pt x="45407" y="70971"/>
                  </a:lnTo>
                  <a:lnTo>
                    <a:pt x="45795" y="72245"/>
                  </a:lnTo>
                  <a:lnTo>
                    <a:pt x="46757" y="73095"/>
                  </a:lnTo>
                  <a:lnTo>
                    <a:pt x="48105" y="73661"/>
                  </a:lnTo>
                  <a:lnTo>
                    <a:pt x="49709" y="73333"/>
                  </a:lnTo>
                  <a:lnTo>
                    <a:pt x="55337" y="69501"/>
                  </a:lnTo>
                  <a:lnTo>
                    <a:pt x="65657" y="59838"/>
                  </a:lnTo>
                  <a:lnTo>
                    <a:pt x="67056" y="59179"/>
                  </a:lnTo>
                  <a:lnTo>
                    <a:pt x="67987" y="59445"/>
                  </a:lnTo>
                  <a:lnTo>
                    <a:pt x="69481" y="61571"/>
                  </a:lnTo>
                  <a:lnTo>
                    <a:pt x="69741" y="68681"/>
                  </a:lnTo>
                  <a:lnTo>
                    <a:pt x="70482" y="70719"/>
                  </a:lnTo>
                  <a:lnTo>
                    <a:pt x="71682" y="72077"/>
                  </a:lnTo>
                  <a:lnTo>
                    <a:pt x="73189" y="72983"/>
                  </a:lnTo>
                  <a:lnTo>
                    <a:pt x="74193" y="74292"/>
                  </a:lnTo>
                  <a:lnTo>
                    <a:pt x="75308" y="77628"/>
                  </a:lnTo>
                  <a:lnTo>
                    <a:pt x="76309" y="78800"/>
                  </a:lnTo>
                  <a:lnTo>
                    <a:pt x="79307" y="80102"/>
                  </a:lnTo>
                  <a:lnTo>
                    <a:pt x="81093" y="79744"/>
                  </a:lnTo>
                  <a:lnTo>
                    <a:pt x="86980" y="75869"/>
                  </a:lnTo>
                  <a:lnTo>
                    <a:pt x="93191" y="70958"/>
                  </a:lnTo>
                  <a:lnTo>
                    <a:pt x="101610" y="67059"/>
                  </a:lnTo>
                  <a:lnTo>
                    <a:pt x="105839" y="64301"/>
                  </a:lnTo>
                  <a:lnTo>
                    <a:pt x="110068" y="63075"/>
                  </a:lnTo>
                  <a:lnTo>
                    <a:pt x="111478" y="63453"/>
                  </a:lnTo>
                  <a:lnTo>
                    <a:pt x="112418" y="64411"/>
                  </a:lnTo>
                  <a:lnTo>
                    <a:pt x="113047" y="65755"/>
                  </a:lnTo>
                  <a:lnTo>
                    <a:pt x="114170" y="66652"/>
                  </a:lnTo>
                  <a:lnTo>
                    <a:pt x="117299" y="67648"/>
                  </a:lnTo>
                  <a:lnTo>
                    <a:pt x="118415" y="69324"/>
                  </a:lnTo>
                  <a:lnTo>
                    <a:pt x="120650" y="81144"/>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5" name="Google Shape;215;g30b37683886_0_1665"/>
            <p:cNvSpPr/>
            <p:nvPr/>
          </p:nvSpPr>
          <p:spPr>
            <a:xfrm>
              <a:off x="11893776" y="1930400"/>
              <a:ext cx="50575" cy="170459"/>
            </a:xfrm>
            <a:custGeom>
              <a:rect b="b" l="l" r="r" t="t"/>
              <a:pathLst>
                <a:path extrusionOk="0" h="170459" w="50575">
                  <a:moveTo>
                    <a:pt x="12474" y="0"/>
                  </a:moveTo>
                  <a:lnTo>
                    <a:pt x="12474" y="0"/>
                  </a:lnTo>
                  <a:lnTo>
                    <a:pt x="9104" y="0"/>
                  </a:lnTo>
                  <a:lnTo>
                    <a:pt x="5568" y="1881"/>
                  </a:lnTo>
                  <a:lnTo>
                    <a:pt x="3637" y="3371"/>
                  </a:lnTo>
                  <a:lnTo>
                    <a:pt x="1491" y="10670"/>
                  </a:lnTo>
                  <a:lnTo>
                    <a:pt x="0" y="39375"/>
                  </a:lnTo>
                  <a:lnTo>
                    <a:pt x="546" y="63094"/>
                  </a:lnTo>
                  <a:lnTo>
                    <a:pt x="4862" y="92151"/>
                  </a:lnTo>
                  <a:lnTo>
                    <a:pt x="10611" y="122397"/>
                  </a:lnTo>
                  <a:lnTo>
                    <a:pt x="16783" y="148135"/>
                  </a:lnTo>
                  <a:lnTo>
                    <a:pt x="23079" y="163915"/>
                  </a:lnTo>
                  <a:lnTo>
                    <a:pt x="27301" y="168101"/>
                  </a:lnTo>
                  <a:lnTo>
                    <a:pt x="31530" y="169962"/>
                  </a:lnTo>
                  <a:lnTo>
                    <a:pt x="33644" y="170458"/>
                  </a:lnTo>
                  <a:lnTo>
                    <a:pt x="39757" y="167246"/>
                  </a:lnTo>
                  <a:lnTo>
                    <a:pt x="43363" y="164414"/>
                  </a:lnTo>
                  <a:lnTo>
                    <a:pt x="47371" y="157504"/>
                  </a:lnTo>
                  <a:lnTo>
                    <a:pt x="50574" y="1460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16" name="Google Shape;216;g30b37683886_0_1665"/>
          <p:cNvGrpSpPr/>
          <p:nvPr/>
        </p:nvGrpSpPr>
        <p:grpSpPr>
          <a:xfrm>
            <a:off x="1943373" y="1289073"/>
            <a:ext cx="94978" cy="101578"/>
            <a:chOff x="1943373" y="1289073"/>
            <a:chExt cx="94978" cy="101578"/>
          </a:xfrm>
        </p:grpSpPr>
        <p:sp>
          <p:nvSpPr>
            <p:cNvPr id="217" name="Google Shape;217;g30b37683886_0_1665"/>
            <p:cNvSpPr/>
            <p:nvPr/>
          </p:nvSpPr>
          <p:spPr>
            <a:xfrm>
              <a:off x="1943373" y="1308100"/>
              <a:ext cx="94859" cy="82551"/>
            </a:xfrm>
            <a:custGeom>
              <a:rect b="b" l="l" r="r" t="t"/>
              <a:pathLst>
                <a:path extrusionOk="0" h="82551" w="94859">
                  <a:moveTo>
                    <a:pt x="31477" y="0"/>
                  </a:moveTo>
                  <a:lnTo>
                    <a:pt x="31477" y="0"/>
                  </a:lnTo>
                  <a:lnTo>
                    <a:pt x="25702" y="5069"/>
                  </a:lnTo>
                  <a:lnTo>
                    <a:pt x="11083" y="14927"/>
                  </a:lnTo>
                  <a:lnTo>
                    <a:pt x="8302" y="19099"/>
                  </a:lnTo>
                  <a:lnTo>
                    <a:pt x="6736" y="25414"/>
                  </a:lnTo>
                  <a:lnTo>
                    <a:pt x="6517" y="27526"/>
                  </a:lnTo>
                  <a:lnTo>
                    <a:pt x="5664" y="28934"/>
                  </a:lnTo>
                  <a:lnTo>
                    <a:pt x="4391" y="29873"/>
                  </a:lnTo>
                  <a:lnTo>
                    <a:pt x="0" y="31640"/>
                  </a:lnTo>
                  <a:lnTo>
                    <a:pt x="14840" y="31749"/>
                  </a:lnTo>
                  <a:lnTo>
                    <a:pt x="45265" y="25988"/>
                  </a:lnTo>
                  <a:lnTo>
                    <a:pt x="51246" y="25662"/>
                  </a:lnTo>
                  <a:lnTo>
                    <a:pt x="65904" y="30521"/>
                  </a:lnTo>
                  <a:lnTo>
                    <a:pt x="80506" y="38275"/>
                  </a:lnTo>
                  <a:lnTo>
                    <a:pt x="90394" y="46601"/>
                  </a:lnTo>
                  <a:lnTo>
                    <a:pt x="92940" y="50816"/>
                  </a:lnTo>
                  <a:lnTo>
                    <a:pt x="94575" y="59270"/>
                  </a:lnTo>
                  <a:lnTo>
                    <a:pt x="94858" y="68988"/>
                  </a:lnTo>
                  <a:lnTo>
                    <a:pt x="94192" y="71392"/>
                  </a:lnTo>
                  <a:lnTo>
                    <a:pt x="93042" y="72995"/>
                  </a:lnTo>
                  <a:lnTo>
                    <a:pt x="82757" y="78938"/>
                  </a:lnTo>
                  <a:lnTo>
                    <a:pt x="74580" y="81480"/>
                  </a:lnTo>
                  <a:lnTo>
                    <a:pt x="42949" y="82542"/>
                  </a:lnTo>
                  <a:lnTo>
                    <a:pt x="37827" y="825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18" name="Google Shape;218;g30b37683886_0_1665"/>
            <p:cNvSpPr/>
            <p:nvPr/>
          </p:nvSpPr>
          <p:spPr>
            <a:xfrm>
              <a:off x="1981200" y="1289073"/>
              <a:ext cx="57151" cy="6328"/>
            </a:xfrm>
            <a:custGeom>
              <a:rect b="b" l="l" r="r" t="t"/>
              <a:pathLst>
                <a:path extrusionOk="0" h="6328" w="57151">
                  <a:moveTo>
                    <a:pt x="0" y="6327"/>
                  </a:moveTo>
                  <a:lnTo>
                    <a:pt x="0" y="6327"/>
                  </a:lnTo>
                  <a:lnTo>
                    <a:pt x="11933" y="1301"/>
                  </a:lnTo>
                  <a:lnTo>
                    <a:pt x="39681" y="55"/>
                  </a:lnTo>
                  <a:lnTo>
                    <a:pt x="50877" y="0"/>
                  </a:lnTo>
                  <a:lnTo>
                    <a:pt x="52968" y="698"/>
                  </a:lnTo>
                  <a:lnTo>
                    <a:pt x="57150" y="6327"/>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19" name="Google Shape;219;g30b37683886_0_1665"/>
          <p:cNvGrpSpPr/>
          <p:nvPr/>
        </p:nvGrpSpPr>
        <p:grpSpPr>
          <a:xfrm>
            <a:off x="1581150" y="1397339"/>
            <a:ext cx="368301" cy="214264"/>
            <a:chOff x="1581150" y="1397339"/>
            <a:chExt cx="368301" cy="214264"/>
          </a:xfrm>
        </p:grpSpPr>
        <p:sp>
          <p:nvSpPr>
            <p:cNvPr id="220" name="Google Shape;220;g30b37683886_0_1665"/>
            <p:cNvSpPr/>
            <p:nvPr/>
          </p:nvSpPr>
          <p:spPr>
            <a:xfrm>
              <a:off x="1699005" y="1436659"/>
              <a:ext cx="167896" cy="174944"/>
            </a:xfrm>
            <a:custGeom>
              <a:rect b="b" l="l" r="r" t="t"/>
              <a:pathLst>
                <a:path extrusionOk="0" h="174944" w="167896">
                  <a:moveTo>
                    <a:pt x="34545" y="80991"/>
                  </a:moveTo>
                  <a:lnTo>
                    <a:pt x="34545" y="80991"/>
                  </a:lnTo>
                  <a:lnTo>
                    <a:pt x="46478" y="86017"/>
                  </a:lnTo>
                  <a:lnTo>
                    <a:pt x="48851" y="86458"/>
                  </a:lnTo>
                  <a:lnTo>
                    <a:pt x="51138" y="86047"/>
                  </a:lnTo>
                  <a:lnTo>
                    <a:pt x="79333" y="72391"/>
                  </a:lnTo>
                  <a:lnTo>
                    <a:pt x="107961" y="56442"/>
                  </a:lnTo>
                  <a:lnTo>
                    <a:pt x="137443" y="28818"/>
                  </a:lnTo>
                  <a:lnTo>
                    <a:pt x="143777" y="21820"/>
                  </a:lnTo>
                  <a:lnTo>
                    <a:pt x="146593" y="16357"/>
                  </a:lnTo>
                  <a:lnTo>
                    <a:pt x="146638" y="13913"/>
                  </a:lnTo>
                  <a:lnTo>
                    <a:pt x="144807" y="9316"/>
                  </a:lnTo>
                  <a:lnTo>
                    <a:pt x="139809" y="2761"/>
                  </a:lnTo>
                  <a:lnTo>
                    <a:pt x="130247" y="361"/>
                  </a:lnTo>
                  <a:lnTo>
                    <a:pt x="117296" y="0"/>
                  </a:lnTo>
                  <a:lnTo>
                    <a:pt x="89853" y="5517"/>
                  </a:lnTo>
                  <a:lnTo>
                    <a:pt x="75354" y="10053"/>
                  </a:lnTo>
                  <a:lnTo>
                    <a:pt x="64207" y="16772"/>
                  </a:lnTo>
                  <a:lnTo>
                    <a:pt x="36151" y="46777"/>
                  </a:lnTo>
                  <a:lnTo>
                    <a:pt x="27498" y="57318"/>
                  </a:lnTo>
                  <a:lnTo>
                    <a:pt x="13844" y="87569"/>
                  </a:lnTo>
                  <a:lnTo>
                    <a:pt x="5004" y="117150"/>
                  </a:lnTo>
                  <a:lnTo>
                    <a:pt x="0" y="136860"/>
                  </a:lnTo>
                  <a:lnTo>
                    <a:pt x="1083" y="147214"/>
                  </a:lnTo>
                  <a:lnTo>
                    <a:pt x="5797" y="154638"/>
                  </a:lnTo>
                  <a:lnTo>
                    <a:pt x="13302" y="160290"/>
                  </a:lnTo>
                  <a:lnTo>
                    <a:pt x="41442" y="171858"/>
                  </a:lnTo>
                  <a:lnTo>
                    <a:pt x="60107" y="174943"/>
                  </a:lnTo>
                  <a:lnTo>
                    <a:pt x="85785" y="172485"/>
                  </a:lnTo>
                  <a:lnTo>
                    <a:pt x="112615" y="163325"/>
                  </a:lnTo>
                  <a:lnTo>
                    <a:pt x="138957" y="153967"/>
                  </a:lnTo>
                  <a:lnTo>
                    <a:pt x="167895" y="131791"/>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1" name="Google Shape;221;g30b37683886_0_1665"/>
            <p:cNvSpPr/>
            <p:nvPr/>
          </p:nvSpPr>
          <p:spPr>
            <a:xfrm>
              <a:off x="1581150" y="1422662"/>
              <a:ext cx="127001" cy="156790"/>
            </a:xfrm>
            <a:custGeom>
              <a:rect b="b" l="l" r="r" t="t"/>
              <a:pathLst>
                <a:path extrusionOk="0" h="156790" w="127001">
                  <a:moveTo>
                    <a:pt x="0" y="6088"/>
                  </a:moveTo>
                  <a:lnTo>
                    <a:pt x="0" y="6088"/>
                  </a:lnTo>
                  <a:lnTo>
                    <a:pt x="0" y="621"/>
                  </a:lnTo>
                  <a:lnTo>
                    <a:pt x="706" y="326"/>
                  </a:lnTo>
                  <a:lnTo>
                    <a:pt x="3371" y="0"/>
                  </a:lnTo>
                  <a:lnTo>
                    <a:pt x="4364" y="618"/>
                  </a:lnTo>
                  <a:lnTo>
                    <a:pt x="5026" y="1736"/>
                  </a:lnTo>
                  <a:lnTo>
                    <a:pt x="12765" y="28286"/>
                  </a:lnTo>
                  <a:lnTo>
                    <a:pt x="18405" y="59150"/>
                  </a:lnTo>
                  <a:lnTo>
                    <a:pt x="18965" y="88936"/>
                  </a:lnTo>
                  <a:lnTo>
                    <a:pt x="15894" y="120427"/>
                  </a:lnTo>
                  <a:lnTo>
                    <a:pt x="16942" y="131694"/>
                  </a:lnTo>
                  <a:lnTo>
                    <a:pt x="12761" y="151701"/>
                  </a:lnTo>
                  <a:lnTo>
                    <a:pt x="12701" y="120169"/>
                  </a:lnTo>
                  <a:lnTo>
                    <a:pt x="14582" y="105742"/>
                  </a:lnTo>
                  <a:lnTo>
                    <a:pt x="19167" y="76387"/>
                  </a:lnTo>
                  <a:lnTo>
                    <a:pt x="28487" y="45522"/>
                  </a:lnTo>
                  <a:lnTo>
                    <a:pt x="36881" y="33581"/>
                  </a:lnTo>
                  <a:lnTo>
                    <a:pt x="51395" y="20247"/>
                  </a:lnTo>
                  <a:lnTo>
                    <a:pt x="67681" y="9102"/>
                  </a:lnTo>
                  <a:lnTo>
                    <a:pt x="75001" y="7428"/>
                  </a:lnTo>
                  <a:lnTo>
                    <a:pt x="81076" y="8565"/>
                  </a:lnTo>
                  <a:lnTo>
                    <a:pt x="88463" y="13172"/>
                  </a:lnTo>
                  <a:lnTo>
                    <a:pt x="90725" y="15044"/>
                  </a:lnTo>
                  <a:lnTo>
                    <a:pt x="97280" y="27792"/>
                  </a:lnTo>
                  <a:lnTo>
                    <a:pt x="103691" y="51716"/>
                  </a:lnTo>
                  <a:lnTo>
                    <a:pt x="106688" y="81147"/>
                  </a:lnTo>
                  <a:lnTo>
                    <a:pt x="107576" y="108840"/>
                  </a:lnTo>
                  <a:lnTo>
                    <a:pt x="108582" y="133342"/>
                  </a:lnTo>
                  <a:lnTo>
                    <a:pt x="112998" y="146647"/>
                  </a:lnTo>
                  <a:lnTo>
                    <a:pt x="116779" y="152755"/>
                  </a:lnTo>
                  <a:lnTo>
                    <a:pt x="120811" y="155940"/>
                  </a:lnTo>
                  <a:lnTo>
                    <a:pt x="122874" y="156789"/>
                  </a:lnTo>
                  <a:lnTo>
                    <a:pt x="124249" y="156650"/>
                  </a:lnTo>
                  <a:lnTo>
                    <a:pt x="125166" y="155852"/>
                  </a:lnTo>
                  <a:lnTo>
                    <a:pt x="127000" y="152138"/>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2" name="Google Shape;222;g30b37683886_0_1665"/>
            <p:cNvSpPr/>
            <p:nvPr/>
          </p:nvSpPr>
          <p:spPr>
            <a:xfrm>
              <a:off x="1905000" y="1397339"/>
              <a:ext cx="44451" cy="12362"/>
            </a:xfrm>
            <a:custGeom>
              <a:rect b="b" l="l" r="r" t="t"/>
              <a:pathLst>
                <a:path extrusionOk="0" h="12362" w="44451">
                  <a:moveTo>
                    <a:pt x="0" y="12361"/>
                  </a:moveTo>
                  <a:lnTo>
                    <a:pt x="0" y="12361"/>
                  </a:lnTo>
                  <a:lnTo>
                    <a:pt x="8838" y="3523"/>
                  </a:lnTo>
                  <a:lnTo>
                    <a:pt x="14747" y="1377"/>
                  </a:lnTo>
                  <a:lnTo>
                    <a:pt x="30038" y="0"/>
                  </a:lnTo>
                  <a:lnTo>
                    <a:pt x="36398" y="1693"/>
                  </a:lnTo>
                  <a:lnTo>
                    <a:pt x="44450" y="6011"/>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3" name="Google Shape;223;g30b37683886_0_1665"/>
            <p:cNvSpPr/>
            <p:nvPr/>
          </p:nvSpPr>
          <p:spPr>
            <a:xfrm>
              <a:off x="1911350" y="1454150"/>
              <a:ext cx="12701" cy="152401"/>
            </a:xfrm>
            <a:custGeom>
              <a:rect b="b" l="l" r="r" t="t"/>
              <a:pathLst>
                <a:path extrusionOk="0" h="152401" w="12701">
                  <a:moveTo>
                    <a:pt x="0" y="0"/>
                  </a:moveTo>
                  <a:lnTo>
                    <a:pt x="0" y="0"/>
                  </a:lnTo>
                  <a:lnTo>
                    <a:pt x="3371" y="3371"/>
                  </a:lnTo>
                  <a:lnTo>
                    <a:pt x="5026" y="8789"/>
                  </a:lnTo>
                  <a:lnTo>
                    <a:pt x="6234" y="36990"/>
                  </a:lnTo>
                  <a:lnTo>
                    <a:pt x="7004" y="46073"/>
                  </a:lnTo>
                  <a:lnTo>
                    <a:pt x="11811" y="77781"/>
                  </a:lnTo>
                  <a:lnTo>
                    <a:pt x="12583" y="106764"/>
                  </a:lnTo>
                  <a:lnTo>
                    <a:pt x="12690" y="138272"/>
                  </a:lnTo>
                  <a:lnTo>
                    <a:pt x="12700" y="1524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24" name="Google Shape;224;g30b37683886_0_1665"/>
          <p:cNvGrpSpPr/>
          <p:nvPr/>
        </p:nvGrpSpPr>
        <p:grpSpPr>
          <a:xfrm>
            <a:off x="2152650" y="1340005"/>
            <a:ext cx="330201" cy="285596"/>
            <a:chOff x="2152650" y="1340005"/>
            <a:chExt cx="330201" cy="285596"/>
          </a:xfrm>
        </p:grpSpPr>
        <p:sp>
          <p:nvSpPr>
            <p:cNvPr id="225" name="Google Shape;225;g30b37683886_0_1665"/>
            <p:cNvSpPr/>
            <p:nvPr/>
          </p:nvSpPr>
          <p:spPr>
            <a:xfrm>
              <a:off x="2438400" y="1562100"/>
              <a:ext cx="44451" cy="38101"/>
            </a:xfrm>
            <a:custGeom>
              <a:rect b="b" l="l" r="r" t="t"/>
              <a:pathLst>
                <a:path extrusionOk="0" h="38101" w="44451">
                  <a:moveTo>
                    <a:pt x="0" y="0"/>
                  </a:moveTo>
                  <a:lnTo>
                    <a:pt x="0" y="0"/>
                  </a:lnTo>
                  <a:lnTo>
                    <a:pt x="3371" y="3371"/>
                  </a:lnTo>
                  <a:lnTo>
                    <a:pt x="8789" y="5026"/>
                  </a:lnTo>
                  <a:lnTo>
                    <a:pt x="15195" y="6467"/>
                  </a:lnTo>
                  <a:lnTo>
                    <a:pt x="23474" y="11951"/>
                  </a:lnTo>
                  <a:lnTo>
                    <a:pt x="33139" y="21494"/>
                  </a:lnTo>
                  <a:lnTo>
                    <a:pt x="44450" y="381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6" name="Google Shape;226;g30b37683886_0_1665"/>
            <p:cNvSpPr/>
            <p:nvPr/>
          </p:nvSpPr>
          <p:spPr>
            <a:xfrm>
              <a:off x="2292350" y="1517650"/>
              <a:ext cx="69851" cy="63501"/>
            </a:xfrm>
            <a:custGeom>
              <a:rect b="b" l="l" r="r" t="t"/>
              <a:pathLst>
                <a:path extrusionOk="0" h="63501" w="69851">
                  <a:moveTo>
                    <a:pt x="69850" y="0"/>
                  </a:moveTo>
                  <a:lnTo>
                    <a:pt x="69850" y="0"/>
                  </a:lnTo>
                  <a:lnTo>
                    <a:pt x="43118" y="16606"/>
                  </a:lnTo>
                  <a:lnTo>
                    <a:pt x="15896" y="44964"/>
                  </a:lnTo>
                  <a:lnTo>
                    <a:pt x="0" y="635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7" name="Google Shape;227;g30b37683886_0_1665"/>
            <p:cNvSpPr/>
            <p:nvPr/>
          </p:nvSpPr>
          <p:spPr>
            <a:xfrm>
              <a:off x="2381250" y="1435100"/>
              <a:ext cx="24638" cy="165101"/>
            </a:xfrm>
            <a:custGeom>
              <a:rect b="b" l="l" r="r" t="t"/>
              <a:pathLst>
                <a:path extrusionOk="0" h="165101" w="24638">
                  <a:moveTo>
                    <a:pt x="12700" y="0"/>
                  </a:moveTo>
                  <a:lnTo>
                    <a:pt x="12700" y="0"/>
                  </a:lnTo>
                  <a:lnTo>
                    <a:pt x="21538" y="24419"/>
                  </a:lnTo>
                  <a:lnTo>
                    <a:pt x="24637" y="48359"/>
                  </a:lnTo>
                  <a:lnTo>
                    <a:pt x="24468" y="77123"/>
                  </a:lnTo>
                  <a:lnTo>
                    <a:pt x="20330" y="108759"/>
                  </a:lnTo>
                  <a:lnTo>
                    <a:pt x="19218" y="139545"/>
                  </a:lnTo>
                  <a:lnTo>
                    <a:pt x="19125" y="146216"/>
                  </a:lnTo>
                  <a:lnTo>
                    <a:pt x="17202" y="151533"/>
                  </a:lnTo>
                  <a:lnTo>
                    <a:pt x="10218" y="160696"/>
                  </a:lnTo>
                  <a:lnTo>
                    <a:pt x="6188" y="163142"/>
                  </a:lnTo>
                  <a:lnTo>
                    <a:pt x="0" y="1651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8" name="Google Shape;228;g30b37683886_0_1665"/>
            <p:cNvSpPr/>
            <p:nvPr/>
          </p:nvSpPr>
          <p:spPr>
            <a:xfrm>
              <a:off x="2152650" y="1340005"/>
              <a:ext cx="130433" cy="152246"/>
            </a:xfrm>
            <a:custGeom>
              <a:rect b="b" l="l" r="r" t="t"/>
              <a:pathLst>
                <a:path extrusionOk="0" h="152246" w="130433">
                  <a:moveTo>
                    <a:pt x="114300" y="12545"/>
                  </a:moveTo>
                  <a:lnTo>
                    <a:pt x="114300" y="12545"/>
                  </a:lnTo>
                  <a:lnTo>
                    <a:pt x="117671" y="12545"/>
                  </a:lnTo>
                  <a:lnTo>
                    <a:pt x="121208" y="8782"/>
                  </a:lnTo>
                  <a:lnTo>
                    <a:pt x="125856" y="1610"/>
                  </a:lnTo>
                  <a:lnTo>
                    <a:pt x="126943" y="1022"/>
                  </a:lnTo>
                  <a:lnTo>
                    <a:pt x="130432" y="194"/>
                  </a:lnTo>
                  <a:lnTo>
                    <a:pt x="128996" y="0"/>
                  </a:lnTo>
                  <a:lnTo>
                    <a:pt x="128331" y="654"/>
                  </a:lnTo>
                  <a:lnTo>
                    <a:pt x="127591" y="3262"/>
                  </a:lnTo>
                  <a:lnTo>
                    <a:pt x="100537" y="30356"/>
                  </a:lnTo>
                  <a:lnTo>
                    <a:pt x="72245" y="60748"/>
                  </a:lnTo>
                  <a:lnTo>
                    <a:pt x="48817" y="90128"/>
                  </a:lnTo>
                  <a:lnTo>
                    <a:pt x="24974" y="116417"/>
                  </a:lnTo>
                  <a:lnTo>
                    <a:pt x="2484" y="146519"/>
                  </a:lnTo>
                  <a:lnTo>
                    <a:pt x="0" y="152245"/>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29" name="Google Shape;229;g30b37683886_0_1665"/>
            <p:cNvSpPr/>
            <p:nvPr/>
          </p:nvSpPr>
          <p:spPr>
            <a:xfrm>
              <a:off x="2197463" y="1428750"/>
              <a:ext cx="22059" cy="196851"/>
            </a:xfrm>
            <a:custGeom>
              <a:rect b="b" l="l" r="r" t="t"/>
              <a:pathLst>
                <a:path extrusionOk="0" h="196851" w="22059">
                  <a:moveTo>
                    <a:pt x="18687" y="0"/>
                  </a:moveTo>
                  <a:lnTo>
                    <a:pt x="18687" y="0"/>
                  </a:lnTo>
                  <a:lnTo>
                    <a:pt x="18687" y="3371"/>
                  </a:lnTo>
                  <a:lnTo>
                    <a:pt x="20568" y="6907"/>
                  </a:lnTo>
                  <a:lnTo>
                    <a:pt x="22058" y="8838"/>
                  </a:lnTo>
                  <a:lnTo>
                    <a:pt x="21832" y="16628"/>
                  </a:lnTo>
                  <a:lnTo>
                    <a:pt x="18396" y="47084"/>
                  </a:lnTo>
                  <a:lnTo>
                    <a:pt x="13740" y="77451"/>
                  </a:lnTo>
                  <a:lnTo>
                    <a:pt x="7892" y="104244"/>
                  </a:lnTo>
                  <a:lnTo>
                    <a:pt x="1477" y="134500"/>
                  </a:lnTo>
                  <a:lnTo>
                    <a:pt x="0" y="164073"/>
                  </a:lnTo>
                  <a:lnTo>
                    <a:pt x="414" y="184522"/>
                  </a:lnTo>
                  <a:lnTo>
                    <a:pt x="3040" y="190900"/>
                  </a:lnTo>
                  <a:lnTo>
                    <a:pt x="4728" y="192884"/>
                  </a:lnTo>
                  <a:lnTo>
                    <a:pt x="12337" y="1968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30" name="Google Shape;230;g30b37683886_0_1665"/>
            <p:cNvSpPr/>
            <p:nvPr/>
          </p:nvSpPr>
          <p:spPr>
            <a:xfrm>
              <a:off x="2251608" y="1391029"/>
              <a:ext cx="199493" cy="101222"/>
            </a:xfrm>
            <a:custGeom>
              <a:rect b="b" l="l" r="r" t="t"/>
              <a:pathLst>
                <a:path extrusionOk="0" h="101222" w="199493">
                  <a:moveTo>
                    <a:pt x="97892" y="5971"/>
                  </a:moveTo>
                  <a:lnTo>
                    <a:pt x="97892" y="5971"/>
                  </a:lnTo>
                  <a:lnTo>
                    <a:pt x="97892" y="9342"/>
                  </a:lnTo>
                  <a:lnTo>
                    <a:pt x="96011" y="12878"/>
                  </a:lnTo>
                  <a:lnTo>
                    <a:pt x="75030" y="38293"/>
                  </a:lnTo>
                  <a:lnTo>
                    <a:pt x="60544" y="52472"/>
                  </a:lnTo>
                  <a:lnTo>
                    <a:pt x="33574" y="82782"/>
                  </a:lnTo>
                  <a:lnTo>
                    <a:pt x="19982" y="94673"/>
                  </a:lnTo>
                  <a:lnTo>
                    <a:pt x="10367" y="99281"/>
                  </a:lnTo>
                  <a:lnTo>
                    <a:pt x="7792" y="99928"/>
                  </a:lnTo>
                  <a:lnTo>
                    <a:pt x="5370" y="99653"/>
                  </a:lnTo>
                  <a:lnTo>
                    <a:pt x="797" y="97467"/>
                  </a:lnTo>
                  <a:lnTo>
                    <a:pt x="0" y="95190"/>
                  </a:lnTo>
                  <a:lnTo>
                    <a:pt x="998" y="88898"/>
                  </a:lnTo>
                  <a:lnTo>
                    <a:pt x="22270" y="59617"/>
                  </a:lnTo>
                  <a:lnTo>
                    <a:pt x="29703" y="49775"/>
                  </a:lnTo>
                  <a:lnTo>
                    <a:pt x="47589" y="37914"/>
                  </a:lnTo>
                  <a:lnTo>
                    <a:pt x="74099" y="22799"/>
                  </a:lnTo>
                  <a:lnTo>
                    <a:pt x="103096" y="12718"/>
                  </a:lnTo>
                  <a:lnTo>
                    <a:pt x="131477" y="2496"/>
                  </a:lnTo>
                  <a:lnTo>
                    <a:pt x="161634" y="0"/>
                  </a:lnTo>
                  <a:lnTo>
                    <a:pt x="172318" y="3552"/>
                  </a:lnTo>
                  <a:lnTo>
                    <a:pt x="181065" y="9835"/>
                  </a:lnTo>
                  <a:lnTo>
                    <a:pt x="187304" y="17331"/>
                  </a:lnTo>
                  <a:lnTo>
                    <a:pt x="190547" y="27248"/>
                  </a:lnTo>
                  <a:lnTo>
                    <a:pt x="192629" y="54232"/>
                  </a:lnTo>
                  <a:lnTo>
                    <a:pt x="193746" y="72236"/>
                  </a:lnTo>
                  <a:lnTo>
                    <a:pt x="199492" y="101221"/>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31" name="Google Shape;231;g30b37683886_0_1665"/>
          <p:cNvGrpSpPr/>
          <p:nvPr/>
        </p:nvGrpSpPr>
        <p:grpSpPr>
          <a:xfrm>
            <a:off x="9810750" y="1981200"/>
            <a:ext cx="101601" cy="241216"/>
            <a:chOff x="9810750" y="1981200"/>
            <a:chExt cx="101601" cy="241216"/>
          </a:xfrm>
        </p:grpSpPr>
        <p:sp>
          <p:nvSpPr>
            <p:cNvPr id="232" name="Google Shape;232;g30b37683886_0_1665"/>
            <p:cNvSpPr/>
            <p:nvPr/>
          </p:nvSpPr>
          <p:spPr>
            <a:xfrm>
              <a:off x="9810750" y="2127250"/>
              <a:ext cx="101601" cy="95166"/>
            </a:xfrm>
            <a:custGeom>
              <a:rect b="b" l="l" r="r" t="t"/>
              <a:pathLst>
                <a:path extrusionOk="0" h="95166" w="101601">
                  <a:moveTo>
                    <a:pt x="0" y="0"/>
                  </a:moveTo>
                  <a:lnTo>
                    <a:pt x="0" y="0"/>
                  </a:lnTo>
                  <a:lnTo>
                    <a:pt x="5469" y="5467"/>
                  </a:lnTo>
                  <a:lnTo>
                    <a:pt x="6883" y="11245"/>
                  </a:lnTo>
                  <a:lnTo>
                    <a:pt x="17323" y="25439"/>
                  </a:lnTo>
                  <a:lnTo>
                    <a:pt x="18988" y="29651"/>
                  </a:lnTo>
                  <a:lnTo>
                    <a:pt x="36255" y="56758"/>
                  </a:lnTo>
                  <a:lnTo>
                    <a:pt x="37985" y="61209"/>
                  </a:lnTo>
                  <a:lnTo>
                    <a:pt x="42221" y="67682"/>
                  </a:lnTo>
                  <a:lnTo>
                    <a:pt x="44496" y="74068"/>
                  </a:lnTo>
                  <a:lnTo>
                    <a:pt x="53883" y="85549"/>
                  </a:lnTo>
                  <a:lnTo>
                    <a:pt x="57579" y="87411"/>
                  </a:lnTo>
                  <a:lnTo>
                    <a:pt x="59553" y="87907"/>
                  </a:lnTo>
                  <a:lnTo>
                    <a:pt x="60870" y="88943"/>
                  </a:lnTo>
                  <a:lnTo>
                    <a:pt x="62330" y="91977"/>
                  </a:lnTo>
                  <a:lnTo>
                    <a:pt x="63426" y="93068"/>
                  </a:lnTo>
                  <a:lnTo>
                    <a:pt x="66525" y="94280"/>
                  </a:lnTo>
                  <a:lnTo>
                    <a:pt x="75025" y="95165"/>
                  </a:lnTo>
                  <a:lnTo>
                    <a:pt x="83994" y="87407"/>
                  </a:lnTo>
                  <a:lnTo>
                    <a:pt x="85630" y="85788"/>
                  </a:lnTo>
                  <a:lnTo>
                    <a:pt x="87446" y="82108"/>
                  </a:lnTo>
                  <a:lnTo>
                    <a:pt x="90654" y="64785"/>
                  </a:lnTo>
                  <a:lnTo>
                    <a:pt x="93207" y="59838"/>
                  </a:lnTo>
                  <a:lnTo>
                    <a:pt x="94645" y="52380"/>
                  </a:lnTo>
                  <a:lnTo>
                    <a:pt x="95172" y="40259"/>
                  </a:lnTo>
                  <a:lnTo>
                    <a:pt x="101007" y="31759"/>
                  </a:lnTo>
                  <a:lnTo>
                    <a:pt x="101600" y="254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33" name="Google Shape;233;g30b37683886_0_1665"/>
            <p:cNvSpPr/>
            <p:nvPr/>
          </p:nvSpPr>
          <p:spPr>
            <a:xfrm>
              <a:off x="9855200" y="1981200"/>
              <a:ext cx="12701" cy="201554"/>
            </a:xfrm>
            <a:custGeom>
              <a:rect b="b" l="l" r="r" t="t"/>
              <a:pathLst>
                <a:path extrusionOk="0" h="201554" w="12701">
                  <a:moveTo>
                    <a:pt x="0" y="0"/>
                  </a:moveTo>
                  <a:lnTo>
                    <a:pt x="0" y="0"/>
                  </a:lnTo>
                  <a:lnTo>
                    <a:pt x="4365" y="10139"/>
                  </a:lnTo>
                  <a:lnTo>
                    <a:pt x="6300" y="40143"/>
                  </a:lnTo>
                  <a:lnTo>
                    <a:pt x="8228" y="70837"/>
                  </a:lnTo>
                  <a:lnTo>
                    <a:pt x="11817" y="95445"/>
                  </a:lnTo>
                  <a:lnTo>
                    <a:pt x="12439" y="124471"/>
                  </a:lnTo>
                  <a:lnTo>
                    <a:pt x="12585" y="145867"/>
                  </a:lnTo>
                  <a:lnTo>
                    <a:pt x="12678" y="174863"/>
                  </a:lnTo>
                  <a:lnTo>
                    <a:pt x="12700" y="201553"/>
                  </a:lnTo>
                  <a:lnTo>
                    <a:pt x="12700" y="1968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34" name="Google Shape;234;g30b37683886_0_1665"/>
          <p:cNvGrpSpPr/>
          <p:nvPr/>
        </p:nvGrpSpPr>
        <p:grpSpPr>
          <a:xfrm>
            <a:off x="6946900" y="1918844"/>
            <a:ext cx="107951" cy="233604"/>
            <a:chOff x="6946900" y="1918844"/>
            <a:chExt cx="107951" cy="233604"/>
          </a:xfrm>
        </p:grpSpPr>
        <p:sp>
          <p:nvSpPr>
            <p:cNvPr id="235" name="Google Shape;235;g30b37683886_0_1665"/>
            <p:cNvSpPr/>
            <p:nvPr/>
          </p:nvSpPr>
          <p:spPr>
            <a:xfrm>
              <a:off x="6946900" y="2057400"/>
              <a:ext cx="107951" cy="95048"/>
            </a:xfrm>
            <a:custGeom>
              <a:rect b="b" l="l" r="r" t="t"/>
              <a:pathLst>
                <a:path extrusionOk="0" h="95048" w="107951">
                  <a:moveTo>
                    <a:pt x="0" y="38100"/>
                  </a:moveTo>
                  <a:lnTo>
                    <a:pt x="0" y="38100"/>
                  </a:lnTo>
                  <a:lnTo>
                    <a:pt x="0" y="41471"/>
                  </a:lnTo>
                  <a:lnTo>
                    <a:pt x="10831" y="69596"/>
                  </a:lnTo>
                  <a:lnTo>
                    <a:pt x="21199" y="87447"/>
                  </a:lnTo>
                  <a:lnTo>
                    <a:pt x="24011" y="90048"/>
                  </a:lnTo>
                  <a:lnTo>
                    <a:pt x="30897" y="92938"/>
                  </a:lnTo>
                  <a:lnTo>
                    <a:pt x="51774" y="95047"/>
                  </a:lnTo>
                  <a:lnTo>
                    <a:pt x="54271" y="93704"/>
                  </a:lnTo>
                  <a:lnTo>
                    <a:pt x="61158" y="85071"/>
                  </a:lnTo>
                  <a:lnTo>
                    <a:pt x="81214" y="55168"/>
                  </a:lnTo>
                  <a:lnTo>
                    <a:pt x="90385" y="39394"/>
                  </a:lnTo>
                  <a:lnTo>
                    <a:pt x="98277" y="27665"/>
                  </a:lnTo>
                  <a:lnTo>
                    <a:pt x="100123" y="21468"/>
                  </a:lnTo>
                  <a:lnTo>
                    <a:pt x="101868" y="10751"/>
                  </a:lnTo>
                  <a:lnTo>
                    <a:pt x="107950"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36" name="Google Shape;236;g30b37683886_0_1665"/>
            <p:cNvSpPr/>
            <p:nvPr/>
          </p:nvSpPr>
          <p:spPr>
            <a:xfrm>
              <a:off x="6978655" y="1918844"/>
              <a:ext cx="18777" cy="208407"/>
            </a:xfrm>
            <a:custGeom>
              <a:rect b="b" l="l" r="r" t="t"/>
              <a:pathLst>
                <a:path extrusionOk="0" h="208407" w="18777">
                  <a:moveTo>
                    <a:pt x="6345" y="11556"/>
                  </a:moveTo>
                  <a:lnTo>
                    <a:pt x="6345" y="11556"/>
                  </a:lnTo>
                  <a:lnTo>
                    <a:pt x="6345" y="8185"/>
                  </a:lnTo>
                  <a:lnTo>
                    <a:pt x="4463" y="4648"/>
                  </a:lnTo>
                  <a:lnTo>
                    <a:pt x="877" y="0"/>
                  </a:lnTo>
                  <a:lnTo>
                    <a:pt x="583" y="324"/>
                  </a:lnTo>
                  <a:lnTo>
                    <a:pt x="11" y="29536"/>
                  </a:lnTo>
                  <a:lnTo>
                    <a:pt x="0" y="58041"/>
                  </a:lnTo>
                  <a:lnTo>
                    <a:pt x="702" y="84988"/>
                  </a:lnTo>
                  <a:lnTo>
                    <a:pt x="4359" y="110141"/>
                  </a:lnTo>
                  <a:lnTo>
                    <a:pt x="7835" y="137960"/>
                  </a:lnTo>
                  <a:lnTo>
                    <a:pt x="11735" y="163838"/>
                  </a:lnTo>
                  <a:lnTo>
                    <a:pt x="14450" y="193809"/>
                  </a:lnTo>
                  <a:lnTo>
                    <a:pt x="18776" y="207552"/>
                  </a:lnTo>
                  <a:lnTo>
                    <a:pt x="18161" y="207836"/>
                  </a:lnTo>
                  <a:lnTo>
                    <a:pt x="12695" y="208406"/>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237" name="Google Shape;237;g30b37683886_0_1665"/>
          <p:cNvSpPr txBox="1"/>
          <p:nvPr/>
        </p:nvSpPr>
        <p:spPr>
          <a:xfrm>
            <a:off x="6481200" y="0"/>
            <a:ext cx="1084200" cy="19086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800">
                <a:solidFill>
                  <a:srgbClr val="FF0000"/>
                </a:solidFill>
                <a:latin typeface="Calibri"/>
                <a:ea typeface="Calibri"/>
                <a:cs typeface="Calibri"/>
                <a:sym typeface="Calibri"/>
              </a:rPr>
              <a:t>Lan2</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Gau1</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Hai1</a:t>
            </a:r>
            <a:endParaRPr sz="2800">
              <a:solidFill>
                <a:srgbClr val="FF0000"/>
              </a:solidFill>
              <a:latin typeface="Calibri"/>
              <a:ea typeface="Calibri"/>
              <a:cs typeface="Calibri"/>
              <a:sym typeface="Calibri"/>
            </a:endParaRPr>
          </a:p>
          <a:p>
            <a:pPr indent="0" lvl="0" marL="0" rtl="0" algn="l">
              <a:spcBef>
                <a:spcPts val="0"/>
              </a:spcBef>
              <a:spcAft>
                <a:spcPts val="0"/>
              </a:spcAft>
              <a:buNone/>
            </a:pPr>
            <a:r>
              <a:rPr lang="en-US" sz="2800">
                <a:solidFill>
                  <a:srgbClr val="FF0000"/>
                </a:solidFill>
                <a:latin typeface="Calibri"/>
                <a:ea typeface="Calibri"/>
                <a:cs typeface="Calibri"/>
                <a:sym typeface="Calibri"/>
              </a:rPr>
              <a:t>Cat6</a:t>
            </a:r>
            <a:endParaRPr/>
          </a:p>
        </p:txBody>
      </p:sp>
      <p:cxnSp>
        <p:nvCxnSpPr>
          <p:cNvPr id="238" name="Google Shape;238;g30b37683886_0_1665"/>
          <p:cNvCxnSpPr/>
          <p:nvPr/>
        </p:nvCxnSpPr>
        <p:spPr>
          <a:xfrm>
            <a:off x="7340600" y="937413"/>
            <a:ext cx="98400" cy="804900"/>
          </a:xfrm>
          <a:prstGeom prst="straightConnector1">
            <a:avLst/>
          </a:prstGeom>
          <a:noFill/>
          <a:ln cap="flat" cmpd="sng" w="38100">
            <a:solidFill>
              <a:srgbClr val="FF0000"/>
            </a:solidFill>
            <a:prstDash val="solid"/>
            <a:round/>
            <a:headEnd len="med" w="med"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g30b37683886_0_516"/>
          <p:cNvSpPr/>
          <p:nvPr/>
        </p:nvSpPr>
        <p:spPr>
          <a:xfrm>
            <a:off x="1524" y="0"/>
            <a:ext cx="12189000" cy="68580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244" name="Google Shape;244;g30b37683886_0_516"/>
          <p:cNvPicPr preferRelativeResize="0"/>
          <p:nvPr/>
        </p:nvPicPr>
        <p:blipFill rotWithShape="1">
          <a:blip r:embed="rId3">
            <a:alphaModFix/>
          </a:blip>
          <a:srcRect b="11924" l="0" r="0" t="3800"/>
          <a:stretch/>
        </p:blipFill>
        <p:spPr>
          <a:xfrm>
            <a:off x="196850" y="173518"/>
            <a:ext cx="11798300" cy="6512763"/>
          </a:xfrm>
          <a:prstGeom prst="rect">
            <a:avLst/>
          </a:prstGeom>
          <a:noFill/>
          <a:ln>
            <a:noFill/>
          </a:ln>
        </p:spPr>
      </p:pic>
      <p:sp>
        <p:nvSpPr>
          <p:cNvPr id="245" name="Google Shape;245;g30b37683886_0_516"/>
          <p:cNvSpPr txBox="1"/>
          <p:nvPr/>
        </p:nvSpPr>
        <p:spPr>
          <a:xfrm>
            <a:off x="4004153" y="3118981"/>
            <a:ext cx="4183800" cy="1108200"/>
          </a:xfrm>
          <a:prstGeom prst="rect">
            <a:avLst/>
          </a:prstGeom>
          <a:solidFill>
            <a:schemeClr val="dk1">
              <a:alpha val="70590"/>
            </a:scheme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600"/>
              <a:buFont typeface="Arial"/>
              <a:buNone/>
            </a:pPr>
            <a:r>
              <a:rPr b="0" i="0" lang="en-US" sz="6600" u="none" cap="none" strike="noStrike">
                <a:solidFill>
                  <a:schemeClr val="lt1"/>
                </a:solidFill>
                <a:latin typeface="Calibri"/>
                <a:ea typeface="Calibri"/>
                <a:cs typeface="Calibri"/>
                <a:sym typeface="Calibri"/>
              </a:rPr>
              <a:t>Numbers</a:t>
            </a:r>
            <a:endParaRPr b="0" i="0" sz="1400" u="none" cap="none" strike="noStrike">
              <a:solidFill>
                <a:srgbClr val="000000"/>
              </a:solidFill>
              <a:latin typeface="Arial"/>
              <a:ea typeface="Arial"/>
              <a:cs typeface="Arial"/>
              <a:sym typeface="Arial"/>
            </a:endParaRPr>
          </a:p>
        </p:txBody>
      </p:sp>
      <p:sp>
        <p:nvSpPr>
          <p:cNvPr id="246" name="Google Shape;246;g30b37683886_0_5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pic>
        <p:nvPicPr>
          <p:cNvPr descr="A picture containing table&#10;&#10;Description automatically generated" id="251" name="Google Shape;251;g30b37683886_0_523"/>
          <p:cNvPicPr preferRelativeResize="0"/>
          <p:nvPr>
            <p:ph idx="1" type="body"/>
          </p:nvPr>
        </p:nvPicPr>
        <p:blipFill rotWithShape="1">
          <a:blip r:embed="rId3">
            <a:alphaModFix/>
          </a:blip>
          <a:srcRect b="69098" l="0" r="-1399" t="9113"/>
          <a:stretch/>
        </p:blipFill>
        <p:spPr>
          <a:xfrm>
            <a:off x="433829" y="486603"/>
            <a:ext cx="11324400" cy="3244200"/>
          </a:xfrm>
          <a:prstGeom prst="rect">
            <a:avLst/>
          </a:prstGeom>
          <a:noFill/>
          <a:ln>
            <a:noFill/>
          </a:ln>
        </p:spPr>
      </p:pic>
      <p:sp>
        <p:nvSpPr>
          <p:cNvPr id="252" name="Google Shape;252;g30b37683886_0_523"/>
          <p:cNvSpPr txBox="1"/>
          <p:nvPr/>
        </p:nvSpPr>
        <p:spPr>
          <a:xfrm>
            <a:off x="1170432" y="4253931"/>
            <a:ext cx="10058400" cy="1569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What is your phone </a:t>
            </a:r>
            <a:r>
              <a:rPr lang="en-US" sz="2400">
                <a:solidFill>
                  <a:schemeClr val="dk1"/>
                </a:solidFill>
                <a:latin typeface="Calibri"/>
                <a:ea typeface="Calibri"/>
                <a:cs typeface="Calibri"/>
                <a:sym typeface="Calibri"/>
              </a:rPr>
              <a:t>number</a:t>
            </a:r>
            <a:r>
              <a:rPr b="0" i="0" lang="en-US" sz="2400" u="none" cap="none" strike="noStrike">
                <a:solidFill>
                  <a:schemeClr val="dk1"/>
                </a:solidFill>
                <a:latin typeface="Calibri"/>
                <a:ea typeface="Calibri"/>
                <a:cs typeface="Calibri"/>
                <a:sym typeface="Calibri"/>
              </a:rPr>
              <a:t>? 你電話幾多號？nei5 din6 waa2 gei2 do1 hou6?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chemeClr val="dk1"/>
                </a:solidFill>
                <a:latin typeface="Calibri"/>
                <a:ea typeface="Calibri"/>
                <a:cs typeface="Calibri"/>
                <a:sym typeface="Calibri"/>
              </a:rPr>
              <a:t>My phone number is 我嘅電話係XXXXX ngo5 ge3 din6 waa2 hai6 XXXXX</a:t>
            </a:r>
            <a:endParaRPr b="0" i="0" sz="1400" u="none" cap="none" strike="noStrike">
              <a:solidFill>
                <a:srgbClr val="000000"/>
              </a:solidFill>
              <a:latin typeface="Arial"/>
              <a:ea typeface="Arial"/>
              <a:cs typeface="Arial"/>
              <a:sym typeface="Arial"/>
            </a:endParaRPr>
          </a:p>
        </p:txBody>
      </p:sp>
      <p:sp>
        <p:nvSpPr>
          <p:cNvPr id="253" name="Google Shape;253;g30b37683886_0_5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254" name="Google Shape;254;g30b37683886_0_523"/>
          <p:cNvPicPr preferRelativeResize="0"/>
          <p:nvPr/>
        </p:nvPicPr>
        <p:blipFill rotWithShape="1">
          <a:blip r:embed="rId4">
            <a:alphaModFix/>
          </a:blip>
          <a:srcRect b="0" l="0" r="0" t="0"/>
          <a:stretch/>
        </p:blipFill>
        <p:spPr>
          <a:xfrm>
            <a:off x="7375500" y="6052550"/>
            <a:ext cx="3724275" cy="571500"/>
          </a:xfrm>
          <a:prstGeom prst="rect">
            <a:avLst/>
          </a:prstGeom>
          <a:noFill/>
          <a:ln>
            <a:noFill/>
          </a:ln>
        </p:spPr>
      </p:pic>
      <p:sp>
        <p:nvSpPr>
          <p:cNvPr id="255" name="Google Shape;255;g30b37683886_0_523"/>
          <p:cNvSpPr/>
          <p:nvPr/>
        </p:nvSpPr>
        <p:spPr>
          <a:xfrm>
            <a:off x="8248650" y="3393115"/>
            <a:ext cx="177801" cy="86686"/>
          </a:xfrm>
          <a:custGeom>
            <a:rect b="b" l="l" r="r" t="t"/>
            <a:pathLst>
              <a:path extrusionOk="0" h="86686" w="177801">
                <a:moveTo>
                  <a:pt x="0" y="86685"/>
                </a:moveTo>
                <a:lnTo>
                  <a:pt x="0" y="86685"/>
                </a:lnTo>
                <a:lnTo>
                  <a:pt x="14746" y="60955"/>
                </a:lnTo>
                <a:lnTo>
                  <a:pt x="38500" y="32052"/>
                </a:lnTo>
                <a:lnTo>
                  <a:pt x="66604" y="8999"/>
                </a:lnTo>
                <a:lnTo>
                  <a:pt x="79707" y="1107"/>
                </a:lnTo>
                <a:lnTo>
                  <a:pt x="82770" y="0"/>
                </a:lnTo>
                <a:lnTo>
                  <a:pt x="89939" y="651"/>
                </a:lnTo>
                <a:lnTo>
                  <a:pt x="97123" y="3292"/>
                </a:lnTo>
                <a:lnTo>
                  <a:pt x="126095" y="21935"/>
                </a:lnTo>
                <a:lnTo>
                  <a:pt x="156580" y="43396"/>
                </a:lnTo>
                <a:lnTo>
                  <a:pt x="177800" y="67635"/>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56" name="Google Shape;256;g30b37683886_0_523"/>
          <p:cNvGrpSpPr/>
          <p:nvPr/>
        </p:nvGrpSpPr>
        <p:grpSpPr>
          <a:xfrm>
            <a:off x="10071100" y="3506800"/>
            <a:ext cx="114301" cy="227001"/>
            <a:chOff x="10071100" y="3506800"/>
            <a:chExt cx="114301" cy="227001"/>
          </a:xfrm>
        </p:grpSpPr>
        <p:sp>
          <p:nvSpPr>
            <p:cNvPr id="257" name="Google Shape;257;g30b37683886_0_523"/>
            <p:cNvSpPr/>
            <p:nvPr/>
          </p:nvSpPr>
          <p:spPr>
            <a:xfrm>
              <a:off x="10071100" y="3506800"/>
              <a:ext cx="114301" cy="74601"/>
            </a:xfrm>
            <a:custGeom>
              <a:rect b="b" l="l" r="r" t="t"/>
              <a:pathLst>
                <a:path extrusionOk="0" h="74601" w="114301">
                  <a:moveTo>
                    <a:pt x="0" y="61900"/>
                  </a:moveTo>
                  <a:lnTo>
                    <a:pt x="0" y="61900"/>
                  </a:lnTo>
                  <a:lnTo>
                    <a:pt x="0" y="53062"/>
                  </a:lnTo>
                  <a:lnTo>
                    <a:pt x="15679" y="28646"/>
                  </a:lnTo>
                  <a:lnTo>
                    <a:pt x="33594" y="12920"/>
                  </a:lnTo>
                  <a:lnTo>
                    <a:pt x="56103" y="2000"/>
                  </a:lnTo>
                  <a:lnTo>
                    <a:pt x="63273" y="0"/>
                  </a:lnTo>
                  <a:lnTo>
                    <a:pt x="66169" y="172"/>
                  </a:lnTo>
                  <a:lnTo>
                    <a:pt x="71273" y="2245"/>
                  </a:lnTo>
                  <a:lnTo>
                    <a:pt x="78111" y="10750"/>
                  </a:lnTo>
                  <a:lnTo>
                    <a:pt x="90998" y="37910"/>
                  </a:lnTo>
                  <a:lnTo>
                    <a:pt x="100185" y="57109"/>
                  </a:lnTo>
                  <a:lnTo>
                    <a:pt x="114300" y="746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58" name="Google Shape;258;g30b37683886_0_523"/>
            <p:cNvSpPr/>
            <p:nvPr/>
          </p:nvSpPr>
          <p:spPr>
            <a:xfrm>
              <a:off x="10135894" y="3536950"/>
              <a:ext cx="5057" cy="196851"/>
            </a:xfrm>
            <a:custGeom>
              <a:rect b="b" l="l" r="r" t="t"/>
              <a:pathLst>
                <a:path extrusionOk="0" h="196851" w="5057">
                  <a:moveTo>
                    <a:pt x="5056" y="0"/>
                  </a:moveTo>
                  <a:lnTo>
                    <a:pt x="5056" y="0"/>
                  </a:lnTo>
                  <a:lnTo>
                    <a:pt x="5056" y="22322"/>
                  </a:lnTo>
                  <a:lnTo>
                    <a:pt x="5056" y="53651"/>
                  </a:lnTo>
                  <a:lnTo>
                    <a:pt x="5056" y="77467"/>
                  </a:lnTo>
                  <a:lnTo>
                    <a:pt x="4351" y="100752"/>
                  </a:lnTo>
                  <a:lnTo>
                    <a:pt x="693" y="128317"/>
                  </a:lnTo>
                  <a:lnTo>
                    <a:pt x="0" y="147459"/>
                  </a:lnTo>
                  <a:lnTo>
                    <a:pt x="3849" y="174734"/>
                  </a:lnTo>
                  <a:lnTo>
                    <a:pt x="5056" y="1968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259" name="Google Shape;259;g30b37683886_0_523"/>
          <p:cNvSpPr/>
          <p:nvPr/>
        </p:nvSpPr>
        <p:spPr>
          <a:xfrm>
            <a:off x="8350256" y="3416300"/>
            <a:ext cx="25395" cy="209551"/>
          </a:xfrm>
          <a:custGeom>
            <a:rect b="b" l="l" r="r" t="t"/>
            <a:pathLst>
              <a:path extrusionOk="0" h="209551" w="25395">
                <a:moveTo>
                  <a:pt x="6344" y="0"/>
                </a:moveTo>
                <a:lnTo>
                  <a:pt x="6344" y="0"/>
                </a:lnTo>
                <a:lnTo>
                  <a:pt x="1318" y="27630"/>
                </a:lnTo>
                <a:lnTo>
                  <a:pt x="386" y="55223"/>
                </a:lnTo>
                <a:lnTo>
                  <a:pt x="109" y="86448"/>
                </a:lnTo>
                <a:lnTo>
                  <a:pt x="17" y="115540"/>
                </a:lnTo>
                <a:lnTo>
                  <a:pt x="0" y="140460"/>
                </a:lnTo>
                <a:lnTo>
                  <a:pt x="3367" y="166815"/>
                </a:lnTo>
                <a:lnTo>
                  <a:pt x="10826" y="190159"/>
                </a:lnTo>
                <a:lnTo>
                  <a:pt x="25394" y="2095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60" name="Google Shape;260;g30b37683886_0_523"/>
          <p:cNvGrpSpPr/>
          <p:nvPr/>
        </p:nvGrpSpPr>
        <p:grpSpPr>
          <a:xfrm>
            <a:off x="9017000" y="5734050"/>
            <a:ext cx="164528" cy="203201"/>
            <a:chOff x="9017000" y="5734050"/>
            <a:chExt cx="164528" cy="203201"/>
          </a:xfrm>
        </p:grpSpPr>
        <p:sp>
          <p:nvSpPr>
            <p:cNvPr id="261" name="Google Shape;261;g30b37683886_0_523"/>
            <p:cNvSpPr/>
            <p:nvPr/>
          </p:nvSpPr>
          <p:spPr>
            <a:xfrm>
              <a:off x="9106018" y="5779644"/>
              <a:ext cx="75510" cy="157607"/>
            </a:xfrm>
            <a:custGeom>
              <a:rect b="b" l="l" r="r" t="t"/>
              <a:pathLst>
                <a:path extrusionOk="0" h="157607" w="75510">
                  <a:moveTo>
                    <a:pt x="44332" y="11556"/>
                  </a:moveTo>
                  <a:lnTo>
                    <a:pt x="44332" y="11556"/>
                  </a:lnTo>
                  <a:lnTo>
                    <a:pt x="44332" y="8185"/>
                  </a:lnTo>
                  <a:lnTo>
                    <a:pt x="42450" y="4649"/>
                  </a:lnTo>
                  <a:lnTo>
                    <a:pt x="38863" y="0"/>
                  </a:lnTo>
                  <a:lnTo>
                    <a:pt x="11522" y="19901"/>
                  </a:lnTo>
                  <a:lnTo>
                    <a:pt x="4430" y="33079"/>
                  </a:lnTo>
                  <a:lnTo>
                    <a:pt x="779" y="46355"/>
                  </a:lnTo>
                  <a:lnTo>
                    <a:pt x="0" y="54596"/>
                  </a:lnTo>
                  <a:lnTo>
                    <a:pt x="666" y="55065"/>
                  </a:lnTo>
                  <a:lnTo>
                    <a:pt x="5681" y="55727"/>
                  </a:lnTo>
                  <a:lnTo>
                    <a:pt x="36008" y="55995"/>
                  </a:lnTo>
                  <a:lnTo>
                    <a:pt x="52121" y="56709"/>
                  </a:lnTo>
                  <a:lnTo>
                    <a:pt x="60437" y="61074"/>
                  </a:lnTo>
                  <a:lnTo>
                    <a:pt x="71739" y="70933"/>
                  </a:lnTo>
                  <a:lnTo>
                    <a:pt x="74151" y="75104"/>
                  </a:lnTo>
                  <a:lnTo>
                    <a:pt x="75509" y="83302"/>
                  </a:lnTo>
                  <a:lnTo>
                    <a:pt x="75301" y="102823"/>
                  </a:lnTo>
                  <a:lnTo>
                    <a:pt x="67233" y="123772"/>
                  </a:lnTo>
                  <a:lnTo>
                    <a:pt x="61332" y="130339"/>
                  </a:lnTo>
                  <a:lnTo>
                    <a:pt x="31632" y="157606"/>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2" name="Google Shape;262;g30b37683886_0_523"/>
            <p:cNvSpPr/>
            <p:nvPr/>
          </p:nvSpPr>
          <p:spPr>
            <a:xfrm>
              <a:off x="9048750" y="5803900"/>
              <a:ext cx="31751" cy="101601"/>
            </a:xfrm>
            <a:custGeom>
              <a:rect b="b" l="l" r="r" t="t"/>
              <a:pathLst>
                <a:path extrusionOk="0" h="101601" w="31751">
                  <a:moveTo>
                    <a:pt x="0" y="0"/>
                  </a:moveTo>
                  <a:lnTo>
                    <a:pt x="0" y="0"/>
                  </a:lnTo>
                  <a:lnTo>
                    <a:pt x="0" y="28561"/>
                  </a:lnTo>
                  <a:lnTo>
                    <a:pt x="3371" y="56520"/>
                  </a:lnTo>
                  <a:lnTo>
                    <a:pt x="8837" y="72642"/>
                  </a:lnTo>
                  <a:lnTo>
                    <a:pt x="31750" y="1016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3" name="Google Shape;263;g30b37683886_0_523"/>
            <p:cNvSpPr/>
            <p:nvPr/>
          </p:nvSpPr>
          <p:spPr>
            <a:xfrm>
              <a:off x="9017000" y="5734050"/>
              <a:ext cx="44451" cy="25401"/>
            </a:xfrm>
            <a:custGeom>
              <a:rect b="b" l="l" r="r" t="t"/>
              <a:pathLst>
                <a:path extrusionOk="0" h="25401" w="44451">
                  <a:moveTo>
                    <a:pt x="0" y="25400"/>
                  </a:moveTo>
                  <a:lnTo>
                    <a:pt x="0" y="25400"/>
                  </a:lnTo>
                  <a:lnTo>
                    <a:pt x="3373" y="25400"/>
                  </a:lnTo>
                  <a:lnTo>
                    <a:pt x="6907" y="21637"/>
                  </a:lnTo>
                  <a:lnTo>
                    <a:pt x="8837" y="18658"/>
                  </a:lnTo>
                  <a:lnTo>
                    <a:pt x="11537" y="16672"/>
                  </a:lnTo>
                  <a:lnTo>
                    <a:pt x="26666" y="9852"/>
                  </a:lnTo>
                  <a:lnTo>
                    <a:pt x="35816" y="2678"/>
                  </a:lnTo>
                  <a:lnTo>
                    <a:pt x="44450"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264" name="Google Shape;264;g30b37683886_0_523"/>
          <p:cNvSpPr/>
          <p:nvPr/>
        </p:nvSpPr>
        <p:spPr>
          <a:xfrm>
            <a:off x="6343650" y="5715000"/>
            <a:ext cx="977901" cy="30866"/>
          </a:xfrm>
          <a:custGeom>
            <a:rect b="b" l="l" r="r" t="t"/>
            <a:pathLst>
              <a:path extrusionOk="0" h="30866" w="977901">
                <a:moveTo>
                  <a:pt x="0" y="0"/>
                </a:moveTo>
                <a:lnTo>
                  <a:pt x="0" y="0"/>
                </a:lnTo>
                <a:lnTo>
                  <a:pt x="11933" y="5026"/>
                </a:lnTo>
                <a:lnTo>
                  <a:pt x="41735" y="12097"/>
                </a:lnTo>
                <a:lnTo>
                  <a:pt x="49211" y="13227"/>
                </a:lnTo>
                <a:lnTo>
                  <a:pt x="64023" y="17691"/>
                </a:lnTo>
                <a:lnTo>
                  <a:pt x="71494" y="19152"/>
                </a:lnTo>
                <a:lnTo>
                  <a:pt x="81078" y="23235"/>
                </a:lnTo>
                <a:lnTo>
                  <a:pt x="109659" y="25916"/>
                </a:lnTo>
                <a:lnTo>
                  <a:pt x="134550" y="30843"/>
                </a:lnTo>
                <a:lnTo>
                  <a:pt x="158282" y="30865"/>
                </a:lnTo>
                <a:lnTo>
                  <a:pt x="186040" y="25972"/>
                </a:lnTo>
                <a:lnTo>
                  <a:pt x="210774" y="25476"/>
                </a:lnTo>
                <a:lnTo>
                  <a:pt x="235705" y="25422"/>
                </a:lnTo>
                <a:lnTo>
                  <a:pt x="266301" y="25404"/>
                </a:lnTo>
                <a:lnTo>
                  <a:pt x="290492" y="25402"/>
                </a:lnTo>
                <a:lnTo>
                  <a:pt x="320187" y="23519"/>
                </a:lnTo>
                <a:lnTo>
                  <a:pt x="346801" y="19933"/>
                </a:lnTo>
                <a:lnTo>
                  <a:pt x="374872" y="14861"/>
                </a:lnTo>
                <a:lnTo>
                  <a:pt x="403099" y="13126"/>
                </a:lnTo>
                <a:lnTo>
                  <a:pt x="432794" y="16156"/>
                </a:lnTo>
                <a:lnTo>
                  <a:pt x="458984" y="18192"/>
                </a:lnTo>
                <a:lnTo>
                  <a:pt x="487989" y="18795"/>
                </a:lnTo>
                <a:lnTo>
                  <a:pt x="515597" y="18999"/>
                </a:lnTo>
                <a:lnTo>
                  <a:pt x="546765" y="19040"/>
                </a:lnTo>
                <a:lnTo>
                  <a:pt x="573578" y="19047"/>
                </a:lnTo>
                <a:lnTo>
                  <a:pt x="604131" y="19050"/>
                </a:lnTo>
                <a:lnTo>
                  <a:pt x="629303" y="19050"/>
                </a:lnTo>
                <a:lnTo>
                  <a:pt x="655734" y="19050"/>
                </a:lnTo>
                <a:lnTo>
                  <a:pt x="684809" y="19050"/>
                </a:lnTo>
                <a:lnTo>
                  <a:pt x="712442" y="23414"/>
                </a:lnTo>
                <a:lnTo>
                  <a:pt x="743613" y="25008"/>
                </a:lnTo>
                <a:lnTo>
                  <a:pt x="770205" y="25321"/>
                </a:lnTo>
                <a:lnTo>
                  <a:pt x="794822" y="25384"/>
                </a:lnTo>
                <a:lnTo>
                  <a:pt x="824248" y="23515"/>
                </a:lnTo>
                <a:lnTo>
                  <a:pt x="852722" y="19638"/>
                </a:lnTo>
                <a:lnTo>
                  <a:pt x="882890" y="19128"/>
                </a:lnTo>
                <a:lnTo>
                  <a:pt x="902322" y="19771"/>
                </a:lnTo>
                <a:lnTo>
                  <a:pt x="915568" y="24079"/>
                </a:lnTo>
                <a:lnTo>
                  <a:pt x="923386" y="24108"/>
                </a:lnTo>
                <a:lnTo>
                  <a:pt x="948268" y="19157"/>
                </a:lnTo>
                <a:lnTo>
                  <a:pt x="956759" y="19072"/>
                </a:lnTo>
                <a:lnTo>
                  <a:pt x="965482" y="14027"/>
                </a:lnTo>
                <a:lnTo>
                  <a:pt x="977900" y="127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65" name="Google Shape;265;g30b37683886_0_523"/>
          <p:cNvGrpSpPr/>
          <p:nvPr/>
        </p:nvGrpSpPr>
        <p:grpSpPr>
          <a:xfrm>
            <a:off x="6616700" y="5741588"/>
            <a:ext cx="361951" cy="309963"/>
            <a:chOff x="6616700" y="5741588"/>
            <a:chExt cx="361951" cy="309963"/>
          </a:xfrm>
        </p:grpSpPr>
        <p:sp>
          <p:nvSpPr>
            <p:cNvPr id="266" name="Google Shape;266;g30b37683886_0_523"/>
            <p:cNvSpPr/>
            <p:nvPr/>
          </p:nvSpPr>
          <p:spPr>
            <a:xfrm>
              <a:off x="6616700" y="5741588"/>
              <a:ext cx="209551" cy="189181"/>
            </a:xfrm>
            <a:custGeom>
              <a:rect b="b" l="l" r="r" t="t"/>
              <a:pathLst>
                <a:path extrusionOk="0" h="189181" w="209551">
                  <a:moveTo>
                    <a:pt x="0" y="36912"/>
                  </a:moveTo>
                  <a:lnTo>
                    <a:pt x="0" y="36912"/>
                  </a:lnTo>
                  <a:lnTo>
                    <a:pt x="705" y="65164"/>
                  </a:lnTo>
                  <a:lnTo>
                    <a:pt x="6468" y="91304"/>
                  </a:lnTo>
                  <a:lnTo>
                    <a:pt x="11740" y="118567"/>
                  </a:lnTo>
                  <a:lnTo>
                    <a:pt x="17580" y="148318"/>
                  </a:lnTo>
                  <a:lnTo>
                    <a:pt x="25527" y="172276"/>
                  </a:lnTo>
                  <a:lnTo>
                    <a:pt x="29906" y="181678"/>
                  </a:lnTo>
                  <a:lnTo>
                    <a:pt x="31718" y="189180"/>
                  </a:lnTo>
                  <a:lnTo>
                    <a:pt x="31741" y="185903"/>
                  </a:lnTo>
                  <a:lnTo>
                    <a:pt x="26282" y="162173"/>
                  </a:lnTo>
                  <a:lnTo>
                    <a:pt x="29938" y="133804"/>
                  </a:lnTo>
                  <a:lnTo>
                    <a:pt x="33274" y="107086"/>
                  </a:lnTo>
                  <a:lnTo>
                    <a:pt x="40518" y="78055"/>
                  </a:lnTo>
                  <a:lnTo>
                    <a:pt x="47475" y="48114"/>
                  </a:lnTo>
                  <a:lnTo>
                    <a:pt x="62718" y="16848"/>
                  </a:lnTo>
                  <a:lnTo>
                    <a:pt x="68562" y="10355"/>
                  </a:lnTo>
                  <a:lnTo>
                    <a:pt x="82437" y="592"/>
                  </a:lnTo>
                  <a:lnTo>
                    <a:pt x="84591" y="0"/>
                  </a:lnTo>
                  <a:lnTo>
                    <a:pt x="86733" y="308"/>
                  </a:lnTo>
                  <a:lnTo>
                    <a:pt x="93989" y="4383"/>
                  </a:lnTo>
                  <a:lnTo>
                    <a:pt x="108065" y="32743"/>
                  </a:lnTo>
                  <a:lnTo>
                    <a:pt x="117307" y="64205"/>
                  </a:lnTo>
                  <a:lnTo>
                    <a:pt x="119990" y="88791"/>
                  </a:lnTo>
                  <a:lnTo>
                    <a:pt x="120519" y="116330"/>
                  </a:lnTo>
                  <a:lnTo>
                    <a:pt x="120638" y="144587"/>
                  </a:lnTo>
                  <a:lnTo>
                    <a:pt x="120650" y="157337"/>
                  </a:lnTo>
                  <a:lnTo>
                    <a:pt x="124021" y="154125"/>
                  </a:lnTo>
                  <a:lnTo>
                    <a:pt x="125676" y="148743"/>
                  </a:lnTo>
                  <a:lnTo>
                    <a:pt x="126885" y="120569"/>
                  </a:lnTo>
                  <a:lnTo>
                    <a:pt x="128847" y="105209"/>
                  </a:lnTo>
                  <a:lnTo>
                    <a:pt x="133897" y="91015"/>
                  </a:lnTo>
                  <a:lnTo>
                    <a:pt x="150305" y="60782"/>
                  </a:lnTo>
                  <a:lnTo>
                    <a:pt x="154526" y="55046"/>
                  </a:lnTo>
                  <a:lnTo>
                    <a:pt x="158754" y="52027"/>
                  </a:lnTo>
                  <a:lnTo>
                    <a:pt x="160869" y="51222"/>
                  </a:lnTo>
                  <a:lnTo>
                    <a:pt x="166982" y="52209"/>
                  </a:lnTo>
                  <a:lnTo>
                    <a:pt x="176476" y="56731"/>
                  </a:lnTo>
                  <a:lnTo>
                    <a:pt x="180740" y="60537"/>
                  </a:lnTo>
                  <a:lnTo>
                    <a:pt x="187072" y="77566"/>
                  </a:lnTo>
                  <a:lnTo>
                    <a:pt x="190049" y="105218"/>
                  </a:lnTo>
                  <a:lnTo>
                    <a:pt x="195487" y="135171"/>
                  </a:lnTo>
                  <a:lnTo>
                    <a:pt x="200140" y="161971"/>
                  </a:lnTo>
                  <a:lnTo>
                    <a:pt x="201866" y="164735"/>
                  </a:lnTo>
                  <a:lnTo>
                    <a:pt x="209550" y="170262"/>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7" name="Google Shape;267;g30b37683886_0_523"/>
            <p:cNvSpPr/>
            <p:nvPr/>
          </p:nvSpPr>
          <p:spPr>
            <a:xfrm>
              <a:off x="6934200" y="5772150"/>
              <a:ext cx="44451" cy="279401"/>
            </a:xfrm>
            <a:custGeom>
              <a:rect b="b" l="l" r="r" t="t"/>
              <a:pathLst>
                <a:path extrusionOk="0" h="279401" w="44451">
                  <a:moveTo>
                    <a:pt x="44450" y="0"/>
                  </a:moveTo>
                  <a:lnTo>
                    <a:pt x="44450" y="0"/>
                  </a:lnTo>
                  <a:lnTo>
                    <a:pt x="31586" y="27612"/>
                  </a:lnTo>
                  <a:lnTo>
                    <a:pt x="23251" y="54609"/>
                  </a:lnTo>
                  <a:lnTo>
                    <a:pt x="20294" y="78818"/>
                  </a:lnTo>
                  <a:lnTo>
                    <a:pt x="14932" y="106507"/>
                  </a:lnTo>
                  <a:lnTo>
                    <a:pt x="13141" y="131941"/>
                  </a:lnTo>
                  <a:lnTo>
                    <a:pt x="12788" y="160196"/>
                  </a:lnTo>
                  <a:lnTo>
                    <a:pt x="8353" y="185141"/>
                  </a:lnTo>
                  <a:lnTo>
                    <a:pt x="6746" y="216514"/>
                  </a:lnTo>
                  <a:lnTo>
                    <a:pt x="5821" y="230990"/>
                  </a:lnTo>
                  <a:lnTo>
                    <a:pt x="604" y="259892"/>
                  </a:lnTo>
                  <a:lnTo>
                    <a:pt x="0" y="2794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68" name="Google Shape;268;g30b37683886_0_523"/>
            <p:cNvSpPr/>
            <p:nvPr/>
          </p:nvSpPr>
          <p:spPr>
            <a:xfrm>
              <a:off x="6858000" y="5810250"/>
              <a:ext cx="95251" cy="69851"/>
            </a:xfrm>
            <a:custGeom>
              <a:rect b="b" l="l" r="r" t="t"/>
              <a:pathLst>
                <a:path extrusionOk="0" h="69851" w="95251">
                  <a:moveTo>
                    <a:pt x="0" y="0"/>
                  </a:moveTo>
                  <a:lnTo>
                    <a:pt x="0" y="0"/>
                  </a:lnTo>
                  <a:lnTo>
                    <a:pt x="0" y="3371"/>
                  </a:lnTo>
                  <a:lnTo>
                    <a:pt x="1882" y="6907"/>
                  </a:lnTo>
                  <a:lnTo>
                    <a:pt x="5776" y="10832"/>
                  </a:lnTo>
                  <a:lnTo>
                    <a:pt x="35948" y="30344"/>
                  </a:lnTo>
                  <a:lnTo>
                    <a:pt x="64443" y="52656"/>
                  </a:lnTo>
                  <a:lnTo>
                    <a:pt x="86097" y="66610"/>
                  </a:lnTo>
                  <a:lnTo>
                    <a:pt x="95250" y="698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69" name="Google Shape;269;g30b37683886_0_523"/>
          <p:cNvGrpSpPr/>
          <p:nvPr/>
        </p:nvGrpSpPr>
        <p:grpSpPr>
          <a:xfrm>
            <a:off x="10058400" y="3975100"/>
            <a:ext cx="933451" cy="711123"/>
            <a:chOff x="10058400" y="3975100"/>
            <a:chExt cx="933451" cy="711123"/>
          </a:xfrm>
        </p:grpSpPr>
        <p:sp>
          <p:nvSpPr>
            <p:cNvPr id="270" name="Google Shape;270;g30b37683886_0_523"/>
            <p:cNvSpPr/>
            <p:nvPr/>
          </p:nvSpPr>
          <p:spPr>
            <a:xfrm>
              <a:off x="10350500" y="4146550"/>
              <a:ext cx="158751" cy="135503"/>
            </a:xfrm>
            <a:custGeom>
              <a:rect b="b" l="l" r="r" t="t"/>
              <a:pathLst>
                <a:path extrusionOk="0" h="135503" w="158751">
                  <a:moveTo>
                    <a:pt x="0" y="0"/>
                  </a:moveTo>
                  <a:lnTo>
                    <a:pt x="0" y="0"/>
                  </a:lnTo>
                  <a:lnTo>
                    <a:pt x="0" y="12209"/>
                  </a:lnTo>
                  <a:lnTo>
                    <a:pt x="11934" y="43897"/>
                  </a:lnTo>
                  <a:lnTo>
                    <a:pt x="21016" y="69741"/>
                  </a:lnTo>
                  <a:lnTo>
                    <a:pt x="34673" y="95934"/>
                  </a:lnTo>
                  <a:lnTo>
                    <a:pt x="51768" y="125723"/>
                  </a:lnTo>
                  <a:lnTo>
                    <a:pt x="60403" y="131842"/>
                  </a:lnTo>
                  <a:lnTo>
                    <a:pt x="69884" y="135502"/>
                  </a:lnTo>
                  <a:lnTo>
                    <a:pt x="73400" y="135491"/>
                  </a:lnTo>
                  <a:lnTo>
                    <a:pt x="79189" y="133596"/>
                  </a:lnTo>
                  <a:lnTo>
                    <a:pt x="84113" y="130402"/>
                  </a:lnTo>
                  <a:lnTo>
                    <a:pt x="90853" y="117895"/>
                  </a:lnTo>
                  <a:lnTo>
                    <a:pt x="98236" y="89872"/>
                  </a:lnTo>
                  <a:lnTo>
                    <a:pt x="100230" y="58622"/>
                  </a:lnTo>
                  <a:lnTo>
                    <a:pt x="96046" y="26961"/>
                  </a:lnTo>
                  <a:lnTo>
                    <a:pt x="95271" y="7079"/>
                  </a:lnTo>
                  <a:lnTo>
                    <a:pt x="95254" y="13308"/>
                  </a:lnTo>
                  <a:lnTo>
                    <a:pt x="105390" y="38194"/>
                  </a:lnTo>
                  <a:lnTo>
                    <a:pt x="119100" y="68406"/>
                  </a:lnTo>
                  <a:lnTo>
                    <a:pt x="128422" y="86591"/>
                  </a:lnTo>
                  <a:lnTo>
                    <a:pt x="135393" y="94929"/>
                  </a:lnTo>
                  <a:lnTo>
                    <a:pt x="140842" y="98635"/>
                  </a:lnTo>
                  <a:lnTo>
                    <a:pt x="143284" y="98918"/>
                  </a:lnTo>
                  <a:lnTo>
                    <a:pt x="147879" y="97351"/>
                  </a:lnTo>
                  <a:lnTo>
                    <a:pt x="158750" y="889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1" name="Google Shape;271;g30b37683886_0_523"/>
            <p:cNvSpPr/>
            <p:nvPr/>
          </p:nvSpPr>
          <p:spPr>
            <a:xfrm>
              <a:off x="10058400" y="4635500"/>
              <a:ext cx="530455" cy="50723"/>
            </a:xfrm>
            <a:custGeom>
              <a:rect b="b" l="l" r="r" t="t"/>
              <a:pathLst>
                <a:path extrusionOk="0" h="50723" w="530455">
                  <a:moveTo>
                    <a:pt x="0" y="0"/>
                  </a:moveTo>
                  <a:lnTo>
                    <a:pt x="0" y="0"/>
                  </a:lnTo>
                  <a:lnTo>
                    <a:pt x="5776" y="5069"/>
                  </a:lnTo>
                  <a:lnTo>
                    <a:pt x="27838" y="16301"/>
                  </a:lnTo>
                  <a:lnTo>
                    <a:pt x="55063" y="23173"/>
                  </a:lnTo>
                  <a:lnTo>
                    <a:pt x="79422" y="25445"/>
                  </a:lnTo>
                  <a:lnTo>
                    <a:pt x="109214" y="30295"/>
                  </a:lnTo>
                  <a:lnTo>
                    <a:pt x="133725" y="31319"/>
                  </a:lnTo>
                  <a:lnTo>
                    <a:pt x="160549" y="31665"/>
                  </a:lnTo>
                  <a:lnTo>
                    <a:pt x="189576" y="36097"/>
                  </a:lnTo>
                  <a:lnTo>
                    <a:pt x="214136" y="37507"/>
                  </a:lnTo>
                  <a:lnTo>
                    <a:pt x="240696" y="38630"/>
                  </a:lnTo>
                  <a:lnTo>
                    <a:pt x="262905" y="41392"/>
                  </a:lnTo>
                  <a:lnTo>
                    <a:pt x="286885" y="43091"/>
                  </a:lnTo>
                  <a:lnTo>
                    <a:pt x="316661" y="44047"/>
                  </a:lnTo>
                  <a:lnTo>
                    <a:pt x="340064" y="44331"/>
                  </a:lnTo>
                  <a:lnTo>
                    <a:pt x="369342" y="44415"/>
                  </a:lnTo>
                  <a:lnTo>
                    <a:pt x="400358" y="44439"/>
                  </a:lnTo>
                  <a:lnTo>
                    <a:pt x="430010" y="44447"/>
                  </a:lnTo>
                  <a:lnTo>
                    <a:pt x="460101" y="45155"/>
                  </a:lnTo>
                  <a:lnTo>
                    <a:pt x="490485" y="50211"/>
                  </a:lnTo>
                  <a:lnTo>
                    <a:pt x="508785" y="50722"/>
                  </a:lnTo>
                  <a:lnTo>
                    <a:pt x="513758" y="48884"/>
                  </a:lnTo>
                  <a:lnTo>
                    <a:pt x="518321" y="46421"/>
                  </a:lnTo>
                  <a:lnTo>
                    <a:pt x="526896" y="44622"/>
                  </a:lnTo>
                  <a:lnTo>
                    <a:pt x="530454" y="44502"/>
                  </a:lnTo>
                  <a:lnTo>
                    <a:pt x="527050" y="444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2" name="Google Shape;272;g30b37683886_0_523"/>
            <p:cNvSpPr/>
            <p:nvPr/>
          </p:nvSpPr>
          <p:spPr>
            <a:xfrm>
              <a:off x="10712450" y="4051300"/>
              <a:ext cx="279401" cy="149055"/>
            </a:xfrm>
            <a:custGeom>
              <a:rect b="b" l="l" r="r" t="t"/>
              <a:pathLst>
                <a:path extrusionOk="0" h="149055" w="279401">
                  <a:moveTo>
                    <a:pt x="0" y="95250"/>
                  </a:moveTo>
                  <a:lnTo>
                    <a:pt x="0" y="95250"/>
                  </a:lnTo>
                  <a:lnTo>
                    <a:pt x="3371" y="95250"/>
                  </a:lnTo>
                  <a:lnTo>
                    <a:pt x="12209" y="98621"/>
                  </a:lnTo>
                  <a:lnTo>
                    <a:pt x="20393" y="104088"/>
                  </a:lnTo>
                  <a:lnTo>
                    <a:pt x="28820" y="104352"/>
                  </a:lnTo>
                  <a:lnTo>
                    <a:pt x="48872" y="100552"/>
                  </a:lnTo>
                  <a:lnTo>
                    <a:pt x="68842" y="87857"/>
                  </a:lnTo>
                  <a:lnTo>
                    <a:pt x="86584" y="68389"/>
                  </a:lnTo>
                  <a:lnTo>
                    <a:pt x="91399" y="58382"/>
                  </a:lnTo>
                  <a:lnTo>
                    <a:pt x="99938" y="28095"/>
                  </a:lnTo>
                  <a:lnTo>
                    <a:pt x="100156" y="15309"/>
                  </a:lnTo>
                  <a:lnTo>
                    <a:pt x="97901" y="7274"/>
                  </a:lnTo>
                  <a:lnTo>
                    <a:pt x="94900" y="4849"/>
                  </a:lnTo>
                  <a:lnTo>
                    <a:pt x="85923" y="2155"/>
                  </a:lnTo>
                  <a:lnTo>
                    <a:pt x="76759" y="2839"/>
                  </a:lnTo>
                  <a:lnTo>
                    <a:pt x="67981" y="6201"/>
                  </a:lnTo>
                  <a:lnTo>
                    <a:pt x="59377" y="12399"/>
                  </a:lnTo>
                  <a:lnTo>
                    <a:pt x="54611" y="19857"/>
                  </a:lnTo>
                  <a:lnTo>
                    <a:pt x="46232" y="46098"/>
                  </a:lnTo>
                  <a:lnTo>
                    <a:pt x="41527" y="68849"/>
                  </a:lnTo>
                  <a:lnTo>
                    <a:pt x="43976" y="93464"/>
                  </a:lnTo>
                  <a:lnTo>
                    <a:pt x="51125" y="121421"/>
                  </a:lnTo>
                  <a:lnTo>
                    <a:pt x="56589" y="130165"/>
                  </a:lnTo>
                  <a:lnTo>
                    <a:pt x="70858" y="144871"/>
                  </a:lnTo>
                  <a:lnTo>
                    <a:pt x="79942" y="149054"/>
                  </a:lnTo>
                  <a:lnTo>
                    <a:pt x="90563" y="149031"/>
                  </a:lnTo>
                  <a:lnTo>
                    <a:pt x="100927" y="146669"/>
                  </a:lnTo>
                  <a:lnTo>
                    <a:pt x="107886" y="143268"/>
                  </a:lnTo>
                  <a:lnTo>
                    <a:pt x="123172" y="129560"/>
                  </a:lnTo>
                  <a:lnTo>
                    <a:pt x="143986" y="101101"/>
                  </a:lnTo>
                  <a:lnTo>
                    <a:pt x="156318" y="73547"/>
                  </a:lnTo>
                  <a:lnTo>
                    <a:pt x="157129" y="70198"/>
                  </a:lnTo>
                  <a:lnTo>
                    <a:pt x="156149" y="62714"/>
                  </a:lnTo>
                  <a:lnTo>
                    <a:pt x="152619" y="46030"/>
                  </a:lnTo>
                  <a:lnTo>
                    <a:pt x="153253" y="45503"/>
                  </a:lnTo>
                  <a:lnTo>
                    <a:pt x="155836" y="44919"/>
                  </a:lnTo>
                  <a:lnTo>
                    <a:pt x="159336" y="50302"/>
                  </a:lnTo>
                  <a:lnTo>
                    <a:pt x="173773" y="76970"/>
                  </a:lnTo>
                  <a:lnTo>
                    <a:pt x="188216" y="105640"/>
                  </a:lnTo>
                  <a:lnTo>
                    <a:pt x="198944" y="133882"/>
                  </a:lnTo>
                  <a:lnTo>
                    <a:pt x="202360" y="147305"/>
                  </a:lnTo>
                  <a:lnTo>
                    <a:pt x="202640" y="147592"/>
                  </a:lnTo>
                  <a:lnTo>
                    <a:pt x="202827" y="147078"/>
                  </a:lnTo>
                  <a:lnTo>
                    <a:pt x="198124" y="118556"/>
                  </a:lnTo>
                  <a:lnTo>
                    <a:pt x="199108" y="94629"/>
                  </a:lnTo>
                  <a:lnTo>
                    <a:pt x="202793" y="78747"/>
                  </a:lnTo>
                  <a:lnTo>
                    <a:pt x="209135" y="64632"/>
                  </a:lnTo>
                  <a:lnTo>
                    <a:pt x="235078" y="37709"/>
                  </a:lnTo>
                  <a:lnTo>
                    <a:pt x="263897" y="14596"/>
                  </a:lnTo>
                  <a:lnTo>
                    <a:pt x="279400"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3" name="Google Shape;273;g30b37683886_0_523"/>
            <p:cNvSpPr/>
            <p:nvPr/>
          </p:nvSpPr>
          <p:spPr>
            <a:xfrm>
              <a:off x="10598150" y="3975100"/>
              <a:ext cx="129032" cy="253993"/>
            </a:xfrm>
            <a:custGeom>
              <a:rect b="b" l="l" r="r" t="t"/>
              <a:pathLst>
                <a:path extrusionOk="0" h="253993" w="129032">
                  <a:moveTo>
                    <a:pt x="0" y="0"/>
                  </a:moveTo>
                  <a:lnTo>
                    <a:pt x="0" y="0"/>
                  </a:lnTo>
                  <a:lnTo>
                    <a:pt x="0" y="3371"/>
                  </a:lnTo>
                  <a:lnTo>
                    <a:pt x="11934" y="33587"/>
                  </a:lnTo>
                  <a:lnTo>
                    <a:pt x="21016" y="62609"/>
                  </a:lnTo>
                  <a:lnTo>
                    <a:pt x="33967" y="88724"/>
                  </a:lnTo>
                  <a:lnTo>
                    <a:pt x="45933" y="114265"/>
                  </a:lnTo>
                  <a:lnTo>
                    <a:pt x="58306" y="139693"/>
                  </a:lnTo>
                  <a:lnTo>
                    <a:pt x="68249" y="166510"/>
                  </a:lnTo>
                  <a:lnTo>
                    <a:pt x="78391" y="194289"/>
                  </a:lnTo>
                  <a:lnTo>
                    <a:pt x="86178" y="223451"/>
                  </a:lnTo>
                  <a:lnTo>
                    <a:pt x="93916" y="252930"/>
                  </a:lnTo>
                  <a:lnTo>
                    <a:pt x="93656" y="253992"/>
                  </a:lnTo>
                  <a:lnTo>
                    <a:pt x="92776" y="253289"/>
                  </a:lnTo>
                  <a:lnTo>
                    <a:pt x="77307" y="222397"/>
                  </a:lnTo>
                  <a:lnTo>
                    <a:pt x="68623" y="194215"/>
                  </a:lnTo>
                  <a:lnTo>
                    <a:pt x="64513" y="177671"/>
                  </a:lnTo>
                  <a:lnTo>
                    <a:pt x="68659" y="146521"/>
                  </a:lnTo>
                  <a:lnTo>
                    <a:pt x="70733" y="134265"/>
                  </a:lnTo>
                  <a:lnTo>
                    <a:pt x="79832" y="119432"/>
                  </a:lnTo>
                  <a:lnTo>
                    <a:pt x="99485" y="94623"/>
                  </a:lnTo>
                  <a:lnTo>
                    <a:pt x="106775" y="91444"/>
                  </a:lnTo>
                  <a:lnTo>
                    <a:pt x="115441" y="89654"/>
                  </a:lnTo>
                  <a:lnTo>
                    <a:pt x="117884" y="91519"/>
                  </a:lnTo>
                  <a:lnTo>
                    <a:pt x="122479" y="99236"/>
                  </a:lnTo>
                  <a:lnTo>
                    <a:pt x="129031" y="118852"/>
                  </a:lnTo>
                  <a:lnTo>
                    <a:pt x="128700" y="145909"/>
                  </a:lnTo>
                  <a:lnTo>
                    <a:pt x="124133" y="172898"/>
                  </a:lnTo>
                  <a:lnTo>
                    <a:pt x="116268" y="198574"/>
                  </a:lnTo>
                  <a:lnTo>
                    <a:pt x="112117" y="213373"/>
                  </a:lnTo>
                  <a:lnTo>
                    <a:pt x="108611" y="219154"/>
                  </a:lnTo>
                  <a:lnTo>
                    <a:pt x="99072" y="227459"/>
                  </a:lnTo>
                  <a:lnTo>
                    <a:pt x="88543" y="232730"/>
                  </a:lnTo>
                  <a:lnTo>
                    <a:pt x="85840" y="232765"/>
                  </a:lnTo>
                  <a:lnTo>
                    <a:pt x="80956" y="230922"/>
                  </a:lnTo>
                  <a:lnTo>
                    <a:pt x="79371" y="228736"/>
                  </a:lnTo>
                  <a:lnTo>
                    <a:pt x="77608" y="222546"/>
                  </a:lnTo>
                  <a:lnTo>
                    <a:pt x="76618" y="207756"/>
                  </a:lnTo>
                  <a:lnTo>
                    <a:pt x="88900" y="1841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4" name="Google Shape;274;g30b37683886_0_523"/>
            <p:cNvSpPr/>
            <p:nvPr/>
          </p:nvSpPr>
          <p:spPr>
            <a:xfrm>
              <a:off x="10236200" y="4179531"/>
              <a:ext cx="95251" cy="165142"/>
            </a:xfrm>
            <a:custGeom>
              <a:rect b="b" l="l" r="r" t="t"/>
              <a:pathLst>
                <a:path extrusionOk="0" h="165142" w="95251">
                  <a:moveTo>
                    <a:pt x="0" y="5119"/>
                  </a:moveTo>
                  <a:lnTo>
                    <a:pt x="0" y="5119"/>
                  </a:lnTo>
                  <a:lnTo>
                    <a:pt x="0" y="8490"/>
                  </a:lnTo>
                  <a:lnTo>
                    <a:pt x="7174" y="35074"/>
                  </a:lnTo>
                  <a:lnTo>
                    <a:pt x="15609" y="59934"/>
                  </a:lnTo>
                  <a:lnTo>
                    <a:pt x="22892" y="84782"/>
                  </a:lnTo>
                  <a:lnTo>
                    <a:pt x="31672" y="116261"/>
                  </a:lnTo>
                  <a:lnTo>
                    <a:pt x="37254" y="146833"/>
                  </a:lnTo>
                  <a:lnTo>
                    <a:pt x="37988" y="164717"/>
                  </a:lnTo>
                  <a:lnTo>
                    <a:pt x="37319" y="165141"/>
                  </a:lnTo>
                  <a:lnTo>
                    <a:pt x="34696" y="161847"/>
                  </a:lnTo>
                  <a:lnTo>
                    <a:pt x="21091" y="131040"/>
                  </a:lnTo>
                  <a:lnTo>
                    <a:pt x="10573" y="100227"/>
                  </a:lnTo>
                  <a:lnTo>
                    <a:pt x="6906" y="69863"/>
                  </a:lnTo>
                  <a:lnTo>
                    <a:pt x="8396" y="43588"/>
                  </a:lnTo>
                  <a:lnTo>
                    <a:pt x="15221" y="12796"/>
                  </a:lnTo>
                  <a:lnTo>
                    <a:pt x="19230" y="5004"/>
                  </a:lnTo>
                  <a:lnTo>
                    <a:pt x="21286" y="2925"/>
                  </a:lnTo>
                  <a:lnTo>
                    <a:pt x="27335" y="616"/>
                  </a:lnTo>
                  <a:lnTo>
                    <a:pt x="30923" y="0"/>
                  </a:lnTo>
                  <a:lnTo>
                    <a:pt x="34020" y="1001"/>
                  </a:lnTo>
                  <a:lnTo>
                    <a:pt x="39343" y="5876"/>
                  </a:lnTo>
                  <a:lnTo>
                    <a:pt x="49680" y="19925"/>
                  </a:lnTo>
                  <a:lnTo>
                    <a:pt x="58307" y="44235"/>
                  </a:lnTo>
                  <a:lnTo>
                    <a:pt x="68705" y="73780"/>
                  </a:lnTo>
                  <a:lnTo>
                    <a:pt x="75425" y="101571"/>
                  </a:lnTo>
                  <a:lnTo>
                    <a:pt x="81536" y="123225"/>
                  </a:lnTo>
                  <a:lnTo>
                    <a:pt x="94633" y="143894"/>
                  </a:lnTo>
                  <a:lnTo>
                    <a:pt x="94838" y="143497"/>
                  </a:lnTo>
                  <a:lnTo>
                    <a:pt x="95250" y="138469"/>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5" name="Google Shape;275;g30b37683886_0_523"/>
            <p:cNvSpPr/>
            <p:nvPr/>
          </p:nvSpPr>
          <p:spPr>
            <a:xfrm>
              <a:off x="10502900" y="4141733"/>
              <a:ext cx="133351" cy="96318"/>
            </a:xfrm>
            <a:custGeom>
              <a:rect b="b" l="l" r="r" t="t"/>
              <a:pathLst>
                <a:path extrusionOk="0" h="96318" w="133351">
                  <a:moveTo>
                    <a:pt x="0" y="4817"/>
                  </a:moveTo>
                  <a:lnTo>
                    <a:pt x="0" y="4817"/>
                  </a:lnTo>
                  <a:lnTo>
                    <a:pt x="0" y="8188"/>
                  </a:lnTo>
                  <a:lnTo>
                    <a:pt x="5776" y="21423"/>
                  </a:lnTo>
                  <a:lnTo>
                    <a:pt x="20393" y="49781"/>
                  </a:lnTo>
                  <a:lnTo>
                    <a:pt x="31648" y="81085"/>
                  </a:lnTo>
                  <a:lnTo>
                    <a:pt x="36826" y="96317"/>
                  </a:lnTo>
                  <a:lnTo>
                    <a:pt x="37250" y="96156"/>
                  </a:lnTo>
                  <a:lnTo>
                    <a:pt x="37988" y="75319"/>
                  </a:lnTo>
                  <a:lnTo>
                    <a:pt x="33713" y="45737"/>
                  </a:lnTo>
                  <a:lnTo>
                    <a:pt x="33037" y="30269"/>
                  </a:lnTo>
                  <a:lnTo>
                    <a:pt x="35380" y="23655"/>
                  </a:lnTo>
                  <a:lnTo>
                    <a:pt x="37699" y="21609"/>
                  </a:lnTo>
                  <a:lnTo>
                    <a:pt x="44037" y="19335"/>
                  </a:lnTo>
                  <a:lnTo>
                    <a:pt x="46996" y="20140"/>
                  </a:lnTo>
                  <a:lnTo>
                    <a:pt x="52167" y="24798"/>
                  </a:lnTo>
                  <a:lnTo>
                    <a:pt x="65550" y="47418"/>
                  </a:lnTo>
                  <a:lnTo>
                    <a:pt x="71165" y="61445"/>
                  </a:lnTo>
                  <a:lnTo>
                    <a:pt x="72843" y="63735"/>
                  </a:lnTo>
                  <a:lnTo>
                    <a:pt x="73962" y="63851"/>
                  </a:lnTo>
                  <a:lnTo>
                    <a:pt x="74709" y="62518"/>
                  </a:lnTo>
                  <a:lnTo>
                    <a:pt x="76070" y="33619"/>
                  </a:lnTo>
                  <a:lnTo>
                    <a:pt x="76888" y="9054"/>
                  </a:lnTo>
                  <a:lnTo>
                    <a:pt x="79563" y="3643"/>
                  </a:lnTo>
                  <a:lnTo>
                    <a:pt x="81264" y="1918"/>
                  </a:lnTo>
                  <a:lnTo>
                    <a:pt x="85037" y="0"/>
                  </a:lnTo>
                  <a:lnTo>
                    <a:pt x="87030" y="195"/>
                  </a:lnTo>
                  <a:lnTo>
                    <a:pt x="91126" y="2292"/>
                  </a:lnTo>
                  <a:lnTo>
                    <a:pt x="100770" y="14182"/>
                  </a:lnTo>
                  <a:lnTo>
                    <a:pt x="113912" y="45195"/>
                  </a:lnTo>
                  <a:lnTo>
                    <a:pt x="126061" y="73863"/>
                  </a:lnTo>
                  <a:lnTo>
                    <a:pt x="131190" y="83366"/>
                  </a:lnTo>
                  <a:lnTo>
                    <a:pt x="131911" y="83994"/>
                  </a:lnTo>
                  <a:lnTo>
                    <a:pt x="132389" y="83707"/>
                  </a:lnTo>
                  <a:lnTo>
                    <a:pt x="133350" y="81017"/>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
        <p:nvSpPr>
          <p:cNvPr id="276" name="Google Shape;276;g30b37683886_0_523"/>
          <p:cNvSpPr/>
          <p:nvPr/>
        </p:nvSpPr>
        <p:spPr>
          <a:xfrm>
            <a:off x="9588500" y="4660900"/>
            <a:ext cx="273051" cy="25378"/>
          </a:xfrm>
          <a:custGeom>
            <a:rect b="b" l="l" r="r" t="t"/>
            <a:pathLst>
              <a:path extrusionOk="0" h="25378" w="273051">
                <a:moveTo>
                  <a:pt x="0" y="6350"/>
                </a:moveTo>
                <a:lnTo>
                  <a:pt x="0" y="6350"/>
                </a:lnTo>
                <a:lnTo>
                  <a:pt x="21663" y="7055"/>
                </a:lnTo>
                <a:lnTo>
                  <a:pt x="42398" y="11817"/>
                </a:lnTo>
                <a:lnTo>
                  <a:pt x="73561" y="12584"/>
                </a:lnTo>
                <a:lnTo>
                  <a:pt x="83493" y="13354"/>
                </a:lnTo>
                <a:lnTo>
                  <a:pt x="112420" y="18161"/>
                </a:lnTo>
                <a:lnTo>
                  <a:pt x="136165" y="18786"/>
                </a:lnTo>
                <a:lnTo>
                  <a:pt x="161073" y="18972"/>
                </a:lnTo>
                <a:lnTo>
                  <a:pt x="186327" y="15656"/>
                </a:lnTo>
                <a:lnTo>
                  <a:pt x="215075" y="13284"/>
                </a:lnTo>
                <a:lnTo>
                  <a:pt x="233294" y="13579"/>
                </a:lnTo>
                <a:lnTo>
                  <a:pt x="258080" y="19586"/>
                </a:lnTo>
                <a:lnTo>
                  <a:pt x="266667" y="25377"/>
                </a:lnTo>
                <a:lnTo>
                  <a:pt x="266700" y="19311"/>
                </a:lnTo>
                <a:lnTo>
                  <a:pt x="260611" y="12968"/>
                </a:lnTo>
                <a:lnTo>
                  <a:pt x="263799" y="12779"/>
                </a:lnTo>
                <a:lnTo>
                  <a:pt x="264766" y="12047"/>
                </a:lnTo>
                <a:lnTo>
                  <a:pt x="266650" y="6526"/>
                </a:lnTo>
                <a:lnTo>
                  <a:pt x="266698" y="6357"/>
                </a:lnTo>
                <a:lnTo>
                  <a:pt x="273044" y="6350"/>
                </a:lnTo>
                <a:lnTo>
                  <a:pt x="266722" y="23"/>
                </a:lnTo>
                <a:lnTo>
                  <a:pt x="273050"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7" name="Google Shape;277;g30b37683886_0_523"/>
          <p:cNvSpPr/>
          <p:nvPr/>
        </p:nvSpPr>
        <p:spPr>
          <a:xfrm>
            <a:off x="8985250" y="4648200"/>
            <a:ext cx="254001" cy="28748"/>
          </a:xfrm>
          <a:custGeom>
            <a:rect b="b" l="l" r="r" t="t"/>
            <a:pathLst>
              <a:path extrusionOk="0" h="28748" w="254001">
                <a:moveTo>
                  <a:pt x="0" y="19050"/>
                </a:moveTo>
                <a:lnTo>
                  <a:pt x="0" y="19050"/>
                </a:lnTo>
                <a:lnTo>
                  <a:pt x="6741" y="19050"/>
                </a:lnTo>
                <a:lnTo>
                  <a:pt x="8727" y="19755"/>
                </a:lnTo>
                <a:lnTo>
                  <a:pt x="10051" y="20931"/>
                </a:lnTo>
                <a:lnTo>
                  <a:pt x="10933" y="22421"/>
                </a:lnTo>
                <a:lnTo>
                  <a:pt x="12933" y="23414"/>
                </a:lnTo>
                <a:lnTo>
                  <a:pt x="39330" y="25225"/>
                </a:lnTo>
                <a:lnTo>
                  <a:pt x="61861" y="27247"/>
                </a:lnTo>
                <a:lnTo>
                  <a:pt x="66640" y="28747"/>
                </a:lnTo>
                <a:lnTo>
                  <a:pt x="77595" y="28534"/>
                </a:lnTo>
                <a:lnTo>
                  <a:pt x="105180" y="25814"/>
                </a:lnTo>
                <a:lnTo>
                  <a:pt x="130021" y="24817"/>
                </a:lnTo>
                <a:lnTo>
                  <a:pt x="158093" y="18517"/>
                </a:lnTo>
                <a:lnTo>
                  <a:pt x="189709" y="9102"/>
                </a:lnTo>
                <a:lnTo>
                  <a:pt x="217761" y="5886"/>
                </a:lnTo>
                <a:lnTo>
                  <a:pt x="237568" y="271"/>
                </a:lnTo>
                <a:lnTo>
                  <a:pt x="254000"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78" name="Google Shape;278;g30b37683886_0_523"/>
          <p:cNvSpPr/>
          <p:nvPr/>
        </p:nvSpPr>
        <p:spPr>
          <a:xfrm>
            <a:off x="9531350" y="4661184"/>
            <a:ext cx="330201" cy="18767"/>
          </a:xfrm>
          <a:custGeom>
            <a:rect b="b" l="l" r="r" t="t"/>
            <a:pathLst>
              <a:path extrusionOk="0" h="18767" w="330201">
                <a:moveTo>
                  <a:pt x="0" y="12416"/>
                </a:moveTo>
                <a:lnTo>
                  <a:pt x="0" y="12416"/>
                </a:lnTo>
                <a:lnTo>
                  <a:pt x="27526" y="12416"/>
                </a:lnTo>
                <a:lnTo>
                  <a:pt x="31754" y="10534"/>
                </a:lnTo>
                <a:lnTo>
                  <a:pt x="35985" y="8052"/>
                </a:lnTo>
                <a:lnTo>
                  <a:pt x="43039" y="6655"/>
                </a:lnTo>
                <a:lnTo>
                  <a:pt x="53754" y="6946"/>
                </a:lnTo>
                <a:lnTo>
                  <a:pt x="66570" y="9776"/>
                </a:lnTo>
                <a:lnTo>
                  <a:pt x="95654" y="6694"/>
                </a:lnTo>
                <a:lnTo>
                  <a:pt x="123683" y="6190"/>
                </a:lnTo>
                <a:lnTo>
                  <a:pt x="149046" y="6783"/>
                </a:lnTo>
                <a:lnTo>
                  <a:pt x="173922" y="11095"/>
                </a:lnTo>
                <a:lnTo>
                  <a:pt x="200313" y="11537"/>
                </a:lnTo>
                <a:lnTo>
                  <a:pt x="229056" y="6926"/>
                </a:lnTo>
                <a:lnTo>
                  <a:pt x="259997" y="674"/>
                </a:lnTo>
                <a:lnTo>
                  <a:pt x="271456" y="0"/>
                </a:lnTo>
                <a:lnTo>
                  <a:pt x="277748" y="1724"/>
                </a:lnTo>
                <a:lnTo>
                  <a:pt x="294835" y="9858"/>
                </a:lnTo>
                <a:lnTo>
                  <a:pt x="322492" y="12387"/>
                </a:lnTo>
                <a:lnTo>
                  <a:pt x="330200" y="18766"/>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nvGrpSpPr>
          <p:cNvPr id="279" name="Google Shape;279;g30b37683886_0_523"/>
          <p:cNvGrpSpPr/>
          <p:nvPr/>
        </p:nvGrpSpPr>
        <p:grpSpPr>
          <a:xfrm>
            <a:off x="8858250" y="3784600"/>
            <a:ext cx="1022351" cy="577851"/>
            <a:chOff x="8858250" y="3784600"/>
            <a:chExt cx="1022351" cy="577851"/>
          </a:xfrm>
        </p:grpSpPr>
        <p:sp>
          <p:nvSpPr>
            <p:cNvPr id="280" name="Google Shape;280;g30b37683886_0_523"/>
            <p:cNvSpPr/>
            <p:nvPr/>
          </p:nvSpPr>
          <p:spPr>
            <a:xfrm>
              <a:off x="9861560" y="3784600"/>
              <a:ext cx="19041" cy="215901"/>
            </a:xfrm>
            <a:custGeom>
              <a:rect b="b" l="l" r="r" t="t"/>
              <a:pathLst>
                <a:path extrusionOk="0" h="215901" w="19041">
                  <a:moveTo>
                    <a:pt x="19040" y="0"/>
                  </a:moveTo>
                  <a:lnTo>
                    <a:pt x="19040" y="0"/>
                  </a:lnTo>
                  <a:lnTo>
                    <a:pt x="15669" y="3371"/>
                  </a:lnTo>
                  <a:lnTo>
                    <a:pt x="14014" y="6907"/>
                  </a:lnTo>
                  <a:lnTo>
                    <a:pt x="7301" y="33408"/>
                  </a:lnTo>
                  <a:lnTo>
                    <a:pt x="2166" y="63958"/>
                  </a:lnTo>
                  <a:lnTo>
                    <a:pt x="635" y="95151"/>
                  </a:lnTo>
                  <a:lnTo>
                    <a:pt x="180" y="120150"/>
                  </a:lnTo>
                  <a:lnTo>
                    <a:pt x="46" y="148567"/>
                  </a:lnTo>
                  <a:lnTo>
                    <a:pt x="0" y="180048"/>
                  </a:lnTo>
                  <a:lnTo>
                    <a:pt x="697" y="204071"/>
                  </a:lnTo>
                  <a:lnTo>
                    <a:pt x="6340" y="2159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1" name="Google Shape;281;g30b37683886_0_523"/>
            <p:cNvSpPr/>
            <p:nvPr/>
          </p:nvSpPr>
          <p:spPr>
            <a:xfrm>
              <a:off x="9785350" y="3810000"/>
              <a:ext cx="69851" cy="38101"/>
            </a:xfrm>
            <a:custGeom>
              <a:rect b="b" l="l" r="r" t="t"/>
              <a:pathLst>
                <a:path extrusionOk="0" h="38101" w="69851">
                  <a:moveTo>
                    <a:pt x="0" y="0"/>
                  </a:moveTo>
                  <a:lnTo>
                    <a:pt x="0" y="0"/>
                  </a:lnTo>
                  <a:lnTo>
                    <a:pt x="0" y="3371"/>
                  </a:lnTo>
                  <a:lnTo>
                    <a:pt x="10139" y="15901"/>
                  </a:lnTo>
                  <a:lnTo>
                    <a:pt x="25731" y="30083"/>
                  </a:lnTo>
                  <a:lnTo>
                    <a:pt x="34013" y="34537"/>
                  </a:lnTo>
                  <a:lnTo>
                    <a:pt x="55053" y="37631"/>
                  </a:lnTo>
                  <a:lnTo>
                    <a:pt x="69850" y="381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2" name="Google Shape;282;g30b37683886_0_523"/>
            <p:cNvSpPr/>
            <p:nvPr/>
          </p:nvSpPr>
          <p:spPr>
            <a:xfrm>
              <a:off x="9664700" y="3836848"/>
              <a:ext cx="114301" cy="85890"/>
            </a:xfrm>
            <a:custGeom>
              <a:rect b="b" l="l" r="r" t="t"/>
              <a:pathLst>
                <a:path extrusionOk="0" h="85890" w="114301">
                  <a:moveTo>
                    <a:pt x="0" y="17602"/>
                  </a:moveTo>
                  <a:lnTo>
                    <a:pt x="0" y="17602"/>
                  </a:lnTo>
                  <a:lnTo>
                    <a:pt x="0" y="20973"/>
                  </a:lnTo>
                  <a:lnTo>
                    <a:pt x="3373" y="29811"/>
                  </a:lnTo>
                  <a:lnTo>
                    <a:pt x="24125" y="59303"/>
                  </a:lnTo>
                  <a:lnTo>
                    <a:pt x="42283" y="83934"/>
                  </a:lnTo>
                  <a:lnTo>
                    <a:pt x="46544" y="85889"/>
                  </a:lnTo>
                  <a:lnTo>
                    <a:pt x="47258" y="84999"/>
                  </a:lnTo>
                  <a:lnTo>
                    <a:pt x="41231" y="54187"/>
                  </a:lnTo>
                  <a:lnTo>
                    <a:pt x="35059" y="34367"/>
                  </a:lnTo>
                  <a:lnTo>
                    <a:pt x="37591" y="18336"/>
                  </a:lnTo>
                  <a:lnTo>
                    <a:pt x="42810" y="8491"/>
                  </a:lnTo>
                  <a:lnTo>
                    <a:pt x="46778" y="3439"/>
                  </a:lnTo>
                  <a:lnTo>
                    <a:pt x="52775" y="724"/>
                  </a:lnTo>
                  <a:lnTo>
                    <a:pt x="56351" y="0"/>
                  </a:lnTo>
                  <a:lnTo>
                    <a:pt x="59439" y="928"/>
                  </a:lnTo>
                  <a:lnTo>
                    <a:pt x="82994" y="21194"/>
                  </a:lnTo>
                  <a:lnTo>
                    <a:pt x="91618" y="33953"/>
                  </a:lnTo>
                  <a:lnTo>
                    <a:pt x="97903" y="47956"/>
                  </a:lnTo>
                  <a:lnTo>
                    <a:pt x="101839" y="52260"/>
                  </a:lnTo>
                  <a:lnTo>
                    <a:pt x="103876" y="53407"/>
                  </a:lnTo>
                  <a:lnTo>
                    <a:pt x="105940" y="53466"/>
                  </a:lnTo>
                  <a:lnTo>
                    <a:pt x="114300" y="49352"/>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3" name="Google Shape;283;g30b37683886_0_523"/>
            <p:cNvSpPr/>
            <p:nvPr/>
          </p:nvSpPr>
          <p:spPr>
            <a:xfrm>
              <a:off x="9576838" y="3822700"/>
              <a:ext cx="87863" cy="105607"/>
            </a:xfrm>
            <a:custGeom>
              <a:rect b="b" l="l" r="r" t="t"/>
              <a:pathLst>
                <a:path extrusionOk="0" h="105607" w="87863">
                  <a:moveTo>
                    <a:pt x="18012" y="0"/>
                  </a:moveTo>
                  <a:lnTo>
                    <a:pt x="18012" y="0"/>
                  </a:lnTo>
                  <a:lnTo>
                    <a:pt x="11271" y="0"/>
                  </a:lnTo>
                  <a:lnTo>
                    <a:pt x="9285" y="705"/>
                  </a:lnTo>
                  <a:lnTo>
                    <a:pt x="7961" y="1881"/>
                  </a:lnTo>
                  <a:lnTo>
                    <a:pt x="2463" y="8838"/>
                  </a:lnTo>
                  <a:lnTo>
                    <a:pt x="0" y="25040"/>
                  </a:lnTo>
                  <a:lnTo>
                    <a:pt x="4237" y="55798"/>
                  </a:lnTo>
                  <a:lnTo>
                    <a:pt x="11867" y="83407"/>
                  </a:lnTo>
                  <a:lnTo>
                    <a:pt x="19955" y="95504"/>
                  </a:lnTo>
                  <a:lnTo>
                    <a:pt x="26637" y="102418"/>
                  </a:lnTo>
                  <a:lnTo>
                    <a:pt x="31958" y="105492"/>
                  </a:lnTo>
                  <a:lnTo>
                    <a:pt x="34364" y="105606"/>
                  </a:lnTo>
                  <a:lnTo>
                    <a:pt x="38922" y="103851"/>
                  </a:lnTo>
                  <a:lnTo>
                    <a:pt x="40419" y="102395"/>
                  </a:lnTo>
                  <a:lnTo>
                    <a:pt x="42082" y="98896"/>
                  </a:lnTo>
                  <a:lnTo>
                    <a:pt x="43295" y="71151"/>
                  </a:lnTo>
                  <a:lnTo>
                    <a:pt x="43377" y="51185"/>
                  </a:lnTo>
                  <a:lnTo>
                    <a:pt x="39633" y="40153"/>
                  </a:lnTo>
                  <a:lnTo>
                    <a:pt x="33354" y="27890"/>
                  </a:lnTo>
                  <a:lnTo>
                    <a:pt x="32474" y="24943"/>
                  </a:lnTo>
                  <a:lnTo>
                    <a:pt x="31886" y="24390"/>
                  </a:lnTo>
                  <a:lnTo>
                    <a:pt x="31496" y="25433"/>
                  </a:lnTo>
                  <a:lnTo>
                    <a:pt x="31234" y="27538"/>
                  </a:lnTo>
                  <a:lnTo>
                    <a:pt x="36591" y="50491"/>
                  </a:lnTo>
                  <a:lnTo>
                    <a:pt x="50505" y="74257"/>
                  </a:lnTo>
                  <a:lnTo>
                    <a:pt x="70321" y="95700"/>
                  </a:lnTo>
                  <a:lnTo>
                    <a:pt x="76068" y="98978"/>
                  </a:lnTo>
                  <a:lnTo>
                    <a:pt x="83270" y="100823"/>
                  </a:lnTo>
                  <a:lnTo>
                    <a:pt x="84801" y="99671"/>
                  </a:lnTo>
                  <a:lnTo>
                    <a:pt x="87862" y="889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4" name="Google Shape;284;g30b37683886_0_523"/>
            <p:cNvSpPr/>
            <p:nvPr/>
          </p:nvSpPr>
          <p:spPr>
            <a:xfrm>
              <a:off x="9410700" y="3862320"/>
              <a:ext cx="146051" cy="101838"/>
            </a:xfrm>
            <a:custGeom>
              <a:rect b="b" l="l" r="r" t="t"/>
              <a:pathLst>
                <a:path extrusionOk="0" h="101838" w="146051">
                  <a:moveTo>
                    <a:pt x="0" y="11180"/>
                  </a:moveTo>
                  <a:lnTo>
                    <a:pt x="0" y="11180"/>
                  </a:lnTo>
                  <a:lnTo>
                    <a:pt x="3371" y="14551"/>
                  </a:lnTo>
                  <a:lnTo>
                    <a:pt x="5026" y="18087"/>
                  </a:lnTo>
                  <a:lnTo>
                    <a:pt x="11950" y="38326"/>
                  </a:lnTo>
                  <a:lnTo>
                    <a:pt x="26088" y="64206"/>
                  </a:lnTo>
                  <a:lnTo>
                    <a:pt x="41588" y="93762"/>
                  </a:lnTo>
                  <a:lnTo>
                    <a:pt x="46236" y="100330"/>
                  </a:lnTo>
                  <a:lnTo>
                    <a:pt x="47758" y="101657"/>
                  </a:lnTo>
                  <a:lnTo>
                    <a:pt x="48770" y="101837"/>
                  </a:lnTo>
                  <a:lnTo>
                    <a:pt x="49447" y="101251"/>
                  </a:lnTo>
                  <a:lnTo>
                    <a:pt x="48317" y="96838"/>
                  </a:lnTo>
                  <a:lnTo>
                    <a:pt x="40595" y="77781"/>
                  </a:lnTo>
                  <a:lnTo>
                    <a:pt x="38429" y="48852"/>
                  </a:lnTo>
                  <a:lnTo>
                    <a:pt x="40128" y="40153"/>
                  </a:lnTo>
                  <a:lnTo>
                    <a:pt x="43597" y="32190"/>
                  </a:lnTo>
                  <a:lnTo>
                    <a:pt x="47834" y="31101"/>
                  </a:lnTo>
                  <a:lnTo>
                    <a:pt x="50940" y="30811"/>
                  </a:lnTo>
                  <a:lnTo>
                    <a:pt x="53715" y="32028"/>
                  </a:lnTo>
                  <a:lnTo>
                    <a:pt x="58681" y="37144"/>
                  </a:lnTo>
                  <a:lnTo>
                    <a:pt x="61357" y="42240"/>
                  </a:lnTo>
                  <a:lnTo>
                    <a:pt x="66448" y="54631"/>
                  </a:lnTo>
                  <a:lnTo>
                    <a:pt x="75019" y="66802"/>
                  </a:lnTo>
                  <a:lnTo>
                    <a:pt x="75850" y="57764"/>
                  </a:lnTo>
                  <a:lnTo>
                    <a:pt x="73009" y="32819"/>
                  </a:lnTo>
                  <a:lnTo>
                    <a:pt x="76485" y="8960"/>
                  </a:lnTo>
                  <a:lnTo>
                    <a:pt x="79384" y="3608"/>
                  </a:lnTo>
                  <a:lnTo>
                    <a:pt x="81145" y="1899"/>
                  </a:lnTo>
                  <a:lnTo>
                    <a:pt x="84983" y="0"/>
                  </a:lnTo>
                  <a:lnTo>
                    <a:pt x="86994" y="198"/>
                  </a:lnTo>
                  <a:lnTo>
                    <a:pt x="100766" y="7452"/>
                  </a:lnTo>
                  <a:lnTo>
                    <a:pt x="106638" y="17049"/>
                  </a:lnTo>
                  <a:lnTo>
                    <a:pt x="119066" y="44147"/>
                  </a:lnTo>
                  <a:lnTo>
                    <a:pt x="129902" y="56775"/>
                  </a:lnTo>
                  <a:lnTo>
                    <a:pt x="137933" y="62724"/>
                  </a:lnTo>
                  <a:lnTo>
                    <a:pt x="140639" y="63887"/>
                  </a:lnTo>
                  <a:lnTo>
                    <a:pt x="142443" y="63957"/>
                  </a:lnTo>
                  <a:lnTo>
                    <a:pt x="146050" y="6198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5" name="Google Shape;285;g30b37683886_0_523"/>
            <p:cNvSpPr/>
            <p:nvPr/>
          </p:nvSpPr>
          <p:spPr>
            <a:xfrm>
              <a:off x="9137650" y="3941947"/>
              <a:ext cx="146051" cy="100460"/>
            </a:xfrm>
            <a:custGeom>
              <a:rect b="b" l="l" r="r" t="t"/>
              <a:pathLst>
                <a:path extrusionOk="0" h="100460" w="146051">
                  <a:moveTo>
                    <a:pt x="0" y="1403"/>
                  </a:moveTo>
                  <a:lnTo>
                    <a:pt x="0" y="1403"/>
                  </a:lnTo>
                  <a:lnTo>
                    <a:pt x="0" y="4774"/>
                  </a:lnTo>
                  <a:lnTo>
                    <a:pt x="12209" y="31910"/>
                  </a:lnTo>
                  <a:lnTo>
                    <a:pt x="26939" y="62858"/>
                  </a:lnTo>
                  <a:lnTo>
                    <a:pt x="49656" y="94417"/>
                  </a:lnTo>
                  <a:lnTo>
                    <a:pt x="57582" y="99187"/>
                  </a:lnTo>
                  <a:lnTo>
                    <a:pt x="61671" y="100459"/>
                  </a:lnTo>
                  <a:lnTo>
                    <a:pt x="65104" y="99896"/>
                  </a:lnTo>
                  <a:lnTo>
                    <a:pt x="68097" y="98110"/>
                  </a:lnTo>
                  <a:lnTo>
                    <a:pt x="70798" y="95507"/>
                  </a:lnTo>
                  <a:lnTo>
                    <a:pt x="73799" y="86971"/>
                  </a:lnTo>
                  <a:lnTo>
                    <a:pt x="76590" y="63889"/>
                  </a:lnTo>
                  <a:lnTo>
                    <a:pt x="79430" y="57868"/>
                  </a:lnTo>
                  <a:lnTo>
                    <a:pt x="81176" y="56685"/>
                  </a:lnTo>
                  <a:lnTo>
                    <a:pt x="83045" y="56602"/>
                  </a:lnTo>
                  <a:lnTo>
                    <a:pt x="87003" y="58391"/>
                  </a:lnTo>
                  <a:lnTo>
                    <a:pt x="91114" y="61539"/>
                  </a:lnTo>
                  <a:lnTo>
                    <a:pt x="99503" y="72967"/>
                  </a:lnTo>
                  <a:lnTo>
                    <a:pt x="103726" y="75542"/>
                  </a:lnTo>
                  <a:lnTo>
                    <a:pt x="112185" y="77196"/>
                  </a:lnTo>
                  <a:lnTo>
                    <a:pt x="116418" y="77422"/>
                  </a:lnTo>
                  <a:lnTo>
                    <a:pt x="117828" y="75366"/>
                  </a:lnTo>
                  <a:lnTo>
                    <a:pt x="120279" y="54443"/>
                  </a:lnTo>
                  <a:lnTo>
                    <a:pt x="120576" y="27977"/>
                  </a:lnTo>
                  <a:lnTo>
                    <a:pt x="120641" y="1949"/>
                  </a:lnTo>
                  <a:lnTo>
                    <a:pt x="122055" y="356"/>
                  </a:lnTo>
                  <a:lnTo>
                    <a:pt x="124409" y="0"/>
                  </a:lnTo>
                  <a:lnTo>
                    <a:pt x="130082" y="1485"/>
                  </a:lnTo>
                  <a:lnTo>
                    <a:pt x="139474" y="6306"/>
                  </a:lnTo>
                  <a:lnTo>
                    <a:pt x="146050" y="7753"/>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6" name="Google Shape;286;g30b37683886_0_523"/>
            <p:cNvSpPr/>
            <p:nvPr/>
          </p:nvSpPr>
          <p:spPr>
            <a:xfrm>
              <a:off x="9023350" y="3982241"/>
              <a:ext cx="81189" cy="96800"/>
            </a:xfrm>
            <a:custGeom>
              <a:rect b="b" l="l" r="r" t="t"/>
              <a:pathLst>
                <a:path extrusionOk="0" h="96800" w="81189">
                  <a:moveTo>
                    <a:pt x="0" y="18259"/>
                  </a:moveTo>
                  <a:lnTo>
                    <a:pt x="0" y="18259"/>
                  </a:lnTo>
                  <a:lnTo>
                    <a:pt x="0" y="21630"/>
                  </a:lnTo>
                  <a:lnTo>
                    <a:pt x="1882" y="25166"/>
                  </a:lnTo>
                  <a:lnTo>
                    <a:pt x="5070" y="30501"/>
                  </a:lnTo>
                  <a:lnTo>
                    <a:pt x="14927" y="57135"/>
                  </a:lnTo>
                  <a:lnTo>
                    <a:pt x="24570" y="75639"/>
                  </a:lnTo>
                  <a:lnTo>
                    <a:pt x="36364" y="87785"/>
                  </a:lnTo>
                  <a:lnTo>
                    <a:pt x="48797" y="95853"/>
                  </a:lnTo>
                  <a:lnTo>
                    <a:pt x="52993" y="96799"/>
                  </a:lnTo>
                  <a:lnTo>
                    <a:pt x="61416" y="95969"/>
                  </a:lnTo>
                  <a:lnTo>
                    <a:pt x="67983" y="91367"/>
                  </a:lnTo>
                  <a:lnTo>
                    <a:pt x="73254" y="83913"/>
                  </a:lnTo>
                  <a:lnTo>
                    <a:pt x="79483" y="68521"/>
                  </a:lnTo>
                  <a:lnTo>
                    <a:pt x="81188" y="59177"/>
                  </a:lnTo>
                  <a:lnTo>
                    <a:pt x="77211" y="32953"/>
                  </a:lnTo>
                  <a:lnTo>
                    <a:pt x="70933" y="17361"/>
                  </a:lnTo>
                  <a:lnTo>
                    <a:pt x="61155" y="5214"/>
                  </a:lnTo>
                  <a:lnTo>
                    <a:pt x="55873" y="1878"/>
                  </a:lnTo>
                  <a:lnTo>
                    <a:pt x="45562" y="0"/>
                  </a:lnTo>
                  <a:lnTo>
                    <a:pt x="39535" y="1442"/>
                  </a:lnTo>
                  <a:lnTo>
                    <a:pt x="29917" y="8117"/>
                  </a:lnTo>
                  <a:lnTo>
                    <a:pt x="29117" y="10086"/>
                  </a:lnTo>
                  <a:lnTo>
                    <a:pt x="29289" y="12105"/>
                  </a:lnTo>
                  <a:lnTo>
                    <a:pt x="30109" y="14156"/>
                  </a:lnTo>
                  <a:lnTo>
                    <a:pt x="31362" y="15524"/>
                  </a:lnTo>
                  <a:lnTo>
                    <a:pt x="38100" y="18259"/>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7" name="Google Shape;287;g30b37683886_0_523"/>
            <p:cNvSpPr/>
            <p:nvPr/>
          </p:nvSpPr>
          <p:spPr>
            <a:xfrm>
              <a:off x="8858250" y="3898900"/>
              <a:ext cx="152401" cy="234483"/>
            </a:xfrm>
            <a:custGeom>
              <a:rect b="b" l="l" r="r" t="t"/>
              <a:pathLst>
                <a:path extrusionOk="0" h="234483" w="152401">
                  <a:moveTo>
                    <a:pt x="0" y="0"/>
                  </a:moveTo>
                  <a:lnTo>
                    <a:pt x="0" y="0"/>
                  </a:lnTo>
                  <a:lnTo>
                    <a:pt x="3371" y="3371"/>
                  </a:lnTo>
                  <a:lnTo>
                    <a:pt x="9720" y="32325"/>
                  </a:lnTo>
                  <a:lnTo>
                    <a:pt x="18167" y="59908"/>
                  </a:lnTo>
                  <a:lnTo>
                    <a:pt x="30714" y="88190"/>
                  </a:lnTo>
                  <a:lnTo>
                    <a:pt x="42416" y="115571"/>
                  </a:lnTo>
                  <a:lnTo>
                    <a:pt x="53568" y="142742"/>
                  </a:lnTo>
                  <a:lnTo>
                    <a:pt x="66216" y="173802"/>
                  </a:lnTo>
                  <a:lnTo>
                    <a:pt x="74441" y="202099"/>
                  </a:lnTo>
                  <a:lnTo>
                    <a:pt x="79834" y="212908"/>
                  </a:lnTo>
                  <a:lnTo>
                    <a:pt x="82519" y="234482"/>
                  </a:lnTo>
                  <a:lnTo>
                    <a:pt x="70338" y="205023"/>
                  </a:lnTo>
                  <a:lnTo>
                    <a:pt x="62155" y="181319"/>
                  </a:lnTo>
                  <a:lnTo>
                    <a:pt x="58633" y="156421"/>
                  </a:lnTo>
                  <a:lnTo>
                    <a:pt x="62512" y="127795"/>
                  </a:lnTo>
                  <a:lnTo>
                    <a:pt x="66119" y="114653"/>
                  </a:lnTo>
                  <a:lnTo>
                    <a:pt x="71955" y="105520"/>
                  </a:lnTo>
                  <a:lnTo>
                    <a:pt x="83830" y="93908"/>
                  </a:lnTo>
                  <a:lnTo>
                    <a:pt x="86225" y="92944"/>
                  </a:lnTo>
                  <a:lnTo>
                    <a:pt x="88528" y="93007"/>
                  </a:lnTo>
                  <a:lnTo>
                    <a:pt x="90769" y="93755"/>
                  </a:lnTo>
                  <a:lnTo>
                    <a:pt x="118000" y="123730"/>
                  </a:lnTo>
                  <a:lnTo>
                    <a:pt x="132723" y="150924"/>
                  </a:lnTo>
                  <a:lnTo>
                    <a:pt x="136599" y="160916"/>
                  </a:lnTo>
                  <a:lnTo>
                    <a:pt x="140133" y="186901"/>
                  </a:lnTo>
                  <a:lnTo>
                    <a:pt x="144673" y="196557"/>
                  </a:lnTo>
                  <a:lnTo>
                    <a:pt x="145778" y="201888"/>
                  </a:lnTo>
                  <a:lnTo>
                    <a:pt x="146574" y="202325"/>
                  </a:lnTo>
                  <a:lnTo>
                    <a:pt x="149340" y="202811"/>
                  </a:lnTo>
                  <a:lnTo>
                    <a:pt x="150362" y="202235"/>
                  </a:lnTo>
                  <a:lnTo>
                    <a:pt x="151040" y="201146"/>
                  </a:lnTo>
                  <a:lnTo>
                    <a:pt x="152400" y="1968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8" name="Google Shape;288;g30b37683886_0_523"/>
            <p:cNvSpPr/>
            <p:nvPr/>
          </p:nvSpPr>
          <p:spPr>
            <a:xfrm>
              <a:off x="9061450" y="4153533"/>
              <a:ext cx="88901" cy="50168"/>
            </a:xfrm>
            <a:custGeom>
              <a:rect b="b" l="l" r="r" t="t"/>
              <a:pathLst>
                <a:path extrusionOk="0" h="50168" w="88901">
                  <a:moveTo>
                    <a:pt x="0" y="43817"/>
                  </a:moveTo>
                  <a:lnTo>
                    <a:pt x="0" y="43817"/>
                  </a:lnTo>
                  <a:lnTo>
                    <a:pt x="0" y="40446"/>
                  </a:lnTo>
                  <a:lnTo>
                    <a:pt x="706" y="39453"/>
                  </a:lnTo>
                  <a:lnTo>
                    <a:pt x="1882" y="38791"/>
                  </a:lnTo>
                  <a:lnTo>
                    <a:pt x="3371" y="38350"/>
                  </a:lnTo>
                  <a:lnTo>
                    <a:pt x="33616" y="16274"/>
                  </a:lnTo>
                  <a:lnTo>
                    <a:pt x="47353" y="4170"/>
                  </a:lnTo>
                  <a:lnTo>
                    <a:pt x="58794" y="790"/>
                  </a:lnTo>
                  <a:lnTo>
                    <a:pt x="64467" y="0"/>
                  </a:lnTo>
                  <a:lnTo>
                    <a:pt x="66966" y="1905"/>
                  </a:lnTo>
                  <a:lnTo>
                    <a:pt x="79660" y="22464"/>
                  </a:lnTo>
                  <a:lnTo>
                    <a:pt x="83002" y="41034"/>
                  </a:lnTo>
                  <a:lnTo>
                    <a:pt x="88900" y="50167"/>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89" name="Google Shape;289;g30b37683886_0_523"/>
            <p:cNvSpPr/>
            <p:nvPr/>
          </p:nvSpPr>
          <p:spPr>
            <a:xfrm>
              <a:off x="9067852" y="4159250"/>
              <a:ext cx="44399" cy="203201"/>
            </a:xfrm>
            <a:custGeom>
              <a:rect b="b" l="l" r="r" t="t"/>
              <a:pathLst>
                <a:path extrusionOk="0" h="203201" w="44399">
                  <a:moveTo>
                    <a:pt x="6298" y="203200"/>
                  </a:moveTo>
                  <a:lnTo>
                    <a:pt x="6298" y="203200"/>
                  </a:lnTo>
                  <a:lnTo>
                    <a:pt x="2927" y="199829"/>
                  </a:lnTo>
                  <a:lnTo>
                    <a:pt x="1272" y="196292"/>
                  </a:lnTo>
                  <a:lnTo>
                    <a:pt x="0" y="168358"/>
                  </a:lnTo>
                  <a:lnTo>
                    <a:pt x="1839" y="143558"/>
                  </a:lnTo>
                  <a:lnTo>
                    <a:pt x="8788" y="115062"/>
                  </a:lnTo>
                  <a:lnTo>
                    <a:pt x="15903" y="87676"/>
                  </a:lnTo>
                  <a:lnTo>
                    <a:pt x="21150" y="75656"/>
                  </a:lnTo>
                  <a:lnTo>
                    <a:pt x="28281" y="48811"/>
                  </a:lnTo>
                  <a:lnTo>
                    <a:pt x="39072" y="18666"/>
                  </a:lnTo>
                  <a:lnTo>
                    <a:pt x="44398"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grpSp>
        <p:nvGrpSpPr>
          <p:cNvPr id="290" name="Google Shape;290;g30b37683886_0_523"/>
          <p:cNvGrpSpPr/>
          <p:nvPr/>
        </p:nvGrpSpPr>
        <p:grpSpPr>
          <a:xfrm>
            <a:off x="7597519" y="4585877"/>
            <a:ext cx="1203582" cy="640055"/>
            <a:chOff x="7597519" y="4585877"/>
            <a:chExt cx="1203582" cy="640055"/>
          </a:xfrm>
        </p:grpSpPr>
        <p:sp>
          <p:nvSpPr>
            <p:cNvPr id="291" name="Google Shape;291;g30b37683886_0_523"/>
            <p:cNvSpPr/>
            <p:nvPr/>
          </p:nvSpPr>
          <p:spPr>
            <a:xfrm>
              <a:off x="8559800" y="4840355"/>
              <a:ext cx="152401" cy="137164"/>
            </a:xfrm>
            <a:custGeom>
              <a:rect b="b" l="l" r="r" t="t"/>
              <a:pathLst>
                <a:path extrusionOk="0" h="137164" w="152401">
                  <a:moveTo>
                    <a:pt x="0" y="93595"/>
                  </a:moveTo>
                  <a:lnTo>
                    <a:pt x="0" y="93595"/>
                  </a:lnTo>
                  <a:lnTo>
                    <a:pt x="3372" y="96966"/>
                  </a:lnTo>
                  <a:lnTo>
                    <a:pt x="6907" y="98621"/>
                  </a:lnTo>
                  <a:lnTo>
                    <a:pt x="8837" y="99062"/>
                  </a:lnTo>
                  <a:lnTo>
                    <a:pt x="18297" y="96313"/>
                  </a:lnTo>
                  <a:lnTo>
                    <a:pt x="43305" y="80137"/>
                  </a:lnTo>
                  <a:lnTo>
                    <a:pt x="61158" y="60442"/>
                  </a:lnTo>
                  <a:lnTo>
                    <a:pt x="75613" y="31791"/>
                  </a:lnTo>
                  <a:lnTo>
                    <a:pt x="80494" y="17898"/>
                  </a:lnTo>
                  <a:lnTo>
                    <a:pt x="80931" y="9857"/>
                  </a:lnTo>
                  <a:lnTo>
                    <a:pt x="78773" y="3932"/>
                  </a:lnTo>
                  <a:lnTo>
                    <a:pt x="77209" y="2069"/>
                  </a:lnTo>
                  <a:lnTo>
                    <a:pt x="73591" y="0"/>
                  </a:lnTo>
                  <a:lnTo>
                    <a:pt x="67750" y="962"/>
                  </a:lnTo>
                  <a:lnTo>
                    <a:pt x="58410" y="5471"/>
                  </a:lnTo>
                  <a:lnTo>
                    <a:pt x="55873" y="7329"/>
                  </a:lnTo>
                  <a:lnTo>
                    <a:pt x="37654" y="34423"/>
                  </a:lnTo>
                  <a:lnTo>
                    <a:pt x="33569" y="39330"/>
                  </a:lnTo>
                  <a:lnTo>
                    <a:pt x="24450" y="63091"/>
                  </a:lnTo>
                  <a:lnTo>
                    <a:pt x="23332" y="78627"/>
                  </a:lnTo>
                  <a:lnTo>
                    <a:pt x="28363" y="105847"/>
                  </a:lnTo>
                  <a:lnTo>
                    <a:pt x="34117" y="118471"/>
                  </a:lnTo>
                  <a:lnTo>
                    <a:pt x="43662" y="126679"/>
                  </a:lnTo>
                  <a:lnTo>
                    <a:pt x="55427" y="133580"/>
                  </a:lnTo>
                  <a:lnTo>
                    <a:pt x="86547" y="137163"/>
                  </a:lnTo>
                  <a:lnTo>
                    <a:pt x="112819" y="137079"/>
                  </a:lnTo>
                  <a:lnTo>
                    <a:pt x="152400" y="131695"/>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2" name="Google Shape;292;g30b37683886_0_523"/>
            <p:cNvSpPr/>
            <p:nvPr/>
          </p:nvSpPr>
          <p:spPr>
            <a:xfrm>
              <a:off x="8401050" y="4859643"/>
              <a:ext cx="120651" cy="151362"/>
            </a:xfrm>
            <a:custGeom>
              <a:rect b="b" l="l" r="r" t="t"/>
              <a:pathLst>
                <a:path extrusionOk="0" h="151362" w="120651">
                  <a:moveTo>
                    <a:pt x="0" y="36207"/>
                  </a:moveTo>
                  <a:lnTo>
                    <a:pt x="0" y="36207"/>
                  </a:lnTo>
                  <a:lnTo>
                    <a:pt x="5070" y="41982"/>
                  </a:lnTo>
                  <a:lnTo>
                    <a:pt x="17007" y="69115"/>
                  </a:lnTo>
                  <a:lnTo>
                    <a:pt x="25415" y="97349"/>
                  </a:lnTo>
                  <a:lnTo>
                    <a:pt x="31754" y="124408"/>
                  </a:lnTo>
                  <a:lnTo>
                    <a:pt x="37543" y="151361"/>
                  </a:lnTo>
                  <a:lnTo>
                    <a:pt x="37729" y="151076"/>
                  </a:lnTo>
                  <a:lnTo>
                    <a:pt x="37990" y="147304"/>
                  </a:lnTo>
                  <a:lnTo>
                    <a:pt x="33060" y="121968"/>
                  </a:lnTo>
                  <a:lnTo>
                    <a:pt x="31923" y="91089"/>
                  </a:lnTo>
                  <a:lnTo>
                    <a:pt x="31801" y="68069"/>
                  </a:lnTo>
                  <a:lnTo>
                    <a:pt x="33641" y="36569"/>
                  </a:lnTo>
                  <a:lnTo>
                    <a:pt x="44616" y="7694"/>
                  </a:lnTo>
                  <a:lnTo>
                    <a:pt x="46677" y="4498"/>
                  </a:lnTo>
                  <a:lnTo>
                    <a:pt x="49462" y="2368"/>
                  </a:lnTo>
                  <a:lnTo>
                    <a:pt x="56321" y="0"/>
                  </a:lnTo>
                  <a:lnTo>
                    <a:pt x="64072" y="830"/>
                  </a:lnTo>
                  <a:lnTo>
                    <a:pt x="71515" y="3550"/>
                  </a:lnTo>
                  <a:lnTo>
                    <a:pt x="77176" y="7111"/>
                  </a:lnTo>
                  <a:lnTo>
                    <a:pt x="84329" y="16454"/>
                  </a:lnTo>
                  <a:lnTo>
                    <a:pt x="95206" y="46445"/>
                  </a:lnTo>
                  <a:lnTo>
                    <a:pt x="98758" y="57691"/>
                  </a:lnTo>
                  <a:lnTo>
                    <a:pt x="102919" y="86024"/>
                  </a:lnTo>
                  <a:lnTo>
                    <a:pt x="107993" y="108489"/>
                  </a:lnTo>
                  <a:lnTo>
                    <a:pt x="114726" y="118402"/>
                  </a:lnTo>
                  <a:lnTo>
                    <a:pt x="120650" y="125107"/>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3" name="Google Shape;293;g30b37683886_0_523"/>
            <p:cNvSpPr/>
            <p:nvPr/>
          </p:nvSpPr>
          <p:spPr>
            <a:xfrm>
              <a:off x="8280400" y="4902200"/>
              <a:ext cx="74937" cy="91873"/>
            </a:xfrm>
            <a:custGeom>
              <a:rect b="b" l="l" r="r" t="t"/>
              <a:pathLst>
                <a:path extrusionOk="0" h="91873" w="74937">
                  <a:moveTo>
                    <a:pt x="0" y="0"/>
                  </a:moveTo>
                  <a:lnTo>
                    <a:pt x="0" y="0"/>
                  </a:lnTo>
                  <a:lnTo>
                    <a:pt x="705" y="10845"/>
                  </a:lnTo>
                  <a:lnTo>
                    <a:pt x="8837" y="38691"/>
                  </a:lnTo>
                  <a:lnTo>
                    <a:pt x="22076" y="67982"/>
                  </a:lnTo>
                  <a:lnTo>
                    <a:pt x="30038" y="81719"/>
                  </a:lnTo>
                  <a:lnTo>
                    <a:pt x="38280" y="89236"/>
                  </a:lnTo>
                  <a:lnTo>
                    <a:pt x="42452" y="91241"/>
                  </a:lnTo>
                  <a:lnTo>
                    <a:pt x="45941" y="91872"/>
                  </a:lnTo>
                  <a:lnTo>
                    <a:pt x="51698" y="90691"/>
                  </a:lnTo>
                  <a:lnTo>
                    <a:pt x="58905" y="86060"/>
                  </a:lnTo>
                  <a:lnTo>
                    <a:pt x="65510" y="76848"/>
                  </a:lnTo>
                  <a:lnTo>
                    <a:pt x="73357" y="56729"/>
                  </a:lnTo>
                  <a:lnTo>
                    <a:pt x="74936" y="47321"/>
                  </a:lnTo>
                  <a:lnTo>
                    <a:pt x="70622" y="19136"/>
                  </a:lnTo>
                  <a:lnTo>
                    <a:pt x="68311" y="13679"/>
                  </a:lnTo>
                  <a:lnTo>
                    <a:pt x="66708" y="11236"/>
                  </a:lnTo>
                  <a:lnTo>
                    <a:pt x="57709" y="4426"/>
                  </a:lnTo>
                  <a:lnTo>
                    <a:pt x="49476" y="1313"/>
                  </a:lnTo>
                  <a:lnTo>
                    <a:pt x="25400" y="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4" name="Google Shape;294;g30b37683886_0_523"/>
            <p:cNvSpPr/>
            <p:nvPr/>
          </p:nvSpPr>
          <p:spPr>
            <a:xfrm>
              <a:off x="8115300" y="4756150"/>
              <a:ext cx="139701" cy="252604"/>
            </a:xfrm>
            <a:custGeom>
              <a:rect b="b" l="l" r="r" t="t"/>
              <a:pathLst>
                <a:path extrusionOk="0" h="252604" w="139701">
                  <a:moveTo>
                    <a:pt x="0" y="0"/>
                  </a:moveTo>
                  <a:lnTo>
                    <a:pt x="0" y="0"/>
                  </a:lnTo>
                  <a:lnTo>
                    <a:pt x="3372" y="3371"/>
                  </a:lnTo>
                  <a:lnTo>
                    <a:pt x="12864" y="33587"/>
                  </a:lnTo>
                  <a:lnTo>
                    <a:pt x="21199" y="62609"/>
                  </a:lnTo>
                  <a:lnTo>
                    <a:pt x="27526" y="85657"/>
                  </a:lnTo>
                  <a:lnTo>
                    <a:pt x="33869" y="113731"/>
                  </a:lnTo>
                  <a:lnTo>
                    <a:pt x="42334" y="145388"/>
                  </a:lnTo>
                  <a:lnTo>
                    <a:pt x="48683" y="171176"/>
                  </a:lnTo>
                  <a:lnTo>
                    <a:pt x="54328" y="202178"/>
                  </a:lnTo>
                  <a:lnTo>
                    <a:pt x="56779" y="231584"/>
                  </a:lnTo>
                  <a:lnTo>
                    <a:pt x="58866" y="238863"/>
                  </a:lnTo>
                  <a:lnTo>
                    <a:pt x="62127" y="246929"/>
                  </a:lnTo>
                  <a:lnTo>
                    <a:pt x="63229" y="252603"/>
                  </a:lnTo>
                  <a:lnTo>
                    <a:pt x="60048" y="246844"/>
                  </a:lnTo>
                  <a:lnTo>
                    <a:pt x="55651" y="222571"/>
                  </a:lnTo>
                  <a:lnTo>
                    <a:pt x="51758" y="195189"/>
                  </a:lnTo>
                  <a:lnTo>
                    <a:pt x="57834" y="164881"/>
                  </a:lnTo>
                  <a:lnTo>
                    <a:pt x="67823" y="139097"/>
                  </a:lnTo>
                  <a:lnTo>
                    <a:pt x="72007" y="132846"/>
                  </a:lnTo>
                  <a:lnTo>
                    <a:pt x="74816" y="130897"/>
                  </a:lnTo>
                  <a:lnTo>
                    <a:pt x="84805" y="128155"/>
                  </a:lnTo>
                  <a:lnTo>
                    <a:pt x="90137" y="127514"/>
                  </a:lnTo>
                  <a:lnTo>
                    <a:pt x="100478" y="130523"/>
                  </a:lnTo>
                  <a:lnTo>
                    <a:pt x="106511" y="135857"/>
                  </a:lnTo>
                  <a:lnTo>
                    <a:pt x="111544" y="144342"/>
                  </a:lnTo>
                  <a:lnTo>
                    <a:pt x="120523" y="170903"/>
                  </a:lnTo>
                  <a:lnTo>
                    <a:pt x="127559" y="202423"/>
                  </a:lnTo>
                  <a:lnTo>
                    <a:pt x="139700" y="22860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5" name="Google Shape;295;g30b37683886_0_523"/>
            <p:cNvSpPr/>
            <p:nvPr/>
          </p:nvSpPr>
          <p:spPr>
            <a:xfrm>
              <a:off x="7988300" y="4865273"/>
              <a:ext cx="122542" cy="157578"/>
            </a:xfrm>
            <a:custGeom>
              <a:rect b="b" l="l" r="r" t="t"/>
              <a:pathLst>
                <a:path extrusionOk="0" h="157578" w="122542">
                  <a:moveTo>
                    <a:pt x="6350" y="157577"/>
                  </a:moveTo>
                  <a:lnTo>
                    <a:pt x="6350" y="157577"/>
                  </a:lnTo>
                  <a:lnTo>
                    <a:pt x="6350" y="150835"/>
                  </a:lnTo>
                  <a:lnTo>
                    <a:pt x="4468" y="145644"/>
                  </a:lnTo>
                  <a:lnTo>
                    <a:pt x="1986" y="140984"/>
                  </a:lnTo>
                  <a:lnTo>
                    <a:pt x="588" y="133689"/>
                  </a:lnTo>
                  <a:lnTo>
                    <a:pt x="16" y="104707"/>
                  </a:lnTo>
                  <a:lnTo>
                    <a:pt x="0" y="73196"/>
                  </a:lnTo>
                  <a:lnTo>
                    <a:pt x="3372" y="63274"/>
                  </a:lnTo>
                  <a:lnTo>
                    <a:pt x="22782" y="31776"/>
                  </a:lnTo>
                  <a:lnTo>
                    <a:pt x="39911" y="16742"/>
                  </a:lnTo>
                  <a:lnTo>
                    <a:pt x="61841" y="4763"/>
                  </a:lnTo>
                  <a:lnTo>
                    <a:pt x="88573" y="0"/>
                  </a:lnTo>
                  <a:lnTo>
                    <a:pt x="100044" y="54"/>
                  </a:lnTo>
                  <a:lnTo>
                    <a:pt x="107493" y="2429"/>
                  </a:lnTo>
                  <a:lnTo>
                    <a:pt x="113157" y="7719"/>
                  </a:lnTo>
                  <a:lnTo>
                    <a:pt x="118025" y="16185"/>
                  </a:lnTo>
                  <a:lnTo>
                    <a:pt x="122541" y="29354"/>
                  </a:lnTo>
                  <a:lnTo>
                    <a:pt x="122307" y="56006"/>
                  </a:lnTo>
                  <a:lnTo>
                    <a:pt x="114399" y="86246"/>
                  </a:lnTo>
                  <a:lnTo>
                    <a:pt x="100009" y="116626"/>
                  </a:lnTo>
                  <a:lnTo>
                    <a:pt x="87724" y="137572"/>
                  </a:lnTo>
                  <a:lnTo>
                    <a:pt x="82969" y="141630"/>
                  </a:lnTo>
                  <a:lnTo>
                    <a:pt x="80713" y="142713"/>
                  </a:lnTo>
                  <a:lnTo>
                    <a:pt x="78503" y="142728"/>
                  </a:lnTo>
                  <a:lnTo>
                    <a:pt x="74166" y="140864"/>
                  </a:lnTo>
                  <a:lnTo>
                    <a:pt x="63500" y="132177"/>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6" name="Google Shape;296;g30b37683886_0_523"/>
            <p:cNvSpPr/>
            <p:nvPr/>
          </p:nvSpPr>
          <p:spPr>
            <a:xfrm>
              <a:off x="7950200" y="4883150"/>
              <a:ext cx="114298" cy="342782"/>
            </a:xfrm>
            <a:custGeom>
              <a:rect b="b" l="l" r="r" t="t"/>
              <a:pathLst>
                <a:path extrusionOk="0" h="342782" w="114298">
                  <a:moveTo>
                    <a:pt x="0" y="0"/>
                  </a:moveTo>
                  <a:lnTo>
                    <a:pt x="0" y="0"/>
                  </a:lnTo>
                  <a:lnTo>
                    <a:pt x="705" y="29786"/>
                  </a:lnTo>
                  <a:lnTo>
                    <a:pt x="6907" y="58435"/>
                  </a:lnTo>
                  <a:lnTo>
                    <a:pt x="12864" y="84812"/>
                  </a:lnTo>
                  <a:lnTo>
                    <a:pt x="20981" y="111207"/>
                  </a:lnTo>
                  <a:lnTo>
                    <a:pt x="32994" y="142460"/>
                  </a:lnTo>
                  <a:lnTo>
                    <a:pt x="42161" y="170741"/>
                  </a:lnTo>
                  <a:lnTo>
                    <a:pt x="48885" y="196709"/>
                  </a:lnTo>
                  <a:lnTo>
                    <a:pt x="51360" y="209488"/>
                  </a:lnTo>
                  <a:lnTo>
                    <a:pt x="64994" y="237922"/>
                  </a:lnTo>
                  <a:lnTo>
                    <a:pt x="76118" y="265210"/>
                  </a:lnTo>
                  <a:lnTo>
                    <a:pt x="91011" y="296246"/>
                  </a:lnTo>
                  <a:lnTo>
                    <a:pt x="98777" y="313249"/>
                  </a:lnTo>
                  <a:lnTo>
                    <a:pt x="101469" y="325256"/>
                  </a:lnTo>
                  <a:lnTo>
                    <a:pt x="106421" y="333596"/>
                  </a:lnTo>
                  <a:lnTo>
                    <a:pt x="114197" y="342781"/>
                  </a:lnTo>
                  <a:lnTo>
                    <a:pt x="114297" y="327970"/>
                  </a:lnTo>
                  <a:lnTo>
                    <a:pt x="105463" y="301068"/>
                  </a:lnTo>
                  <a:lnTo>
                    <a:pt x="93101" y="269743"/>
                  </a:lnTo>
                  <a:lnTo>
                    <a:pt x="88900" y="260350"/>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97" name="Google Shape;297;g30b37683886_0_523"/>
            <p:cNvSpPr/>
            <p:nvPr/>
          </p:nvSpPr>
          <p:spPr>
            <a:xfrm>
              <a:off x="7597519" y="4585877"/>
              <a:ext cx="1203582" cy="163419"/>
            </a:xfrm>
            <a:custGeom>
              <a:rect b="b" l="l" r="r" t="t"/>
              <a:pathLst>
                <a:path extrusionOk="0" h="163419" w="1203582">
                  <a:moveTo>
                    <a:pt x="22481" y="62323"/>
                  </a:moveTo>
                  <a:lnTo>
                    <a:pt x="22481" y="62323"/>
                  </a:lnTo>
                  <a:lnTo>
                    <a:pt x="19110" y="65694"/>
                  </a:lnTo>
                  <a:lnTo>
                    <a:pt x="17455" y="69231"/>
                  </a:lnTo>
                  <a:lnTo>
                    <a:pt x="11113" y="97871"/>
                  </a:lnTo>
                  <a:lnTo>
                    <a:pt x="4581" y="128326"/>
                  </a:lnTo>
                  <a:lnTo>
                    <a:pt x="0" y="146648"/>
                  </a:lnTo>
                  <a:lnTo>
                    <a:pt x="1436" y="155305"/>
                  </a:lnTo>
                  <a:lnTo>
                    <a:pt x="2806" y="158178"/>
                  </a:lnTo>
                  <a:lnTo>
                    <a:pt x="4426" y="160093"/>
                  </a:lnTo>
                  <a:lnTo>
                    <a:pt x="8107" y="162221"/>
                  </a:lnTo>
                  <a:lnTo>
                    <a:pt x="14851" y="163418"/>
                  </a:lnTo>
                  <a:lnTo>
                    <a:pt x="26178" y="163068"/>
                  </a:lnTo>
                  <a:lnTo>
                    <a:pt x="50492" y="156986"/>
                  </a:lnTo>
                  <a:lnTo>
                    <a:pt x="75937" y="152930"/>
                  </a:lnTo>
                  <a:lnTo>
                    <a:pt x="106026" y="148189"/>
                  </a:lnTo>
                  <a:lnTo>
                    <a:pt x="131119" y="142484"/>
                  </a:lnTo>
                  <a:lnTo>
                    <a:pt x="162474" y="134236"/>
                  </a:lnTo>
                  <a:lnTo>
                    <a:pt x="188922" y="128629"/>
                  </a:lnTo>
                  <a:lnTo>
                    <a:pt x="219098" y="126377"/>
                  </a:lnTo>
                  <a:lnTo>
                    <a:pt x="240395" y="126775"/>
                  </a:lnTo>
                  <a:lnTo>
                    <a:pt x="271512" y="130966"/>
                  </a:lnTo>
                  <a:lnTo>
                    <a:pt x="298919" y="135971"/>
                  </a:lnTo>
                  <a:lnTo>
                    <a:pt x="325619" y="137766"/>
                  </a:lnTo>
                  <a:lnTo>
                    <a:pt x="356265" y="137593"/>
                  </a:lnTo>
                  <a:lnTo>
                    <a:pt x="379674" y="135052"/>
                  </a:lnTo>
                  <a:lnTo>
                    <a:pt x="404189" y="133452"/>
                  </a:lnTo>
                  <a:lnTo>
                    <a:pt x="427079" y="132742"/>
                  </a:lnTo>
                  <a:lnTo>
                    <a:pt x="453982" y="132342"/>
                  </a:lnTo>
                  <a:lnTo>
                    <a:pt x="476021" y="132249"/>
                  </a:lnTo>
                  <a:lnTo>
                    <a:pt x="499926" y="132206"/>
                  </a:lnTo>
                  <a:lnTo>
                    <a:pt x="531541" y="132183"/>
                  </a:lnTo>
                  <a:lnTo>
                    <a:pt x="559957" y="130294"/>
                  </a:lnTo>
                  <a:lnTo>
                    <a:pt x="591426" y="125266"/>
                  </a:lnTo>
                  <a:lnTo>
                    <a:pt x="616742" y="121190"/>
                  </a:lnTo>
                  <a:lnTo>
                    <a:pt x="644260" y="116442"/>
                  </a:lnTo>
                  <a:lnTo>
                    <a:pt x="670078" y="109415"/>
                  </a:lnTo>
                  <a:lnTo>
                    <a:pt x="695560" y="105413"/>
                  </a:lnTo>
                  <a:lnTo>
                    <a:pt x="720977" y="101409"/>
                  </a:lnTo>
                  <a:lnTo>
                    <a:pt x="750143" y="100715"/>
                  </a:lnTo>
                  <a:lnTo>
                    <a:pt x="773453" y="100553"/>
                  </a:lnTo>
                  <a:lnTo>
                    <a:pt x="804732" y="100461"/>
                  </a:lnTo>
                  <a:lnTo>
                    <a:pt x="833050" y="100434"/>
                  </a:lnTo>
                  <a:lnTo>
                    <a:pt x="862606" y="98545"/>
                  </a:lnTo>
                  <a:lnTo>
                    <a:pt x="891557" y="94956"/>
                  </a:lnTo>
                  <a:lnTo>
                    <a:pt x="918364" y="89884"/>
                  </a:lnTo>
                  <a:lnTo>
                    <a:pt x="950105" y="88150"/>
                  </a:lnTo>
                  <a:lnTo>
                    <a:pt x="979596" y="87779"/>
                  </a:lnTo>
                  <a:lnTo>
                    <a:pt x="1004414" y="87740"/>
                  </a:lnTo>
                  <a:lnTo>
                    <a:pt x="1034679" y="87726"/>
                  </a:lnTo>
                  <a:lnTo>
                    <a:pt x="1051935" y="85842"/>
                  </a:lnTo>
                  <a:lnTo>
                    <a:pt x="1080101" y="82256"/>
                  </a:lnTo>
                  <a:lnTo>
                    <a:pt x="1111431" y="81548"/>
                  </a:lnTo>
                  <a:lnTo>
                    <a:pt x="1142432" y="82094"/>
                  </a:lnTo>
                  <a:lnTo>
                    <a:pt x="1173295" y="87462"/>
                  </a:lnTo>
                  <a:lnTo>
                    <a:pt x="1184143" y="87716"/>
                  </a:lnTo>
                  <a:lnTo>
                    <a:pt x="1184527" y="72612"/>
                  </a:lnTo>
                  <a:lnTo>
                    <a:pt x="1185234" y="71299"/>
                  </a:lnTo>
                  <a:lnTo>
                    <a:pt x="1186411" y="70424"/>
                  </a:lnTo>
                  <a:lnTo>
                    <a:pt x="1187901" y="69840"/>
                  </a:lnTo>
                  <a:lnTo>
                    <a:pt x="1188894" y="68040"/>
                  </a:lnTo>
                  <a:lnTo>
                    <a:pt x="1190766" y="54922"/>
                  </a:lnTo>
                  <a:lnTo>
                    <a:pt x="1190875" y="41095"/>
                  </a:lnTo>
                  <a:lnTo>
                    <a:pt x="1192759" y="36895"/>
                  </a:lnTo>
                  <a:lnTo>
                    <a:pt x="1195244" y="32677"/>
                  </a:lnTo>
                  <a:lnTo>
                    <a:pt x="1196840" y="24221"/>
                  </a:lnTo>
                  <a:lnTo>
                    <a:pt x="1197225" y="8524"/>
                  </a:lnTo>
                  <a:lnTo>
                    <a:pt x="1199109" y="4781"/>
                  </a:lnTo>
                  <a:lnTo>
                    <a:pt x="1202698" y="0"/>
                  </a:lnTo>
                  <a:lnTo>
                    <a:pt x="1202993" y="313"/>
                  </a:lnTo>
                  <a:lnTo>
                    <a:pt x="1203581" y="5173"/>
                  </a:lnTo>
                </a:path>
              </a:pathLst>
            </a:custGeom>
            <a:noFill/>
            <a:ln cap="flat" cmpd="sng" w="19050">
              <a:solidFill>
                <a:srgbClr val="0093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g30d163e5dd9_0_1"/>
          <p:cNvSpPr txBox="1"/>
          <p:nvPr>
            <p:ph idx="1" type="body"/>
          </p:nvPr>
        </p:nvSpPr>
        <p:spPr>
          <a:xfrm>
            <a:off x="838200" y="318200"/>
            <a:ext cx="10515600" cy="58587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000"/>
              <a:t>Class exercise:</a:t>
            </a:r>
            <a:endParaRPr sz="2000"/>
          </a:p>
          <a:p>
            <a:pPr indent="0" lvl="0" marL="0" rtl="0" algn="l">
              <a:spcBef>
                <a:spcPts val="1000"/>
              </a:spcBef>
              <a:spcAft>
                <a:spcPts val="0"/>
              </a:spcAft>
              <a:buNone/>
            </a:pPr>
            <a:r>
              <a:rPr lang="en-US" sz="2000"/>
              <a:t>768 403 495</a:t>
            </a:r>
            <a:endParaRPr sz="2000"/>
          </a:p>
          <a:p>
            <a:pPr indent="0" lvl="0" marL="0" rtl="0" algn="l">
              <a:spcBef>
                <a:spcPts val="1000"/>
              </a:spcBef>
              <a:spcAft>
                <a:spcPts val="0"/>
              </a:spcAft>
              <a:buNone/>
            </a:pPr>
            <a:r>
              <a:rPr lang="en-US" sz="2000"/>
              <a:t>495 391 405</a:t>
            </a:r>
            <a:endParaRPr sz="2000"/>
          </a:p>
          <a:p>
            <a:pPr indent="0" lvl="0" marL="0" rtl="0" algn="l">
              <a:spcBef>
                <a:spcPts val="1000"/>
              </a:spcBef>
              <a:spcAft>
                <a:spcPts val="0"/>
              </a:spcAft>
              <a:buNone/>
            </a:pPr>
            <a:r>
              <a:rPr lang="en-US" sz="2000"/>
              <a:t>394 495 145</a:t>
            </a:r>
            <a:endParaRPr sz="2000"/>
          </a:p>
          <a:p>
            <a:pPr indent="0" lvl="0" marL="0" rtl="0" algn="l">
              <a:spcBef>
                <a:spcPts val="1000"/>
              </a:spcBef>
              <a:spcAft>
                <a:spcPts val="0"/>
              </a:spcAft>
              <a:buNone/>
            </a:pPr>
            <a:r>
              <a:rPr lang="en-US" sz="2000"/>
              <a:t>245 584 495</a:t>
            </a:r>
            <a:endParaRPr sz="2000"/>
          </a:p>
          <a:p>
            <a:pPr indent="0" lvl="0" marL="0" rtl="0" algn="l">
              <a:spcBef>
                <a:spcPts val="1000"/>
              </a:spcBef>
              <a:spcAft>
                <a:spcPts val="0"/>
              </a:spcAft>
              <a:buNone/>
            </a:pPr>
            <a:r>
              <a:rPr lang="en-US" sz="2000"/>
              <a:t>948 867 823</a:t>
            </a:r>
            <a:endParaRPr sz="2000"/>
          </a:p>
          <a:p>
            <a:pPr indent="0" lvl="0" marL="0" rtl="0" algn="l">
              <a:spcBef>
                <a:spcPts val="1000"/>
              </a:spcBef>
              <a:spcAft>
                <a:spcPts val="0"/>
              </a:spcAft>
              <a:buNone/>
            </a:pPr>
            <a:r>
              <a:rPr lang="en-US" sz="2000"/>
              <a:t>985 459 484</a:t>
            </a:r>
            <a:endParaRPr sz="2000"/>
          </a:p>
          <a:p>
            <a:pPr indent="0" lvl="0" marL="0" rtl="0" algn="l">
              <a:spcBef>
                <a:spcPts val="1000"/>
              </a:spcBef>
              <a:spcAft>
                <a:spcPts val="0"/>
              </a:spcAft>
              <a:buNone/>
            </a:pPr>
            <a:r>
              <a:rPr lang="en-US" sz="2000"/>
              <a:t>938 985 975              </a:t>
            </a:r>
            <a:endParaRPr sz="2000"/>
          </a:p>
          <a:p>
            <a:pPr indent="0" lvl="0" marL="0" rtl="0" algn="l">
              <a:spcBef>
                <a:spcPts val="1000"/>
              </a:spcBef>
              <a:spcAft>
                <a:spcPts val="0"/>
              </a:spcAft>
              <a:buNone/>
            </a:pPr>
            <a:r>
              <a:rPr lang="en-US" sz="2000"/>
              <a:t>954 653 596</a:t>
            </a:r>
            <a:endParaRPr sz="2000"/>
          </a:p>
        </p:txBody>
      </p:sp>
      <p:sp>
        <p:nvSpPr>
          <p:cNvPr id="304" name="Google Shape;304;g30d163e5dd9_0_1"/>
          <p:cNvSpPr txBox="1"/>
          <p:nvPr>
            <p:ph idx="12" type="sldNum"/>
          </p:nvPr>
        </p:nvSpPr>
        <p:spPr>
          <a:xfrm>
            <a:off x="8610600" y="6356350"/>
            <a:ext cx="2743200" cy="3651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pic>
        <p:nvPicPr>
          <p:cNvPr descr="A picture containing table&#10;&#10;Description automatically generated" id="305" name="Google Shape;305;g30d163e5dd9_0_1"/>
          <p:cNvPicPr preferRelativeResize="0"/>
          <p:nvPr>
            <p:ph idx="1" type="body"/>
          </p:nvPr>
        </p:nvPicPr>
        <p:blipFill rotWithShape="1">
          <a:blip r:embed="rId3">
            <a:alphaModFix/>
          </a:blip>
          <a:srcRect b="69098" l="0" r="-1399" t="9113"/>
          <a:stretch/>
        </p:blipFill>
        <p:spPr>
          <a:xfrm>
            <a:off x="838200" y="3961451"/>
            <a:ext cx="11324400" cy="26664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A picture containing table&#10;&#10;Description automatically generated" id="310" name="Google Shape;310;g30b37683886_0_573"/>
          <p:cNvPicPr preferRelativeResize="0"/>
          <p:nvPr/>
        </p:nvPicPr>
        <p:blipFill rotWithShape="1">
          <a:blip r:embed="rId3">
            <a:alphaModFix/>
          </a:blip>
          <a:srcRect b="11593" l="0" r="-1399" t="50221"/>
          <a:stretch/>
        </p:blipFill>
        <p:spPr>
          <a:xfrm>
            <a:off x="567024" y="582391"/>
            <a:ext cx="11339208" cy="5693219"/>
          </a:xfrm>
          <a:prstGeom prst="rect">
            <a:avLst/>
          </a:prstGeom>
          <a:noFill/>
          <a:ln>
            <a:noFill/>
          </a:ln>
        </p:spPr>
      </p:pic>
      <p:sp>
        <p:nvSpPr>
          <p:cNvPr id="311" name="Google Shape;311;g30b37683886_0_57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pic>
        <p:nvPicPr>
          <p:cNvPr id="312" name="Google Shape;312;g30b37683886_0_573"/>
          <p:cNvPicPr preferRelativeResize="0"/>
          <p:nvPr/>
        </p:nvPicPr>
        <p:blipFill rotWithShape="1">
          <a:blip r:embed="rId4">
            <a:alphaModFix/>
          </a:blip>
          <a:srcRect b="0" l="0" r="0" t="0"/>
          <a:stretch/>
        </p:blipFill>
        <p:spPr>
          <a:xfrm>
            <a:off x="7375500" y="6052550"/>
            <a:ext cx="3724275" cy="5715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2020-11-16T16:35:47Z</dcterms:created>
  <dc:creator>Rona Chau</dc:creator>
</cp:coreProperties>
</file>