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0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jn9cjcRRKQwxquTa9Hc7Egf2G3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customschemas.google.com/relationships/presentationmetadata" Target="meta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0df25825c9_0_1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finish week 6</a:t>
            </a:r>
            <a:endParaRPr/>
          </a:p>
        </p:txBody>
      </p:sp>
      <p:sp>
        <p:nvSpPr>
          <p:cNvPr id="348" name="Google Shape;348;g30df25825c9_0_12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0df25825c9_0_27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0df25825c9_0_27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30df25825c9_0_27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0df25825c9_0_2573:notes"/>
          <p:cNvSpPr txBox="1"/>
          <p:nvPr>
            <p:ph idx="1" type="body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30df25825c9_0_2573:notes"/>
          <p:cNvSpPr/>
          <p:nvPr>
            <p:ph idx="2" type="sldImg"/>
          </p:nvPr>
        </p:nvSpPr>
        <p:spPr>
          <a:xfrm>
            <a:off x="426022" y="1143550"/>
            <a:ext cx="6006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11a925663f_0_102:notes"/>
          <p:cNvSpPr txBox="1"/>
          <p:nvPr>
            <p:ph idx="1" type="body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311a925663f_0_102:notes"/>
          <p:cNvSpPr/>
          <p:nvPr>
            <p:ph idx="2" type="sldImg"/>
          </p:nvPr>
        </p:nvSpPr>
        <p:spPr>
          <a:xfrm>
            <a:off x="426022" y="1143550"/>
            <a:ext cx="6006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11a925663f_0_108:notes"/>
          <p:cNvSpPr txBox="1"/>
          <p:nvPr>
            <p:ph idx="1" type="body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311a925663f_0_108:notes"/>
          <p:cNvSpPr/>
          <p:nvPr>
            <p:ph idx="2" type="sldImg"/>
          </p:nvPr>
        </p:nvSpPr>
        <p:spPr>
          <a:xfrm>
            <a:off x="426022" y="1143550"/>
            <a:ext cx="6006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11a925663f_0_117:notes"/>
          <p:cNvSpPr txBox="1"/>
          <p:nvPr>
            <p:ph idx="1" type="body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311a925663f_0_117:notes"/>
          <p:cNvSpPr/>
          <p:nvPr>
            <p:ph idx="2" type="sldImg"/>
          </p:nvPr>
        </p:nvSpPr>
        <p:spPr>
          <a:xfrm>
            <a:off x="426022" y="1143550"/>
            <a:ext cx="6006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11a925663f_0_123:notes"/>
          <p:cNvSpPr txBox="1"/>
          <p:nvPr>
            <p:ph idx="1" type="body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311a925663f_0_123:notes"/>
          <p:cNvSpPr/>
          <p:nvPr>
            <p:ph idx="2" type="sldImg"/>
          </p:nvPr>
        </p:nvSpPr>
        <p:spPr>
          <a:xfrm>
            <a:off x="426022" y="1143550"/>
            <a:ext cx="6006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0df25825c9_0_1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2" name="Google Shape;292;g30df25825c9_0_12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0df25825c9_0_1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1" name="Google Shape;311;g30df25825c9_0_12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0df25825c9_0_275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30df25825c9_0_2750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3" name="Google Shape;93;g30df25825c9_0_275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30df25825c9_0_275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30df25825c9_0_275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0df25825c9_0_275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g30df25825c9_0_275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g30df25825c9_0_275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30df25825c9_0_275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30df25825c9_0_275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0df25825c9_0_2762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30df25825c9_0_2762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g30df25825c9_0_276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30df25825c9_0_276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g30df25825c9_0_276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df25825c9_0_276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30df25825c9_0_2768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g30df25825c9_0_2768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g30df25825c9_0_276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30df25825c9_0_276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g30df25825c9_0_276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0df25825c9_0_2775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g30df25825c9_0_2775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g30df25825c9_0_2775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g30df25825c9_0_2775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g30df25825c9_0_2775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g30df25825c9_0_277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30df25825c9_0_277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30df25825c9_0_277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0df25825c9_0_278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g30df25825c9_0_278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30df25825c9_0_278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30df25825c9_0_278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0df25825c9_0_278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30df25825c9_0_278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g30df25825c9_0_278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df25825c9_0_2793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30df25825c9_0_2793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g30df25825c9_0_2793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7" name="Google Shape;137;g30df25825c9_0_279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30df25825c9_0_279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g30df25825c9_0_279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df25825c9_0_2800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30df25825c9_0_2800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g30df25825c9_0_2800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g30df25825c9_0_280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30df25825c9_0_280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30df25825c9_0_280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0df25825c9_0_280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g30df25825c9_0_2807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g30df25825c9_0_280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30df25825c9_0_280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30df25825c9_0_280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df25825c9_0_2813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g30df25825c9_0_2813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g30df25825c9_0_28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30df25825c9_0_28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g30df25825c9_0_28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11a925663f_0_135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g311a925663f_0_135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8" name="Google Shape;168;g311a925663f_0_13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g311a925663f_0_13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g311a925663f_0_13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11a925663f_0_14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g311a925663f_0_14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g311a925663f_0_14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g311a925663f_0_14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g311a925663f_0_14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11a925663f_0_147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g311a925663f_0_147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0" name="Google Shape;180;g311a925663f_0_14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g311a925663f_0_14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g311a925663f_0_14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11a925663f_0_15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g311a925663f_0_153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g311a925663f_0_153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g311a925663f_0_15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g311a925663f_0_15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g311a925663f_0_15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11a925663f_0_160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g311a925663f_0_160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3" name="Google Shape;193;g311a925663f_0_160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4" name="Google Shape;194;g311a925663f_0_160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5" name="Google Shape;195;g311a925663f_0_160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6" name="Google Shape;196;g311a925663f_0_16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g311a925663f_0_16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g311a925663f_0_16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11a925663f_0_16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g311a925663f_0_16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g311a925663f_0_16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g311a925663f_0_16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11a925663f_0_17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g311a925663f_0_17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g311a925663f_0_17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11a925663f_0_178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g311a925663f_0_178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1" name="Google Shape;211;g311a925663f_0_178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2" name="Google Shape;212;g311a925663f_0_17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g311a925663f_0_17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g311a925663f_0_17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11a925663f_0_185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g311a925663f_0_185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g311a925663f_0_185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9" name="Google Shape;219;g311a925663f_0_18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g311a925663f_0_18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g311a925663f_0_18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11a925663f_0_19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g311a925663f_0_192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g311a925663f_0_19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g311a925663f_0_19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g311a925663f_0_19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11a925663f_0_198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g311a925663f_0_198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g311a925663f_0_19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g311a925663f_0_19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g311a925663f_0_19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df25825c9_0_274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g30df25825c9_0_274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g30df25825c9_0_274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g30df25825c9_0_274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g30df25825c9_0_274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11a925663f_0_12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1" name="Google Shape;161;g311a925663f_0_12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g311a925663f_0_12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g311a925663f_0_12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g311a925663f_0_1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1"/>
          <p:cNvPicPr preferRelativeResize="0"/>
          <p:nvPr/>
        </p:nvPicPr>
        <p:blipFill rotWithShape="1">
          <a:blip r:embed="rId3">
            <a:alphaModFix/>
          </a:blip>
          <a:srcRect b="4077" l="0" r="0" t="116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"/>
          <p:cNvSpPr/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"/>
          <p:cNvSpPr txBox="1"/>
          <p:nvPr>
            <p:ph type="ctrTitle"/>
          </p:nvPr>
        </p:nvSpPr>
        <p:spPr>
          <a:xfrm>
            <a:off x="523875" y="5317240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None/>
            </a:pPr>
            <a:r>
              <a:rPr b="1" lang="en-US" sz="2400">
                <a:solidFill>
                  <a:srgbClr val="262626"/>
                </a:solidFill>
              </a:rPr>
              <a:t>Cantonese I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None/>
            </a:pPr>
            <a:r>
              <a:rPr b="1" lang="en-US" sz="2400">
                <a:solidFill>
                  <a:srgbClr val="262626"/>
                </a:solidFill>
              </a:rPr>
              <a:t>Week 6</a:t>
            </a:r>
            <a:endParaRPr/>
          </a:p>
        </p:txBody>
      </p:sp>
      <p:cxnSp>
        <p:nvCxnSpPr>
          <p:cNvPr id="241" name="Google Shape;241;p1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cap="flat" cmpd="sng" w="41275">
            <a:solidFill>
              <a:schemeClr val="lt1">
                <a:alpha val="8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2" name="Google Shape;242;p1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cap="flat" cmpd="sng" w="41275">
            <a:solidFill>
              <a:schemeClr val="lt1">
                <a:alpha val="8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0df25825c9_0_1298"/>
          <p:cNvSpPr txBox="1"/>
          <p:nvPr>
            <p:ph idx="1" type="body"/>
          </p:nvPr>
        </p:nvSpPr>
        <p:spPr>
          <a:xfrm>
            <a:off x="2020824" y="1200001"/>
            <a:ext cx="661500" cy="41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25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39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42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11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54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89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67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71</a:t>
            </a:r>
            <a:endParaRPr/>
          </a:p>
        </p:txBody>
      </p:sp>
      <p:sp>
        <p:nvSpPr>
          <p:cNvPr id="351" name="Google Shape;351;g30df25825c9_0_1298"/>
          <p:cNvSpPr txBox="1"/>
          <p:nvPr/>
        </p:nvSpPr>
        <p:spPr>
          <a:xfrm>
            <a:off x="4376928" y="1200001"/>
            <a:ext cx="1414200" cy="46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566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852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g30df25825c9_0_1298"/>
          <p:cNvSpPr txBox="1"/>
          <p:nvPr/>
        </p:nvSpPr>
        <p:spPr>
          <a:xfrm>
            <a:off x="7040880" y="1200001"/>
            <a:ext cx="1414200" cy="46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g30df25825c9_0_1298"/>
          <p:cNvSpPr txBox="1"/>
          <p:nvPr/>
        </p:nvSpPr>
        <p:spPr>
          <a:xfrm>
            <a:off x="7296912" y="1124779"/>
            <a:ext cx="1414200" cy="46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7601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9566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6913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5384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8104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1220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2477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3852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g30df25825c9_0_129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5" name="Google Shape;355;g30df25825c9_0_12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5500" y="6052550"/>
            <a:ext cx="3724275" cy="571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6" name="Google Shape;356;g30df25825c9_0_1298"/>
          <p:cNvGrpSpPr/>
          <p:nvPr/>
        </p:nvGrpSpPr>
        <p:grpSpPr>
          <a:xfrm>
            <a:off x="8523744" y="1727200"/>
            <a:ext cx="417057" cy="241301"/>
            <a:chOff x="8523744" y="1727200"/>
            <a:chExt cx="417057" cy="241301"/>
          </a:xfrm>
        </p:grpSpPr>
        <p:sp>
          <p:nvSpPr>
            <p:cNvPr id="357" name="Google Shape;357;g30df25825c9_0_1298"/>
            <p:cNvSpPr/>
            <p:nvPr/>
          </p:nvSpPr>
          <p:spPr>
            <a:xfrm>
              <a:off x="8523744" y="1755657"/>
              <a:ext cx="194807" cy="206420"/>
            </a:xfrm>
            <a:custGeom>
              <a:rect b="b" l="l" r="r" t="t"/>
              <a:pathLst>
                <a:path extrusionOk="0" h="206420" w="194807">
                  <a:moveTo>
                    <a:pt x="118606" y="9643"/>
                  </a:moveTo>
                  <a:lnTo>
                    <a:pt x="118606" y="9643"/>
                  </a:lnTo>
                  <a:lnTo>
                    <a:pt x="115234" y="9643"/>
                  </a:lnTo>
                  <a:lnTo>
                    <a:pt x="111699" y="7762"/>
                  </a:lnTo>
                  <a:lnTo>
                    <a:pt x="107775" y="5279"/>
                  </a:lnTo>
                  <a:lnTo>
                    <a:pt x="99507" y="3685"/>
                  </a:lnTo>
                  <a:lnTo>
                    <a:pt x="97407" y="3555"/>
                  </a:lnTo>
                  <a:lnTo>
                    <a:pt x="93191" y="1528"/>
                  </a:lnTo>
                  <a:lnTo>
                    <a:pt x="91080" y="0"/>
                  </a:lnTo>
                  <a:lnTo>
                    <a:pt x="83089" y="183"/>
                  </a:lnTo>
                  <a:lnTo>
                    <a:pt x="64084" y="6050"/>
                  </a:lnTo>
                  <a:lnTo>
                    <a:pt x="51104" y="14708"/>
                  </a:lnTo>
                  <a:lnTo>
                    <a:pt x="27424" y="38830"/>
                  </a:lnTo>
                  <a:lnTo>
                    <a:pt x="12505" y="66078"/>
                  </a:lnTo>
                  <a:lnTo>
                    <a:pt x="4854" y="91276"/>
                  </a:lnTo>
                  <a:lnTo>
                    <a:pt x="0" y="121790"/>
                  </a:lnTo>
                  <a:lnTo>
                    <a:pt x="443" y="148705"/>
                  </a:lnTo>
                  <a:lnTo>
                    <a:pt x="5042" y="168910"/>
                  </a:lnTo>
                  <a:lnTo>
                    <a:pt x="12918" y="182057"/>
                  </a:lnTo>
                  <a:lnTo>
                    <a:pt x="22537" y="189218"/>
                  </a:lnTo>
                  <a:lnTo>
                    <a:pt x="52346" y="203651"/>
                  </a:lnTo>
                  <a:lnTo>
                    <a:pt x="75604" y="206119"/>
                  </a:lnTo>
                  <a:lnTo>
                    <a:pt x="104911" y="206419"/>
                  </a:lnTo>
                  <a:lnTo>
                    <a:pt x="134115" y="204597"/>
                  </a:lnTo>
                  <a:lnTo>
                    <a:pt x="162720" y="195660"/>
                  </a:lnTo>
                  <a:lnTo>
                    <a:pt x="179740" y="187394"/>
                  </a:lnTo>
                  <a:lnTo>
                    <a:pt x="194806" y="174743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g30df25825c9_0_1298"/>
            <p:cNvSpPr/>
            <p:nvPr/>
          </p:nvSpPr>
          <p:spPr>
            <a:xfrm>
              <a:off x="8712200" y="1727200"/>
              <a:ext cx="76201" cy="12701"/>
            </a:xfrm>
            <a:custGeom>
              <a:rect b="b" l="l" r="r" t="t"/>
              <a:pathLst>
                <a:path extrusionOk="0" h="12701" w="76201">
                  <a:moveTo>
                    <a:pt x="0" y="0"/>
                  </a:moveTo>
                  <a:lnTo>
                    <a:pt x="0" y="0"/>
                  </a:lnTo>
                  <a:lnTo>
                    <a:pt x="3373" y="3371"/>
                  </a:lnTo>
                  <a:lnTo>
                    <a:pt x="6907" y="5026"/>
                  </a:lnTo>
                  <a:lnTo>
                    <a:pt x="35505" y="6272"/>
                  </a:lnTo>
                  <a:lnTo>
                    <a:pt x="64883" y="7051"/>
                  </a:lnTo>
                  <a:lnTo>
                    <a:pt x="76200" y="127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g30df25825c9_0_1298"/>
            <p:cNvSpPr/>
            <p:nvPr/>
          </p:nvSpPr>
          <p:spPr>
            <a:xfrm>
              <a:off x="8757530" y="1822450"/>
              <a:ext cx="18171" cy="107951"/>
            </a:xfrm>
            <a:custGeom>
              <a:rect b="b" l="l" r="r" t="t"/>
              <a:pathLst>
                <a:path extrusionOk="0" h="107951" w="18171">
                  <a:moveTo>
                    <a:pt x="5470" y="0"/>
                  </a:moveTo>
                  <a:lnTo>
                    <a:pt x="5470" y="0"/>
                  </a:lnTo>
                  <a:lnTo>
                    <a:pt x="4765" y="28835"/>
                  </a:lnTo>
                  <a:lnTo>
                    <a:pt x="3" y="59606"/>
                  </a:lnTo>
                  <a:lnTo>
                    <a:pt x="0" y="81624"/>
                  </a:lnTo>
                  <a:lnTo>
                    <a:pt x="2569" y="88724"/>
                  </a:lnTo>
                  <a:lnTo>
                    <a:pt x="10114" y="101298"/>
                  </a:lnTo>
                  <a:lnTo>
                    <a:pt x="10683" y="103515"/>
                  </a:lnTo>
                  <a:lnTo>
                    <a:pt x="11767" y="104994"/>
                  </a:lnTo>
                  <a:lnTo>
                    <a:pt x="13196" y="105979"/>
                  </a:lnTo>
                  <a:lnTo>
                    <a:pt x="18170" y="1079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g30df25825c9_0_1298"/>
            <p:cNvSpPr/>
            <p:nvPr/>
          </p:nvSpPr>
          <p:spPr>
            <a:xfrm>
              <a:off x="8814683" y="1803400"/>
              <a:ext cx="126118" cy="165101"/>
            </a:xfrm>
            <a:custGeom>
              <a:rect b="b" l="l" r="r" t="t"/>
              <a:pathLst>
                <a:path extrusionOk="0" h="165101" w="126118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8"/>
                  </a:lnTo>
                  <a:lnTo>
                    <a:pt x="0" y="8838"/>
                  </a:lnTo>
                  <a:lnTo>
                    <a:pt x="411" y="10831"/>
                  </a:lnTo>
                  <a:lnTo>
                    <a:pt x="3655" y="18418"/>
                  </a:lnTo>
                  <a:lnTo>
                    <a:pt x="8872" y="42992"/>
                  </a:lnTo>
                  <a:lnTo>
                    <a:pt x="15414" y="69418"/>
                  </a:lnTo>
                  <a:lnTo>
                    <a:pt x="20995" y="100260"/>
                  </a:lnTo>
                  <a:lnTo>
                    <a:pt x="21070" y="111823"/>
                  </a:lnTo>
                  <a:lnTo>
                    <a:pt x="18337" y="126112"/>
                  </a:lnTo>
                  <a:lnTo>
                    <a:pt x="21589" y="123366"/>
                  </a:lnTo>
                  <a:lnTo>
                    <a:pt x="23216" y="118094"/>
                  </a:lnTo>
                  <a:lnTo>
                    <a:pt x="24402" y="89381"/>
                  </a:lnTo>
                  <a:lnTo>
                    <a:pt x="25208" y="60428"/>
                  </a:lnTo>
                  <a:lnTo>
                    <a:pt x="33353" y="31345"/>
                  </a:lnTo>
                  <a:lnTo>
                    <a:pt x="39443" y="19322"/>
                  </a:lnTo>
                  <a:lnTo>
                    <a:pt x="43616" y="15643"/>
                  </a:lnTo>
                  <a:lnTo>
                    <a:pt x="48528" y="14008"/>
                  </a:lnTo>
                  <a:lnTo>
                    <a:pt x="63853" y="12872"/>
                  </a:lnTo>
                  <a:lnTo>
                    <a:pt x="68576" y="14658"/>
                  </a:lnTo>
                  <a:lnTo>
                    <a:pt x="87131" y="31002"/>
                  </a:lnTo>
                  <a:lnTo>
                    <a:pt x="102370" y="51907"/>
                  </a:lnTo>
                  <a:lnTo>
                    <a:pt x="109830" y="70178"/>
                  </a:lnTo>
                  <a:lnTo>
                    <a:pt x="116315" y="101643"/>
                  </a:lnTo>
                  <a:lnTo>
                    <a:pt x="119314" y="131474"/>
                  </a:lnTo>
                  <a:lnTo>
                    <a:pt x="120413" y="153564"/>
                  </a:lnTo>
                  <a:lnTo>
                    <a:pt x="126117" y="1651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0df25825c9_0_273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9" name="Google Shape;249;g30df25825c9_0_2737"/>
          <p:cNvSpPr txBox="1"/>
          <p:nvPr>
            <p:ph idx="4294967295"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Quick check/revision</a:t>
            </a:r>
            <a:endParaRPr/>
          </a:p>
        </p:txBody>
      </p:sp>
      <p:sp>
        <p:nvSpPr>
          <p:cNvPr id="250" name="Google Shape;250;g30df25825c9_0_2737"/>
          <p:cNvSpPr txBox="1"/>
          <p:nvPr/>
        </p:nvSpPr>
        <p:spPr>
          <a:xfrm>
            <a:off x="798850" y="1657975"/>
            <a:ext cx="9676500" cy="44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how are you?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what is your name?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adjective (happy, cute, beautiful)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possession word (my friend, my teacher, my student, my classmate, my doctor)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verb to be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negation to verb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negation to adjective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where you from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yes/no question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0df25825c9_0_257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Tone check</a:t>
            </a:r>
            <a:endParaRPr/>
          </a:p>
        </p:txBody>
      </p:sp>
      <p:sp>
        <p:nvSpPr>
          <p:cNvPr id="256" name="Google Shape;256;g30df25825c9_0_2573"/>
          <p:cNvSpPr txBox="1"/>
          <p:nvPr>
            <p:ph idx="1" type="body"/>
          </p:nvPr>
        </p:nvSpPr>
        <p:spPr>
          <a:xfrm>
            <a:off x="307475" y="1266100"/>
            <a:ext cx="8607600" cy="52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diu   鵰diu1    𨳒diu2    吊diu3     diu4         diu5       調diu6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Hai  閪hai1     喺hai2    hai3         兮hai4      匸hai5   係hai6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gau 鳩gau1   九gau2…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cat 七cat1   …   𨳍cat6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soeng     想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zaap 習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gwaan 慣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sei 四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zung 鍾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/>
              <a:t>fan 飯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</p:txBody>
      </p:sp>
      <p:sp>
        <p:nvSpPr>
          <p:cNvPr id="257" name="Google Shape;257;g30df25825c9_0_257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8" name="Google Shape;258;g30df25825c9_0_25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9574" y="329983"/>
            <a:ext cx="3380508" cy="593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11a925663f_0_10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Auxiliary verbs</a:t>
            </a:r>
            <a:endParaRPr/>
          </a:p>
        </p:txBody>
      </p:sp>
      <p:sp>
        <p:nvSpPr>
          <p:cNvPr id="264" name="Google Shape;264;g311a925663f_0_102"/>
          <p:cNvSpPr txBox="1"/>
          <p:nvPr>
            <p:ph idx="1" type="body"/>
          </p:nvPr>
        </p:nvSpPr>
        <p:spPr>
          <a:xfrm>
            <a:off x="838200" y="1456347"/>
            <a:ext cx="10515600" cy="49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							Negation +唔 m4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會  		wui5  			will, would		🡪</a:t>
            </a:r>
            <a:r>
              <a:rPr lang="en-US">
                <a:solidFill>
                  <a:srgbClr val="FF0000"/>
                </a:solidFill>
              </a:rPr>
              <a:t>唔</a:t>
            </a:r>
            <a:r>
              <a:rPr lang="en-US"/>
              <a:t>會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可以  		ho2 ji5		can, may		🡪</a:t>
            </a:r>
            <a:r>
              <a:rPr lang="en-US">
                <a:solidFill>
                  <a:srgbClr val="FF0000"/>
                </a:solidFill>
              </a:rPr>
              <a:t>唔</a:t>
            </a:r>
            <a:r>
              <a:rPr lang="en-US"/>
              <a:t>可以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識 		sik1			know (how to)	🡪</a:t>
            </a:r>
            <a:r>
              <a:rPr lang="en-US">
                <a:solidFill>
                  <a:srgbClr val="FF0000"/>
                </a:solidFill>
              </a:rPr>
              <a:t>唔</a:t>
            </a:r>
            <a:r>
              <a:rPr lang="en-US"/>
              <a:t>識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應該  		jing1 goi1 		should, ought to	🡪</a:t>
            </a:r>
            <a:r>
              <a:rPr lang="en-US">
                <a:solidFill>
                  <a:srgbClr val="FF0000"/>
                </a:solidFill>
              </a:rPr>
              <a:t>唔</a:t>
            </a:r>
            <a:r>
              <a:rPr lang="en-US"/>
              <a:t>應該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需要/要 	seoi1 jiu3/jiu3	want, need		🡪</a:t>
            </a:r>
            <a:r>
              <a:rPr lang="en-US">
                <a:solidFill>
                  <a:srgbClr val="FF0000"/>
                </a:solidFill>
              </a:rPr>
              <a:t>唔</a:t>
            </a:r>
            <a:r>
              <a:rPr lang="en-US"/>
              <a:t>需要/</a:t>
            </a:r>
            <a:r>
              <a:rPr lang="en-US">
                <a:solidFill>
                  <a:srgbClr val="FF0000"/>
                </a:solidFill>
              </a:rPr>
              <a:t>唔</a:t>
            </a:r>
            <a:r>
              <a:rPr lang="en-US"/>
              <a:t>要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想 		soeng2 		want to		🡪</a:t>
            </a:r>
            <a:r>
              <a:rPr lang="en-US">
                <a:solidFill>
                  <a:srgbClr val="FF0000"/>
                </a:solidFill>
              </a:rPr>
              <a:t>唔</a:t>
            </a:r>
            <a:r>
              <a:rPr lang="en-US"/>
              <a:t>想</a:t>
            </a:r>
            <a:endParaRPr/>
          </a:p>
        </p:txBody>
      </p:sp>
      <p:sp>
        <p:nvSpPr>
          <p:cNvPr id="265" name="Google Shape;265;g311a925663f_0_10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11a925663f_0_10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phrases</a:t>
            </a:r>
            <a:endParaRPr/>
          </a:p>
        </p:txBody>
      </p:sp>
      <p:sp>
        <p:nvSpPr>
          <p:cNvPr id="271" name="Google Shape;271;g311a925663f_0_108"/>
          <p:cNvSpPr txBox="1"/>
          <p:nvPr>
            <p:ph idx="1" type="body"/>
          </p:nvPr>
        </p:nvSpPr>
        <p:spPr>
          <a:xfrm>
            <a:off x="838200" y="1456347"/>
            <a:ext cx="10515600" cy="49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食乜嘢?  Sik6 mat1/mi1/me1 je5? (eat what things?)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做乜嘢? Zou6 mat1 je5? (do what things?)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聽乜嘢? Teng1 mat1 je5? (hear what things?)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睇乜嘢? Tai2 me1 je5? (see what things?)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去邊度? Heoi3 bin1 dou6? (go where?)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邊個? Bin1 go3? (who?)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點解? Dim2 gaai2 (how explain? 🡪 why?)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點樣? Dim2 joeng2? (how?)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幾時? Gei2 si4? (how time 🡪 when?)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幾多? Gei2 do1? (how many?)</a:t>
            </a:r>
            <a:endParaRPr/>
          </a:p>
        </p:txBody>
      </p:sp>
      <p:sp>
        <p:nvSpPr>
          <p:cNvPr id="272" name="Google Shape;272;g311a925663f_0_10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3" name="Google Shape;273;g311a925663f_0_108"/>
          <p:cNvSpPr/>
          <p:nvPr/>
        </p:nvSpPr>
        <p:spPr>
          <a:xfrm>
            <a:off x="905522" y="1318846"/>
            <a:ext cx="372900" cy="1908000"/>
          </a:xfrm>
          <a:prstGeom prst="roundRect">
            <a:avLst>
              <a:gd fmla="val 16667" name="adj"/>
            </a:avLst>
          </a:prstGeom>
          <a:noFill/>
          <a:ln cap="flat" cmpd="sng" w="317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4" name="Google Shape;274;g311a925663f_0_108"/>
          <p:cNvCxnSpPr/>
          <p:nvPr/>
        </p:nvCxnSpPr>
        <p:spPr>
          <a:xfrm rot="10800000">
            <a:off x="728100" y="452746"/>
            <a:ext cx="110100" cy="866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5" name="Google Shape;275;g311a925663f_0_108"/>
          <p:cNvSpPr txBox="1"/>
          <p:nvPr/>
        </p:nvSpPr>
        <p:spPr>
          <a:xfrm>
            <a:off x="488382" y="199345"/>
            <a:ext cx="77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verb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11a925663f_0_117"/>
          <p:cNvSpPr txBox="1"/>
          <p:nvPr>
            <p:ph type="title"/>
          </p:nvPr>
        </p:nvSpPr>
        <p:spPr>
          <a:xfrm>
            <a:off x="838200" y="365125"/>
            <a:ext cx="105156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Combination: auxiliary verb x question phrase</a:t>
            </a:r>
            <a:endParaRPr/>
          </a:p>
        </p:txBody>
      </p:sp>
      <p:sp>
        <p:nvSpPr>
          <p:cNvPr id="281" name="Google Shape;281;g311a925663f_0_117"/>
          <p:cNvSpPr txBox="1"/>
          <p:nvPr>
            <p:ph idx="1" type="body"/>
          </p:nvPr>
        </p:nvSpPr>
        <p:spPr>
          <a:xfrm>
            <a:off x="838200" y="1453718"/>
            <a:ext cx="10515600" cy="49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你會食乜嘢? Nei5 wui5 sik6 mat1 je5? (you will eat what thing?)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你會去邊度? Nei5 wui5 heoi3 bin1 dou6? (you will go where?)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我可以食乜嘢? Ngo5 ho2 ji5 sik6 mat1 je5? (I can eat what thing?)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我可以去邊度? Ngo5 ho2 ji5 heoi3 bin1 dou6? (I can go where?)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我可以點樣? ngo5 ho2 ji5 dim2 joeng2? (I can how? -&gt; “what should I do?”)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你可以幾時? Nei5 ho2 ji5 gei2 si4? (you can when?)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你識唔識佢係邊個? Nei5 sik1 m4 sik1 keoi5 hai6 bin1 go3? (you know or not know he/she is who?)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你識唔識點解? Nei5 sik1 m4 sik1 dim2 gaai2? (you know or not know why?)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你識講乜嘢話? Nei5 sik1 gong2 mat1 je5 waa2? (you know speak what language?)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600"/>
          </a:p>
        </p:txBody>
      </p:sp>
      <p:sp>
        <p:nvSpPr>
          <p:cNvPr id="282" name="Google Shape;282;g311a925663f_0_1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11a925663f_0_123"/>
          <p:cNvSpPr txBox="1"/>
          <p:nvPr>
            <p:ph type="title"/>
          </p:nvPr>
        </p:nvSpPr>
        <p:spPr>
          <a:xfrm>
            <a:off x="838200" y="365125"/>
            <a:ext cx="105156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Combination: auxiliary verb x question phrase</a:t>
            </a:r>
            <a:endParaRPr/>
          </a:p>
        </p:txBody>
      </p:sp>
      <p:sp>
        <p:nvSpPr>
          <p:cNvPr id="288" name="Google Shape;288;g311a925663f_0_123"/>
          <p:cNvSpPr txBox="1"/>
          <p:nvPr>
            <p:ph idx="1" type="body"/>
          </p:nvPr>
        </p:nvSpPr>
        <p:spPr>
          <a:xfrm>
            <a:off x="838200" y="1453718"/>
            <a:ext cx="10515600" cy="49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en-US" sz="2840"/>
              <a:t>我應該坐乜嘢車? Ngo5 jing1 goi1 co5 mat1 je5 ce1? (I should sit what thing car?)</a:t>
            </a:r>
            <a:endParaRPr sz="318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en-US" sz="2840"/>
              <a:t>我應該去邊度? Ngo5 jing1 goi1 heoi3 bin1 dou6? (I should go where?)</a:t>
            </a:r>
            <a:endParaRPr sz="318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en-US" sz="2840"/>
              <a:t>我應該點樣? Ngo5 jing1 goi1 dim2 joeng2? (I should how?)</a:t>
            </a:r>
            <a:endParaRPr sz="318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en-US" sz="2840"/>
              <a:t>我應該要幾多杯? Ngo5 jing1 goi1 jiu3 gei2 do1 bui1? (I should need how many cups?)</a:t>
            </a:r>
            <a:endParaRPr sz="318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en-US" sz="2840"/>
              <a:t>你要一個乜菜? Nei5 jiu3 jat1 go3 mat1 coi3? (you need one piece what “vegetable” dish?)</a:t>
            </a:r>
            <a:endParaRPr sz="318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en-US" sz="2840"/>
              <a:t>你要去邊度? Nei5 jiu3 heoi3 bin1 dou6? (you need go where?)</a:t>
            </a:r>
            <a:endParaRPr sz="318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en-US" sz="2840"/>
              <a:t>你想點樣? Nei5 soeng2 dim2 joeng2? (you want how?)</a:t>
            </a:r>
            <a:endParaRPr sz="318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rPr lang="en-US" sz="2840"/>
              <a:t>你想幾多錢? Nei5 soeng2 gei2 do1 cin2? (you want how much money? -&gt; “how much do you want to pay for this item?”)</a:t>
            </a:r>
            <a:endParaRPr sz="318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t/>
            </a:r>
            <a:endParaRPr sz="284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t/>
            </a:r>
            <a:endParaRPr sz="284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t/>
            </a:r>
            <a:endParaRPr sz="284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</a:pPr>
            <a:r>
              <a:t/>
            </a:r>
            <a:endParaRPr sz="301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10"/>
              <a:buNone/>
            </a:pPr>
            <a:r>
              <a:t/>
            </a:r>
            <a:endParaRPr sz="3010"/>
          </a:p>
        </p:txBody>
      </p:sp>
      <p:sp>
        <p:nvSpPr>
          <p:cNvPr id="289" name="Google Shape;289;g311a925663f_0_1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&#10;&#10;Description automatically generated" id="294" name="Google Shape;294;g30df25825c9_0_12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284" y="0"/>
            <a:ext cx="653653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g30df25825c9_0_12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6" name="Google Shape;296;g30df25825c9_0_12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5500" y="6052550"/>
            <a:ext cx="372427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30df25825c9_0_1245"/>
          <p:cNvSpPr/>
          <p:nvPr/>
        </p:nvSpPr>
        <p:spPr>
          <a:xfrm>
            <a:off x="9486900" y="6623050"/>
            <a:ext cx="101601" cy="19051"/>
          </a:xfrm>
          <a:custGeom>
            <a:rect b="b" l="l" r="r" t="t"/>
            <a:pathLst>
              <a:path extrusionOk="0" h="19051" w="101601">
                <a:moveTo>
                  <a:pt x="0" y="0"/>
                </a:moveTo>
                <a:lnTo>
                  <a:pt x="0" y="0"/>
                </a:lnTo>
                <a:lnTo>
                  <a:pt x="25750" y="1882"/>
                </a:lnTo>
                <a:lnTo>
                  <a:pt x="56624" y="5958"/>
                </a:lnTo>
                <a:lnTo>
                  <a:pt x="65383" y="6882"/>
                </a:lnTo>
                <a:lnTo>
                  <a:pt x="88887" y="12699"/>
                </a:lnTo>
                <a:lnTo>
                  <a:pt x="88891" y="12699"/>
                </a:lnTo>
                <a:lnTo>
                  <a:pt x="88900" y="6357"/>
                </a:lnTo>
                <a:lnTo>
                  <a:pt x="101600" y="19050"/>
                </a:lnTo>
              </a:path>
            </a:pathLst>
          </a:custGeom>
          <a:noFill/>
          <a:ln cap="flat" cmpd="sng" w="19050">
            <a:solidFill>
              <a:srgbClr val="00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30df25825c9_0_1245"/>
          <p:cNvSpPr/>
          <p:nvPr/>
        </p:nvSpPr>
        <p:spPr>
          <a:xfrm>
            <a:off x="9113496" y="6579188"/>
            <a:ext cx="87655" cy="18463"/>
          </a:xfrm>
          <a:custGeom>
            <a:rect b="b" l="l" r="r" t="t"/>
            <a:pathLst>
              <a:path extrusionOk="0" h="18463" w="87655">
                <a:moveTo>
                  <a:pt x="30504" y="12112"/>
                </a:moveTo>
                <a:lnTo>
                  <a:pt x="30504" y="12112"/>
                </a:lnTo>
                <a:lnTo>
                  <a:pt x="27133" y="12112"/>
                </a:lnTo>
                <a:lnTo>
                  <a:pt x="26139" y="11407"/>
                </a:lnTo>
                <a:lnTo>
                  <a:pt x="25037" y="8741"/>
                </a:lnTo>
                <a:lnTo>
                  <a:pt x="24036" y="7748"/>
                </a:lnTo>
                <a:lnTo>
                  <a:pt x="21044" y="6644"/>
                </a:lnTo>
                <a:lnTo>
                  <a:pt x="0" y="5769"/>
                </a:lnTo>
                <a:lnTo>
                  <a:pt x="2494" y="5764"/>
                </a:lnTo>
                <a:lnTo>
                  <a:pt x="5826" y="3881"/>
                </a:lnTo>
                <a:lnTo>
                  <a:pt x="9658" y="1399"/>
                </a:lnTo>
                <a:lnTo>
                  <a:pt x="16489" y="0"/>
                </a:lnTo>
                <a:lnTo>
                  <a:pt x="27841" y="292"/>
                </a:lnTo>
                <a:lnTo>
                  <a:pt x="52164" y="6354"/>
                </a:lnTo>
                <a:lnTo>
                  <a:pt x="87654" y="18462"/>
                </a:lnTo>
              </a:path>
            </a:pathLst>
          </a:custGeom>
          <a:noFill/>
          <a:ln cap="flat" cmpd="sng" w="19050">
            <a:solidFill>
              <a:srgbClr val="00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9" name="Google Shape;299;g30df25825c9_0_1245"/>
          <p:cNvGrpSpPr/>
          <p:nvPr/>
        </p:nvGrpSpPr>
        <p:grpSpPr>
          <a:xfrm>
            <a:off x="6832651" y="5429259"/>
            <a:ext cx="215824" cy="311030"/>
            <a:chOff x="6832651" y="5429259"/>
            <a:chExt cx="215824" cy="311030"/>
          </a:xfrm>
        </p:grpSpPr>
        <p:sp>
          <p:nvSpPr>
            <p:cNvPr id="300" name="Google Shape;300;g30df25825c9_0_1245"/>
            <p:cNvSpPr/>
            <p:nvPr/>
          </p:nvSpPr>
          <p:spPr>
            <a:xfrm>
              <a:off x="6934390" y="5429259"/>
              <a:ext cx="114085" cy="266613"/>
            </a:xfrm>
            <a:custGeom>
              <a:rect b="b" l="l" r="r" t="t"/>
              <a:pathLst>
                <a:path extrusionOk="0" h="266613" w="114085">
                  <a:moveTo>
                    <a:pt x="31560" y="12691"/>
                  </a:moveTo>
                  <a:lnTo>
                    <a:pt x="31560" y="12691"/>
                  </a:lnTo>
                  <a:lnTo>
                    <a:pt x="31560" y="1136"/>
                  </a:lnTo>
                  <a:lnTo>
                    <a:pt x="30855" y="754"/>
                  </a:lnTo>
                  <a:lnTo>
                    <a:pt x="25288" y="0"/>
                  </a:lnTo>
                  <a:lnTo>
                    <a:pt x="19750" y="5459"/>
                  </a:lnTo>
                  <a:lnTo>
                    <a:pt x="19124" y="9451"/>
                  </a:lnTo>
                  <a:lnTo>
                    <a:pt x="18207" y="17826"/>
                  </a:lnTo>
                  <a:lnTo>
                    <a:pt x="13400" y="33001"/>
                  </a:lnTo>
                  <a:lnTo>
                    <a:pt x="10746" y="51236"/>
                  </a:lnTo>
                  <a:lnTo>
                    <a:pt x="8199" y="60161"/>
                  </a:lnTo>
                  <a:lnTo>
                    <a:pt x="1975" y="91142"/>
                  </a:lnTo>
                  <a:lnTo>
                    <a:pt x="0" y="122119"/>
                  </a:lnTo>
                  <a:lnTo>
                    <a:pt x="532" y="152467"/>
                  </a:lnTo>
                  <a:lnTo>
                    <a:pt x="5573" y="180434"/>
                  </a:lnTo>
                  <a:lnTo>
                    <a:pt x="7925" y="201831"/>
                  </a:lnTo>
                  <a:lnTo>
                    <a:pt x="21080" y="232745"/>
                  </a:lnTo>
                  <a:lnTo>
                    <a:pt x="33685" y="249379"/>
                  </a:lnTo>
                  <a:lnTo>
                    <a:pt x="37914" y="251942"/>
                  </a:lnTo>
                  <a:lnTo>
                    <a:pt x="40029" y="252625"/>
                  </a:lnTo>
                  <a:lnTo>
                    <a:pt x="41439" y="253785"/>
                  </a:lnTo>
                  <a:lnTo>
                    <a:pt x="44130" y="258085"/>
                  </a:lnTo>
                  <a:lnTo>
                    <a:pt x="47260" y="259338"/>
                  </a:lnTo>
                  <a:lnTo>
                    <a:pt x="55017" y="260848"/>
                  </a:lnTo>
                  <a:lnTo>
                    <a:pt x="62078" y="265783"/>
                  </a:lnTo>
                  <a:lnTo>
                    <a:pt x="68136" y="266511"/>
                  </a:lnTo>
                  <a:lnTo>
                    <a:pt x="72040" y="266612"/>
                  </a:lnTo>
                  <a:lnTo>
                    <a:pt x="76128" y="264774"/>
                  </a:lnTo>
                  <a:lnTo>
                    <a:pt x="87186" y="256150"/>
                  </a:lnTo>
                  <a:lnTo>
                    <a:pt x="91090" y="254951"/>
                  </a:lnTo>
                  <a:lnTo>
                    <a:pt x="92414" y="253925"/>
                  </a:lnTo>
                  <a:lnTo>
                    <a:pt x="94982" y="249816"/>
                  </a:lnTo>
                  <a:lnTo>
                    <a:pt x="103795" y="244556"/>
                  </a:lnTo>
                  <a:lnTo>
                    <a:pt x="105997" y="240860"/>
                  </a:lnTo>
                  <a:lnTo>
                    <a:pt x="107682" y="236866"/>
                  </a:lnTo>
                  <a:lnTo>
                    <a:pt x="111892" y="230651"/>
                  </a:lnTo>
                  <a:lnTo>
                    <a:pt x="113453" y="224341"/>
                  </a:lnTo>
                  <a:lnTo>
                    <a:pt x="114084" y="207424"/>
                  </a:lnTo>
                  <a:lnTo>
                    <a:pt x="112217" y="203191"/>
                  </a:lnTo>
                  <a:lnTo>
                    <a:pt x="109740" y="198957"/>
                  </a:lnTo>
                  <a:lnTo>
                    <a:pt x="107641" y="192608"/>
                  </a:lnTo>
                  <a:lnTo>
                    <a:pt x="103570" y="186258"/>
                  </a:lnTo>
                  <a:lnTo>
                    <a:pt x="102370" y="182025"/>
                  </a:lnTo>
                  <a:lnTo>
                    <a:pt x="98073" y="177791"/>
                  </a:lnTo>
                  <a:lnTo>
                    <a:pt x="80446" y="169324"/>
                  </a:lnTo>
                  <a:lnTo>
                    <a:pt x="62743" y="166345"/>
                  </a:lnTo>
                  <a:lnTo>
                    <a:pt x="47463" y="168833"/>
                  </a:lnTo>
                  <a:lnTo>
                    <a:pt x="16315" y="182323"/>
                  </a:lnTo>
                  <a:lnTo>
                    <a:pt x="12510" y="18414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g30df25825c9_0_1245"/>
            <p:cNvSpPr/>
            <p:nvPr/>
          </p:nvSpPr>
          <p:spPr>
            <a:xfrm>
              <a:off x="6832651" y="5454650"/>
              <a:ext cx="19000" cy="285639"/>
            </a:xfrm>
            <a:custGeom>
              <a:rect b="b" l="l" r="r" t="t"/>
              <a:pathLst>
                <a:path extrusionOk="0" h="285639" w="19000">
                  <a:moveTo>
                    <a:pt x="6299" y="0"/>
                  </a:moveTo>
                  <a:lnTo>
                    <a:pt x="6299" y="0"/>
                  </a:lnTo>
                  <a:lnTo>
                    <a:pt x="6299" y="31688"/>
                  </a:lnTo>
                  <a:lnTo>
                    <a:pt x="4417" y="46313"/>
                  </a:lnTo>
                  <a:lnTo>
                    <a:pt x="341" y="77687"/>
                  </a:lnTo>
                  <a:lnTo>
                    <a:pt x="0" y="108146"/>
                  </a:lnTo>
                  <a:lnTo>
                    <a:pt x="1840" y="139033"/>
                  </a:lnTo>
                  <a:lnTo>
                    <a:pt x="4977" y="169371"/>
                  </a:lnTo>
                  <a:lnTo>
                    <a:pt x="5908" y="194352"/>
                  </a:lnTo>
                  <a:lnTo>
                    <a:pt x="9593" y="225129"/>
                  </a:lnTo>
                  <a:lnTo>
                    <a:pt x="12247" y="256749"/>
                  </a:lnTo>
                  <a:lnTo>
                    <a:pt x="12647" y="285372"/>
                  </a:lnTo>
                  <a:lnTo>
                    <a:pt x="16019" y="285638"/>
                  </a:lnTo>
                  <a:lnTo>
                    <a:pt x="17012" y="284970"/>
                  </a:lnTo>
                  <a:lnTo>
                    <a:pt x="17675" y="283819"/>
                  </a:lnTo>
                  <a:lnTo>
                    <a:pt x="18999" y="2794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" name="Google Shape;302;g30df25825c9_0_1245"/>
          <p:cNvGrpSpPr/>
          <p:nvPr/>
        </p:nvGrpSpPr>
        <p:grpSpPr>
          <a:xfrm>
            <a:off x="3968762" y="2508328"/>
            <a:ext cx="900793" cy="836686"/>
            <a:chOff x="3968762" y="2508328"/>
            <a:chExt cx="900793" cy="836686"/>
          </a:xfrm>
        </p:grpSpPr>
        <p:sp>
          <p:nvSpPr>
            <p:cNvPr id="303" name="Google Shape;303;g30df25825c9_0_1245"/>
            <p:cNvSpPr/>
            <p:nvPr/>
          </p:nvSpPr>
          <p:spPr>
            <a:xfrm>
              <a:off x="3968762" y="2546375"/>
              <a:ext cx="900793" cy="798639"/>
            </a:xfrm>
            <a:custGeom>
              <a:rect b="b" l="l" r="r" t="t"/>
              <a:pathLst>
                <a:path extrusionOk="0" h="798639" w="900793">
                  <a:moveTo>
                    <a:pt x="857238" y="260325"/>
                  </a:moveTo>
                  <a:lnTo>
                    <a:pt x="857238" y="260325"/>
                  </a:lnTo>
                  <a:lnTo>
                    <a:pt x="857238" y="263696"/>
                  </a:lnTo>
                  <a:lnTo>
                    <a:pt x="855356" y="267233"/>
                  </a:lnTo>
                  <a:lnTo>
                    <a:pt x="853867" y="269163"/>
                  </a:lnTo>
                  <a:lnTo>
                    <a:pt x="850331" y="271309"/>
                  </a:lnTo>
                  <a:lnTo>
                    <a:pt x="845683" y="272686"/>
                  </a:lnTo>
                  <a:lnTo>
                    <a:pt x="845301" y="273505"/>
                  </a:lnTo>
                  <a:lnTo>
                    <a:pt x="844638" y="285205"/>
                  </a:lnTo>
                  <a:lnTo>
                    <a:pt x="846464" y="290903"/>
                  </a:lnTo>
                  <a:lnTo>
                    <a:pt x="853385" y="307052"/>
                  </a:lnTo>
                  <a:lnTo>
                    <a:pt x="860272" y="335511"/>
                  </a:lnTo>
                  <a:lnTo>
                    <a:pt x="868002" y="361725"/>
                  </a:lnTo>
                  <a:lnTo>
                    <a:pt x="876324" y="383522"/>
                  </a:lnTo>
                  <a:lnTo>
                    <a:pt x="880537" y="391985"/>
                  </a:lnTo>
                  <a:lnTo>
                    <a:pt x="887110" y="420413"/>
                  </a:lnTo>
                  <a:lnTo>
                    <a:pt x="889446" y="452151"/>
                  </a:lnTo>
                  <a:lnTo>
                    <a:pt x="893966" y="478368"/>
                  </a:lnTo>
                  <a:lnTo>
                    <a:pt x="896813" y="502260"/>
                  </a:lnTo>
                  <a:lnTo>
                    <a:pt x="900725" y="528875"/>
                  </a:lnTo>
                  <a:lnTo>
                    <a:pt x="900792" y="552791"/>
                  </a:lnTo>
                  <a:lnTo>
                    <a:pt x="896625" y="581660"/>
                  </a:lnTo>
                  <a:lnTo>
                    <a:pt x="895593" y="610803"/>
                  </a:lnTo>
                  <a:lnTo>
                    <a:pt x="886522" y="642316"/>
                  </a:lnTo>
                  <a:lnTo>
                    <a:pt x="880418" y="653927"/>
                  </a:lnTo>
                  <a:lnTo>
                    <a:pt x="870769" y="661836"/>
                  </a:lnTo>
                  <a:lnTo>
                    <a:pt x="848387" y="670829"/>
                  </a:lnTo>
                  <a:lnTo>
                    <a:pt x="822082" y="676564"/>
                  </a:lnTo>
                  <a:lnTo>
                    <a:pt x="796099" y="679989"/>
                  </a:lnTo>
                  <a:lnTo>
                    <a:pt x="771938" y="689313"/>
                  </a:lnTo>
                  <a:lnTo>
                    <a:pt x="742437" y="709246"/>
                  </a:lnTo>
                  <a:lnTo>
                    <a:pt x="713633" y="731104"/>
                  </a:lnTo>
                  <a:lnTo>
                    <a:pt x="687002" y="744928"/>
                  </a:lnTo>
                  <a:lnTo>
                    <a:pt x="656865" y="757066"/>
                  </a:lnTo>
                  <a:lnTo>
                    <a:pt x="629476" y="764989"/>
                  </a:lnTo>
                  <a:lnTo>
                    <a:pt x="598308" y="771037"/>
                  </a:lnTo>
                  <a:lnTo>
                    <a:pt x="567206" y="779222"/>
                  </a:lnTo>
                  <a:lnTo>
                    <a:pt x="556179" y="781635"/>
                  </a:lnTo>
                  <a:lnTo>
                    <a:pt x="533399" y="790221"/>
                  </a:lnTo>
                  <a:lnTo>
                    <a:pt x="503915" y="796842"/>
                  </a:lnTo>
                  <a:lnTo>
                    <a:pt x="480777" y="798638"/>
                  </a:lnTo>
                  <a:lnTo>
                    <a:pt x="449592" y="794721"/>
                  </a:lnTo>
                  <a:lnTo>
                    <a:pt x="422404" y="789160"/>
                  </a:lnTo>
                  <a:lnTo>
                    <a:pt x="396866" y="783043"/>
                  </a:lnTo>
                  <a:lnTo>
                    <a:pt x="367034" y="774656"/>
                  </a:lnTo>
                  <a:lnTo>
                    <a:pt x="342516" y="770201"/>
                  </a:lnTo>
                  <a:lnTo>
                    <a:pt x="317378" y="766999"/>
                  </a:lnTo>
                  <a:lnTo>
                    <a:pt x="292055" y="761582"/>
                  </a:lnTo>
                  <a:lnTo>
                    <a:pt x="264957" y="756802"/>
                  </a:lnTo>
                  <a:lnTo>
                    <a:pt x="240241" y="750788"/>
                  </a:lnTo>
                  <a:lnTo>
                    <a:pt x="212676" y="744687"/>
                  </a:lnTo>
                  <a:lnTo>
                    <a:pt x="183715" y="738793"/>
                  </a:lnTo>
                  <a:lnTo>
                    <a:pt x="164962" y="737938"/>
                  </a:lnTo>
                  <a:lnTo>
                    <a:pt x="136410" y="742394"/>
                  </a:lnTo>
                  <a:lnTo>
                    <a:pt x="124527" y="743473"/>
                  </a:lnTo>
                  <a:lnTo>
                    <a:pt x="105989" y="751683"/>
                  </a:lnTo>
                  <a:lnTo>
                    <a:pt x="92074" y="758926"/>
                  </a:lnTo>
                  <a:lnTo>
                    <a:pt x="86071" y="761325"/>
                  </a:lnTo>
                  <a:lnTo>
                    <a:pt x="78019" y="765938"/>
                  </a:lnTo>
                  <a:lnTo>
                    <a:pt x="70887" y="767264"/>
                  </a:lnTo>
                  <a:lnTo>
                    <a:pt x="64895" y="765972"/>
                  </a:lnTo>
                  <a:lnTo>
                    <a:pt x="55673" y="759396"/>
                  </a:lnTo>
                  <a:lnTo>
                    <a:pt x="48020" y="750951"/>
                  </a:lnTo>
                  <a:lnTo>
                    <a:pt x="31609" y="724415"/>
                  </a:lnTo>
                  <a:lnTo>
                    <a:pt x="24626" y="712121"/>
                  </a:lnTo>
                  <a:lnTo>
                    <a:pt x="16379" y="687086"/>
                  </a:lnTo>
                  <a:lnTo>
                    <a:pt x="9313" y="658882"/>
                  </a:lnTo>
                  <a:lnTo>
                    <a:pt x="3554" y="627860"/>
                  </a:lnTo>
                  <a:lnTo>
                    <a:pt x="692" y="598710"/>
                  </a:lnTo>
                  <a:lnTo>
                    <a:pt x="127" y="568075"/>
                  </a:lnTo>
                  <a:lnTo>
                    <a:pt x="29" y="540599"/>
                  </a:lnTo>
                  <a:lnTo>
                    <a:pt x="0" y="510821"/>
                  </a:lnTo>
                  <a:lnTo>
                    <a:pt x="699" y="487368"/>
                  </a:lnTo>
                  <a:lnTo>
                    <a:pt x="3361" y="462833"/>
                  </a:lnTo>
                  <a:lnTo>
                    <a:pt x="5015" y="437817"/>
                  </a:lnTo>
                  <a:lnTo>
                    <a:pt x="5750" y="414000"/>
                  </a:lnTo>
                  <a:lnTo>
                    <a:pt x="6164" y="383312"/>
                  </a:lnTo>
                  <a:lnTo>
                    <a:pt x="6261" y="360141"/>
                  </a:lnTo>
                  <a:lnTo>
                    <a:pt x="9686" y="333410"/>
                  </a:lnTo>
                  <a:lnTo>
                    <a:pt x="12293" y="301996"/>
                  </a:lnTo>
                  <a:lnTo>
                    <a:pt x="12610" y="273730"/>
                  </a:lnTo>
                  <a:lnTo>
                    <a:pt x="17742" y="241989"/>
                  </a:lnTo>
                  <a:lnTo>
                    <a:pt x="22809" y="214126"/>
                  </a:lnTo>
                  <a:lnTo>
                    <a:pt x="26760" y="183152"/>
                  </a:lnTo>
                  <a:lnTo>
                    <a:pt x="30263" y="158437"/>
                  </a:lnTo>
                  <a:lnTo>
                    <a:pt x="34817" y="128173"/>
                  </a:lnTo>
                  <a:lnTo>
                    <a:pt x="38147" y="111951"/>
                  </a:lnTo>
                  <a:lnTo>
                    <a:pt x="43471" y="103081"/>
                  </a:lnTo>
                  <a:lnTo>
                    <a:pt x="53191" y="92869"/>
                  </a:lnTo>
                  <a:lnTo>
                    <a:pt x="57266" y="90650"/>
                  </a:lnTo>
                  <a:lnTo>
                    <a:pt x="59340" y="90058"/>
                  </a:lnTo>
                  <a:lnTo>
                    <a:pt x="60722" y="88253"/>
                  </a:lnTo>
                  <a:lnTo>
                    <a:pt x="63374" y="80381"/>
                  </a:lnTo>
                  <a:lnTo>
                    <a:pt x="64823" y="78979"/>
                  </a:lnTo>
                  <a:lnTo>
                    <a:pt x="72218" y="73358"/>
                  </a:lnTo>
                  <a:lnTo>
                    <a:pt x="74424" y="67632"/>
                  </a:lnTo>
                  <a:lnTo>
                    <a:pt x="77547" y="56475"/>
                  </a:lnTo>
                  <a:lnTo>
                    <a:pt x="82586" y="41648"/>
                  </a:lnTo>
                  <a:lnTo>
                    <a:pt x="83981" y="40457"/>
                  </a:lnTo>
                  <a:lnTo>
                    <a:pt x="87413" y="39134"/>
                  </a:lnTo>
                  <a:lnTo>
                    <a:pt x="93311" y="37683"/>
                  </a:lnTo>
                  <a:lnTo>
                    <a:pt x="99528" y="33804"/>
                  </a:lnTo>
                  <a:lnTo>
                    <a:pt x="105838" y="31636"/>
                  </a:lnTo>
                  <a:lnTo>
                    <a:pt x="126988" y="14518"/>
                  </a:lnTo>
                  <a:lnTo>
                    <a:pt x="131221" y="12789"/>
                  </a:lnTo>
                  <a:lnTo>
                    <a:pt x="137571" y="8554"/>
                  </a:lnTo>
                  <a:lnTo>
                    <a:pt x="143921" y="6280"/>
                  </a:lnTo>
                  <a:lnTo>
                    <a:pt x="151134" y="945"/>
                  </a:lnTo>
                  <a:lnTo>
                    <a:pt x="155387" y="262"/>
                  </a:lnTo>
                  <a:lnTo>
                    <a:pt x="167282" y="0"/>
                  </a:lnTo>
                  <a:lnTo>
                    <a:pt x="171472" y="1868"/>
                  </a:lnTo>
                  <a:lnTo>
                    <a:pt x="173578" y="3353"/>
                  </a:lnTo>
                  <a:lnTo>
                    <a:pt x="177788" y="12675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g30df25825c9_0_1245"/>
            <p:cNvSpPr/>
            <p:nvPr/>
          </p:nvSpPr>
          <p:spPr>
            <a:xfrm>
              <a:off x="4114800" y="2508328"/>
              <a:ext cx="736599" cy="304723"/>
            </a:xfrm>
            <a:custGeom>
              <a:rect b="b" l="l" r="r" t="t"/>
              <a:pathLst>
                <a:path extrusionOk="0" h="304723" w="736599">
                  <a:moveTo>
                    <a:pt x="0" y="25322"/>
                  </a:moveTo>
                  <a:lnTo>
                    <a:pt x="0" y="25322"/>
                  </a:lnTo>
                  <a:lnTo>
                    <a:pt x="3371" y="28693"/>
                  </a:lnTo>
                  <a:lnTo>
                    <a:pt x="6907" y="30348"/>
                  </a:lnTo>
                  <a:lnTo>
                    <a:pt x="36986" y="31649"/>
                  </a:lnTo>
                  <a:lnTo>
                    <a:pt x="66939" y="26203"/>
                  </a:lnTo>
                  <a:lnTo>
                    <a:pt x="97584" y="23557"/>
                  </a:lnTo>
                  <a:lnTo>
                    <a:pt x="121342" y="20331"/>
                  </a:lnTo>
                  <a:lnTo>
                    <a:pt x="146255" y="19374"/>
                  </a:lnTo>
                  <a:lnTo>
                    <a:pt x="171511" y="19091"/>
                  </a:lnTo>
                  <a:lnTo>
                    <a:pt x="200631" y="19007"/>
                  </a:lnTo>
                  <a:lnTo>
                    <a:pt x="232307" y="17101"/>
                  </a:lnTo>
                  <a:lnTo>
                    <a:pt x="257685" y="13949"/>
                  </a:lnTo>
                  <a:lnTo>
                    <a:pt x="282373" y="13015"/>
                  </a:lnTo>
                  <a:lnTo>
                    <a:pt x="304505" y="10857"/>
                  </a:lnTo>
                  <a:lnTo>
                    <a:pt x="315252" y="8310"/>
                  </a:lnTo>
                  <a:lnTo>
                    <a:pt x="340431" y="6876"/>
                  </a:lnTo>
                  <a:lnTo>
                    <a:pt x="366784" y="6451"/>
                  </a:lnTo>
                  <a:lnTo>
                    <a:pt x="393800" y="6325"/>
                  </a:lnTo>
                  <a:lnTo>
                    <a:pt x="414442" y="4401"/>
                  </a:lnTo>
                  <a:lnTo>
                    <a:pt x="441065" y="512"/>
                  </a:lnTo>
                  <a:lnTo>
                    <a:pt x="472287" y="0"/>
                  </a:lnTo>
                  <a:lnTo>
                    <a:pt x="500841" y="4302"/>
                  </a:lnTo>
                  <a:lnTo>
                    <a:pt x="525320" y="5688"/>
                  </a:lnTo>
                  <a:lnTo>
                    <a:pt x="555113" y="6157"/>
                  </a:lnTo>
                  <a:lnTo>
                    <a:pt x="572289" y="4356"/>
                  </a:lnTo>
                  <a:lnTo>
                    <a:pt x="593685" y="798"/>
                  </a:lnTo>
                  <a:lnTo>
                    <a:pt x="620227" y="4459"/>
                  </a:lnTo>
                  <a:lnTo>
                    <a:pt x="635169" y="6440"/>
                  </a:lnTo>
                  <a:lnTo>
                    <a:pt x="664847" y="21178"/>
                  </a:lnTo>
                  <a:lnTo>
                    <a:pt x="676539" y="24503"/>
                  </a:lnTo>
                  <a:lnTo>
                    <a:pt x="681214" y="24958"/>
                  </a:lnTo>
                  <a:lnTo>
                    <a:pt x="685643" y="27042"/>
                  </a:lnTo>
                  <a:lnTo>
                    <a:pt x="689964" y="29614"/>
                  </a:lnTo>
                  <a:lnTo>
                    <a:pt x="707091" y="36561"/>
                  </a:lnTo>
                  <a:lnTo>
                    <a:pt x="712431" y="40430"/>
                  </a:lnTo>
                  <a:lnTo>
                    <a:pt x="715275" y="44501"/>
                  </a:lnTo>
                  <a:lnTo>
                    <a:pt x="716033" y="46575"/>
                  </a:lnTo>
                  <a:lnTo>
                    <a:pt x="717244" y="47958"/>
                  </a:lnTo>
                  <a:lnTo>
                    <a:pt x="726255" y="53729"/>
                  </a:lnTo>
                  <a:lnTo>
                    <a:pt x="728475" y="57468"/>
                  </a:lnTo>
                  <a:lnTo>
                    <a:pt x="730167" y="61481"/>
                  </a:lnTo>
                  <a:lnTo>
                    <a:pt x="734380" y="67708"/>
                  </a:lnTo>
                  <a:lnTo>
                    <a:pt x="735942" y="74021"/>
                  </a:lnTo>
                  <a:lnTo>
                    <a:pt x="736598" y="103823"/>
                  </a:lnTo>
                  <a:lnTo>
                    <a:pt x="734718" y="107954"/>
                  </a:lnTo>
                  <a:lnTo>
                    <a:pt x="733229" y="110043"/>
                  </a:lnTo>
                  <a:lnTo>
                    <a:pt x="731133" y="119726"/>
                  </a:lnTo>
                  <a:lnTo>
                    <a:pt x="728484" y="139789"/>
                  </a:lnTo>
                  <a:lnTo>
                    <a:pt x="725937" y="150280"/>
                  </a:lnTo>
                  <a:lnTo>
                    <a:pt x="724303" y="181996"/>
                  </a:lnTo>
                  <a:lnTo>
                    <a:pt x="723979" y="212433"/>
                  </a:lnTo>
                  <a:lnTo>
                    <a:pt x="723923" y="240610"/>
                  </a:lnTo>
                  <a:lnTo>
                    <a:pt x="723901" y="269952"/>
                  </a:lnTo>
                  <a:lnTo>
                    <a:pt x="723900" y="282286"/>
                  </a:lnTo>
                  <a:lnTo>
                    <a:pt x="723195" y="283415"/>
                  </a:lnTo>
                  <a:lnTo>
                    <a:pt x="722019" y="284167"/>
                  </a:lnTo>
                  <a:lnTo>
                    <a:pt x="718433" y="285375"/>
                  </a:lnTo>
                  <a:lnTo>
                    <a:pt x="712160" y="291113"/>
                  </a:lnTo>
                  <a:lnTo>
                    <a:pt x="705817" y="291942"/>
                  </a:lnTo>
                  <a:lnTo>
                    <a:pt x="682509" y="292022"/>
                  </a:lnTo>
                  <a:lnTo>
                    <a:pt x="681489" y="292727"/>
                  </a:lnTo>
                  <a:lnTo>
                    <a:pt x="680810" y="293903"/>
                  </a:lnTo>
                  <a:lnTo>
                    <a:pt x="679529" y="298110"/>
                  </a:lnTo>
                  <a:lnTo>
                    <a:pt x="679450" y="304722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5" name="Google Shape;305;g30df25825c9_0_1245"/>
          <p:cNvGrpSpPr/>
          <p:nvPr/>
        </p:nvGrpSpPr>
        <p:grpSpPr>
          <a:xfrm>
            <a:off x="5499100" y="6058161"/>
            <a:ext cx="107951" cy="44190"/>
            <a:chOff x="5499100" y="6058161"/>
            <a:chExt cx="107951" cy="44190"/>
          </a:xfrm>
        </p:grpSpPr>
        <p:sp>
          <p:nvSpPr>
            <p:cNvPr id="306" name="Google Shape;306;g30df25825c9_0_1245"/>
            <p:cNvSpPr/>
            <p:nvPr/>
          </p:nvSpPr>
          <p:spPr>
            <a:xfrm>
              <a:off x="5499100" y="6083300"/>
              <a:ext cx="95251" cy="19051"/>
            </a:xfrm>
            <a:custGeom>
              <a:rect b="b" l="l" r="r" t="t"/>
              <a:pathLst>
                <a:path extrusionOk="0" h="19051" w="95251">
                  <a:moveTo>
                    <a:pt x="95250" y="6350"/>
                  </a:moveTo>
                  <a:lnTo>
                    <a:pt x="95250" y="6350"/>
                  </a:lnTo>
                  <a:lnTo>
                    <a:pt x="64389" y="6350"/>
                  </a:lnTo>
                  <a:lnTo>
                    <a:pt x="60393" y="9721"/>
                  </a:lnTo>
                  <a:lnTo>
                    <a:pt x="59312" y="10009"/>
                  </a:lnTo>
                  <a:lnTo>
                    <a:pt x="58592" y="9495"/>
                  </a:lnTo>
                  <a:lnTo>
                    <a:pt x="57435" y="6971"/>
                  </a:lnTo>
                  <a:lnTo>
                    <a:pt x="53863" y="6534"/>
                  </a:lnTo>
                  <a:lnTo>
                    <a:pt x="52842" y="7178"/>
                  </a:lnTo>
                  <a:lnTo>
                    <a:pt x="52161" y="8313"/>
                  </a:lnTo>
                  <a:lnTo>
                    <a:pt x="51707" y="9775"/>
                  </a:lnTo>
                  <a:lnTo>
                    <a:pt x="50700" y="10750"/>
                  </a:lnTo>
                  <a:lnTo>
                    <a:pt x="44735" y="12624"/>
                  </a:lnTo>
                  <a:lnTo>
                    <a:pt x="22113" y="12700"/>
                  </a:lnTo>
                  <a:lnTo>
                    <a:pt x="21093" y="13405"/>
                  </a:lnTo>
                  <a:lnTo>
                    <a:pt x="20412" y="14582"/>
                  </a:lnTo>
                  <a:lnTo>
                    <a:pt x="19320" y="18168"/>
                  </a:lnTo>
                  <a:lnTo>
                    <a:pt x="17288" y="18658"/>
                  </a:lnTo>
                  <a:lnTo>
                    <a:pt x="2" y="19050"/>
                  </a:lnTo>
                  <a:lnTo>
                    <a:pt x="0" y="13583"/>
                  </a:lnTo>
                  <a:lnTo>
                    <a:pt x="5467" y="7310"/>
                  </a:lnTo>
                  <a:lnTo>
                    <a:pt x="11740" y="6435"/>
                  </a:lnTo>
                  <a:lnTo>
                    <a:pt x="15787" y="6375"/>
                  </a:lnTo>
                  <a:lnTo>
                    <a:pt x="16875" y="7073"/>
                  </a:lnTo>
                  <a:lnTo>
                    <a:pt x="17600" y="8243"/>
                  </a:lnTo>
                  <a:lnTo>
                    <a:pt x="18083" y="9728"/>
                  </a:lnTo>
                  <a:lnTo>
                    <a:pt x="19112" y="10719"/>
                  </a:lnTo>
                  <a:lnTo>
                    <a:pt x="24433" y="12439"/>
                  </a:lnTo>
                  <a:lnTo>
                    <a:pt x="41124" y="12698"/>
                  </a:lnTo>
                  <a:lnTo>
                    <a:pt x="42233" y="11993"/>
                  </a:lnTo>
                  <a:lnTo>
                    <a:pt x="42972" y="10818"/>
                  </a:lnTo>
                  <a:lnTo>
                    <a:pt x="43464" y="9329"/>
                  </a:lnTo>
                  <a:lnTo>
                    <a:pt x="44498" y="8336"/>
                  </a:lnTo>
                  <a:lnTo>
                    <a:pt x="51228" y="4860"/>
                  </a:lnTo>
                  <a:lnTo>
                    <a:pt x="55980" y="960"/>
                  </a:lnTo>
                  <a:lnTo>
                    <a:pt x="62514" y="85"/>
                  </a:lnTo>
                  <a:lnTo>
                    <a:pt x="73136" y="0"/>
                  </a:lnTo>
                  <a:lnTo>
                    <a:pt x="74158" y="705"/>
                  </a:lnTo>
                  <a:lnTo>
                    <a:pt x="74838" y="1882"/>
                  </a:lnTo>
                  <a:lnTo>
                    <a:pt x="75293" y="3371"/>
                  </a:lnTo>
                  <a:lnTo>
                    <a:pt x="76300" y="4364"/>
                  </a:lnTo>
                  <a:lnTo>
                    <a:pt x="82525" y="6343"/>
                  </a:lnTo>
                  <a:lnTo>
                    <a:pt x="82550" y="12622"/>
                  </a:lnTo>
                  <a:lnTo>
                    <a:pt x="77083" y="18160"/>
                  </a:lnTo>
                  <a:lnTo>
                    <a:pt x="69875" y="19048"/>
                  </a:lnTo>
                  <a:lnTo>
                    <a:pt x="44450" y="19050"/>
                  </a:lnTo>
                  <a:lnTo>
                    <a:pt x="48109" y="15391"/>
                  </a:lnTo>
                  <a:lnTo>
                    <a:pt x="44450" y="190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g30df25825c9_0_1245"/>
            <p:cNvSpPr/>
            <p:nvPr/>
          </p:nvSpPr>
          <p:spPr>
            <a:xfrm>
              <a:off x="5588000" y="6058161"/>
              <a:ext cx="19051" cy="6090"/>
            </a:xfrm>
            <a:custGeom>
              <a:rect b="b" l="l" r="r" t="t"/>
              <a:pathLst>
                <a:path extrusionOk="0" h="6090" w="19051">
                  <a:moveTo>
                    <a:pt x="0" y="6089"/>
                  </a:moveTo>
                  <a:lnTo>
                    <a:pt x="0" y="6089"/>
                  </a:lnTo>
                  <a:lnTo>
                    <a:pt x="18067" y="6089"/>
                  </a:lnTo>
                  <a:lnTo>
                    <a:pt x="18394" y="5384"/>
                  </a:lnTo>
                  <a:lnTo>
                    <a:pt x="19025" y="0"/>
                  </a:lnTo>
                  <a:lnTo>
                    <a:pt x="19050" y="6089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8" name="Google Shape;308;g30df25825c9_0_1245"/>
          <p:cNvSpPr txBox="1"/>
          <p:nvPr/>
        </p:nvSpPr>
        <p:spPr>
          <a:xfrm>
            <a:off x="7684725" y="789150"/>
            <a:ext cx="45471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ji6 sap6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ji6 sap6 jat1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ji6 sap6 ji6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ji6 sap6 saam1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ji6 sap6 sei3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ji6 sap6 ng5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ji6 sap6 luk6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ji6 sap6 cat1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ji6 sap6 baat3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ji6 sap6 gau2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meline&#10;&#10;Description automatically generated" id="313" name="Google Shape;313;g30df25825c9_0_1262"/>
          <p:cNvPicPr preferRelativeResize="0"/>
          <p:nvPr/>
        </p:nvPicPr>
        <p:blipFill rotWithShape="1">
          <a:blip r:embed="rId3">
            <a:alphaModFix/>
          </a:blip>
          <a:srcRect b="43391" l="0" r="0" t="22061"/>
          <a:stretch/>
        </p:blipFill>
        <p:spPr>
          <a:xfrm>
            <a:off x="463824" y="625032"/>
            <a:ext cx="11264353" cy="518545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30df25825c9_0_1262"/>
          <p:cNvSpPr txBox="1"/>
          <p:nvPr/>
        </p:nvSpPr>
        <p:spPr>
          <a:xfrm>
            <a:off x="1967023" y="3732028"/>
            <a:ext cx="2924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94,669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30df25825c9_0_126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6" name="Google Shape;316;g30df25825c9_0_12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5500" y="6052550"/>
            <a:ext cx="372427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30df25825c9_0_1262"/>
          <p:cNvSpPr/>
          <p:nvPr/>
        </p:nvSpPr>
        <p:spPr>
          <a:xfrm>
            <a:off x="2749550" y="3041650"/>
            <a:ext cx="146051" cy="6351"/>
          </a:xfrm>
          <a:custGeom>
            <a:rect b="b" l="l" r="r" t="t"/>
            <a:pathLst>
              <a:path extrusionOk="0" h="6351" w="146051">
                <a:moveTo>
                  <a:pt x="0" y="0"/>
                </a:moveTo>
                <a:lnTo>
                  <a:pt x="0" y="0"/>
                </a:lnTo>
                <a:lnTo>
                  <a:pt x="29080" y="0"/>
                </a:lnTo>
                <a:lnTo>
                  <a:pt x="58753" y="0"/>
                </a:lnTo>
                <a:lnTo>
                  <a:pt x="88870" y="0"/>
                </a:lnTo>
                <a:lnTo>
                  <a:pt x="97353" y="706"/>
                </a:lnTo>
                <a:lnTo>
                  <a:pt x="121973" y="5958"/>
                </a:lnTo>
                <a:lnTo>
                  <a:pt x="146050" y="6350"/>
                </a:lnTo>
              </a:path>
            </a:pathLst>
          </a:custGeom>
          <a:noFill/>
          <a:ln cap="flat" cmpd="sng" w="19050">
            <a:solidFill>
              <a:srgbClr val="009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8" name="Google Shape;318;g30df25825c9_0_1262"/>
          <p:cNvGrpSpPr/>
          <p:nvPr/>
        </p:nvGrpSpPr>
        <p:grpSpPr>
          <a:xfrm>
            <a:off x="2007089" y="2914650"/>
            <a:ext cx="418612" cy="332830"/>
            <a:chOff x="2007089" y="2914650"/>
            <a:chExt cx="418612" cy="332830"/>
          </a:xfrm>
        </p:grpSpPr>
        <p:sp>
          <p:nvSpPr>
            <p:cNvPr id="319" name="Google Shape;319;g30df25825c9_0_1262"/>
            <p:cNvSpPr/>
            <p:nvPr/>
          </p:nvSpPr>
          <p:spPr>
            <a:xfrm>
              <a:off x="2007089" y="3041650"/>
              <a:ext cx="124992" cy="205830"/>
            </a:xfrm>
            <a:custGeom>
              <a:rect b="b" l="l" r="r" t="t"/>
              <a:pathLst>
                <a:path extrusionOk="0" h="205830" w="124992">
                  <a:moveTo>
                    <a:pt x="107461" y="0"/>
                  </a:moveTo>
                  <a:lnTo>
                    <a:pt x="107461" y="0"/>
                  </a:lnTo>
                  <a:lnTo>
                    <a:pt x="107461" y="30659"/>
                  </a:lnTo>
                  <a:lnTo>
                    <a:pt x="114369" y="55961"/>
                  </a:lnTo>
                  <a:lnTo>
                    <a:pt x="123762" y="83230"/>
                  </a:lnTo>
                  <a:lnTo>
                    <a:pt x="124991" y="101802"/>
                  </a:lnTo>
                  <a:lnTo>
                    <a:pt x="117565" y="133377"/>
                  </a:lnTo>
                  <a:lnTo>
                    <a:pt x="113142" y="149322"/>
                  </a:lnTo>
                  <a:lnTo>
                    <a:pt x="95032" y="177868"/>
                  </a:lnTo>
                  <a:lnTo>
                    <a:pt x="86610" y="190520"/>
                  </a:lnTo>
                  <a:lnTo>
                    <a:pt x="82977" y="194747"/>
                  </a:lnTo>
                  <a:lnTo>
                    <a:pt x="75177" y="199443"/>
                  </a:lnTo>
                  <a:lnTo>
                    <a:pt x="58673" y="205829"/>
                  </a:lnTo>
                  <a:lnTo>
                    <a:pt x="53769" y="205659"/>
                  </a:lnTo>
                  <a:lnTo>
                    <a:pt x="27901" y="194918"/>
                  </a:lnTo>
                  <a:lnTo>
                    <a:pt x="14586" y="185067"/>
                  </a:lnTo>
                  <a:lnTo>
                    <a:pt x="5076" y="169840"/>
                  </a:lnTo>
                  <a:lnTo>
                    <a:pt x="1160" y="158665"/>
                  </a:lnTo>
                  <a:lnTo>
                    <a:pt x="0" y="144143"/>
                  </a:lnTo>
                  <a:lnTo>
                    <a:pt x="5861" y="1206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g30df25825c9_0_1262"/>
            <p:cNvSpPr/>
            <p:nvPr/>
          </p:nvSpPr>
          <p:spPr>
            <a:xfrm>
              <a:off x="2318262" y="2914650"/>
              <a:ext cx="101089" cy="220955"/>
            </a:xfrm>
            <a:custGeom>
              <a:rect b="b" l="l" r="r" t="t"/>
              <a:pathLst>
                <a:path extrusionOk="0" h="220955" w="101089">
                  <a:moveTo>
                    <a:pt x="24888" y="0"/>
                  </a:moveTo>
                  <a:lnTo>
                    <a:pt x="24888" y="0"/>
                  </a:lnTo>
                  <a:lnTo>
                    <a:pt x="21517" y="3371"/>
                  </a:lnTo>
                  <a:lnTo>
                    <a:pt x="19862" y="6907"/>
                  </a:lnTo>
                  <a:lnTo>
                    <a:pt x="16773" y="32914"/>
                  </a:lnTo>
                  <a:lnTo>
                    <a:pt x="13094" y="57380"/>
                  </a:lnTo>
                  <a:lnTo>
                    <a:pt x="12456" y="86381"/>
                  </a:lnTo>
                  <a:lnTo>
                    <a:pt x="8897" y="115043"/>
                  </a:lnTo>
                  <a:lnTo>
                    <a:pt x="3373" y="141410"/>
                  </a:lnTo>
                  <a:lnTo>
                    <a:pt x="0" y="172163"/>
                  </a:lnTo>
                  <a:lnTo>
                    <a:pt x="261" y="197519"/>
                  </a:lnTo>
                  <a:lnTo>
                    <a:pt x="2889" y="203732"/>
                  </a:lnTo>
                  <a:lnTo>
                    <a:pt x="10476" y="215691"/>
                  </a:lnTo>
                  <a:lnTo>
                    <a:pt x="11046" y="217877"/>
                  </a:lnTo>
                  <a:lnTo>
                    <a:pt x="12838" y="219335"/>
                  </a:lnTo>
                  <a:lnTo>
                    <a:pt x="18592" y="220954"/>
                  </a:lnTo>
                  <a:lnTo>
                    <a:pt x="25852" y="219793"/>
                  </a:lnTo>
                  <a:lnTo>
                    <a:pt x="52254" y="207453"/>
                  </a:lnTo>
                  <a:lnTo>
                    <a:pt x="83867" y="182774"/>
                  </a:lnTo>
                  <a:lnTo>
                    <a:pt x="89436" y="180011"/>
                  </a:lnTo>
                  <a:lnTo>
                    <a:pt x="101088" y="1778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g30df25825c9_0_1262"/>
            <p:cNvSpPr/>
            <p:nvPr/>
          </p:nvSpPr>
          <p:spPr>
            <a:xfrm>
              <a:off x="2286000" y="2978150"/>
              <a:ext cx="139701" cy="19051"/>
            </a:xfrm>
            <a:custGeom>
              <a:rect b="b" l="l" r="r" t="t"/>
              <a:pathLst>
                <a:path extrusionOk="0" h="19051" w="139701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23765" y="13583"/>
                  </a:lnTo>
                  <a:lnTo>
                    <a:pt x="54193" y="18245"/>
                  </a:lnTo>
                  <a:lnTo>
                    <a:pt x="82997" y="18944"/>
                  </a:lnTo>
                  <a:lnTo>
                    <a:pt x="101732" y="17137"/>
                  </a:lnTo>
                  <a:lnTo>
                    <a:pt x="131752" y="9589"/>
                  </a:lnTo>
                  <a:lnTo>
                    <a:pt x="134402" y="7803"/>
                  </a:lnTo>
                  <a:lnTo>
                    <a:pt x="13970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g30df25825c9_0_1262"/>
            <p:cNvSpPr/>
            <p:nvPr/>
          </p:nvSpPr>
          <p:spPr>
            <a:xfrm>
              <a:off x="2178050" y="2978150"/>
              <a:ext cx="95251" cy="6351"/>
            </a:xfrm>
            <a:custGeom>
              <a:rect b="b" l="l" r="r" t="t"/>
              <a:pathLst>
                <a:path extrusionOk="0" h="6351" w="95251">
                  <a:moveTo>
                    <a:pt x="0" y="6350"/>
                  </a:moveTo>
                  <a:lnTo>
                    <a:pt x="0" y="6350"/>
                  </a:lnTo>
                  <a:lnTo>
                    <a:pt x="10139" y="1986"/>
                  </a:lnTo>
                  <a:lnTo>
                    <a:pt x="39967" y="261"/>
                  </a:lnTo>
                  <a:lnTo>
                    <a:pt x="68259" y="52"/>
                  </a:lnTo>
                  <a:lnTo>
                    <a:pt x="9525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g30df25825c9_0_1262"/>
            <p:cNvSpPr/>
            <p:nvPr/>
          </p:nvSpPr>
          <p:spPr>
            <a:xfrm>
              <a:off x="2160338" y="3035639"/>
              <a:ext cx="119313" cy="116463"/>
            </a:xfrm>
            <a:custGeom>
              <a:rect b="b" l="l" r="r" t="t"/>
              <a:pathLst>
                <a:path extrusionOk="0" h="116463" w="119313">
                  <a:moveTo>
                    <a:pt x="62162" y="12361"/>
                  </a:moveTo>
                  <a:lnTo>
                    <a:pt x="62162" y="12361"/>
                  </a:lnTo>
                  <a:lnTo>
                    <a:pt x="50606" y="805"/>
                  </a:lnTo>
                  <a:lnTo>
                    <a:pt x="48089" y="169"/>
                  </a:lnTo>
                  <a:lnTo>
                    <a:pt x="46430" y="0"/>
                  </a:lnTo>
                  <a:lnTo>
                    <a:pt x="37353" y="3133"/>
                  </a:lnTo>
                  <a:lnTo>
                    <a:pt x="31616" y="8495"/>
                  </a:lnTo>
                  <a:lnTo>
                    <a:pt x="15623" y="36232"/>
                  </a:lnTo>
                  <a:lnTo>
                    <a:pt x="1672" y="64958"/>
                  </a:lnTo>
                  <a:lnTo>
                    <a:pt x="0" y="73602"/>
                  </a:lnTo>
                  <a:lnTo>
                    <a:pt x="1138" y="80266"/>
                  </a:lnTo>
                  <a:lnTo>
                    <a:pt x="2430" y="83031"/>
                  </a:lnTo>
                  <a:lnTo>
                    <a:pt x="7627" y="87985"/>
                  </a:lnTo>
                  <a:lnTo>
                    <a:pt x="14641" y="91833"/>
                  </a:lnTo>
                  <a:lnTo>
                    <a:pt x="22462" y="93543"/>
                  </a:lnTo>
                  <a:lnTo>
                    <a:pt x="26523" y="92588"/>
                  </a:lnTo>
                  <a:lnTo>
                    <a:pt x="50761" y="77114"/>
                  </a:lnTo>
                  <a:lnTo>
                    <a:pt x="75467" y="50405"/>
                  </a:lnTo>
                  <a:lnTo>
                    <a:pt x="90296" y="22831"/>
                  </a:lnTo>
                  <a:lnTo>
                    <a:pt x="90090" y="21457"/>
                  </a:lnTo>
                  <a:lnTo>
                    <a:pt x="88061" y="19253"/>
                  </a:lnTo>
                  <a:lnTo>
                    <a:pt x="84339" y="22243"/>
                  </a:lnTo>
                  <a:lnTo>
                    <a:pt x="82602" y="25690"/>
                  </a:lnTo>
                  <a:lnTo>
                    <a:pt x="74427" y="56657"/>
                  </a:lnTo>
                  <a:lnTo>
                    <a:pt x="69680" y="82180"/>
                  </a:lnTo>
                  <a:lnTo>
                    <a:pt x="72229" y="97881"/>
                  </a:lnTo>
                  <a:lnTo>
                    <a:pt x="77453" y="108099"/>
                  </a:lnTo>
                  <a:lnTo>
                    <a:pt x="85186" y="113237"/>
                  </a:lnTo>
                  <a:lnTo>
                    <a:pt x="90211" y="115595"/>
                  </a:lnTo>
                  <a:lnTo>
                    <a:pt x="94267" y="116462"/>
                  </a:lnTo>
                  <a:lnTo>
                    <a:pt x="100655" y="115543"/>
                  </a:lnTo>
                  <a:lnTo>
                    <a:pt x="119312" y="107611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g30df25825c9_0_1262"/>
            <p:cNvSpPr/>
            <p:nvPr/>
          </p:nvSpPr>
          <p:spPr>
            <a:xfrm>
              <a:off x="2095500" y="3009900"/>
              <a:ext cx="44451" cy="12701"/>
            </a:xfrm>
            <a:custGeom>
              <a:rect b="b" l="l" r="r" t="t"/>
              <a:pathLst>
                <a:path extrusionOk="0" h="12701" w="44451">
                  <a:moveTo>
                    <a:pt x="0" y="12700"/>
                  </a:moveTo>
                  <a:lnTo>
                    <a:pt x="0" y="12700"/>
                  </a:lnTo>
                  <a:lnTo>
                    <a:pt x="11933" y="7674"/>
                  </a:lnTo>
                  <a:lnTo>
                    <a:pt x="20705" y="4861"/>
                  </a:lnTo>
                  <a:lnTo>
                    <a:pt x="28252" y="2161"/>
                  </a:lnTo>
                  <a:lnTo>
                    <a:pt x="44450" y="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g30df25825c9_0_1262"/>
          <p:cNvGrpSpPr/>
          <p:nvPr/>
        </p:nvGrpSpPr>
        <p:grpSpPr>
          <a:xfrm>
            <a:off x="3150396" y="3175000"/>
            <a:ext cx="632828" cy="201185"/>
            <a:chOff x="3150396" y="3175000"/>
            <a:chExt cx="632828" cy="201185"/>
          </a:xfrm>
        </p:grpSpPr>
        <p:sp>
          <p:nvSpPr>
            <p:cNvPr id="326" name="Google Shape;326;g30df25825c9_0_1262"/>
            <p:cNvSpPr/>
            <p:nvPr/>
          </p:nvSpPr>
          <p:spPr>
            <a:xfrm>
              <a:off x="3665295" y="3226963"/>
              <a:ext cx="117929" cy="149222"/>
            </a:xfrm>
            <a:custGeom>
              <a:rect b="b" l="l" r="r" t="t"/>
              <a:pathLst>
                <a:path extrusionOk="0" h="149222" w="117929">
                  <a:moveTo>
                    <a:pt x="62155" y="49637"/>
                  </a:moveTo>
                  <a:lnTo>
                    <a:pt x="62155" y="49637"/>
                  </a:lnTo>
                  <a:lnTo>
                    <a:pt x="58784" y="49637"/>
                  </a:lnTo>
                  <a:lnTo>
                    <a:pt x="55248" y="51518"/>
                  </a:lnTo>
                  <a:lnTo>
                    <a:pt x="33004" y="69410"/>
                  </a:lnTo>
                  <a:lnTo>
                    <a:pt x="10273" y="98363"/>
                  </a:lnTo>
                  <a:lnTo>
                    <a:pt x="1682" y="120332"/>
                  </a:lnTo>
                  <a:lnTo>
                    <a:pt x="0" y="132562"/>
                  </a:lnTo>
                  <a:lnTo>
                    <a:pt x="963" y="137376"/>
                  </a:lnTo>
                  <a:lnTo>
                    <a:pt x="5796" y="144606"/>
                  </a:lnTo>
                  <a:lnTo>
                    <a:pt x="14528" y="148290"/>
                  </a:lnTo>
                  <a:lnTo>
                    <a:pt x="25465" y="149221"/>
                  </a:lnTo>
                  <a:lnTo>
                    <a:pt x="42112" y="145779"/>
                  </a:lnTo>
                  <a:lnTo>
                    <a:pt x="73377" y="129127"/>
                  </a:lnTo>
                  <a:lnTo>
                    <a:pt x="88606" y="116385"/>
                  </a:lnTo>
                  <a:lnTo>
                    <a:pt x="107327" y="90700"/>
                  </a:lnTo>
                  <a:lnTo>
                    <a:pt x="116207" y="68018"/>
                  </a:lnTo>
                  <a:lnTo>
                    <a:pt x="117928" y="55690"/>
                  </a:lnTo>
                  <a:lnTo>
                    <a:pt x="114930" y="43155"/>
                  </a:lnTo>
                  <a:lnTo>
                    <a:pt x="101926" y="16589"/>
                  </a:lnTo>
                  <a:lnTo>
                    <a:pt x="94883" y="7668"/>
                  </a:lnTo>
                  <a:lnTo>
                    <a:pt x="87048" y="2762"/>
                  </a:lnTo>
                  <a:lnTo>
                    <a:pt x="72823" y="0"/>
                  </a:lnTo>
                  <a:lnTo>
                    <a:pt x="62663" y="59"/>
                  </a:lnTo>
                  <a:lnTo>
                    <a:pt x="55796" y="2438"/>
                  </a:lnTo>
                  <a:lnTo>
                    <a:pt x="53682" y="4765"/>
                  </a:lnTo>
                  <a:lnTo>
                    <a:pt x="49455" y="17887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g30df25825c9_0_1262"/>
            <p:cNvSpPr/>
            <p:nvPr/>
          </p:nvSpPr>
          <p:spPr>
            <a:xfrm>
              <a:off x="3550964" y="3252473"/>
              <a:ext cx="121619" cy="106289"/>
            </a:xfrm>
            <a:custGeom>
              <a:rect b="b" l="l" r="r" t="t"/>
              <a:pathLst>
                <a:path extrusionOk="0" h="106289" w="121619">
                  <a:moveTo>
                    <a:pt x="68536" y="5077"/>
                  </a:moveTo>
                  <a:lnTo>
                    <a:pt x="68536" y="5077"/>
                  </a:lnTo>
                  <a:lnTo>
                    <a:pt x="65165" y="1706"/>
                  </a:lnTo>
                  <a:lnTo>
                    <a:pt x="63467" y="1419"/>
                  </a:lnTo>
                  <a:lnTo>
                    <a:pt x="61629" y="1933"/>
                  </a:lnTo>
                  <a:lnTo>
                    <a:pt x="35622" y="20497"/>
                  </a:lnTo>
                  <a:lnTo>
                    <a:pt x="24980" y="31686"/>
                  </a:lnTo>
                  <a:lnTo>
                    <a:pt x="9944" y="59015"/>
                  </a:lnTo>
                  <a:lnTo>
                    <a:pt x="0" y="87511"/>
                  </a:lnTo>
                  <a:lnTo>
                    <a:pt x="267" y="90371"/>
                  </a:lnTo>
                  <a:lnTo>
                    <a:pt x="2446" y="95432"/>
                  </a:lnTo>
                  <a:lnTo>
                    <a:pt x="11011" y="102248"/>
                  </a:lnTo>
                  <a:lnTo>
                    <a:pt x="25856" y="105365"/>
                  </a:lnTo>
                  <a:lnTo>
                    <a:pt x="43660" y="106288"/>
                  </a:lnTo>
                  <a:lnTo>
                    <a:pt x="65713" y="99820"/>
                  </a:lnTo>
                  <a:lnTo>
                    <a:pt x="89014" y="84287"/>
                  </a:lnTo>
                  <a:lnTo>
                    <a:pt x="105648" y="67587"/>
                  </a:lnTo>
                  <a:lnTo>
                    <a:pt x="120765" y="36696"/>
                  </a:lnTo>
                  <a:lnTo>
                    <a:pt x="121618" y="27832"/>
                  </a:lnTo>
                  <a:lnTo>
                    <a:pt x="119645" y="21540"/>
                  </a:lnTo>
                  <a:lnTo>
                    <a:pt x="110631" y="9527"/>
                  </a:lnTo>
                  <a:lnTo>
                    <a:pt x="97707" y="3025"/>
                  </a:lnTo>
                  <a:lnTo>
                    <a:pt x="83842" y="0"/>
                  </a:lnTo>
                  <a:lnTo>
                    <a:pt x="75104" y="1175"/>
                  </a:lnTo>
                  <a:lnTo>
                    <a:pt x="64132" y="5802"/>
                  </a:lnTo>
                  <a:lnTo>
                    <a:pt x="59523" y="9633"/>
                  </a:lnTo>
                  <a:lnTo>
                    <a:pt x="57475" y="13687"/>
                  </a:lnTo>
                  <a:lnTo>
                    <a:pt x="55836" y="24127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g30df25825c9_0_1262"/>
            <p:cNvSpPr/>
            <p:nvPr/>
          </p:nvSpPr>
          <p:spPr>
            <a:xfrm>
              <a:off x="3414090" y="3220808"/>
              <a:ext cx="128365" cy="130729"/>
            </a:xfrm>
            <a:custGeom>
              <a:rect b="b" l="l" r="r" t="t"/>
              <a:pathLst>
                <a:path extrusionOk="0" h="130729" w="128365">
                  <a:moveTo>
                    <a:pt x="78410" y="17692"/>
                  </a:moveTo>
                  <a:lnTo>
                    <a:pt x="78410" y="17692"/>
                  </a:lnTo>
                  <a:lnTo>
                    <a:pt x="63907" y="23467"/>
                  </a:lnTo>
                  <a:lnTo>
                    <a:pt x="35726" y="44828"/>
                  </a:lnTo>
                  <a:lnTo>
                    <a:pt x="15433" y="69399"/>
                  </a:lnTo>
                  <a:lnTo>
                    <a:pt x="2070" y="100849"/>
                  </a:lnTo>
                  <a:lnTo>
                    <a:pt x="0" y="106997"/>
                  </a:lnTo>
                  <a:lnTo>
                    <a:pt x="736" y="112506"/>
                  </a:lnTo>
                  <a:lnTo>
                    <a:pt x="7199" y="122391"/>
                  </a:lnTo>
                  <a:lnTo>
                    <a:pt x="15246" y="127725"/>
                  </a:lnTo>
                  <a:lnTo>
                    <a:pt x="29591" y="130728"/>
                  </a:lnTo>
                  <a:lnTo>
                    <a:pt x="41191" y="130725"/>
                  </a:lnTo>
                  <a:lnTo>
                    <a:pt x="53401" y="128371"/>
                  </a:lnTo>
                  <a:lnTo>
                    <a:pt x="68805" y="119709"/>
                  </a:lnTo>
                  <a:lnTo>
                    <a:pt x="97868" y="93111"/>
                  </a:lnTo>
                  <a:lnTo>
                    <a:pt x="119570" y="68338"/>
                  </a:lnTo>
                  <a:lnTo>
                    <a:pt x="124925" y="53842"/>
                  </a:lnTo>
                  <a:lnTo>
                    <a:pt x="128364" y="31653"/>
                  </a:lnTo>
                  <a:lnTo>
                    <a:pt x="125588" y="19555"/>
                  </a:lnTo>
                  <a:lnTo>
                    <a:pt x="120310" y="13111"/>
                  </a:lnTo>
                  <a:lnTo>
                    <a:pt x="105722" y="1697"/>
                  </a:lnTo>
                  <a:lnTo>
                    <a:pt x="98545" y="0"/>
                  </a:lnTo>
                  <a:lnTo>
                    <a:pt x="92533" y="1127"/>
                  </a:lnTo>
                  <a:lnTo>
                    <a:pt x="89942" y="2415"/>
                  </a:lnTo>
                  <a:lnTo>
                    <a:pt x="85181" y="7610"/>
                  </a:lnTo>
                  <a:lnTo>
                    <a:pt x="81420" y="13916"/>
                  </a:lnTo>
                  <a:lnTo>
                    <a:pt x="78410" y="24042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g30df25825c9_0_1262"/>
            <p:cNvSpPr/>
            <p:nvPr/>
          </p:nvSpPr>
          <p:spPr>
            <a:xfrm>
              <a:off x="3246858" y="3219450"/>
              <a:ext cx="119060" cy="119345"/>
            </a:xfrm>
            <a:custGeom>
              <a:rect b="b" l="l" r="r" t="t"/>
              <a:pathLst>
                <a:path extrusionOk="0" h="119345" w="119060">
                  <a:moveTo>
                    <a:pt x="67842" y="0"/>
                  </a:moveTo>
                  <a:lnTo>
                    <a:pt x="67842" y="0"/>
                  </a:lnTo>
                  <a:lnTo>
                    <a:pt x="59004" y="0"/>
                  </a:lnTo>
                  <a:lnTo>
                    <a:pt x="49544" y="6742"/>
                  </a:lnTo>
                  <a:lnTo>
                    <a:pt x="28637" y="31802"/>
                  </a:lnTo>
                  <a:lnTo>
                    <a:pt x="11775" y="55676"/>
                  </a:lnTo>
                  <a:lnTo>
                    <a:pt x="924" y="85264"/>
                  </a:lnTo>
                  <a:lnTo>
                    <a:pt x="0" y="95045"/>
                  </a:lnTo>
                  <a:lnTo>
                    <a:pt x="1942" y="101744"/>
                  </a:lnTo>
                  <a:lnTo>
                    <a:pt x="7002" y="109482"/>
                  </a:lnTo>
                  <a:lnTo>
                    <a:pt x="19712" y="116244"/>
                  </a:lnTo>
                  <a:lnTo>
                    <a:pt x="33512" y="119344"/>
                  </a:lnTo>
                  <a:lnTo>
                    <a:pt x="44118" y="116307"/>
                  </a:lnTo>
                  <a:lnTo>
                    <a:pt x="71544" y="102858"/>
                  </a:lnTo>
                  <a:lnTo>
                    <a:pt x="89086" y="90762"/>
                  </a:lnTo>
                  <a:lnTo>
                    <a:pt x="112024" y="62909"/>
                  </a:lnTo>
                  <a:lnTo>
                    <a:pt x="116346" y="56756"/>
                  </a:lnTo>
                  <a:lnTo>
                    <a:pt x="118523" y="51243"/>
                  </a:lnTo>
                  <a:lnTo>
                    <a:pt x="119059" y="41354"/>
                  </a:lnTo>
                  <a:lnTo>
                    <a:pt x="115395" y="27854"/>
                  </a:lnTo>
                  <a:lnTo>
                    <a:pt x="109908" y="21081"/>
                  </a:lnTo>
                  <a:lnTo>
                    <a:pt x="82519" y="4352"/>
                  </a:lnTo>
                  <a:lnTo>
                    <a:pt x="73288" y="1290"/>
                  </a:lnTo>
                  <a:lnTo>
                    <a:pt x="66084" y="382"/>
                  </a:lnTo>
                  <a:lnTo>
                    <a:pt x="64554" y="960"/>
                  </a:lnTo>
                  <a:lnTo>
                    <a:pt x="63533" y="2051"/>
                  </a:lnTo>
                  <a:lnTo>
                    <a:pt x="62853" y="3484"/>
                  </a:lnTo>
                  <a:lnTo>
                    <a:pt x="63105" y="5145"/>
                  </a:lnTo>
                  <a:lnTo>
                    <a:pt x="67842" y="127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g30df25825c9_0_1262"/>
            <p:cNvSpPr/>
            <p:nvPr/>
          </p:nvSpPr>
          <p:spPr>
            <a:xfrm>
              <a:off x="3150396" y="3175000"/>
              <a:ext cx="80844" cy="171451"/>
            </a:xfrm>
            <a:custGeom>
              <a:rect b="b" l="l" r="r" t="t"/>
              <a:pathLst>
                <a:path extrusionOk="0" h="171451" w="80844">
                  <a:moveTo>
                    <a:pt x="62704" y="0"/>
                  </a:moveTo>
                  <a:lnTo>
                    <a:pt x="62704" y="0"/>
                  </a:lnTo>
                  <a:lnTo>
                    <a:pt x="78252" y="0"/>
                  </a:lnTo>
                  <a:lnTo>
                    <a:pt x="79419" y="706"/>
                  </a:lnTo>
                  <a:lnTo>
                    <a:pt x="80198" y="1881"/>
                  </a:lnTo>
                  <a:lnTo>
                    <a:pt x="80716" y="3371"/>
                  </a:lnTo>
                  <a:lnTo>
                    <a:pt x="80843" y="21675"/>
                  </a:lnTo>
                  <a:lnTo>
                    <a:pt x="75213" y="44444"/>
                  </a:lnTo>
                  <a:lnTo>
                    <a:pt x="62177" y="71102"/>
                  </a:lnTo>
                  <a:lnTo>
                    <a:pt x="45004" y="98534"/>
                  </a:lnTo>
                  <a:lnTo>
                    <a:pt x="27647" y="120525"/>
                  </a:lnTo>
                  <a:lnTo>
                    <a:pt x="8272" y="137559"/>
                  </a:lnTo>
                  <a:lnTo>
                    <a:pt x="3234" y="146039"/>
                  </a:lnTo>
                  <a:lnTo>
                    <a:pt x="0" y="159610"/>
                  </a:lnTo>
                  <a:lnTo>
                    <a:pt x="1439" y="164542"/>
                  </a:lnTo>
                  <a:lnTo>
                    <a:pt x="2811" y="166844"/>
                  </a:lnTo>
                  <a:lnTo>
                    <a:pt x="4431" y="168380"/>
                  </a:lnTo>
                  <a:lnTo>
                    <a:pt x="11904" y="1714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g30df25825c9_0_1262"/>
          <p:cNvGrpSpPr/>
          <p:nvPr/>
        </p:nvGrpSpPr>
        <p:grpSpPr>
          <a:xfrm>
            <a:off x="4356181" y="3536950"/>
            <a:ext cx="882525" cy="444501"/>
            <a:chOff x="4356181" y="3536950"/>
            <a:chExt cx="882525" cy="444501"/>
          </a:xfrm>
        </p:grpSpPr>
        <p:sp>
          <p:nvSpPr>
            <p:cNvPr id="332" name="Google Shape;332;g30df25825c9_0_1262"/>
            <p:cNvSpPr/>
            <p:nvPr/>
          </p:nvSpPr>
          <p:spPr>
            <a:xfrm>
              <a:off x="4464598" y="3772642"/>
              <a:ext cx="101053" cy="94509"/>
            </a:xfrm>
            <a:custGeom>
              <a:rect b="b" l="l" r="r" t="t"/>
              <a:pathLst>
                <a:path extrusionOk="0" h="94509" w="101053">
                  <a:moveTo>
                    <a:pt x="69302" y="5608"/>
                  </a:moveTo>
                  <a:lnTo>
                    <a:pt x="69302" y="5608"/>
                  </a:lnTo>
                  <a:lnTo>
                    <a:pt x="39617" y="16439"/>
                  </a:lnTo>
                  <a:lnTo>
                    <a:pt x="16823" y="30179"/>
                  </a:lnTo>
                  <a:lnTo>
                    <a:pt x="5696" y="41972"/>
                  </a:lnTo>
                  <a:lnTo>
                    <a:pt x="1303" y="51034"/>
                  </a:lnTo>
                  <a:lnTo>
                    <a:pt x="0" y="61558"/>
                  </a:lnTo>
                  <a:lnTo>
                    <a:pt x="523" y="64074"/>
                  </a:lnTo>
                  <a:lnTo>
                    <a:pt x="1577" y="65752"/>
                  </a:lnTo>
                  <a:lnTo>
                    <a:pt x="2985" y="66871"/>
                  </a:lnTo>
                  <a:lnTo>
                    <a:pt x="11709" y="68445"/>
                  </a:lnTo>
                  <a:lnTo>
                    <a:pt x="23232" y="65540"/>
                  </a:lnTo>
                  <a:lnTo>
                    <a:pt x="29541" y="60232"/>
                  </a:lnTo>
                  <a:lnTo>
                    <a:pt x="54537" y="28793"/>
                  </a:lnTo>
                  <a:lnTo>
                    <a:pt x="74111" y="1763"/>
                  </a:lnTo>
                  <a:lnTo>
                    <a:pt x="73919" y="928"/>
                  </a:lnTo>
                  <a:lnTo>
                    <a:pt x="73086" y="371"/>
                  </a:lnTo>
                  <a:lnTo>
                    <a:pt x="71824" y="0"/>
                  </a:lnTo>
                  <a:lnTo>
                    <a:pt x="70278" y="1164"/>
                  </a:lnTo>
                  <a:lnTo>
                    <a:pt x="60685" y="17000"/>
                  </a:lnTo>
                  <a:lnTo>
                    <a:pt x="53044" y="38354"/>
                  </a:lnTo>
                  <a:lnTo>
                    <a:pt x="50619" y="69239"/>
                  </a:lnTo>
                  <a:lnTo>
                    <a:pt x="52297" y="78104"/>
                  </a:lnTo>
                  <a:lnTo>
                    <a:pt x="53732" y="81455"/>
                  </a:lnTo>
                  <a:lnTo>
                    <a:pt x="59090" y="87060"/>
                  </a:lnTo>
                  <a:lnTo>
                    <a:pt x="62494" y="89543"/>
                  </a:lnTo>
                  <a:lnTo>
                    <a:pt x="71920" y="92302"/>
                  </a:lnTo>
                  <a:lnTo>
                    <a:pt x="101052" y="94508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g30df25825c9_0_1262"/>
            <p:cNvSpPr/>
            <p:nvPr/>
          </p:nvSpPr>
          <p:spPr>
            <a:xfrm>
              <a:off x="4356181" y="3765550"/>
              <a:ext cx="94287" cy="164895"/>
            </a:xfrm>
            <a:custGeom>
              <a:rect b="b" l="l" r="r" t="t"/>
              <a:pathLst>
                <a:path extrusionOk="0" h="164895" w="94287">
                  <a:moveTo>
                    <a:pt x="88819" y="0"/>
                  </a:moveTo>
                  <a:lnTo>
                    <a:pt x="88819" y="0"/>
                  </a:lnTo>
                  <a:lnTo>
                    <a:pt x="88819" y="8838"/>
                  </a:lnTo>
                  <a:lnTo>
                    <a:pt x="90700" y="12865"/>
                  </a:lnTo>
                  <a:lnTo>
                    <a:pt x="93183" y="17007"/>
                  </a:lnTo>
                  <a:lnTo>
                    <a:pt x="94286" y="21199"/>
                  </a:lnTo>
                  <a:lnTo>
                    <a:pt x="89624" y="48175"/>
                  </a:lnTo>
                  <a:lnTo>
                    <a:pt x="76992" y="78572"/>
                  </a:lnTo>
                  <a:lnTo>
                    <a:pt x="70028" y="96659"/>
                  </a:lnTo>
                  <a:lnTo>
                    <a:pt x="50184" y="127681"/>
                  </a:lnTo>
                  <a:lnTo>
                    <a:pt x="42014" y="138592"/>
                  </a:lnTo>
                  <a:lnTo>
                    <a:pt x="17537" y="159823"/>
                  </a:lnTo>
                  <a:lnTo>
                    <a:pt x="6750" y="164894"/>
                  </a:lnTo>
                  <a:lnTo>
                    <a:pt x="844" y="159615"/>
                  </a:lnTo>
                  <a:lnTo>
                    <a:pt x="0" y="153358"/>
                  </a:lnTo>
                  <a:lnTo>
                    <a:pt x="1804" y="128902"/>
                  </a:lnTo>
                  <a:lnTo>
                    <a:pt x="8758" y="101976"/>
                  </a:lnTo>
                  <a:lnTo>
                    <a:pt x="18969" y="825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g30df25825c9_0_1262"/>
            <p:cNvSpPr/>
            <p:nvPr/>
          </p:nvSpPr>
          <p:spPr>
            <a:xfrm>
              <a:off x="4502150" y="3708400"/>
              <a:ext cx="82551" cy="25401"/>
            </a:xfrm>
            <a:custGeom>
              <a:rect b="b" l="l" r="r" t="t"/>
              <a:pathLst>
                <a:path extrusionOk="0" h="25401" w="82551">
                  <a:moveTo>
                    <a:pt x="0" y="0"/>
                  </a:moveTo>
                  <a:lnTo>
                    <a:pt x="0" y="0"/>
                  </a:lnTo>
                  <a:lnTo>
                    <a:pt x="11934" y="5026"/>
                  </a:lnTo>
                  <a:lnTo>
                    <a:pt x="20704" y="7839"/>
                  </a:lnTo>
                  <a:lnTo>
                    <a:pt x="29663" y="10540"/>
                  </a:lnTo>
                  <a:lnTo>
                    <a:pt x="59715" y="15787"/>
                  </a:lnTo>
                  <a:lnTo>
                    <a:pt x="72918" y="19111"/>
                  </a:lnTo>
                  <a:lnTo>
                    <a:pt x="82550" y="254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g30df25825c9_0_1262"/>
            <p:cNvSpPr/>
            <p:nvPr/>
          </p:nvSpPr>
          <p:spPr>
            <a:xfrm>
              <a:off x="4572000" y="3784600"/>
              <a:ext cx="120651" cy="6351"/>
            </a:xfrm>
            <a:custGeom>
              <a:rect b="b" l="l" r="r" t="t"/>
              <a:pathLst>
                <a:path extrusionOk="0" h="6351" w="120651">
                  <a:moveTo>
                    <a:pt x="0" y="0"/>
                  </a:moveTo>
                  <a:lnTo>
                    <a:pt x="0" y="0"/>
                  </a:lnTo>
                  <a:lnTo>
                    <a:pt x="28561" y="0"/>
                  </a:lnTo>
                  <a:lnTo>
                    <a:pt x="56519" y="3371"/>
                  </a:lnTo>
                  <a:lnTo>
                    <a:pt x="85673" y="5958"/>
                  </a:lnTo>
                  <a:lnTo>
                    <a:pt x="116047" y="6316"/>
                  </a:lnTo>
                  <a:lnTo>
                    <a:pt x="120650" y="63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g30df25825c9_0_1262"/>
            <p:cNvSpPr/>
            <p:nvPr/>
          </p:nvSpPr>
          <p:spPr>
            <a:xfrm>
              <a:off x="5143686" y="3848100"/>
              <a:ext cx="95020" cy="133351"/>
            </a:xfrm>
            <a:custGeom>
              <a:rect b="b" l="l" r="r" t="t"/>
              <a:pathLst>
                <a:path extrusionOk="0" h="133351" w="95020">
                  <a:moveTo>
                    <a:pt x="31564" y="0"/>
                  </a:moveTo>
                  <a:lnTo>
                    <a:pt x="31564" y="0"/>
                  </a:lnTo>
                  <a:lnTo>
                    <a:pt x="22726" y="29886"/>
                  </a:lnTo>
                  <a:lnTo>
                    <a:pt x="13852" y="56782"/>
                  </a:lnTo>
                  <a:lnTo>
                    <a:pt x="445" y="86888"/>
                  </a:lnTo>
                  <a:lnTo>
                    <a:pt x="234" y="86853"/>
                  </a:lnTo>
                  <a:lnTo>
                    <a:pt x="0" y="84933"/>
                  </a:lnTo>
                  <a:lnTo>
                    <a:pt x="1778" y="81728"/>
                  </a:lnTo>
                  <a:lnTo>
                    <a:pt x="23584" y="50008"/>
                  </a:lnTo>
                  <a:lnTo>
                    <a:pt x="45999" y="18792"/>
                  </a:lnTo>
                  <a:lnTo>
                    <a:pt x="54207" y="11175"/>
                  </a:lnTo>
                  <a:lnTo>
                    <a:pt x="70023" y="3625"/>
                  </a:lnTo>
                  <a:lnTo>
                    <a:pt x="89345" y="477"/>
                  </a:lnTo>
                  <a:lnTo>
                    <a:pt x="91251" y="1024"/>
                  </a:lnTo>
                  <a:lnTo>
                    <a:pt x="92523" y="2094"/>
                  </a:lnTo>
                  <a:lnTo>
                    <a:pt x="93934" y="5164"/>
                  </a:lnTo>
                  <a:lnTo>
                    <a:pt x="95019" y="33412"/>
                  </a:lnTo>
                  <a:lnTo>
                    <a:pt x="93177" y="60575"/>
                  </a:lnTo>
                  <a:lnTo>
                    <a:pt x="88596" y="89795"/>
                  </a:lnTo>
                  <a:lnTo>
                    <a:pt x="83004" y="119968"/>
                  </a:lnTo>
                  <a:lnTo>
                    <a:pt x="82364" y="1333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g30df25825c9_0_1262"/>
            <p:cNvSpPr/>
            <p:nvPr/>
          </p:nvSpPr>
          <p:spPr>
            <a:xfrm>
              <a:off x="5087595" y="3841750"/>
              <a:ext cx="24156" cy="93800"/>
            </a:xfrm>
            <a:custGeom>
              <a:rect b="b" l="l" r="r" t="t"/>
              <a:pathLst>
                <a:path extrusionOk="0" h="93800" w="24156">
                  <a:moveTo>
                    <a:pt x="24155" y="0"/>
                  </a:moveTo>
                  <a:lnTo>
                    <a:pt x="24155" y="0"/>
                  </a:lnTo>
                  <a:lnTo>
                    <a:pt x="23450" y="26732"/>
                  </a:lnTo>
                  <a:lnTo>
                    <a:pt x="15317" y="53954"/>
                  </a:lnTo>
                  <a:lnTo>
                    <a:pt x="1555" y="85296"/>
                  </a:lnTo>
                  <a:lnTo>
                    <a:pt x="0" y="90355"/>
                  </a:lnTo>
                  <a:lnTo>
                    <a:pt x="290" y="91987"/>
                  </a:lnTo>
                  <a:lnTo>
                    <a:pt x="1190" y="93075"/>
                  </a:lnTo>
                  <a:lnTo>
                    <a:pt x="2495" y="93799"/>
                  </a:lnTo>
                  <a:lnTo>
                    <a:pt x="3365" y="93577"/>
                  </a:lnTo>
                  <a:lnTo>
                    <a:pt x="3945" y="92724"/>
                  </a:lnTo>
                  <a:lnTo>
                    <a:pt x="5105" y="889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g30df25825c9_0_1262"/>
            <p:cNvSpPr/>
            <p:nvPr/>
          </p:nvSpPr>
          <p:spPr>
            <a:xfrm>
              <a:off x="5067300" y="3790950"/>
              <a:ext cx="82551" cy="19051"/>
            </a:xfrm>
            <a:custGeom>
              <a:rect b="b" l="l" r="r" t="t"/>
              <a:pathLst>
                <a:path extrusionOk="0" h="19051" w="82551">
                  <a:moveTo>
                    <a:pt x="0" y="0"/>
                  </a:moveTo>
                  <a:lnTo>
                    <a:pt x="0" y="0"/>
                  </a:lnTo>
                  <a:lnTo>
                    <a:pt x="15901" y="705"/>
                  </a:lnTo>
                  <a:lnTo>
                    <a:pt x="35727" y="5026"/>
                  </a:lnTo>
                  <a:lnTo>
                    <a:pt x="54566" y="7839"/>
                  </a:lnTo>
                  <a:lnTo>
                    <a:pt x="67202" y="13141"/>
                  </a:lnTo>
                  <a:lnTo>
                    <a:pt x="72907" y="16424"/>
                  </a:lnTo>
                  <a:lnTo>
                    <a:pt x="82550" y="190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g30df25825c9_0_1262"/>
            <p:cNvSpPr/>
            <p:nvPr/>
          </p:nvSpPr>
          <p:spPr>
            <a:xfrm>
              <a:off x="4594592" y="3708400"/>
              <a:ext cx="117109" cy="170162"/>
            </a:xfrm>
            <a:custGeom>
              <a:rect b="b" l="l" r="r" t="t"/>
              <a:pathLst>
                <a:path extrusionOk="0" h="170162" w="117109">
                  <a:moveTo>
                    <a:pt x="47258" y="0"/>
                  </a:moveTo>
                  <a:lnTo>
                    <a:pt x="47258" y="0"/>
                  </a:lnTo>
                  <a:lnTo>
                    <a:pt x="43887" y="0"/>
                  </a:lnTo>
                  <a:lnTo>
                    <a:pt x="42894" y="2117"/>
                  </a:lnTo>
                  <a:lnTo>
                    <a:pt x="37798" y="26515"/>
                  </a:lnTo>
                  <a:lnTo>
                    <a:pt x="28777" y="54894"/>
                  </a:lnTo>
                  <a:lnTo>
                    <a:pt x="20537" y="83371"/>
                  </a:lnTo>
                  <a:lnTo>
                    <a:pt x="9262" y="109870"/>
                  </a:lnTo>
                  <a:lnTo>
                    <a:pt x="0" y="134883"/>
                  </a:lnTo>
                  <a:lnTo>
                    <a:pt x="2299" y="153186"/>
                  </a:lnTo>
                  <a:lnTo>
                    <a:pt x="3880" y="155746"/>
                  </a:lnTo>
                  <a:lnTo>
                    <a:pt x="12847" y="162721"/>
                  </a:lnTo>
                  <a:lnTo>
                    <a:pt x="24440" y="168550"/>
                  </a:lnTo>
                  <a:lnTo>
                    <a:pt x="32648" y="170161"/>
                  </a:lnTo>
                  <a:lnTo>
                    <a:pt x="51944" y="167697"/>
                  </a:lnTo>
                  <a:lnTo>
                    <a:pt x="72165" y="159127"/>
                  </a:lnTo>
                  <a:lnTo>
                    <a:pt x="101876" y="129847"/>
                  </a:lnTo>
                  <a:lnTo>
                    <a:pt x="113368" y="117397"/>
                  </a:lnTo>
                  <a:lnTo>
                    <a:pt x="117108" y="10795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g30df25825c9_0_1262"/>
            <p:cNvSpPr/>
            <p:nvPr/>
          </p:nvSpPr>
          <p:spPr>
            <a:xfrm>
              <a:off x="4943880" y="3823515"/>
              <a:ext cx="148821" cy="100136"/>
            </a:xfrm>
            <a:custGeom>
              <a:rect b="b" l="l" r="r" t="t"/>
              <a:pathLst>
                <a:path extrusionOk="0" h="100136" w="148821">
                  <a:moveTo>
                    <a:pt x="104370" y="18235"/>
                  </a:moveTo>
                  <a:lnTo>
                    <a:pt x="104370" y="18235"/>
                  </a:lnTo>
                  <a:lnTo>
                    <a:pt x="98595" y="13166"/>
                  </a:lnTo>
                  <a:lnTo>
                    <a:pt x="77237" y="1934"/>
                  </a:lnTo>
                  <a:lnTo>
                    <a:pt x="68422" y="0"/>
                  </a:lnTo>
                  <a:lnTo>
                    <a:pt x="56481" y="132"/>
                  </a:lnTo>
                  <a:lnTo>
                    <a:pt x="39851" y="5032"/>
                  </a:lnTo>
                  <a:lnTo>
                    <a:pt x="17151" y="18971"/>
                  </a:lnTo>
                  <a:lnTo>
                    <a:pt x="9161" y="27029"/>
                  </a:lnTo>
                  <a:lnTo>
                    <a:pt x="241" y="47911"/>
                  </a:lnTo>
                  <a:lnTo>
                    <a:pt x="0" y="58236"/>
                  </a:lnTo>
                  <a:lnTo>
                    <a:pt x="2244" y="68468"/>
                  </a:lnTo>
                  <a:lnTo>
                    <a:pt x="7475" y="78196"/>
                  </a:lnTo>
                  <a:lnTo>
                    <a:pt x="14904" y="86253"/>
                  </a:lnTo>
                  <a:lnTo>
                    <a:pt x="24390" y="93385"/>
                  </a:lnTo>
                  <a:lnTo>
                    <a:pt x="35663" y="97497"/>
                  </a:lnTo>
                  <a:lnTo>
                    <a:pt x="66887" y="100135"/>
                  </a:lnTo>
                  <a:lnTo>
                    <a:pt x="93342" y="97221"/>
                  </a:lnTo>
                  <a:lnTo>
                    <a:pt x="124774" y="85842"/>
                  </a:lnTo>
                  <a:lnTo>
                    <a:pt x="148820" y="75385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g30df25825c9_0_1262"/>
            <p:cNvSpPr/>
            <p:nvPr/>
          </p:nvSpPr>
          <p:spPr>
            <a:xfrm>
              <a:off x="4954336" y="3588515"/>
              <a:ext cx="110413" cy="80145"/>
            </a:xfrm>
            <a:custGeom>
              <a:rect b="b" l="l" r="r" t="t"/>
              <a:pathLst>
                <a:path extrusionOk="0" h="80145" w="110413">
                  <a:moveTo>
                    <a:pt x="43114" y="5585"/>
                  </a:moveTo>
                  <a:lnTo>
                    <a:pt x="43114" y="5585"/>
                  </a:lnTo>
                  <a:lnTo>
                    <a:pt x="36372" y="5585"/>
                  </a:lnTo>
                  <a:lnTo>
                    <a:pt x="31181" y="7466"/>
                  </a:lnTo>
                  <a:lnTo>
                    <a:pt x="10175" y="25979"/>
                  </a:lnTo>
                  <a:lnTo>
                    <a:pt x="3172" y="39615"/>
                  </a:lnTo>
                  <a:lnTo>
                    <a:pt x="0" y="53689"/>
                  </a:lnTo>
                  <a:lnTo>
                    <a:pt x="1139" y="62478"/>
                  </a:lnTo>
                  <a:lnTo>
                    <a:pt x="2431" y="66797"/>
                  </a:lnTo>
                  <a:lnTo>
                    <a:pt x="5408" y="70381"/>
                  </a:lnTo>
                  <a:lnTo>
                    <a:pt x="14362" y="76247"/>
                  </a:lnTo>
                  <a:lnTo>
                    <a:pt x="31302" y="80144"/>
                  </a:lnTo>
                  <a:lnTo>
                    <a:pt x="56469" y="77928"/>
                  </a:lnTo>
                  <a:lnTo>
                    <a:pt x="72785" y="72803"/>
                  </a:lnTo>
                  <a:lnTo>
                    <a:pt x="103618" y="51735"/>
                  </a:lnTo>
                  <a:lnTo>
                    <a:pt x="108810" y="41618"/>
                  </a:lnTo>
                  <a:lnTo>
                    <a:pt x="110412" y="30772"/>
                  </a:lnTo>
                  <a:lnTo>
                    <a:pt x="108773" y="21248"/>
                  </a:lnTo>
                  <a:lnTo>
                    <a:pt x="100512" y="7952"/>
                  </a:lnTo>
                  <a:lnTo>
                    <a:pt x="87439" y="3109"/>
                  </a:lnTo>
                  <a:lnTo>
                    <a:pt x="57043" y="0"/>
                  </a:lnTo>
                  <a:close/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g30df25825c9_0_1262"/>
            <p:cNvSpPr/>
            <p:nvPr/>
          </p:nvSpPr>
          <p:spPr>
            <a:xfrm>
              <a:off x="4438650" y="3747383"/>
              <a:ext cx="57151" cy="5468"/>
            </a:xfrm>
            <a:custGeom>
              <a:rect b="b" l="l" r="r" t="t"/>
              <a:pathLst>
                <a:path extrusionOk="0" h="5468" w="57151">
                  <a:moveTo>
                    <a:pt x="0" y="5467"/>
                  </a:moveTo>
                  <a:lnTo>
                    <a:pt x="0" y="5467"/>
                  </a:lnTo>
                  <a:lnTo>
                    <a:pt x="8838" y="5467"/>
                  </a:lnTo>
                  <a:lnTo>
                    <a:pt x="26667" y="0"/>
                  </a:lnTo>
                  <a:lnTo>
                    <a:pt x="57150" y="5467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g30df25825c9_0_1262"/>
            <p:cNvSpPr/>
            <p:nvPr/>
          </p:nvSpPr>
          <p:spPr>
            <a:xfrm>
              <a:off x="4848935" y="3568700"/>
              <a:ext cx="97014" cy="74533"/>
            </a:xfrm>
            <a:custGeom>
              <a:rect b="b" l="l" r="r" t="t"/>
              <a:pathLst>
                <a:path extrusionOk="0" h="74533" w="97014">
                  <a:moveTo>
                    <a:pt x="40565" y="0"/>
                  </a:moveTo>
                  <a:lnTo>
                    <a:pt x="40565" y="0"/>
                  </a:lnTo>
                  <a:lnTo>
                    <a:pt x="33823" y="0"/>
                  </a:lnTo>
                  <a:lnTo>
                    <a:pt x="28632" y="1881"/>
                  </a:lnTo>
                  <a:lnTo>
                    <a:pt x="16179" y="12209"/>
                  </a:lnTo>
                  <a:lnTo>
                    <a:pt x="2877" y="42016"/>
                  </a:lnTo>
                  <a:lnTo>
                    <a:pt x="623" y="47061"/>
                  </a:lnTo>
                  <a:lnTo>
                    <a:pt x="0" y="56429"/>
                  </a:lnTo>
                  <a:lnTo>
                    <a:pt x="821" y="60902"/>
                  </a:lnTo>
                  <a:lnTo>
                    <a:pt x="3486" y="64591"/>
                  </a:lnTo>
                  <a:lnTo>
                    <a:pt x="12091" y="70570"/>
                  </a:lnTo>
                  <a:lnTo>
                    <a:pt x="25464" y="74532"/>
                  </a:lnTo>
                  <a:lnTo>
                    <a:pt x="45106" y="72335"/>
                  </a:lnTo>
                  <a:lnTo>
                    <a:pt x="70547" y="60907"/>
                  </a:lnTo>
                  <a:lnTo>
                    <a:pt x="89712" y="45529"/>
                  </a:lnTo>
                  <a:lnTo>
                    <a:pt x="94158" y="35757"/>
                  </a:lnTo>
                  <a:lnTo>
                    <a:pt x="97013" y="18979"/>
                  </a:lnTo>
                  <a:lnTo>
                    <a:pt x="95835" y="16181"/>
                  </a:lnTo>
                  <a:lnTo>
                    <a:pt x="90765" y="11190"/>
                  </a:lnTo>
                  <a:lnTo>
                    <a:pt x="76606" y="4413"/>
                  </a:lnTo>
                  <a:lnTo>
                    <a:pt x="62376" y="1308"/>
                  </a:lnTo>
                  <a:lnTo>
                    <a:pt x="45851" y="3759"/>
                  </a:lnTo>
                  <a:lnTo>
                    <a:pt x="34292" y="8953"/>
                  </a:lnTo>
                  <a:lnTo>
                    <a:pt x="32855" y="11613"/>
                  </a:lnTo>
                  <a:lnTo>
                    <a:pt x="32603" y="14798"/>
                  </a:lnTo>
                  <a:lnTo>
                    <a:pt x="33140" y="18332"/>
                  </a:lnTo>
                  <a:lnTo>
                    <a:pt x="34204" y="20688"/>
                  </a:lnTo>
                  <a:lnTo>
                    <a:pt x="35618" y="22258"/>
                  </a:lnTo>
                  <a:lnTo>
                    <a:pt x="40565" y="254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g30df25825c9_0_1262"/>
            <p:cNvSpPr/>
            <p:nvPr/>
          </p:nvSpPr>
          <p:spPr>
            <a:xfrm>
              <a:off x="4734891" y="3556000"/>
              <a:ext cx="109356" cy="78580"/>
            </a:xfrm>
            <a:custGeom>
              <a:rect b="b" l="l" r="r" t="t"/>
              <a:pathLst>
                <a:path extrusionOk="0" h="78580" w="109356">
                  <a:moveTo>
                    <a:pt x="27609" y="0"/>
                  </a:moveTo>
                  <a:lnTo>
                    <a:pt x="27609" y="0"/>
                  </a:lnTo>
                  <a:lnTo>
                    <a:pt x="22540" y="5775"/>
                  </a:lnTo>
                  <a:lnTo>
                    <a:pt x="6238" y="32908"/>
                  </a:lnTo>
                  <a:lnTo>
                    <a:pt x="942" y="44964"/>
                  </a:lnTo>
                  <a:lnTo>
                    <a:pt x="0" y="55497"/>
                  </a:lnTo>
                  <a:lnTo>
                    <a:pt x="736" y="60281"/>
                  </a:lnTo>
                  <a:lnTo>
                    <a:pt x="2638" y="64176"/>
                  </a:lnTo>
                  <a:lnTo>
                    <a:pt x="8514" y="70386"/>
                  </a:lnTo>
                  <a:lnTo>
                    <a:pt x="23127" y="77848"/>
                  </a:lnTo>
                  <a:lnTo>
                    <a:pt x="36671" y="78579"/>
                  </a:lnTo>
                  <a:lnTo>
                    <a:pt x="60162" y="73142"/>
                  </a:lnTo>
                  <a:lnTo>
                    <a:pt x="81234" y="62594"/>
                  </a:lnTo>
                  <a:lnTo>
                    <a:pt x="104050" y="46578"/>
                  </a:lnTo>
                  <a:lnTo>
                    <a:pt x="107444" y="39281"/>
                  </a:lnTo>
                  <a:lnTo>
                    <a:pt x="109355" y="30611"/>
                  </a:lnTo>
                  <a:lnTo>
                    <a:pt x="106550" y="20202"/>
                  </a:lnTo>
                  <a:lnTo>
                    <a:pt x="104225" y="17701"/>
                  </a:lnTo>
                  <a:lnTo>
                    <a:pt x="83002" y="9988"/>
                  </a:lnTo>
                  <a:lnTo>
                    <a:pt x="79354" y="9481"/>
                  </a:lnTo>
                  <a:lnTo>
                    <a:pt x="76923" y="9849"/>
                  </a:lnTo>
                  <a:lnTo>
                    <a:pt x="75301" y="10799"/>
                  </a:lnTo>
                  <a:lnTo>
                    <a:pt x="54667" y="15904"/>
                  </a:lnTo>
                  <a:lnTo>
                    <a:pt x="48337" y="21415"/>
                  </a:lnTo>
                  <a:lnTo>
                    <a:pt x="43877" y="27862"/>
                  </a:lnTo>
                  <a:lnTo>
                    <a:pt x="40309" y="381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g30df25825c9_0_1262"/>
            <p:cNvSpPr/>
            <p:nvPr/>
          </p:nvSpPr>
          <p:spPr>
            <a:xfrm>
              <a:off x="4617194" y="3536950"/>
              <a:ext cx="100857" cy="114301"/>
            </a:xfrm>
            <a:custGeom>
              <a:rect b="b" l="l" r="r" t="t"/>
              <a:pathLst>
                <a:path extrusionOk="0" h="114301" w="100857">
                  <a:moveTo>
                    <a:pt x="100856" y="0"/>
                  </a:moveTo>
                  <a:lnTo>
                    <a:pt x="100856" y="0"/>
                  </a:lnTo>
                  <a:lnTo>
                    <a:pt x="92067" y="13815"/>
                  </a:lnTo>
                  <a:lnTo>
                    <a:pt x="63866" y="43224"/>
                  </a:lnTo>
                  <a:lnTo>
                    <a:pt x="33187" y="74011"/>
                  </a:lnTo>
                  <a:lnTo>
                    <a:pt x="4904" y="97245"/>
                  </a:lnTo>
                  <a:lnTo>
                    <a:pt x="0" y="106401"/>
                  </a:lnTo>
                  <a:lnTo>
                    <a:pt x="457" y="107623"/>
                  </a:lnTo>
                  <a:lnTo>
                    <a:pt x="5606" y="114300"/>
                  </a:lnTo>
                </a:path>
              </a:pathLst>
            </a:custGeom>
            <a:noFill/>
            <a:ln cap="flat" cmpd="sng" w="19050">
              <a:solidFill>
                <a:srgbClr val="0093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2020-11-16T16:35:47Z</dcterms:created>
  <dc:creator>Rona Chau</dc:creator>
</cp:coreProperties>
</file>