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6858000" cx="12192000"/>
  <p:notesSz cx="6858000" cy="9144000"/>
  <p:embeddedFontLst>
    <p:embeddedFont>
      <p:font typeface="Roboto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8" roundtripDataSignature="AMtx7mgH2+2Ku/2MGjdvuHkiyL+rOU+I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font" Target="fonts/Roboto-regular.fntdata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46" Type="http://schemas.openxmlformats.org/officeDocument/2006/relationships/font" Target="fonts/Roboto-italic.fntdata"/><Relationship Id="rId23" Type="http://schemas.openxmlformats.org/officeDocument/2006/relationships/slide" Target="slides/slide17.xml"/><Relationship Id="rId45" Type="http://schemas.openxmlformats.org/officeDocument/2006/relationships/font" Target="fonts/Roboto-bold.fntdata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customschemas.google.com/relationships/presentationmetadata" Target="metadata"/><Relationship Id="rId25" Type="http://schemas.openxmlformats.org/officeDocument/2006/relationships/slide" Target="slides/slide19.xml"/><Relationship Id="rId47" Type="http://schemas.openxmlformats.org/officeDocument/2006/relationships/font" Target="fonts/Roboto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0df25825c9_0_1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43" name="Google Shape;543;g30df25825c9_0_16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0df25825c9_0_16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2" name="Google Shape;572;g30df25825c9_0_16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0df25825c9_0_16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1" name="Google Shape;581;g30df25825c9_0_16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0df25825c9_0_17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47" name="Google Shape;647;g30df25825c9_0_17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0df25825c9_0_17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4" name="Google Shape;654;g30df25825c9_0_17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0df25825c9_0_17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5" name="Google Shape;695;g30df25825c9_0_17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30df25825c9_0_18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7" name="Google Shape;757;g30df25825c9_0_18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0df25825c9_0_18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2" name="Google Shape;772;g30df25825c9_0_18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0df25825c9_0_18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0" name="Google Shape;780;g30df25825c9_0_18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0df25825c9_0_18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7" name="Google Shape;787;g30df25825c9_0_18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df25825c9_0_1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5" name="Google Shape;245;g30df25825c9_0_13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0df25825c9_0_18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5" name="Google Shape;795;g30df25825c9_0_18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30df25825c9_0_18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8" name="Google Shape;808;g30df25825c9_0_18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0df25825c9_0_18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8" name="Google Shape;818;g30df25825c9_0_18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30df25825c9_0_18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5" name="Google Shape;825;g30df25825c9_0_18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30df25825c9_0_20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finished here about the money</a:t>
            </a:r>
            <a:endParaRPr/>
          </a:p>
        </p:txBody>
      </p:sp>
      <p:sp>
        <p:nvSpPr>
          <p:cNvPr id="961" name="Google Shape;961;g30df25825c9_0_20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30df25825c9_0_20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8" name="Google Shape;1048;g30df25825c9_0_20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30df25825c9_0_21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2" name="Google Shape;1092;g30df25825c9_0_21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30df25825c9_0_21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4" name="Google Shape;1124;g30df25825c9_0_21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We end here</a:t>
            </a:r>
            <a:endParaRPr/>
          </a:p>
        </p:txBody>
      </p:sp>
      <p:sp>
        <p:nvSpPr>
          <p:cNvPr id="1125" name="Google Shape;1125;g30df25825c9_0_21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30df25825c9_0_22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2" name="Google Shape;1132;g30df25825c9_0_22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30df25825c9_0_23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7" name="Google Shape;1137;g30df25825c9_0_23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0df25825c9_0_1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1" name="Google Shape;321;g30df25825c9_0_13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30df25825c9_0_23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2" name="Google Shape;1142;g30df25825c9_0_23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30df25825c9_0_23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7" name="Google Shape;1147;g30df25825c9_0_23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30df25825c9_0_23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2" name="Google Shape;1152;g30df25825c9_0_23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30df25825c9_0_23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7" name="Google Shape;1157;g30df25825c9_0_23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30df25825c9_0_23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2" name="Google Shape;1162;g30df25825c9_0_23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30df25825c9_0_23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7" name="Google Shape;1167;g30df25825c9_0_23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30df25825c9_0_23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2" name="Google Shape;1172;g30df25825c9_0_23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30df25825c9_0_23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8" name="Google Shape;1178;g30df25825c9_0_23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9" name="Google Shape;1179;g30df25825c9_0_23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0df25825c9_0_1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2" name="Google Shape;442;g30df25825c9_0_15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0df25825c9_0_1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6" name="Google Shape;456;g30df25825c9_0_15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0df25825c9_0_1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2" name="Google Shape;502;g30df25825c9_0_15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0df25825c9_0_1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3" name="Google Shape;523;g30df25825c9_0_15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0df25825c9_0_1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0" name="Google Shape;530;g30df25825c9_0_15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0df25825c9_0_1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6" name="Google Shape;536;g30df25825c9_0_15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df25825c9_0_275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30df25825c9_0_275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3" name="Google Shape;93;g30df25825c9_0_275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30df25825c9_0_275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30df25825c9_0_275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0df25825c9_0_275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30df25825c9_0_275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30df25825c9_0_275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30df25825c9_0_275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30df25825c9_0_275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0df25825c9_0_2762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30df25825c9_0_2762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g30df25825c9_0_276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30df25825c9_0_276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30df25825c9_0_276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0df25825c9_0_276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30df25825c9_0_2768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g30df25825c9_0_2768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g30df25825c9_0_276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30df25825c9_0_276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30df25825c9_0_276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df25825c9_0_2775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30df25825c9_0_2775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g30df25825c9_0_2775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g30df25825c9_0_2775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g30df25825c9_0_2775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g30df25825c9_0_277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30df25825c9_0_277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30df25825c9_0_277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0df25825c9_0_278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30df25825c9_0_278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30df25825c9_0_278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30df25825c9_0_278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df25825c9_0_278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30df25825c9_0_278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30df25825c9_0_278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0df25825c9_0_279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30df25825c9_0_2793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g30df25825c9_0_2793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g30df25825c9_0_279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30df25825c9_0_279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30df25825c9_0_279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0df25825c9_0_2800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30df25825c9_0_2800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30df25825c9_0_2800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g30df25825c9_0_280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30df25825c9_0_280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30df25825c9_0_280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0df25825c9_0_280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30df25825c9_0_2807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g30df25825c9_0_280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30df25825c9_0_280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30df25825c9_0_280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0df25825c9_0_2813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30df25825c9_0_2813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g30df25825c9_0_281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30df25825c9_0_281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30df25825c9_0_28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df25825c9_0_24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g30df25825c9_0_242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g30df25825c9_0_242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g30df25825c9_0_242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g30df25825c9_0_242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0df25825c9_0_2421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g30df25825c9_0_2421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4" name="Google Shape;174;g30df25825c9_0_242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g30df25825c9_0_242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g30df25825c9_0_24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0df25825c9_0_2433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g30df25825c9_0_2433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0" name="Google Shape;180;g30df25825c9_0_243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g30df25825c9_0_243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g30df25825c9_0_243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0df25825c9_0_243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g30df25825c9_0_2439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g30df25825c9_0_2439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g30df25825c9_0_243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g30df25825c9_0_243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g30df25825c9_0_243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0df25825c9_0_2446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g30df25825c9_0_2446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3" name="Google Shape;193;g30df25825c9_0_2446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g30df25825c9_0_2446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5" name="Google Shape;195;g30df25825c9_0_2446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g30df25825c9_0_244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g30df25825c9_0_244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g30df25825c9_0_244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0df25825c9_0_245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g30df25825c9_0_245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g30df25825c9_0_245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g30df25825c9_0_245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0df25825c9_0_246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g30df25825c9_0_246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g30df25825c9_0_246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0df25825c9_0_2464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g30df25825c9_0_2464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1" name="Google Shape;211;g30df25825c9_0_2464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2" name="Google Shape;212;g30df25825c9_0_246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g30df25825c9_0_246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g30df25825c9_0_246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0df25825c9_0_2471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g30df25825c9_0_2471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g30df25825c9_0_2471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9" name="Google Shape;219;g30df25825c9_0_247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g30df25825c9_0_247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g30df25825c9_0_247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0df25825c9_0_247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g30df25825c9_0_2478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g30df25825c9_0_247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g30df25825c9_0_247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g30df25825c9_0_247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0df25825c9_0_2484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g30df25825c9_0_2484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g30df25825c9_0_248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g30df25825c9_0_248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g30df25825c9_0_248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df25825c9_0_274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g30df25825c9_0_274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g30df25825c9_0_274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g30df25825c9_0_274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g30df25825c9_0_274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0df25825c9_0_24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g30df25825c9_0_241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g30df25825c9_0_241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g30df25825c9_0_241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g30df25825c9_0_24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hyperlink" Target="https://en.wikipedia.org/wiki/Chinese_cash_(currency_unit)" TargetMode="External"/><Relationship Id="rId5" Type="http://schemas.openxmlformats.org/officeDocument/2006/relationships/hyperlink" Target="https://en.wikipedia.org/wiki/Chinese_yuan" TargetMode="External"/><Relationship Id="rId6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g"/><Relationship Id="rId4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28.jpg"/><Relationship Id="rId5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"/>
          <p:cNvSpPr/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lt1">
              <a:alpha val="9254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"/>
          <p:cNvSpPr txBox="1"/>
          <p:nvPr>
            <p:ph type="ctrTitle"/>
          </p:nvPr>
        </p:nvSpPr>
        <p:spPr>
          <a:xfrm>
            <a:off x="6425850" y="3056550"/>
            <a:ext cx="4979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alibri"/>
              <a:buNone/>
            </a:pPr>
            <a:r>
              <a:rPr b="1" lang="en-US" sz="2400">
                <a:solidFill>
                  <a:srgbClr val="262626"/>
                </a:solidFill>
              </a:rPr>
              <a:t>Cantonese I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alibri"/>
              <a:buNone/>
            </a:pPr>
            <a:r>
              <a:rPr b="1" lang="en-US" sz="2400">
                <a:solidFill>
                  <a:srgbClr val="262626"/>
                </a:solidFill>
              </a:rPr>
              <a:t>Week 7</a:t>
            </a:r>
            <a:endParaRPr/>
          </a:p>
        </p:txBody>
      </p:sp>
      <p:cxnSp>
        <p:nvCxnSpPr>
          <p:cNvPr id="240" name="Google Shape;240;p1"/>
          <p:cNvCxnSpPr/>
          <p:nvPr/>
        </p:nvCxnSpPr>
        <p:spPr>
          <a:xfrm>
            <a:off x="0" y="5241983"/>
            <a:ext cx="12192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1" name="Google Shape;241;p1"/>
          <p:cNvCxnSpPr/>
          <p:nvPr/>
        </p:nvCxnSpPr>
        <p:spPr>
          <a:xfrm>
            <a:off x="0" y="6134852"/>
            <a:ext cx="12192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2" name="Google Shape;242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975" y="155851"/>
            <a:ext cx="5352774" cy="654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545" name="Google Shape;545;g30df25825c9_0_1602"/>
          <p:cNvPicPr preferRelativeResize="0"/>
          <p:nvPr/>
        </p:nvPicPr>
        <p:blipFill rotWithShape="1">
          <a:blip r:embed="rId3">
            <a:alphaModFix/>
          </a:blip>
          <a:srcRect b="24304" l="0" r="0" t="0"/>
          <a:stretch/>
        </p:blipFill>
        <p:spPr>
          <a:xfrm>
            <a:off x="818051" y="221813"/>
            <a:ext cx="6034842" cy="6317088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30df25825c9_0_160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7" name="Google Shape;547;g30df25825c9_0_16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5500" y="596740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g30df25825c9_0_1602"/>
          <p:cNvSpPr/>
          <p:nvPr/>
        </p:nvSpPr>
        <p:spPr>
          <a:xfrm>
            <a:off x="2064825" y="4425966"/>
            <a:ext cx="570425" cy="273035"/>
          </a:xfrm>
          <a:custGeom>
            <a:rect b="b" l="l" r="r" t="t"/>
            <a:pathLst>
              <a:path extrusionOk="0" h="273035" w="570425">
                <a:moveTo>
                  <a:pt x="75125" y="222234"/>
                </a:moveTo>
                <a:lnTo>
                  <a:pt x="75125" y="222234"/>
                </a:lnTo>
                <a:lnTo>
                  <a:pt x="93390" y="228322"/>
                </a:lnTo>
                <a:lnTo>
                  <a:pt x="97314" y="228506"/>
                </a:lnTo>
                <a:lnTo>
                  <a:pt x="98384" y="229238"/>
                </a:lnTo>
                <a:lnTo>
                  <a:pt x="99098" y="230431"/>
                </a:lnTo>
                <a:lnTo>
                  <a:pt x="99573" y="231932"/>
                </a:lnTo>
                <a:lnTo>
                  <a:pt x="100596" y="232933"/>
                </a:lnTo>
                <a:lnTo>
                  <a:pt x="103614" y="234045"/>
                </a:lnTo>
                <a:lnTo>
                  <a:pt x="118064" y="235624"/>
                </a:lnTo>
                <a:lnTo>
                  <a:pt x="131289" y="246674"/>
                </a:lnTo>
                <a:lnTo>
                  <a:pt x="135354" y="247349"/>
                </a:lnTo>
                <a:lnTo>
                  <a:pt x="143805" y="247609"/>
                </a:lnTo>
                <a:lnTo>
                  <a:pt x="150340" y="253099"/>
                </a:lnTo>
                <a:lnTo>
                  <a:pt x="154404" y="253722"/>
                </a:lnTo>
                <a:lnTo>
                  <a:pt x="166226" y="253961"/>
                </a:lnTo>
                <a:lnTo>
                  <a:pt x="167609" y="254674"/>
                </a:lnTo>
                <a:lnTo>
                  <a:pt x="168531" y="255855"/>
                </a:lnTo>
                <a:lnTo>
                  <a:pt x="169146" y="257348"/>
                </a:lnTo>
                <a:lnTo>
                  <a:pt x="170261" y="258343"/>
                </a:lnTo>
                <a:lnTo>
                  <a:pt x="173382" y="259449"/>
                </a:lnTo>
                <a:lnTo>
                  <a:pt x="193674" y="261024"/>
                </a:lnTo>
                <a:lnTo>
                  <a:pt x="202128" y="265357"/>
                </a:lnTo>
                <a:lnTo>
                  <a:pt x="213297" y="267338"/>
                </a:lnTo>
                <a:lnTo>
                  <a:pt x="219233" y="271033"/>
                </a:lnTo>
                <a:lnTo>
                  <a:pt x="227560" y="272639"/>
                </a:lnTo>
                <a:lnTo>
                  <a:pt x="259275" y="273033"/>
                </a:lnTo>
                <a:lnTo>
                  <a:pt x="289513" y="273034"/>
                </a:lnTo>
                <a:lnTo>
                  <a:pt x="318544" y="273034"/>
                </a:lnTo>
                <a:lnTo>
                  <a:pt x="349769" y="266946"/>
                </a:lnTo>
                <a:lnTo>
                  <a:pt x="380070" y="260737"/>
                </a:lnTo>
                <a:lnTo>
                  <a:pt x="404064" y="259681"/>
                </a:lnTo>
                <a:lnTo>
                  <a:pt x="406601" y="258488"/>
                </a:lnTo>
                <a:lnTo>
                  <a:pt x="417415" y="251503"/>
                </a:lnTo>
                <a:lnTo>
                  <a:pt x="445630" y="243497"/>
                </a:lnTo>
                <a:lnTo>
                  <a:pt x="466720" y="238205"/>
                </a:lnTo>
                <a:lnTo>
                  <a:pt x="497762" y="222196"/>
                </a:lnTo>
                <a:lnTo>
                  <a:pt x="503558" y="218690"/>
                </a:lnTo>
                <a:lnTo>
                  <a:pt x="529604" y="209141"/>
                </a:lnTo>
                <a:lnTo>
                  <a:pt x="540254" y="200990"/>
                </a:lnTo>
                <a:lnTo>
                  <a:pt x="549152" y="188927"/>
                </a:lnTo>
                <a:lnTo>
                  <a:pt x="555577" y="184143"/>
                </a:lnTo>
                <a:lnTo>
                  <a:pt x="561243" y="175122"/>
                </a:lnTo>
                <a:lnTo>
                  <a:pt x="563942" y="167666"/>
                </a:lnTo>
                <a:lnTo>
                  <a:pt x="568190" y="160989"/>
                </a:lnTo>
                <a:lnTo>
                  <a:pt x="569763" y="154542"/>
                </a:lnTo>
                <a:lnTo>
                  <a:pt x="570420" y="123339"/>
                </a:lnTo>
                <a:lnTo>
                  <a:pt x="570424" y="112245"/>
                </a:lnTo>
                <a:lnTo>
                  <a:pt x="568543" y="107968"/>
                </a:lnTo>
                <a:lnTo>
                  <a:pt x="567054" y="105840"/>
                </a:lnTo>
                <a:lnTo>
                  <a:pt x="562586" y="90211"/>
                </a:lnTo>
                <a:lnTo>
                  <a:pt x="559885" y="85240"/>
                </a:lnTo>
                <a:lnTo>
                  <a:pt x="557659" y="78475"/>
                </a:lnTo>
                <a:lnTo>
                  <a:pt x="553550" y="72002"/>
                </a:lnTo>
                <a:lnTo>
                  <a:pt x="551314" y="65616"/>
                </a:lnTo>
                <a:lnTo>
                  <a:pt x="548290" y="61374"/>
                </a:lnTo>
                <a:lnTo>
                  <a:pt x="516830" y="40201"/>
                </a:lnTo>
                <a:lnTo>
                  <a:pt x="502323" y="33615"/>
                </a:lnTo>
                <a:lnTo>
                  <a:pt x="473651" y="26377"/>
                </a:lnTo>
                <a:lnTo>
                  <a:pt x="442408" y="20004"/>
                </a:lnTo>
                <a:lnTo>
                  <a:pt x="411541" y="14136"/>
                </a:lnTo>
                <a:lnTo>
                  <a:pt x="394467" y="11233"/>
                </a:lnTo>
                <a:lnTo>
                  <a:pt x="378589" y="7785"/>
                </a:lnTo>
                <a:lnTo>
                  <a:pt x="351658" y="6525"/>
                </a:lnTo>
                <a:lnTo>
                  <a:pt x="325554" y="4490"/>
                </a:lnTo>
                <a:lnTo>
                  <a:pt x="303019" y="874"/>
                </a:lnTo>
                <a:lnTo>
                  <a:pt x="274527" y="160"/>
                </a:lnTo>
                <a:lnTo>
                  <a:pt x="244163" y="0"/>
                </a:lnTo>
                <a:lnTo>
                  <a:pt x="220698" y="1869"/>
                </a:lnTo>
                <a:lnTo>
                  <a:pt x="193021" y="5746"/>
                </a:lnTo>
                <a:lnTo>
                  <a:pt x="161659" y="6257"/>
                </a:lnTo>
                <a:lnTo>
                  <a:pt x="131963" y="11350"/>
                </a:lnTo>
                <a:lnTo>
                  <a:pt x="115014" y="14170"/>
                </a:lnTo>
                <a:lnTo>
                  <a:pt x="99174" y="17593"/>
                </a:lnTo>
                <a:lnTo>
                  <a:pt x="70301" y="18950"/>
                </a:lnTo>
                <a:lnTo>
                  <a:pt x="42069" y="27865"/>
                </a:lnTo>
                <a:lnTo>
                  <a:pt x="27856" y="36039"/>
                </a:lnTo>
                <a:lnTo>
                  <a:pt x="10207" y="49379"/>
                </a:lnTo>
                <a:lnTo>
                  <a:pt x="1344" y="67835"/>
                </a:lnTo>
                <a:lnTo>
                  <a:pt x="0" y="75060"/>
                </a:lnTo>
                <a:lnTo>
                  <a:pt x="1284" y="82975"/>
                </a:lnTo>
                <a:lnTo>
                  <a:pt x="4093" y="97246"/>
                </a:lnTo>
                <a:lnTo>
                  <a:pt x="5455" y="107417"/>
                </a:lnTo>
                <a:lnTo>
                  <a:pt x="10197" y="121578"/>
                </a:lnTo>
                <a:lnTo>
                  <a:pt x="13083" y="133613"/>
                </a:lnTo>
                <a:lnTo>
                  <a:pt x="22571" y="163785"/>
                </a:lnTo>
                <a:lnTo>
                  <a:pt x="24251" y="172268"/>
                </a:lnTo>
                <a:lnTo>
                  <a:pt x="29197" y="185344"/>
                </a:lnTo>
                <a:lnTo>
                  <a:pt x="30672" y="216264"/>
                </a:lnTo>
                <a:lnTo>
                  <a:pt x="30674" y="221055"/>
                </a:lnTo>
                <a:lnTo>
                  <a:pt x="52805" y="244363"/>
                </a:lnTo>
                <a:lnTo>
                  <a:pt x="53189" y="246864"/>
                </a:lnTo>
                <a:lnTo>
                  <a:pt x="51735" y="253407"/>
                </a:lnTo>
                <a:lnTo>
                  <a:pt x="50359" y="255716"/>
                </a:lnTo>
                <a:lnTo>
                  <a:pt x="48737" y="257256"/>
                </a:lnTo>
                <a:lnTo>
                  <a:pt x="37025" y="266684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9" name="Google Shape;549;g30df25825c9_0_1602"/>
          <p:cNvGrpSpPr/>
          <p:nvPr/>
        </p:nvGrpSpPr>
        <p:grpSpPr>
          <a:xfrm>
            <a:off x="1174750" y="4305311"/>
            <a:ext cx="387338" cy="399823"/>
            <a:chOff x="1174750" y="4305311"/>
            <a:chExt cx="387338" cy="399823"/>
          </a:xfrm>
        </p:grpSpPr>
        <p:sp>
          <p:nvSpPr>
            <p:cNvPr id="550" name="Google Shape;550;g30df25825c9_0_1602"/>
            <p:cNvSpPr/>
            <p:nvPr/>
          </p:nvSpPr>
          <p:spPr>
            <a:xfrm>
              <a:off x="1250950" y="4305311"/>
              <a:ext cx="234951" cy="19040"/>
            </a:xfrm>
            <a:custGeom>
              <a:rect b="b" l="l" r="r" t="t"/>
              <a:pathLst>
                <a:path extrusionOk="0" h="19040" w="234951">
                  <a:moveTo>
                    <a:pt x="0" y="19039"/>
                  </a:moveTo>
                  <a:lnTo>
                    <a:pt x="0" y="19039"/>
                  </a:lnTo>
                  <a:lnTo>
                    <a:pt x="6742" y="19039"/>
                  </a:lnTo>
                  <a:lnTo>
                    <a:pt x="11933" y="17158"/>
                  </a:lnTo>
                  <a:lnTo>
                    <a:pt x="14306" y="15668"/>
                  </a:lnTo>
                  <a:lnTo>
                    <a:pt x="24386" y="13572"/>
                  </a:lnTo>
                  <a:lnTo>
                    <a:pt x="39729" y="12158"/>
                  </a:lnTo>
                  <a:lnTo>
                    <a:pt x="50028" y="8376"/>
                  </a:lnTo>
                  <a:lnTo>
                    <a:pt x="75838" y="4860"/>
                  </a:lnTo>
                  <a:lnTo>
                    <a:pt x="98906" y="1432"/>
                  </a:lnTo>
                  <a:lnTo>
                    <a:pt x="128083" y="417"/>
                  </a:lnTo>
                  <a:lnTo>
                    <a:pt x="159434" y="73"/>
                  </a:lnTo>
                  <a:lnTo>
                    <a:pt x="185564" y="0"/>
                  </a:lnTo>
                  <a:lnTo>
                    <a:pt x="203619" y="1874"/>
                  </a:lnTo>
                  <a:lnTo>
                    <a:pt x="224866" y="6456"/>
                  </a:lnTo>
                  <a:lnTo>
                    <a:pt x="234950" y="1268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g30df25825c9_0_1602"/>
            <p:cNvSpPr/>
            <p:nvPr/>
          </p:nvSpPr>
          <p:spPr>
            <a:xfrm>
              <a:off x="1174750" y="4368800"/>
              <a:ext cx="57151" cy="252270"/>
            </a:xfrm>
            <a:custGeom>
              <a:rect b="b" l="l" r="r" t="t"/>
              <a:pathLst>
                <a:path extrusionOk="0" h="252270" w="57151">
                  <a:moveTo>
                    <a:pt x="0" y="0"/>
                  </a:moveTo>
                  <a:lnTo>
                    <a:pt x="0" y="0"/>
                  </a:lnTo>
                  <a:lnTo>
                    <a:pt x="3371" y="3371"/>
                  </a:lnTo>
                  <a:lnTo>
                    <a:pt x="5026" y="8789"/>
                  </a:lnTo>
                  <a:lnTo>
                    <a:pt x="7839" y="19773"/>
                  </a:lnTo>
                  <a:lnTo>
                    <a:pt x="19181" y="51421"/>
                  </a:lnTo>
                  <a:lnTo>
                    <a:pt x="22636" y="65892"/>
                  </a:lnTo>
                  <a:lnTo>
                    <a:pt x="23875" y="95724"/>
                  </a:lnTo>
                  <a:lnTo>
                    <a:pt x="20212" y="123957"/>
                  </a:lnTo>
                  <a:lnTo>
                    <a:pt x="15908" y="153445"/>
                  </a:lnTo>
                  <a:lnTo>
                    <a:pt x="13651" y="182970"/>
                  </a:lnTo>
                  <a:lnTo>
                    <a:pt x="13593" y="210048"/>
                  </a:lnTo>
                  <a:lnTo>
                    <a:pt x="21563" y="237994"/>
                  </a:lnTo>
                  <a:lnTo>
                    <a:pt x="30530" y="252269"/>
                  </a:lnTo>
                  <a:lnTo>
                    <a:pt x="34971" y="251349"/>
                  </a:lnTo>
                  <a:lnTo>
                    <a:pt x="38131" y="250116"/>
                  </a:lnTo>
                  <a:lnTo>
                    <a:pt x="43523" y="244982"/>
                  </a:lnTo>
                  <a:lnTo>
                    <a:pt x="48271" y="236587"/>
                  </a:lnTo>
                  <a:lnTo>
                    <a:pt x="57150" y="209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g30df25825c9_0_1602"/>
            <p:cNvSpPr/>
            <p:nvPr/>
          </p:nvSpPr>
          <p:spPr>
            <a:xfrm>
              <a:off x="1174750" y="4389222"/>
              <a:ext cx="387338" cy="315912"/>
            </a:xfrm>
            <a:custGeom>
              <a:rect b="b" l="l" r="r" t="t"/>
              <a:pathLst>
                <a:path extrusionOk="0" h="315912" w="387338">
                  <a:moveTo>
                    <a:pt x="0" y="49428"/>
                  </a:moveTo>
                  <a:lnTo>
                    <a:pt x="0" y="49428"/>
                  </a:lnTo>
                  <a:lnTo>
                    <a:pt x="19123" y="31716"/>
                  </a:lnTo>
                  <a:lnTo>
                    <a:pt x="46137" y="18988"/>
                  </a:lnTo>
                  <a:lnTo>
                    <a:pt x="75279" y="9470"/>
                  </a:lnTo>
                  <a:lnTo>
                    <a:pt x="102124" y="5160"/>
                  </a:lnTo>
                  <a:lnTo>
                    <a:pt x="130109" y="127"/>
                  </a:lnTo>
                  <a:lnTo>
                    <a:pt x="141082" y="0"/>
                  </a:lnTo>
                  <a:lnTo>
                    <a:pt x="168261" y="4183"/>
                  </a:lnTo>
                  <a:lnTo>
                    <a:pt x="191829" y="4743"/>
                  </a:lnTo>
                  <a:lnTo>
                    <a:pt x="221154" y="4908"/>
                  </a:lnTo>
                  <a:lnTo>
                    <a:pt x="248165" y="5670"/>
                  </a:lnTo>
                  <a:lnTo>
                    <a:pt x="276097" y="10443"/>
                  </a:lnTo>
                  <a:lnTo>
                    <a:pt x="304121" y="21998"/>
                  </a:lnTo>
                  <a:lnTo>
                    <a:pt x="335093" y="43255"/>
                  </a:lnTo>
                  <a:lnTo>
                    <a:pt x="359891" y="72030"/>
                  </a:lnTo>
                  <a:lnTo>
                    <a:pt x="375367" y="98238"/>
                  </a:lnTo>
                  <a:lnTo>
                    <a:pt x="383629" y="129713"/>
                  </a:lnTo>
                  <a:lnTo>
                    <a:pt x="386248" y="153728"/>
                  </a:lnTo>
                  <a:lnTo>
                    <a:pt x="387023" y="182089"/>
                  </a:lnTo>
                  <a:lnTo>
                    <a:pt x="387285" y="209479"/>
                  </a:lnTo>
                  <a:lnTo>
                    <a:pt x="387337" y="240603"/>
                  </a:lnTo>
                  <a:lnTo>
                    <a:pt x="383977" y="270557"/>
                  </a:lnTo>
                  <a:lnTo>
                    <a:pt x="377890" y="295374"/>
                  </a:lnTo>
                  <a:lnTo>
                    <a:pt x="370221" y="310565"/>
                  </a:lnTo>
                  <a:lnTo>
                    <a:pt x="363178" y="315396"/>
                  </a:lnTo>
                  <a:lnTo>
                    <a:pt x="355572" y="315911"/>
                  </a:lnTo>
                  <a:lnTo>
                    <a:pt x="350178" y="314150"/>
                  </a:lnTo>
                  <a:lnTo>
                    <a:pt x="333014" y="299509"/>
                  </a:lnTo>
                  <a:lnTo>
                    <a:pt x="303826" y="268801"/>
                  </a:lnTo>
                  <a:lnTo>
                    <a:pt x="285750" y="23992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g30df25825c9_0_1602"/>
            <p:cNvSpPr/>
            <p:nvPr/>
          </p:nvSpPr>
          <p:spPr>
            <a:xfrm>
              <a:off x="1346200" y="4330700"/>
              <a:ext cx="18760" cy="307211"/>
            </a:xfrm>
            <a:custGeom>
              <a:rect b="b" l="l" r="r" t="t"/>
              <a:pathLst>
                <a:path extrusionOk="0" h="307211" w="18760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0125" y="29249"/>
                  </a:lnTo>
                  <a:lnTo>
                    <a:pt x="14073" y="56447"/>
                  </a:lnTo>
                  <a:lnTo>
                    <a:pt x="18067" y="82411"/>
                  </a:lnTo>
                  <a:lnTo>
                    <a:pt x="18759" y="108301"/>
                  </a:lnTo>
                  <a:lnTo>
                    <a:pt x="14628" y="135562"/>
                  </a:lnTo>
                  <a:lnTo>
                    <a:pt x="12566" y="162776"/>
                  </a:lnTo>
                  <a:lnTo>
                    <a:pt x="8505" y="191772"/>
                  </a:lnTo>
                  <a:lnTo>
                    <a:pt x="4894" y="223128"/>
                  </a:lnTo>
                  <a:lnTo>
                    <a:pt x="1450" y="247910"/>
                  </a:lnTo>
                  <a:lnTo>
                    <a:pt x="191" y="276220"/>
                  </a:lnTo>
                  <a:lnTo>
                    <a:pt x="5" y="307210"/>
                  </a:lnTo>
                  <a:lnTo>
                    <a:pt x="0" y="292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g30df25825c9_0_1602"/>
            <p:cNvSpPr/>
            <p:nvPr/>
          </p:nvSpPr>
          <p:spPr>
            <a:xfrm>
              <a:off x="1244600" y="4425950"/>
              <a:ext cx="101601" cy="44451"/>
            </a:xfrm>
            <a:custGeom>
              <a:rect b="b" l="l" r="r" t="t"/>
              <a:pathLst>
                <a:path extrusionOk="0" h="44451" w="101601">
                  <a:moveTo>
                    <a:pt x="0" y="0"/>
                  </a:moveTo>
                  <a:lnTo>
                    <a:pt x="0" y="0"/>
                  </a:lnTo>
                  <a:lnTo>
                    <a:pt x="5775" y="5069"/>
                  </a:lnTo>
                  <a:lnTo>
                    <a:pt x="33846" y="19098"/>
                  </a:lnTo>
                  <a:lnTo>
                    <a:pt x="47658" y="25414"/>
                  </a:lnTo>
                  <a:lnTo>
                    <a:pt x="75158" y="38102"/>
                  </a:lnTo>
                  <a:lnTo>
                    <a:pt x="88591" y="42569"/>
                  </a:lnTo>
                  <a:lnTo>
                    <a:pt x="10160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g30df25825c9_0_1602"/>
            <p:cNvSpPr/>
            <p:nvPr/>
          </p:nvSpPr>
          <p:spPr>
            <a:xfrm>
              <a:off x="1239843" y="4470400"/>
              <a:ext cx="55558" cy="57151"/>
            </a:xfrm>
            <a:custGeom>
              <a:rect b="b" l="l" r="r" t="t"/>
              <a:pathLst>
                <a:path extrusionOk="0" h="57151" w="55558">
                  <a:moveTo>
                    <a:pt x="55557" y="0"/>
                  </a:moveTo>
                  <a:lnTo>
                    <a:pt x="55557" y="0"/>
                  </a:lnTo>
                  <a:lnTo>
                    <a:pt x="46719" y="0"/>
                  </a:lnTo>
                  <a:lnTo>
                    <a:pt x="42692" y="1882"/>
                  </a:lnTo>
                  <a:lnTo>
                    <a:pt x="40630" y="3371"/>
                  </a:lnTo>
                  <a:lnTo>
                    <a:pt x="16895" y="31964"/>
                  </a:lnTo>
                  <a:lnTo>
                    <a:pt x="0" y="54654"/>
                  </a:lnTo>
                  <a:lnTo>
                    <a:pt x="174" y="55485"/>
                  </a:lnTo>
                  <a:lnTo>
                    <a:pt x="996" y="56041"/>
                  </a:lnTo>
                  <a:lnTo>
                    <a:pt x="4757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g30df25825c9_0_1602"/>
            <p:cNvSpPr/>
            <p:nvPr/>
          </p:nvSpPr>
          <p:spPr>
            <a:xfrm>
              <a:off x="1397000" y="4476750"/>
              <a:ext cx="76201" cy="44451"/>
            </a:xfrm>
            <a:custGeom>
              <a:rect b="b" l="l" r="r" t="t"/>
              <a:pathLst>
                <a:path extrusionOk="0" h="44451" w="76201">
                  <a:moveTo>
                    <a:pt x="0" y="0"/>
                  </a:moveTo>
                  <a:lnTo>
                    <a:pt x="0" y="0"/>
                  </a:lnTo>
                  <a:lnTo>
                    <a:pt x="30355" y="28944"/>
                  </a:lnTo>
                  <a:lnTo>
                    <a:pt x="57802" y="40126"/>
                  </a:lnTo>
                  <a:lnTo>
                    <a:pt x="7620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g30df25825c9_0_1602"/>
            <p:cNvSpPr/>
            <p:nvPr/>
          </p:nvSpPr>
          <p:spPr>
            <a:xfrm>
              <a:off x="1355669" y="4508500"/>
              <a:ext cx="60382" cy="63501"/>
            </a:xfrm>
            <a:custGeom>
              <a:rect b="b" l="l" r="r" t="t"/>
              <a:pathLst>
                <a:path extrusionOk="0" h="63501" w="60382">
                  <a:moveTo>
                    <a:pt x="60381" y="0"/>
                  </a:moveTo>
                  <a:lnTo>
                    <a:pt x="60381" y="0"/>
                  </a:lnTo>
                  <a:lnTo>
                    <a:pt x="40608" y="17892"/>
                  </a:lnTo>
                  <a:lnTo>
                    <a:pt x="33249" y="23473"/>
                  </a:lnTo>
                  <a:lnTo>
                    <a:pt x="8104" y="52860"/>
                  </a:lnTo>
                  <a:lnTo>
                    <a:pt x="3969" y="60034"/>
                  </a:lnTo>
                  <a:lnTo>
                    <a:pt x="0" y="62473"/>
                  </a:lnTo>
                  <a:lnTo>
                    <a:pt x="372" y="62815"/>
                  </a:lnTo>
                  <a:lnTo>
                    <a:pt x="3231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8" name="Google Shape;558;g30df25825c9_0_1602"/>
          <p:cNvSpPr/>
          <p:nvPr/>
        </p:nvSpPr>
        <p:spPr>
          <a:xfrm>
            <a:off x="2794000" y="6330950"/>
            <a:ext cx="380994" cy="38098"/>
          </a:xfrm>
          <a:custGeom>
            <a:rect b="b" l="l" r="r" t="t"/>
            <a:pathLst>
              <a:path extrusionOk="0" h="38098" w="380994">
                <a:moveTo>
                  <a:pt x="31750" y="25400"/>
                </a:moveTo>
                <a:lnTo>
                  <a:pt x="31750" y="25400"/>
                </a:lnTo>
                <a:lnTo>
                  <a:pt x="35121" y="25400"/>
                </a:lnTo>
                <a:lnTo>
                  <a:pt x="38658" y="27282"/>
                </a:lnTo>
                <a:lnTo>
                  <a:pt x="55045" y="36956"/>
                </a:lnTo>
                <a:lnTo>
                  <a:pt x="61804" y="37874"/>
                </a:lnTo>
                <a:lnTo>
                  <a:pt x="84672" y="38097"/>
                </a:lnTo>
                <a:lnTo>
                  <a:pt x="105246" y="31633"/>
                </a:lnTo>
                <a:lnTo>
                  <a:pt x="112715" y="27560"/>
                </a:lnTo>
                <a:lnTo>
                  <a:pt x="141768" y="25456"/>
                </a:lnTo>
                <a:lnTo>
                  <a:pt x="147204" y="25425"/>
                </a:lnTo>
                <a:lnTo>
                  <a:pt x="151973" y="23530"/>
                </a:lnTo>
                <a:lnTo>
                  <a:pt x="156443" y="21041"/>
                </a:lnTo>
                <a:lnTo>
                  <a:pt x="163633" y="19640"/>
                </a:lnTo>
                <a:lnTo>
                  <a:pt x="174386" y="18520"/>
                </a:lnTo>
                <a:lnTo>
                  <a:pt x="198333" y="13304"/>
                </a:lnTo>
                <a:lnTo>
                  <a:pt x="228844" y="12723"/>
                </a:lnTo>
                <a:lnTo>
                  <a:pt x="257652" y="12701"/>
                </a:lnTo>
                <a:lnTo>
                  <a:pt x="281652" y="13405"/>
                </a:lnTo>
                <a:lnTo>
                  <a:pt x="306132" y="18658"/>
                </a:lnTo>
                <a:lnTo>
                  <a:pt x="321996" y="18973"/>
                </a:lnTo>
                <a:lnTo>
                  <a:pt x="328435" y="17135"/>
                </a:lnTo>
                <a:lnTo>
                  <a:pt x="333649" y="14671"/>
                </a:lnTo>
                <a:lnTo>
                  <a:pt x="344913" y="12960"/>
                </a:lnTo>
                <a:lnTo>
                  <a:pt x="351336" y="12776"/>
                </a:lnTo>
                <a:lnTo>
                  <a:pt x="355587" y="10853"/>
                </a:lnTo>
                <a:lnTo>
                  <a:pt x="359827" y="8351"/>
                </a:lnTo>
                <a:lnTo>
                  <a:pt x="364064" y="7240"/>
                </a:lnTo>
                <a:lnTo>
                  <a:pt x="365476" y="6237"/>
                </a:lnTo>
                <a:lnTo>
                  <a:pt x="366417" y="4864"/>
                </a:lnTo>
                <a:lnTo>
                  <a:pt x="367045" y="3242"/>
                </a:lnTo>
                <a:lnTo>
                  <a:pt x="368169" y="2161"/>
                </a:lnTo>
                <a:lnTo>
                  <a:pt x="374356" y="85"/>
                </a:lnTo>
                <a:lnTo>
                  <a:pt x="380993" y="0"/>
                </a:lnTo>
                <a:lnTo>
                  <a:pt x="356375" y="0"/>
                </a:lnTo>
                <a:lnTo>
                  <a:pt x="350535" y="1882"/>
                </a:lnTo>
                <a:lnTo>
                  <a:pt x="345588" y="4364"/>
                </a:lnTo>
                <a:lnTo>
                  <a:pt x="334781" y="5958"/>
                </a:lnTo>
                <a:lnTo>
                  <a:pt x="321445" y="8115"/>
                </a:lnTo>
                <a:lnTo>
                  <a:pt x="297472" y="12298"/>
                </a:lnTo>
                <a:lnTo>
                  <a:pt x="268760" y="12677"/>
                </a:lnTo>
                <a:lnTo>
                  <a:pt x="240041" y="12698"/>
                </a:lnTo>
                <a:lnTo>
                  <a:pt x="211928" y="12700"/>
                </a:lnTo>
                <a:lnTo>
                  <a:pt x="182049" y="18462"/>
                </a:lnTo>
                <a:lnTo>
                  <a:pt x="152401" y="19016"/>
                </a:lnTo>
                <a:lnTo>
                  <a:pt x="131233" y="19751"/>
                </a:lnTo>
                <a:lnTo>
                  <a:pt x="113437" y="24517"/>
                </a:lnTo>
                <a:lnTo>
                  <a:pt x="85578" y="19408"/>
                </a:lnTo>
                <a:lnTo>
                  <a:pt x="61932" y="19071"/>
                </a:lnTo>
                <a:lnTo>
                  <a:pt x="57394" y="17178"/>
                </a:lnTo>
                <a:lnTo>
                  <a:pt x="53025" y="14691"/>
                </a:lnTo>
                <a:lnTo>
                  <a:pt x="45893" y="13290"/>
                </a:lnTo>
                <a:lnTo>
                  <a:pt x="14616" y="12703"/>
                </a:lnTo>
                <a:lnTo>
                  <a:pt x="13977" y="12702"/>
                </a:lnTo>
                <a:lnTo>
                  <a:pt x="13552" y="13407"/>
                </a:lnTo>
                <a:lnTo>
                  <a:pt x="13078" y="16071"/>
                </a:lnTo>
                <a:lnTo>
                  <a:pt x="12247" y="17064"/>
                </a:lnTo>
                <a:lnTo>
                  <a:pt x="9441" y="18168"/>
                </a:lnTo>
                <a:lnTo>
                  <a:pt x="3895" y="18788"/>
                </a:lnTo>
                <a:lnTo>
                  <a:pt x="2597" y="19582"/>
                </a:lnTo>
                <a:lnTo>
                  <a:pt x="1731" y="20815"/>
                </a:lnTo>
                <a:lnTo>
                  <a:pt x="0" y="254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9" name="Google Shape;559;g30df25825c9_0_1602"/>
          <p:cNvGrpSpPr/>
          <p:nvPr/>
        </p:nvGrpSpPr>
        <p:grpSpPr>
          <a:xfrm>
            <a:off x="2800350" y="6400800"/>
            <a:ext cx="507496" cy="146051"/>
            <a:chOff x="2800350" y="6400800"/>
            <a:chExt cx="507496" cy="146051"/>
          </a:xfrm>
        </p:grpSpPr>
        <p:sp>
          <p:nvSpPr>
            <p:cNvPr id="560" name="Google Shape;560;g30df25825c9_0_1602"/>
            <p:cNvSpPr/>
            <p:nvPr/>
          </p:nvSpPr>
          <p:spPr>
            <a:xfrm>
              <a:off x="2800350" y="6400800"/>
              <a:ext cx="12701" cy="107951"/>
            </a:xfrm>
            <a:custGeom>
              <a:rect b="b" l="l" r="r" t="t"/>
              <a:pathLst>
                <a:path extrusionOk="0" h="107951" w="12701">
                  <a:moveTo>
                    <a:pt x="0" y="0"/>
                  </a:moveTo>
                  <a:lnTo>
                    <a:pt x="0" y="0"/>
                  </a:lnTo>
                  <a:lnTo>
                    <a:pt x="3371" y="3371"/>
                  </a:lnTo>
                  <a:lnTo>
                    <a:pt x="5026" y="8789"/>
                  </a:lnTo>
                  <a:lnTo>
                    <a:pt x="6316" y="38555"/>
                  </a:lnTo>
                  <a:lnTo>
                    <a:pt x="5643" y="67621"/>
                  </a:lnTo>
                  <a:lnTo>
                    <a:pt x="882" y="87047"/>
                  </a:lnTo>
                  <a:lnTo>
                    <a:pt x="261" y="96191"/>
                  </a:lnTo>
                  <a:lnTo>
                    <a:pt x="1998" y="101077"/>
                  </a:lnTo>
                  <a:lnTo>
                    <a:pt x="5490" y="106592"/>
                  </a:lnTo>
                  <a:lnTo>
                    <a:pt x="7849" y="107346"/>
                  </a:lnTo>
                  <a:lnTo>
                    <a:pt x="12700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g30df25825c9_0_1602"/>
            <p:cNvSpPr/>
            <p:nvPr/>
          </p:nvSpPr>
          <p:spPr>
            <a:xfrm>
              <a:off x="2857637" y="6407364"/>
              <a:ext cx="93388" cy="100100"/>
            </a:xfrm>
            <a:custGeom>
              <a:rect b="b" l="l" r="r" t="t"/>
              <a:pathLst>
                <a:path extrusionOk="0" h="100100" w="93388">
                  <a:moveTo>
                    <a:pt x="31613" y="18836"/>
                  </a:moveTo>
                  <a:lnTo>
                    <a:pt x="31613" y="18836"/>
                  </a:lnTo>
                  <a:lnTo>
                    <a:pt x="31613" y="22207"/>
                  </a:lnTo>
                  <a:lnTo>
                    <a:pt x="27850" y="25743"/>
                  </a:lnTo>
                  <a:lnTo>
                    <a:pt x="13936" y="37134"/>
                  </a:lnTo>
                  <a:lnTo>
                    <a:pt x="5130" y="48874"/>
                  </a:lnTo>
                  <a:lnTo>
                    <a:pt x="1424" y="61289"/>
                  </a:lnTo>
                  <a:lnTo>
                    <a:pt x="0" y="83209"/>
                  </a:lnTo>
                  <a:lnTo>
                    <a:pt x="1365" y="85740"/>
                  </a:lnTo>
                  <a:lnTo>
                    <a:pt x="10029" y="92673"/>
                  </a:lnTo>
                  <a:lnTo>
                    <a:pt x="21533" y="98491"/>
                  </a:lnTo>
                  <a:lnTo>
                    <a:pt x="29720" y="100099"/>
                  </a:lnTo>
                  <a:lnTo>
                    <a:pt x="45634" y="97634"/>
                  </a:lnTo>
                  <a:lnTo>
                    <a:pt x="69268" y="85411"/>
                  </a:lnTo>
                  <a:lnTo>
                    <a:pt x="83065" y="73526"/>
                  </a:lnTo>
                  <a:lnTo>
                    <a:pt x="89288" y="65250"/>
                  </a:lnTo>
                  <a:lnTo>
                    <a:pt x="92524" y="56869"/>
                  </a:lnTo>
                  <a:lnTo>
                    <a:pt x="93387" y="52657"/>
                  </a:lnTo>
                  <a:lnTo>
                    <a:pt x="92464" y="44216"/>
                  </a:lnTo>
                  <a:lnTo>
                    <a:pt x="89702" y="36466"/>
                  </a:lnTo>
                  <a:lnTo>
                    <a:pt x="76665" y="16130"/>
                  </a:lnTo>
                  <a:lnTo>
                    <a:pt x="62365" y="5255"/>
                  </a:lnTo>
                  <a:lnTo>
                    <a:pt x="46416" y="867"/>
                  </a:lnTo>
                  <a:lnTo>
                    <a:pt x="36262" y="0"/>
                  </a:lnTo>
                  <a:lnTo>
                    <a:pt x="34712" y="634"/>
                  </a:lnTo>
                  <a:lnTo>
                    <a:pt x="33679" y="1762"/>
                  </a:lnTo>
                  <a:lnTo>
                    <a:pt x="31613" y="613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g30df25825c9_0_1602"/>
            <p:cNvSpPr/>
            <p:nvPr/>
          </p:nvSpPr>
          <p:spPr>
            <a:xfrm>
              <a:off x="2998476" y="6413500"/>
              <a:ext cx="98931" cy="82093"/>
            </a:xfrm>
            <a:custGeom>
              <a:rect b="b" l="l" r="r" t="t"/>
              <a:pathLst>
                <a:path extrusionOk="0" h="82093" w="98931">
                  <a:moveTo>
                    <a:pt x="43174" y="0"/>
                  </a:moveTo>
                  <a:lnTo>
                    <a:pt x="43174" y="0"/>
                  </a:lnTo>
                  <a:lnTo>
                    <a:pt x="21803" y="20665"/>
                  </a:lnTo>
                  <a:lnTo>
                    <a:pt x="9559" y="28148"/>
                  </a:lnTo>
                  <a:lnTo>
                    <a:pt x="3032" y="37425"/>
                  </a:lnTo>
                  <a:lnTo>
                    <a:pt x="0" y="49111"/>
                  </a:lnTo>
                  <a:lnTo>
                    <a:pt x="1173" y="55459"/>
                  </a:lnTo>
                  <a:lnTo>
                    <a:pt x="4751" y="61337"/>
                  </a:lnTo>
                  <a:lnTo>
                    <a:pt x="19151" y="77335"/>
                  </a:lnTo>
                  <a:lnTo>
                    <a:pt x="25677" y="80232"/>
                  </a:lnTo>
                  <a:lnTo>
                    <a:pt x="44735" y="82092"/>
                  </a:lnTo>
                  <a:lnTo>
                    <a:pt x="68177" y="77389"/>
                  </a:lnTo>
                  <a:lnTo>
                    <a:pt x="85246" y="69667"/>
                  </a:lnTo>
                  <a:lnTo>
                    <a:pt x="88155" y="67612"/>
                  </a:lnTo>
                  <a:lnTo>
                    <a:pt x="95621" y="54606"/>
                  </a:lnTo>
                  <a:lnTo>
                    <a:pt x="98930" y="44088"/>
                  </a:lnTo>
                  <a:lnTo>
                    <a:pt x="97823" y="36998"/>
                  </a:lnTo>
                  <a:lnTo>
                    <a:pt x="93233" y="26955"/>
                  </a:lnTo>
                  <a:lnTo>
                    <a:pt x="85361" y="17240"/>
                  </a:lnTo>
                  <a:lnTo>
                    <a:pt x="75743" y="10674"/>
                  </a:lnTo>
                  <a:lnTo>
                    <a:pt x="67327" y="7631"/>
                  </a:lnTo>
                  <a:lnTo>
                    <a:pt x="64921" y="7909"/>
                  </a:lnTo>
                  <a:lnTo>
                    <a:pt x="55874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g30df25825c9_0_1602"/>
            <p:cNvSpPr/>
            <p:nvPr/>
          </p:nvSpPr>
          <p:spPr>
            <a:xfrm>
              <a:off x="3087195" y="6419850"/>
              <a:ext cx="106419" cy="82087"/>
            </a:xfrm>
            <a:custGeom>
              <a:rect b="b" l="l" r="r" t="t"/>
              <a:pathLst>
                <a:path extrusionOk="0" h="82087" w="106419">
                  <a:moveTo>
                    <a:pt x="49705" y="0"/>
                  </a:moveTo>
                  <a:lnTo>
                    <a:pt x="49705" y="0"/>
                  </a:lnTo>
                  <a:lnTo>
                    <a:pt x="42963" y="0"/>
                  </a:lnTo>
                  <a:lnTo>
                    <a:pt x="37772" y="1882"/>
                  </a:lnTo>
                  <a:lnTo>
                    <a:pt x="13395" y="23766"/>
                  </a:lnTo>
                  <a:lnTo>
                    <a:pt x="8873" y="30082"/>
                  </a:lnTo>
                  <a:lnTo>
                    <a:pt x="547" y="54355"/>
                  </a:lnTo>
                  <a:lnTo>
                    <a:pt x="0" y="57403"/>
                  </a:lnTo>
                  <a:lnTo>
                    <a:pt x="1273" y="64554"/>
                  </a:lnTo>
                  <a:lnTo>
                    <a:pt x="5957" y="74630"/>
                  </a:lnTo>
                  <a:lnTo>
                    <a:pt x="7839" y="77270"/>
                  </a:lnTo>
                  <a:lnTo>
                    <a:pt x="17457" y="80203"/>
                  </a:lnTo>
                  <a:lnTo>
                    <a:pt x="43257" y="82086"/>
                  </a:lnTo>
                  <a:lnTo>
                    <a:pt x="62376" y="79042"/>
                  </a:lnTo>
                  <a:lnTo>
                    <a:pt x="81446" y="70300"/>
                  </a:lnTo>
                  <a:lnTo>
                    <a:pt x="90388" y="62759"/>
                  </a:lnTo>
                  <a:lnTo>
                    <a:pt x="101878" y="46420"/>
                  </a:lnTo>
                  <a:lnTo>
                    <a:pt x="105380" y="37194"/>
                  </a:lnTo>
                  <a:lnTo>
                    <a:pt x="106418" y="29992"/>
                  </a:lnTo>
                  <a:lnTo>
                    <a:pt x="102898" y="23678"/>
                  </a:lnTo>
                  <a:lnTo>
                    <a:pt x="96629" y="16873"/>
                  </a:lnTo>
                  <a:lnTo>
                    <a:pt x="77198" y="3003"/>
                  </a:lnTo>
                  <a:lnTo>
                    <a:pt x="61261" y="395"/>
                  </a:lnTo>
                  <a:lnTo>
                    <a:pt x="59525" y="969"/>
                  </a:lnTo>
                  <a:lnTo>
                    <a:pt x="56055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g30df25825c9_0_1602"/>
            <p:cNvSpPr/>
            <p:nvPr/>
          </p:nvSpPr>
          <p:spPr>
            <a:xfrm>
              <a:off x="3182474" y="6426200"/>
              <a:ext cx="125372" cy="101058"/>
            </a:xfrm>
            <a:custGeom>
              <a:rect b="b" l="l" r="r" t="t"/>
              <a:pathLst>
                <a:path extrusionOk="0" h="101058" w="125372">
                  <a:moveTo>
                    <a:pt x="68726" y="12700"/>
                  </a:moveTo>
                  <a:lnTo>
                    <a:pt x="68726" y="12700"/>
                  </a:lnTo>
                  <a:lnTo>
                    <a:pt x="63259" y="7232"/>
                  </a:lnTo>
                  <a:lnTo>
                    <a:pt x="44777" y="15266"/>
                  </a:lnTo>
                  <a:lnTo>
                    <a:pt x="14517" y="33023"/>
                  </a:lnTo>
                  <a:lnTo>
                    <a:pt x="11420" y="36126"/>
                  </a:lnTo>
                  <a:lnTo>
                    <a:pt x="2671" y="58702"/>
                  </a:lnTo>
                  <a:lnTo>
                    <a:pt x="0" y="69918"/>
                  </a:lnTo>
                  <a:lnTo>
                    <a:pt x="3139" y="79053"/>
                  </a:lnTo>
                  <a:lnTo>
                    <a:pt x="9237" y="88757"/>
                  </a:lnTo>
                  <a:lnTo>
                    <a:pt x="16651" y="95421"/>
                  </a:lnTo>
                  <a:lnTo>
                    <a:pt x="26532" y="98854"/>
                  </a:lnTo>
                  <a:lnTo>
                    <a:pt x="50122" y="101057"/>
                  </a:lnTo>
                  <a:lnTo>
                    <a:pt x="75600" y="98068"/>
                  </a:lnTo>
                  <a:lnTo>
                    <a:pt x="95379" y="92714"/>
                  </a:lnTo>
                  <a:lnTo>
                    <a:pt x="110176" y="83288"/>
                  </a:lnTo>
                  <a:lnTo>
                    <a:pt x="120127" y="71558"/>
                  </a:lnTo>
                  <a:lnTo>
                    <a:pt x="124173" y="62517"/>
                  </a:lnTo>
                  <a:lnTo>
                    <a:pt x="125371" y="51998"/>
                  </a:lnTo>
                  <a:lnTo>
                    <a:pt x="122356" y="39944"/>
                  </a:lnTo>
                  <a:lnTo>
                    <a:pt x="112991" y="20896"/>
                  </a:lnTo>
                  <a:lnTo>
                    <a:pt x="108155" y="15638"/>
                  </a:lnTo>
                  <a:lnTo>
                    <a:pt x="89510" y="4341"/>
                  </a:lnTo>
                  <a:lnTo>
                    <a:pt x="77079" y="1287"/>
                  </a:lnTo>
                  <a:lnTo>
                    <a:pt x="56026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g30df25825c9_0_1602"/>
            <p:cNvSpPr/>
            <p:nvPr/>
          </p:nvSpPr>
          <p:spPr>
            <a:xfrm>
              <a:off x="2927350" y="6470650"/>
              <a:ext cx="38098" cy="76201"/>
            </a:xfrm>
            <a:custGeom>
              <a:rect b="b" l="l" r="r" t="t"/>
              <a:pathLst>
                <a:path extrusionOk="0" h="76201" w="38098">
                  <a:moveTo>
                    <a:pt x="19050" y="0"/>
                  </a:moveTo>
                  <a:lnTo>
                    <a:pt x="19050" y="0"/>
                  </a:lnTo>
                  <a:lnTo>
                    <a:pt x="24517" y="5467"/>
                  </a:lnTo>
                  <a:lnTo>
                    <a:pt x="30295" y="6882"/>
                  </a:lnTo>
                  <a:lnTo>
                    <a:pt x="36933" y="11795"/>
                  </a:lnTo>
                  <a:lnTo>
                    <a:pt x="37581" y="14179"/>
                  </a:lnTo>
                  <a:lnTo>
                    <a:pt x="38097" y="28485"/>
                  </a:lnTo>
                  <a:lnTo>
                    <a:pt x="37392" y="29573"/>
                  </a:lnTo>
                  <a:lnTo>
                    <a:pt x="36217" y="30299"/>
                  </a:lnTo>
                  <a:lnTo>
                    <a:pt x="34728" y="30783"/>
                  </a:lnTo>
                  <a:lnTo>
                    <a:pt x="33735" y="31810"/>
                  </a:lnTo>
                  <a:lnTo>
                    <a:pt x="30261" y="38531"/>
                  </a:lnTo>
                  <a:lnTo>
                    <a:pt x="27560" y="42525"/>
                  </a:lnTo>
                  <a:lnTo>
                    <a:pt x="25335" y="48740"/>
                  </a:lnTo>
                  <a:lnTo>
                    <a:pt x="14454" y="63503"/>
                  </a:lnTo>
                  <a:lnTo>
                    <a:pt x="13869" y="65619"/>
                  </a:lnTo>
                  <a:lnTo>
                    <a:pt x="9457" y="69851"/>
                  </a:lnTo>
                  <a:lnTo>
                    <a:pt x="0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6" name="Google Shape;566;g30df25825c9_0_1602"/>
          <p:cNvGrpSpPr/>
          <p:nvPr/>
        </p:nvGrpSpPr>
        <p:grpSpPr>
          <a:xfrm>
            <a:off x="2190750" y="6330950"/>
            <a:ext cx="291028" cy="133351"/>
            <a:chOff x="2190750" y="6330950"/>
            <a:chExt cx="291028" cy="133351"/>
          </a:xfrm>
        </p:grpSpPr>
        <p:sp>
          <p:nvSpPr>
            <p:cNvPr id="567" name="Google Shape;567;g30df25825c9_0_1602"/>
            <p:cNvSpPr/>
            <p:nvPr/>
          </p:nvSpPr>
          <p:spPr>
            <a:xfrm>
              <a:off x="2190750" y="6330950"/>
              <a:ext cx="25401" cy="133351"/>
            </a:xfrm>
            <a:custGeom>
              <a:rect b="b" l="l" r="r" t="t"/>
              <a:pathLst>
                <a:path extrusionOk="0" h="133351" w="25401">
                  <a:moveTo>
                    <a:pt x="0" y="0"/>
                  </a:moveTo>
                  <a:lnTo>
                    <a:pt x="0" y="0"/>
                  </a:lnTo>
                  <a:lnTo>
                    <a:pt x="0" y="30475"/>
                  </a:lnTo>
                  <a:lnTo>
                    <a:pt x="0" y="60963"/>
                  </a:lnTo>
                  <a:lnTo>
                    <a:pt x="1881" y="77330"/>
                  </a:lnTo>
                  <a:lnTo>
                    <a:pt x="10126" y="106688"/>
                  </a:lnTo>
                  <a:lnTo>
                    <a:pt x="15732" y="125414"/>
                  </a:lnTo>
                  <a:lnTo>
                    <a:pt x="17544" y="128060"/>
                  </a:lnTo>
                  <a:lnTo>
                    <a:pt x="25400" y="133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g30df25825c9_0_1602"/>
            <p:cNvSpPr/>
            <p:nvPr/>
          </p:nvSpPr>
          <p:spPr>
            <a:xfrm>
              <a:off x="2267573" y="6363067"/>
              <a:ext cx="90664" cy="81158"/>
            </a:xfrm>
            <a:custGeom>
              <a:rect b="b" l="l" r="r" t="t"/>
              <a:pathLst>
                <a:path extrusionOk="0" h="81158" w="90664">
                  <a:moveTo>
                    <a:pt x="24777" y="5983"/>
                  </a:moveTo>
                  <a:lnTo>
                    <a:pt x="24777" y="5983"/>
                  </a:lnTo>
                  <a:lnTo>
                    <a:pt x="21406" y="5983"/>
                  </a:lnTo>
                  <a:lnTo>
                    <a:pt x="17869" y="7865"/>
                  </a:lnTo>
                  <a:lnTo>
                    <a:pt x="6479" y="18192"/>
                  </a:lnTo>
                  <a:lnTo>
                    <a:pt x="2534" y="25756"/>
                  </a:lnTo>
                  <a:lnTo>
                    <a:pt x="0" y="42109"/>
                  </a:lnTo>
                  <a:lnTo>
                    <a:pt x="2933" y="54709"/>
                  </a:lnTo>
                  <a:lnTo>
                    <a:pt x="11641" y="67379"/>
                  </a:lnTo>
                  <a:lnTo>
                    <a:pt x="23158" y="76699"/>
                  </a:lnTo>
                  <a:lnTo>
                    <a:pt x="38879" y="80558"/>
                  </a:lnTo>
                  <a:lnTo>
                    <a:pt x="58790" y="81157"/>
                  </a:lnTo>
                  <a:lnTo>
                    <a:pt x="70233" y="78670"/>
                  </a:lnTo>
                  <a:lnTo>
                    <a:pt x="78611" y="73331"/>
                  </a:lnTo>
                  <a:lnTo>
                    <a:pt x="89739" y="61776"/>
                  </a:lnTo>
                  <a:lnTo>
                    <a:pt x="90663" y="58701"/>
                  </a:lnTo>
                  <a:lnTo>
                    <a:pt x="89808" y="51521"/>
                  </a:lnTo>
                  <a:lnTo>
                    <a:pt x="85360" y="39545"/>
                  </a:lnTo>
                  <a:lnTo>
                    <a:pt x="66468" y="16048"/>
                  </a:lnTo>
                  <a:lnTo>
                    <a:pt x="38183" y="0"/>
                  </a:lnTo>
                  <a:lnTo>
                    <a:pt x="37947" y="583"/>
                  </a:lnTo>
                  <a:lnTo>
                    <a:pt x="37686" y="3113"/>
                  </a:lnTo>
                  <a:lnTo>
                    <a:pt x="38322" y="4070"/>
                  </a:lnTo>
                  <a:lnTo>
                    <a:pt x="43827" y="598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g30df25825c9_0_1602"/>
            <p:cNvSpPr/>
            <p:nvPr/>
          </p:nvSpPr>
          <p:spPr>
            <a:xfrm>
              <a:off x="2394312" y="6375400"/>
              <a:ext cx="87466" cy="82248"/>
            </a:xfrm>
            <a:custGeom>
              <a:rect b="b" l="l" r="r" t="t"/>
              <a:pathLst>
                <a:path extrusionOk="0" h="82248" w="87466">
                  <a:moveTo>
                    <a:pt x="18688" y="12700"/>
                  </a:moveTo>
                  <a:lnTo>
                    <a:pt x="18688" y="12700"/>
                  </a:lnTo>
                  <a:lnTo>
                    <a:pt x="15317" y="12700"/>
                  </a:lnTo>
                  <a:lnTo>
                    <a:pt x="11780" y="16463"/>
                  </a:lnTo>
                  <a:lnTo>
                    <a:pt x="2387" y="33656"/>
                  </a:lnTo>
                  <a:lnTo>
                    <a:pt x="452" y="42349"/>
                  </a:lnTo>
                  <a:lnTo>
                    <a:pt x="0" y="49631"/>
                  </a:lnTo>
                  <a:lnTo>
                    <a:pt x="3562" y="57572"/>
                  </a:lnTo>
                  <a:lnTo>
                    <a:pt x="13975" y="70796"/>
                  </a:lnTo>
                  <a:lnTo>
                    <a:pt x="20357" y="73798"/>
                  </a:lnTo>
                  <a:lnTo>
                    <a:pt x="51914" y="81868"/>
                  </a:lnTo>
                  <a:lnTo>
                    <a:pt x="57679" y="82247"/>
                  </a:lnTo>
                  <a:lnTo>
                    <a:pt x="62593" y="80533"/>
                  </a:lnTo>
                  <a:lnTo>
                    <a:pt x="64892" y="79089"/>
                  </a:lnTo>
                  <a:lnTo>
                    <a:pt x="77308" y="76065"/>
                  </a:lnTo>
                  <a:lnTo>
                    <a:pt x="78935" y="74699"/>
                  </a:lnTo>
                  <a:lnTo>
                    <a:pt x="83105" y="65643"/>
                  </a:lnTo>
                  <a:lnTo>
                    <a:pt x="87465" y="50361"/>
                  </a:lnTo>
                  <a:lnTo>
                    <a:pt x="86179" y="43314"/>
                  </a:lnTo>
                  <a:lnTo>
                    <a:pt x="77644" y="23839"/>
                  </a:lnTo>
                  <a:lnTo>
                    <a:pt x="67331" y="10935"/>
                  </a:lnTo>
                  <a:lnTo>
                    <a:pt x="52571" y="1285"/>
                  </a:lnTo>
                  <a:lnTo>
                    <a:pt x="44088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574" name="Google Shape;574;g30df25825c9_0_16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6641" y="0"/>
            <a:ext cx="66029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g30df25825c9_0_1630"/>
          <p:cNvSpPr/>
          <p:nvPr/>
        </p:nvSpPr>
        <p:spPr>
          <a:xfrm>
            <a:off x="304800" y="1568672"/>
            <a:ext cx="45597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The use of the character </a:t>
            </a:r>
            <a:r>
              <a:rPr b="0" i="0" lang="en-US" sz="1800" u="none" cap="none" strike="noStrike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蚊</a:t>
            </a:r>
            <a:r>
              <a:rPr b="0" i="0" lang="en-US" sz="18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 (</a:t>
            </a:r>
            <a:r>
              <a:rPr b="0" i="1" lang="en-US" sz="18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mān</a:t>
            </a:r>
            <a:r>
              <a:rPr b="0" i="0" lang="en-US" sz="18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) originate from the tone change of the currency denomination used in China in imperial times </a:t>
            </a:r>
            <a:r>
              <a:rPr b="0" i="0" lang="en-US" sz="1800" u="sng" cap="none" strike="noStrike">
                <a:solidFill>
                  <a:srgbClr val="0645AD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文</a:t>
            </a:r>
            <a:r>
              <a:rPr b="0" i="0" lang="en-US" sz="18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 (</a:t>
            </a:r>
            <a:r>
              <a:rPr b="0" i="1" lang="en-US" sz="18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màn</a:t>
            </a:r>
            <a:r>
              <a:rPr b="0" i="0" lang="en-US" sz="18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), which was the chief denomination until the introduction of the </a:t>
            </a:r>
            <a:r>
              <a:rPr b="0" i="0" lang="en-US" sz="1800" u="sng" cap="none" strike="noStrike">
                <a:solidFill>
                  <a:srgbClr val="0645AD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yuan</a:t>
            </a:r>
            <a:r>
              <a:rPr b="0" i="0" lang="en-US" sz="18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 in the late 19th century.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6" name="Google Shape;576;g30df25825c9_0_16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4800" y="605255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g30df25825c9_0_163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8" name="Google Shape;578;g30df25825c9_0_1630"/>
          <p:cNvSpPr/>
          <p:nvPr/>
        </p:nvSpPr>
        <p:spPr>
          <a:xfrm>
            <a:off x="2903646" y="1886028"/>
            <a:ext cx="105541" cy="18973"/>
          </a:xfrm>
          <a:custGeom>
            <a:rect b="b" l="l" r="r" t="t"/>
            <a:pathLst>
              <a:path extrusionOk="0" h="18973" w="105541">
                <a:moveTo>
                  <a:pt x="11004" y="18972"/>
                </a:moveTo>
                <a:lnTo>
                  <a:pt x="11004" y="18972"/>
                </a:lnTo>
                <a:lnTo>
                  <a:pt x="14375" y="15601"/>
                </a:lnTo>
                <a:lnTo>
                  <a:pt x="19793" y="13946"/>
                </a:lnTo>
                <a:lnTo>
                  <a:pt x="30777" y="11133"/>
                </a:lnTo>
                <a:lnTo>
                  <a:pt x="43759" y="7232"/>
                </a:lnTo>
                <a:lnTo>
                  <a:pt x="66609" y="6297"/>
                </a:lnTo>
                <a:lnTo>
                  <a:pt x="74202" y="184"/>
                </a:lnTo>
                <a:lnTo>
                  <a:pt x="77786" y="0"/>
                </a:lnTo>
                <a:lnTo>
                  <a:pt x="81372" y="1838"/>
                </a:lnTo>
                <a:lnTo>
                  <a:pt x="83316" y="3316"/>
                </a:lnTo>
                <a:lnTo>
                  <a:pt x="83907" y="4301"/>
                </a:lnTo>
                <a:lnTo>
                  <a:pt x="83595" y="4958"/>
                </a:lnTo>
                <a:lnTo>
                  <a:pt x="82681" y="5396"/>
                </a:lnTo>
                <a:lnTo>
                  <a:pt x="51091" y="6973"/>
                </a:lnTo>
                <a:lnTo>
                  <a:pt x="34079" y="11297"/>
                </a:lnTo>
                <a:lnTo>
                  <a:pt x="4027" y="12544"/>
                </a:lnTo>
                <a:lnTo>
                  <a:pt x="0" y="12599"/>
                </a:lnTo>
                <a:lnTo>
                  <a:pt x="31237" y="12622"/>
                </a:lnTo>
                <a:lnTo>
                  <a:pt x="58301" y="12622"/>
                </a:lnTo>
                <a:lnTo>
                  <a:pt x="86211" y="12622"/>
                </a:lnTo>
                <a:lnTo>
                  <a:pt x="103844" y="12622"/>
                </a:lnTo>
                <a:lnTo>
                  <a:pt x="104647" y="11916"/>
                </a:lnTo>
                <a:lnTo>
                  <a:pt x="105540" y="9251"/>
                </a:lnTo>
                <a:lnTo>
                  <a:pt x="104367" y="8258"/>
                </a:lnTo>
                <a:lnTo>
                  <a:pt x="94227" y="6664"/>
                </a:lnTo>
                <a:lnTo>
                  <a:pt x="88208" y="7152"/>
                </a:lnTo>
                <a:lnTo>
                  <a:pt x="58643" y="12049"/>
                </a:lnTo>
                <a:lnTo>
                  <a:pt x="30893" y="12509"/>
                </a:lnTo>
                <a:lnTo>
                  <a:pt x="5260" y="12620"/>
                </a:lnTo>
                <a:lnTo>
                  <a:pt x="11576" y="9251"/>
                </a:lnTo>
                <a:lnTo>
                  <a:pt x="37315" y="6664"/>
                </a:lnTo>
                <a:lnTo>
                  <a:pt x="63231" y="6295"/>
                </a:lnTo>
                <a:lnTo>
                  <a:pt x="67847" y="8164"/>
                </a:lnTo>
                <a:lnTo>
                  <a:pt x="70066" y="9650"/>
                </a:lnTo>
                <a:lnTo>
                  <a:pt x="70840" y="9935"/>
                </a:lnTo>
                <a:lnTo>
                  <a:pt x="70651" y="9420"/>
                </a:lnTo>
                <a:lnTo>
                  <a:pt x="69818" y="8370"/>
                </a:lnTo>
                <a:lnTo>
                  <a:pt x="67012" y="7205"/>
                </a:lnTo>
                <a:lnTo>
                  <a:pt x="49104" y="6272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583" name="Google Shape;583;g30df25825c9_0_16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4728" y="0"/>
            <a:ext cx="66025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g30df25825c9_0_16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76661" y="5973419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g30df25825c9_0_163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86" name="Google Shape;586;g30df25825c9_0_1638"/>
          <p:cNvGrpSpPr/>
          <p:nvPr/>
        </p:nvGrpSpPr>
        <p:grpSpPr>
          <a:xfrm>
            <a:off x="7359650" y="5245100"/>
            <a:ext cx="1916138" cy="996951"/>
            <a:chOff x="7359650" y="5245100"/>
            <a:chExt cx="1916138" cy="996951"/>
          </a:xfrm>
        </p:grpSpPr>
        <p:sp>
          <p:nvSpPr>
            <p:cNvPr id="587" name="Google Shape;587;g30df25825c9_0_1638"/>
            <p:cNvSpPr/>
            <p:nvPr/>
          </p:nvSpPr>
          <p:spPr>
            <a:xfrm>
              <a:off x="9202481" y="5245100"/>
              <a:ext cx="73307" cy="241301"/>
            </a:xfrm>
            <a:custGeom>
              <a:rect b="b" l="l" r="r" t="t"/>
              <a:pathLst>
                <a:path extrusionOk="0" h="241301" w="73307">
                  <a:moveTo>
                    <a:pt x="55819" y="0"/>
                  </a:moveTo>
                  <a:lnTo>
                    <a:pt x="55819" y="0"/>
                  </a:lnTo>
                  <a:lnTo>
                    <a:pt x="49078" y="0"/>
                  </a:lnTo>
                  <a:lnTo>
                    <a:pt x="43886" y="1882"/>
                  </a:lnTo>
                  <a:lnTo>
                    <a:pt x="41513" y="3371"/>
                  </a:lnTo>
                  <a:lnTo>
                    <a:pt x="34803" y="12209"/>
                  </a:lnTo>
                  <a:lnTo>
                    <a:pt x="18594" y="42868"/>
                  </a:lnTo>
                  <a:lnTo>
                    <a:pt x="5413" y="70966"/>
                  </a:lnTo>
                  <a:lnTo>
                    <a:pt x="0" y="88728"/>
                  </a:lnTo>
                  <a:lnTo>
                    <a:pt x="1141" y="96114"/>
                  </a:lnTo>
                  <a:lnTo>
                    <a:pt x="5753" y="106324"/>
                  </a:lnTo>
                  <a:lnTo>
                    <a:pt x="13630" y="116095"/>
                  </a:lnTo>
                  <a:lnTo>
                    <a:pt x="43290" y="133338"/>
                  </a:lnTo>
                  <a:lnTo>
                    <a:pt x="50957" y="138283"/>
                  </a:lnTo>
                  <a:lnTo>
                    <a:pt x="56716" y="145185"/>
                  </a:lnTo>
                  <a:lnTo>
                    <a:pt x="68360" y="174053"/>
                  </a:lnTo>
                  <a:lnTo>
                    <a:pt x="72940" y="197622"/>
                  </a:lnTo>
                  <a:lnTo>
                    <a:pt x="73306" y="212009"/>
                  </a:lnTo>
                  <a:lnTo>
                    <a:pt x="68519" y="241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g30df25825c9_0_1638"/>
            <p:cNvSpPr/>
            <p:nvPr/>
          </p:nvSpPr>
          <p:spPr>
            <a:xfrm>
              <a:off x="9093200" y="5295900"/>
              <a:ext cx="95251" cy="179642"/>
            </a:xfrm>
            <a:custGeom>
              <a:rect b="b" l="l" r="r" t="t"/>
              <a:pathLst>
                <a:path extrusionOk="0" h="179642" w="95251">
                  <a:moveTo>
                    <a:pt x="0" y="63500"/>
                  </a:moveTo>
                  <a:lnTo>
                    <a:pt x="0" y="63500"/>
                  </a:lnTo>
                  <a:lnTo>
                    <a:pt x="14746" y="91112"/>
                  </a:lnTo>
                  <a:lnTo>
                    <a:pt x="34135" y="117284"/>
                  </a:lnTo>
                  <a:lnTo>
                    <a:pt x="48971" y="145176"/>
                  </a:lnTo>
                  <a:lnTo>
                    <a:pt x="61457" y="175284"/>
                  </a:lnTo>
                  <a:lnTo>
                    <a:pt x="62592" y="179504"/>
                  </a:lnTo>
                  <a:lnTo>
                    <a:pt x="62895" y="179641"/>
                  </a:lnTo>
                  <a:lnTo>
                    <a:pt x="63097" y="179027"/>
                  </a:lnTo>
                  <a:lnTo>
                    <a:pt x="62526" y="178618"/>
                  </a:lnTo>
                  <a:lnTo>
                    <a:pt x="60009" y="178164"/>
                  </a:lnTo>
                  <a:lnTo>
                    <a:pt x="59056" y="177337"/>
                  </a:lnTo>
                  <a:lnTo>
                    <a:pt x="57997" y="174537"/>
                  </a:lnTo>
                  <a:lnTo>
                    <a:pt x="56611" y="166990"/>
                  </a:lnTo>
                  <a:lnTo>
                    <a:pt x="53854" y="162883"/>
                  </a:lnTo>
                  <a:lnTo>
                    <a:pt x="47696" y="135969"/>
                  </a:lnTo>
                  <a:lnTo>
                    <a:pt x="44733" y="104644"/>
                  </a:lnTo>
                  <a:lnTo>
                    <a:pt x="45212" y="78238"/>
                  </a:lnTo>
                  <a:lnTo>
                    <a:pt x="53295" y="46722"/>
                  </a:lnTo>
                  <a:lnTo>
                    <a:pt x="62750" y="26073"/>
                  </a:lnTo>
                  <a:lnTo>
                    <a:pt x="70458" y="16762"/>
                  </a:lnTo>
                  <a:lnTo>
                    <a:pt x="86028" y="3358"/>
                  </a:lnTo>
                  <a:lnTo>
                    <a:pt x="95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g30df25825c9_0_1638"/>
            <p:cNvSpPr/>
            <p:nvPr/>
          </p:nvSpPr>
          <p:spPr>
            <a:xfrm>
              <a:off x="8964759" y="5404733"/>
              <a:ext cx="134792" cy="150292"/>
            </a:xfrm>
            <a:custGeom>
              <a:rect b="b" l="l" r="r" t="t"/>
              <a:pathLst>
                <a:path extrusionOk="0" h="150292" w="134792">
                  <a:moveTo>
                    <a:pt x="45891" y="5467"/>
                  </a:moveTo>
                  <a:lnTo>
                    <a:pt x="45891" y="5467"/>
                  </a:lnTo>
                  <a:lnTo>
                    <a:pt x="42520" y="5467"/>
                  </a:lnTo>
                  <a:lnTo>
                    <a:pt x="38984" y="3586"/>
                  </a:lnTo>
                  <a:lnTo>
                    <a:pt x="37054" y="2096"/>
                  </a:lnTo>
                  <a:lnTo>
                    <a:pt x="31145" y="441"/>
                  </a:lnTo>
                  <a:lnTo>
                    <a:pt x="27594" y="0"/>
                  </a:lnTo>
                  <a:lnTo>
                    <a:pt x="24519" y="1117"/>
                  </a:lnTo>
                  <a:lnTo>
                    <a:pt x="8905" y="16871"/>
                  </a:lnTo>
                  <a:lnTo>
                    <a:pt x="281" y="35735"/>
                  </a:lnTo>
                  <a:lnTo>
                    <a:pt x="0" y="62570"/>
                  </a:lnTo>
                  <a:lnTo>
                    <a:pt x="10590" y="93104"/>
                  </a:lnTo>
                  <a:lnTo>
                    <a:pt x="25304" y="124334"/>
                  </a:lnTo>
                  <a:lnTo>
                    <a:pt x="35401" y="142208"/>
                  </a:lnTo>
                  <a:lnTo>
                    <a:pt x="40759" y="147380"/>
                  </a:lnTo>
                  <a:lnTo>
                    <a:pt x="47372" y="149678"/>
                  </a:lnTo>
                  <a:lnTo>
                    <a:pt x="51112" y="150291"/>
                  </a:lnTo>
                  <a:lnTo>
                    <a:pt x="57149" y="149091"/>
                  </a:lnTo>
                  <a:lnTo>
                    <a:pt x="59747" y="147784"/>
                  </a:lnTo>
                  <a:lnTo>
                    <a:pt x="64514" y="142567"/>
                  </a:lnTo>
                  <a:lnTo>
                    <a:pt x="68278" y="135544"/>
                  </a:lnTo>
                  <a:lnTo>
                    <a:pt x="70696" y="113894"/>
                  </a:lnTo>
                  <a:lnTo>
                    <a:pt x="71114" y="88158"/>
                  </a:lnTo>
                  <a:lnTo>
                    <a:pt x="69357" y="66422"/>
                  </a:lnTo>
                  <a:lnTo>
                    <a:pt x="60454" y="37588"/>
                  </a:lnTo>
                  <a:lnTo>
                    <a:pt x="55693" y="24548"/>
                  </a:lnTo>
                  <a:lnTo>
                    <a:pt x="55953" y="22421"/>
                  </a:lnTo>
                  <a:lnTo>
                    <a:pt x="58070" y="19007"/>
                  </a:lnTo>
                  <a:lnTo>
                    <a:pt x="78971" y="50139"/>
                  </a:lnTo>
                  <a:lnTo>
                    <a:pt x="101227" y="78873"/>
                  </a:lnTo>
                  <a:lnTo>
                    <a:pt x="111407" y="83954"/>
                  </a:lnTo>
                  <a:lnTo>
                    <a:pt x="121576" y="85505"/>
                  </a:lnTo>
                  <a:lnTo>
                    <a:pt x="134791" y="8166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g30df25825c9_0_1638"/>
            <p:cNvSpPr/>
            <p:nvPr/>
          </p:nvSpPr>
          <p:spPr>
            <a:xfrm>
              <a:off x="8820150" y="5308600"/>
              <a:ext cx="146051" cy="317501"/>
            </a:xfrm>
            <a:custGeom>
              <a:rect b="b" l="l" r="r" t="t"/>
              <a:pathLst>
                <a:path extrusionOk="0" h="317501" w="146051">
                  <a:moveTo>
                    <a:pt x="0" y="0"/>
                  </a:moveTo>
                  <a:lnTo>
                    <a:pt x="0" y="0"/>
                  </a:lnTo>
                  <a:lnTo>
                    <a:pt x="6907" y="28248"/>
                  </a:lnTo>
                  <a:lnTo>
                    <a:pt x="10831" y="50655"/>
                  </a:lnTo>
                  <a:lnTo>
                    <a:pt x="17007" y="79136"/>
                  </a:lnTo>
                  <a:lnTo>
                    <a:pt x="24011" y="104744"/>
                  </a:lnTo>
                  <a:lnTo>
                    <a:pt x="36781" y="134598"/>
                  </a:lnTo>
                  <a:lnTo>
                    <a:pt x="45941" y="159121"/>
                  </a:lnTo>
                  <a:lnTo>
                    <a:pt x="61678" y="189319"/>
                  </a:lnTo>
                  <a:lnTo>
                    <a:pt x="77670" y="215667"/>
                  </a:lnTo>
                  <a:lnTo>
                    <a:pt x="90236" y="241253"/>
                  </a:lnTo>
                  <a:lnTo>
                    <a:pt x="105879" y="272338"/>
                  </a:lnTo>
                  <a:lnTo>
                    <a:pt x="124942" y="300318"/>
                  </a:lnTo>
                  <a:lnTo>
                    <a:pt x="135406" y="311782"/>
                  </a:lnTo>
                  <a:lnTo>
                    <a:pt x="146050" y="317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g30df25825c9_0_1638"/>
            <p:cNvSpPr/>
            <p:nvPr/>
          </p:nvSpPr>
          <p:spPr>
            <a:xfrm>
              <a:off x="8743950" y="5359400"/>
              <a:ext cx="120651" cy="290704"/>
            </a:xfrm>
            <a:custGeom>
              <a:rect b="b" l="l" r="r" t="t"/>
              <a:pathLst>
                <a:path extrusionOk="0" h="290704" w="120651">
                  <a:moveTo>
                    <a:pt x="0" y="0"/>
                  </a:moveTo>
                  <a:lnTo>
                    <a:pt x="0" y="0"/>
                  </a:lnTo>
                  <a:lnTo>
                    <a:pt x="0" y="29854"/>
                  </a:lnTo>
                  <a:lnTo>
                    <a:pt x="5070" y="56044"/>
                  </a:lnTo>
                  <a:lnTo>
                    <a:pt x="12864" y="84213"/>
                  </a:lnTo>
                  <a:lnTo>
                    <a:pt x="20981" y="108443"/>
                  </a:lnTo>
                  <a:lnTo>
                    <a:pt x="32321" y="135379"/>
                  </a:lnTo>
                  <a:lnTo>
                    <a:pt x="44621" y="163818"/>
                  </a:lnTo>
                  <a:lnTo>
                    <a:pt x="58047" y="195343"/>
                  </a:lnTo>
                  <a:lnTo>
                    <a:pt x="72562" y="221952"/>
                  </a:lnTo>
                  <a:lnTo>
                    <a:pt x="87136" y="247591"/>
                  </a:lnTo>
                  <a:lnTo>
                    <a:pt x="97017" y="269667"/>
                  </a:lnTo>
                  <a:lnTo>
                    <a:pt x="103326" y="276955"/>
                  </a:lnTo>
                  <a:lnTo>
                    <a:pt x="109422" y="282547"/>
                  </a:lnTo>
                  <a:lnTo>
                    <a:pt x="113656" y="290703"/>
                  </a:lnTo>
                  <a:lnTo>
                    <a:pt x="114577" y="290463"/>
                  </a:lnTo>
                  <a:lnTo>
                    <a:pt x="120650" y="285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g30df25825c9_0_1638"/>
            <p:cNvSpPr/>
            <p:nvPr/>
          </p:nvSpPr>
          <p:spPr>
            <a:xfrm>
              <a:off x="8718550" y="5622142"/>
              <a:ext cx="55814" cy="79674"/>
            </a:xfrm>
            <a:custGeom>
              <a:rect b="b" l="l" r="r" t="t"/>
              <a:pathLst>
                <a:path extrusionOk="0" h="79674" w="55814">
                  <a:moveTo>
                    <a:pt x="0" y="23008"/>
                  </a:moveTo>
                  <a:lnTo>
                    <a:pt x="0" y="23008"/>
                  </a:lnTo>
                  <a:lnTo>
                    <a:pt x="706" y="29489"/>
                  </a:lnTo>
                  <a:lnTo>
                    <a:pt x="8837" y="52239"/>
                  </a:lnTo>
                  <a:lnTo>
                    <a:pt x="26666" y="74635"/>
                  </a:lnTo>
                  <a:lnTo>
                    <a:pt x="33254" y="77704"/>
                  </a:lnTo>
                  <a:lnTo>
                    <a:pt x="45610" y="79673"/>
                  </a:lnTo>
                  <a:lnTo>
                    <a:pt x="48044" y="78423"/>
                  </a:lnTo>
                  <a:lnTo>
                    <a:pt x="52633" y="73273"/>
                  </a:lnTo>
                  <a:lnTo>
                    <a:pt x="55143" y="66279"/>
                  </a:lnTo>
                  <a:lnTo>
                    <a:pt x="55813" y="62438"/>
                  </a:lnTo>
                  <a:lnTo>
                    <a:pt x="51565" y="32288"/>
                  </a:lnTo>
                  <a:lnTo>
                    <a:pt x="47655" y="19016"/>
                  </a:lnTo>
                  <a:lnTo>
                    <a:pt x="35287" y="6147"/>
                  </a:lnTo>
                  <a:lnTo>
                    <a:pt x="26030" y="1403"/>
                  </a:lnTo>
                  <a:lnTo>
                    <a:pt x="21587" y="138"/>
                  </a:lnTo>
                  <a:lnTo>
                    <a:pt x="18625" y="0"/>
                  </a:lnTo>
                  <a:lnTo>
                    <a:pt x="16650" y="614"/>
                  </a:lnTo>
                  <a:lnTo>
                    <a:pt x="15333" y="1728"/>
                  </a:lnTo>
                  <a:lnTo>
                    <a:pt x="6350" y="395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g30df25825c9_0_1638"/>
            <p:cNvSpPr/>
            <p:nvPr/>
          </p:nvSpPr>
          <p:spPr>
            <a:xfrm>
              <a:off x="8569621" y="5645150"/>
              <a:ext cx="85430" cy="149987"/>
            </a:xfrm>
            <a:custGeom>
              <a:rect b="b" l="l" r="r" t="t"/>
              <a:pathLst>
                <a:path extrusionOk="0" h="149987" w="85430">
                  <a:moveTo>
                    <a:pt x="40979" y="0"/>
                  </a:moveTo>
                  <a:lnTo>
                    <a:pt x="40979" y="0"/>
                  </a:lnTo>
                  <a:lnTo>
                    <a:pt x="25192" y="0"/>
                  </a:lnTo>
                  <a:lnTo>
                    <a:pt x="24105" y="705"/>
                  </a:lnTo>
                  <a:lnTo>
                    <a:pt x="23379" y="1882"/>
                  </a:lnTo>
                  <a:lnTo>
                    <a:pt x="22896" y="3371"/>
                  </a:lnTo>
                  <a:lnTo>
                    <a:pt x="21868" y="4364"/>
                  </a:lnTo>
                  <a:lnTo>
                    <a:pt x="18844" y="5467"/>
                  </a:lnTo>
                  <a:lnTo>
                    <a:pt x="17756" y="6467"/>
                  </a:lnTo>
                  <a:lnTo>
                    <a:pt x="8798" y="26707"/>
                  </a:lnTo>
                  <a:lnTo>
                    <a:pt x="2752" y="51187"/>
                  </a:lnTo>
                  <a:lnTo>
                    <a:pt x="0" y="67199"/>
                  </a:lnTo>
                  <a:lnTo>
                    <a:pt x="2361" y="97880"/>
                  </a:lnTo>
                  <a:lnTo>
                    <a:pt x="12210" y="124124"/>
                  </a:lnTo>
                  <a:lnTo>
                    <a:pt x="17139" y="132306"/>
                  </a:lnTo>
                  <a:lnTo>
                    <a:pt x="30622" y="144250"/>
                  </a:lnTo>
                  <a:lnTo>
                    <a:pt x="41282" y="149986"/>
                  </a:lnTo>
                  <a:lnTo>
                    <a:pt x="50286" y="149446"/>
                  </a:lnTo>
                  <a:lnTo>
                    <a:pt x="69942" y="143349"/>
                  </a:lnTo>
                  <a:lnTo>
                    <a:pt x="85429" y="133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g30df25825c9_0_1638"/>
            <p:cNvSpPr/>
            <p:nvPr/>
          </p:nvSpPr>
          <p:spPr>
            <a:xfrm>
              <a:off x="8534400" y="5403850"/>
              <a:ext cx="133351" cy="371078"/>
            </a:xfrm>
            <a:custGeom>
              <a:rect b="b" l="l" r="r" t="t"/>
              <a:pathLst>
                <a:path extrusionOk="0" h="371078" w="133351">
                  <a:moveTo>
                    <a:pt x="0" y="0"/>
                  </a:moveTo>
                  <a:lnTo>
                    <a:pt x="0" y="0"/>
                  </a:lnTo>
                  <a:lnTo>
                    <a:pt x="705" y="10844"/>
                  </a:lnTo>
                  <a:lnTo>
                    <a:pt x="8789" y="36400"/>
                  </a:lnTo>
                  <a:lnTo>
                    <a:pt x="17891" y="61114"/>
                  </a:lnTo>
                  <a:lnTo>
                    <a:pt x="27288" y="88429"/>
                  </a:lnTo>
                  <a:lnTo>
                    <a:pt x="35938" y="114912"/>
                  </a:lnTo>
                  <a:lnTo>
                    <a:pt x="46323" y="144706"/>
                  </a:lnTo>
                  <a:lnTo>
                    <a:pt x="58383" y="171185"/>
                  </a:lnTo>
                  <a:lnTo>
                    <a:pt x="68725" y="197163"/>
                  </a:lnTo>
                  <a:lnTo>
                    <a:pt x="79793" y="228819"/>
                  </a:lnTo>
                  <a:lnTo>
                    <a:pt x="86593" y="256026"/>
                  </a:lnTo>
                  <a:lnTo>
                    <a:pt x="97094" y="286778"/>
                  </a:lnTo>
                  <a:lnTo>
                    <a:pt x="109176" y="316449"/>
                  </a:lnTo>
                  <a:lnTo>
                    <a:pt x="120532" y="345348"/>
                  </a:lnTo>
                  <a:lnTo>
                    <a:pt x="131458" y="361607"/>
                  </a:lnTo>
                  <a:lnTo>
                    <a:pt x="133101" y="371077"/>
                  </a:lnTo>
                  <a:lnTo>
                    <a:pt x="133184" y="370857"/>
                  </a:lnTo>
                  <a:lnTo>
                    <a:pt x="133350" y="368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g30df25825c9_0_1638"/>
            <p:cNvSpPr/>
            <p:nvPr/>
          </p:nvSpPr>
          <p:spPr>
            <a:xfrm>
              <a:off x="8280402" y="5613400"/>
              <a:ext cx="120649" cy="69851"/>
            </a:xfrm>
            <a:custGeom>
              <a:rect b="b" l="l" r="r" t="t"/>
              <a:pathLst>
                <a:path extrusionOk="0" h="69851" w="120649">
                  <a:moveTo>
                    <a:pt x="6348" y="69850"/>
                  </a:moveTo>
                  <a:lnTo>
                    <a:pt x="6348" y="69850"/>
                  </a:lnTo>
                  <a:lnTo>
                    <a:pt x="0" y="69850"/>
                  </a:lnTo>
                  <a:lnTo>
                    <a:pt x="3370" y="69850"/>
                  </a:lnTo>
                  <a:lnTo>
                    <a:pt x="6905" y="67969"/>
                  </a:lnTo>
                  <a:lnTo>
                    <a:pt x="8835" y="66480"/>
                  </a:lnTo>
                  <a:lnTo>
                    <a:pt x="14744" y="64824"/>
                  </a:lnTo>
                  <a:lnTo>
                    <a:pt x="26003" y="62011"/>
                  </a:lnTo>
                  <a:lnTo>
                    <a:pt x="34134" y="57900"/>
                  </a:lnTo>
                  <a:lnTo>
                    <a:pt x="62274" y="36219"/>
                  </a:lnTo>
                  <a:lnTo>
                    <a:pt x="93402" y="19058"/>
                  </a:lnTo>
                  <a:lnTo>
                    <a:pt x="106587" y="7605"/>
                  </a:lnTo>
                  <a:lnTo>
                    <a:pt x="109224" y="6908"/>
                  </a:lnTo>
                  <a:lnTo>
                    <a:pt x="110915" y="6722"/>
                  </a:lnTo>
                  <a:lnTo>
                    <a:pt x="114676" y="4634"/>
                  </a:lnTo>
                  <a:lnTo>
                    <a:pt x="120648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g30df25825c9_0_1638"/>
            <p:cNvSpPr/>
            <p:nvPr/>
          </p:nvSpPr>
          <p:spPr>
            <a:xfrm>
              <a:off x="8204200" y="5534504"/>
              <a:ext cx="184151" cy="364647"/>
            </a:xfrm>
            <a:custGeom>
              <a:rect b="b" l="l" r="r" t="t"/>
              <a:pathLst>
                <a:path extrusionOk="0" h="364647" w="184151">
                  <a:moveTo>
                    <a:pt x="0" y="237646"/>
                  </a:moveTo>
                  <a:lnTo>
                    <a:pt x="0" y="237646"/>
                  </a:lnTo>
                  <a:lnTo>
                    <a:pt x="8789" y="223831"/>
                  </a:lnTo>
                  <a:lnTo>
                    <a:pt x="38872" y="197566"/>
                  </a:lnTo>
                  <a:lnTo>
                    <a:pt x="69360" y="170061"/>
                  </a:lnTo>
                  <a:lnTo>
                    <a:pt x="99454" y="149741"/>
                  </a:lnTo>
                  <a:lnTo>
                    <a:pt x="106056" y="145661"/>
                  </a:lnTo>
                  <a:lnTo>
                    <a:pt x="108803" y="144571"/>
                  </a:lnTo>
                  <a:lnTo>
                    <a:pt x="113739" y="139600"/>
                  </a:lnTo>
                  <a:lnTo>
                    <a:pt x="120483" y="126986"/>
                  </a:lnTo>
                  <a:lnTo>
                    <a:pt x="125069" y="109843"/>
                  </a:lnTo>
                  <a:lnTo>
                    <a:pt x="126040" y="86813"/>
                  </a:lnTo>
                  <a:lnTo>
                    <a:pt x="118128" y="57214"/>
                  </a:lnTo>
                  <a:lnTo>
                    <a:pt x="100330" y="26982"/>
                  </a:lnTo>
                  <a:lnTo>
                    <a:pt x="89011" y="10015"/>
                  </a:lnTo>
                  <a:lnTo>
                    <a:pt x="84010" y="5243"/>
                  </a:lnTo>
                  <a:lnTo>
                    <a:pt x="77084" y="771"/>
                  </a:lnTo>
                  <a:lnTo>
                    <a:pt x="73967" y="0"/>
                  </a:lnTo>
                  <a:lnTo>
                    <a:pt x="71183" y="194"/>
                  </a:lnTo>
                  <a:lnTo>
                    <a:pt x="66210" y="2289"/>
                  </a:lnTo>
                  <a:lnTo>
                    <a:pt x="55112" y="11388"/>
                  </a:lnTo>
                  <a:lnTo>
                    <a:pt x="52717" y="19259"/>
                  </a:lnTo>
                  <a:lnTo>
                    <a:pt x="53250" y="41235"/>
                  </a:lnTo>
                  <a:lnTo>
                    <a:pt x="56122" y="62863"/>
                  </a:lnTo>
                  <a:lnTo>
                    <a:pt x="59751" y="86587"/>
                  </a:lnTo>
                  <a:lnTo>
                    <a:pt x="65760" y="113630"/>
                  </a:lnTo>
                  <a:lnTo>
                    <a:pt x="78751" y="145162"/>
                  </a:lnTo>
                  <a:lnTo>
                    <a:pt x="88152" y="167143"/>
                  </a:lnTo>
                  <a:lnTo>
                    <a:pt x="101378" y="197471"/>
                  </a:lnTo>
                  <a:lnTo>
                    <a:pt x="114235" y="222450"/>
                  </a:lnTo>
                  <a:lnTo>
                    <a:pt x="126981" y="247019"/>
                  </a:lnTo>
                  <a:lnTo>
                    <a:pt x="140558" y="276814"/>
                  </a:lnTo>
                  <a:lnTo>
                    <a:pt x="154406" y="307197"/>
                  </a:lnTo>
                  <a:lnTo>
                    <a:pt x="170111" y="338719"/>
                  </a:lnTo>
                  <a:lnTo>
                    <a:pt x="184150" y="36464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g30df25825c9_0_1638"/>
            <p:cNvSpPr/>
            <p:nvPr/>
          </p:nvSpPr>
          <p:spPr>
            <a:xfrm>
              <a:off x="8128000" y="5651500"/>
              <a:ext cx="101601" cy="228601"/>
            </a:xfrm>
            <a:custGeom>
              <a:rect b="b" l="l" r="r" t="t"/>
              <a:pathLst>
                <a:path extrusionOk="0" h="228601" w="101601">
                  <a:moveTo>
                    <a:pt x="0" y="0"/>
                  </a:moveTo>
                  <a:lnTo>
                    <a:pt x="0" y="0"/>
                  </a:lnTo>
                  <a:lnTo>
                    <a:pt x="705" y="6481"/>
                  </a:lnTo>
                  <a:lnTo>
                    <a:pt x="12209" y="35975"/>
                  </a:lnTo>
                  <a:lnTo>
                    <a:pt x="23474" y="63080"/>
                  </a:lnTo>
                  <a:lnTo>
                    <a:pt x="36675" y="88817"/>
                  </a:lnTo>
                  <a:lnTo>
                    <a:pt x="46286" y="114283"/>
                  </a:lnTo>
                  <a:lnTo>
                    <a:pt x="59341" y="141108"/>
                  </a:lnTo>
                  <a:lnTo>
                    <a:pt x="67128" y="167477"/>
                  </a:lnTo>
                  <a:lnTo>
                    <a:pt x="76081" y="194182"/>
                  </a:lnTo>
                  <a:lnTo>
                    <a:pt x="84396" y="208761"/>
                  </a:lnTo>
                  <a:lnTo>
                    <a:pt x="92035" y="220134"/>
                  </a:lnTo>
                  <a:lnTo>
                    <a:pt x="93106" y="222956"/>
                  </a:lnTo>
                  <a:lnTo>
                    <a:pt x="94526" y="224837"/>
                  </a:lnTo>
                  <a:lnTo>
                    <a:pt x="10160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g30df25825c9_0_1638"/>
            <p:cNvSpPr/>
            <p:nvPr/>
          </p:nvSpPr>
          <p:spPr>
            <a:xfrm>
              <a:off x="8052456" y="5804860"/>
              <a:ext cx="113645" cy="138741"/>
            </a:xfrm>
            <a:custGeom>
              <a:rect b="b" l="l" r="r" t="t"/>
              <a:pathLst>
                <a:path extrusionOk="0" h="138741" w="113645">
                  <a:moveTo>
                    <a:pt x="43794" y="11740"/>
                  </a:moveTo>
                  <a:lnTo>
                    <a:pt x="43794" y="11740"/>
                  </a:lnTo>
                  <a:lnTo>
                    <a:pt x="40422" y="8369"/>
                  </a:lnTo>
                  <a:lnTo>
                    <a:pt x="36887" y="6714"/>
                  </a:lnTo>
                  <a:lnTo>
                    <a:pt x="17128" y="0"/>
                  </a:lnTo>
                  <a:lnTo>
                    <a:pt x="10540" y="3230"/>
                  </a:lnTo>
                  <a:lnTo>
                    <a:pt x="6809" y="6067"/>
                  </a:lnTo>
                  <a:lnTo>
                    <a:pt x="2661" y="12981"/>
                  </a:lnTo>
                  <a:lnTo>
                    <a:pt x="0" y="32289"/>
                  </a:lnTo>
                  <a:lnTo>
                    <a:pt x="3838" y="63803"/>
                  </a:lnTo>
                  <a:lnTo>
                    <a:pt x="7209" y="81631"/>
                  </a:lnTo>
                  <a:lnTo>
                    <a:pt x="8821" y="85851"/>
                  </a:lnTo>
                  <a:lnTo>
                    <a:pt x="14375" y="92422"/>
                  </a:lnTo>
                  <a:lnTo>
                    <a:pt x="20841" y="96988"/>
                  </a:lnTo>
                  <a:lnTo>
                    <a:pt x="26067" y="99017"/>
                  </a:lnTo>
                  <a:lnTo>
                    <a:pt x="28448" y="98853"/>
                  </a:lnTo>
                  <a:lnTo>
                    <a:pt x="32975" y="96788"/>
                  </a:lnTo>
                  <a:lnTo>
                    <a:pt x="39491" y="91659"/>
                  </a:lnTo>
                  <a:lnTo>
                    <a:pt x="41881" y="83948"/>
                  </a:lnTo>
                  <a:lnTo>
                    <a:pt x="45508" y="56397"/>
                  </a:lnTo>
                  <a:lnTo>
                    <a:pt x="48770" y="43551"/>
                  </a:lnTo>
                  <a:lnTo>
                    <a:pt x="49229" y="39298"/>
                  </a:lnTo>
                  <a:lnTo>
                    <a:pt x="50239" y="37167"/>
                  </a:lnTo>
                  <a:lnTo>
                    <a:pt x="51618" y="36453"/>
                  </a:lnTo>
                  <a:lnTo>
                    <a:pt x="53244" y="36682"/>
                  </a:lnTo>
                  <a:lnTo>
                    <a:pt x="56931" y="42580"/>
                  </a:lnTo>
                  <a:lnTo>
                    <a:pt x="71499" y="73265"/>
                  </a:lnTo>
                  <a:lnTo>
                    <a:pt x="83757" y="104727"/>
                  </a:lnTo>
                  <a:lnTo>
                    <a:pt x="93657" y="121998"/>
                  </a:lnTo>
                  <a:lnTo>
                    <a:pt x="113644" y="13874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g30df25825c9_0_1638"/>
            <p:cNvSpPr/>
            <p:nvPr/>
          </p:nvSpPr>
          <p:spPr>
            <a:xfrm>
              <a:off x="7829550" y="5721350"/>
              <a:ext cx="196851" cy="313663"/>
            </a:xfrm>
            <a:custGeom>
              <a:rect b="b" l="l" r="r" t="t"/>
              <a:pathLst>
                <a:path extrusionOk="0" h="313663" w="196851">
                  <a:moveTo>
                    <a:pt x="0" y="0"/>
                  </a:moveTo>
                  <a:lnTo>
                    <a:pt x="0" y="0"/>
                  </a:lnTo>
                  <a:lnTo>
                    <a:pt x="705" y="16606"/>
                  </a:lnTo>
                  <a:lnTo>
                    <a:pt x="8789" y="42635"/>
                  </a:lnTo>
                  <a:lnTo>
                    <a:pt x="17891" y="67431"/>
                  </a:lnTo>
                  <a:lnTo>
                    <a:pt x="27288" y="94771"/>
                  </a:lnTo>
                  <a:lnTo>
                    <a:pt x="35938" y="121967"/>
                  </a:lnTo>
                  <a:lnTo>
                    <a:pt x="42320" y="148400"/>
                  </a:lnTo>
                  <a:lnTo>
                    <a:pt x="50797" y="177011"/>
                  </a:lnTo>
                  <a:lnTo>
                    <a:pt x="59267" y="203043"/>
                  </a:lnTo>
                  <a:lnTo>
                    <a:pt x="68439" y="229274"/>
                  </a:lnTo>
                  <a:lnTo>
                    <a:pt x="81226" y="257139"/>
                  </a:lnTo>
                  <a:lnTo>
                    <a:pt x="97324" y="285457"/>
                  </a:lnTo>
                  <a:lnTo>
                    <a:pt x="105641" y="302442"/>
                  </a:lnTo>
                  <a:lnTo>
                    <a:pt x="107494" y="312801"/>
                  </a:lnTo>
                  <a:lnTo>
                    <a:pt x="106941" y="313662"/>
                  </a:lnTo>
                  <a:lnTo>
                    <a:pt x="105866" y="313530"/>
                  </a:lnTo>
                  <a:lnTo>
                    <a:pt x="104444" y="312737"/>
                  </a:lnTo>
                  <a:lnTo>
                    <a:pt x="103496" y="311502"/>
                  </a:lnTo>
                  <a:lnTo>
                    <a:pt x="89777" y="284531"/>
                  </a:lnTo>
                  <a:lnTo>
                    <a:pt x="84692" y="268221"/>
                  </a:lnTo>
                  <a:lnTo>
                    <a:pt x="82972" y="243326"/>
                  </a:lnTo>
                  <a:lnTo>
                    <a:pt x="86047" y="219478"/>
                  </a:lnTo>
                  <a:lnTo>
                    <a:pt x="91425" y="194540"/>
                  </a:lnTo>
                  <a:lnTo>
                    <a:pt x="104633" y="166605"/>
                  </a:lnTo>
                  <a:lnTo>
                    <a:pt x="116688" y="152062"/>
                  </a:lnTo>
                  <a:lnTo>
                    <a:pt x="125005" y="145664"/>
                  </a:lnTo>
                  <a:lnTo>
                    <a:pt x="133403" y="142351"/>
                  </a:lnTo>
                  <a:lnTo>
                    <a:pt x="137620" y="141466"/>
                  </a:lnTo>
                  <a:lnTo>
                    <a:pt x="141840" y="142995"/>
                  </a:lnTo>
                  <a:lnTo>
                    <a:pt x="150295" y="150337"/>
                  </a:lnTo>
                  <a:lnTo>
                    <a:pt x="166514" y="181025"/>
                  </a:lnTo>
                  <a:lnTo>
                    <a:pt x="177243" y="208933"/>
                  </a:lnTo>
                  <a:lnTo>
                    <a:pt x="183986" y="224654"/>
                  </a:lnTo>
                  <a:lnTo>
                    <a:pt x="196850" y="247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g30df25825c9_0_1638"/>
            <p:cNvSpPr/>
            <p:nvPr/>
          </p:nvSpPr>
          <p:spPr>
            <a:xfrm>
              <a:off x="7645400" y="5956401"/>
              <a:ext cx="94854" cy="133250"/>
            </a:xfrm>
            <a:custGeom>
              <a:rect b="b" l="l" r="r" t="t"/>
              <a:pathLst>
                <a:path extrusionOk="0" h="133250" w="94854">
                  <a:moveTo>
                    <a:pt x="0" y="18949"/>
                  </a:moveTo>
                  <a:lnTo>
                    <a:pt x="0" y="18949"/>
                  </a:lnTo>
                  <a:lnTo>
                    <a:pt x="11933" y="13923"/>
                  </a:lnTo>
                  <a:lnTo>
                    <a:pt x="14305" y="13482"/>
                  </a:lnTo>
                  <a:lnTo>
                    <a:pt x="18824" y="11109"/>
                  </a:lnTo>
                  <a:lnTo>
                    <a:pt x="24594" y="7704"/>
                  </a:lnTo>
                  <a:lnTo>
                    <a:pt x="44788" y="1066"/>
                  </a:lnTo>
                  <a:lnTo>
                    <a:pt x="64578" y="0"/>
                  </a:lnTo>
                  <a:lnTo>
                    <a:pt x="71270" y="3708"/>
                  </a:lnTo>
                  <a:lnTo>
                    <a:pt x="75030" y="6672"/>
                  </a:lnTo>
                  <a:lnTo>
                    <a:pt x="90729" y="35223"/>
                  </a:lnTo>
                  <a:lnTo>
                    <a:pt x="94357" y="52685"/>
                  </a:lnTo>
                  <a:lnTo>
                    <a:pt x="94853" y="61224"/>
                  </a:lnTo>
                  <a:lnTo>
                    <a:pt x="93192" y="67842"/>
                  </a:lnTo>
                  <a:lnTo>
                    <a:pt x="90807" y="73840"/>
                  </a:lnTo>
                  <a:lnTo>
                    <a:pt x="83998" y="101803"/>
                  </a:lnTo>
                  <a:lnTo>
                    <a:pt x="76067" y="118309"/>
                  </a:lnTo>
                  <a:lnTo>
                    <a:pt x="72613" y="123787"/>
                  </a:lnTo>
                  <a:lnTo>
                    <a:pt x="69850" y="13324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g30df25825c9_0_1638"/>
            <p:cNvSpPr/>
            <p:nvPr/>
          </p:nvSpPr>
          <p:spPr>
            <a:xfrm>
              <a:off x="7372350" y="6242050"/>
              <a:ext cx="19051" cy="1"/>
            </a:xfrm>
            <a:custGeom>
              <a:rect b="b" l="l" r="r" t="t"/>
              <a:pathLst>
                <a:path extrusionOk="0" h="1" w="19051">
                  <a:moveTo>
                    <a:pt x="19050" y="0"/>
                  </a:moveTo>
                  <a:lnTo>
                    <a:pt x="19050" y="0"/>
                  </a:lnTo>
                  <a:lnTo>
                    <a:pt x="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g30df25825c9_0_1638"/>
            <p:cNvSpPr/>
            <p:nvPr/>
          </p:nvSpPr>
          <p:spPr>
            <a:xfrm>
              <a:off x="7359650" y="6038850"/>
              <a:ext cx="361951" cy="196851"/>
            </a:xfrm>
            <a:custGeom>
              <a:rect b="b" l="l" r="r" t="t"/>
              <a:pathLst>
                <a:path extrusionOk="0" h="196851" w="361951">
                  <a:moveTo>
                    <a:pt x="0" y="196850"/>
                  </a:moveTo>
                  <a:lnTo>
                    <a:pt x="0" y="196850"/>
                  </a:lnTo>
                  <a:lnTo>
                    <a:pt x="0" y="184640"/>
                  </a:lnTo>
                  <a:lnTo>
                    <a:pt x="1882" y="178958"/>
                  </a:lnTo>
                  <a:lnTo>
                    <a:pt x="23474" y="150082"/>
                  </a:lnTo>
                  <a:lnTo>
                    <a:pt x="49656" y="118506"/>
                  </a:lnTo>
                  <a:lnTo>
                    <a:pt x="77668" y="87612"/>
                  </a:lnTo>
                  <a:lnTo>
                    <a:pt x="102324" y="67861"/>
                  </a:lnTo>
                  <a:lnTo>
                    <a:pt x="111565" y="62381"/>
                  </a:lnTo>
                  <a:lnTo>
                    <a:pt x="142086" y="58183"/>
                  </a:lnTo>
                  <a:lnTo>
                    <a:pt x="171903" y="53915"/>
                  </a:lnTo>
                  <a:lnTo>
                    <a:pt x="202847" y="45606"/>
                  </a:lnTo>
                  <a:lnTo>
                    <a:pt x="230008" y="35714"/>
                  </a:lnTo>
                  <a:lnTo>
                    <a:pt x="258642" y="31827"/>
                  </a:lnTo>
                  <a:lnTo>
                    <a:pt x="288504" y="23016"/>
                  </a:lnTo>
                  <a:lnTo>
                    <a:pt x="317863" y="12665"/>
                  </a:lnTo>
                  <a:lnTo>
                    <a:pt x="332894" y="6340"/>
                  </a:lnTo>
                  <a:lnTo>
                    <a:pt x="339865" y="2817"/>
                  </a:lnTo>
                  <a:lnTo>
                    <a:pt x="3619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3" name="Google Shape;603;g30df25825c9_0_1638"/>
          <p:cNvGrpSpPr/>
          <p:nvPr/>
        </p:nvGrpSpPr>
        <p:grpSpPr>
          <a:xfrm>
            <a:off x="10750550" y="3172972"/>
            <a:ext cx="488951" cy="383029"/>
            <a:chOff x="10750550" y="3172972"/>
            <a:chExt cx="488951" cy="383029"/>
          </a:xfrm>
        </p:grpSpPr>
        <p:sp>
          <p:nvSpPr>
            <p:cNvPr id="604" name="Google Shape;604;g30df25825c9_0_1638"/>
            <p:cNvSpPr/>
            <p:nvPr/>
          </p:nvSpPr>
          <p:spPr>
            <a:xfrm>
              <a:off x="10750550" y="3175000"/>
              <a:ext cx="158751" cy="291712"/>
            </a:xfrm>
            <a:custGeom>
              <a:rect b="b" l="l" r="r" t="t"/>
              <a:pathLst>
                <a:path extrusionOk="0" h="291712" w="158751">
                  <a:moveTo>
                    <a:pt x="0" y="0"/>
                  </a:moveTo>
                  <a:lnTo>
                    <a:pt x="0" y="0"/>
                  </a:lnTo>
                  <a:lnTo>
                    <a:pt x="0" y="12209"/>
                  </a:lnTo>
                  <a:lnTo>
                    <a:pt x="1882" y="17891"/>
                  </a:lnTo>
                  <a:lnTo>
                    <a:pt x="14746" y="49226"/>
                  </a:lnTo>
                  <a:lnTo>
                    <a:pt x="24125" y="73852"/>
                  </a:lnTo>
                  <a:lnTo>
                    <a:pt x="33614" y="101136"/>
                  </a:lnTo>
                  <a:lnTo>
                    <a:pt x="41579" y="127614"/>
                  </a:lnTo>
                  <a:lnTo>
                    <a:pt x="45765" y="157408"/>
                  </a:lnTo>
                  <a:lnTo>
                    <a:pt x="49309" y="183047"/>
                  </a:lnTo>
                  <a:lnTo>
                    <a:pt x="50357" y="213692"/>
                  </a:lnTo>
                  <a:lnTo>
                    <a:pt x="50669" y="242527"/>
                  </a:lnTo>
                  <a:lnTo>
                    <a:pt x="50760" y="269650"/>
                  </a:lnTo>
                  <a:lnTo>
                    <a:pt x="51488" y="282122"/>
                  </a:lnTo>
                  <a:lnTo>
                    <a:pt x="52670" y="285448"/>
                  </a:lnTo>
                  <a:lnTo>
                    <a:pt x="56886" y="291711"/>
                  </a:lnTo>
                  <a:lnTo>
                    <a:pt x="57135" y="264640"/>
                  </a:lnTo>
                  <a:lnTo>
                    <a:pt x="59029" y="237888"/>
                  </a:lnTo>
                  <a:lnTo>
                    <a:pt x="68687" y="209806"/>
                  </a:lnTo>
                  <a:lnTo>
                    <a:pt x="93548" y="179820"/>
                  </a:lnTo>
                  <a:lnTo>
                    <a:pt x="105609" y="168188"/>
                  </a:lnTo>
                  <a:lnTo>
                    <a:pt x="109968" y="166472"/>
                  </a:lnTo>
                  <a:lnTo>
                    <a:pt x="118018" y="169473"/>
                  </a:lnTo>
                  <a:lnTo>
                    <a:pt x="123130" y="172248"/>
                  </a:lnTo>
                  <a:lnTo>
                    <a:pt x="137064" y="189639"/>
                  </a:lnTo>
                  <a:lnTo>
                    <a:pt x="146758" y="219408"/>
                  </a:lnTo>
                  <a:lnTo>
                    <a:pt x="150728" y="248297"/>
                  </a:lnTo>
                  <a:lnTo>
                    <a:pt x="154061" y="273066"/>
                  </a:lnTo>
                  <a:lnTo>
                    <a:pt x="158750" y="285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g30df25825c9_0_1638"/>
            <p:cNvSpPr/>
            <p:nvPr/>
          </p:nvSpPr>
          <p:spPr>
            <a:xfrm>
              <a:off x="10949291" y="3347772"/>
              <a:ext cx="74310" cy="128592"/>
            </a:xfrm>
            <a:custGeom>
              <a:rect b="b" l="l" r="r" t="t"/>
              <a:pathLst>
                <a:path extrusionOk="0" h="128592" w="74310">
                  <a:moveTo>
                    <a:pt x="48909" y="30428"/>
                  </a:moveTo>
                  <a:lnTo>
                    <a:pt x="48909" y="30428"/>
                  </a:lnTo>
                  <a:lnTo>
                    <a:pt x="48909" y="18219"/>
                  </a:lnTo>
                  <a:lnTo>
                    <a:pt x="47027" y="12537"/>
                  </a:lnTo>
                  <a:lnTo>
                    <a:pt x="40072" y="3140"/>
                  </a:lnTo>
                  <a:lnTo>
                    <a:pt x="34163" y="661"/>
                  </a:lnTo>
                  <a:lnTo>
                    <a:pt x="30612" y="0"/>
                  </a:lnTo>
                  <a:lnTo>
                    <a:pt x="27539" y="265"/>
                  </a:lnTo>
                  <a:lnTo>
                    <a:pt x="22243" y="2441"/>
                  </a:lnTo>
                  <a:lnTo>
                    <a:pt x="17537" y="7641"/>
                  </a:lnTo>
                  <a:lnTo>
                    <a:pt x="13093" y="16067"/>
                  </a:lnTo>
                  <a:lnTo>
                    <a:pt x="4492" y="42591"/>
                  </a:lnTo>
                  <a:lnTo>
                    <a:pt x="0" y="65782"/>
                  </a:lnTo>
                  <a:lnTo>
                    <a:pt x="550" y="89351"/>
                  </a:lnTo>
                  <a:lnTo>
                    <a:pt x="3687" y="106587"/>
                  </a:lnTo>
                  <a:lnTo>
                    <a:pt x="4651" y="108012"/>
                  </a:lnTo>
                  <a:lnTo>
                    <a:pt x="5997" y="108256"/>
                  </a:lnTo>
                  <a:lnTo>
                    <a:pt x="7601" y="107713"/>
                  </a:lnTo>
                  <a:lnTo>
                    <a:pt x="8670" y="105940"/>
                  </a:lnTo>
                  <a:lnTo>
                    <a:pt x="11586" y="96703"/>
                  </a:lnTo>
                  <a:lnTo>
                    <a:pt x="29595" y="66561"/>
                  </a:lnTo>
                  <a:lnTo>
                    <a:pt x="34903" y="52853"/>
                  </a:lnTo>
                  <a:lnTo>
                    <a:pt x="36045" y="52433"/>
                  </a:lnTo>
                  <a:lnTo>
                    <a:pt x="37509" y="52859"/>
                  </a:lnTo>
                  <a:lnTo>
                    <a:pt x="39194" y="53849"/>
                  </a:lnTo>
                  <a:lnTo>
                    <a:pt x="46965" y="80079"/>
                  </a:lnTo>
                  <a:lnTo>
                    <a:pt x="53412" y="111287"/>
                  </a:lnTo>
                  <a:lnTo>
                    <a:pt x="54028" y="118201"/>
                  </a:lnTo>
                  <a:lnTo>
                    <a:pt x="55850" y="122810"/>
                  </a:lnTo>
                  <a:lnTo>
                    <a:pt x="58474" y="125883"/>
                  </a:lnTo>
                  <a:lnTo>
                    <a:pt x="61637" y="127931"/>
                  </a:lnTo>
                  <a:lnTo>
                    <a:pt x="64449" y="128591"/>
                  </a:lnTo>
                  <a:lnTo>
                    <a:pt x="67031" y="128326"/>
                  </a:lnTo>
                  <a:lnTo>
                    <a:pt x="74309" y="12567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g30df25825c9_0_1638"/>
            <p:cNvSpPr/>
            <p:nvPr/>
          </p:nvSpPr>
          <p:spPr>
            <a:xfrm>
              <a:off x="11049000" y="3251200"/>
              <a:ext cx="44451" cy="194297"/>
            </a:xfrm>
            <a:custGeom>
              <a:rect b="b" l="l" r="r" t="t"/>
              <a:pathLst>
                <a:path extrusionOk="0" h="194297" w="44451">
                  <a:moveTo>
                    <a:pt x="0" y="0"/>
                  </a:moveTo>
                  <a:lnTo>
                    <a:pt x="0" y="0"/>
                  </a:lnTo>
                  <a:lnTo>
                    <a:pt x="3371" y="27790"/>
                  </a:lnTo>
                  <a:lnTo>
                    <a:pt x="10830" y="57073"/>
                  </a:lnTo>
                  <a:lnTo>
                    <a:pt x="17007" y="82449"/>
                  </a:lnTo>
                  <a:lnTo>
                    <a:pt x="22600" y="113329"/>
                  </a:lnTo>
                  <a:lnTo>
                    <a:pt x="26729" y="143480"/>
                  </a:lnTo>
                  <a:lnTo>
                    <a:pt x="30758" y="172667"/>
                  </a:lnTo>
                  <a:lnTo>
                    <a:pt x="34828" y="187490"/>
                  </a:lnTo>
                  <a:lnTo>
                    <a:pt x="38527" y="192690"/>
                  </a:lnTo>
                  <a:lnTo>
                    <a:pt x="40501" y="194077"/>
                  </a:lnTo>
                  <a:lnTo>
                    <a:pt x="41818" y="194296"/>
                  </a:lnTo>
                  <a:lnTo>
                    <a:pt x="44450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g30df25825c9_0_1638"/>
            <p:cNvSpPr/>
            <p:nvPr/>
          </p:nvSpPr>
          <p:spPr>
            <a:xfrm>
              <a:off x="11106150" y="3289300"/>
              <a:ext cx="120651" cy="63501"/>
            </a:xfrm>
            <a:custGeom>
              <a:rect b="b" l="l" r="r" t="t"/>
              <a:pathLst>
                <a:path extrusionOk="0" h="63501" w="120651">
                  <a:moveTo>
                    <a:pt x="0" y="63500"/>
                  </a:moveTo>
                  <a:lnTo>
                    <a:pt x="0" y="63500"/>
                  </a:lnTo>
                  <a:lnTo>
                    <a:pt x="3371" y="63500"/>
                  </a:lnTo>
                  <a:lnTo>
                    <a:pt x="6908" y="61619"/>
                  </a:lnTo>
                  <a:lnTo>
                    <a:pt x="12242" y="58431"/>
                  </a:lnTo>
                  <a:lnTo>
                    <a:pt x="38875" y="48573"/>
                  </a:lnTo>
                  <a:lnTo>
                    <a:pt x="69952" y="36204"/>
                  </a:lnTo>
                  <a:lnTo>
                    <a:pt x="101051" y="19441"/>
                  </a:lnTo>
                  <a:lnTo>
                    <a:pt x="109118" y="14285"/>
                  </a:lnTo>
                  <a:lnTo>
                    <a:pt x="1206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g30df25825c9_0_1638"/>
            <p:cNvSpPr/>
            <p:nvPr/>
          </p:nvSpPr>
          <p:spPr>
            <a:xfrm>
              <a:off x="11132084" y="3172972"/>
              <a:ext cx="107417" cy="383029"/>
            </a:xfrm>
            <a:custGeom>
              <a:rect b="b" l="l" r="r" t="t"/>
              <a:pathLst>
                <a:path extrusionOk="0" h="383029" w="107417">
                  <a:moveTo>
                    <a:pt x="107416" y="78228"/>
                  </a:moveTo>
                  <a:lnTo>
                    <a:pt x="107416" y="78228"/>
                  </a:lnTo>
                  <a:lnTo>
                    <a:pt x="102346" y="72453"/>
                  </a:lnTo>
                  <a:lnTo>
                    <a:pt x="86217" y="44198"/>
                  </a:lnTo>
                  <a:lnTo>
                    <a:pt x="77071" y="30061"/>
                  </a:lnTo>
                  <a:lnTo>
                    <a:pt x="51389" y="1103"/>
                  </a:lnTo>
                  <a:lnTo>
                    <a:pt x="47488" y="0"/>
                  </a:lnTo>
                  <a:lnTo>
                    <a:pt x="39389" y="657"/>
                  </a:lnTo>
                  <a:lnTo>
                    <a:pt x="32967" y="3300"/>
                  </a:lnTo>
                  <a:lnTo>
                    <a:pt x="19725" y="14117"/>
                  </a:lnTo>
                  <a:lnTo>
                    <a:pt x="15525" y="23629"/>
                  </a:lnTo>
                  <a:lnTo>
                    <a:pt x="7538" y="53164"/>
                  </a:lnTo>
                  <a:lnTo>
                    <a:pt x="668" y="84622"/>
                  </a:lnTo>
                  <a:lnTo>
                    <a:pt x="0" y="104823"/>
                  </a:lnTo>
                  <a:lnTo>
                    <a:pt x="409" y="129559"/>
                  </a:lnTo>
                  <a:lnTo>
                    <a:pt x="2942" y="154664"/>
                  </a:lnTo>
                  <a:lnTo>
                    <a:pt x="8334" y="185856"/>
                  </a:lnTo>
                  <a:lnTo>
                    <a:pt x="10464" y="207907"/>
                  </a:lnTo>
                  <a:lnTo>
                    <a:pt x="13543" y="238477"/>
                  </a:lnTo>
                  <a:lnTo>
                    <a:pt x="20903" y="267770"/>
                  </a:lnTo>
                  <a:lnTo>
                    <a:pt x="29371" y="296589"/>
                  </a:lnTo>
                  <a:lnTo>
                    <a:pt x="31679" y="314913"/>
                  </a:lnTo>
                  <a:lnTo>
                    <a:pt x="36193" y="327266"/>
                  </a:lnTo>
                  <a:lnTo>
                    <a:pt x="37485" y="358964"/>
                  </a:lnTo>
                  <a:lnTo>
                    <a:pt x="37566" y="38302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9" name="Google Shape;609;g30df25825c9_0_1638"/>
          <p:cNvGrpSpPr/>
          <p:nvPr/>
        </p:nvGrpSpPr>
        <p:grpSpPr>
          <a:xfrm>
            <a:off x="9969500" y="2965450"/>
            <a:ext cx="400051" cy="647701"/>
            <a:chOff x="9969500" y="2965450"/>
            <a:chExt cx="400051" cy="647701"/>
          </a:xfrm>
        </p:grpSpPr>
        <p:sp>
          <p:nvSpPr>
            <p:cNvPr id="610" name="Google Shape;610;g30df25825c9_0_1638"/>
            <p:cNvSpPr/>
            <p:nvPr/>
          </p:nvSpPr>
          <p:spPr>
            <a:xfrm>
              <a:off x="10052050" y="3086100"/>
              <a:ext cx="114301" cy="79126"/>
            </a:xfrm>
            <a:custGeom>
              <a:rect b="b" l="l" r="r" t="t"/>
              <a:pathLst>
                <a:path extrusionOk="0" h="79126" w="114301">
                  <a:moveTo>
                    <a:pt x="0" y="0"/>
                  </a:moveTo>
                  <a:lnTo>
                    <a:pt x="0" y="0"/>
                  </a:lnTo>
                  <a:lnTo>
                    <a:pt x="3373" y="3371"/>
                  </a:lnTo>
                  <a:lnTo>
                    <a:pt x="8789" y="5025"/>
                  </a:lnTo>
                  <a:lnTo>
                    <a:pt x="12209" y="5467"/>
                  </a:lnTo>
                  <a:lnTo>
                    <a:pt x="15195" y="7172"/>
                  </a:lnTo>
                  <a:lnTo>
                    <a:pt x="40326" y="33030"/>
                  </a:lnTo>
                  <a:lnTo>
                    <a:pt x="66945" y="57403"/>
                  </a:lnTo>
                  <a:lnTo>
                    <a:pt x="79807" y="70630"/>
                  </a:lnTo>
                  <a:lnTo>
                    <a:pt x="93845" y="78471"/>
                  </a:lnTo>
                  <a:lnTo>
                    <a:pt x="97842" y="79125"/>
                  </a:lnTo>
                  <a:lnTo>
                    <a:pt x="114300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g30df25825c9_0_1638"/>
            <p:cNvSpPr/>
            <p:nvPr/>
          </p:nvSpPr>
          <p:spPr>
            <a:xfrm>
              <a:off x="10179050" y="3067050"/>
              <a:ext cx="63501" cy="114301"/>
            </a:xfrm>
            <a:custGeom>
              <a:rect b="b" l="l" r="r" t="t"/>
              <a:pathLst>
                <a:path extrusionOk="0" h="114301" w="63501">
                  <a:moveTo>
                    <a:pt x="63500" y="0"/>
                  </a:moveTo>
                  <a:lnTo>
                    <a:pt x="63500" y="0"/>
                  </a:lnTo>
                  <a:lnTo>
                    <a:pt x="60129" y="6742"/>
                  </a:lnTo>
                  <a:lnTo>
                    <a:pt x="54710" y="11933"/>
                  </a:lnTo>
                  <a:lnTo>
                    <a:pt x="47598" y="18004"/>
                  </a:lnTo>
                  <a:lnTo>
                    <a:pt x="27374" y="48520"/>
                  </a:lnTo>
                  <a:lnTo>
                    <a:pt x="13239" y="77223"/>
                  </a:lnTo>
                  <a:lnTo>
                    <a:pt x="3383" y="106404"/>
                  </a:lnTo>
                  <a:lnTo>
                    <a:pt x="0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g30df25825c9_0_1638"/>
            <p:cNvSpPr/>
            <p:nvPr/>
          </p:nvSpPr>
          <p:spPr>
            <a:xfrm>
              <a:off x="10039350" y="3187785"/>
              <a:ext cx="250571" cy="57066"/>
            </a:xfrm>
            <a:custGeom>
              <a:rect b="b" l="l" r="r" t="t"/>
              <a:pathLst>
                <a:path extrusionOk="0" h="57066" w="250571">
                  <a:moveTo>
                    <a:pt x="0" y="57065"/>
                  </a:moveTo>
                  <a:lnTo>
                    <a:pt x="0" y="57065"/>
                  </a:lnTo>
                  <a:lnTo>
                    <a:pt x="3371" y="53694"/>
                  </a:lnTo>
                  <a:lnTo>
                    <a:pt x="32603" y="42139"/>
                  </a:lnTo>
                  <a:lnTo>
                    <a:pt x="57795" y="35866"/>
                  </a:lnTo>
                  <a:lnTo>
                    <a:pt x="84115" y="27425"/>
                  </a:lnTo>
                  <a:lnTo>
                    <a:pt x="107630" y="21080"/>
                  </a:lnTo>
                  <a:lnTo>
                    <a:pt x="134510" y="15437"/>
                  </a:lnTo>
                  <a:lnTo>
                    <a:pt x="165392" y="9615"/>
                  </a:lnTo>
                  <a:lnTo>
                    <a:pt x="191861" y="4825"/>
                  </a:lnTo>
                  <a:lnTo>
                    <a:pt x="222430" y="562"/>
                  </a:lnTo>
                  <a:lnTo>
                    <a:pt x="243911" y="0"/>
                  </a:lnTo>
                  <a:lnTo>
                    <a:pt x="247870" y="1834"/>
                  </a:lnTo>
                  <a:lnTo>
                    <a:pt x="249913" y="3311"/>
                  </a:lnTo>
                  <a:lnTo>
                    <a:pt x="250570" y="5002"/>
                  </a:lnTo>
                  <a:lnTo>
                    <a:pt x="250302" y="6834"/>
                  </a:lnTo>
                  <a:lnTo>
                    <a:pt x="248828" y="10752"/>
                  </a:lnTo>
                  <a:lnTo>
                    <a:pt x="247650" y="1896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g30df25825c9_0_1638"/>
            <p:cNvSpPr/>
            <p:nvPr/>
          </p:nvSpPr>
          <p:spPr>
            <a:xfrm>
              <a:off x="9969500" y="3314700"/>
              <a:ext cx="400051" cy="114301"/>
            </a:xfrm>
            <a:custGeom>
              <a:rect b="b" l="l" r="r" t="t"/>
              <a:pathLst>
                <a:path extrusionOk="0" h="114301" w="400051">
                  <a:moveTo>
                    <a:pt x="0" y="114300"/>
                  </a:moveTo>
                  <a:lnTo>
                    <a:pt x="0" y="114300"/>
                  </a:lnTo>
                  <a:lnTo>
                    <a:pt x="3371" y="110929"/>
                  </a:lnTo>
                  <a:lnTo>
                    <a:pt x="6907" y="109274"/>
                  </a:lnTo>
                  <a:lnTo>
                    <a:pt x="38500" y="97171"/>
                  </a:lnTo>
                  <a:lnTo>
                    <a:pt x="67899" y="86757"/>
                  </a:lnTo>
                  <a:lnTo>
                    <a:pt x="96276" y="78312"/>
                  </a:lnTo>
                  <a:lnTo>
                    <a:pt x="124324" y="71965"/>
                  </a:lnTo>
                  <a:lnTo>
                    <a:pt x="153568" y="65617"/>
                  </a:lnTo>
                  <a:lnTo>
                    <a:pt x="181245" y="57150"/>
                  </a:lnTo>
                  <a:lnTo>
                    <a:pt x="211414" y="46567"/>
                  </a:lnTo>
                  <a:lnTo>
                    <a:pt x="238168" y="40217"/>
                  </a:lnTo>
                  <a:lnTo>
                    <a:pt x="264986" y="34572"/>
                  </a:lnTo>
                  <a:lnTo>
                    <a:pt x="292847" y="31881"/>
                  </a:lnTo>
                  <a:lnTo>
                    <a:pt x="321620" y="26889"/>
                  </a:lnTo>
                  <a:lnTo>
                    <a:pt x="344826" y="23960"/>
                  </a:lnTo>
                  <a:lnTo>
                    <a:pt x="373493" y="15332"/>
                  </a:lnTo>
                  <a:lnTo>
                    <a:pt x="383636" y="12774"/>
                  </a:lnTo>
                  <a:lnTo>
                    <a:pt x="393386" y="7828"/>
                  </a:lnTo>
                  <a:lnTo>
                    <a:pt x="395607" y="7335"/>
                  </a:lnTo>
                  <a:lnTo>
                    <a:pt x="397088" y="6301"/>
                  </a:lnTo>
                  <a:lnTo>
                    <a:pt x="400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g30df25825c9_0_1638"/>
            <p:cNvSpPr/>
            <p:nvPr/>
          </p:nvSpPr>
          <p:spPr>
            <a:xfrm>
              <a:off x="10121900" y="2965450"/>
              <a:ext cx="114301" cy="647701"/>
            </a:xfrm>
            <a:custGeom>
              <a:rect b="b" l="l" r="r" t="t"/>
              <a:pathLst>
                <a:path extrusionOk="0" h="647701" w="114301">
                  <a:moveTo>
                    <a:pt x="0" y="0"/>
                  </a:moveTo>
                  <a:lnTo>
                    <a:pt x="0" y="0"/>
                  </a:lnTo>
                  <a:lnTo>
                    <a:pt x="705" y="12242"/>
                  </a:lnTo>
                  <a:lnTo>
                    <a:pt x="7174" y="42014"/>
                  </a:lnTo>
                  <a:lnTo>
                    <a:pt x="16287" y="72165"/>
                  </a:lnTo>
                  <a:lnTo>
                    <a:pt x="23757" y="103316"/>
                  </a:lnTo>
                  <a:lnTo>
                    <a:pt x="29068" y="130174"/>
                  </a:lnTo>
                  <a:lnTo>
                    <a:pt x="31660" y="155614"/>
                  </a:lnTo>
                  <a:lnTo>
                    <a:pt x="35878" y="178988"/>
                  </a:lnTo>
                  <a:lnTo>
                    <a:pt x="37112" y="200200"/>
                  </a:lnTo>
                  <a:lnTo>
                    <a:pt x="37660" y="221857"/>
                  </a:lnTo>
                  <a:lnTo>
                    <a:pt x="37970" y="252002"/>
                  </a:lnTo>
                  <a:lnTo>
                    <a:pt x="39944" y="276927"/>
                  </a:lnTo>
                  <a:lnTo>
                    <a:pt x="44562" y="306460"/>
                  </a:lnTo>
                  <a:lnTo>
                    <a:pt x="53210" y="336769"/>
                  </a:lnTo>
                  <a:lnTo>
                    <a:pt x="59355" y="362407"/>
                  </a:lnTo>
                  <a:lnTo>
                    <a:pt x="65643" y="385604"/>
                  </a:lnTo>
                  <a:lnTo>
                    <a:pt x="71974" y="415996"/>
                  </a:lnTo>
                  <a:lnTo>
                    <a:pt x="76203" y="437711"/>
                  </a:lnTo>
                  <a:lnTo>
                    <a:pt x="79729" y="459827"/>
                  </a:lnTo>
                  <a:lnTo>
                    <a:pt x="81297" y="483768"/>
                  </a:lnTo>
                  <a:lnTo>
                    <a:pt x="85551" y="510933"/>
                  </a:lnTo>
                  <a:lnTo>
                    <a:pt x="87907" y="535758"/>
                  </a:lnTo>
                  <a:lnTo>
                    <a:pt x="91978" y="560988"/>
                  </a:lnTo>
                  <a:lnTo>
                    <a:pt x="97652" y="589709"/>
                  </a:lnTo>
                  <a:lnTo>
                    <a:pt x="102961" y="618914"/>
                  </a:lnTo>
                  <a:lnTo>
                    <a:pt x="105733" y="625734"/>
                  </a:lnTo>
                  <a:lnTo>
                    <a:pt x="107999" y="636801"/>
                  </a:lnTo>
                  <a:lnTo>
                    <a:pt x="114300" y="647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5" name="Google Shape;615;g30df25825c9_0_1638"/>
          <p:cNvGrpSpPr/>
          <p:nvPr/>
        </p:nvGrpSpPr>
        <p:grpSpPr>
          <a:xfrm>
            <a:off x="9195193" y="3175000"/>
            <a:ext cx="640958" cy="439363"/>
            <a:chOff x="9195193" y="3175000"/>
            <a:chExt cx="640958" cy="439363"/>
          </a:xfrm>
        </p:grpSpPr>
        <p:sp>
          <p:nvSpPr>
            <p:cNvPr id="616" name="Google Shape;616;g30df25825c9_0_1638"/>
            <p:cNvSpPr/>
            <p:nvPr/>
          </p:nvSpPr>
          <p:spPr>
            <a:xfrm>
              <a:off x="9195193" y="3175000"/>
              <a:ext cx="75801" cy="411643"/>
            </a:xfrm>
            <a:custGeom>
              <a:rect b="b" l="l" r="r" t="t"/>
              <a:pathLst>
                <a:path extrusionOk="0" h="411643" w="75801">
                  <a:moveTo>
                    <a:pt x="5957" y="0"/>
                  </a:moveTo>
                  <a:lnTo>
                    <a:pt x="5957" y="0"/>
                  </a:lnTo>
                  <a:lnTo>
                    <a:pt x="2586" y="0"/>
                  </a:lnTo>
                  <a:lnTo>
                    <a:pt x="1592" y="706"/>
                  </a:lnTo>
                  <a:lnTo>
                    <a:pt x="931" y="1881"/>
                  </a:lnTo>
                  <a:lnTo>
                    <a:pt x="0" y="8789"/>
                  </a:lnTo>
                  <a:lnTo>
                    <a:pt x="1606" y="23536"/>
                  </a:lnTo>
                  <a:lnTo>
                    <a:pt x="8468" y="50432"/>
                  </a:lnTo>
                  <a:lnTo>
                    <a:pt x="13683" y="77476"/>
                  </a:lnTo>
                  <a:lnTo>
                    <a:pt x="17674" y="101852"/>
                  </a:lnTo>
                  <a:lnTo>
                    <a:pt x="19169" y="132119"/>
                  </a:lnTo>
                  <a:lnTo>
                    <a:pt x="23670" y="158307"/>
                  </a:lnTo>
                  <a:lnTo>
                    <a:pt x="27470" y="180425"/>
                  </a:lnTo>
                  <a:lnTo>
                    <a:pt x="31511" y="202485"/>
                  </a:lnTo>
                  <a:lnTo>
                    <a:pt x="37753" y="230975"/>
                  </a:lnTo>
                  <a:lnTo>
                    <a:pt x="44070" y="256586"/>
                  </a:lnTo>
                  <a:lnTo>
                    <a:pt x="49157" y="286731"/>
                  </a:lnTo>
                  <a:lnTo>
                    <a:pt x="59593" y="315708"/>
                  </a:lnTo>
                  <a:lnTo>
                    <a:pt x="68018" y="345643"/>
                  </a:lnTo>
                  <a:lnTo>
                    <a:pt x="74294" y="375011"/>
                  </a:lnTo>
                  <a:lnTo>
                    <a:pt x="75606" y="404331"/>
                  </a:lnTo>
                  <a:lnTo>
                    <a:pt x="75780" y="411642"/>
                  </a:lnTo>
                  <a:lnTo>
                    <a:pt x="75800" y="409051"/>
                  </a:lnTo>
                  <a:lnTo>
                    <a:pt x="73923" y="405697"/>
                  </a:lnTo>
                  <a:lnTo>
                    <a:pt x="69457" y="400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g30df25825c9_0_1638"/>
            <p:cNvSpPr/>
            <p:nvPr/>
          </p:nvSpPr>
          <p:spPr>
            <a:xfrm>
              <a:off x="9226550" y="3385676"/>
              <a:ext cx="120140" cy="228687"/>
            </a:xfrm>
            <a:custGeom>
              <a:rect b="b" l="l" r="r" t="t"/>
              <a:pathLst>
                <a:path extrusionOk="0" h="228687" w="120140">
                  <a:moveTo>
                    <a:pt x="0" y="106824"/>
                  </a:moveTo>
                  <a:lnTo>
                    <a:pt x="0" y="106824"/>
                  </a:lnTo>
                  <a:lnTo>
                    <a:pt x="0" y="78213"/>
                  </a:lnTo>
                  <a:lnTo>
                    <a:pt x="1882" y="54277"/>
                  </a:lnTo>
                  <a:lnTo>
                    <a:pt x="8837" y="33650"/>
                  </a:lnTo>
                  <a:lnTo>
                    <a:pt x="21669" y="20310"/>
                  </a:lnTo>
                  <a:lnTo>
                    <a:pt x="52408" y="2673"/>
                  </a:lnTo>
                  <a:lnTo>
                    <a:pt x="65859" y="0"/>
                  </a:lnTo>
                  <a:lnTo>
                    <a:pt x="77249" y="80"/>
                  </a:lnTo>
                  <a:lnTo>
                    <a:pt x="89367" y="2468"/>
                  </a:lnTo>
                  <a:lnTo>
                    <a:pt x="104717" y="11149"/>
                  </a:lnTo>
                  <a:lnTo>
                    <a:pt x="114831" y="22659"/>
                  </a:lnTo>
                  <a:lnTo>
                    <a:pt x="118927" y="45119"/>
                  </a:lnTo>
                  <a:lnTo>
                    <a:pt x="120139" y="70745"/>
                  </a:lnTo>
                  <a:lnTo>
                    <a:pt x="118701" y="101228"/>
                  </a:lnTo>
                  <a:lnTo>
                    <a:pt x="114174" y="127960"/>
                  </a:lnTo>
                  <a:lnTo>
                    <a:pt x="108909" y="154528"/>
                  </a:lnTo>
                  <a:lnTo>
                    <a:pt x="101169" y="183453"/>
                  </a:lnTo>
                  <a:lnTo>
                    <a:pt x="88862" y="214254"/>
                  </a:lnTo>
                  <a:lnTo>
                    <a:pt x="83943" y="222304"/>
                  </a:lnTo>
                  <a:lnTo>
                    <a:pt x="77053" y="228234"/>
                  </a:lnTo>
                  <a:lnTo>
                    <a:pt x="73242" y="228686"/>
                  </a:lnTo>
                  <a:lnTo>
                    <a:pt x="65243" y="225426"/>
                  </a:lnTo>
                  <a:lnTo>
                    <a:pt x="58865" y="219273"/>
                  </a:lnTo>
                  <a:lnTo>
                    <a:pt x="50800" y="20842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g30df25825c9_0_1638"/>
            <p:cNvSpPr/>
            <p:nvPr/>
          </p:nvSpPr>
          <p:spPr>
            <a:xfrm>
              <a:off x="9399441" y="3391416"/>
              <a:ext cx="220810" cy="188608"/>
            </a:xfrm>
            <a:custGeom>
              <a:rect b="b" l="l" r="r" t="t"/>
              <a:pathLst>
                <a:path extrusionOk="0" h="188608" w="220810">
                  <a:moveTo>
                    <a:pt x="11259" y="18534"/>
                  </a:moveTo>
                  <a:lnTo>
                    <a:pt x="11259" y="18534"/>
                  </a:lnTo>
                  <a:lnTo>
                    <a:pt x="7888" y="21905"/>
                  </a:lnTo>
                  <a:lnTo>
                    <a:pt x="6233" y="25441"/>
                  </a:lnTo>
                  <a:lnTo>
                    <a:pt x="0" y="51448"/>
                  </a:lnTo>
                  <a:lnTo>
                    <a:pt x="868" y="73442"/>
                  </a:lnTo>
                  <a:lnTo>
                    <a:pt x="7476" y="102301"/>
                  </a:lnTo>
                  <a:lnTo>
                    <a:pt x="18977" y="130174"/>
                  </a:lnTo>
                  <a:lnTo>
                    <a:pt x="28330" y="154957"/>
                  </a:lnTo>
                  <a:lnTo>
                    <a:pt x="28990" y="158166"/>
                  </a:lnTo>
                  <a:lnTo>
                    <a:pt x="36660" y="169424"/>
                  </a:lnTo>
                  <a:lnTo>
                    <a:pt x="43949" y="173791"/>
                  </a:lnTo>
                  <a:lnTo>
                    <a:pt x="59935" y="176824"/>
                  </a:lnTo>
                  <a:lnTo>
                    <a:pt x="67230" y="177080"/>
                  </a:lnTo>
                  <a:lnTo>
                    <a:pt x="75175" y="173430"/>
                  </a:lnTo>
                  <a:lnTo>
                    <a:pt x="83410" y="166399"/>
                  </a:lnTo>
                  <a:lnTo>
                    <a:pt x="104416" y="135216"/>
                  </a:lnTo>
                  <a:lnTo>
                    <a:pt x="119920" y="104246"/>
                  </a:lnTo>
                  <a:lnTo>
                    <a:pt x="123889" y="86421"/>
                  </a:lnTo>
                  <a:lnTo>
                    <a:pt x="125228" y="57710"/>
                  </a:lnTo>
                  <a:lnTo>
                    <a:pt x="125494" y="31446"/>
                  </a:lnTo>
                  <a:lnTo>
                    <a:pt x="125559" y="0"/>
                  </a:lnTo>
                  <a:lnTo>
                    <a:pt x="135683" y="16812"/>
                  </a:lnTo>
                  <a:lnTo>
                    <a:pt x="144662" y="42540"/>
                  </a:lnTo>
                  <a:lnTo>
                    <a:pt x="155490" y="70470"/>
                  </a:lnTo>
                  <a:lnTo>
                    <a:pt x="165080" y="97736"/>
                  </a:lnTo>
                  <a:lnTo>
                    <a:pt x="169255" y="123297"/>
                  </a:lnTo>
                  <a:lnTo>
                    <a:pt x="178656" y="154443"/>
                  </a:lnTo>
                  <a:lnTo>
                    <a:pt x="196659" y="177999"/>
                  </a:lnTo>
                  <a:lnTo>
                    <a:pt x="206990" y="185336"/>
                  </a:lnTo>
                  <a:lnTo>
                    <a:pt x="215616" y="188607"/>
                  </a:lnTo>
                  <a:lnTo>
                    <a:pt x="217346" y="188360"/>
                  </a:lnTo>
                  <a:lnTo>
                    <a:pt x="220809" y="18363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g30df25825c9_0_1638"/>
            <p:cNvSpPr/>
            <p:nvPr/>
          </p:nvSpPr>
          <p:spPr>
            <a:xfrm>
              <a:off x="9424283" y="3292295"/>
              <a:ext cx="53136" cy="47428"/>
            </a:xfrm>
            <a:custGeom>
              <a:rect b="b" l="l" r="r" t="t"/>
              <a:pathLst>
                <a:path extrusionOk="0" h="47428" w="53136">
                  <a:moveTo>
                    <a:pt x="5467" y="3355"/>
                  </a:moveTo>
                  <a:lnTo>
                    <a:pt x="5467" y="3355"/>
                  </a:lnTo>
                  <a:lnTo>
                    <a:pt x="5467" y="6726"/>
                  </a:lnTo>
                  <a:lnTo>
                    <a:pt x="3585" y="10262"/>
                  </a:lnTo>
                  <a:lnTo>
                    <a:pt x="2096" y="12193"/>
                  </a:lnTo>
                  <a:lnTo>
                    <a:pt x="441" y="18102"/>
                  </a:lnTo>
                  <a:lnTo>
                    <a:pt x="0" y="21653"/>
                  </a:lnTo>
                  <a:lnTo>
                    <a:pt x="1391" y="27480"/>
                  </a:lnTo>
                  <a:lnTo>
                    <a:pt x="3654" y="32422"/>
                  </a:lnTo>
                  <a:lnTo>
                    <a:pt x="4663" y="36970"/>
                  </a:lnTo>
                  <a:lnTo>
                    <a:pt x="8872" y="41343"/>
                  </a:lnTo>
                  <a:lnTo>
                    <a:pt x="15447" y="44933"/>
                  </a:lnTo>
                  <a:lnTo>
                    <a:pt x="31928" y="47427"/>
                  </a:lnTo>
                  <a:lnTo>
                    <a:pt x="42392" y="44322"/>
                  </a:lnTo>
                  <a:lnTo>
                    <a:pt x="44900" y="41955"/>
                  </a:lnTo>
                  <a:lnTo>
                    <a:pt x="52627" y="27401"/>
                  </a:lnTo>
                  <a:lnTo>
                    <a:pt x="53135" y="24324"/>
                  </a:lnTo>
                  <a:lnTo>
                    <a:pt x="50479" y="8538"/>
                  </a:lnTo>
                  <a:lnTo>
                    <a:pt x="48175" y="6811"/>
                  </a:lnTo>
                  <a:lnTo>
                    <a:pt x="23231" y="0"/>
                  </a:lnTo>
                  <a:lnTo>
                    <a:pt x="17360" y="1393"/>
                  </a:lnTo>
                  <a:lnTo>
                    <a:pt x="15513" y="2753"/>
                  </a:lnTo>
                  <a:lnTo>
                    <a:pt x="11817" y="970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g30df25825c9_0_1638"/>
            <p:cNvSpPr/>
            <p:nvPr/>
          </p:nvSpPr>
          <p:spPr>
            <a:xfrm>
              <a:off x="9626600" y="3354641"/>
              <a:ext cx="209551" cy="216042"/>
            </a:xfrm>
            <a:custGeom>
              <a:rect b="b" l="l" r="r" t="t"/>
              <a:pathLst>
                <a:path extrusionOk="0" h="216042" w="209551">
                  <a:moveTo>
                    <a:pt x="0" y="29909"/>
                  </a:moveTo>
                  <a:lnTo>
                    <a:pt x="0" y="29909"/>
                  </a:lnTo>
                  <a:lnTo>
                    <a:pt x="3373" y="33280"/>
                  </a:lnTo>
                  <a:lnTo>
                    <a:pt x="5026" y="38698"/>
                  </a:lnTo>
                  <a:lnTo>
                    <a:pt x="11245" y="62111"/>
                  </a:lnTo>
                  <a:lnTo>
                    <a:pt x="21254" y="88094"/>
                  </a:lnTo>
                  <a:lnTo>
                    <a:pt x="29650" y="114780"/>
                  </a:lnTo>
                  <a:lnTo>
                    <a:pt x="35282" y="143956"/>
                  </a:lnTo>
                  <a:lnTo>
                    <a:pt x="39424" y="169768"/>
                  </a:lnTo>
                  <a:lnTo>
                    <a:pt x="44009" y="200816"/>
                  </a:lnTo>
                  <a:lnTo>
                    <a:pt x="44392" y="215974"/>
                  </a:lnTo>
                  <a:lnTo>
                    <a:pt x="44410" y="216041"/>
                  </a:lnTo>
                  <a:lnTo>
                    <a:pt x="44423" y="215380"/>
                  </a:lnTo>
                  <a:lnTo>
                    <a:pt x="40080" y="202770"/>
                  </a:lnTo>
                  <a:lnTo>
                    <a:pt x="36609" y="176447"/>
                  </a:lnTo>
                  <a:lnTo>
                    <a:pt x="29340" y="150656"/>
                  </a:lnTo>
                  <a:lnTo>
                    <a:pt x="23196" y="124796"/>
                  </a:lnTo>
                  <a:lnTo>
                    <a:pt x="23649" y="98162"/>
                  </a:lnTo>
                  <a:lnTo>
                    <a:pt x="26466" y="73312"/>
                  </a:lnTo>
                  <a:lnTo>
                    <a:pt x="43031" y="42471"/>
                  </a:lnTo>
                  <a:lnTo>
                    <a:pt x="66952" y="11085"/>
                  </a:lnTo>
                  <a:lnTo>
                    <a:pt x="82867" y="2302"/>
                  </a:lnTo>
                  <a:lnTo>
                    <a:pt x="92335" y="0"/>
                  </a:lnTo>
                  <a:lnTo>
                    <a:pt x="101244" y="859"/>
                  </a:lnTo>
                  <a:lnTo>
                    <a:pt x="105597" y="2075"/>
                  </a:lnTo>
                  <a:lnTo>
                    <a:pt x="114195" y="9072"/>
                  </a:lnTo>
                  <a:lnTo>
                    <a:pt x="139691" y="37984"/>
                  </a:lnTo>
                  <a:lnTo>
                    <a:pt x="156632" y="65371"/>
                  </a:lnTo>
                  <a:lnTo>
                    <a:pt x="169202" y="89935"/>
                  </a:lnTo>
                  <a:lnTo>
                    <a:pt x="179799" y="115977"/>
                  </a:lnTo>
                  <a:lnTo>
                    <a:pt x="188426" y="141175"/>
                  </a:lnTo>
                  <a:lnTo>
                    <a:pt x="202423" y="171198"/>
                  </a:lnTo>
                  <a:lnTo>
                    <a:pt x="204094" y="172785"/>
                  </a:lnTo>
                  <a:lnTo>
                    <a:pt x="205913" y="173843"/>
                  </a:lnTo>
                  <a:lnTo>
                    <a:pt x="207125" y="175254"/>
                  </a:lnTo>
                  <a:lnTo>
                    <a:pt x="208831" y="179199"/>
                  </a:lnTo>
                  <a:lnTo>
                    <a:pt x="209070" y="178825"/>
                  </a:lnTo>
                  <a:lnTo>
                    <a:pt x="209550" y="17595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1" name="Google Shape;621;g30df25825c9_0_1638"/>
          <p:cNvSpPr/>
          <p:nvPr/>
        </p:nvSpPr>
        <p:spPr>
          <a:xfrm>
            <a:off x="6686628" y="6375400"/>
            <a:ext cx="95173" cy="31751"/>
          </a:xfrm>
          <a:custGeom>
            <a:rect b="b" l="l" r="r" t="t"/>
            <a:pathLst>
              <a:path extrusionOk="0" h="31751" w="95173">
                <a:moveTo>
                  <a:pt x="6272" y="0"/>
                </a:moveTo>
                <a:lnTo>
                  <a:pt x="6272" y="0"/>
                </a:lnTo>
                <a:lnTo>
                  <a:pt x="2901" y="0"/>
                </a:lnTo>
                <a:lnTo>
                  <a:pt x="1908" y="705"/>
                </a:lnTo>
                <a:lnTo>
                  <a:pt x="1246" y="1882"/>
                </a:lnTo>
                <a:lnTo>
                  <a:pt x="96" y="6467"/>
                </a:lnTo>
                <a:lnTo>
                  <a:pt x="0" y="9460"/>
                </a:lnTo>
                <a:lnTo>
                  <a:pt x="679" y="10540"/>
                </a:lnTo>
                <a:lnTo>
                  <a:pt x="1837" y="11260"/>
                </a:lnTo>
                <a:lnTo>
                  <a:pt x="3316" y="11740"/>
                </a:lnTo>
                <a:lnTo>
                  <a:pt x="12790" y="17600"/>
                </a:lnTo>
                <a:lnTo>
                  <a:pt x="30363" y="20805"/>
                </a:lnTo>
                <a:lnTo>
                  <a:pt x="36029" y="23358"/>
                </a:lnTo>
                <a:lnTo>
                  <a:pt x="61115" y="26053"/>
                </a:lnTo>
                <a:lnTo>
                  <a:pt x="69734" y="30415"/>
                </a:lnTo>
                <a:lnTo>
                  <a:pt x="87937" y="31750"/>
                </a:lnTo>
                <a:lnTo>
                  <a:pt x="88231" y="31045"/>
                </a:lnTo>
                <a:lnTo>
                  <a:pt x="88560" y="28379"/>
                </a:lnTo>
                <a:lnTo>
                  <a:pt x="90586" y="24842"/>
                </a:lnTo>
                <a:lnTo>
                  <a:pt x="93133" y="20920"/>
                </a:lnTo>
                <a:lnTo>
                  <a:pt x="95172" y="127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g30df25825c9_0_1638"/>
          <p:cNvSpPr/>
          <p:nvPr/>
        </p:nvSpPr>
        <p:spPr>
          <a:xfrm>
            <a:off x="5810257" y="6369179"/>
            <a:ext cx="266694" cy="37949"/>
          </a:xfrm>
          <a:custGeom>
            <a:rect b="b" l="l" r="r" t="t"/>
            <a:pathLst>
              <a:path extrusionOk="0" h="37949" w="266694">
                <a:moveTo>
                  <a:pt x="6343" y="18921"/>
                </a:moveTo>
                <a:lnTo>
                  <a:pt x="6343" y="18921"/>
                </a:lnTo>
                <a:lnTo>
                  <a:pt x="2972" y="22292"/>
                </a:lnTo>
                <a:lnTo>
                  <a:pt x="1317" y="25828"/>
                </a:lnTo>
                <a:lnTo>
                  <a:pt x="0" y="31592"/>
                </a:lnTo>
                <a:lnTo>
                  <a:pt x="3366" y="31612"/>
                </a:lnTo>
                <a:lnTo>
                  <a:pt x="6902" y="29735"/>
                </a:lnTo>
                <a:lnTo>
                  <a:pt x="17000" y="21493"/>
                </a:lnTo>
                <a:lnTo>
                  <a:pt x="36774" y="12165"/>
                </a:lnTo>
                <a:lnTo>
                  <a:pt x="39330" y="10184"/>
                </a:lnTo>
                <a:lnTo>
                  <a:pt x="45933" y="7982"/>
                </a:lnTo>
                <a:lnTo>
                  <a:pt x="57585" y="4861"/>
                </a:lnTo>
                <a:lnTo>
                  <a:pt x="69974" y="1350"/>
                </a:lnTo>
                <a:lnTo>
                  <a:pt x="97136" y="0"/>
                </a:lnTo>
                <a:lnTo>
                  <a:pt x="117809" y="594"/>
                </a:lnTo>
                <a:lnTo>
                  <a:pt x="141132" y="5340"/>
                </a:lnTo>
                <a:lnTo>
                  <a:pt x="171294" y="10534"/>
                </a:lnTo>
                <a:lnTo>
                  <a:pt x="199683" y="16882"/>
                </a:lnTo>
                <a:lnTo>
                  <a:pt x="230611" y="18868"/>
                </a:lnTo>
                <a:lnTo>
                  <a:pt x="243118" y="18914"/>
                </a:lnTo>
                <a:lnTo>
                  <a:pt x="247513" y="20799"/>
                </a:lnTo>
                <a:lnTo>
                  <a:pt x="259081" y="30477"/>
                </a:lnTo>
                <a:lnTo>
                  <a:pt x="261663" y="31113"/>
                </a:lnTo>
                <a:lnTo>
                  <a:pt x="265699" y="31520"/>
                </a:lnTo>
                <a:lnTo>
                  <a:pt x="266031" y="32259"/>
                </a:lnTo>
                <a:lnTo>
                  <a:pt x="266691" y="37948"/>
                </a:lnTo>
                <a:lnTo>
                  <a:pt x="266693" y="31621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g30df25825c9_0_1638"/>
          <p:cNvSpPr/>
          <p:nvPr/>
        </p:nvSpPr>
        <p:spPr>
          <a:xfrm>
            <a:off x="5490093" y="3188264"/>
            <a:ext cx="235976" cy="266137"/>
          </a:xfrm>
          <a:custGeom>
            <a:rect b="b" l="l" r="r" t="t"/>
            <a:pathLst>
              <a:path extrusionOk="0" h="266137" w="235976">
                <a:moveTo>
                  <a:pt x="123307" y="266136"/>
                </a:moveTo>
                <a:lnTo>
                  <a:pt x="123307" y="266136"/>
                </a:lnTo>
                <a:lnTo>
                  <a:pt x="111374" y="252321"/>
                </a:lnTo>
                <a:lnTo>
                  <a:pt x="91067" y="222294"/>
                </a:lnTo>
                <a:lnTo>
                  <a:pt x="77898" y="194681"/>
                </a:lnTo>
                <a:lnTo>
                  <a:pt x="68502" y="165500"/>
                </a:lnTo>
                <a:lnTo>
                  <a:pt x="62697" y="140911"/>
                </a:lnTo>
                <a:lnTo>
                  <a:pt x="60378" y="111082"/>
                </a:lnTo>
                <a:lnTo>
                  <a:pt x="59883" y="80931"/>
                </a:lnTo>
                <a:lnTo>
                  <a:pt x="59821" y="53372"/>
                </a:lnTo>
                <a:lnTo>
                  <a:pt x="60519" y="43164"/>
                </a:lnTo>
                <a:lnTo>
                  <a:pt x="69932" y="12833"/>
                </a:lnTo>
                <a:lnTo>
                  <a:pt x="71363" y="5860"/>
                </a:lnTo>
                <a:lnTo>
                  <a:pt x="72450" y="3719"/>
                </a:lnTo>
                <a:lnTo>
                  <a:pt x="73880" y="2291"/>
                </a:lnTo>
                <a:lnTo>
                  <a:pt x="75539" y="1340"/>
                </a:lnTo>
                <a:lnTo>
                  <a:pt x="84616" y="0"/>
                </a:lnTo>
                <a:lnTo>
                  <a:pt x="92234" y="3450"/>
                </a:lnTo>
                <a:lnTo>
                  <a:pt x="121230" y="29305"/>
                </a:lnTo>
                <a:lnTo>
                  <a:pt x="142495" y="55482"/>
                </a:lnTo>
                <a:lnTo>
                  <a:pt x="165380" y="84820"/>
                </a:lnTo>
                <a:lnTo>
                  <a:pt x="186886" y="112310"/>
                </a:lnTo>
                <a:lnTo>
                  <a:pt x="205454" y="138854"/>
                </a:lnTo>
                <a:lnTo>
                  <a:pt x="222711" y="167851"/>
                </a:lnTo>
                <a:lnTo>
                  <a:pt x="235158" y="193447"/>
                </a:lnTo>
                <a:lnTo>
                  <a:pt x="235975" y="196510"/>
                </a:lnTo>
                <a:lnTo>
                  <a:pt x="235813" y="199258"/>
                </a:lnTo>
                <a:lnTo>
                  <a:pt x="233753" y="204192"/>
                </a:lnTo>
                <a:lnTo>
                  <a:pt x="225253" y="210937"/>
                </a:lnTo>
                <a:lnTo>
                  <a:pt x="194726" y="218321"/>
                </a:lnTo>
                <a:lnTo>
                  <a:pt x="167904" y="221243"/>
                </a:lnTo>
                <a:lnTo>
                  <a:pt x="137289" y="218228"/>
                </a:lnTo>
                <a:lnTo>
                  <a:pt x="107202" y="215202"/>
                </a:lnTo>
                <a:lnTo>
                  <a:pt x="82443" y="208541"/>
                </a:lnTo>
                <a:lnTo>
                  <a:pt x="50795" y="203803"/>
                </a:lnTo>
                <a:lnTo>
                  <a:pt x="19606" y="207816"/>
                </a:lnTo>
                <a:lnTo>
                  <a:pt x="7730" y="208755"/>
                </a:lnTo>
                <a:lnTo>
                  <a:pt x="3031" y="207002"/>
                </a:lnTo>
                <a:lnTo>
                  <a:pt x="789" y="205547"/>
                </a:lnTo>
                <a:lnTo>
                  <a:pt x="0" y="203871"/>
                </a:lnTo>
                <a:lnTo>
                  <a:pt x="181" y="202048"/>
                </a:lnTo>
                <a:lnTo>
                  <a:pt x="2262" y="198141"/>
                </a:lnTo>
                <a:lnTo>
                  <a:pt x="26380" y="167154"/>
                </a:lnTo>
                <a:lnTo>
                  <a:pt x="45912" y="135829"/>
                </a:lnTo>
                <a:lnTo>
                  <a:pt x="73186" y="106950"/>
                </a:lnTo>
                <a:lnTo>
                  <a:pt x="103759" y="78037"/>
                </a:lnTo>
                <a:lnTo>
                  <a:pt x="131205" y="64272"/>
                </a:lnTo>
                <a:lnTo>
                  <a:pt x="157005" y="52122"/>
                </a:lnTo>
                <a:lnTo>
                  <a:pt x="185895" y="46326"/>
                </a:lnTo>
                <a:lnTo>
                  <a:pt x="215162" y="39181"/>
                </a:lnTo>
                <a:lnTo>
                  <a:pt x="226353" y="37861"/>
                </a:lnTo>
                <a:lnTo>
                  <a:pt x="227987" y="39164"/>
                </a:lnTo>
                <a:lnTo>
                  <a:pt x="229804" y="44374"/>
                </a:lnTo>
                <a:lnTo>
                  <a:pt x="227455" y="58612"/>
                </a:lnTo>
                <a:lnTo>
                  <a:pt x="214565" y="88162"/>
                </a:lnTo>
                <a:lnTo>
                  <a:pt x="199030" y="114939"/>
                </a:lnTo>
                <a:lnTo>
                  <a:pt x="178899" y="141464"/>
                </a:lnTo>
                <a:lnTo>
                  <a:pt x="153571" y="171637"/>
                </a:lnTo>
                <a:lnTo>
                  <a:pt x="128485" y="200731"/>
                </a:lnTo>
                <a:lnTo>
                  <a:pt x="100293" y="231730"/>
                </a:lnTo>
                <a:lnTo>
                  <a:pt x="81942" y="251040"/>
                </a:lnTo>
                <a:lnTo>
                  <a:pt x="80229" y="255429"/>
                </a:lnTo>
                <a:lnTo>
                  <a:pt x="78857" y="266136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4" name="Google Shape;624;g30df25825c9_0_1638"/>
          <p:cNvGrpSpPr/>
          <p:nvPr/>
        </p:nvGrpSpPr>
        <p:grpSpPr>
          <a:xfrm>
            <a:off x="5221727" y="3175119"/>
            <a:ext cx="243967" cy="297915"/>
            <a:chOff x="5221727" y="3175119"/>
            <a:chExt cx="243967" cy="297915"/>
          </a:xfrm>
        </p:grpSpPr>
        <p:sp>
          <p:nvSpPr>
            <p:cNvPr id="625" name="Google Shape;625;g30df25825c9_0_1638"/>
            <p:cNvSpPr/>
            <p:nvPr/>
          </p:nvSpPr>
          <p:spPr>
            <a:xfrm>
              <a:off x="5251450" y="3270250"/>
              <a:ext cx="135781" cy="24107"/>
            </a:xfrm>
            <a:custGeom>
              <a:rect b="b" l="l" r="r" t="t"/>
              <a:pathLst>
                <a:path extrusionOk="0" h="24107" w="135781">
                  <a:moveTo>
                    <a:pt x="0" y="19050"/>
                  </a:moveTo>
                  <a:lnTo>
                    <a:pt x="0" y="19050"/>
                  </a:lnTo>
                  <a:lnTo>
                    <a:pt x="27758" y="19050"/>
                  </a:lnTo>
                  <a:lnTo>
                    <a:pt x="56336" y="19755"/>
                  </a:lnTo>
                  <a:lnTo>
                    <a:pt x="80819" y="23414"/>
                  </a:lnTo>
                  <a:lnTo>
                    <a:pt x="104536" y="24106"/>
                  </a:lnTo>
                  <a:lnTo>
                    <a:pt x="127134" y="19855"/>
                  </a:lnTo>
                  <a:lnTo>
                    <a:pt x="129911" y="18176"/>
                  </a:lnTo>
                  <a:lnTo>
                    <a:pt x="134880" y="12547"/>
                  </a:lnTo>
                  <a:lnTo>
                    <a:pt x="135780" y="9775"/>
                  </a:lnTo>
                  <a:lnTo>
                    <a:pt x="135676" y="7223"/>
                  </a:lnTo>
                  <a:lnTo>
                    <a:pt x="133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g30df25825c9_0_1638"/>
            <p:cNvSpPr/>
            <p:nvPr/>
          </p:nvSpPr>
          <p:spPr>
            <a:xfrm>
              <a:off x="5308629" y="3206750"/>
              <a:ext cx="12672" cy="184151"/>
            </a:xfrm>
            <a:custGeom>
              <a:rect b="b" l="l" r="r" t="t"/>
              <a:pathLst>
                <a:path extrusionOk="0" h="184151" w="12672">
                  <a:moveTo>
                    <a:pt x="12671" y="0"/>
                  </a:moveTo>
                  <a:lnTo>
                    <a:pt x="12671" y="0"/>
                  </a:lnTo>
                  <a:lnTo>
                    <a:pt x="7603" y="5775"/>
                  </a:lnTo>
                  <a:lnTo>
                    <a:pt x="3833" y="12209"/>
                  </a:lnTo>
                  <a:lnTo>
                    <a:pt x="480" y="43897"/>
                  </a:lnTo>
                  <a:lnTo>
                    <a:pt x="121" y="68981"/>
                  </a:lnTo>
                  <a:lnTo>
                    <a:pt x="38" y="91336"/>
                  </a:lnTo>
                  <a:lnTo>
                    <a:pt x="0" y="115382"/>
                  </a:lnTo>
                  <a:lnTo>
                    <a:pt x="4341" y="146447"/>
                  </a:lnTo>
                  <a:lnTo>
                    <a:pt x="7811" y="172652"/>
                  </a:lnTo>
                  <a:lnTo>
                    <a:pt x="12671" y="184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g30df25825c9_0_1638"/>
            <p:cNvSpPr/>
            <p:nvPr/>
          </p:nvSpPr>
          <p:spPr>
            <a:xfrm>
              <a:off x="5308600" y="3238500"/>
              <a:ext cx="44451" cy="165101"/>
            </a:xfrm>
            <a:custGeom>
              <a:rect b="b" l="l" r="r" t="t"/>
              <a:pathLst>
                <a:path extrusionOk="0" h="165101" w="44451">
                  <a:moveTo>
                    <a:pt x="44450" y="0"/>
                  </a:moveTo>
                  <a:lnTo>
                    <a:pt x="44450" y="0"/>
                  </a:lnTo>
                  <a:lnTo>
                    <a:pt x="39381" y="5775"/>
                  </a:lnTo>
                  <a:lnTo>
                    <a:pt x="33618" y="18018"/>
                  </a:lnTo>
                  <a:lnTo>
                    <a:pt x="23469" y="48923"/>
                  </a:lnTo>
                  <a:lnTo>
                    <a:pt x="17486" y="63371"/>
                  </a:lnTo>
                  <a:lnTo>
                    <a:pt x="13646" y="93761"/>
                  </a:lnTo>
                  <a:lnTo>
                    <a:pt x="12981" y="117622"/>
                  </a:lnTo>
                  <a:lnTo>
                    <a:pt x="10902" y="145153"/>
                  </a:lnTo>
                  <a:lnTo>
                    <a:pt x="7667" y="159057"/>
                  </a:lnTo>
                  <a:lnTo>
                    <a:pt x="5818" y="161777"/>
                  </a:lnTo>
                  <a:lnTo>
                    <a:pt x="0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g30df25825c9_0_1638"/>
            <p:cNvSpPr/>
            <p:nvPr/>
          </p:nvSpPr>
          <p:spPr>
            <a:xfrm>
              <a:off x="5238750" y="3244850"/>
              <a:ext cx="152401" cy="120651"/>
            </a:xfrm>
            <a:custGeom>
              <a:rect b="b" l="l" r="r" t="t"/>
              <a:pathLst>
                <a:path extrusionOk="0" h="120651" w="1524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3371" y="12209"/>
                  </a:lnTo>
                  <a:lnTo>
                    <a:pt x="30082" y="42632"/>
                  </a:lnTo>
                  <a:lnTo>
                    <a:pt x="46629" y="55929"/>
                  </a:lnTo>
                  <a:lnTo>
                    <a:pt x="76487" y="71292"/>
                  </a:lnTo>
                  <a:lnTo>
                    <a:pt x="107418" y="90350"/>
                  </a:lnTo>
                  <a:lnTo>
                    <a:pt x="136448" y="112546"/>
                  </a:lnTo>
                  <a:lnTo>
                    <a:pt x="142488" y="117048"/>
                  </a:lnTo>
                  <a:lnTo>
                    <a:pt x="152400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g30df25825c9_0_1638"/>
            <p:cNvSpPr/>
            <p:nvPr/>
          </p:nvSpPr>
          <p:spPr>
            <a:xfrm>
              <a:off x="5221727" y="3175119"/>
              <a:ext cx="243967" cy="297915"/>
            </a:xfrm>
            <a:custGeom>
              <a:rect b="b" l="l" r="r" t="t"/>
              <a:pathLst>
                <a:path extrusionOk="0" h="297915" w="243967">
                  <a:moveTo>
                    <a:pt x="17023" y="120531"/>
                  </a:moveTo>
                  <a:lnTo>
                    <a:pt x="17023" y="120531"/>
                  </a:lnTo>
                  <a:lnTo>
                    <a:pt x="8234" y="106716"/>
                  </a:lnTo>
                  <a:lnTo>
                    <a:pt x="2534" y="98869"/>
                  </a:lnTo>
                  <a:lnTo>
                    <a:pt x="0" y="90677"/>
                  </a:lnTo>
                  <a:lnTo>
                    <a:pt x="755" y="82333"/>
                  </a:lnTo>
                  <a:lnTo>
                    <a:pt x="9628" y="56182"/>
                  </a:lnTo>
                  <a:lnTo>
                    <a:pt x="20084" y="39140"/>
                  </a:lnTo>
                  <a:lnTo>
                    <a:pt x="43802" y="20504"/>
                  </a:lnTo>
                  <a:lnTo>
                    <a:pt x="74354" y="6717"/>
                  </a:lnTo>
                  <a:lnTo>
                    <a:pt x="92866" y="1231"/>
                  </a:lnTo>
                  <a:lnTo>
                    <a:pt x="122556" y="59"/>
                  </a:lnTo>
                  <a:lnTo>
                    <a:pt x="127595" y="0"/>
                  </a:lnTo>
                  <a:lnTo>
                    <a:pt x="144800" y="6658"/>
                  </a:lnTo>
                  <a:lnTo>
                    <a:pt x="173994" y="25616"/>
                  </a:lnTo>
                  <a:lnTo>
                    <a:pt x="184155" y="36013"/>
                  </a:lnTo>
                  <a:lnTo>
                    <a:pt x="204161" y="65788"/>
                  </a:lnTo>
                  <a:lnTo>
                    <a:pt x="222068" y="92628"/>
                  </a:lnTo>
                  <a:lnTo>
                    <a:pt x="235848" y="120742"/>
                  </a:lnTo>
                  <a:lnTo>
                    <a:pt x="242414" y="145209"/>
                  </a:lnTo>
                  <a:lnTo>
                    <a:pt x="243966" y="173783"/>
                  </a:lnTo>
                  <a:lnTo>
                    <a:pt x="240409" y="205316"/>
                  </a:lnTo>
                  <a:lnTo>
                    <a:pt x="238366" y="218186"/>
                  </a:lnTo>
                  <a:lnTo>
                    <a:pt x="229284" y="243853"/>
                  </a:lnTo>
                  <a:lnTo>
                    <a:pt x="212810" y="275426"/>
                  </a:lnTo>
                  <a:lnTo>
                    <a:pt x="205719" y="285978"/>
                  </a:lnTo>
                  <a:lnTo>
                    <a:pt x="195778" y="293573"/>
                  </a:lnTo>
                  <a:lnTo>
                    <a:pt x="183896" y="296921"/>
                  </a:lnTo>
                  <a:lnTo>
                    <a:pt x="171437" y="297914"/>
                  </a:lnTo>
                  <a:lnTo>
                    <a:pt x="140664" y="292827"/>
                  </a:lnTo>
                  <a:lnTo>
                    <a:pt x="109949" y="283304"/>
                  </a:lnTo>
                  <a:lnTo>
                    <a:pt x="81318" y="268238"/>
                  </a:lnTo>
                  <a:lnTo>
                    <a:pt x="68451" y="255861"/>
                  </a:lnTo>
                  <a:lnTo>
                    <a:pt x="52712" y="229604"/>
                  </a:lnTo>
                  <a:lnTo>
                    <a:pt x="35172" y="200250"/>
                  </a:lnTo>
                  <a:lnTo>
                    <a:pt x="21363" y="173571"/>
                  </a:lnTo>
                  <a:lnTo>
                    <a:pt x="17880" y="147105"/>
                  </a:lnTo>
                  <a:lnTo>
                    <a:pt x="17099" y="117368"/>
                  </a:lnTo>
                  <a:lnTo>
                    <a:pt x="18919" y="99393"/>
                  </a:lnTo>
                  <a:lnTo>
                    <a:pt x="24198" y="78890"/>
                  </a:lnTo>
                  <a:lnTo>
                    <a:pt x="49832" y="49763"/>
                  </a:lnTo>
                  <a:lnTo>
                    <a:pt x="72336" y="35969"/>
                  </a:lnTo>
                  <a:lnTo>
                    <a:pt x="86873" y="3163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0" name="Google Shape;630;g30df25825c9_0_1638"/>
          <p:cNvGrpSpPr/>
          <p:nvPr/>
        </p:nvGrpSpPr>
        <p:grpSpPr>
          <a:xfrm>
            <a:off x="4641850" y="3207142"/>
            <a:ext cx="374651" cy="190109"/>
            <a:chOff x="4641850" y="3207142"/>
            <a:chExt cx="374651" cy="190109"/>
          </a:xfrm>
        </p:grpSpPr>
        <p:sp>
          <p:nvSpPr>
            <p:cNvPr id="631" name="Google Shape;631;g30df25825c9_0_1638"/>
            <p:cNvSpPr/>
            <p:nvPr/>
          </p:nvSpPr>
          <p:spPr>
            <a:xfrm>
              <a:off x="4641850" y="3207142"/>
              <a:ext cx="158751" cy="5959"/>
            </a:xfrm>
            <a:custGeom>
              <a:rect b="b" l="l" r="r" t="t"/>
              <a:pathLst>
                <a:path extrusionOk="0" h="5959" w="158751">
                  <a:moveTo>
                    <a:pt x="0" y="5958"/>
                  </a:moveTo>
                  <a:lnTo>
                    <a:pt x="0" y="5958"/>
                  </a:lnTo>
                  <a:lnTo>
                    <a:pt x="29772" y="5958"/>
                  </a:lnTo>
                  <a:lnTo>
                    <a:pt x="59914" y="5958"/>
                  </a:lnTo>
                  <a:lnTo>
                    <a:pt x="78209" y="4077"/>
                  </a:lnTo>
                  <a:lnTo>
                    <a:pt x="107569" y="0"/>
                  </a:lnTo>
                  <a:lnTo>
                    <a:pt x="129067" y="365"/>
                  </a:lnTo>
                  <a:lnTo>
                    <a:pt x="158750" y="595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g30df25825c9_0_1638"/>
            <p:cNvSpPr/>
            <p:nvPr/>
          </p:nvSpPr>
          <p:spPr>
            <a:xfrm>
              <a:off x="4838700" y="3359259"/>
              <a:ext cx="177801" cy="37992"/>
            </a:xfrm>
            <a:custGeom>
              <a:rect b="b" l="l" r="r" t="t"/>
              <a:pathLst>
                <a:path extrusionOk="0" h="37992" w="177801">
                  <a:moveTo>
                    <a:pt x="0" y="37991"/>
                  </a:moveTo>
                  <a:lnTo>
                    <a:pt x="0" y="37991"/>
                  </a:lnTo>
                  <a:lnTo>
                    <a:pt x="21662" y="37286"/>
                  </a:lnTo>
                  <a:lnTo>
                    <a:pt x="41540" y="31524"/>
                  </a:lnTo>
                  <a:lnTo>
                    <a:pt x="46213" y="28531"/>
                  </a:lnTo>
                  <a:lnTo>
                    <a:pt x="76912" y="22204"/>
                  </a:lnTo>
                  <a:lnTo>
                    <a:pt x="104281" y="12463"/>
                  </a:lnTo>
                  <a:lnTo>
                    <a:pt x="123120" y="2696"/>
                  </a:lnTo>
                  <a:lnTo>
                    <a:pt x="151856" y="137"/>
                  </a:lnTo>
                  <a:lnTo>
                    <a:pt x="158743" y="0"/>
                  </a:lnTo>
                  <a:lnTo>
                    <a:pt x="164156" y="1821"/>
                  </a:lnTo>
                  <a:lnTo>
                    <a:pt x="168914" y="4276"/>
                  </a:lnTo>
                  <a:lnTo>
                    <a:pt x="173380" y="5368"/>
                  </a:lnTo>
                  <a:lnTo>
                    <a:pt x="174853" y="6365"/>
                  </a:lnTo>
                  <a:lnTo>
                    <a:pt x="175836" y="7734"/>
                  </a:lnTo>
                  <a:lnTo>
                    <a:pt x="177800" y="1259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3" name="Google Shape;633;g30df25825c9_0_1638"/>
          <p:cNvSpPr/>
          <p:nvPr/>
        </p:nvSpPr>
        <p:spPr>
          <a:xfrm>
            <a:off x="5664200" y="2972681"/>
            <a:ext cx="145541" cy="18170"/>
          </a:xfrm>
          <a:custGeom>
            <a:rect b="b" l="l" r="r" t="t"/>
            <a:pathLst>
              <a:path extrusionOk="0" h="18170" w="145541">
                <a:moveTo>
                  <a:pt x="0" y="11819"/>
                </a:moveTo>
                <a:lnTo>
                  <a:pt x="0" y="11819"/>
                </a:lnTo>
                <a:lnTo>
                  <a:pt x="8838" y="11819"/>
                </a:lnTo>
                <a:lnTo>
                  <a:pt x="12865" y="9938"/>
                </a:lnTo>
                <a:lnTo>
                  <a:pt x="14927" y="8448"/>
                </a:lnTo>
                <a:lnTo>
                  <a:pt x="35466" y="5861"/>
                </a:lnTo>
                <a:lnTo>
                  <a:pt x="59887" y="4815"/>
                </a:lnTo>
                <a:lnTo>
                  <a:pt x="90982" y="453"/>
                </a:lnTo>
                <a:lnTo>
                  <a:pt x="120219" y="0"/>
                </a:lnTo>
                <a:lnTo>
                  <a:pt x="140227" y="4609"/>
                </a:lnTo>
                <a:lnTo>
                  <a:pt x="142168" y="5602"/>
                </a:lnTo>
                <a:lnTo>
                  <a:pt x="143463" y="6968"/>
                </a:lnTo>
                <a:lnTo>
                  <a:pt x="144900" y="10369"/>
                </a:lnTo>
                <a:lnTo>
                  <a:pt x="145540" y="14232"/>
                </a:lnTo>
                <a:lnTo>
                  <a:pt x="145004" y="15544"/>
                </a:lnTo>
                <a:lnTo>
                  <a:pt x="143942" y="16419"/>
                </a:lnTo>
                <a:lnTo>
                  <a:pt x="139700" y="18169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g30df25825c9_0_1638"/>
          <p:cNvSpPr/>
          <p:nvPr/>
        </p:nvSpPr>
        <p:spPr>
          <a:xfrm>
            <a:off x="5283539" y="2717800"/>
            <a:ext cx="201850" cy="38101"/>
          </a:xfrm>
          <a:custGeom>
            <a:rect b="b" l="l" r="r" t="t"/>
            <a:pathLst>
              <a:path extrusionOk="0" h="38101" w="201850">
                <a:moveTo>
                  <a:pt x="12361" y="38100"/>
                </a:moveTo>
                <a:lnTo>
                  <a:pt x="12361" y="38100"/>
                </a:lnTo>
                <a:lnTo>
                  <a:pt x="3523" y="38100"/>
                </a:lnTo>
                <a:lnTo>
                  <a:pt x="2236" y="37394"/>
                </a:lnTo>
                <a:lnTo>
                  <a:pt x="1377" y="36219"/>
                </a:lnTo>
                <a:lnTo>
                  <a:pt x="425" y="33030"/>
                </a:lnTo>
                <a:lnTo>
                  <a:pt x="0" y="29262"/>
                </a:lnTo>
                <a:lnTo>
                  <a:pt x="593" y="27974"/>
                </a:lnTo>
                <a:lnTo>
                  <a:pt x="1693" y="27116"/>
                </a:lnTo>
                <a:lnTo>
                  <a:pt x="5158" y="25739"/>
                </a:lnTo>
                <a:lnTo>
                  <a:pt x="33834" y="25406"/>
                </a:lnTo>
                <a:lnTo>
                  <a:pt x="52404" y="23519"/>
                </a:lnTo>
                <a:lnTo>
                  <a:pt x="79616" y="19933"/>
                </a:lnTo>
                <a:lnTo>
                  <a:pt x="110475" y="14140"/>
                </a:lnTo>
                <a:lnTo>
                  <a:pt x="130095" y="11245"/>
                </a:lnTo>
                <a:lnTo>
                  <a:pt x="158864" y="6289"/>
                </a:lnTo>
                <a:lnTo>
                  <a:pt x="189072" y="430"/>
                </a:lnTo>
                <a:lnTo>
                  <a:pt x="201849" y="7"/>
                </a:lnTo>
                <a:lnTo>
                  <a:pt x="196511" y="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g30df25825c9_0_1638"/>
          <p:cNvSpPr/>
          <p:nvPr/>
        </p:nvSpPr>
        <p:spPr>
          <a:xfrm>
            <a:off x="4762500" y="2527326"/>
            <a:ext cx="133262" cy="25375"/>
          </a:xfrm>
          <a:custGeom>
            <a:rect b="b" l="l" r="r" t="t"/>
            <a:pathLst>
              <a:path extrusionOk="0" h="25375" w="133262">
                <a:moveTo>
                  <a:pt x="0" y="19024"/>
                </a:moveTo>
                <a:lnTo>
                  <a:pt x="0" y="19024"/>
                </a:lnTo>
                <a:lnTo>
                  <a:pt x="3371" y="19024"/>
                </a:lnTo>
                <a:lnTo>
                  <a:pt x="32755" y="7468"/>
                </a:lnTo>
                <a:lnTo>
                  <a:pt x="55307" y="957"/>
                </a:lnTo>
                <a:lnTo>
                  <a:pt x="83829" y="60"/>
                </a:lnTo>
                <a:lnTo>
                  <a:pt x="95236" y="0"/>
                </a:lnTo>
                <a:lnTo>
                  <a:pt x="100653" y="1867"/>
                </a:lnTo>
                <a:lnTo>
                  <a:pt x="103086" y="3352"/>
                </a:lnTo>
                <a:lnTo>
                  <a:pt x="116422" y="5737"/>
                </a:lnTo>
                <a:lnTo>
                  <a:pt x="125467" y="6247"/>
                </a:lnTo>
                <a:lnTo>
                  <a:pt x="133049" y="12410"/>
                </a:lnTo>
                <a:lnTo>
                  <a:pt x="133261" y="15967"/>
                </a:lnTo>
                <a:lnTo>
                  <a:pt x="127000" y="25374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30df25825c9_0_1638"/>
          <p:cNvSpPr/>
          <p:nvPr/>
        </p:nvSpPr>
        <p:spPr>
          <a:xfrm>
            <a:off x="8096257" y="2508250"/>
            <a:ext cx="139694" cy="12701"/>
          </a:xfrm>
          <a:custGeom>
            <a:rect b="b" l="l" r="r" t="t"/>
            <a:pathLst>
              <a:path extrusionOk="0" h="12701" w="139694">
                <a:moveTo>
                  <a:pt x="31743" y="12700"/>
                </a:moveTo>
                <a:lnTo>
                  <a:pt x="31743" y="12700"/>
                </a:lnTo>
                <a:lnTo>
                  <a:pt x="0" y="12700"/>
                </a:lnTo>
                <a:lnTo>
                  <a:pt x="13062" y="12700"/>
                </a:lnTo>
                <a:lnTo>
                  <a:pt x="18266" y="10819"/>
                </a:lnTo>
                <a:lnTo>
                  <a:pt x="20641" y="9329"/>
                </a:lnTo>
                <a:lnTo>
                  <a:pt x="30727" y="7233"/>
                </a:lnTo>
                <a:lnTo>
                  <a:pt x="61361" y="6355"/>
                </a:lnTo>
                <a:lnTo>
                  <a:pt x="93009" y="6350"/>
                </a:lnTo>
                <a:lnTo>
                  <a:pt x="123673" y="6350"/>
                </a:lnTo>
                <a:lnTo>
                  <a:pt x="132374" y="6350"/>
                </a:lnTo>
                <a:lnTo>
                  <a:pt x="139667" y="12677"/>
                </a:lnTo>
                <a:lnTo>
                  <a:pt x="139693" y="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7" name="Google Shape;637;g30df25825c9_0_1638"/>
          <p:cNvGrpSpPr/>
          <p:nvPr/>
        </p:nvGrpSpPr>
        <p:grpSpPr>
          <a:xfrm>
            <a:off x="6242083" y="2076450"/>
            <a:ext cx="469868" cy="182829"/>
            <a:chOff x="6242083" y="2076450"/>
            <a:chExt cx="469868" cy="182829"/>
          </a:xfrm>
        </p:grpSpPr>
        <p:sp>
          <p:nvSpPr>
            <p:cNvPr id="638" name="Google Shape;638;g30df25825c9_0_1638"/>
            <p:cNvSpPr/>
            <p:nvPr/>
          </p:nvSpPr>
          <p:spPr>
            <a:xfrm>
              <a:off x="6242083" y="2114550"/>
              <a:ext cx="25368" cy="144729"/>
            </a:xfrm>
            <a:custGeom>
              <a:rect b="b" l="l" r="r" t="t"/>
              <a:pathLst>
                <a:path extrusionOk="0" h="144729" w="25368">
                  <a:moveTo>
                    <a:pt x="25367" y="0"/>
                  </a:moveTo>
                  <a:lnTo>
                    <a:pt x="25367" y="0"/>
                  </a:lnTo>
                  <a:lnTo>
                    <a:pt x="336" y="0"/>
                  </a:lnTo>
                  <a:lnTo>
                    <a:pt x="0" y="14306"/>
                  </a:lnTo>
                  <a:lnTo>
                    <a:pt x="4998" y="41029"/>
                  </a:lnTo>
                  <a:lnTo>
                    <a:pt x="9427" y="72545"/>
                  </a:lnTo>
                  <a:lnTo>
                    <a:pt x="12028" y="100878"/>
                  </a:lnTo>
                  <a:lnTo>
                    <a:pt x="12629" y="132193"/>
                  </a:lnTo>
                  <a:lnTo>
                    <a:pt x="12642" y="134695"/>
                  </a:lnTo>
                  <a:lnTo>
                    <a:pt x="10774" y="139357"/>
                  </a:lnTo>
                  <a:lnTo>
                    <a:pt x="7197" y="144728"/>
                  </a:lnTo>
                  <a:lnTo>
                    <a:pt x="6708" y="141699"/>
                  </a:lnTo>
                  <a:lnTo>
                    <a:pt x="6317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g30df25825c9_0_1638"/>
            <p:cNvSpPr/>
            <p:nvPr/>
          </p:nvSpPr>
          <p:spPr>
            <a:xfrm>
              <a:off x="6248400" y="2114550"/>
              <a:ext cx="82518" cy="88868"/>
            </a:xfrm>
            <a:custGeom>
              <a:rect b="b" l="l" r="r" t="t"/>
              <a:pathLst>
                <a:path extrusionOk="0" h="88868" w="82518">
                  <a:moveTo>
                    <a:pt x="0" y="12700"/>
                  </a:moveTo>
                  <a:lnTo>
                    <a:pt x="0" y="12700"/>
                  </a:lnTo>
                  <a:lnTo>
                    <a:pt x="0" y="9329"/>
                  </a:lnTo>
                  <a:lnTo>
                    <a:pt x="705" y="8336"/>
                  </a:lnTo>
                  <a:lnTo>
                    <a:pt x="1882" y="7674"/>
                  </a:lnTo>
                  <a:lnTo>
                    <a:pt x="5468" y="6612"/>
                  </a:lnTo>
                  <a:lnTo>
                    <a:pt x="11245" y="2038"/>
                  </a:lnTo>
                  <a:lnTo>
                    <a:pt x="17883" y="268"/>
                  </a:lnTo>
                  <a:lnTo>
                    <a:pt x="47659" y="0"/>
                  </a:lnTo>
                  <a:lnTo>
                    <a:pt x="58646" y="0"/>
                  </a:lnTo>
                  <a:lnTo>
                    <a:pt x="60264" y="706"/>
                  </a:lnTo>
                  <a:lnTo>
                    <a:pt x="61343" y="1881"/>
                  </a:lnTo>
                  <a:lnTo>
                    <a:pt x="62062" y="3371"/>
                  </a:lnTo>
                  <a:lnTo>
                    <a:pt x="63247" y="4364"/>
                  </a:lnTo>
                  <a:lnTo>
                    <a:pt x="70219" y="7839"/>
                  </a:lnTo>
                  <a:lnTo>
                    <a:pt x="74247" y="10539"/>
                  </a:lnTo>
                  <a:lnTo>
                    <a:pt x="81318" y="12416"/>
                  </a:lnTo>
                  <a:lnTo>
                    <a:pt x="81727" y="13216"/>
                  </a:lnTo>
                  <a:lnTo>
                    <a:pt x="82517" y="27620"/>
                  </a:lnTo>
                  <a:lnTo>
                    <a:pt x="81823" y="28996"/>
                  </a:lnTo>
                  <a:lnTo>
                    <a:pt x="80654" y="29914"/>
                  </a:lnTo>
                  <a:lnTo>
                    <a:pt x="79169" y="30526"/>
                  </a:lnTo>
                  <a:lnTo>
                    <a:pt x="78180" y="31640"/>
                  </a:lnTo>
                  <a:lnTo>
                    <a:pt x="70599" y="47579"/>
                  </a:lnTo>
                  <a:lnTo>
                    <a:pt x="42402" y="78218"/>
                  </a:lnTo>
                  <a:lnTo>
                    <a:pt x="40013" y="82506"/>
                  </a:lnTo>
                  <a:lnTo>
                    <a:pt x="39376" y="84637"/>
                  </a:lnTo>
                  <a:lnTo>
                    <a:pt x="37540" y="86058"/>
                  </a:lnTo>
                  <a:lnTo>
                    <a:pt x="27277" y="88526"/>
                  </a:lnTo>
                  <a:lnTo>
                    <a:pt x="20097" y="88867"/>
                  </a:lnTo>
                  <a:lnTo>
                    <a:pt x="19748" y="88172"/>
                  </a:lnTo>
                  <a:lnTo>
                    <a:pt x="1905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g30df25825c9_0_1638"/>
            <p:cNvSpPr/>
            <p:nvPr/>
          </p:nvSpPr>
          <p:spPr>
            <a:xfrm>
              <a:off x="6356350" y="2076450"/>
              <a:ext cx="25401" cy="12701"/>
            </a:xfrm>
            <a:custGeom>
              <a:rect b="b" l="l" r="r" t="t"/>
              <a:pathLst>
                <a:path extrusionOk="0" h="12701" w="25401">
                  <a:moveTo>
                    <a:pt x="0" y="12700"/>
                  </a:moveTo>
                  <a:lnTo>
                    <a:pt x="0" y="12700"/>
                  </a:lnTo>
                  <a:lnTo>
                    <a:pt x="3371" y="12700"/>
                  </a:lnTo>
                  <a:lnTo>
                    <a:pt x="6908" y="10819"/>
                  </a:lnTo>
                  <a:lnTo>
                    <a:pt x="10830" y="8336"/>
                  </a:lnTo>
                  <a:lnTo>
                    <a:pt x="17008" y="6233"/>
                  </a:lnTo>
                  <a:lnTo>
                    <a:pt x="25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g30df25825c9_0_1638"/>
            <p:cNvSpPr/>
            <p:nvPr/>
          </p:nvSpPr>
          <p:spPr>
            <a:xfrm>
              <a:off x="6394450" y="2120900"/>
              <a:ext cx="12701" cy="88901"/>
            </a:xfrm>
            <a:custGeom>
              <a:rect b="b" l="l" r="r" t="t"/>
              <a:pathLst>
                <a:path extrusionOk="0" h="88901" w="12701">
                  <a:moveTo>
                    <a:pt x="0" y="0"/>
                  </a:moveTo>
                  <a:lnTo>
                    <a:pt x="0" y="0"/>
                  </a:lnTo>
                  <a:lnTo>
                    <a:pt x="0" y="29249"/>
                  </a:lnTo>
                  <a:lnTo>
                    <a:pt x="0" y="60809"/>
                  </a:lnTo>
                  <a:lnTo>
                    <a:pt x="0" y="71476"/>
                  </a:lnTo>
                  <a:lnTo>
                    <a:pt x="1411" y="75873"/>
                  </a:lnTo>
                  <a:lnTo>
                    <a:pt x="1270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g30df25825c9_0_1638"/>
            <p:cNvSpPr/>
            <p:nvPr/>
          </p:nvSpPr>
          <p:spPr>
            <a:xfrm>
              <a:off x="6408666" y="2109536"/>
              <a:ext cx="93277" cy="117245"/>
            </a:xfrm>
            <a:custGeom>
              <a:rect b="b" l="l" r="r" t="t"/>
              <a:pathLst>
                <a:path extrusionOk="0" h="117245" w="93277">
                  <a:moveTo>
                    <a:pt x="36584" y="49464"/>
                  </a:moveTo>
                  <a:lnTo>
                    <a:pt x="36584" y="49464"/>
                  </a:lnTo>
                  <a:lnTo>
                    <a:pt x="52484" y="48758"/>
                  </a:lnTo>
                  <a:lnTo>
                    <a:pt x="72532" y="42291"/>
                  </a:lnTo>
                  <a:lnTo>
                    <a:pt x="88520" y="28886"/>
                  </a:lnTo>
                  <a:lnTo>
                    <a:pt x="91417" y="22444"/>
                  </a:lnTo>
                  <a:lnTo>
                    <a:pt x="93276" y="10182"/>
                  </a:lnTo>
                  <a:lnTo>
                    <a:pt x="92018" y="7754"/>
                  </a:lnTo>
                  <a:lnTo>
                    <a:pt x="86857" y="3174"/>
                  </a:lnTo>
                  <a:lnTo>
                    <a:pt x="79859" y="669"/>
                  </a:lnTo>
                  <a:lnTo>
                    <a:pt x="76018" y="0"/>
                  </a:lnTo>
                  <a:lnTo>
                    <a:pt x="67986" y="1139"/>
                  </a:lnTo>
                  <a:lnTo>
                    <a:pt x="39141" y="13463"/>
                  </a:lnTo>
                  <a:lnTo>
                    <a:pt x="27137" y="20058"/>
                  </a:lnTo>
                  <a:lnTo>
                    <a:pt x="18968" y="29149"/>
                  </a:lnTo>
                  <a:lnTo>
                    <a:pt x="3603" y="56484"/>
                  </a:lnTo>
                  <a:lnTo>
                    <a:pt x="0" y="78434"/>
                  </a:lnTo>
                  <a:lnTo>
                    <a:pt x="2304" y="99440"/>
                  </a:lnTo>
                  <a:lnTo>
                    <a:pt x="7471" y="108835"/>
                  </a:lnTo>
                  <a:lnTo>
                    <a:pt x="10826" y="112328"/>
                  </a:lnTo>
                  <a:lnTo>
                    <a:pt x="18315" y="116209"/>
                  </a:lnTo>
                  <a:lnTo>
                    <a:pt x="22289" y="117244"/>
                  </a:lnTo>
                  <a:lnTo>
                    <a:pt x="30465" y="116513"/>
                  </a:lnTo>
                  <a:lnTo>
                    <a:pt x="61977" y="107704"/>
                  </a:lnTo>
                  <a:lnTo>
                    <a:pt x="87384" y="9391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g30df25825c9_0_1638"/>
            <p:cNvSpPr/>
            <p:nvPr/>
          </p:nvSpPr>
          <p:spPr>
            <a:xfrm>
              <a:off x="6527809" y="2114550"/>
              <a:ext cx="69842" cy="87931"/>
            </a:xfrm>
            <a:custGeom>
              <a:rect b="b" l="l" r="r" t="t"/>
              <a:pathLst>
                <a:path extrusionOk="0" h="87931" w="69842">
                  <a:moveTo>
                    <a:pt x="50791" y="0"/>
                  </a:moveTo>
                  <a:lnTo>
                    <a:pt x="50791" y="0"/>
                  </a:lnTo>
                  <a:lnTo>
                    <a:pt x="47420" y="3371"/>
                  </a:lnTo>
                  <a:lnTo>
                    <a:pt x="42002" y="5026"/>
                  </a:lnTo>
                  <a:lnTo>
                    <a:pt x="38582" y="5467"/>
                  </a:lnTo>
                  <a:lnTo>
                    <a:pt x="31019" y="9721"/>
                  </a:lnTo>
                  <a:lnTo>
                    <a:pt x="10040" y="25139"/>
                  </a:lnTo>
                  <a:lnTo>
                    <a:pt x="1640" y="38077"/>
                  </a:lnTo>
                  <a:lnTo>
                    <a:pt x="208" y="49386"/>
                  </a:lnTo>
                  <a:lnTo>
                    <a:pt x="0" y="71705"/>
                  </a:lnTo>
                  <a:lnTo>
                    <a:pt x="702" y="73203"/>
                  </a:lnTo>
                  <a:lnTo>
                    <a:pt x="1876" y="74202"/>
                  </a:lnTo>
                  <a:lnTo>
                    <a:pt x="3364" y="74868"/>
                  </a:lnTo>
                  <a:lnTo>
                    <a:pt x="4357" y="76018"/>
                  </a:lnTo>
                  <a:lnTo>
                    <a:pt x="5459" y="79176"/>
                  </a:lnTo>
                  <a:lnTo>
                    <a:pt x="6459" y="80301"/>
                  </a:lnTo>
                  <a:lnTo>
                    <a:pt x="17826" y="86717"/>
                  </a:lnTo>
                  <a:lnTo>
                    <a:pt x="24616" y="87930"/>
                  </a:lnTo>
                  <a:lnTo>
                    <a:pt x="52163" y="79977"/>
                  </a:lnTo>
                  <a:lnTo>
                    <a:pt x="69841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g30df25825c9_0_1638"/>
            <p:cNvSpPr/>
            <p:nvPr/>
          </p:nvSpPr>
          <p:spPr>
            <a:xfrm>
              <a:off x="6624025" y="2114685"/>
              <a:ext cx="87926" cy="114077"/>
            </a:xfrm>
            <a:custGeom>
              <a:rect b="b" l="l" r="r" t="t"/>
              <a:pathLst>
                <a:path extrusionOk="0" h="114077" w="87926">
                  <a:moveTo>
                    <a:pt x="5375" y="44315"/>
                  </a:moveTo>
                  <a:lnTo>
                    <a:pt x="5375" y="44315"/>
                  </a:lnTo>
                  <a:lnTo>
                    <a:pt x="8746" y="47686"/>
                  </a:lnTo>
                  <a:lnTo>
                    <a:pt x="14164" y="49341"/>
                  </a:lnTo>
                  <a:lnTo>
                    <a:pt x="17584" y="49782"/>
                  </a:lnTo>
                  <a:lnTo>
                    <a:pt x="23266" y="48391"/>
                  </a:lnTo>
                  <a:lnTo>
                    <a:pt x="42050" y="39647"/>
                  </a:lnTo>
                  <a:lnTo>
                    <a:pt x="44642" y="39086"/>
                  </a:lnTo>
                  <a:lnTo>
                    <a:pt x="61076" y="26179"/>
                  </a:lnTo>
                  <a:lnTo>
                    <a:pt x="63675" y="23758"/>
                  </a:lnTo>
                  <a:lnTo>
                    <a:pt x="66564" y="17304"/>
                  </a:lnTo>
                  <a:lnTo>
                    <a:pt x="68418" y="5034"/>
                  </a:lnTo>
                  <a:lnTo>
                    <a:pt x="67865" y="3311"/>
                  </a:lnTo>
                  <a:lnTo>
                    <a:pt x="66791" y="2163"/>
                  </a:lnTo>
                  <a:lnTo>
                    <a:pt x="65369" y="1397"/>
                  </a:lnTo>
                  <a:lnTo>
                    <a:pt x="45098" y="0"/>
                  </a:lnTo>
                  <a:lnTo>
                    <a:pt x="32745" y="3276"/>
                  </a:lnTo>
                  <a:lnTo>
                    <a:pt x="10850" y="20263"/>
                  </a:lnTo>
                  <a:lnTo>
                    <a:pt x="3626" y="30525"/>
                  </a:lnTo>
                  <a:lnTo>
                    <a:pt x="388" y="45874"/>
                  </a:lnTo>
                  <a:lnTo>
                    <a:pt x="0" y="70023"/>
                  </a:lnTo>
                  <a:lnTo>
                    <a:pt x="2515" y="82552"/>
                  </a:lnTo>
                  <a:lnTo>
                    <a:pt x="5586" y="87445"/>
                  </a:lnTo>
                  <a:lnTo>
                    <a:pt x="24897" y="102850"/>
                  </a:lnTo>
                  <a:lnTo>
                    <a:pt x="31925" y="105608"/>
                  </a:lnTo>
                  <a:lnTo>
                    <a:pt x="39047" y="107540"/>
                  </a:lnTo>
                  <a:lnTo>
                    <a:pt x="49368" y="112647"/>
                  </a:lnTo>
                  <a:lnTo>
                    <a:pt x="73453" y="114076"/>
                  </a:lnTo>
                  <a:lnTo>
                    <a:pt x="87925" y="10781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meter&#10;&#10;Description automatically generated" id="649" name="Google Shape;649;g30df25825c9_0_17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2067" y="1846954"/>
            <a:ext cx="854710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g30df25825c9_0_170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1" name="Google Shape;651;g30df25825c9_0_17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5500" y="6052550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0df25825c9_0_1709"/>
          <p:cNvSpPr txBox="1"/>
          <p:nvPr/>
        </p:nvSpPr>
        <p:spPr>
          <a:xfrm>
            <a:off x="4585252" y="130465"/>
            <a:ext cx="7023600" cy="8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$364.3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$984.5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$1204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 $260.2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5) $65.5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6) $83.9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7) $888.8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8) $29.9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9) $2.2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10) $510.7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g30df25825c9_0_170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8" name="Google Shape;658;g30df25825c9_0_17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5500" y="6052550"/>
            <a:ext cx="3724275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9" name="Google Shape;659;g30df25825c9_0_1709"/>
          <p:cNvGrpSpPr/>
          <p:nvPr/>
        </p:nvGrpSpPr>
        <p:grpSpPr>
          <a:xfrm>
            <a:off x="9366250" y="3468121"/>
            <a:ext cx="507656" cy="496920"/>
            <a:chOff x="9366250" y="3468121"/>
            <a:chExt cx="507656" cy="496920"/>
          </a:xfrm>
        </p:grpSpPr>
        <p:sp>
          <p:nvSpPr>
            <p:cNvPr id="660" name="Google Shape;660;g30df25825c9_0_1709"/>
            <p:cNvSpPr/>
            <p:nvPr/>
          </p:nvSpPr>
          <p:spPr>
            <a:xfrm>
              <a:off x="9366250" y="3511550"/>
              <a:ext cx="127001" cy="247651"/>
            </a:xfrm>
            <a:custGeom>
              <a:rect b="b" l="l" r="r" t="t"/>
              <a:pathLst>
                <a:path extrusionOk="0" h="247651" w="127001">
                  <a:moveTo>
                    <a:pt x="127000" y="0"/>
                  </a:moveTo>
                  <a:lnTo>
                    <a:pt x="127000" y="0"/>
                  </a:lnTo>
                  <a:lnTo>
                    <a:pt x="121930" y="5775"/>
                  </a:lnTo>
                  <a:lnTo>
                    <a:pt x="106019" y="35727"/>
                  </a:lnTo>
                  <a:lnTo>
                    <a:pt x="94006" y="63031"/>
                  </a:lnTo>
                  <a:lnTo>
                    <a:pt x="84839" y="88807"/>
                  </a:lnTo>
                  <a:lnTo>
                    <a:pt x="74353" y="114282"/>
                  </a:lnTo>
                  <a:lnTo>
                    <a:pt x="59154" y="141684"/>
                  </a:lnTo>
                  <a:lnTo>
                    <a:pt x="43294" y="168340"/>
                  </a:lnTo>
                  <a:lnTo>
                    <a:pt x="26850" y="195395"/>
                  </a:lnTo>
                  <a:lnTo>
                    <a:pt x="9683" y="225266"/>
                  </a:lnTo>
                  <a:lnTo>
                    <a:pt x="0" y="247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g30df25825c9_0_1709"/>
            <p:cNvSpPr/>
            <p:nvPr/>
          </p:nvSpPr>
          <p:spPr>
            <a:xfrm>
              <a:off x="9455150" y="3663950"/>
              <a:ext cx="57151" cy="301091"/>
            </a:xfrm>
            <a:custGeom>
              <a:rect b="b" l="l" r="r" t="t"/>
              <a:pathLst>
                <a:path extrusionOk="0" h="301091" w="57151">
                  <a:moveTo>
                    <a:pt x="0" y="0"/>
                  </a:moveTo>
                  <a:lnTo>
                    <a:pt x="0" y="0"/>
                  </a:lnTo>
                  <a:lnTo>
                    <a:pt x="0" y="6742"/>
                  </a:lnTo>
                  <a:lnTo>
                    <a:pt x="1882" y="11933"/>
                  </a:lnTo>
                  <a:lnTo>
                    <a:pt x="10831" y="29663"/>
                  </a:lnTo>
                  <a:lnTo>
                    <a:pt x="17218" y="58410"/>
                  </a:lnTo>
                  <a:lnTo>
                    <a:pt x="22060" y="87895"/>
                  </a:lnTo>
                  <a:lnTo>
                    <a:pt x="29104" y="114807"/>
                  </a:lnTo>
                  <a:lnTo>
                    <a:pt x="33109" y="144687"/>
                  </a:lnTo>
                  <a:lnTo>
                    <a:pt x="37114" y="174552"/>
                  </a:lnTo>
                  <a:lnTo>
                    <a:pt x="42270" y="203264"/>
                  </a:lnTo>
                  <a:lnTo>
                    <a:pt x="43803" y="227835"/>
                  </a:lnTo>
                  <a:lnTo>
                    <a:pt x="44964" y="255733"/>
                  </a:lnTo>
                  <a:lnTo>
                    <a:pt x="49892" y="284750"/>
                  </a:lnTo>
                  <a:lnTo>
                    <a:pt x="50722" y="300293"/>
                  </a:lnTo>
                  <a:lnTo>
                    <a:pt x="51453" y="301090"/>
                  </a:lnTo>
                  <a:lnTo>
                    <a:pt x="52646" y="300915"/>
                  </a:lnTo>
                  <a:lnTo>
                    <a:pt x="57150" y="298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g30df25825c9_0_1709"/>
            <p:cNvSpPr/>
            <p:nvPr/>
          </p:nvSpPr>
          <p:spPr>
            <a:xfrm>
              <a:off x="9531350" y="3619500"/>
              <a:ext cx="76201" cy="301483"/>
            </a:xfrm>
            <a:custGeom>
              <a:rect b="b" l="l" r="r" t="t"/>
              <a:pathLst>
                <a:path extrusionOk="0" h="301483" w="76201">
                  <a:moveTo>
                    <a:pt x="0" y="0"/>
                  </a:moveTo>
                  <a:lnTo>
                    <a:pt x="0" y="0"/>
                  </a:lnTo>
                  <a:lnTo>
                    <a:pt x="5070" y="12962"/>
                  </a:lnTo>
                  <a:lnTo>
                    <a:pt x="10831" y="39824"/>
                  </a:lnTo>
                  <a:lnTo>
                    <a:pt x="19099" y="70818"/>
                  </a:lnTo>
                  <a:lnTo>
                    <a:pt x="25415" y="95537"/>
                  </a:lnTo>
                  <a:lnTo>
                    <a:pt x="29873" y="120735"/>
                  </a:lnTo>
                  <a:lnTo>
                    <a:pt x="33075" y="147957"/>
                  </a:lnTo>
                  <a:lnTo>
                    <a:pt x="36572" y="169475"/>
                  </a:lnTo>
                  <a:lnTo>
                    <a:pt x="40478" y="195502"/>
                  </a:lnTo>
                  <a:lnTo>
                    <a:pt x="46643" y="224437"/>
                  </a:lnTo>
                  <a:lnTo>
                    <a:pt x="55050" y="253883"/>
                  </a:lnTo>
                  <a:lnTo>
                    <a:pt x="63503" y="282382"/>
                  </a:lnTo>
                  <a:lnTo>
                    <a:pt x="69015" y="297040"/>
                  </a:lnTo>
                  <a:lnTo>
                    <a:pt x="69479" y="300881"/>
                  </a:lnTo>
                  <a:lnTo>
                    <a:pt x="70308" y="301482"/>
                  </a:lnTo>
                  <a:lnTo>
                    <a:pt x="71565" y="301177"/>
                  </a:lnTo>
                  <a:lnTo>
                    <a:pt x="76200" y="298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g30df25825c9_0_1709"/>
            <p:cNvSpPr/>
            <p:nvPr/>
          </p:nvSpPr>
          <p:spPr>
            <a:xfrm>
              <a:off x="9537700" y="3468121"/>
              <a:ext cx="336206" cy="451868"/>
            </a:xfrm>
            <a:custGeom>
              <a:rect b="b" l="l" r="r" t="t"/>
              <a:pathLst>
                <a:path extrusionOk="0" h="451868" w="336206">
                  <a:moveTo>
                    <a:pt x="0" y="164079"/>
                  </a:moveTo>
                  <a:lnTo>
                    <a:pt x="0" y="164079"/>
                  </a:lnTo>
                  <a:lnTo>
                    <a:pt x="706" y="153940"/>
                  </a:lnTo>
                  <a:lnTo>
                    <a:pt x="12209" y="127484"/>
                  </a:lnTo>
                  <a:lnTo>
                    <a:pt x="27838" y="97218"/>
                  </a:lnTo>
                  <a:lnTo>
                    <a:pt x="52097" y="68247"/>
                  </a:lnTo>
                  <a:lnTo>
                    <a:pt x="76805" y="42887"/>
                  </a:lnTo>
                  <a:lnTo>
                    <a:pt x="102515" y="29055"/>
                  </a:lnTo>
                  <a:lnTo>
                    <a:pt x="130551" y="13465"/>
                  </a:lnTo>
                  <a:lnTo>
                    <a:pt x="154942" y="4369"/>
                  </a:lnTo>
                  <a:lnTo>
                    <a:pt x="180044" y="576"/>
                  </a:lnTo>
                  <a:lnTo>
                    <a:pt x="205080" y="0"/>
                  </a:lnTo>
                  <a:lnTo>
                    <a:pt x="219794" y="2490"/>
                  </a:lnTo>
                  <a:lnTo>
                    <a:pt x="233859" y="9712"/>
                  </a:lnTo>
                  <a:lnTo>
                    <a:pt x="253677" y="27559"/>
                  </a:lnTo>
                  <a:lnTo>
                    <a:pt x="272594" y="52132"/>
                  </a:lnTo>
                  <a:lnTo>
                    <a:pt x="284126" y="76268"/>
                  </a:lnTo>
                  <a:lnTo>
                    <a:pt x="292320" y="97536"/>
                  </a:lnTo>
                  <a:lnTo>
                    <a:pt x="299959" y="119688"/>
                  </a:lnTo>
                  <a:lnTo>
                    <a:pt x="308226" y="150848"/>
                  </a:lnTo>
                  <a:lnTo>
                    <a:pt x="312908" y="179130"/>
                  </a:lnTo>
                  <a:lnTo>
                    <a:pt x="315459" y="208633"/>
                  </a:lnTo>
                  <a:lnTo>
                    <a:pt x="316592" y="236092"/>
                  </a:lnTo>
                  <a:lnTo>
                    <a:pt x="317233" y="267418"/>
                  </a:lnTo>
                  <a:lnTo>
                    <a:pt x="317420" y="294573"/>
                  </a:lnTo>
                  <a:lnTo>
                    <a:pt x="318182" y="319787"/>
                  </a:lnTo>
                  <a:lnTo>
                    <a:pt x="322521" y="349510"/>
                  </a:lnTo>
                  <a:lnTo>
                    <a:pt x="325338" y="375890"/>
                  </a:lnTo>
                  <a:lnTo>
                    <a:pt x="330640" y="404167"/>
                  </a:lnTo>
                  <a:lnTo>
                    <a:pt x="335773" y="433049"/>
                  </a:lnTo>
                  <a:lnTo>
                    <a:pt x="336205" y="441430"/>
                  </a:lnTo>
                  <a:lnTo>
                    <a:pt x="334515" y="447978"/>
                  </a:lnTo>
                  <a:lnTo>
                    <a:pt x="333077" y="450712"/>
                  </a:lnTo>
                  <a:lnTo>
                    <a:pt x="331412" y="451828"/>
                  </a:lnTo>
                  <a:lnTo>
                    <a:pt x="329596" y="451867"/>
                  </a:lnTo>
                  <a:lnTo>
                    <a:pt x="325699" y="450029"/>
                  </a:lnTo>
                  <a:lnTo>
                    <a:pt x="294717" y="420632"/>
                  </a:lnTo>
                  <a:lnTo>
                    <a:pt x="279400" y="40537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g30df25825c9_0_1709"/>
            <p:cNvSpPr/>
            <p:nvPr/>
          </p:nvSpPr>
          <p:spPr>
            <a:xfrm>
              <a:off x="9601200" y="3625850"/>
              <a:ext cx="158751" cy="63501"/>
            </a:xfrm>
            <a:custGeom>
              <a:rect b="b" l="l" r="r" t="t"/>
              <a:pathLst>
                <a:path extrusionOk="0" h="63501" w="158751">
                  <a:moveTo>
                    <a:pt x="0" y="63500"/>
                  </a:moveTo>
                  <a:lnTo>
                    <a:pt x="0" y="63500"/>
                  </a:lnTo>
                  <a:lnTo>
                    <a:pt x="14746" y="50635"/>
                  </a:lnTo>
                  <a:lnTo>
                    <a:pt x="43305" y="33060"/>
                  </a:lnTo>
                  <a:lnTo>
                    <a:pt x="67899" y="23542"/>
                  </a:lnTo>
                  <a:lnTo>
                    <a:pt x="99229" y="11209"/>
                  </a:lnTo>
                  <a:lnTo>
                    <a:pt x="126532" y="5428"/>
                  </a:lnTo>
                  <a:lnTo>
                    <a:pt x="158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g30df25825c9_0_1709"/>
            <p:cNvSpPr/>
            <p:nvPr/>
          </p:nvSpPr>
          <p:spPr>
            <a:xfrm>
              <a:off x="9661216" y="3600450"/>
              <a:ext cx="35235" cy="158751"/>
            </a:xfrm>
            <a:custGeom>
              <a:rect b="b" l="l" r="r" t="t"/>
              <a:pathLst>
                <a:path extrusionOk="0" h="158751" w="35235">
                  <a:moveTo>
                    <a:pt x="9834" y="0"/>
                  </a:moveTo>
                  <a:lnTo>
                    <a:pt x="9834" y="0"/>
                  </a:lnTo>
                  <a:lnTo>
                    <a:pt x="6461" y="0"/>
                  </a:lnTo>
                  <a:lnTo>
                    <a:pt x="5471" y="705"/>
                  </a:lnTo>
                  <a:lnTo>
                    <a:pt x="4808" y="1881"/>
                  </a:lnTo>
                  <a:lnTo>
                    <a:pt x="0" y="20970"/>
                  </a:lnTo>
                  <a:lnTo>
                    <a:pt x="2587" y="48592"/>
                  </a:lnTo>
                  <a:lnTo>
                    <a:pt x="5099" y="75546"/>
                  </a:lnTo>
                  <a:lnTo>
                    <a:pt x="10312" y="103287"/>
                  </a:lnTo>
                  <a:lnTo>
                    <a:pt x="18395" y="134153"/>
                  </a:lnTo>
                  <a:lnTo>
                    <a:pt x="26786" y="148770"/>
                  </a:lnTo>
                  <a:lnTo>
                    <a:pt x="35234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g30df25825c9_0_1709"/>
            <p:cNvSpPr/>
            <p:nvPr/>
          </p:nvSpPr>
          <p:spPr>
            <a:xfrm>
              <a:off x="9664700" y="3697056"/>
              <a:ext cx="114301" cy="106575"/>
            </a:xfrm>
            <a:custGeom>
              <a:rect b="b" l="l" r="r" t="t"/>
              <a:pathLst>
                <a:path extrusionOk="0" h="106575" w="114301">
                  <a:moveTo>
                    <a:pt x="0" y="55794"/>
                  </a:moveTo>
                  <a:lnTo>
                    <a:pt x="0" y="55794"/>
                  </a:lnTo>
                  <a:lnTo>
                    <a:pt x="0" y="49052"/>
                  </a:lnTo>
                  <a:lnTo>
                    <a:pt x="1882" y="43861"/>
                  </a:lnTo>
                  <a:lnTo>
                    <a:pt x="12209" y="31408"/>
                  </a:lnTo>
                  <a:lnTo>
                    <a:pt x="43564" y="5508"/>
                  </a:lnTo>
                  <a:lnTo>
                    <a:pt x="45976" y="3220"/>
                  </a:lnTo>
                  <a:lnTo>
                    <a:pt x="52419" y="678"/>
                  </a:lnTo>
                  <a:lnTo>
                    <a:pt x="56112" y="0"/>
                  </a:lnTo>
                  <a:lnTo>
                    <a:pt x="63980" y="1128"/>
                  </a:lnTo>
                  <a:lnTo>
                    <a:pt x="68052" y="2417"/>
                  </a:lnTo>
                  <a:lnTo>
                    <a:pt x="74461" y="7612"/>
                  </a:lnTo>
                  <a:lnTo>
                    <a:pt x="78954" y="14624"/>
                  </a:lnTo>
                  <a:lnTo>
                    <a:pt x="81484" y="27917"/>
                  </a:lnTo>
                  <a:lnTo>
                    <a:pt x="81529" y="46985"/>
                  </a:lnTo>
                  <a:lnTo>
                    <a:pt x="79038" y="54937"/>
                  </a:lnTo>
                  <a:lnTo>
                    <a:pt x="62759" y="80036"/>
                  </a:lnTo>
                  <a:lnTo>
                    <a:pt x="43049" y="97898"/>
                  </a:lnTo>
                  <a:lnTo>
                    <a:pt x="25955" y="106368"/>
                  </a:lnTo>
                  <a:lnTo>
                    <a:pt x="34287" y="106574"/>
                  </a:lnTo>
                  <a:lnTo>
                    <a:pt x="63903" y="95762"/>
                  </a:lnTo>
                  <a:lnTo>
                    <a:pt x="95229" y="83995"/>
                  </a:lnTo>
                  <a:lnTo>
                    <a:pt x="114300" y="8119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g30df25825c9_0_1709"/>
            <p:cNvSpPr/>
            <p:nvPr/>
          </p:nvSpPr>
          <p:spPr>
            <a:xfrm>
              <a:off x="9690100" y="3727450"/>
              <a:ext cx="19051" cy="49724"/>
            </a:xfrm>
            <a:custGeom>
              <a:rect b="b" l="l" r="r" t="t"/>
              <a:pathLst>
                <a:path extrusionOk="0" h="49724" w="19051">
                  <a:moveTo>
                    <a:pt x="0" y="0"/>
                  </a:moveTo>
                  <a:lnTo>
                    <a:pt x="0" y="0"/>
                  </a:lnTo>
                  <a:lnTo>
                    <a:pt x="0" y="29772"/>
                  </a:lnTo>
                  <a:lnTo>
                    <a:pt x="0" y="42238"/>
                  </a:lnTo>
                  <a:lnTo>
                    <a:pt x="1882" y="45348"/>
                  </a:lnTo>
                  <a:lnTo>
                    <a:pt x="5469" y="49723"/>
                  </a:lnTo>
                  <a:lnTo>
                    <a:pt x="5762" y="49377"/>
                  </a:lnTo>
                  <a:lnTo>
                    <a:pt x="6089" y="47110"/>
                  </a:lnTo>
                  <a:lnTo>
                    <a:pt x="6883" y="46224"/>
                  </a:lnTo>
                  <a:lnTo>
                    <a:pt x="9645" y="45238"/>
                  </a:lnTo>
                  <a:lnTo>
                    <a:pt x="1905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g30df25825c9_0_1709"/>
            <p:cNvSpPr/>
            <p:nvPr/>
          </p:nvSpPr>
          <p:spPr>
            <a:xfrm>
              <a:off x="9632950" y="3883321"/>
              <a:ext cx="190501" cy="34630"/>
            </a:xfrm>
            <a:custGeom>
              <a:rect b="b" l="l" r="r" t="t"/>
              <a:pathLst>
                <a:path extrusionOk="0" h="34630" w="190501">
                  <a:moveTo>
                    <a:pt x="0" y="34629"/>
                  </a:moveTo>
                  <a:lnTo>
                    <a:pt x="0" y="34629"/>
                  </a:lnTo>
                  <a:lnTo>
                    <a:pt x="10845" y="33924"/>
                  </a:lnTo>
                  <a:lnTo>
                    <a:pt x="41892" y="28162"/>
                  </a:lnTo>
                  <a:lnTo>
                    <a:pt x="72141" y="23369"/>
                  </a:lnTo>
                  <a:lnTo>
                    <a:pt x="101196" y="17754"/>
                  </a:lnTo>
                  <a:lnTo>
                    <a:pt x="131292" y="12494"/>
                  </a:lnTo>
                  <a:lnTo>
                    <a:pt x="158343" y="4804"/>
                  </a:lnTo>
                  <a:lnTo>
                    <a:pt x="176268" y="0"/>
                  </a:lnTo>
                  <a:lnTo>
                    <a:pt x="190500" y="287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9" name="Google Shape;669;g30df25825c9_0_1709"/>
          <p:cNvGrpSpPr/>
          <p:nvPr/>
        </p:nvGrpSpPr>
        <p:grpSpPr>
          <a:xfrm>
            <a:off x="8750300" y="3755716"/>
            <a:ext cx="366671" cy="427501"/>
            <a:chOff x="8750300" y="3755716"/>
            <a:chExt cx="366671" cy="427501"/>
          </a:xfrm>
        </p:grpSpPr>
        <p:sp>
          <p:nvSpPr>
            <p:cNvPr id="670" name="Google Shape;670;g30df25825c9_0_1709"/>
            <p:cNvSpPr/>
            <p:nvPr/>
          </p:nvSpPr>
          <p:spPr>
            <a:xfrm>
              <a:off x="8750300" y="3755716"/>
              <a:ext cx="202645" cy="427501"/>
            </a:xfrm>
            <a:custGeom>
              <a:rect b="b" l="l" r="r" t="t"/>
              <a:pathLst>
                <a:path extrusionOk="0" h="427501" w="202645">
                  <a:moveTo>
                    <a:pt x="165100" y="9834"/>
                  </a:moveTo>
                  <a:lnTo>
                    <a:pt x="165100" y="9834"/>
                  </a:lnTo>
                  <a:lnTo>
                    <a:pt x="161729" y="6463"/>
                  </a:lnTo>
                  <a:lnTo>
                    <a:pt x="158193" y="4808"/>
                  </a:lnTo>
                  <a:lnTo>
                    <a:pt x="142318" y="0"/>
                  </a:lnTo>
                  <a:lnTo>
                    <a:pt x="127305" y="2844"/>
                  </a:lnTo>
                  <a:lnTo>
                    <a:pt x="117056" y="8860"/>
                  </a:lnTo>
                  <a:lnTo>
                    <a:pt x="88813" y="35425"/>
                  </a:lnTo>
                  <a:lnTo>
                    <a:pt x="80395" y="45902"/>
                  </a:lnTo>
                  <a:lnTo>
                    <a:pt x="69133" y="70929"/>
                  </a:lnTo>
                  <a:lnTo>
                    <a:pt x="64462" y="95826"/>
                  </a:lnTo>
                  <a:lnTo>
                    <a:pt x="60337" y="117628"/>
                  </a:lnTo>
                  <a:lnTo>
                    <a:pt x="62955" y="141648"/>
                  </a:lnTo>
                  <a:lnTo>
                    <a:pt x="72042" y="173167"/>
                  </a:lnTo>
                  <a:lnTo>
                    <a:pt x="78585" y="184732"/>
                  </a:lnTo>
                  <a:lnTo>
                    <a:pt x="83845" y="189872"/>
                  </a:lnTo>
                  <a:lnTo>
                    <a:pt x="90416" y="192156"/>
                  </a:lnTo>
                  <a:lnTo>
                    <a:pt x="102762" y="193623"/>
                  </a:lnTo>
                  <a:lnTo>
                    <a:pt x="131133" y="182003"/>
                  </a:lnTo>
                  <a:lnTo>
                    <a:pt x="145393" y="173265"/>
                  </a:lnTo>
                  <a:lnTo>
                    <a:pt x="152815" y="166431"/>
                  </a:lnTo>
                  <a:lnTo>
                    <a:pt x="170336" y="135841"/>
                  </a:lnTo>
                  <a:lnTo>
                    <a:pt x="172824" y="129822"/>
                  </a:lnTo>
                  <a:lnTo>
                    <a:pt x="172955" y="104496"/>
                  </a:lnTo>
                  <a:lnTo>
                    <a:pt x="170337" y="78836"/>
                  </a:lnTo>
                  <a:lnTo>
                    <a:pt x="159284" y="49898"/>
                  </a:lnTo>
                  <a:lnTo>
                    <a:pt x="159107" y="49949"/>
                  </a:lnTo>
                  <a:lnTo>
                    <a:pt x="158797" y="56945"/>
                  </a:lnTo>
                  <a:lnTo>
                    <a:pt x="160651" y="60876"/>
                  </a:lnTo>
                  <a:lnTo>
                    <a:pt x="163829" y="66386"/>
                  </a:lnTo>
                  <a:lnTo>
                    <a:pt x="169735" y="85289"/>
                  </a:lnTo>
                  <a:lnTo>
                    <a:pt x="176293" y="112172"/>
                  </a:lnTo>
                  <a:lnTo>
                    <a:pt x="184271" y="138861"/>
                  </a:lnTo>
                  <a:lnTo>
                    <a:pt x="192640" y="167730"/>
                  </a:lnTo>
                  <a:lnTo>
                    <a:pt x="198974" y="190752"/>
                  </a:lnTo>
                  <a:lnTo>
                    <a:pt x="201948" y="218818"/>
                  </a:lnTo>
                  <a:lnTo>
                    <a:pt x="202644" y="241005"/>
                  </a:lnTo>
                  <a:lnTo>
                    <a:pt x="202247" y="264271"/>
                  </a:lnTo>
                  <a:lnTo>
                    <a:pt x="198763" y="295086"/>
                  </a:lnTo>
                  <a:lnTo>
                    <a:pt x="195346" y="321095"/>
                  </a:lnTo>
                  <a:lnTo>
                    <a:pt x="185362" y="349795"/>
                  </a:lnTo>
                  <a:lnTo>
                    <a:pt x="174789" y="374754"/>
                  </a:lnTo>
                  <a:lnTo>
                    <a:pt x="157771" y="402697"/>
                  </a:lnTo>
                  <a:lnTo>
                    <a:pt x="140508" y="414497"/>
                  </a:lnTo>
                  <a:lnTo>
                    <a:pt x="110096" y="421692"/>
                  </a:lnTo>
                  <a:lnTo>
                    <a:pt x="82974" y="427294"/>
                  </a:lnTo>
                  <a:lnTo>
                    <a:pt x="70038" y="427500"/>
                  </a:lnTo>
                  <a:lnTo>
                    <a:pt x="42606" y="421882"/>
                  </a:lnTo>
                  <a:lnTo>
                    <a:pt x="28108" y="417334"/>
                  </a:lnTo>
                  <a:lnTo>
                    <a:pt x="13423" y="407544"/>
                  </a:lnTo>
                  <a:lnTo>
                    <a:pt x="0" y="39083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g30df25825c9_0_1709"/>
            <p:cNvSpPr/>
            <p:nvPr/>
          </p:nvSpPr>
          <p:spPr>
            <a:xfrm>
              <a:off x="9004300" y="3803650"/>
              <a:ext cx="112671" cy="142463"/>
            </a:xfrm>
            <a:custGeom>
              <a:rect b="b" l="l" r="r" t="t"/>
              <a:pathLst>
                <a:path extrusionOk="0" h="142463" w="112671">
                  <a:moveTo>
                    <a:pt x="0" y="25400"/>
                  </a:moveTo>
                  <a:lnTo>
                    <a:pt x="0" y="25400"/>
                  </a:lnTo>
                  <a:lnTo>
                    <a:pt x="0" y="49885"/>
                  </a:lnTo>
                  <a:lnTo>
                    <a:pt x="3371" y="81115"/>
                  </a:lnTo>
                  <a:lnTo>
                    <a:pt x="12209" y="107917"/>
                  </a:lnTo>
                  <a:lnTo>
                    <a:pt x="23765" y="131458"/>
                  </a:lnTo>
                  <a:lnTo>
                    <a:pt x="31964" y="139565"/>
                  </a:lnTo>
                  <a:lnTo>
                    <a:pt x="36127" y="141727"/>
                  </a:lnTo>
                  <a:lnTo>
                    <a:pt x="40313" y="142462"/>
                  </a:lnTo>
                  <a:lnTo>
                    <a:pt x="48726" y="141398"/>
                  </a:lnTo>
                  <a:lnTo>
                    <a:pt x="61395" y="133461"/>
                  </a:lnTo>
                  <a:lnTo>
                    <a:pt x="92252" y="104423"/>
                  </a:lnTo>
                  <a:lnTo>
                    <a:pt x="102201" y="87855"/>
                  </a:lnTo>
                  <a:lnTo>
                    <a:pt x="112220" y="58894"/>
                  </a:lnTo>
                  <a:lnTo>
                    <a:pt x="112670" y="48753"/>
                  </a:lnTo>
                  <a:lnTo>
                    <a:pt x="107210" y="26877"/>
                  </a:lnTo>
                  <a:lnTo>
                    <a:pt x="105340" y="22151"/>
                  </a:lnTo>
                  <a:lnTo>
                    <a:pt x="97618" y="15019"/>
                  </a:lnTo>
                  <a:lnTo>
                    <a:pt x="87836" y="10203"/>
                  </a:lnTo>
                  <a:lnTo>
                    <a:pt x="68176" y="7111"/>
                  </a:lnTo>
                  <a:lnTo>
                    <a:pt x="37511" y="6395"/>
                  </a:lnTo>
                  <a:lnTo>
                    <a:pt x="33458" y="6363"/>
                  </a:lnTo>
                  <a:lnTo>
                    <a:pt x="25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2" name="Google Shape;672;g30df25825c9_0_1709"/>
          <p:cNvGrpSpPr/>
          <p:nvPr/>
        </p:nvGrpSpPr>
        <p:grpSpPr>
          <a:xfrm>
            <a:off x="6013452" y="1892300"/>
            <a:ext cx="227692" cy="127001"/>
            <a:chOff x="6013452" y="1892300"/>
            <a:chExt cx="227692" cy="127001"/>
          </a:xfrm>
        </p:grpSpPr>
        <p:sp>
          <p:nvSpPr>
            <p:cNvPr id="673" name="Google Shape;673;g30df25825c9_0_1709"/>
            <p:cNvSpPr/>
            <p:nvPr/>
          </p:nvSpPr>
          <p:spPr>
            <a:xfrm>
              <a:off x="6013452" y="2012950"/>
              <a:ext cx="12699" cy="6351"/>
            </a:xfrm>
            <a:custGeom>
              <a:rect b="b" l="l" r="r" t="t"/>
              <a:pathLst>
                <a:path extrusionOk="0" h="6351" w="12699">
                  <a:moveTo>
                    <a:pt x="12698" y="6350"/>
                  </a:moveTo>
                  <a:lnTo>
                    <a:pt x="12698" y="6350"/>
                  </a:lnTo>
                  <a:lnTo>
                    <a:pt x="9327" y="6350"/>
                  </a:lnTo>
                  <a:lnTo>
                    <a:pt x="8334" y="5644"/>
                  </a:lnTo>
                  <a:lnTo>
                    <a:pt x="7672" y="4469"/>
                  </a:lnTo>
                  <a:lnTo>
                    <a:pt x="6609" y="883"/>
                  </a:lnTo>
                  <a:lnTo>
                    <a:pt x="4582" y="392"/>
                  </a:lnTo>
                  <a:lnTo>
                    <a:pt x="0" y="0"/>
                  </a:lnTo>
                  <a:lnTo>
                    <a:pt x="6348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g30df25825c9_0_1709"/>
            <p:cNvSpPr/>
            <p:nvPr/>
          </p:nvSpPr>
          <p:spPr>
            <a:xfrm>
              <a:off x="6057900" y="1892300"/>
              <a:ext cx="82526" cy="114291"/>
            </a:xfrm>
            <a:custGeom>
              <a:rect b="b" l="l" r="r" t="t"/>
              <a:pathLst>
                <a:path extrusionOk="0" h="114291" w="82526">
                  <a:moveTo>
                    <a:pt x="25400" y="0"/>
                  </a:moveTo>
                  <a:lnTo>
                    <a:pt x="25400" y="0"/>
                  </a:lnTo>
                  <a:lnTo>
                    <a:pt x="22029" y="3371"/>
                  </a:lnTo>
                  <a:lnTo>
                    <a:pt x="18492" y="5026"/>
                  </a:lnTo>
                  <a:lnTo>
                    <a:pt x="13040" y="6272"/>
                  </a:lnTo>
                  <a:lnTo>
                    <a:pt x="907" y="18144"/>
                  </a:lnTo>
                  <a:lnTo>
                    <a:pt x="268" y="22153"/>
                  </a:lnTo>
                  <a:lnTo>
                    <a:pt x="2" y="52042"/>
                  </a:lnTo>
                  <a:lnTo>
                    <a:pt x="0" y="82681"/>
                  </a:lnTo>
                  <a:lnTo>
                    <a:pt x="705" y="90369"/>
                  </a:lnTo>
                  <a:lnTo>
                    <a:pt x="7840" y="107788"/>
                  </a:lnTo>
                  <a:lnTo>
                    <a:pt x="9460" y="109959"/>
                  </a:lnTo>
                  <a:lnTo>
                    <a:pt x="13142" y="112371"/>
                  </a:lnTo>
                  <a:lnTo>
                    <a:pt x="18978" y="114046"/>
                  </a:lnTo>
                  <a:lnTo>
                    <a:pt x="33947" y="114290"/>
                  </a:lnTo>
                  <a:lnTo>
                    <a:pt x="35331" y="113588"/>
                  </a:lnTo>
                  <a:lnTo>
                    <a:pt x="36254" y="112414"/>
                  </a:lnTo>
                  <a:lnTo>
                    <a:pt x="36869" y="110926"/>
                  </a:lnTo>
                  <a:lnTo>
                    <a:pt x="37985" y="109934"/>
                  </a:lnTo>
                  <a:lnTo>
                    <a:pt x="41106" y="108832"/>
                  </a:lnTo>
                  <a:lnTo>
                    <a:pt x="48859" y="107419"/>
                  </a:lnTo>
                  <a:lnTo>
                    <a:pt x="52994" y="104656"/>
                  </a:lnTo>
                  <a:lnTo>
                    <a:pt x="55304" y="101077"/>
                  </a:lnTo>
                  <a:lnTo>
                    <a:pt x="57035" y="97134"/>
                  </a:lnTo>
                  <a:lnTo>
                    <a:pt x="60156" y="93030"/>
                  </a:lnTo>
                  <a:lnTo>
                    <a:pt x="63895" y="90736"/>
                  </a:lnTo>
                  <a:lnTo>
                    <a:pt x="65880" y="90124"/>
                  </a:lnTo>
                  <a:lnTo>
                    <a:pt x="67204" y="89010"/>
                  </a:lnTo>
                  <a:lnTo>
                    <a:pt x="74721" y="76083"/>
                  </a:lnTo>
                  <a:lnTo>
                    <a:pt x="75214" y="74005"/>
                  </a:lnTo>
                  <a:lnTo>
                    <a:pt x="81096" y="63490"/>
                  </a:lnTo>
                  <a:lnTo>
                    <a:pt x="82525" y="42333"/>
                  </a:lnTo>
                  <a:lnTo>
                    <a:pt x="80657" y="38100"/>
                  </a:lnTo>
                  <a:lnTo>
                    <a:pt x="78181" y="33867"/>
                  </a:lnTo>
                  <a:lnTo>
                    <a:pt x="76081" y="27517"/>
                  </a:lnTo>
                  <a:lnTo>
                    <a:pt x="70810" y="20304"/>
                  </a:lnTo>
                  <a:lnTo>
                    <a:pt x="68395" y="19608"/>
                  </a:lnTo>
                  <a:lnTo>
                    <a:pt x="66763" y="19422"/>
                  </a:lnTo>
                  <a:lnTo>
                    <a:pt x="65675" y="18592"/>
                  </a:lnTo>
                  <a:lnTo>
                    <a:pt x="64467" y="15789"/>
                  </a:lnTo>
                  <a:lnTo>
                    <a:pt x="63438" y="14759"/>
                  </a:lnTo>
                  <a:lnTo>
                    <a:pt x="56719" y="11225"/>
                  </a:lnTo>
                  <a:lnTo>
                    <a:pt x="54746" y="9600"/>
                  </a:lnTo>
                  <a:lnTo>
                    <a:pt x="52724" y="9222"/>
                  </a:lnTo>
                  <a:lnTo>
                    <a:pt x="50672" y="9676"/>
                  </a:lnTo>
                  <a:lnTo>
                    <a:pt x="45679" y="12103"/>
                  </a:lnTo>
                  <a:lnTo>
                    <a:pt x="44997" y="14316"/>
                  </a:lnTo>
                  <a:lnTo>
                    <a:pt x="44482" y="22144"/>
                  </a:lnTo>
                  <a:lnTo>
                    <a:pt x="5080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g30df25825c9_0_1709"/>
            <p:cNvSpPr/>
            <p:nvPr/>
          </p:nvSpPr>
          <p:spPr>
            <a:xfrm>
              <a:off x="6178812" y="1905000"/>
              <a:ext cx="62332" cy="94831"/>
            </a:xfrm>
            <a:custGeom>
              <a:rect b="b" l="l" r="r" t="t"/>
              <a:pathLst>
                <a:path extrusionOk="0" h="94831" w="62332">
                  <a:moveTo>
                    <a:pt x="6088" y="0"/>
                  </a:moveTo>
                  <a:lnTo>
                    <a:pt x="6088" y="0"/>
                  </a:lnTo>
                  <a:lnTo>
                    <a:pt x="1724" y="10139"/>
                  </a:lnTo>
                  <a:lnTo>
                    <a:pt x="0" y="33225"/>
                  </a:lnTo>
                  <a:lnTo>
                    <a:pt x="4154" y="61100"/>
                  </a:lnTo>
                  <a:lnTo>
                    <a:pt x="6220" y="76273"/>
                  </a:lnTo>
                  <a:lnTo>
                    <a:pt x="9204" y="82818"/>
                  </a:lnTo>
                  <a:lnTo>
                    <a:pt x="14763" y="88078"/>
                  </a:lnTo>
                  <a:lnTo>
                    <a:pt x="21233" y="92062"/>
                  </a:lnTo>
                  <a:lnTo>
                    <a:pt x="28842" y="94306"/>
                  </a:lnTo>
                  <a:lnTo>
                    <a:pt x="33369" y="94830"/>
                  </a:lnTo>
                  <a:lnTo>
                    <a:pt x="43256" y="91755"/>
                  </a:lnTo>
                  <a:lnTo>
                    <a:pt x="51751" y="86375"/>
                  </a:lnTo>
                  <a:lnTo>
                    <a:pt x="53464" y="83689"/>
                  </a:lnTo>
                  <a:lnTo>
                    <a:pt x="62221" y="52796"/>
                  </a:lnTo>
                  <a:lnTo>
                    <a:pt x="62331" y="35959"/>
                  </a:lnTo>
                  <a:lnTo>
                    <a:pt x="56753" y="15651"/>
                  </a:lnTo>
                  <a:lnTo>
                    <a:pt x="53771" y="10954"/>
                  </a:lnTo>
                  <a:lnTo>
                    <a:pt x="51282" y="9419"/>
                  </a:lnTo>
                  <a:lnTo>
                    <a:pt x="39030" y="5075"/>
                  </a:lnTo>
                  <a:lnTo>
                    <a:pt x="34134" y="2255"/>
                  </a:lnTo>
                  <a:lnTo>
                    <a:pt x="29607" y="1002"/>
                  </a:lnTo>
                  <a:lnTo>
                    <a:pt x="27412" y="1374"/>
                  </a:lnTo>
                  <a:lnTo>
                    <a:pt x="23092" y="3668"/>
                  </a:lnTo>
                  <a:lnTo>
                    <a:pt x="21656" y="5268"/>
                  </a:lnTo>
                  <a:lnTo>
                    <a:pt x="15795" y="14953"/>
                  </a:lnTo>
                  <a:lnTo>
                    <a:pt x="15382" y="17024"/>
                  </a:lnTo>
                  <a:lnTo>
                    <a:pt x="15811" y="19110"/>
                  </a:lnTo>
                  <a:lnTo>
                    <a:pt x="18788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6" name="Google Shape;676;g30df25825c9_0_1709"/>
          <p:cNvGrpSpPr/>
          <p:nvPr/>
        </p:nvGrpSpPr>
        <p:grpSpPr>
          <a:xfrm>
            <a:off x="6350000" y="1733550"/>
            <a:ext cx="514351" cy="336855"/>
            <a:chOff x="6350000" y="1733550"/>
            <a:chExt cx="514351" cy="336855"/>
          </a:xfrm>
        </p:grpSpPr>
        <p:sp>
          <p:nvSpPr>
            <p:cNvPr id="677" name="Google Shape;677;g30df25825c9_0_1709"/>
            <p:cNvSpPr/>
            <p:nvPr/>
          </p:nvSpPr>
          <p:spPr>
            <a:xfrm>
              <a:off x="6610350" y="1752600"/>
              <a:ext cx="82551" cy="31751"/>
            </a:xfrm>
            <a:custGeom>
              <a:rect b="b" l="l" r="r" t="t"/>
              <a:pathLst>
                <a:path extrusionOk="0" h="31751" w="82551">
                  <a:moveTo>
                    <a:pt x="0" y="31750"/>
                  </a:moveTo>
                  <a:lnTo>
                    <a:pt x="0" y="31750"/>
                  </a:lnTo>
                  <a:lnTo>
                    <a:pt x="8838" y="22912"/>
                  </a:lnTo>
                  <a:lnTo>
                    <a:pt x="35505" y="10551"/>
                  </a:lnTo>
                  <a:lnTo>
                    <a:pt x="57892" y="2816"/>
                  </a:lnTo>
                  <a:lnTo>
                    <a:pt x="825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g30df25825c9_0_1709"/>
            <p:cNvSpPr/>
            <p:nvPr/>
          </p:nvSpPr>
          <p:spPr>
            <a:xfrm>
              <a:off x="6616700" y="1816100"/>
              <a:ext cx="76201" cy="25401"/>
            </a:xfrm>
            <a:custGeom>
              <a:rect b="b" l="l" r="r" t="t"/>
              <a:pathLst>
                <a:path extrusionOk="0" h="25401" w="76201">
                  <a:moveTo>
                    <a:pt x="0" y="25400"/>
                  </a:moveTo>
                  <a:lnTo>
                    <a:pt x="0" y="25400"/>
                  </a:lnTo>
                  <a:lnTo>
                    <a:pt x="21662" y="24694"/>
                  </a:lnTo>
                  <a:lnTo>
                    <a:pt x="50829" y="12535"/>
                  </a:lnTo>
                  <a:lnTo>
                    <a:pt x="59279" y="9099"/>
                  </a:lnTo>
                  <a:lnTo>
                    <a:pt x="73693" y="6712"/>
                  </a:lnTo>
                  <a:lnTo>
                    <a:pt x="74529" y="5886"/>
                  </a:lnTo>
                  <a:lnTo>
                    <a:pt x="762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g30df25825c9_0_1709"/>
            <p:cNvSpPr/>
            <p:nvPr/>
          </p:nvSpPr>
          <p:spPr>
            <a:xfrm>
              <a:off x="6635750" y="1784350"/>
              <a:ext cx="209551" cy="69851"/>
            </a:xfrm>
            <a:custGeom>
              <a:rect b="b" l="l" r="r" t="t"/>
              <a:pathLst>
                <a:path extrusionOk="0" h="69851" w="209551">
                  <a:moveTo>
                    <a:pt x="0" y="69850"/>
                  </a:moveTo>
                  <a:lnTo>
                    <a:pt x="0" y="69850"/>
                  </a:lnTo>
                  <a:lnTo>
                    <a:pt x="5776" y="64780"/>
                  </a:lnTo>
                  <a:lnTo>
                    <a:pt x="15901" y="59724"/>
                  </a:lnTo>
                  <a:lnTo>
                    <a:pt x="28543" y="56502"/>
                  </a:lnTo>
                  <a:lnTo>
                    <a:pt x="60117" y="40624"/>
                  </a:lnTo>
                  <a:lnTo>
                    <a:pt x="88023" y="31830"/>
                  </a:lnTo>
                  <a:lnTo>
                    <a:pt x="117498" y="23299"/>
                  </a:lnTo>
                  <a:lnTo>
                    <a:pt x="147538" y="16052"/>
                  </a:lnTo>
                  <a:lnTo>
                    <a:pt x="172970" y="8115"/>
                  </a:lnTo>
                  <a:lnTo>
                    <a:pt x="183414" y="6429"/>
                  </a:lnTo>
                  <a:lnTo>
                    <a:pt x="197750" y="1479"/>
                  </a:lnTo>
                  <a:lnTo>
                    <a:pt x="2095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g30df25825c9_0_1709"/>
            <p:cNvSpPr/>
            <p:nvPr/>
          </p:nvSpPr>
          <p:spPr>
            <a:xfrm>
              <a:off x="6680200" y="1841500"/>
              <a:ext cx="114301" cy="164695"/>
            </a:xfrm>
            <a:custGeom>
              <a:rect b="b" l="l" r="r" t="t"/>
              <a:pathLst>
                <a:path extrusionOk="0" h="164695" w="114301">
                  <a:moveTo>
                    <a:pt x="114300" y="0"/>
                  </a:moveTo>
                  <a:lnTo>
                    <a:pt x="114300" y="0"/>
                  </a:lnTo>
                  <a:lnTo>
                    <a:pt x="109230" y="5775"/>
                  </a:lnTo>
                  <a:lnTo>
                    <a:pt x="96588" y="30660"/>
                  </a:lnTo>
                  <a:lnTo>
                    <a:pt x="87337" y="58473"/>
                  </a:lnTo>
                  <a:lnTo>
                    <a:pt x="79732" y="89789"/>
                  </a:lnTo>
                  <a:lnTo>
                    <a:pt x="66082" y="121211"/>
                  </a:lnTo>
                  <a:lnTo>
                    <a:pt x="50827" y="150427"/>
                  </a:lnTo>
                  <a:lnTo>
                    <a:pt x="45873" y="155757"/>
                  </a:lnTo>
                  <a:lnTo>
                    <a:pt x="38967" y="160477"/>
                  </a:lnTo>
                  <a:lnTo>
                    <a:pt x="27146" y="163730"/>
                  </a:lnTo>
                  <a:lnTo>
                    <a:pt x="14707" y="164694"/>
                  </a:lnTo>
                  <a:lnTo>
                    <a:pt x="11216" y="163418"/>
                  </a:lnTo>
                  <a:lnTo>
                    <a:pt x="0" y="152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g30df25825c9_0_1709"/>
            <p:cNvSpPr/>
            <p:nvPr/>
          </p:nvSpPr>
          <p:spPr>
            <a:xfrm>
              <a:off x="6667500" y="1860550"/>
              <a:ext cx="196851" cy="165101"/>
            </a:xfrm>
            <a:custGeom>
              <a:rect b="b" l="l" r="r" t="t"/>
              <a:pathLst>
                <a:path extrusionOk="0" h="165101" w="196851">
                  <a:moveTo>
                    <a:pt x="0" y="0"/>
                  </a:moveTo>
                  <a:lnTo>
                    <a:pt x="0" y="0"/>
                  </a:lnTo>
                  <a:lnTo>
                    <a:pt x="3371" y="6742"/>
                  </a:lnTo>
                  <a:lnTo>
                    <a:pt x="5070" y="8728"/>
                  </a:lnTo>
                  <a:lnTo>
                    <a:pt x="11537" y="13640"/>
                  </a:lnTo>
                  <a:lnTo>
                    <a:pt x="39082" y="45225"/>
                  </a:lnTo>
                  <a:lnTo>
                    <a:pt x="70493" y="71358"/>
                  </a:lnTo>
                  <a:lnTo>
                    <a:pt x="99168" y="102615"/>
                  </a:lnTo>
                  <a:lnTo>
                    <a:pt x="122489" y="126576"/>
                  </a:lnTo>
                  <a:lnTo>
                    <a:pt x="148860" y="145455"/>
                  </a:lnTo>
                  <a:lnTo>
                    <a:pt x="179371" y="158698"/>
                  </a:lnTo>
                  <a:lnTo>
                    <a:pt x="196850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g30df25825c9_0_1709"/>
            <p:cNvSpPr/>
            <p:nvPr/>
          </p:nvSpPr>
          <p:spPr>
            <a:xfrm>
              <a:off x="6439783" y="1968636"/>
              <a:ext cx="145168" cy="101769"/>
            </a:xfrm>
            <a:custGeom>
              <a:rect b="b" l="l" r="r" t="t"/>
              <a:pathLst>
                <a:path extrusionOk="0" h="101769" w="145168">
                  <a:moveTo>
                    <a:pt x="5467" y="69714"/>
                  </a:moveTo>
                  <a:lnTo>
                    <a:pt x="5467" y="69714"/>
                  </a:lnTo>
                  <a:lnTo>
                    <a:pt x="2096" y="69714"/>
                  </a:lnTo>
                  <a:lnTo>
                    <a:pt x="1103" y="70420"/>
                  </a:lnTo>
                  <a:lnTo>
                    <a:pt x="441" y="71595"/>
                  </a:lnTo>
                  <a:lnTo>
                    <a:pt x="0" y="73085"/>
                  </a:lnTo>
                  <a:lnTo>
                    <a:pt x="1116" y="73372"/>
                  </a:lnTo>
                  <a:lnTo>
                    <a:pt x="6120" y="71810"/>
                  </a:lnTo>
                  <a:lnTo>
                    <a:pt x="36394" y="50023"/>
                  </a:lnTo>
                  <a:lnTo>
                    <a:pt x="65690" y="27089"/>
                  </a:lnTo>
                  <a:lnTo>
                    <a:pt x="92794" y="1412"/>
                  </a:lnTo>
                  <a:lnTo>
                    <a:pt x="92613" y="896"/>
                  </a:lnTo>
                  <a:lnTo>
                    <a:pt x="88762" y="0"/>
                  </a:lnTo>
                  <a:lnTo>
                    <a:pt x="88348" y="1806"/>
                  </a:lnTo>
                  <a:lnTo>
                    <a:pt x="88237" y="3275"/>
                  </a:lnTo>
                  <a:lnTo>
                    <a:pt x="94953" y="32194"/>
                  </a:lnTo>
                  <a:lnTo>
                    <a:pt x="100891" y="59773"/>
                  </a:lnTo>
                  <a:lnTo>
                    <a:pt x="108999" y="81350"/>
                  </a:lnTo>
                  <a:lnTo>
                    <a:pt x="116392" y="93230"/>
                  </a:lnTo>
                  <a:lnTo>
                    <a:pt x="124382" y="100862"/>
                  </a:lnTo>
                  <a:lnTo>
                    <a:pt x="128488" y="101768"/>
                  </a:lnTo>
                  <a:lnTo>
                    <a:pt x="132638" y="100961"/>
                  </a:lnTo>
                  <a:lnTo>
                    <a:pt x="145167" y="9511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g30df25825c9_0_1709"/>
            <p:cNvSpPr/>
            <p:nvPr/>
          </p:nvSpPr>
          <p:spPr>
            <a:xfrm>
              <a:off x="6448229" y="1733550"/>
              <a:ext cx="28772" cy="292101"/>
            </a:xfrm>
            <a:custGeom>
              <a:rect b="b" l="l" r="r" t="t"/>
              <a:pathLst>
                <a:path extrusionOk="0" h="292101" w="28772">
                  <a:moveTo>
                    <a:pt x="3371" y="0"/>
                  </a:moveTo>
                  <a:lnTo>
                    <a:pt x="3371" y="0"/>
                  </a:lnTo>
                  <a:lnTo>
                    <a:pt x="0" y="3371"/>
                  </a:lnTo>
                  <a:lnTo>
                    <a:pt x="226" y="12552"/>
                  </a:lnTo>
                  <a:lnTo>
                    <a:pt x="2750" y="41442"/>
                  </a:lnTo>
                  <a:lnTo>
                    <a:pt x="6558" y="65980"/>
                  </a:lnTo>
                  <a:lnTo>
                    <a:pt x="8783" y="91124"/>
                  </a:lnTo>
                  <a:lnTo>
                    <a:pt x="9443" y="116449"/>
                  </a:lnTo>
                  <a:lnTo>
                    <a:pt x="13010" y="141826"/>
                  </a:lnTo>
                  <a:lnTo>
                    <a:pt x="14710" y="162517"/>
                  </a:lnTo>
                  <a:lnTo>
                    <a:pt x="15466" y="185824"/>
                  </a:lnTo>
                  <a:lnTo>
                    <a:pt x="15803" y="210294"/>
                  </a:lnTo>
                  <a:lnTo>
                    <a:pt x="19363" y="237758"/>
                  </a:lnTo>
                  <a:lnTo>
                    <a:pt x="23900" y="268821"/>
                  </a:lnTo>
                  <a:lnTo>
                    <a:pt x="26606" y="276109"/>
                  </a:lnTo>
                  <a:lnTo>
                    <a:pt x="28771" y="292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g30df25825c9_0_1709"/>
            <p:cNvSpPr/>
            <p:nvPr/>
          </p:nvSpPr>
          <p:spPr>
            <a:xfrm>
              <a:off x="6388100" y="1778296"/>
              <a:ext cx="196851" cy="139286"/>
            </a:xfrm>
            <a:custGeom>
              <a:rect b="b" l="l" r="r" t="t"/>
              <a:pathLst>
                <a:path extrusionOk="0" h="139286" w="196851">
                  <a:moveTo>
                    <a:pt x="0" y="56854"/>
                  </a:moveTo>
                  <a:lnTo>
                    <a:pt x="0" y="56854"/>
                  </a:lnTo>
                  <a:lnTo>
                    <a:pt x="0" y="51387"/>
                  </a:lnTo>
                  <a:lnTo>
                    <a:pt x="8838" y="41743"/>
                  </a:lnTo>
                  <a:lnTo>
                    <a:pt x="12864" y="39555"/>
                  </a:lnTo>
                  <a:lnTo>
                    <a:pt x="17007" y="37877"/>
                  </a:lnTo>
                  <a:lnTo>
                    <a:pt x="45940" y="12761"/>
                  </a:lnTo>
                  <a:lnTo>
                    <a:pt x="49676" y="10525"/>
                  </a:lnTo>
                  <a:lnTo>
                    <a:pt x="79637" y="3075"/>
                  </a:lnTo>
                  <a:lnTo>
                    <a:pt x="107860" y="0"/>
                  </a:lnTo>
                  <a:lnTo>
                    <a:pt x="123167" y="468"/>
                  </a:lnTo>
                  <a:lnTo>
                    <a:pt x="143986" y="8550"/>
                  </a:lnTo>
                  <a:lnTo>
                    <a:pt x="146791" y="11246"/>
                  </a:lnTo>
                  <a:lnTo>
                    <a:pt x="149907" y="18004"/>
                  </a:lnTo>
                  <a:lnTo>
                    <a:pt x="151661" y="29742"/>
                  </a:lnTo>
                  <a:lnTo>
                    <a:pt x="140369" y="60609"/>
                  </a:lnTo>
                  <a:lnTo>
                    <a:pt x="127059" y="91521"/>
                  </a:lnTo>
                  <a:lnTo>
                    <a:pt x="115174" y="106113"/>
                  </a:lnTo>
                  <a:lnTo>
                    <a:pt x="85314" y="130135"/>
                  </a:lnTo>
                  <a:lnTo>
                    <a:pt x="74354" y="136344"/>
                  </a:lnTo>
                  <a:lnTo>
                    <a:pt x="63965" y="139285"/>
                  </a:lnTo>
                  <a:lnTo>
                    <a:pt x="67009" y="135998"/>
                  </a:lnTo>
                  <a:lnTo>
                    <a:pt x="72351" y="134362"/>
                  </a:lnTo>
                  <a:lnTo>
                    <a:pt x="75749" y="133926"/>
                  </a:lnTo>
                  <a:lnTo>
                    <a:pt x="102377" y="121235"/>
                  </a:lnTo>
                  <a:lnTo>
                    <a:pt x="130525" y="108690"/>
                  </a:lnTo>
                  <a:lnTo>
                    <a:pt x="154934" y="100122"/>
                  </a:lnTo>
                  <a:lnTo>
                    <a:pt x="196850" y="8225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g30df25825c9_0_1709"/>
            <p:cNvSpPr/>
            <p:nvPr/>
          </p:nvSpPr>
          <p:spPr>
            <a:xfrm>
              <a:off x="6350000" y="1803400"/>
              <a:ext cx="69851" cy="94343"/>
            </a:xfrm>
            <a:custGeom>
              <a:rect b="b" l="l" r="r" t="t"/>
              <a:pathLst>
                <a:path extrusionOk="0" h="94343" w="69851">
                  <a:moveTo>
                    <a:pt x="0" y="0"/>
                  </a:moveTo>
                  <a:lnTo>
                    <a:pt x="0" y="0"/>
                  </a:lnTo>
                  <a:lnTo>
                    <a:pt x="3371" y="3371"/>
                  </a:lnTo>
                  <a:lnTo>
                    <a:pt x="5026" y="6908"/>
                  </a:lnTo>
                  <a:lnTo>
                    <a:pt x="6088" y="11556"/>
                  </a:lnTo>
                  <a:lnTo>
                    <a:pt x="22647" y="34051"/>
                  </a:lnTo>
                  <a:lnTo>
                    <a:pt x="25290" y="41761"/>
                  </a:lnTo>
                  <a:lnTo>
                    <a:pt x="36336" y="57117"/>
                  </a:lnTo>
                  <a:lnTo>
                    <a:pt x="38021" y="61369"/>
                  </a:lnTo>
                  <a:lnTo>
                    <a:pt x="63207" y="88606"/>
                  </a:lnTo>
                  <a:lnTo>
                    <a:pt x="63474" y="94342"/>
                  </a:lnTo>
                  <a:lnTo>
                    <a:pt x="68965" y="89703"/>
                  </a:lnTo>
                  <a:lnTo>
                    <a:pt x="6985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g30df25825c9_0_1709"/>
            <p:cNvSpPr/>
            <p:nvPr/>
          </p:nvSpPr>
          <p:spPr>
            <a:xfrm>
              <a:off x="6381750" y="182245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7" name="Google Shape;687;g30df25825c9_0_1709"/>
          <p:cNvGrpSpPr/>
          <p:nvPr/>
        </p:nvGrpSpPr>
        <p:grpSpPr>
          <a:xfrm>
            <a:off x="7131050" y="1858222"/>
            <a:ext cx="517230" cy="192829"/>
            <a:chOff x="7131050" y="1858222"/>
            <a:chExt cx="517230" cy="192829"/>
          </a:xfrm>
        </p:grpSpPr>
        <p:sp>
          <p:nvSpPr>
            <p:cNvPr id="688" name="Google Shape;688;g30df25825c9_0_1709"/>
            <p:cNvSpPr/>
            <p:nvPr/>
          </p:nvSpPr>
          <p:spPr>
            <a:xfrm>
              <a:off x="7512050" y="1858222"/>
              <a:ext cx="136230" cy="192829"/>
            </a:xfrm>
            <a:custGeom>
              <a:rect b="b" l="l" r="r" t="t"/>
              <a:pathLst>
                <a:path extrusionOk="0" h="192829" w="136230">
                  <a:moveTo>
                    <a:pt x="0" y="21378"/>
                  </a:moveTo>
                  <a:lnTo>
                    <a:pt x="0" y="21378"/>
                  </a:lnTo>
                  <a:lnTo>
                    <a:pt x="1882" y="48990"/>
                  </a:lnTo>
                  <a:lnTo>
                    <a:pt x="5762" y="79525"/>
                  </a:lnTo>
                  <a:lnTo>
                    <a:pt x="6235" y="109011"/>
                  </a:lnTo>
                  <a:lnTo>
                    <a:pt x="7004" y="121004"/>
                  </a:lnTo>
                  <a:lnTo>
                    <a:pt x="9698" y="128686"/>
                  </a:lnTo>
                  <a:lnTo>
                    <a:pt x="10699" y="130311"/>
                  </a:lnTo>
                  <a:lnTo>
                    <a:pt x="11365" y="130689"/>
                  </a:lnTo>
                  <a:lnTo>
                    <a:pt x="11810" y="130235"/>
                  </a:lnTo>
                  <a:lnTo>
                    <a:pt x="12622" y="104989"/>
                  </a:lnTo>
                  <a:lnTo>
                    <a:pt x="13390" y="78032"/>
                  </a:lnTo>
                  <a:lnTo>
                    <a:pt x="18471" y="54471"/>
                  </a:lnTo>
                  <a:lnTo>
                    <a:pt x="32472" y="24988"/>
                  </a:lnTo>
                  <a:lnTo>
                    <a:pt x="48648" y="5756"/>
                  </a:lnTo>
                  <a:lnTo>
                    <a:pt x="55959" y="794"/>
                  </a:lnTo>
                  <a:lnTo>
                    <a:pt x="65793" y="0"/>
                  </a:lnTo>
                  <a:lnTo>
                    <a:pt x="82611" y="1868"/>
                  </a:lnTo>
                  <a:lnTo>
                    <a:pt x="89867" y="7768"/>
                  </a:lnTo>
                  <a:lnTo>
                    <a:pt x="97091" y="17446"/>
                  </a:lnTo>
                  <a:lnTo>
                    <a:pt x="107477" y="44669"/>
                  </a:lnTo>
                  <a:lnTo>
                    <a:pt x="112278" y="69672"/>
                  </a:lnTo>
                  <a:lnTo>
                    <a:pt x="117271" y="100454"/>
                  </a:lnTo>
                  <a:lnTo>
                    <a:pt x="119649" y="128691"/>
                  </a:lnTo>
                  <a:lnTo>
                    <a:pt x="123724" y="156029"/>
                  </a:lnTo>
                  <a:lnTo>
                    <a:pt x="136229" y="187229"/>
                  </a:lnTo>
                  <a:lnTo>
                    <a:pt x="133350" y="19282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g30df25825c9_0_1709"/>
            <p:cNvSpPr/>
            <p:nvPr/>
          </p:nvSpPr>
          <p:spPr>
            <a:xfrm>
              <a:off x="7348391" y="1868183"/>
              <a:ext cx="125560" cy="136138"/>
            </a:xfrm>
            <a:custGeom>
              <a:rect b="b" l="l" r="r" t="t"/>
              <a:pathLst>
                <a:path extrusionOk="0" h="136138" w="125560">
                  <a:moveTo>
                    <a:pt x="74759" y="49517"/>
                  </a:moveTo>
                  <a:lnTo>
                    <a:pt x="74759" y="49517"/>
                  </a:lnTo>
                  <a:lnTo>
                    <a:pt x="78130" y="46146"/>
                  </a:lnTo>
                  <a:lnTo>
                    <a:pt x="79785" y="40728"/>
                  </a:lnTo>
                  <a:lnTo>
                    <a:pt x="80227" y="37308"/>
                  </a:lnTo>
                  <a:lnTo>
                    <a:pt x="75564" y="16762"/>
                  </a:lnTo>
                  <a:lnTo>
                    <a:pt x="73235" y="11911"/>
                  </a:lnTo>
                  <a:lnTo>
                    <a:pt x="71627" y="9630"/>
                  </a:lnTo>
                  <a:lnTo>
                    <a:pt x="62620" y="3048"/>
                  </a:lnTo>
                  <a:lnTo>
                    <a:pt x="51015" y="0"/>
                  </a:lnTo>
                  <a:lnTo>
                    <a:pt x="42804" y="1169"/>
                  </a:lnTo>
                  <a:lnTo>
                    <a:pt x="38639" y="2468"/>
                  </a:lnTo>
                  <a:lnTo>
                    <a:pt x="22665" y="17781"/>
                  </a:lnTo>
                  <a:lnTo>
                    <a:pt x="11268" y="46934"/>
                  </a:lnTo>
                  <a:lnTo>
                    <a:pt x="3422" y="72270"/>
                  </a:lnTo>
                  <a:lnTo>
                    <a:pt x="0" y="93183"/>
                  </a:lnTo>
                  <a:lnTo>
                    <a:pt x="3913" y="122165"/>
                  </a:lnTo>
                  <a:lnTo>
                    <a:pt x="7524" y="130723"/>
                  </a:lnTo>
                  <a:lnTo>
                    <a:pt x="10180" y="133288"/>
                  </a:lnTo>
                  <a:lnTo>
                    <a:pt x="16894" y="136137"/>
                  </a:lnTo>
                  <a:lnTo>
                    <a:pt x="24582" y="135522"/>
                  </a:lnTo>
                  <a:lnTo>
                    <a:pt x="44386" y="129378"/>
                  </a:lnTo>
                  <a:lnTo>
                    <a:pt x="52559" y="123581"/>
                  </a:lnTo>
                  <a:lnTo>
                    <a:pt x="70241" y="103564"/>
                  </a:lnTo>
                  <a:lnTo>
                    <a:pt x="77575" y="87403"/>
                  </a:lnTo>
                  <a:lnTo>
                    <a:pt x="84014" y="57842"/>
                  </a:lnTo>
                  <a:lnTo>
                    <a:pt x="87484" y="27199"/>
                  </a:lnTo>
                  <a:lnTo>
                    <a:pt x="93161" y="3537"/>
                  </a:lnTo>
                  <a:lnTo>
                    <a:pt x="93377" y="3342"/>
                  </a:lnTo>
                  <a:lnTo>
                    <a:pt x="93521" y="3917"/>
                  </a:lnTo>
                  <a:lnTo>
                    <a:pt x="89388" y="17801"/>
                  </a:lnTo>
                  <a:lnTo>
                    <a:pt x="88736" y="44823"/>
                  </a:lnTo>
                  <a:lnTo>
                    <a:pt x="93404" y="67882"/>
                  </a:lnTo>
                  <a:lnTo>
                    <a:pt x="104504" y="98859"/>
                  </a:lnTo>
                  <a:lnTo>
                    <a:pt x="109381" y="105078"/>
                  </a:lnTo>
                  <a:lnTo>
                    <a:pt x="125559" y="11936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g30df25825c9_0_1709"/>
            <p:cNvSpPr/>
            <p:nvPr/>
          </p:nvSpPr>
          <p:spPr>
            <a:xfrm>
              <a:off x="7131050" y="1864944"/>
              <a:ext cx="215901" cy="136861"/>
            </a:xfrm>
            <a:custGeom>
              <a:rect b="b" l="l" r="r" t="t"/>
              <a:pathLst>
                <a:path extrusionOk="0" h="136861" w="215901">
                  <a:moveTo>
                    <a:pt x="0" y="40056"/>
                  </a:moveTo>
                  <a:lnTo>
                    <a:pt x="0" y="40056"/>
                  </a:lnTo>
                  <a:lnTo>
                    <a:pt x="1882" y="66736"/>
                  </a:lnTo>
                  <a:lnTo>
                    <a:pt x="5762" y="95963"/>
                  </a:lnTo>
                  <a:lnTo>
                    <a:pt x="6344" y="121910"/>
                  </a:lnTo>
                  <a:lnTo>
                    <a:pt x="6350" y="94422"/>
                  </a:lnTo>
                  <a:lnTo>
                    <a:pt x="7055" y="69021"/>
                  </a:lnTo>
                  <a:lnTo>
                    <a:pt x="11818" y="37547"/>
                  </a:lnTo>
                  <a:lnTo>
                    <a:pt x="16070" y="28122"/>
                  </a:lnTo>
                  <a:lnTo>
                    <a:pt x="39160" y="1139"/>
                  </a:lnTo>
                  <a:lnTo>
                    <a:pt x="42334" y="0"/>
                  </a:lnTo>
                  <a:lnTo>
                    <a:pt x="49624" y="616"/>
                  </a:lnTo>
                  <a:lnTo>
                    <a:pt x="61662" y="8301"/>
                  </a:lnTo>
                  <a:lnTo>
                    <a:pt x="74166" y="26257"/>
                  </a:lnTo>
                  <a:lnTo>
                    <a:pt x="83437" y="52822"/>
                  </a:lnTo>
                  <a:lnTo>
                    <a:pt x="87281" y="79665"/>
                  </a:lnTo>
                  <a:lnTo>
                    <a:pt x="88758" y="109972"/>
                  </a:lnTo>
                  <a:lnTo>
                    <a:pt x="88896" y="122181"/>
                  </a:lnTo>
                  <a:lnTo>
                    <a:pt x="93263" y="113089"/>
                  </a:lnTo>
                  <a:lnTo>
                    <a:pt x="94662" y="103872"/>
                  </a:lnTo>
                  <a:lnTo>
                    <a:pt x="97015" y="78427"/>
                  </a:lnTo>
                  <a:lnTo>
                    <a:pt x="106066" y="50100"/>
                  </a:lnTo>
                  <a:lnTo>
                    <a:pt x="114346" y="25708"/>
                  </a:lnTo>
                  <a:lnTo>
                    <a:pt x="126147" y="10097"/>
                  </a:lnTo>
                  <a:lnTo>
                    <a:pt x="133911" y="5574"/>
                  </a:lnTo>
                  <a:lnTo>
                    <a:pt x="147024" y="2671"/>
                  </a:lnTo>
                  <a:lnTo>
                    <a:pt x="151892" y="4155"/>
                  </a:lnTo>
                  <a:lnTo>
                    <a:pt x="164138" y="14228"/>
                  </a:lnTo>
                  <a:lnTo>
                    <a:pt x="172655" y="29111"/>
                  </a:lnTo>
                  <a:lnTo>
                    <a:pt x="184030" y="59337"/>
                  </a:lnTo>
                  <a:lnTo>
                    <a:pt x="188582" y="80106"/>
                  </a:lnTo>
                  <a:lnTo>
                    <a:pt x="191813" y="100371"/>
                  </a:lnTo>
                  <a:lnTo>
                    <a:pt x="201433" y="131821"/>
                  </a:lnTo>
                  <a:lnTo>
                    <a:pt x="202023" y="135099"/>
                  </a:lnTo>
                  <a:lnTo>
                    <a:pt x="203826" y="136579"/>
                  </a:lnTo>
                  <a:lnTo>
                    <a:pt x="206440" y="136860"/>
                  </a:lnTo>
                  <a:lnTo>
                    <a:pt x="215900" y="13530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1" name="Google Shape;691;g30df25825c9_0_1709"/>
          <p:cNvSpPr/>
          <p:nvPr/>
        </p:nvSpPr>
        <p:spPr>
          <a:xfrm>
            <a:off x="7702556" y="1727223"/>
            <a:ext cx="25395" cy="139416"/>
          </a:xfrm>
          <a:custGeom>
            <a:rect b="b" l="l" r="r" t="t"/>
            <a:pathLst>
              <a:path extrusionOk="0" h="139416" w="25395">
                <a:moveTo>
                  <a:pt x="25394" y="6327"/>
                </a:moveTo>
                <a:lnTo>
                  <a:pt x="25394" y="6327"/>
                </a:lnTo>
                <a:lnTo>
                  <a:pt x="13839" y="6327"/>
                </a:lnTo>
                <a:lnTo>
                  <a:pt x="13457" y="5621"/>
                </a:lnTo>
                <a:lnTo>
                  <a:pt x="12723" y="239"/>
                </a:lnTo>
                <a:lnTo>
                  <a:pt x="3858" y="0"/>
                </a:lnTo>
                <a:lnTo>
                  <a:pt x="2570" y="698"/>
                </a:lnTo>
                <a:lnTo>
                  <a:pt x="1711" y="1869"/>
                </a:lnTo>
                <a:lnTo>
                  <a:pt x="757" y="5051"/>
                </a:lnTo>
                <a:lnTo>
                  <a:pt x="38" y="32891"/>
                </a:lnTo>
                <a:lnTo>
                  <a:pt x="0" y="62925"/>
                </a:lnTo>
                <a:lnTo>
                  <a:pt x="702" y="76798"/>
                </a:lnTo>
                <a:lnTo>
                  <a:pt x="5756" y="92793"/>
                </a:lnTo>
                <a:lnTo>
                  <a:pt x="6083" y="97203"/>
                </a:lnTo>
                <a:lnTo>
                  <a:pt x="8109" y="101514"/>
                </a:lnTo>
                <a:lnTo>
                  <a:pt x="9638" y="103652"/>
                </a:lnTo>
                <a:lnTo>
                  <a:pt x="11788" y="113402"/>
                </a:lnTo>
                <a:lnTo>
                  <a:pt x="12694" y="139415"/>
                </a:lnTo>
                <a:lnTo>
                  <a:pt x="12694" y="133327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g30df25825c9_0_1709"/>
          <p:cNvSpPr/>
          <p:nvPr/>
        </p:nvSpPr>
        <p:spPr>
          <a:xfrm>
            <a:off x="9833080" y="3308744"/>
            <a:ext cx="104131" cy="183757"/>
          </a:xfrm>
          <a:custGeom>
            <a:rect b="b" l="l" r="r" t="t"/>
            <a:pathLst>
              <a:path extrusionOk="0" h="183757" w="104131">
                <a:moveTo>
                  <a:pt x="9420" y="37706"/>
                </a:moveTo>
                <a:lnTo>
                  <a:pt x="9420" y="37706"/>
                </a:lnTo>
                <a:lnTo>
                  <a:pt x="583" y="37706"/>
                </a:lnTo>
                <a:lnTo>
                  <a:pt x="0" y="37001"/>
                </a:lnTo>
                <a:lnTo>
                  <a:pt x="319" y="35825"/>
                </a:lnTo>
                <a:lnTo>
                  <a:pt x="1234" y="34335"/>
                </a:lnTo>
                <a:lnTo>
                  <a:pt x="26036" y="16335"/>
                </a:lnTo>
                <a:lnTo>
                  <a:pt x="56390" y="4091"/>
                </a:lnTo>
                <a:lnTo>
                  <a:pt x="85449" y="0"/>
                </a:lnTo>
                <a:lnTo>
                  <a:pt x="90953" y="1662"/>
                </a:lnTo>
                <a:lnTo>
                  <a:pt x="93409" y="3094"/>
                </a:lnTo>
                <a:lnTo>
                  <a:pt x="95046" y="5459"/>
                </a:lnTo>
                <a:lnTo>
                  <a:pt x="96865" y="11850"/>
                </a:lnTo>
                <a:lnTo>
                  <a:pt x="95939" y="15530"/>
                </a:lnTo>
                <a:lnTo>
                  <a:pt x="87894" y="27451"/>
                </a:lnTo>
                <a:lnTo>
                  <a:pt x="65131" y="56775"/>
                </a:lnTo>
                <a:lnTo>
                  <a:pt x="49062" y="74181"/>
                </a:lnTo>
                <a:lnTo>
                  <a:pt x="49253" y="75429"/>
                </a:lnTo>
                <a:lnTo>
                  <a:pt x="51347" y="78695"/>
                </a:lnTo>
                <a:lnTo>
                  <a:pt x="63236" y="84502"/>
                </a:lnTo>
                <a:lnTo>
                  <a:pt x="91913" y="94047"/>
                </a:lnTo>
                <a:lnTo>
                  <a:pt x="98529" y="100611"/>
                </a:lnTo>
                <a:lnTo>
                  <a:pt x="101941" y="106351"/>
                </a:lnTo>
                <a:lnTo>
                  <a:pt x="103458" y="111959"/>
                </a:lnTo>
                <a:lnTo>
                  <a:pt x="104130" y="119156"/>
                </a:lnTo>
                <a:lnTo>
                  <a:pt x="100667" y="127058"/>
                </a:lnTo>
                <a:lnTo>
                  <a:pt x="94547" y="137558"/>
                </a:lnTo>
                <a:lnTo>
                  <a:pt x="93688" y="140257"/>
                </a:lnTo>
                <a:lnTo>
                  <a:pt x="77100" y="159093"/>
                </a:lnTo>
                <a:lnTo>
                  <a:pt x="57203" y="173371"/>
                </a:lnTo>
                <a:lnTo>
                  <a:pt x="34820" y="183756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g30df25825c9_0_17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6179" y="0"/>
            <a:ext cx="5542374" cy="6573319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g30df25825c9_0_174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9" name="Google Shape;699;g30df25825c9_0_17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69031" y="5671376"/>
            <a:ext cx="3724275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0" name="Google Shape;700;g30df25825c9_0_1749"/>
          <p:cNvGrpSpPr/>
          <p:nvPr/>
        </p:nvGrpSpPr>
        <p:grpSpPr>
          <a:xfrm>
            <a:off x="3905276" y="5492750"/>
            <a:ext cx="266675" cy="50801"/>
            <a:chOff x="3905276" y="5492750"/>
            <a:chExt cx="266675" cy="50801"/>
          </a:xfrm>
        </p:grpSpPr>
        <p:sp>
          <p:nvSpPr>
            <p:cNvPr id="701" name="Google Shape;701;g30df25825c9_0_1749"/>
            <p:cNvSpPr/>
            <p:nvPr/>
          </p:nvSpPr>
          <p:spPr>
            <a:xfrm>
              <a:off x="3905276" y="5492750"/>
              <a:ext cx="82525" cy="50801"/>
            </a:xfrm>
            <a:custGeom>
              <a:rect b="b" l="l" r="r" t="t"/>
              <a:pathLst>
                <a:path extrusionOk="0" h="50801" w="82525">
                  <a:moveTo>
                    <a:pt x="63474" y="0"/>
                  </a:moveTo>
                  <a:lnTo>
                    <a:pt x="63474" y="0"/>
                  </a:lnTo>
                  <a:lnTo>
                    <a:pt x="60103" y="0"/>
                  </a:lnTo>
                  <a:lnTo>
                    <a:pt x="56567" y="1882"/>
                  </a:lnTo>
                  <a:lnTo>
                    <a:pt x="52643" y="4364"/>
                  </a:lnTo>
                  <a:lnTo>
                    <a:pt x="45646" y="6088"/>
                  </a:lnTo>
                  <a:lnTo>
                    <a:pt x="39596" y="10663"/>
                  </a:lnTo>
                  <a:lnTo>
                    <a:pt x="33664" y="12802"/>
                  </a:lnTo>
                  <a:lnTo>
                    <a:pt x="27439" y="16885"/>
                  </a:lnTo>
                  <a:lnTo>
                    <a:pt x="21125" y="18408"/>
                  </a:lnTo>
                  <a:lnTo>
                    <a:pt x="16900" y="18765"/>
                  </a:lnTo>
                  <a:lnTo>
                    <a:pt x="12671" y="20805"/>
                  </a:lnTo>
                  <a:lnTo>
                    <a:pt x="7578" y="24493"/>
                  </a:lnTo>
                  <a:lnTo>
                    <a:pt x="967" y="25321"/>
                  </a:lnTo>
                  <a:lnTo>
                    <a:pt x="636" y="26052"/>
                  </a:lnTo>
                  <a:lnTo>
                    <a:pt x="0" y="31486"/>
                  </a:lnTo>
                  <a:lnTo>
                    <a:pt x="11714" y="31748"/>
                  </a:lnTo>
                  <a:lnTo>
                    <a:pt x="17554" y="36114"/>
                  </a:lnTo>
                  <a:lnTo>
                    <a:pt x="23449" y="37511"/>
                  </a:lnTo>
                  <a:lnTo>
                    <a:pt x="33866" y="38022"/>
                  </a:lnTo>
                  <a:lnTo>
                    <a:pt x="38085" y="39947"/>
                  </a:lnTo>
                  <a:lnTo>
                    <a:pt x="40198" y="41448"/>
                  </a:lnTo>
                  <a:lnTo>
                    <a:pt x="55801" y="45936"/>
                  </a:lnTo>
                  <a:lnTo>
                    <a:pt x="60770" y="48638"/>
                  </a:lnTo>
                  <a:lnTo>
                    <a:pt x="69708" y="50373"/>
                  </a:lnTo>
                  <a:lnTo>
                    <a:pt x="82524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g30df25825c9_0_1749"/>
            <p:cNvSpPr/>
            <p:nvPr/>
          </p:nvSpPr>
          <p:spPr>
            <a:xfrm>
              <a:off x="3924300" y="5524500"/>
              <a:ext cx="247651" cy="12701"/>
            </a:xfrm>
            <a:custGeom>
              <a:rect b="b" l="l" r="r" t="t"/>
              <a:pathLst>
                <a:path extrusionOk="0" h="12701" w="247651">
                  <a:moveTo>
                    <a:pt x="247650" y="0"/>
                  </a:moveTo>
                  <a:lnTo>
                    <a:pt x="247650" y="0"/>
                  </a:lnTo>
                  <a:lnTo>
                    <a:pt x="244279" y="0"/>
                  </a:lnTo>
                  <a:lnTo>
                    <a:pt x="224176" y="5761"/>
                  </a:lnTo>
                  <a:lnTo>
                    <a:pt x="192952" y="8197"/>
                  </a:lnTo>
                  <a:lnTo>
                    <a:pt x="168413" y="11366"/>
                  </a:lnTo>
                  <a:lnTo>
                    <a:pt x="140681" y="12305"/>
                  </a:lnTo>
                  <a:lnTo>
                    <a:pt x="112709" y="12583"/>
                  </a:lnTo>
                  <a:lnTo>
                    <a:pt x="85137" y="12677"/>
                  </a:lnTo>
                  <a:lnTo>
                    <a:pt x="58393" y="12695"/>
                  </a:lnTo>
                  <a:lnTo>
                    <a:pt x="28935" y="12700"/>
                  </a:lnTo>
                  <a:lnTo>
                    <a:pt x="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3" name="Google Shape;703;g30df25825c9_0_1749"/>
          <p:cNvGrpSpPr/>
          <p:nvPr/>
        </p:nvGrpSpPr>
        <p:grpSpPr>
          <a:xfrm>
            <a:off x="3416588" y="5346700"/>
            <a:ext cx="467733" cy="241301"/>
            <a:chOff x="3416588" y="5346700"/>
            <a:chExt cx="467733" cy="241301"/>
          </a:xfrm>
        </p:grpSpPr>
        <p:sp>
          <p:nvSpPr>
            <p:cNvPr id="704" name="Google Shape;704;g30df25825c9_0_1749"/>
            <p:cNvSpPr/>
            <p:nvPr/>
          </p:nvSpPr>
          <p:spPr>
            <a:xfrm>
              <a:off x="3789156" y="5481565"/>
              <a:ext cx="95165" cy="106436"/>
            </a:xfrm>
            <a:custGeom>
              <a:rect b="b" l="l" r="r" t="t"/>
              <a:pathLst>
                <a:path extrusionOk="0" h="106436" w="95165">
                  <a:moveTo>
                    <a:pt x="8144" y="17535"/>
                  </a:moveTo>
                  <a:lnTo>
                    <a:pt x="8144" y="17535"/>
                  </a:lnTo>
                  <a:lnTo>
                    <a:pt x="8144" y="20905"/>
                  </a:lnTo>
                  <a:lnTo>
                    <a:pt x="8849" y="21899"/>
                  </a:lnTo>
                  <a:lnTo>
                    <a:pt x="10025" y="22561"/>
                  </a:lnTo>
                  <a:lnTo>
                    <a:pt x="11515" y="23002"/>
                  </a:lnTo>
                  <a:lnTo>
                    <a:pt x="19699" y="29275"/>
                  </a:lnTo>
                  <a:lnTo>
                    <a:pt x="47768" y="38062"/>
                  </a:lnTo>
                  <a:lnTo>
                    <a:pt x="55388" y="40769"/>
                  </a:lnTo>
                  <a:lnTo>
                    <a:pt x="79338" y="42650"/>
                  </a:lnTo>
                  <a:lnTo>
                    <a:pt x="87528" y="40927"/>
                  </a:lnTo>
                  <a:lnTo>
                    <a:pt x="90700" y="39480"/>
                  </a:lnTo>
                  <a:lnTo>
                    <a:pt x="92815" y="37809"/>
                  </a:lnTo>
                  <a:lnTo>
                    <a:pt x="95164" y="34072"/>
                  </a:lnTo>
                  <a:lnTo>
                    <a:pt x="95085" y="32088"/>
                  </a:lnTo>
                  <a:lnTo>
                    <a:pt x="93116" y="28001"/>
                  </a:lnTo>
                  <a:lnTo>
                    <a:pt x="88041" y="21733"/>
                  </a:lnTo>
                  <a:lnTo>
                    <a:pt x="69865" y="8931"/>
                  </a:lnTo>
                  <a:lnTo>
                    <a:pt x="52773" y="1894"/>
                  </a:lnTo>
                  <a:lnTo>
                    <a:pt x="43031" y="0"/>
                  </a:lnTo>
                  <a:lnTo>
                    <a:pt x="26242" y="2305"/>
                  </a:lnTo>
                  <a:lnTo>
                    <a:pt x="11233" y="10827"/>
                  </a:lnTo>
                  <a:lnTo>
                    <a:pt x="1220" y="22290"/>
                  </a:lnTo>
                  <a:lnTo>
                    <a:pt x="0" y="27055"/>
                  </a:lnTo>
                  <a:lnTo>
                    <a:pt x="1654" y="43874"/>
                  </a:lnTo>
                  <a:lnTo>
                    <a:pt x="7319" y="61558"/>
                  </a:lnTo>
                  <a:lnTo>
                    <a:pt x="25526" y="84933"/>
                  </a:lnTo>
                  <a:lnTo>
                    <a:pt x="46303" y="99483"/>
                  </a:lnTo>
                  <a:lnTo>
                    <a:pt x="58944" y="10643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g30df25825c9_0_1749"/>
            <p:cNvSpPr/>
            <p:nvPr/>
          </p:nvSpPr>
          <p:spPr>
            <a:xfrm>
              <a:off x="3715325" y="5449183"/>
              <a:ext cx="107376" cy="75065"/>
            </a:xfrm>
            <a:custGeom>
              <a:rect b="b" l="l" r="r" t="t"/>
              <a:pathLst>
                <a:path extrusionOk="0" h="75065" w="107376">
                  <a:moveTo>
                    <a:pt x="75625" y="5467"/>
                  </a:moveTo>
                  <a:lnTo>
                    <a:pt x="75625" y="5467"/>
                  </a:lnTo>
                  <a:lnTo>
                    <a:pt x="65486" y="1103"/>
                  </a:lnTo>
                  <a:lnTo>
                    <a:pt x="57948" y="0"/>
                  </a:lnTo>
                  <a:lnTo>
                    <a:pt x="51776" y="1391"/>
                  </a:lnTo>
                  <a:lnTo>
                    <a:pt x="23846" y="13898"/>
                  </a:lnTo>
                  <a:lnTo>
                    <a:pt x="13101" y="21209"/>
                  </a:lnTo>
                  <a:lnTo>
                    <a:pt x="3791" y="32553"/>
                  </a:lnTo>
                  <a:lnTo>
                    <a:pt x="1365" y="38201"/>
                  </a:lnTo>
                  <a:lnTo>
                    <a:pt x="0" y="48719"/>
                  </a:lnTo>
                  <a:lnTo>
                    <a:pt x="1219" y="51941"/>
                  </a:lnTo>
                  <a:lnTo>
                    <a:pt x="6337" y="57401"/>
                  </a:lnTo>
                  <a:lnTo>
                    <a:pt x="17152" y="64443"/>
                  </a:lnTo>
                  <a:lnTo>
                    <a:pt x="45800" y="73397"/>
                  </a:lnTo>
                  <a:lnTo>
                    <a:pt x="71070" y="75064"/>
                  </a:lnTo>
                  <a:lnTo>
                    <a:pt x="91601" y="74537"/>
                  </a:lnTo>
                  <a:lnTo>
                    <a:pt x="107375" y="6896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g30df25825c9_0_1749"/>
            <p:cNvSpPr/>
            <p:nvPr/>
          </p:nvSpPr>
          <p:spPr>
            <a:xfrm>
              <a:off x="3621451" y="5411581"/>
              <a:ext cx="108539" cy="87520"/>
            </a:xfrm>
            <a:custGeom>
              <a:rect b="b" l="l" r="r" t="t"/>
              <a:pathLst>
                <a:path extrusionOk="0" h="87520" w="108539">
                  <a:moveTo>
                    <a:pt x="29799" y="30369"/>
                  </a:moveTo>
                  <a:lnTo>
                    <a:pt x="29799" y="30369"/>
                  </a:lnTo>
                  <a:lnTo>
                    <a:pt x="33170" y="33739"/>
                  </a:lnTo>
                  <a:lnTo>
                    <a:pt x="38588" y="35395"/>
                  </a:lnTo>
                  <a:lnTo>
                    <a:pt x="42008" y="35836"/>
                  </a:lnTo>
                  <a:lnTo>
                    <a:pt x="71168" y="30727"/>
                  </a:lnTo>
                  <a:lnTo>
                    <a:pt x="81346" y="29822"/>
                  </a:lnTo>
                  <a:lnTo>
                    <a:pt x="90574" y="27069"/>
                  </a:lnTo>
                  <a:lnTo>
                    <a:pt x="97497" y="21611"/>
                  </a:lnTo>
                  <a:lnTo>
                    <a:pt x="108538" y="8311"/>
                  </a:lnTo>
                  <a:lnTo>
                    <a:pt x="108397" y="7197"/>
                  </a:lnTo>
                  <a:lnTo>
                    <a:pt x="107598" y="6454"/>
                  </a:lnTo>
                  <a:lnTo>
                    <a:pt x="91106" y="898"/>
                  </a:lnTo>
                  <a:lnTo>
                    <a:pt x="73599" y="0"/>
                  </a:lnTo>
                  <a:lnTo>
                    <a:pt x="44820" y="5851"/>
                  </a:lnTo>
                  <a:lnTo>
                    <a:pt x="16568" y="19205"/>
                  </a:lnTo>
                  <a:lnTo>
                    <a:pt x="4634" y="25964"/>
                  </a:lnTo>
                  <a:lnTo>
                    <a:pt x="2439" y="29549"/>
                  </a:lnTo>
                  <a:lnTo>
                    <a:pt x="0" y="39176"/>
                  </a:lnTo>
                  <a:lnTo>
                    <a:pt x="798" y="48630"/>
                  </a:lnTo>
                  <a:lnTo>
                    <a:pt x="4210" y="57535"/>
                  </a:lnTo>
                  <a:lnTo>
                    <a:pt x="10430" y="66196"/>
                  </a:lnTo>
                  <a:lnTo>
                    <a:pt x="25236" y="75634"/>
                  </a:lnTo>
                  <a:lnTo>
                    <a:pt x="53553" y="85466"/>
                  </a:lnTo>
                  <a:lnTo>
                    <a:pt x="67899" y="8751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g30df25825c9_0_1749"/>
            <p:cNvSpPr/>
            <p:nvPr/>
          </p:nvSpPr>
          <p:spPr>
            <a:xfrm>
              <a:off x="3591271" y="5397500"/>
              <a:ext cx="28230" cy="76201"/>
            </a:xfrm>
            <a:custGeom>
              <a:rect b="b" l="l" r="r" t="t"/>
              <a:pathLst>
                <a:path extrusionOk="0" h="76201" w="28230">
                  <a:moveTo>
                    <a:pt x="28229" y="0"/>
                  </a:moveTo>
                  <a:lnTo>
                    <a:pt x="28229" y="0"/>
                  </a:lnTo>
                  <a:lnTo>
                    <a:pt x="28229" y="3371"/>
                  </a:lnTo>
                  <a:lnTo>
                    <a:pt x="15364" y="31964"/>
                  </a:lnTo>
                  <a:lnTo>
                    <a:pt x="702" y="61396"/>
                  </a:lnTo>
                  <a:lnTo>
                    <a:pt x="0" y="64920"/>
                  </a:lnTo>
                  <a:lnTo>
                    <a:pt x="238" y="67974"/>
                  </a:lnTo>
                  <a:lnTo>
                    <a:pt x="2829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g30df25825c9_0_1749"/>
            <p:cNvSpPr/>
            <p:nvPr/>
          </p:nvSpPr>
          <p:spPr>
            <a:xfrm>
              <a:off x="3416588" y="5353050"/>
              <a:ext cx="75913" cy="214402"/>
            </a:xfrm>
            <a:custGeom>
              <a:rect b="b" l="l" r="r" t="t"/>
              <a:pathLst>
                <a:path extrusionOk="0" h="214402" w="75913">
                  <a:moveTo>
                    <a:pt x="75912" y="0"/>
                  </a:moveTo>
                  <a:lnTo>
                    <a:pt x="75912" y="0"/>
                  </a:lnTo>
                  <a:lnTo>
                    <a:pt x="75207" y="10139"/>
                  </a:lnTo>
                  <a:lnTo>
                    <a:pt x="70886" y="27612"/>
                  </a:lnTo>
                  <a:lnTo>
                    <a:pt x="68740" y="39789"/>
                  </a:lnTo>
                  <a:lnTo>
                    <a:pt x="59626" y="66838"/>
                  </a:lnTo>
                  <a:lnTo>
                    <a:pt x="52156" y="94278"/>
                  </a:lnTo>
                  <a:lnTo>
                    <a:pt x="38612" y="119495"/>
                  </a:lnTo>
                  <a:lnTo>
                    <a:pt x="25496" y="148484"/>
                  </a:lnTo>
                  <a:lnTo>
                    <a:pt x="16721" y="166836"/>
                  </a:lnTo>
                  <a:lnTo>
                    <a:pt x="12558" y="188726"/>
                  </a:lnTo>
                  <a:lnTo>
                    <a:pt x="11098" y="191434"/>
                  </a:lnTo>
                  <a:lnTo>
                    <a:pt x="9420" y="193239"/>
                  </a:lnTo>
                  <a:lnTo>
                    <a:pt x="7554" y="199008"/>
                  </a:lnTo>
                  <a:lnTo>
                    <a:pt x="6020" y="205570"/>
                  </a:lnTo>
                  <a:lnTo>
                    <a:pt x="682" y="214401"/>
                  </a:lnTo>
                  <a:lnTo>
                    <a:pt x="359" y="214195"/>
                  </a:lnTo>
                  <a:lnTo>
                    <a:pt x="0" y="212085"/>
                  </a:lnTo>
                  <a:lnTo>
                    <a:pt x="1721" y="208795"/>
                  </a:lnTo>
                  <a:lnTo>
                    <a:pt x="6062" y="203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g30df25825c9_0_1749"/>
            <p:cNvSpPr/>
            <p:nvPr/>
          </p:nvSpPr>
          <p:spPr>
            <a:xfrm>
              <a:off x="3467100" y="5353057"/>
              <a:ext cx="101306" cy="101556"/>
            </a:xfrm>
            <a:custGeom>
              <a:rect b="b" l="l" r="r" t="t"/>
              <a:pathLst>
                <a:path extrusionOk="0" h="101556" w="101306">
                  <a:moveTo>
                    <a:pt x="12700" y="6343"/>
                  </a:moveTo>
                  <a:lnTo>
                    <a:pt x="12700" y="6343"/>
                  </a:lnTo>
                  <a:lnTo>
                    <a:pt x="12700" y="2973"/>
                  </a:lnTo>
                  <a:lnTo>
                    <a:pt x="13405" y="1979"/>
                  </a:lnTo>
                  <a:lnTo>
                    <a:pt x="14581" y="1317"/>
                  </a:lnTo>
                  <a:lnTo>
                    <a:pt x="21538" y="255"/>
                  </a:lnTo>
                  <a:lnTo>
                    <a:pt x="36856" y="0"/>
                  </a:lnTo>
                  <a:lnTo>
                    <a:pt x="42924" y="4359"/>
                  </a:lnTo>
                  <a:lnTo>
                    <a:pt x="48859" y="6461"/>
                  </a:lnTo>
                  <a:lnTo>
                    <a:pt x="62104" y="16417"/>
                  </a:lnTo>
                  <a:lnTo>
                    <a:pt x="74879" y="20406"/>
                  </a:lnTo>
                  <a:lnTo>
                    <a:pt x="90939" y="33940"/>
                  </a:lnTo>
                  <a:lnTo>
                    <a:pt x="93334" y="38129"/>
                  </a:lnTo>
                  <a:lnTo>
                    <a:pt x="101158" y="63102"/>
                  </a:lnTo>
                  <a:lnTo>
                    <a:pt x="101305" y="65349"/>
                  </a:lnTo>
                  <a:lnTo>
                    <a:pt x="99587" y="69727"/>
                  </a:lnTo>
                  <a:lnTo>
                    <a:pt x="86487" y="84920"/>
                  </a:lnTo>
                  <a:lnTo>
                    <a:pt x="82418" y="87127"/>
                  </a:lnTo>
                  <a:lnTo>
                    <a:pt x="78258" y="88814"/>
                  </a:lnTo>
                  <a:lnTo>
                    <a:pt x="71949" y="93025"/>
                  </a:lnTo>
                  <a:lnTo>
                    <a:pt x="65612" y="95291"/>
                  </a:lnTo>
                  <a:lnTo>
                    <a:pt x="58560" y="99412"/>
                  </a:lnTo>
                  <a:lnTo>
                    <a:pt x="26840" y="101555"/>
                  </a:lnTo>
                  <a:lnTo>
                    <a:pt x="21101" y="100871"/>
                  </a:lnTo>
                  <a:lnTo>
                    <a:pt x="8571" y="96124"/>
                  </a:lnTo>
                  <a:lnTo>
                    <a:pt x="1077" y="89853"/>
                  </a:lnTo>
                  <a:lnTo>
                    <a:pt x="479" y="87438"/>
                  </a:lnTo>
                  <a:lnTo>
                    <a:pt x="0" y="8254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g30df25825c9_0_1749"/>
            <p:cNvSpPr/>
            <p:nvPr/>
          </p:nvSpPr>
          <p:spPr>
            <a:xfrm>
              <a:off x="3606800" y="5346700"/>
              <a:ext cx="50801" cy="19051"/>
            </a:xfrm>
            <a:custGeom>
              <a:rect b="b" l="l" r="r" t="t"/>
              <a:pathLst>
                <a:path extrusionOk="0" h="19051" w="50801">
                  <a:moveTo>
                    <a:pt x="0" y="0"/>
                  </a:moveTo>
                  <a:lnTo>
                    <a:pt x="0" y="0"/>
                  </a:lnTo>
                  <a:lnTo>
                    <a:pt x="10139" y="705"/>
                  </a:lnTo>
                  <a:lnTo>
                    <a:pt x="38198" y="12865"/>
                  </a:lnTo>
                  <a:lnTo>
                    <a:pt x="50800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1" name="Google Shape;711;g30df25825c9_0_1749"/>
          <p:cNvGrpSpPr/>
          <p:nvPr/>
        </p:nvGrpSpPr>
        <p:grpSpPr>
          <a:xfrm>
            <a:off x="3391012" y="5575300"/>
            <a:ext cx="543597" cy="254001"/>
            <a:chOff x="3391012" y="5575300"/>
            <a:chExt cx="543597" cy="254001"/>
          </a:xfrm>
        </p:grpSpPr>
        <p:sp>
          <p:nvSpPr>
            <p:cNvPr id="712" name="Google Shape;712;g30df25825c9_0_1749"/>
            <p:cNvSpPr/>
            <p:nvPr/>
          </p:nvSpPr>
          <p:spPr>
            <a:xfrm>
              <a:off x="3470522" y="5607050"/>
              <a:ext cx="85000" cy="75827"/>
            </a:xfrm>
            <a:custGeom>
              <a:rect b="b" l="l" r="r" t="t"/>
              <a:pathLst>
                <a:path extrusionOk="0" h="75827" w="85000">
                  <a:moveTo>
                    <a:pt x="15628" y="0"/>
                  </a:moveTo>
                  <a:lnTo>
                    <a:pt x="15628" y="0"/>
                  </a:lnTo>
                  <a:lnTo>
                    <a:pt x="46287" y="0"/>
                  </a:lnTo>
                  <a:lnTo>
                    <a:pt x="62397" y="5069"/>
                  </a:lnTo>
                  <a:lnTo>
                    <a:pt x="77287" y="12865"/>
                  </a:lnTo>
                  <a:lnTo>
                    <a:pt x="80017" y="14927"/>
                  </a:lnTo>
                  <a:lnTo>
                    <a:pt x="83051" y="20980"/>
                  </a:lnTo>
                  <a:lnTo>
                    <a:pt x="84999" y="32993"/>
                  </a:lnTo>
                  <a:lnTo>
                    <a:pt x="81502" y="39593"/>
                  </a:lnTo>
                  <a:lnTo>
                    <a:pt x="64450" y="58982"/>
                  </a:lnTo>
                  <a:lnTo>
                    <a:pt x="33947" y="71942"/>
                  </a:lnTo>
                  <a:lnTo>
                    <a:pt x="6627" y="75826"/>
                  </a:lnTo>
                  <a:lnTo>
                    <a:pt x="2690" y="74152"/>
                  </a:lnTo>
                  <a:lnTo>
                    <a:pt x="653" y="72718"/>
                  </a:lnTo>
                  <a:lnTo>
                    <a:pt x="0" y="71056"/>
                  </a:lnTo>
                  <a:lnTo>
                    <a:pt x="271" y="69244"/>
                  </a:lnTo>
                  <a:lnTo>
                    <a:pt x="2928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g30df25825c9_0_1749"/>
            <p:cNvSpPr/>
            <p:nvPr/>
          </p:nvSpPr>
          <p:spPr>
            <a:xfrm>
              <a:off x="3587750" y="5575300"/>
              <a:ext cx="69851" cy="25401"/>
            </a:xfrm>
            <a:custGeom>
              <a:rect b="b" l="l" r="r" t="t"/>
              <a:pathLst>
                <a:path extrusionOk="0" h="25401" w="69851">
                  <a:moveTo>
                    <a:pt x="0" y="0"/>
                  </a:moveTo>
                  <a:lnTo>
                    <a:pt x="0" y="0"/>
                  </a:lnTo>
                  <a:lnTo>
                    <a:pt x="8838" y="0"/>
                  </a:lnTo>
                  <a:lnTo>
                    <a:pt x="36780" y="8838"/>
                  </a:lnTo>
                  <a:lnTo>
                    <a:pt x="57464" y="17007"/>
                  </a:lnTo>
                  <a:lnTo>
                    <a:pt x="6985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g30df25825c9_0_1749"/>
            <p:cNvSpPr/>
            <p:nvPr/>
          </p:nvSpPr>
          <p:spPr>
            <a:xfrm>
              <a:off x="3552820" y="5619750"/>
              <a:ext cx="66681" cy="95251"/>
            </a:xfrm>
            <a:custGeom>
              <a:rect b="b" l="l" r="r" t="t"/>
              <a:pathLst>
                <a:path extrusionOk="0" h="95251" w="66681">
                  <a:moveTo>
                    <a:pt x="66680" y="0"/>
                  </a:moveTo>
                  <a:lnTo>
                    <a:pt x="66680" y="0"/>
                  </a:lnTo>
                  <a:lnTo>
                    <a:pt x="66680" y="3371"/>
                  </a:lnTo>
                  <a:lnTo>
                    <a:pt x="62917" y="6907"/>
                  </a:lnTo>
                  <a:lnTo>
                    <a:pt x="42294" y="24571"/>
                  </a:lnTo>
                  <a:lnTo>
                    <a:pt x="19460" y="52992"/>
                  </a:lnTo>
                  <a:lnTo>
                    <a:pt x="8631" y="64934"/>
                  </a:lnTo>
                  <a:lnTo>
                    <a:pt x="527" y="81319"/>
                  </a:lnTo>
                  <a:lnTo>
                    <a:pt x="0" y="84551"/>
                  </a:lnTo>
                  <a:lnTo>
                    <a:pt x="1296" y="90024"/>
                  </a:lnTo>
                  <a:lnTo>
                    <a:pt x="3335" y="91766"/>
                  </a:lnTo>
                  <a:lnTo>
                    <a:pt x="15880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g30df25825c9_0_1749"/>
            <p:cNvSpPr/>
            <p:nvPr/>
          </p:nvSpPr>
          <p:spPr>
            <a:xfrm>
              <a:off x="3626666" y="5646396"/>
              <a:ext cx="119348" cy="81305"/>
            </a:xfrm>
            <a:custGeom>
              <a:rect b="b" l="l" r="r" t="t"/>
              <a:pathLst>
                <a:path extrusionOk="0" h="81305" w="119348">
                  <a:moveTo>
                    <a:pt x="11884" y="24154"/>
                  </a:moveTo>
                  <a:lnTo>
                    <a:pt x="11884" y="24154"/>
                  </a:lnTo>
                  <a:lnTo>
                    <a:pt x="18626" y="27524"/>
                  </a:lnTo>
                  <a:lnTo>
                    <a:pt x="43686" y="29915"/>
                  </a:lnTo>
                  <a:lnTo>
                    <a:pt x="72049" y="30388"/>
                  </a:lnTo>
                  <a:lnTo>
                    <a:pt x="96111" y="29783"/>
                  </a:lnTo>
                  <a:lnTo>
                    <a:pt x="114289" y="25035"/>
                  </a:lnTo>
                  <a:lnTo>
                    <a:pt x="116137" y="24035"/>
                  </a:lnTo>
                  <a:lnTo>
                    <a:pt x="117369" y="22664"/>
                  </a:lnTo>
                  <a:lnTo>
                    <a:pt x="118739" y="19258"/>
                  </a:lnTo>
                  <a:lnTo>
                    <a:pt x="119347" y="15393"/>
                  </a:lnTo>
                  <a:lnTo>
                    <a:pt x="118098" y="13375"/>
                  </a:lnTo>
                  <a:lnTo>
                    <a:pt x="112948" y="9250"/>
                  </a:lnTo>
                  <a:lnTo>
                    <a:pt x="98743" y="2961"/>
                  </a:lnTo>
                  <a:lnTo>
                    <a:pt x="77758" y="0"/>
                  </a:lnTo>
                  <a:lnTo>
                    <a:pt x="47500" y="4070"/>
                  </a:lnTo>
                  <a:lnTo>
                    <a:pt x="17978" y="16488"/>
                  </a:lnTo>
                  <a:lnTo>
                    <a:pt x="5380" y="26429"/>
                  </a:lnTo>
                  <a:lnTo>
                    <a:pt x="1938" y="31751"/>
                  </a:lnTo>
                  <a:lnTo>
                    <a:pt x="0" y="42084"/>
                  </a:lnTo>
                  <a:lnTo>
                    <a:pt x="3309" y="49997"/>
                  </a:lnTo>
                  <a:lnTo>
                    <a:pt x="10190" y="58218"/>
                  </a:lnTo>
                  <a:lnTo>
                    <a:pt x="25964" y="70074"/>
                  </a:lnTo>
                  <a:lnTo>
                    <a:pt x="44748" y="77663"/>
                  </a:lnTo>
                  <a:lnTo>
                    <a:pt x="72259" y="80585"/>
                  </a:lnTo>
                  <a:lnTo>
                    <a:pt x="88084" y="8130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g30df25825c9_0_1749"/>
            <p:cNvSpPr/>
            <p:nvPr/>
          </p:nvSpPr>
          <p:spPr>
            <a:xfrm>
              <a:off x="3741898" y="5664462"/>
              <a:ext cx="118903" cy="81624"/>
            </a:xfrm>
            <a:custGeom>
              <a:rect b="b" l="l" r="r" t="t"/>
              <a:pathLst>
                <a:path extrusionOk="0" h="81624" w="118903">
                  <a:moveTo>
                    <a:pt x="68102" y="6088"/>
                  </a:moveTo>
                  <a:lnTo>
                    <a:pt x="68102" y="6088"/>
                  </a:lnTo>
                  <a:lnTo>
                    <a:pt x="64731" y="6088"/>
                  </a:lnTo>
                  <a:lnTo>
                    <a:pt x="61195" y="4206"/>
                  </a:lnTo>
                  <a:lnTo>
                    <a:pt x="57271" y="1724"/>
                  </a:lnTo>
                  <a:lnTo>
                    <a:pt x="49003" y="130"/>
                  </a:lnTo>
                  <a:lnTo>
                    <a:pt x="46903" y="0"/>
                  </a:lnTo>
                  <a:lnTo>
                    <a:pt x="24664" y="9928"/>
                  </a:lnTo>
                  <a:lnTo>
                    <a:pt x="10468" y="21415"/>
                  </a:lnTo>
                  <a:lnTo>
                    <a:pt x="4152" y="29598"/>
                  </a:lnTo>
                  <a:lnTo>
                    <a:pt x="874" y="37939"/>
                  </a:lnTo>
                  <a:lnTo>
                    <a:pt x="0" y="42139"/>
                  </a:lnTo>
                  <a:lnTo>
                    <a:pt x="911" y="50567"/>
                  </a:lnTo>
                  <a:lnTo>
                    <a:pt x="2141" y="54792"/>
                  </a:lnTo>
                  <a:lnTo>
                    <a:pt x="7271" y="61366"/>
                  </a:lnTo>
                  <a:lnTo>
                    <a:pt x="25434" y="74706"/>
                  </a:lnTo>
                  <a:lnTo>
                    <a:pt x="39025" y="78918"/>
                  </a:lnTo>
                  <a:lnTo>
                    <a:pt x="67376" y="81623"/>
                  </a:lnTo>
                  <a:lnTo>
                    <a:pt x="97017" y="77087"/>
                  </a:lnTo>
                  <a:lnTo>
                    <a:pt x="118902" y="695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g30df25825c9_0_1749"/>
            <p:cNvSpPr/>
            <p:nvPr/>
          </p:nvSpPr>
          <p:spPr>
            <a:xfrm>
              <a:off x="3813938" y="5690853"/>
              <a:ext cx="120671" cy="138448"/>
            </a:xfrm>
            <a:custGeom>
              <a:rect b="b" l="l" r="r" t="t"/>
              <a:pathLst>
                <a:path extrusionOk="0" h="138448" w="120671">
                  <a:moveTo>
                    <a:pt x="34162" y="17797"/>
                  </a:moveTo>
                  <a:lnTo>
                    <a:pt x="34162" y="17797"/>
                  </a:lnTo>
                  <a:lnTo>
                    <a:pt x="30791" y="17797"/>
                  </a:lnTo>
                  <a:lnTo>
                    <a:pt x="30504" y="18502"/>
                  </a:lnTo>
                  <a:lnTo>
                    <a:pt x="32066" y="21167"/>
                  </a:lnTo>
                  <a:lnTo>
                    <a:pt x="33470" y="22161"/>
                  </a:lnTo>
                  <a:lnTo>
                    <a:pt x="39523" y="24970"/>
                  </a:lnTo>
                  <a:lnTo>
                    <a:pt x="49940" y="32700"/>
                  </a:lnTo>
                  <a:lnTo>
                    <a:pt x="62669" y="35618"/>
                  </a:lnTo>
                  <a:lnTo>
                    <a:pt x="92865" y="36033"/>
                  </a:lnTo>
                  <a:lnTo>
                    <a:pt x="114521" y="27994"/>
                  </a:lnTo>
                  <a:lnTo>
                    <a:pt x="119266" y="23975"/>
                  </a:lnTo>
                  <a:lnTo>
                    <a:pt x="120532" y="21916"/>
                  </a:lnTo>
                  <a:lnTo>
                    <a:pt x="120670" y="19837"/>
                  </a:lnTo>
                  <a:lnTo>
                    <a:pt x="118942" y="15646"/>
                  </a:lnTo>
                  <a:lnTo>
                    <a:pt x="93764" y="2978"/>
                  </a:lnTo>
                  <a:lnTo>
                    <a:pt x="74086" y="0"/>
                  </a:lnTo>
                  <a:lnTo>
                    <a:pt x="44270" y="3359"/>
                  </a:lnTo>
                  <a:lnTo>
                    <a:pt x="30885" y="5993"/>
                  </a:lnTo>
                  <a:lnTo>
                    <a:pt x="15552" y="15084"/>
                  </a:lnTo>
                  <a:lnTo>
                    <a:pt x="8722" y="22706"/>
                  </a:lnTo>
                  <a:lnTo>
                    <a:pt x="911" y="38301"/>
                  </a:lnTo>
                  <a:lnTo>
                    <a:pt x="0" y="42756"/>
                  </a:lnTo>
                  <a:lnTo>
                    <a:pt x="5326" y="67511"/>
                  </a:lnTo>
                  <a:lnTo>
                    <a:pt x="17857" y="87325"/>
                  </a:lnTo>
                  <a:lnTo>
                    <a:pt x="42197" y="114329"/>
                  </a:lnTo>
                  <a:lnTo>
                    <a:pt x="65912" y="13844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g30df25825c9_0_1749"/>
            <p:cNvSpPr/>
            <p:nvPr/>
          </p:nvSpPr>
          <p:spPr>
            <a:xfrm>
              <a:off x="3391012" y="5613400"/>
              <a:ext cx="88789" cy="209551"/>
            </a:xfrm>
            <a:custGeom>
              <a:rect b="b" l="l" r="r" t="t"/>
              <a:pathLst>
                <a:path extrusionOk="0" h="209551" w="88789">
                  <a:moveTo>
                    <a:pt x="88788" y="0"/>
                  </a:moveTo>
                  <a:lnTo>
                    <a:pt x="88788" y="0"/>
                  </a:lnTo>
                  <a:lnTo>
                    <a:pt x="88083" y="28251"/>
                  </a:lnTo>
                  <a:lnTo>
                    <a:pt x="77251" y="58756"/>
                  </a:lnTo>
                  <a:lnTo>
                    <a:pt x="64663" y="85872"/>
                  </a:lnTo>
                  <a:lnTo>
                    <a:pt x="48431" y="111978"/>
                  </a:lnTo>
                  <a:lnTo>
                    <a:pt x="34276" y="139241"/>
                  </a:lnTo>
                  <a:lnTo>
                    <a:pt x="15401" y="168327"/>
                  </a:lnTo>
                  <a:lnTo>
                    <a:pt x="2772" y="192714"/>
                  </a:lnTo>
                  <a:lnTo>
                    <a:pt x="0" y="208811"/>
                  </a:lnTo>
                  <a:lnTo>
                    <a:pt x="18938" y="209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9" name="Google Shape;719;g30df25825c9_0_1749"/>
          <p:cNvGrpSpPr/>
          <p:nvPr/>
        </p:nvGrpSpPr>
        <p:grpSpPr>
          <a:xfrm>
            <a:off x="2336800" y="5416550"/>
            <a:ext cx="768351" cy="266701"/>
            <a:chOff x="2336800" y="5416550"/>
            <a:chExt cx="768351" cy="266701"/>
          </a:xfrm>
        </p:grpSpPr>
        <p:sp>
          <p:nvSpPr>
            <p:cNvPr id="720" name="Google Shape;720;g30df25825c9_0_1749"/>
            <p:cNvSpPr/>
            <p:nvPr/>
          </p:nvSpPr>
          <p:spPr>
            <a:xfrm>
              <a:off x="2336800" y="5518150"/>
              <a:ext cx="171451" cy="18145"/>
            </a:xfrm>
            <a:custGeom>
              <a:rect b="b" l="l" r="r" t="t"/>
              <a:pathLst>
                <a:path extrusionOk="0" h="18145" w="171451">
                  <a:moveTo>
                    <a:pt x="0" y="0"/>
                  </a:moveTo>
                  <a:lnTo>
                    <a:pt x="0" y="0"/>
                  </a:lnTo>
                  <a:lnTo>
                    <a:pt x="12242" y="705"/>
                  </a:lnTo>
                  <a:lnTo>
                    <a:pt x="39898" y="5761"/>
                  </a:lnTo>
                  <a:lnTo>
                    <a:pt x="68083" y="9643"/>
                  </a:lnTo>
                  <a:lnTo>
                    <a:pt x="96312" y="12097"/>
                  </a:lnTo>
                  <a:lnTo>
                    <a:pt x="122219" y="13227"/>
                  </a:lnTo>
                  <a:lnTo>
                    <a:pt x="149375" y="18144"/>
                  </a:lnTo>
                  <a:lnTo>
                    <a:pt x="17145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g30df25825c9_0_1749"/>
            <p:cNvSpPr/>
            <p:nvPr/>
          </p:nvSpPr>
          <p:spPr>
            <a:xfrm>
              <a:off x="2376449" y="5430796"/>
              <a:ext cx="150852" cy="172561"/>
            </a:xfrm>
            <a:custGeom>
              <a:rect b="b" l="l" r="r" t="t"/>
              <a:pathLst>
                <a:path extrusionOk="0" h="172561" w="150852">
                  <a:moveTo>
                    <a:pt x="150851" y="49254"/>
                  </a:moveTo>
                  <a:lnTo>
                    <a:pt x="150851" y="49254"/>
                  </a:lnTo>
                  <a:lnTo>
                    <a:pt x="147480" y="45883"/>
                  </a:lnTo>
                  <a:lnTo>
                    <a:pt x="145825" y="42347"/>
                  </a:lnTo>
                  <a:lnTo>
                    <a:pt x="143847" y="20187"/>
                  </a:lnTo>
                  <a:lnTo>
                    <a:pt x="139447" y="13439"/>
                  </a:lnTo>
                  <a:lnTo>
                    <a:pt x="129576" y="2710"/>
                  </a:lnTo>
                  <a:lnTo>
                    <a:pt x="121640" y="345"/>
                  </a:lnTo>
                  <a:lnTo>
                    <a:pt x="112468" y="0"/>
                  </a:lnTo>
                  <a:lnTo>
                    <a:pt x="86025" y="10064"/>
                  </a:lnTo>
                  <a:lnTo>
                    <a:pt x="58797" y="28502"/>
                  </a:lnTo>
                  <a:lnTo>
                    <a:pt x="32412" y="58991"/>
                  </a:lnTo>
                  <a:lnTo>
                    <a:pt x="16189" y="89681"/>
                  </a:lnTo>
                  <a:lnTo>
                    <a:pt x="6294" y="113444"/>
                  </a:lnTo>
                  <a:lnTo>
                    <a:pt x="0" y="143386"/>
                  </a:lnTo>
                  <a:lnTo>
                    <a:pt x="1021" y="152944"/>
                  </a:lnTo>
                  <a:lnTo>
                    <a:pt x="6351" y="169530"/>
                  </a:lnTo>
                  <a:lnTo>
                    <a:pt x="7951" y="171772"/>
                  </a:lnTo>
                  <a:lnTo>
                    <a:pt x="10429" y="172560"/>
                  </a:lnTo>
                  <a:lnTo>
                    <a:pt x="16945" y="171555"/>
                  </a:lnTo>
                  <a:lnTo>
                    <a:pt x="28547" y="167022"/>
                  </a:lnTo>
                  <a:lnTo>
                    <a:pt x="49251" y="15085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g30df25825c9_0_1749"/>
            <p:cNvSpPr/>
            <p:nvPr/>
          </p:nvSpPr>
          <p:spPr>
            <a:xfrm>
              <a:off x="2445034" y="5530850"/>
              <a:ext cx="196567" cy="63039"/>
            </a:xfrm>
            <a:custGeom>
              <a:rect b="b" l="l" r="r" t="t"/>
              <a:pathLst>
                <a:path extrusionOk="0" h="63039" w="196567">
                  <a:moveTo>
                    <a:pt x="12416" y="6350"/>
                  </a:moveTo>
                  <a:lnTo>
                    <a:pt x="12416" y="6350"/>
                  </a:lnTo>
                  <a:lnTo>
                    <a:pt x="2957" y="15810"/>
                  </a:lnTo>
                  <a:lnTo>
                    <a:pt x="1156" y="23254"/>
                  </a:lnTo>
                  <a:lnTo>
                    <a:pt x="0" y="38539"/>
                  </a:lnTo>
                  <a:lnTo>
                    <a:pt x="3171" y="49440"/>
                  </a:lnTo>
                  <a:lnTo>
                    <a:pt x="8542" y="55605"/>
                  </a:lnTo>
                  <a:lnTo>
                    <a:pt x="15633" y="59991"/>
                  </a:lnTo>
                  <a:lnTo>
                    <a:pt x="32473" y="63038"/>
                  </a:lnTo>
                  <a:lnTo>
                    <a:pt x="42975" y="59992"/>
                  </a:lnTo>
                  <a:lnTo>
                    <a:pt x="49046" y="54651"/>
                  </a:lnTo>
                  <a:lnTo>
                    <a:pt x="58692" y="39723"/>
                  </a:lnTo>
                  <a:lnTo>
                    <a:pt x="59495" y="35654"/>
                  </a:lnTo>
                  <a:lnTo>
                    <a:pt x="58505" y="27370"/>
                  </a:lnTo>
                  <a:lnTo>
                    <a:pt x="53981" y="18145"/>
                  </a:lnTo>
                  <a:lnTo>
                    <a:pt x="48172" y="10942"/>
                  </a:lnTo>
                  <a:lnTo>
                    <a:pt x="38611" y="4339"/>
                  </a:lnTo>
                  <a:lnTo>
                    <a:pt x="35524" y="3599"/>
                  </a:lnTo>
                  <a:lnTo>
                    <a:pt x="32760" y="3811"/>
                  </a:lnTo>
                  <a:lnTo>
                    <a:pt x="27808" y="5927"/>
                  </a:lnTo>
                  <a:lnTo>
                    <a:pt x="23255" y="9220"/>
                  </a:lnTo>
                  <a:lnTo>
                    <a:pt x="20761" y="13034"/>
                  </a:lnTo>
                  <a:lnTo>
                    <a:pt x="20096" y="15040"/>
                  </a:lnTo>
                  <a:lnTo>
                    <a:pt x="20358" y="16376"/>
                  </a:lnTo>
                  <a:lnTo>
                    <a:pt x="21239" y="17268"/>
                  </a:lnTo>
                  <a:lnTo>
                    <a:pt x="24098" y="18258"/>
                  </a:lnTo>
                  <a:lnTo>
                    <a:pt x="48814" y="19019"/>
                  </a:lnTo>
                  <a:lnTo>
                    <a:pt x="79768" y="12961"/>
                  </a:lnTo>
                  <a:lnTo>
                    <a:pt x="83037" y="14698"/>
                  </a:lnTo>
                  <a:lnTo>
                    <a:pt x="84897" y="16148"/>
                  </a:lnTo>
                  <a:lnTo>
                    <a:pt x="85431" y="18527"/>
                  </a:lnTo>
                  <a:lnTo>
                    <a:pt x="81670" y="42888"/>
                  </a:lnTo>
                  <a:lnTo>
                    <a:pt x="75995" y="56961"/>
                  </a:lnTo>
                  <a:lnTo>
                    <a:pt x="100042" y="31141"/>
                  </a:lnTo>
                  <a:lnTo>
                    <a:pt x="102583" y="27112"/>
                  </a:lnTo>
                  <a:lnTo>
                    <a:pt x="111052" y="20751"/>
                  </a:lnTo>
                  <a:lnTo>
                    <a:pt x="136909" y="5032"/>
                  </a:lnTo>
                  <a:lnTo>
                    <a:pt x="167117" y="994"/>
                  </a:lnTo>
                  <a:lnTo>
                    <a:pt x="196566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g30df25825c9_0_1749"/>
            <p:cNvSpPr/>
            <p:nvPr/>
          </p:nvSpPr>
          <p:spPr>
            <a:xfrm>
              <a:off x="2689608" y="5525141"/>
              <a:ext cx="103909" cy="100817"/>
            </a:xfrm>
            <a:custGeom>
              <a:rect b="b" l="l" r="r" t="t"/>
              <a:pathLst>
                <a:path extrusionOk="0" h="100817" w="103909">
                  <a:moveTo>
                    <a:pt x="9142" y="56509"/>
                  </a:moveTo>
                  <a:lnTo>
                    <a:pt x="9142" y="56509"/>
                  </a:lnTo>
                  <a:lnTo>
                    <a:pt x="37685" y="56509"/>
                  </a:lnTo>
                  <a:lnTo>
                    <a:pt x="53818" y="55804"/>
                  </a:lnTo>
                  <a:lnTo>
                    <a:pt x="80943" y="49337"/>
                  </a:lnTo>
                  <a:lnTo>
                    <a:pt x="89502" y="43678"/>
                  </a:lnTo>
                  <a:lnTo>
                    <a:pt x="98882" y="32560"/>
                  </a:lnTo>
                  <a:lnTo>
                    <a:pt x="102760" y="23700"/>
                  </a:lnTo>
                  <a:lnTo>
                    <a:pt x="103908" y="16606"/>
                  </a:lnTo>
                  <a:lnTo>
                    <a:pt x="100414" y="10317"/>
                  </a:lnTo>
                  <a:lnTo>
                    <a:pt x="97507" y="6664"/>
                  </a:lnTo>
                  <a:lnTo>
                    <a:pt x="90513" y="2606"/>
                  </a:lnTo>
                  <a:lnTo>
                    <a:pt x="74526" y="0"/>
                  </a:lnTo>
                  <a:lnTo>
                    <a:pt x="47242" y="4883"/>
                  </a:lnTo>
                  <a:lnTo>
                    <a:pt x="41832" y="7223"/>
                  </a:lnTo>
                  <a:lnTo>
                    <a:pt x="20999" y="22267"/>
                  </a:lnTo>
                  <a:lnTo>
                    <a:pt x="8814" y="37896"/>
                  </a:lnTo>
                  <a:lnTo>
                    <a:pt x="214" y="60522"/>
                  </a:lnTo>
                  <a:lnTo>
                    <a:pt x="0" y="69111"/>
                  </a:lnTo>
                  <a:lnTo>
                    <a:pt x="931" y="73377"/>
                  </a:lnTo>
                  <a:lnTo>
                    <a:pt x="7609" y="81880"/>
                  </a:lnTo>
                  <a:lnTo>
                    <a:pt x="25773" y="95465"/>
                  </a:lnTo>
                  <a:lnTo>
                    <a:pt x="50971" y="99874"/>
                  </a:lnTo>
                  <a:lnTo>
                    <a:pt x="70877" y="100816"/>
                  </a:lnTo>
                  <a:lnTo>
                    <a:pt x="91692" y="9460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g30df25825c9_0_1749"/>
            <p:cNvSpPr/>
            <p:nvPr/>
          </p:nvSpPr>
          <p:spPr>
            <a:xfrm>
              <a:off x="2647950" y="5467350"/>
              <a:ext cx="95251" cy="98413"/>
            </a:xfrm>
            <a:custGeom>
              <a:rect b="b" l="l" r="r" t="t"/>
              <a:pathLst>
                <a:path extrusionOk="0" h="98413" w="95251">
                  <a:moveTo>
                    <a:pt x="0" y="0"/>
                  </a:moveTo>
                  <a:lnTo>
                    <a:pt x="0" y="0"/>
                  </a:lnTo>
                  <a:lnTo>
                    <a:pt x="3371" y="0"/>
                  </a:lnTo>
                  <a:lnTo>
                    <a:pt x="4364" y="2117"/>
                  </a:lnTo>
                  <a:lnTo>
                    <a:pt x="7839" y="16959"/>
                  </a:lnTo>
                  <a:lnTo>
                    <a:pt x="9459" y="19772"/>
                  </a:lnTo>
                  <a:lnTo>
                    <a:pt x="12273" y="43500"/>
                  </a:lnTo>
                  <a:lnTo>
                    <a:pt x="12675" y="74028"/>
                  </a:lnTo>
                  <a:lnTo>
                    <a:pt x="6524" y="98412"/>
                  </a:lnTo>
                  <a:lnTo>
                    <a:pt x="6427" y="97126"/>
                  </a:lnTo>
                  <a:lnTo>
                    <a:pt x="8266" y="94202"/>
                  </a:lnTo>
                  <a:lnTo>
                    <a:pt x="30476" y="64239"/>
                  </a:lnTo>
                  <a:lnTo>
                    <a:pt x="46530" y="43137"/>
                  </a:lnTo>
                  <a:lnTo>
                    <a:pt x="61900" y="27773"/>
                  </a:lnTo>
                  <a:lnTo>
                    <a:pt x="72041" y="20537"/>
                  </a:lnTo>
                  <a:lnTo>
                    <a:pt x="79828" y="11181"/>
                  </a:lnTo>
                  <a:lnTo>
                    <a:pt x="87566" y="6986"/>
                  </a:lnTo>
                  <a:lnTo>
                    <a:pt x="91876" y="6539"/>
                  </a:lnTo>
                  <a:lnTo>
                    <a:pt x="93001" y="7181"/>
                  </a:lnTo>
                  <a:lnTo>
                    <a:pt x="93750" y="8315"/>
                  </a:lnTo>
                  <a:lnTo>
                    <a:pt x="9525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g30df25825c9_0_1749"/>
            <p:cNvSpPr/>
            <p:nvPr/>
          </p:nvSpPr>
          <p:spPr>
            <a:xfrm>
              <a:off x="2788649" y="5416550"/>
              <a:ext cx="80245" cy="199375"/>
            </a:xfrm>
            <a:custGeom>
              <a:rect b="b" l="l" r="r" t="t"/>
              <a:pathLst>
                <a:path extrusionOk="0" h="199375" w="80245">
                  <a:moveTo>
                    <a:pt x="56151" y="0"/>
                  </a:moveTo>
                  <a:lnTo>
                    <a:pt x="56151" y="0"/>
                  </a:lnTo>
                  <a:lnTo>
                    <a:pt x="55445" y="15900"/>
                  </a:lnTo>
                  <a:lnTo>
                    <a:pt x="51125" y="35727"/>
                  </a:lnTo>
                  <a:lnTo>
                    <a:pt x="46692" y="63031"/>
                  </a:lnTo>
                  <a:lnTo>
                    <a:pt x="41040" y="89153"/>
                  </a:lnTo>
                  <a:lnTo>
                    <a:pt x="34897" y="115865"/>
                  </a:lnTo>
                  <a:lnTo>
                    <a:pt x="22137" y="143693"/>
                  </a:lnTo>
                  <a:lnTo>
                    <a:pt x="9844" y="166741"/>
                  </a:lnTo>
                  <a:lnTo>
                    <a:pt x="4061" y="183251"/>
                  </a:lnTo>
                  <a:lnTo>
                    <a:pt x="0" y="189069"/>
                  </a:lnTo>
                  <a:lnTo>
                    <a:pt x="4268" y="185147"/>
                  </a:lnTo>
                  <a:lnTo>
                    <a:pt x="9891" y="178880"/>
                  </a:lnTo>
                  <a:lnTo>
                    <a:pt x="24419" y="149071"/>
                  </a:lnTo>
                  <a:lnTo>
                    <a:pt x="29348" y="143159"/>
                  </a:lnTo>
                  <a:lnTo>
                    <a:pt x="40762" y="135865"/>
                  </a:lnTo>
                  <a:lnTo>
                    <a:pt x="70367" y="121920"/>
                  </a:lnTo>
                  <a:lnTo>
                    <a:pt x="72684" y="122908"/>
                  </a:lnTo>
                  <a:lnTo>
                    <a:pt x="77140" y="127768"/>
                  </a:lnTo>
                  <a:lnTo>
                    <a:pt x="79591" y="134632"/>
                  </a:lnTo>
                  <a:lnTo>
                    <a:pt x="80244" y="138438"/>
                  </a:lnTo>
                  <a:lnTo>
                    <a:pt x="79088" y="146430"/>
                  </a:lnTo>
                  <a:lnTo>
                    <a:pt x="70516" y="176509"/>
                  </a:lnTo>
                  <a:lnTo>
                    <a:pt x="68886" y="184988"/>
                  </a:lnTo>
                  <a:lnTo>
                    <a:pt x="63154" y="199374"/>
                  </a:lnTo>
                  <a:lnTo>
                    <a:pt x="62937" y="199238"/>
                  </a:lnTo>
                  <a:lnTo>
                    <a:pt x="62791" y="198442"/>
                  </a:lnTo>
                  <a:lnTo>
                    <a:pt x="63400" y="197912"/>
                  </a:lnTo>
                  <a:lnTo>
                    <a:pt x="68851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g30df25825c9_0_1749"/>
            <p:cNvSpPr/>
            <p:nvPr/>
          </p:nvSpPr>
          <p:spPr>
            <a:xfrm>
              <a:off x="2889250" y="5505450"/>
              <a:ext cx="50762" cy="107951"/>
            </a:xfrm>
            <a:custGeom>
              <a:rect b="b" l="l" r="r" t="t"/>
              <a:pathLst>
                <a:path extrusionOk="0" h="107951" w="50762">
                  <a:moveTo>
                    <a:pt x="19050" y="0"/>
                  </a:moveTo>
                  <a:lnTo>
                    <a:pt x="19050" y="0"/>
                  </a:lnTo>
                  <a:lnTo>
                    <a:pt x="27888" y="0"/>
                  </a:lnTo>
                  <a:lnTo>
                    <a:pt x="50354" y="6272"/>
                  </a:lnTo>
                  <a:lnTo>
                    <a:pt x="50761" y="15181"/>
                  </a:lnTo>
                  <a:lnTo>
                    <a:pt x="50068" y="16471"/>
                  </a:lnTo>
                  <a:lnTo>
                    <a:pt x="48901" y="17331"/>
                  </a:lnTo>
                  <a:lnTo>
                    <a:pt x="47417" y="17904"/>
                  </a:lnTo>
                  <a:lnTo>
                    <a:pt x="22269" y="47805"/>
                  </a:lnTo>
                  <a:lnTo>
                    <a:pt x="8564" y="76440"/>
                  </a:lnTo>
                  <a:lnTo>
                    <a:pt x="1267" y="95865"/>
                  </a:lnTo>
                  <a:lnTo>
                    <a:pt x="0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g30df25825c9_0_1749"/>
            <p:cNvSpPr/>
            <p:nvPr/>
          </p:nvSpPr>
          <p:spPr>
            <a:xfrm>
              <a:off x="2925720" y="5575300"/>
              <a:ext cx="77831" cy="65927"/>
            </a:xfrm>
            <a:custGeom>
              <a:rect b="b" l="l" r="r" t="t"/>
              <a:pathLst>
                <a:path extrusionOk="0" h="65927" w="77831">
                  <a:moveTo>
                    <a:pt x="58780" y="0"/>
                  </a:moveTo>
                  <a:lnTo>
                    <a:pt x="58780" y="0"/>
                  </a:lnTo>
                  <a:lnTo>
                    <a:pt x="49942" y="0"/>
                  </a:lnTo>
                  <a:lnTo>
                    <a:pt x="40482" y="3370"/>
                  </a:lnTo>
                  <a:lnTo>
                    <a:pt x="27407" y="12865"/>
                  </a:lnTo>
                  <a:lnTo>
                    <a:pt x="1301" y="36365"/>
                  </a:lnTo>
                  <a:lnTo>
                    <a:pt x="0" y="40470"/>
                  </a:lnTo>
                  <a:lnTo>
                    <a:pt x="435" y="48796"/>
                  </a:lnTo>
                  <a:lnTo>
                    <a:pt x="2244" y="52286"/>
                  </a:lnTo>
                  <a:lnTo>
                    <a:pt x="8018" y="58046"/>
                  </a:lnTo>
                  <a:lnTo>
                    <a:pt x="19202" y="65255"/>
                  </a:lnTo>
                  <a:lnTo>
                    <a:pt x="32958" y="65926"/>
                  </a:lnTo>
                  <a:lnTo>
                    <a:pt x="60422" y="63979"/>
                  </a:lnTo>
                  <a:lnTo>
                    <a:pt x="68447" y="61831"/>
                  </a:lnTo>
                  <a:lnTo>
                    <a:pt x="77830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g30df25825c9_0_1749"/>
            <p:cNvSpPr/>
            <p:nvPr/>
          </p:nvSpPr>
          <p:spPr>
            <a:xfrm>
              <a:off x="2998819" y="5524500"/>
              <a:ext cx="106332" cy="158751"/>
            </a:xfrm>
            <a:custGeom>
              <a:rect b="b" l="l" r="r" t="t"/>
              <a:pathLst>
                <a:path extrusionOk="0" h="158751" w="106332">
                  <a:moveTo>
                    <a:pt x="74581" y="0"/>
                  </a:moveTo>
                  <a:lnTo>
                    <a:pt x="74581" y="0"/>
                  </a:lnTo>
                  <a:lnTo>
                    <a:pt x="71210" y="0"/>
                  </a:lnTo>
                  <a:lnTo>
                    <a:pt x="67674" y="3763"/>
                  </a:lnTo>
                  <a:lnTo>
                    <a:pt x="44809" y="34719"/>
                  </a:lnTo>
                  <a:lnTo>
                    <a:pt x="21466" y="65746"/>
                  </a:lnTo>
                  <a:lnTo>
                    <a:pt x="6574" y="89344"/>
                  </a:lnTo>
                  <a:lnTo>
                    <a:pt x="0" y="107646"/>
                  </a:lnTo>
                  <a:lnTo>
                    <a:pt x="165" y="110570"/>
                  </a:lnTo>
                  <a:lnTo>
                    <a:pt x="2231" y="115700"/>
                  </a:lnTo>
                  <a:lnTo>
                    <a:pt x="10732" y="122554"/>
                  </a:lnTo>
                  <a:lnTo>
                    <a:pt x="26247" y="130485"/>
                  </a:lnTo>
                  <a:lnTo>
                    <a:pt x="54311" y="136609"/>
                  </a:lnTo>
                  <a:lnTo>
                    <a:pt x="62280" y="136446"/>
                  </a:lnTo>
                  <a:lnTo>
                    <a:pt x="78893" y="130590"/>
                  </a:lnTo>
                  <a:lnTo>
                    <a:pt x="88167" y="124693"/>
                  </a:lnTo>
                  <a:lnTo>
                    <a:pt x="89988" y="121934"/>
                  </a:lnTo>
                  <a:lnTo>
                    <a:pt x="94793" y="109249"/>
                  </a:lnTo>
                  <a:lnTo>
                    <a:pt x="97675" y="104293"/>
                  </a:lnTo>
                  <a:lnTo>
                    <a:pt x="98956" y="99740"/>
                  </a:lnTo>
                  <a:lnTo>
                    <a:pt x="98592" y="98244"/>
                  </a:lnTo>
                  <a:lnTo>
                    <a:pt x="97644" y="97245"/>
                  </a:lnTo>
                  <a:lnTo>
                    <a:pt x="94709" y="95431"/>
                  </a:lnTo>
                  <a:lnTo>
                    <a:pt x="91053" y="92273"/>
                  </a:lnTo>
                  <a:lnTo>
                    <a:pt x="89090" y="91854"/>
                  </a:lnTo>
                  <a:lnTo>
                    <a:pt x="87076" y="92281"/>
                  </a:lnTo>
                  <a:lnTo>
                    <a:pt x="82956" y="93930"/>
                  </a:lnTo>
                  <a:lnTo>
                    <a:pt x="65271" y="100204"/>
                  </a:lnTo>
                  <a:lnTo>
                    <a:pt x="57273" y="104037"/>
                  </a:lnTo>
                  <a:lnTo>
                    <a:pt x="50896" y="109974"/>
                  </a:lnTo>
                  <a:lnTo>
                    <a:pt x="41053" y="125283"/>
                  </a:lnTo>
                  <a:lnTo>
                    <a:pt x="40235" y="129383"/>
                  </a:lnTo>
                  <a:lnTo>
                    <a:pt x="41207" y="137702"/>
                  </a:lnTo>
                  <a:lnTo>
                    <a:pt x="45872" y="144222"/>
                  </a:lnTo>
                  <a:lnTo>
                    <a:pt x="53355" y="149470"/>
                  </a:lnTo>
                  <a:lnTo>
                    <a:pt x="71642" y="156708"/>
                  </a:lnTo>
                  <a:lnTo>
                    <a:pt x="102217" y="158671"/>
                  </a:lnTo>
                  <a:lnTo>
                    <a:pt x="106331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g30df25825c9_0_1749"/>
            <p:cNvSpPr/>
            <p:nvPr/>
          </p:nvSpPr>
          <p:spPr>
            <a:xfrm>
              <a:off x="2933700" y="5467350"/>
              <a:ext cx="12701" cy="12701"/>
            </a:xfrm>
            <a:custGeom>
              <a:rect b="b" l="l" r="r" t="t"/>
              <a:pathLst>
                <a:path extrusionOk="0" h="12701" w="12701">
                  <a:moveTo>
                    <a:pt x="0" y="0"/>
                  </a:moveTo>
                  <a:lnTo>
                    <a:pt x="0" y="0"/>
                  </a:lnTo>
                  <a:lnTo>
                    <a:pt x="1270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0" name="Google Shape;730;g30df25825c9_0_1749"/>
          <p:cNvGrpSpPr/>
          <p:nvPr/>
        </p:nvGrpSpPr>
        <p:grpSpPr>
          <a:xfrm>
            <a:off x="2701668" y="5753100"/>
            <a:ext cx="713945" cy="247651"/>
            <a:chOff x="2701668" y="5753100"/>
            <a:chExt cx="713945" cy="247651"/>
          </a:xfrm>
        </p:grpSpPr>
        <p:sp>
          <p:nvSpPr>
            <p:cNvPr id="731" name="Google Shape;731;g30df25825c9_0_1749"/>
            <p:cNvSpPr/>
            <p:nvPr/>
          </p:nvSpPr>
          <p:spPr>
            <a:xfrm>
              <a:off x="2899821" y="5842007"/>
              <a:ext cx="122687" cy="95075"/>
            </a:xfrm>
            <a:custGeom>
              <a:rect b="b" l="l" r="r" t="t"/>
              <a:pathLst>
                <a:path extrusionOk="0" h="95075" w="122687">
                  <a:moveTo>
                    <a:pt x="97379" y="6343"/>
                  </a:moveTo>
                  <a:lnTo>
                    <a:pt x="97379" y="6343"/>
                  </a:lnTo>
                  <a:lnTo>
                    <a:pt x="119200" y="6343"/>
                  </a:lnTo>
                  <a:lnTo>
                    <a:pt x="120393" y="5638"/>
                  </a:lnTo>
                  <a:lnTo>
                    <a:pt x="121188" y="4461"/>
                  </a:lnTo>
                  <a:lnTo>
                    <a:pt x="122686" y="255"/>
                  </a:lnTo>
                  <a:lnTo>
                    <a:pt x="96294" y="0"/>
                  </a:lnTo>
                  <a:lnTo>
                    <a:pt x="68347" y="8832"/>
                  </a:lnTo>
                  <a:lnTo>
                    <a:pt x="36606" y="26000"/>
                  </a:lnTo>
                  <a:lnTo>
                    <a:pt x="6586" y="52816"/>
                  </a:lnTo>
                  <a:lnTo>
                    <a:pt x="1053" y="58278"/>
                  </a:lnTo>
                  <a:lnTo>
                    <a:pt x="0" y="61428"/>
                  </a:lnTo>
                  <a:lnTo>
                    <a:pt x="1709" y="77340"/>
                  </a:lnTo>
                  <a:lnTo>
                    <a:pt x="3260" y="79780"/>
                  </a:lnTo>
                  <a:lnTo>
                    <a:pt x="12185" y="86585"/>
                  </a:lnTo>
                  <a:lnTo>
                    <a:pt x="23766" y="92364"/>
                  </a:lnTo>
                  <a:lnTo>
                    <a:pt x="52957" y="95074"/>
                  </a:lnTo>
                  <a:lnTo>
                    <a:pt x="74805" y="94516"/>
                  </a:lnTo>
                  <a:lnTo>
                    <a:pt x="103729" y="8889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g30df25825c9_0_1749"/>
            <p:cNvSpPr/>
            <p:nvPr/>
          </p:nvSpPr>
          <p:spPr>
            <a:xfrm>
              <a:off x="3048019" y="5753100"/>
              <a:ext cx="57132" cy="190501"/>
            </a:xfrm>
            <a:custGeom>
              <a:rect b="b" l="l" r="r" t="t"/>
              <a:pathLst>
                <a:path extrusionOk="0" h="190501" w="57132">
                  <a:moveTo>
                    <a:pt x="57131" y="0"/>
                  </a:moveTo>
                  <a:lnTo>
                    <a:pt x="57131" y="0"/>
                  </a:lnTo>
                  <a:lnTo>
                    <a:pt x="56426" y="6480"/>
                  </a:lnTo>
                  <a:lnTo>
                    <a:pt x="48293" y="32603"/>
                  </a:lnTo>
                  <a:lnTo>
                    <a:pt x="39419" y="58025"/>
                  </a:lnTo>
                  <a:lnTo>
                    <a:pt x="24809" y="89491"/>
                  </a:lnTo>
                  <a:lnTo>
                    <a:pt x="8335" y="119512"/>
                  </a:lnTo>
                  <a:lnTo>
                    <a:pt x="1631" y="148777"/>
                  </a:lnTo>
                  <a:lnTo>
                    <a:pt x="45" y="178728"/>
                  </a:lnTo>
                  <a:lnTo>
                    <a:pt x="0" y="185914"/>
                  </a:lnTo>
                  <a:lnTo>
                    <a:pt x="699" y="187443"/>
                  </a:lnTo>
                  <a:lnTo>
                    <a:pt x="1871" y="188462"/>
                  </a:lnTo>
                  <a:lnTo>
                    <a:pt x="6331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g30df25825c9_0_1749"/>
            <p:cNvSpPr/>
            <p:nvPr/>
          </p:nvSpPr>
          <p:spPr>
            <a:xfrm>
              <a:off x="3086232" y="5842411"/>
              <a:ext cx="62888" cy="74841"/>
            </a:xfrm>
            <a:custGeom>
              <a:rect b="b" l="l" r="r" t="t"/>
              <a:pathLst>
                <a:path extrusionOk="0" h="74841" w="62888">
                  <a:moveTo>
                    <a:pt x="31618" y="5939"/>
                  </a:moveTo>
                  <a:lnTo>
                    <a:pt x="31618" y="5939"/>
                  </a:lnTo>
                  <a:lnTo>
                    <a:pt x="22780" y="5939"/>
                  </a:lnTo>
                  <a:lnTo>
                    <a:pt x="13320" y="12681"/>
                  </a:lnTo>
                  <a:lnTo>
                    <a:pt x="4951" y="26986"/>
                  </a:lnTo>
                  <a:lnTo>
                    <a:pt x="1374" y="37889"/>
                  </a:lnTo>
                  <a:lnTo>
                    <a:pt x="0" y="63272"/>
                  </a:lnTo>
                  <a:lnTo>
                    <a:pt x="1808" y="68580"/>
                  </a:lnTo>
                  <a:lnTo>
                    <a:pt x="3278" y="70983"/>
                  </a:lnTo>
                  <a:lnTo>
                    <a:pt x="5669" y="72585"/>
                  </a:lnTo>
                  <a:lnTo>
                    <a:pt x="15776" y="74840"/>
                  </a:lnTo>
                  <a:lnTo>
                    <a:pt x="27708" y="74801"/>
                  </a:lnTo>
                  <a:lnTo>
                    <a:pt x="35995" y="72293"/>
                  </a:lnTo>
                  <a:lnTo>
                    <a:pt x="48594" y="63543"/>
                  </a:lnTo>
                  <a:lnTo>
                    <a:pt x="57893" y="52013"/>
                  </a:lnTo>
                  <a:lnTo>
                    <a:pt x="61746" y="36289"/>
                  </a:lnTo>
                  <a:lnTo>
                    <a:pt x="62887" y="21595"/>
                  </a:lnTo>
                  <a:lnTo>
                    <a:pt x="61273" y="14544"/>
                  </a:lnTo>
                  <a:lnTo>
                    <a:pt x="59855" y="11675"/>
                  </a:lnTo>
                  <a:lnTo>
                    <a:pt x="52635" y="6607"/>
                  </a:lnTo>
                  <a:lnTo>
                    <a:pt x="37494" y="975"/>
                  </a:lnTo>
                  <a:lnTo>
                    <a:pt x="29988" y="0"/>
                  </a:lnTo>
                  <a:lnTo>
                    <a:pt x="28415" y="568"/>
                  </a:lnTo>
                  <a:lnTo>
                    <a:pt x="27366" y="1653"/>
                  </a:lnTo>
                  <a:lnTo>
                    <a:pt x="25268" y="593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g30df25825c9_0_1749"/>
            <p:cNvSpPr/>
            <p:nvPr/>
          </p:nvSpPr>
          <p:spPr>
            <a:xfrm>
              <a:off x="3149600" y="5848350"/>
              <a:ext cx="133351" cy="22516"/>
            </a:xfrm>
            <a:custGeom>
              <a:rect b="b" l="l" r="r" t="t"/>
              <a:pathLst>
                <a:path extrusionOk="0" h="22516" w="133351">
                  <a:moveTo>
                    <a:pt x="0" y="0"/>
                  </a:moveTo>
                  <a:lnTo>
                    <a:pt x="0" y="0"/>
                  </a:lnTo>
                  <a:lnTo>
                    <a:pt x="21048" y="8838"/>
                  </a:lnTo>
                  <a:lnTo>
                    <a:pt x="51063" y="14072"/>
                  </a:lnTo>
                  <a:lnTo>
                    <a:pt x="76252" y="18067"/>
                  </a:lnTo>
                  <a:lnTo>
                    <a:pt x="105269" y="22515"/>
                  </a:lnTo>
                  <a:lnTo>
                    <a:pt x="133350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g30df25825c9_0_1749"/>
            <p:cNvSpPr/>
            <p:nvPr/>
          </p:nvSpPr>
          <p:spPr>
            <a:xfrm>
              <a:off x="3195610" y="5772150"/>
              <a:ext cx="55591" cy="193279"/>
            </a:xfrm>
            <a:custGeom>
              <a:rect b="b" l="l" r="r" t="t"/>
              <a:pathLst>
                <a:path extrusionOk="0" h="193279" w="55591">
                  <a:moveTo>
                    <a:pt x="49240" y="0"/>
                  </a:moveTo>
                  <a:lnTo>
                    <a:pt x="49240" y="0"/>
                  </a:lnTo>
                  <a:lnTo>
                    <a:pt x="45869" y="3371"/>
                  </a:lnTo>
                  <a:lnTo>
                    <a:pt x="44215" y="8789"/>
                  </a:lnTo>
                  <a:lnTo>
                    <a:pt x="43773" y="12209"/>
                  </a:lnTo>
                  <a:lnTo>
                    <a:pt x="29191" y="42635"/>
                  </a:lnTo>
                  <a:lnTo>
                    <a:pt x="19075" y="67430"/>
                  </a:lnTo>
                  <a:lnTo>
                    <a:pt x="9336" y="98143"/>
                  </a:lnTo>
                  <a:lnTo>
                    <a:pt x="1324" y="126317"/>
                  </a:lnTo>
                  <a:lnTo>
                    <a:pt x="0" y="145848"/>
                  </a:lnTo>
                  <a:lnTo>
                    <a:pt x="3763" y="163629"/>
                  </a:lnTo>
                  <a:lnTo>
                    <a:pt x="7391" y="171031"/>
                  </a:lnTo>
                  <a:lnTo>
                    <a:pt x="13237" y="176673"/>
                  </a:lnTo>
                  <a:lnTo>
                    <a:pt x="37525" y="192551"/>
                  </a:lnTo>
                  <a:lnTo>
                    <a:pt x="40724" y="193278"/>
                  </a:lnTo>
                  <a:lnTo>
                    <a:pt x="55590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g30df25825c9_0_1749"/>
            <p:cNvSpPr/>
            <p:nvPr/>
          </p:nvSpPr>
          <p:spPr>
            <a:xfrm>
              <a:off x="3244862" y="5797550"/>
              <a:ext cx="88670" cy="158751"/>
            </a:xfrm>
            <a:custGeom>
              <a:rect b="b" l="l" r="r" t="t"/>
              <a:pathLst>
                <a:path extrusionOk="0" h="158751" w="88670">
                  <a:moveTo>
                    <a:pt x="50788" y="0"/>
                  </a:moveTo>
                  <a:lnTo>
                    <a:pt x="50788" y="0"/>
                  </a:lnTo>
                  <a:lnTo>
                    <a:pt x="50788" y="3371"/>
                  </a:lnTo>
                  <a:lnTo>
                    <a:pt x="39957" y="34319"/>
                  </a:lnTo>
                  <a:lnTo>
                    <a:pt x="33781" y="59870"/>
                  </a:lnTo>
                  <a:lnTo>
                    <a:pt x="25374" y="88183"/>
                  </a:lnTo>
                  <a:lnTo>
                    <a:pt x="10439" y="119850"/>
                  </a:lnTo>
                  <a:lnTo>
                    <a:pt x="2262" y="137242"/>
                  </a:lnTo>
                  <a:lnTo>
                    <a:pt x="121" y="151002"/>
                  </a:lnTo>
                  <a:lnTo>
                    <a:pt x="0" y="143439"/>
                  </a:lnTo>
                  <a:lnTo>
                    <a:pt x="18907" y="112040"/>
                  </a:lnTo>
                  <a:lnTo>
                    <a:pt x="33657" y="93678"/>
                  </a:lnTo>
                  <a:lnTo>
                    <a:pt x="55376" y="80482"/>
                  </a:lnTo>
                  <a:lnTo>
                    <a:pt x="67826" y="77468"/>
                  </a:lnTo>
                  <a:lnTo>
                    <a:pt x="80452" y="76576"/>
                  </a:lnTo>
                  <a:lnTo>
                    <a:pt x="83264" y="77156"/>
                  </a:lnTo>
                  <a:lnTo>
                    <a:pt x="85139" y="78248"/>
                  </a:lnTo>
                  <a:lnTo>
                    <a:pt x="86389" y="79682"/>
                  </a:lnTo>
                  <a:lnTo>
                    <a:pt x="87777" y="85038"/>
                  </a:lnTo>
                  <a:lnTo>
                    <a:pt x="88669" y="106717"/>
                  </a:lnTo>
                  <a:lnTo>
                    <a:pt x="85027" y="118221"/>
                  </a:lnTo>
                  <a:lnTo>
                    <a:pt x="70057" y="145837"/>
                  </a:lnTo>
                  <a:lnTo>
                    <a:pt x="64786" y="156199"/>
                  </a:lnTo>
                  <a:lnTo>
                    <a:pt x="65058" y="157050"/>
                  </a:lnTo>
                  <a:lnTo>
                    <a:pt x="65946" y="157617"/>
                  </a:lnTo>
                  <a:lnTo>
                    <a:pt x="69838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g30df25825c9_0_1749"/>
            <p:cNvSpPr/>
            <p:nvPr/>
          </p:nvSpPr>
          <p:spPr>
            <a:xfrm>
              <a:off x="3319041" y="5887704"/>
              <a:ext cx="96572" cy="113047"/>
            </a:xfrm>
            <a:custGeom>
              <a:rect b="b" l="l" r="r" t="t"/>
              <a:pathLst>
                <a:path extrusionOk="0" h="113047" w="96572">
                  <a:moveTo>
                    <a:pt x="14709" y="36846"/>
                  </a:moveTo>
                  <a:lnTo>
                    <a:pt x="14709" y="36846"/>
                  </a:lnTo>
                  <a:lnTo>
                    <a:pt x="18080" y="36846"/>
                  </a:lnTo>
                  <a:lnTo>
                    <a:pt x="30610" y="40505"/>
                  </a:lnTo>
                  <a:lnTo>
                    <a:pt x="61104" y="35241"/>
                  </a:lnTo>
                  <a:lnTo>
                    <a:pt x="75022" y="30020"/>
                  </a:lnTo>
                  <a:lnTo>
                    <a:pt x="92031" y="19850"/>
                  </a:lnTo>
                  <a:lnTo>
                    <a:pt x="94935" y="15652"/>
                  </a:lnTo>
                  <a:lnTo>
                    <a:pt x="96571" y="9321"/>
                  </a:lnTo>
                  <a:lnTo>
                    <a:pt x="94684" y="7207"/>
                  </a:lnTo>
                  <a:lnTo>
                    <a:pt x="86942" y="2977"/>
                  </a:lnTo>
                  <a:lnTo>
                    <a:pt x="74055" y="0"/>
                  </a:lnTo>
                  <a:lnTo>
                    <a:pt x="42768" y="3937"/>
                  </a:lnTo>
                  <a:lnTo>
                    <a:pt x="37648" y="4324"/>
                  </a:lnTo>
                  <a:lnTo>
                    <a:pt x="28197" y="10397"/>
                  </a:lnTo>
                  <a:lnTo>
                    <a:pt x="7051" y="33180"/>
                  </a:lnTo>
                  <a:lnTo>
                    <a:pt x="1193" y="44389"/>
                  </a:lnTo>
                  <a:lnTo>
                    <a:pt x="0" y="54545"/>
                  </a:lnTo>
                  <a:lnTo>
                    <a:pt x="2527" y="64468"/>
                  </a:lnTo>
                  <a:lnTo>
                    <a:pt x="8354" y="75934"/>
                  </a:lnTo>
                  <a:lnTo>
                    <a:pt x="22939" y="90918"/>
                  </a:lnTo>
                  <a:lnTo>
                    <a:pt x="49294" y="109156"/>
                  </a:lnTo>
                  <a:lnTo>
                    <a:pt x="59159" y="11304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g30df25825c9_0_1749"/>
            <p:cNvSpPr/>
            <p:nvPr/>
          </p:nvSpPr>
          <p:spPr>
            <a:xfrm>
              <a:off x="2701668" y="5854700"/>
              <a:ext cx="98683" cy="44312"/>
            </a:xfrm>
            <a:custGeom>
              <a:rect b="b" l="l" r="r" t="t"/>
              <a:pathLst>
                <a:path extrusionOk="0" h="44312" w="98683">
                  <a:moveTo>
                    <a:pt x="16132" y="6350"/>
                  </a:moveTo>
                  <a:lnTo>
                    <a:pt x="16132" y="6350"/>
                  </a:lnTo>
                  <a:lnTo>
                    <a:pt x="15426" y="22251"/>
                  </a:lnTo>
                  <a:lnTo>
                    <a:pt x="11062" y="33482"/>
                  </a:lnTo>
                  <a:lnTo>
                    <a:pt x="4576" y="42866"/>
                  </a:lnTo>
                  <a:lnTo>
                    <a:pt x="2059" y="43746"/>
                  </a:lnTo>
                  <a:lnTo>
                    <a:pt x="400" y="43981"/>
                  </a:lnTo>
                  <a:lnTo>
                    <a:pt x="0" y="44137"/>
                  </a:lnTo>
                  <a:lnTo>
                    <a:pt x="1436" y="44311"/>
                  </a:lnTo>
                  <a:lnTo>
                    <a:pt x="2102" y="43651"/>
                  </a:lnTo>
                  <a:lnTo>
                    <a:pt x="3743" y="39353"/>
                  </a:lnTo>
                  <a:lnTo>
                    <a:pt x="6628" y="35599"/>
                  </a:lnTo>
                  <a:lnTo>
                    <a:pt x="36020" y="14412"/>
                  </a:lnTo>
                  <a:lnTo>
                    <a:pt x="64406" y="3578"/>
                  </a:lnTo>
                  <a:lnTo>
                    <a:pt x="98682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9" name="Google Shape;739;g30df25825c9_0_1749"/>
          <p:cNvGrpSpPr/>
          <p:nvPr/>
        </p:nvGrpSpPr>
        <p:grpSpPr>
          <a:xfrm>
            <a:off x="2508548" y="5686844"/>
            <a:ext cx="215603" cy="230908"/>
            <a:chOff x="2508548" y="5686844"/>
            <a:chExt cx="215603" cy="230908"/>
          </a:xfrm>
        </p:grpSpPr>
        <p:sp>
          <p:nvSpPr>
            <p:cNvPr id="740" name="Google Shape;740;g30df25825c9_0_1749"/>
            <p:cNvSpPr/>
            <p:nvPr/>
          </p:nvSpPr>
          <p:spPr>
            <a:xfrm>
              <a:off x="2508548" y="5797818"/>
              <a:ext cx="209253" cy="37833"/>
            </a:xfrm>
            <a:custGeom>
              <a:rect b="b" l="l" r="r" t="t"/>
              <a:pathLst>
                <a:path extrusionOk="0" h="37833" w="209253">
                  <a:moveTo>
                    <a:pt x="25102" y="12432"/>
                  </a:moveTo>
                  <a:lnTo>
                    <a:pt x="25102" y="12432"/>
                  </a:lnTo>
                  <a:lnTo>
                    <a:pt x="13169" y="7406"/>
                  </a:lnTo>
                  <a:lnTo>
                    <a:pt x="7457" y="6344"/>
                  </a:lnTo>
                  <a:lnTo>
                    <a:pt x="0" y="0"/>
                  </a:lnTo>
                  <a:lnTo>
                    <a:pt x="30815" y="10579"/>
                  </a:lnTo>
                  <a:lnTo>
                    <a:pt x="56726" y="18835"/>
                  </a:lnTo>
                  <a:lnTo>
                    <a:pt x="82227" y="23888"/>
                  </a:lnTo>
                  <a:lnTo>
                    <a:pt x="113422" y="29250"/>
                  </a:lnTo>
                  <a:lnTo>
                    <a:pt x="141896" y="31527"/>
                  </a:lnTo>
                  <a:lnTo>
                    <a:pt x="173395" y="36378"/>
                  </a:lnTo>
                  <a:lnTo>
                    <a:pt x="203524" y="37747"/>
                  </a:lnTo>
                  <a:lnTo>
                    <a:pt x="209252" y="3783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g30df25825c9_0_1749"/>
            <p:cNvSpPr/>
            <p:nvPr/>
          </p:nvSpPr>
          <p:spPr>
            <a:xfrm>
              <a:off x="2569170" y="5686844"/>
              <a:ext cx="154981" cy="230908"/>
            </a:xfrm>
            <a:custGeom>
              <a:rect b="b" l="l" r="r" t="t"/>
              <a:pathLst>
                <a:path extrusionOk="0" h="230908" w="154981">
                  <a:moveTo>
                    <a:pt x="154980" y="53556"/>
                  </a:moveTo>
                  <a:lnTo>
                    <a:pt x="154980" y="53556"/>
                  </a:lnTo>
                  <a:lnTo>
                    <a:pt x="154980" y="50186"/>
                  </a:lnTo>
                  <a:lnTo>
                    <a:pt x="153099" y="46648"/>
                  </a:lnTo>
                  <a:lnTo>
                    <a:pt x="151609" y="44718"/>
                  </a:lnTo>
                  <a:lnTo>
                    <a:pt x="149954" y="38810"/>
                  </a:lnTo>
                  <a:lnTo>
                    <a:pt x="148099" y="20125"/>
                  </a:lnTo>
                  <a:lnTo>
                    <a:pt x="143186" y="7325"/>
                  </a:lnTo>
                  <a:lnTo>
                    <a:pt x="138920" y="2906"/>
                  </a:lnTo>
                  <a:lnTo>
                    <a:pt x="135807" y="739"/>
                  </a:lnTo>
                  <a:lnTo>
                    <a:pt x="133025" y="0"/>
                  </a:lnTo>
                  <a:lnTo>
                    <a:pt x="130466" y="213"/>
                  </a:lnTo>
                  <a:lnTo>
                    <a:pt x="112633" y="8902"/>
                  </a:lnTo>
                  <a:lnTo>
                    <a:pt x="82567" y="31944"/>
                  </a:lnTo>
                  <a:lnTo>
                    <a:pt x="64999" y="49940"/>
                  </a:lnTo>
                  <a:lnTo>
                    <a:pt x="48718" y="81182"/>
                  </a:lnTo>
                  <a:lnTo>
                    <a:pt x="33827" y="108559"/>
                  </a:lnTo>
                  <a:lnTo>
                    <a:pt x="21481" y="133588"/>
                  </a:lnTo>
                  <a:lnTo>
                    <a:pt x="5513" y="164572"/>
                  </a:lnTo>
                  <a:lnTo>
                    <a:pt x="0" y="189774"/>
                  </a:lnTo>
                  <a:lnTo>
                    <a:pt x="2101" y="217805"/>
                  </a:lnTo>
                  <a:lnTo>
                    <a:pt x="4249" y="223687"/>
                  </a:lnTo>
                  <a:lnTo>
                    <a:pt x="5809" y="226243"/>
                  </a:lnTo>
                  <a:lnTo>
                    <a:pt x="7555" y="227948"/>
                  </a:lnTo>
                  <a:lnTo>
                    <a:pt x="11377" y="229841"/>
                  </a:lnTo>
                  <a:lnTo>
                    <a:pt x="20866" y="230907"/>
                  </a:lnTo>
                  <a:lnTo>
                    <a:pt x="40680" y="22500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g30df25825c9_0_1749"/>
            <p:cNvSpPr/>
            <p:nvPr/>
          </p:nvSpPr>
          <p:spPr>
            <a:xfrm>
              <a:off x="2642223" y="5836473"/>
              <a:ext cx="42574" cy="68625"/>
            </a:xfrm>
            <a:custGeom>
              <a:rect b="b" l="l" r="r" t="t"/>
              <a:pathLst>
                <a:path extrusionOk="0" h="68625" w="42574">
                  <a:moveTo>
                    <a:pt x="24777" y="11877"/>
                  </a:moveTo>
                  <a:lnTo>
                    <a:pt x="24777" y="11877"/>
                  </a:lnTo>
                  <a:lnTo>
                    <a:pt x="21406" y="11877"/>
                  </a:lnTo>
                  <a:lnTo>
                    <a:pt x="17870" y="13759"/>
                  </a:lnTo>
                  <a:lnTo>
                    <a:pt x="6480" y="24086"/>
                  </a:lnTo>
                  <a:lnTo>
                    <a:pt x="2534" y="31649"/>
                  </a:lnTo>
                  <a:lnTo>
                    <a:pt x="0" y="48003"/>
                  </a:lnTo>
                  <a:lnTo>
                    <a:pt x="1536" y="54509"/>
                  </a:lnTo>
                  <a:lnTo>
                    <a:pt x="8270" y="64435"/>
                  </a:lnTo>
                  <a:lnTo>
                    <a:pt x="12266" y="66986"/>
                  </a:lnTo>
                  <a:lnTo>
                    <a:pt x="18483" y="68422"/>
                  </a:lnTo>
                  <a:lnTo>
                    <a:pt x="20581" y="68624"/>
                  </a:lnTo>
                  <a:lnTo>
                    <a:pt x="24793" y="66966"/>
                  </a:lnTo>
                  <a:lnTo>
                    <a:pt x="26905" y="65537"/>
                  </a:lnTo>
                  <a:lnTo>
                    <a:pt x="39595" y="39784"/>
                  </a:lnTo>
                  <a:lnTo>
                    <a:pt x="42573" y="23439"/>
                  </a:lnTo>
                  <a:lnTo>
                    <a:pt x="40085" y="8561"/>
                  </a:lnTo>
                  <a:lnTo>
                    <a:pt x="38509" y="5432"/>
                  </a:lnTo>
                  <a:lnTo>
                    <a:pt x="36754" y="3348"/>
                  </a:lnTo>
                  <a:lnTo>
                    <a:pt x="32922" y="1031"/>
                  </a:lnTo>
                  <a:lnTo>
                    <a:pt x="28867" y="0"/>
                  </a:lnTo>
                  <a:lnTo>
                    <a:pt x="26798" y="431"/>
                  </a:lnTo>
                  <a:lnTo>
                    <a:pt x="20515" y="4409"/>
                  </a:lnTo>
                  <a:lnTo>
                    <a:pt x="16298" y="8088"/>
                  </a:lnTo>
                  <a:lnTo>
                    <a:pt x="15596" y="9351"/>
                  </a:lnTo>
                  <a:lnTo>
                    <a:pt x="15834" y="10193"/>
                  </a:lnTo>
                  <a:lnTo>
                    <a:pt x="18427" y="1187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3" name="Google Shape;743;g30df25825c9_0_1749"/>
          <p:cNvGrpSpPr/>
          <p:nvPr/>
        </p:nvGrpSpPr>
        <p:grpSpPr>
          <a:xfrm>
            <a:off x="3645808" y="6134100"/>
            <a:ext cx="456293" cy="220950"/>
            <a:chOff x="3645808" y="6134100"/>
            <a:chExt cx="456293" cy="220950"/>
          </a:xfrm>
        </p:grpSpPr>
        <p:sp>
          <p:nvSpPr>
            <p:cNvPr id="744" name="Google Shape;744;g30df25825c9_0_1749"/>
            <p:cNvSpPr/>
            <p:nvPr/>
          </p:nvSpPr>
          <p:spPr>
            <a:xfrm>
              <a:off x="3931926" y="6274705"/>
              <a:ext cx="170175" cy="37086"/>
            </a:xfrm>
            <a:custGeom>
              <a:rect b="b" l="l" r="r" t="t"/>
              <a:pathLst>
                <a:path extrusionOk="0" h="37086" w="170175">
                  <a:moveTo>
                    <a:pt x="43174" y="5445"/>
                  </a:moveTo>
                  <a:lnTo>
                    <a:pt x="43174" y="5445"/>
                  </a:lnTo>
                  <a:lnTo>
                    <a:pt x="28428" y="18310"/>
                  </a:lnTo>
                  <a:lnTo>
                    <a:pt x="11801" y="30859"/>
                  </a:lnTo>
                  <a:lnTo>
                    <a:pt x="7358" y="34379"/>
                  </a:lnTo>
                  <a:lnTo>
                    <a:pt x="0" y="36824"/>
                  </a:lnTo>
                  <a:lnTo>
                    <a:pt x="280" y="36947"/>
                  </a:lnTo>
                  <a:lnTo>
                    <a:pt x="2473" y="37085"/>
                  </a:lnTo>
                  <a:lnTo>
                    <a:pt x="33987" y="15408"/>
                  </a:lnTo>
                  <a:lnTo>
                    <a:pt x="52805" y="7623"/>
                  </a:lnTo>
                  <a:lnTo>
                    <a:pt x="78975" y="610"/>
                  </a:lnTo>
                  <a:lnTo>
                    <a:pt x="108357" y="0"/>
                  </a:lnTo>
                  <a:lnTo>
                    <a:pt x="134288" y="6042"/>
                  </a:lnTo>
                  <a:lnTo>
                    <a:pt x="152485" y="11972"/>
                  </a:lnTo>
                  <a:lnTo>
                    <a:pt x="158785" y="16107"/>
                  </a:lnTo>
                  <a:lnTo>
                    <a:pt x="163036" y="21696"/>
                  </a:lnTo>
                  <a:lnTo>
                    <a:pt x="170174" y="2449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g30df25825c9_0_1749"/>
            <p:cNvSpPr/>
            <p:nvPr/>
          </p:nvSpPr>
          <p:spPr>
            <a:xfrm>
              <a:off x="3905250" y="6248400"/>
              <a:ext cx="38101" cy="63501"/>
            </a:xfrm>
            <a:custGeom>
              <a:rect b="b" l="l" r="r" t="t"/>
              <a:pathLst>
                <a:path extrusionOk="0" h="63501" w="38101">
                  <a:moveTo>
                    <a:pt x="38100" y="0"/>
                  </a:moveTo>
                  <a:lnTo>
                    <a:pt x="38100" y="0"/>
                  </a:lnTo>
                  <a:lnTo>
                    <a:pt x="38100" y="3371"/>
                  </a:lnTo>
                  <a:lnTo>
                    <a:pt x="34729" y="12209"/>
                  </a:lnTo>
                  <a:lnTo>
                    <a:pt x="13043" y="42632"/>
                  </a:lnTo>
                  <a:lnTo>
                    <a:pt x="2868" y="54794"/>
                  </a:lnTo>
                  <a:lnTo>
                    <a:pt x="0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g30df25825c9_0_1749"/>
            <p:cNvSpPr/>
            <p:nvPr/>
          </p:nvSpPr>
          <p:spPr>
            <a:xfrm>
              <a:off x="3949700" y="6223000"/>
              <a:ext cx="19051" cy="12701"/>
            </a:xfrm>
            <a:custGeom>
              <a:rect b="b" l="l" r="r" t="t"/>
              <a:pathLst>
                <a:path extrusionOk="0" h="12701" w="19051">
                  <a:moveTo>
                    <a:pt x="0" y="0"/>
                  </a:moveTo>
                  <a:lnTo>
                    <a:pt x="0" y="0"/>
                  </a:lnTo>
                  <a:lnTo>
                    <a:pt x="3371" y="3371"/>
                  </a:lnTo>
                  <a:lnTo>
                    <a:pt x="6907" y="5026"/>
                  </a:lnTo>
                  <a:lnTo>
                    <a:pt x="8838" y="5467"/>
                  </a:lnTo>
                  <a:lnTo>
                    <a:pt x="1905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g30df25825c9_0_1749"/>
            <p:cNvSpPr/>
            <p:nvPr/>
          </p:nvSpPr>
          <p:spPr>
            <a:xfrm>
              <a:off x="3785311" y="6217029"/>
              <a:ext cx="92553" cy="88522"/>
            </a:xfrm>
            <a:custGeom>
              <a:rect b="b" l="l" r="r" t="t"/>
              <a:pathLst>
                <a:path extrusionOk="0" h="88522" w="92553">
                  <a:moveTo>
                    <a:pt x="75489" y="44071"/>
                  </a:moveTo>
                  <a:lnTo>
                    <a:pt x="75489" y="44071"/>
                  </a:lnTo>
                  <a:lnTo>
                    <a:pt x="75489" y="40700"/>
                  </a:lnTo>
                  <a:lnTo>
                    <a:pt x="77370" y="37164"/>
                  </a:lnTo>
                  <a:lnTo>
                    <a:pt x="78860" y="35233"/>
                  </a:lnTo>
                  <a:lnTo>
                    <a:pt x="80515" y="29325"/>
                  </a:lnTo>
                  <a:lnTo>
                    <a:pt x="81577" y="17404"/>
                  </a:lnTo>
                  <a:lnTo>
                    <a:pt x="79841" y="12699"/>
                  </a:lnTo>
                  <a:lnTo>
                    <a:pt x="72977" y="3929"/>
                  </a:lnTo>
                  <a:lnTo>
                    <a:pt x="67082" y="1536"/>
                  </a:lnTo>
                  <a:lnTo>
                    <a:pt x="51799" y="0"/>
                  </a:lnTo>
                  <a:lnTo>
                    <a:pt x="22815" y="4697"/>
                  </a:lnTo>
                  <a:lnTo>
                    <a:pt x="19206" y="5122"/>
                  </a:lnTo>
                  <a:lnTo>
                    <a:pt x="11434" y="9357"/>
                  </a:lnTo>
                  <a:lnTo>
                    <a:pt x="4687" y="15237"/>
                  </a:lnTo>
                  <a:lnTo>
                    <a:pt x="1688" y="20202"/>
                  </a:lnTo>
                  <a:lnTo>
                    <a:pt x="0" y="26964"/>
                  </a:lnTo>
                  <a:lnTo>
                    <a:pt x="469" y="29139"/>
                  </a:lnTo>
                  <a:lnTo>
                    <a:pt x="2871" y="33436"/>
                  </a:lnTo>
                  <a:lnTo>
                    <a:pt x="5205" y="34864"/>
                  </a:lnTo>
                  <a:lnTo>
                    <a:pt x="33143" y="42580"/>
                  </a:lnTo>
                  <a:lnTo>
                    <a:pt x="44674" y="42702"/>
                  </a:lnTo>
                  <a:lnTo>
                    <a:pt x="75612" y="35146"/>
                  </a:lnTo>
                  <a:lnTo>
                    <a:pt x="92552" y="31702"/>
                  </a:lnTo>
                  <a:lnTo>
                    <a:pt x="92509" y="32297"/>
                  </a:lnTo>
                  <a:lnTo>
                    <a:pt x="73324" y="55943"/>
                  </a:lnTo>
                  <a:lnTo>
                    <a:pt x="72635" y="59748"/>
                  </a:lnTo>
                  <a:lnTo>
                    <a:pt x="74974" y="76797"/>
                  </a:lnTo>
                  <a:lnTo>
                    <a:pt x="76556" y="79294"/>
                  </a:lnTo>
                  <a:lnTo>
                    <a:pt x="88189" y="8852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g30df25825c9_0_1749"/>
            <p:cNvSpPr/>
            <p:nvPr/>
          </p:nvSpPr>
          <p:spPr>
            <a:xfrm>
              <a:off x="3698392" y="6153519"/>
              <a:ext cx="102384" cy="100133"/>
            </a:xfrm>
            <a:custGeom>
              <a:rect b="b" l="l" r="r" t="t"/>
              <a:pathLst>
                <a:path extrusionOk="0" h="100133" w="102384">
                  <a:moveTo>
                    <a:pt x="3658" y="25031"/>
                  </a:moveTo>
                  <a:lnTo>
                    <a:pt x="3658" y="25031"/>
                  </a:lnTo>
                  <a:lnTo>
                    <a:pt x="287" y="21660"/>
                  </a:lnTo>
                  <a:lnTo>
                    <a:pt x="0" y="19961"/>
                  </a:lnTo>
                  <a:lnTo>
                    <a:pt x="514" y="18123"/>
                  </a:lnTo>
                  <a:lnTo>
                    <a:pt x="6408" y="10104"/>
                  </a:lnTo>
                  <a:lnTo>
                    <a:pt x="12312" y="3832"/>
                  </a:lnTo>
                  <a:lnTo>
                    <a:pt x="20204" y="1498"/>
                  </a:lnTo>
                  <a:lnTo>
                    <a:pt x="42518" y="0"/>
                  </a:lnTo>
                  <a:lnTo>
                    <a:pt x="54796" y="3558"/>
                  </a:lnTo>
                  <a:lnTo>
                    <a:pt x="85547" y="20610"/>
                  </a:lnTo>
                  <a:lnTo>
                    <a:pt x="95557" y="26123"/>
                  </a:lnTo>
                  <a:lnTo>
                    <a:pt x="98791" y="29287"/>
                  </a:lnTo>
                  <a:lnTo>
                    <a:pt x="102383" y="36565"/>
                  </a:lnTo>
                  <a:lnTo>
                    <a:pt x="102099" y="46385"/>
                  </a:lnTo>
                  <a:lnTo>
                    <a:pt x="99621" y="56394"/>
                  </a:lnTo>
                  <a:lnTo>
                    <a:pt x="90257" y="74360"/>
                  </a:lnTo>
                  <a:lnTo>
                    <a:pt x="77295" y="86606"/>
                  </a:lnTo>
                  <a:lnTo>
                    <a:pt x="55839" y="97526"/>
                  </a:lnTo>
                  <a:lnTo>
                    <a:pt x="43657" y="100132"/>
                  </a:lnTo>
                  <a:lnTo>
                    <a:pt x="37192" y="98862"/>
                  </a:lnTo>
                  <a:lnTo>
                    <a:pt x="30665" y="95667"/>
                  </a:lnTo>
                  <a:lnTo>
                    <a:pt x="30129" y="94700"/>
                  </a:lnTo>
                  <a:lnTo>
                    <a:pt x="29058" y="8853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g30df25825c9_0_1749"/>
            <p:cNvSpPr/>
            <p:nvPr/>
          </p:nvSpPr>
          <p:spPr>
            <a:xfrm>
              <a:off x="3645808" y="6134100"/>
              <a:ext cx="62593" cy="220950"/>
            </a:xfrm>
            <a:custGeom>
              <a:rect b="b" l="l" r="r" t="t"/>
              <a:pathLst>
                <a:path extrusionOk="0" h="220950" w="62593">
                  <a:moveTo>
                    <a:pt x="62592" y="0"/>
                  </a:moveTo>
                  <a:lnTo>
                    <a:pt x="62592" y="0"/>
                  </a:lnTo>
                  <a:lnTo>
                    <a:pt x="62592" y="27136"/>
                  </a:lnTo>
                  <a:lnTo>
                    <a:pt x="57523" y="56919"/>
                  </a:lnTo>
                  <a:lnTo>
                    <a:pt x="51761" y="83736"/>
                  </a:lnTo>
                  <a:lnTo>
                    <a:pt x="41393" y="111225"/>
                  </a:lnTo>
                  <a:lnTo>
                    <a:pt x="24490" y="140986"/>
                  </a:lnTo>
                  <a:lnTo>
                    <a:pt x="14614" y="156673"/>
                  </a:lnTo>
                  <a:lnTo>
                    <a:pt x="10468" y="169994"/>
                  </a:lnTo>
                  <a:lnTo>
                    <a:pt x="7676" y="175036"/>
                  </a:lnTo>
                  <a:lnTo>
                    <a:pt x="6104" y="183253"/>
                  </a:lnTo>
                  <a:lnTo>
                    <a:pt x="4932" y="197055"/>
                  </a:lnTo>
                  <a:lnTo>
                    <a:pt x="0" y="211136"/>
                  </a:lnTo>
                  <a:lnTo>
                    <a:pt x="403" y="213429"/>
                  </a:lnTo>
                  <a:lnTo>
                    <a:pt x="4639" y="220949"/>
                  </a:lnTo>
                  <a:lnTo>
                    <a:pt x="8848" y="219790"/>
                  </a:lnTo>
                  <a:lnTo>
                    <a:pt x="18142" y="215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0" name="Google Shape;750;g30df25825c9_0_1749"/>
          <p:cNvGrpSpPr/>
          <p:nvPr/>
        </p:nvGrpSpPr>
        <p:grpSpPr>
          <a:xfrm>
            <a:off x="2381250" y="2609850"/>
            <a:ext cx="493545" cy="469901"/>
            <a:chOff x="2381250" y="2609850"/>
            <a:chExt cx="493545" cy="469901"/>
          </a:xfrm>
        </p:grpSpPr>
        <p:sp>
          <p:nvSpPr>
            <p:cNvPr id="751" name="Google Shape;751;g30df25825c9_0_1749"/>
            <p:cNvSpPr/>
            <p:nvPr/>
          </p:nvSpPr>
          <p:spPr>
            <a:xfrm>
              <a:off x="2711450" y="2762675"/>
              <a:ext cx="163345" cy="158067"/>
            </a:xfrm>
            <a:custGeom>
              <a:rect b="b" l="l" r="r" t="t"/>
              <a:pathLst>
                <a:path extrusionOk="0" h="158067" w="163345">
                  <a:moveTo>
                    <a:pt x="50800" y="24975"/>
                  </a:moveTo>
                  <a:lnTo>
                    <a:pt x="50800" y="24975"/>
                  </a:lnTo>
                  <a:lnTo>
                    <a:pt x="27035" y="54207"/>
                  </a:lnTo>
                  <a:lnTo>
                    <a:pt x="13194" y="82630"/>
                  </a:lnTo>
                  <a:lnTo>
                    <a:pt x="8378" y="103206"/>
                  </a:lnTo>
                  <a:lnTo>
                    <a:pt x="8662" y="118306"/>
                  </a:lnTo>
                  <a:lnTo>
                    <a:pt x="13492" y="132072"/>
                  </a:lnTo>
                  <a:lnTo>
                    <a:pt x="22224" y="143364"/>
                  </a:lnTo>
                  <a:lnTo>
                    <a:pt x="32455" y="151676"/>
                  </a:lnTo>
                  <a:lnTo>
                    <a:pt x="46148" y="156355"/>
                  </a:lnTo>
                  <a:lnTo>
                    <a:pt x="71049" y="158066"/>
                  </a:lnTo>
                  <a:lnTo>
                    <a:pt x="95846" y="152835"/>
                  </a:lnTo>
                  <a:lnTo>
                    <a:pt x="121565" y="138274"/>
                  </a:lnTo>
                  <a:lnTo>
                    <a:pt x="139489" y="125515"/>
                  </a:lnTo>
                  <a:lnTo>
                    <a:pt x="154187" y="101697"/>
                  </a:lnTo>
                  <a:lnTo>
                    <a:pt x="162735" y="77760"/>
                  </a:lnTo>
                  <a:lnTo>
                    <a:pt x="163344" y="66779"/>
                  </a:lnTo>
                  <a:lnTo>
                    <a:pt x="159719" y="46847"/>
                  </a:lnTo>
                  <a:lnTo>
                    <a:pt x="146761" y="23395"/>
                  </a:lnTo>
                  <a:lnTo>
                    <a:pt x="133431" y="15336"/>
                  </a:lnTo>
                  <a:lnTo>
                    <a:pt x="106092" y="6832"/>
                  </a:lnTo>
                  <a:lnTo>
                    <a:pt x="79412" y="1725"/>
                  </a:lnTo>
                  <a:lnTo>
                    <a:pt x="48064" y="0"/>
                  </a:lnTo>
                  <a:lnTo>
                    <a:pt x="16811" y="4728"/>
                  </a:lnTo>
                  <a:lnTo>
                    <a:pt x="7942" y="8450"/>
                  </a:lnTo>
                  <a:lnTo>
                    <a:pt x="3530" y="12457"/>
                  </a:lnTo>
                  <a:lnTo>
                    <a:pt x="0" y="1862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g30df25825c9_0_1749"/>
            <p:cNvSpPr/>
            <p:nvPr/>
          </p:nvSpPr>
          <p:spPr>
            <a:xfrm>
              <a:off x="2534533" y="2717990"/>
              <a:ext cx="166494" cy="233890"/>
            </a:xfrm>
            <a:custGeom>
              <a:rect b="b" l="l" r="r" t="t"/>
              <a:pathLst>
                <a:path extrusionOk="0" h="233890" w="166494">
                  <a:moveTo>
                    <a:pt x="5467" y="50610"/>
                  </a:moveTo>
                  <a:lnTo>
                    <a:pt x="5467" y="50610"/>
                  </a:lnTo>
                  <a:lnTo>
                    <a:pt x="2096" y="50610"/>
                  </a:lnTo>
                  <a:lnTo>
                    <a:pt x="1103" y="49199"/>
                  </a:lnTo>
                  <a:lnTo>
                    <a:pt x="0" y="43868"/>
                  </a:lnTo>
                  <a:lnTo>
                    <a:pt x="2750" y="32933"/>
                  </a:lnTo>
                  <a:lnTo>
                    <a:pt x="8033" y="24127"/>
                  </a:lnTo>
                  <a:lnTo>
                    <a:pt x="34629" y="7113"/>
                  </a:lnTo>
                  <a:lnTo>
                    <a:pt x="47120" y="3056"/>
                  </a:lnTo>
                  <a:lnTo>
                    <a:pt x="74764" y="451"/>
                  </a:lnTo>
                  <a:lnTo>
                    <a:pt x="94203" y="0"/>
                  </a:lnTo>
                  <a:lnTo>
                    <a:pt x="105113" y="3658"/>
                  </a:lnTo>
                  <a:lnTo>
                    <a:pt x="113254" y="9281"/>
                  </a:lnTo>
                  <a:lnTo>
                    <a:pt x="116872" y="14132"/>
                  </a:lnTo>
                  <a:lnTo>
                    <a:pt x="117132" y="17120"/>
                  </a:lnTo>
                  <a:lnTo>
                    <a:pt x="110675" y="42864"/>
                  </a:lnTo>
                  <a:lnTo>
                    <a:pt x="102004" y="68679"/>
                  </a:lnTo>
                  <a:lnTo>
                    <a:pt x="86767" y="95906"/>
                  </a:lnTo>
                  <a:lnTo>
                    <a:pt x="73065" y="121103"/>
                  </a:lnTo>
                  <a:lnTo>
                    <a:pt x="58971" y="150911"/>
                  </a:lnTo>
                  <a:lnTo>
                    <a:pt x="45858" y="178715"/>
                  </a:lnTo>
                  <a:lnTo>
                    <a:pt x="42939" y="192447"/>
                  </a:lnTo>
                  <a:lnTo>
                    <a:pt x="44699" y="203960"/>
                  </a:lnTo>
                  <a:lnTo>
                    <a:pt x="50185" y="216132"/>
                  </a:lnTo>
                  <a:lnTo>
                    <a:pt x="57327" y="224835"/>
                  </a:lnTo>
                  <a:lnTo>
                    <a:pt x="61207" y="228143"/>
                  </a:lnTo>
                  <a:lnTo>
                    <a:pt x="74926" y="231819"/>
                  </a:lnTo>
                  <a:lnTo>
                    <a:pt x="100601" y="233889"/>
                  </a:lnTo>
                  <a:lnTo>
                    <a:pt x="116188" y="232962"/>
                  </a:lnTo>
                  <a:lnTo>
                    <a:pt x="127819" y="227846"/>
                  </a:lnTo>
                  <a:lnTo>
                    <a:pt x="157624" y="202795"/>
                  </a:lnTo>
                  <a:lnTo>
                    <a:pt x="165635" y="188365"/>
                  </a:lnTo>
                  <a:lnTo>
                    <a:pt x="166493" y="174864"/>
                  </a:lnTo>
                  <a:lnTo>
                    <a:pt x="163818" y="160162"/>
                  </a:lnTo>
                  <a:lnTo>
                    <a:pt x="152484" y="137240"/>
                  </a:lnTo>
                  <a:lnTo>
                    <a:pt x="150045" y="133763"/>
                  </a:lnTo>
                  <a:lnTo>
                    <a:pt x="141690" y="128018"/>
                  </a:lnTo>
                  <a:lnTo>
                    <a:pt x="115709" y="118582"/>
                  </a:lnTo>
                  <a:lnTo>
                    <a:pt x="85113" y="107792"/>
                  </a:lnTo>
                  <a:lnTo>
                    <a:pt x="55441" y="97181"/>
                  </a:lnTo>
                  <a:lnTo>
                    <a:pt x="24517" y="8236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g30df25825c9_0_1749"/>
            <p:cNvSpPr/>
            <p:nvPr/>
          </p:nvSpPr>
          <p:spPr>
            <a:xfrm>
              <a:off x="2413000" y="2609850"/>
              <a:ext cx="50801" cy="469901"/>
            </a:xfrm>
            <a:custGeom>
              <a:rect b="b" l="l" r="r" t="t"/>
              <a:pathLst>
                <a:path extrusionOk="0" h="469901" w="50801">
                  <a:moveTo>
                    <a:pt x="0" y="0"/>
                  </a:moveTo>
                  <a:lnTo>
                    <a:pt x="0" y="0"/>
                  </a:lnTo>
                  <a:lnTo>
                    <a:pt x="706" y="6481"/>
                  </a:lnTo>
                  <a:lnTo>
                    <a:pt x="8838" y="32603"/>
                  </a:lnTo>
                  <a:lnTo>
                    <a:pt x="17007" y="60141"/>
                  </a:lnTo>
                  <a:lnTo>
                    <a:pt x="21199" y="83409"/>
                  </a:lnTo>
                  <a:lnTo>
                    <a:pt x="23533" y="110213"/>
                  </a:lnTo>
                  <a:lnTo>
                    <a:pt x="23865" y="139295"/>
                  </a:lnTo>
                  <a:lnTo>
                    <a:pt x="21660" y="171035"/>
                  </a:lnTo>
                  <a:lnTo>
                    <a:pt x="20210" y="194549"/>
                  </a:lnTo>
                  <a:lnTo>
                    <a:pt x="19394" y="221568"/>
                  </a:lnTo>
                  <a:lnTo>
                    <a:pt x="19118" y="252611"/>
                  </a:lnTo>
                  <a:lnTo>
                    <a:pt x="19769" y="283490"/>
                  </a:lnTo>
                  <a:lnTo>
                    <a:pt x="24079" y="310704"/>
                  </a:lnTo>
                  <a:lnTo>
                    <a:pt x="28510" y="336462"/>
                  </a:lnTo>
                  <a:lnTo>
                    <a:pt x="36885" y="362638"/>
                  </a:lnTo>
                  <a:lnTo>
                    <a:pt x="46050" y="386770"/>
                  </a:lnTo>
                  <a:lnTo>
                    <a:pt x="49392" y="413833"/>
                  </a:lnTo>
                  <a:lnTo>
                    <a:pt x="50522" y="440455"/>
                  </a:lnTo>
                  <a:lnTo>
                    <a:pt x="50800" y="469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g30df25825c9_0_1749"/>
            <p:cNvSpPr/>
            <p:nvPr/>
          </p:nvSpPr>
          <p:spPr>
            <a:xfrm>
              <a:off x="2381250" y="2654300"/>
              <a:ext cx="196851" cy="290735"/>
            </a:xfrm>
            <a:custGeom>
              <a:rect b="b" l="l" r="r" t="t"/>
              <a:pathLst>
                <a:path extrusionOk="0" h="290735" w="196851">
                  <a:moveTo>
                    <a:pt x="196850" y="0"/>
                  </a:moveTo>
                  <a:lnTo>
                    <a:pt x="196850" y="0"/>
                  </a:lnTo>
                  <a:lnTo>
                    <a:pt x="169238" y="1881"/>
                  </a:lnTo>
                  <a:lnTo>
                    <a:pt x="142242" y="8838"/>
                  </a:lnTo>
                  <a:lnTo>
                    <a:pt x="111144" y="17007"/>
                  </a:lnTo>
                  <a:lnTo>
                    <a:pt x="86186" y="25415"/>
                  </a:lnTo>
                  <a:lnTo>
                    <a:pt x="54497" y="37241"/>
                  </a:lnTo>
                  <a:lnTo>
                    <a:pt x="26444" y="52289"/>
                  </a:lnTo>
                  <a:lnTo>
                    <a:pt x="12044" y="64657"/>
                  </a:lnTo>
                  <a:lnTo>
                    <a:pt x="8881" y="71305"/>
                  </a:lnTo>
                  <a:lnTo>
                    <a:pt x="8037" y="75053"/>
                  </a:lnTo>
                  <a:lnTo>
                    <a:pt x="8180" y="78258"/>
                  </a:lnTo>
                  <a:lnTo>
                    <a:pt x="10221" y="83700"/>
                  </a:lnTo>
                  <a:lnTo>
                    <a:pt x="23055" y="98012"/>
                  </a:lnTo>
                  <a:lnTo>
                    <a:pt x="45241" y="112546"/>
                  </a:lnTo>
                  <a:lnTo>
                    <a:pt x="76748" y="122420"/>
                  </a:lnTo>
                  <a:lnTo>
                    <a:pt x="103252" y="129014"/>
                  </a:lnTo>
                  <a:lnTo>
                    <a:pt x="131011" y="141927"/>
                  </a:lnTo>
                  <a:lnTo>
                    <a:pt x="142691" y="151100"/>
                  </a:lnTo>
                  <a:lnTo>
                    <a:pt x="154070" y="166596"/>
                  </a:lnTo>
                  <a:lnTo>
                    <a:pt x="159727" y="178465"/>
                  </a:lnTo>
                  <a:lnTo>
                    <a:pt x="160830" y="190796"/>
                  </a:lnTo>
                  <a:lnTo>
                    <a:pt x="155790" y="215958"/>
                  </a:lnTo>
                  <a:lnTo>
                    <a:pt x="146662" y="231596"/>
                  </a:lnTo>
                  <a:lnTo>
                    <a:pt x="124920" y="253837"/>
                  </a:lnTo>
                  <a:lnTo>
                    <a:pt x="97818" y="270901"/>
                  </a:lnTo>
                  <a:lnTo>
                    <a:pt x="70219" y="280253"/>
                  </a:lnTo>
                  <a:lnTo>
                    <a:pt x="40133" y="289028"/>
                  </a:lnTo>
                  <a:lnTo>
                    <a:pt x="29361" y="290734"/>
                  </a:lnTo>
                  <a:lnTo>
                    <a:pt x="0" y="285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ble&#10;&#10;Description automatically generated" id="759" name="Google Shape;759;g30df25825c9_0_18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739" y="112712"/>
            <a:ext cx="8559800" cy="64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g30df25825c9_0_18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1" name="Google Shape;761;g30df25825c9_0_18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7725" y="548105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g30df25825c9_0_1810"/>
          <p:cNvSpPr/>
          <p:nvPr/>
        </p:nvSpPr>
        <p:spPr>
          <a:xfrm>
            <a:off x="5708650" y="5518153"/>
            <a:ext cx="514351" cy="44448"/>
          </a:xfrm>
          <a:custGeom>
            <a:rect b="b" l="l" r="r" t="t"/>
            <a:pathLst>
              <a:path extrusionOk="0" h="44448" w="514351">
                <a:moveTo>
                  <a:pt x="514350" y="12697"/>
                </a:moveTo>
                <a:lnTo>
                  <a:pt x="514350" y="12697"/>
                </a:lnTo>
                <a:lnTo>
                  <a:pt x="484578" y="12697"/>
                </a:lnTo>
                <a:lnTo>
                  <a:pt x="453025" y="12697"/>
                </a:lnTo>
                <a:lnTo>
                  <a:pt x="426089" y="12697"/>
                </a:lnTo>
                <a:lnTo>
                  <a:pt x="400177" y="12697"/>
                </a:lnTo>
                <a:lnTo>
                  <a:pt x="370311" y="12697"/>
                </a:lnTo>
                <a:lnTo>
                  <a:pt x="343297" y="12697"/>
                </a:lnTo>
                <a:lnTo>
                  <a:pt x="311908" y="11992"/>
                </a:lnTo>
                <a:lnTo>
                  <a:pt x="282474" y="6230"/>
                </a:lnTo>
                <a:lnTo>
                  <a:pt x="254936" y="957"/>
                </a:lnTo>
                <a:lnTo>
                  <a:pt x="226006" y="124"/>
                </a:lnTo>
                <a:lnTo>
                  <a:pt x="197592" y="22"/>
                </a:lnTo>
                <a:lnTo>
                  <a:pt x="170224" y="0"/>
                </a:lnTo>
                <a:lnTo>
                  <a:pt x="158910" y="704"/>
                </a:lnTo>
                <a:lnTo>
                  <a:pt x="130727" y="6464"/>
                </a:lnTo>
                <a:lnTo>
                  <a:pt x="100680" y="14152"/>
                </a:lnTo>
                <a:lnTo>
                  <a:pt x="71315" y="23946"/>
                </a:lnTo>
                <a:lnTo>
                  <a:pt x="39855" y="30385"/>
                </a:lnTo>
                <a:lnTo>
                  <a:pt x="23383" y="32273"/>
                </a:lnTo>
                <a:lnTo>
                  <a:pt x="10875" y="37190"/>
                </a:lnTo>
                <a:lnTo>
                  <a:pt x="1280" y="38018"/>
                </a:lnTo>
                <a:lnTo>
                  <a:pt x="853" y="38750"/>
                </a:lnTo>
                <a:lnTo>
                  <a:pt x="0" y="44447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3" name="Google Shape;763;g30df25825c9_0_1810"/>
          <p:cNvGrpSpPr/>
          <p:nvPr/>
        </p:nvGrpSpPr>
        <p:grpSpPr>
          <a:xfrm>
            <a:off x="4946650" y="4692650"/>
            <a:ext cx="816072" cy="665494"/>
            <a:chOff x="4946650" y="4692650"/>
            <a:chExt cx="816072" cy="665494"/>
          </a:xfrm>
        </p:grpSpPr>
        <p:sp>
          <p:nvSpPr>
            <p:cNvPr id="764" name="Google Shape;764;g30df25825c9_0_1810"/>
            <p:cNvSpPr/>
            <p:nvPr/>
          </p:nvSpPr>
          <p:spPr>
            <a:xfrm>
              <a:off x="4946650" y="4692650"/>
              <a:ext cx="805459" cy="665494"/>
            </a:xfrm>
            <a:custGeom>
              <a:rect b="b" l="l" r="r" t="t"/>
              <a:pathLst>
                <a:path extrusionOk="0" h="665494" w="805459">
                  <a:moveTo>
                    <a:pt x="0" y="0"/>
                  </a:moveTo>
                  <a:lnTo>
                    <a:pt x="0" y="0"/>
                  </a:lnTo>
                  <a:lnTo>
                    <a:pt x="28821" y="705"/>
                  </a:lnTo>
                  <a:lnTo>
                    <a:pt x="48470" y="5026"/>
                  </a:lnTo>
                  <a:lnTo>
                    <a:pt x="77174" y="6176"/>
                  </a:lnTo>
                  <a:lnTo>
                    <a:pt x="90678" y="7004"/>
                  </a:lnTo>
                  <a:lnTo>
                    <a:pt x="121456" y="17176"/>
                  </a:lnTo>
                  <a:lnTo>
                    <a:pt x="142446" y="25448"/>
                  </a:lnTo>
                  <a:lnTo>
                    <a:pt x="172248" y="38104"/>
                  </a:lnTo>
                  <a:lnTo>
                    <a:pt x="202600" y="52342"/>
                  </a:lnTo>
                  <a:lnTo>
                    <a:pt x="229496" y="59888"/>
                  </a:lnTo>
                  <a:lnTo>
                    <a:pt x="255442" y="76839"/>
                  </a:lnTo>
                  <a:lnTo>
                    <a:pt x="285319" y="94749"/>
                  </a:lnTo>
                  <a:lnTo>
                    <a:pt x="316293" y="115201"/>
                  </a:lnTo>
                  <a:lnTo>
                    <a:pt x="346766" y="137345"/>
                  </a:lnTo>
                  <a:lnTo>
                    <a:pt x="375159" y="156880"/>
                  </a:lnTo>
                  <a:lnTo>
                    <a:pt x="406053" y="184152"/>
                  </a:lnTo>
                  <a:lnTo>
                    <a:pt x="432591" y="203479"/>
                  </a:lnTo>
                  <a:lnTo>
                    <a:pt x="459290" y="220745"/>
                  </a:lnTo>
                  <a:lnTo>
                    <a:pt x="489225" y="244917"/>
                  </a:lnTo>
                  <a:lnTo>
                    <a:pt x="520736" y="273526"/>
                  </a:lnTo>
                  <a:lnTo>
                    <a:pt x="548751" y="299259"/>
                  </a:lnTo>
                  <a:lnTo>
                    <a:pt x="573130" y="320429"/>
                  </a:lnTo>
                  <a:lnTo>
                    <a:pt x="598974" y="350788"/>
                  </a:lnTo>
                  <a:lnTo>
                    <a:pt x="625503" y="377822"/>
                  </a:lnTo>
                  <a:lnTo>
                    <a:pt x="653774" y="406121"/>
                  </a:lnTo>
                  <a:lnTo>
                    <a:pt x="670111" y="423872"/>
                  </a:lnTo>
                  <a:lnTo>
                    <a:pt x="684822" y="448107"/>
                  </a:lnTo>
                  <a:lnTo>
                    <a:pt x="703118" y="471700"/>
                  </a:lnTo>
                  <a:lnTo>
                    <a:pt x="717398" y="498106"/>
                  </a:lnTo>
                  <a:lnTo>
                    <a:pt x="730236" y="528620"/>
                  </a:lnTo>
                  <a:lnTo>
                    <a:pt x="736595" y="542803"/>
                  </a:lnTo>
                  <a:lnTo>
                    <a:pt x="751417" y="572934"/>
                  </a:lnTo>
                  <a:lnTo>
                    <a:pt x="764117" y="600888"/>
                  </a:lnTo>
                  <a:lnTo>
                    <a:pt x="778934" y="630047"/>
                  </a:lnTo>
                  <a:lnTo>
                    <a:pt x="798218" y="654001"/>
                  </a:lnTo>
                  <a:lnTo>
                    <a:pt x="799970" y="658261"/>
                  </a:lnTo>
                  <a:lnTo>
                    <a:pt x="805458" y="665493"/>
                  </a:lnTo>
                  <a:lnTo>
                    <a:pt x="800100" y="660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g30df25825c9_0_1810"/>
            <p:cNvSpPr/>
            <p:nvPr/>
          </p:nvSpPr>
          <p:spPr>
            <a:xfrm>
              <a:off x="5657850" y="5207000"/>
              <a:ext cx="104872" cy="114266"/>
            </a:xfrm>
            <a:custGeom>
              <a:rect b="b" l="l" r="r" t="t"/>
              <a:pathLst>
                <a:path extrusionOk="0" h="114266" w="104872">
                  <a:moveTo>
                    <a:pt x="88900" y="0"/>
                  </a:moveTo>
                  <a:lnTo>
                    <a:pt x="88900" y="0"/>
                  </a:lnTo>
                  <a:lnTo>
                    <a:pt x="93969" y="5775"/>
                  </a:lnTo>
                  <a:lnTo>
                    <a:pt x="99025" y="15900"/>
                  </a:lnTo>
                  <a:lnTo>
                    <a:pt x="104871" y="43258"/>
                  </a:lnTo>
                  <a:lnTo>
                    <a:pt x="104700" y="53093"/>
                  </a:lnTo>
                  <a:lnTo>
                    <a:pt x="101781" y="81078"/>
                  </a:lnTo>
                  <a:lnTo>
                    <a:pt x="98283" y="93325"/>
                  </a:lnTo>
                  <a:lnTo>
                    <a:pt x="92777" y="102518"/>
                  </a:lnTo>
                  <a:lnTo>
                    <a:pt x="83307" y="109712"/>
                  </a:lnTo>
                  <a:lnTo>
                    <a:pt x="71563" y="112940"/>
                  </a:lnTo>
                  <a:lnTo>
                    <a:pt x="39945" y="114265"/>
                  </a:lnTo>
                  <a:lnTo>
                    <a:pt x="23935" y="113587"/>
                  </a:lnTo>
                  <a:lnTo>
                    <a:pt x="7712" y="108211"/>
                  </a:lnTo>
                  <a:lnTo>
                    <a:pt x="3383" y="108028"/>
                  </a:lnTo>
                  <a:lnTo>
                    <a:pt x="2255" y="107296"/>
                  </a:lnTo>
                  <a:lnTo>
                    <a:pt x="1503" y="106103"/>
                  </a:lnTo>
                  <a:lnTo>
                    <a:pt x="0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6" name="Google Shape;766;g30df25825c9_0_1810"/>
          <p:cNvGrpSpPr/>
          <p:nvPr/>
        </p:nvGrpSpPr>
        <p:grpSpPr>
          <a:xfrm>
            <a:off x="6362700" y="4711700"/>
            <a:ext cx="292101" cy="825501"/>
            <a:chOff x="6362700" y="4711700"/>
            <a:chExt cx="292101" cy="825501"/>
          </a:xfrm>
        </p:grpSpPr>
        <p:sp>
          <p:nvSpPr>
            <p:cNvPr id="767" name="Google Shape;767;g30df25825c9_0_1810"/>
            <p:cNvSpPr/>
            <p:nvPr/>
          </p:nvSpPr>
          <p:spPr>
            <a:xfrm>
              <a:off x="6452577" y="4711700"/>
              <a:ext cx="199533" cy="615570"/>
            </a:xfrm>
            <a:custGeom>
              <a:rect b="b" l="l" r="r" t="t"/>
              <a:pathLst>
                <a:path extrusionOk="0" h="615570" w="199533">
                  <a:moveTo>
                    <a:pt x="195873" y="0"/>
                  </a:moveTo>
                  <a:lnTo>
                    <a:pt x="195873" y="0"/>
                  </a:lnTo>
                  <a:lnTo>
                    <a:pt x="199244" y="3371"/>
                  </a:lnTo>
                  <a:lnTo>
                    <a:pt x="199532" y="5069"/>
                  </a:lnTo>
                  <a:lnTo>
                    <a:pt x="199018" y="6907"/>
                  </a:lnTo>
                  <a:lnTo>
                    <a:pt x="193124" y="14927"/>
                  </a:lnTo>
                  <a:lnTo>
                    <a:pt x="163933" y="42738"/>
                  </a:lnTo>
                  <a:lnTo>
                    <a:pt x="134612" y="67783"/>
                  </a:lnTo>
                  <a:lnTo>
                    <a:pt x="111031" y="96276"/>
                  </a:lnTo>
                  <a:lnTo>
                    <a:pt x="93388" y="123765"/>
                  </a:lnTo>
                  <a:lnTo>
                    <a:pt x="71650" y="150793"/>
                  </a:lnTo>
                  <a:lnTo>
                    <a:pt x="60494" y="178425"/>
                  </a:lnTo>
                  <a:lnTo>
                    <a:pt x="45594" y="210057"/>
                  </a:lnTo>
                  <a:lnTo>
                    <a:pt x="32889" y="241290"/>
                  </a:lnTo>
                  <a:lnTo>
                    <a:pt x="18935" y="271045"/>
                  </a:lnTo>
                  <a:lnTo>
                    <a:pt x="12442" y="301713"/>
                  </a:lnTo>
                  <a:lnTo>
                    <a:pt x="6978" y="326585"/>
                  </a:lnTo>
                  <a:lnTo>
                    <a:pt x="2319" y="354885"/>
                  </a:lnTo>
                  <a:lnTo>
                    <a:pt x="0" y="381180"/>
                  </a:lnTo>
                  <a:lnTo>
                    <a:pt x="4285" y="411531"/>
                  </a:lnTo>
                  <a:lnTo>
                    <a:pt x="11926" y="437910"/>
                  </a:lnTo>
                  <a:lnTo>
                    <a:pt x="21628" y="465505"/>
                  </a:lnTo>
                  <a:lnTo>
                    <a:pt x="25752" y="485573"/>
                  </a:lnTo>
                  <a:lnTo>
                    <a:pt x="33152" y="503492"/>
                  </a:lnTo>
                  <a:lnTo>
                    <a:pt x="38482" y="529879"/>
                  </a:lnTo>
                  <a:lnTo>
                    <a:pt x="54968" y="557724"/>
                  </a:lnTo>
                  <a:lnTo>
                    <a:pt x="65892" y="579825"/>
                  </a:lnTo>
                  <a:lnTo>
                    <a:pt x="70166" y="594990"/>
                  </a:lnTo>
                  <a:lnTo>
                    <a:pt x="72975" y="600284"/>
                  </a:lnTo>
                  <a:lnTo>
                    <a:pt x="75263" y="607232"/>
                  </a:lnTo>
                  <a:lnTo>
                    <a:pt x="81285" y="615569"/>
                  </a:lnTo>
                  <a:lnTo>
                    <a:pt x="75223" y="609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g30df25825c9_0_1810"/>
            <p:cNvSpPr/>
            <p:nvPr/>
          </p:nvSpPr>
          <p:spPr>
            <a:xfrm>
              <a:off x="6426200" y="5251450"/>
              <a:ext cx="101578" cy="66554"/>
            </a:xfrm>
            <a:custGeom>
              <a:rect b="b" l="l" r="r" t="t"/>
              <a:pathLst>
                <a:path extrusionOk="0" h="66554" w="101578">
                  <a:moveTo>
                    <a:pt x="95250" y="0"/>
                  </a:moveTo>
                  <a:lnTo>
                    <a:pt x="95250" y="0"/>
                  </a:lnTo>
                  <a:lnTo>
                    <a:pt x="98621" y="0"/>
                  </a:lnTo>
                  <a:lnTo>
                    <a:pt x="99614" y="1411"/>
                  </a:lnTo>
                  <a:lnTo>
                    <a:pt x="101339" y="14306"/>
                  </a:lnTo>
                  <a:lnTo>
                    <a:pt x="101577" y="32939"/>
                  </a:lnTo>
                  <a:lnTo>
                    <a:pt x="99709" y="37688"/>
                  </a:lnTo>
                  <a:lnTo>
                    <a:pt x="98223" y="39942"/>
                  </a:lnTo>
                  <a:lnTo>
                    <a:pt x="96131" y="49856"/>
                  </a:lnTo>
                  <a:lnTo>
                    <a:pt x="94426" y="52287"/>
                  </a:lnTo>
                  <a:lnTo>
                    <a:pt x="91879" y="53908"/>
                  </a:lnTo>
                  <a:lnTo>
                    <a:pt x="85991" y="56415"/>
                  </a:lnTo>
                  <a:lnTo>
                    <a:pt x="81021" y="59881"/>
                  </a:lnTo>
                  <a:lnTo>
                    <a:pt x="53479" y="66553"/>
                  </a:lnTo>
                  <a:lnTo>
                    <a:pt x="44700" y="66503"/>
                  </a:lnTo>
                  <a:lnTo>
                    <a:pt x="15663" y="62912"/>
                  </a:lnTo>
                  <a:lnTo>
                    <a:pt x="6517" y="58497"/>
                  </a:lnTo>
                  <a:lnTo>
                    <a:pt x="3" y="57150"/>
                  </a:lnTo>
                  <a:lnTo>
                    <a:pt x="2" y="57150"/>
                  </a:lnTo>
                  <a:lnTo>
                    <a:pt x="0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g30df25825c9_0_1810"/>
            <p:cNvSpPr/>
            <p:nvPr/>
          </p:nvSpPr>
          <p:spPr>
            <a:xfrm>
              <a:off x="6362700" y="5505473"/>
              <a:ext cx="292101" cy="31728"/>
            </a:xfrm>
            <a:custGeom>
              <a:rect b="b" l="l" r="r" t="t"/>
              <a:pathLst>
                <a:path extrusionOk="0" h="31728" w="292101">
                  <a:moveTo>
                    <a:pt x="114300" y="6327"/>
                  </a:moveTo>
                  <a:lnTo>
                    <a:pt x="114300" y="6327"/>
                  </a:lnTo>
                  <a:lnTo>
                    <a:pt x="123138" y="6327"/>
                  </a:lnTo>
                  <a:lnTo>
                    <a:pt x="127165" y="8209"/>
                  </a:lnTo>
                  <a:lnTo>
                    <a:pt x="133350" y="12677"/>
                  </a:lnTo>
                  <a:lnTo>
                    <a:pt x="129979" y="16047"/>
                  </a:lnTo>
                  <a:lnTo>
                    <a:pt x="126443" y="17703"/>
                  </a:lnTo>
                  <a:lnTo>
                    <a:pt x="96365" y="19004"/>
                  </a:lnTo>
                  <a:lnTo>
                    <a:pt x="66277" y="19026"/>
                  </a:lnTo>
                  <a:lnTo>
                    <a:pt x="42648" y="19027"/>
                  </a:lnTo>
                  <a:lnTo>
                    <a:pt x="12819" y="12793"/>
                  </a:lnTo>
                  <a:lnTo>
                    <a:pt x="3" y="12677"/>
                  </a:lnTo>
                  <a:lnTo>
                    <a:pt x="0" y="9306"/>
                  </a:lnTo>
                  <a:lnTo>
                    <a:pt x="707" y="8313"/>
                  </a:lnTo>
                  <a:lnTo>
                    <a:pt x="1882" y="7651"/>
                  </a:lnTo>
                  <a:lnTo>
                    <a:pt x="8838" y="6589"/>
                  </a:lnTo>
                  <a:lnTo>
                    <a:pt x="36086" y="4456"/>
                  </a:lnTo>
                  <a:lnTo>
                    <a:pt x="63103" y="862"/>
                  </a:lnTo>
                  <a:lnTo>
                    <a:pt x="92480" y="152"/>
                  </a:lnTo>
                  <a:lnTo>
                    <a:pt x="121261" y="0"/>
                  </a:lnTo>
                  <a:lnTo>
                    <a:pt x="150599" y="5006"/>
                  </a:lnTo>
                  <a:lnTo>
                    <a:pt x="181404" y="6211"/>
                  </a:lnTo>
                  <a:lnTo>
                    <a:pt x="210762" y="6320"/>
                  </a:lnTo>
                  <a:lnTo>
                    <a:pt x="225024" y="7031"/>
                  </a:lnTo>
                  <a:lnTo>
                    <a:pt x="252157" y="12285"/>
                  </a:lnTo>
                  <a:lnTo>
                    <a:pt x="254888" y="12415"/>
                  </a:lnTo>
                  <a:lnTo>
                    <a:pt x="259804" y="14442"/>
                  </a:lnTo>
                  <a:lnTo>
                    <a:pt x="264340" y="16990"/>
                  </a:lnTo>
                  <a:lnTo>
                    <a:pt x="273002" y="18624"/>
                  </a:lnTo>
                  <a:lnTo>
                    <a:pt x="281507" y="18948"/>
                  </a:lnTo>
                  <a:lnTo>
                    <a:pt x="282921" y="19680"/>
                  </a:lnTo>
                  <a:lnTo>
                    <a:pt x="283864" y="20873"/>
                  </a:lnTo>
                  <a:lnTo>
                    <a:pt x="284493" y="22375"/>
                  </a:lnTo>
                  <a:lnTo>
                    <a:pt x="285617" y="23376"/>
                  </a:lnTo>
                  <a:lnTo>
                    <a:pt x="291805" y="25299"/>
                  </a:lnTo>
                  <a:lnTo>
                    <a:pt x="292100" y="3172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774" name="Google Shape;774;g30df25825c9_0_18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8579" y="76118"/>
            <a:ext cx="6901801" cy="6705762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g30df25825c9_0_182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76" name="Google Shape;776;g30df25825c9_0_18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0062" y="5612935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g30df25825c9_0_1824"/>
          <p:cNvSpPr/>
          <p:nvPr/>
        </p:nvSpPr>
        <p:spPr>
          <a:xfrm>
            <a:off x="4686307" y="5867400"/>
            <a:ext cx="146042" cy="31751"/>
          </a:xfrm>
          <a:custGeom>
            <a:rect b="b" l="l" r="r" t="t"/>
            <a:pathLst>
              <a:path extrusionOk="0" h="31751" w="146042">
                <a:moveTo>
                  <a:pt x="19043" y="12700"/>
                </a:moveTo>
                <a:lnTo>
                  <a:pt x="19043" y="12700"/>
                </a:lnTo>
                <a:lnTo>
                  <a:pt x="13576" y="7233"/>
                </a:lnTo>
                <a:lnTo>
                  <a:pt x="13987" y="6233"/>
                </a:lnTo>
                <a:lnTo>
                  <a:pt x="19022" y="25"/>
                </a:lnTo>
                <a:lnTo>
                  <a:pt x="48734" y="0"/>
                </a:lnTo>
                <a:lnTo>
                  <a:pt x="52936" y="0"/>
                </a:lnTo>
                <a:lnTo>
                  <a:pt x="54337" y="705"/>
                </a:lnTo>
                <a:lnTo>
                  <a:pt x="55273" y="1882"/>
                </a:lnTo>
                <a:lnTo>
                  <a:pt x="55896" y="3371"/>
                </a:lnTo>
                <a:lnTo>
                  <a:pt x="57017" y="4364"/>
                </a:lnTo>
                <a:lnTo>
                  <a:pt x="60144" y="5468"/>
                </a:lnTo>
                <a:lnTo>
                  <a:pt x="67901" y="6882"/>
                </a:lnTo>
                <a:lnTo>
                  <a:pt x="74128" y="10663"/>
                </a:lnTo>
                <a:lnTo>
                  <a:pt x="82553" y="12297"/>
                </a:lnTo>
                <a:lnTo>
                  <a:pt x="84667" y="12432"/>
                </a:lnTo>
                <a:lnTo>
                  <a:pt x="88896" y="14463"/>
                </a:lnTo>
                <a:lnTo>
                  <a:pt x="93128" y="17011"/>
                </a:lnTo>
                <a:lnTo>
                  <a:pt x="101593" y="18648"/>
                </a:lnTo>
                <a:lnTo>
                  <a:pt x="110060" y="18971"/>
                </a:lnTo>
                <a:lnTo>
                  <a:pt x="114293" y="20896"/>
                </a:lnTo>
                <a:lnTo>
                  <a:pt x="119389" y="24510"/>
                </a:lnTo>
                <a:lnTo>
                  <a:pt x="125465" y="25224"/>
                </a:lnTo>
                <a:lnTo>
                  <a:pt x="129372" y="25322"/>
                </a:lnTo>
                <a:lnTo>
                  <a:pt x="130695" y="26054"/>
                </a:lnTo>
                <a:lnTo>
                  <a:pt x="131578" y="27246"/>
                </a:lnTo>
                <a:lnTo>
                  <a:pt x="132166" y="28747"/>
                </a:lnTo>
                <a:lnTo>
                  <a:pt x="133264" y="29749"/>
                </a:lnTo>
                <a:lnTo>
                  <a:pt x="139400" y="31672"/>
                </a:lnTo>
                <a:lnTo>
                  <a:pt x="146041" y="31750"/>
                </a:lnTo>
                <a:lnTo>
                  <a:pt x="142672" y="31750"/>
                </a:lnTo>
                <a:lnTo>
                  <a:pt x="141679" y="31045"/>
                </a:lnTo>
                <a:lnTo>
                  <a:pt x="141017" y="29868"/>
                </a:lnTo>
                <a:lnTo>
                  <a:pt x="140576" y="28379"/>
                </a:lnTo>
                <a:lnTo>
                  <a:pt x="139576" y="27386"/>
                </a:lnTo>
                <a:lnTo>
                  <a:pt x="136583" y="26283"/>
                </a:lnTo>
                <a:lnTo>
                  <a:pt x="111452" y="24699"/>
                </a:lnTo>
                <a:lnTo>
                  <a:pt x="103417" y="21037"/>
                </a:lnTo>
                <a:lnTo>
                  <a:pt x="72733" y="19102"/>
                </a:lnTo>
                <a:lnTo>
                  <a:pt x="42968" y="19050"/>
                </a:lnTo>
                <a:lnTo>
                  <a:pt x="12731" y="19050"/>
                </a:lnTo>
                <a:lnTo>
                  <a:pt x="10601" y="19050"/>
                </a:lnTo>
                <a:lnTo>
                  <a:pt x="9182" y="18345"/>
                </a:lnTo>
                <a:lnTo>
                  <a:pt x="8236" y="17168"/>
                </a:lnTo>
                <a:lnTo>
                  <a:pt x="7605" y="15679"/>
                </a:lnTo>
                <a:lnTo>
                  <a:pt x="6478" y="14686"/>
                </a:lnTo>
                <a:lnTo>
                  <a:pt x="80" y="12723"/>
                </a:lnTo>
                <a:lnTo>
                  <a:pt x="0" y="18169"/>
                </a:lnTo>
                <a:lnTo>
                  <a:pt x="703" y="18463"/>
                </a:lnTo>
                <a:lnTo>
                  <a:pt x="3366" y="18789"/>
                </a:lnTo>
                <a:lnTo>
                  <a:pt x="4359" y="18171"/>
                </a:lnTo>
                <a:lnTo>
                  <a:pt x="5020" y="17052"/>
                </a:lnTo>
                <a:lnTo>
                  <a:pt x="5461" y="15602"/>
                </a:lnTo>
                <a:lnTo>
                  <a:pt x="6460" y="14634"/>
                </a:lnTo>
                <a:lnTo>
                  <a:pt x="11733" y="12955"/>
                </a:lnTo>
                <a:lnTo>
                  <a:pt x="25393" y="127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, table&#10;&#10;Description automatically generated" id="782" name="Google Shape;782;g30df25825c9_0_18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220" y="306724"/>
            <a:ext cx="8711322" cy="6232186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g30df25825c9_0_183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84" name="Google Shape;784;g30df25825c9_0_18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17535" y="5340373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ble&#10;&#10;Description automatically generated" id="789" name="Google Shape;789;g30df25825c9_0_1837"/>
          <p:cNvPicPr preferRelativeResize="0"/>
          <p:nvPr/>
        </p:nvPicPr>
        <p:blipFill rotWithShape="1">
          <a:blip r:embed="rId3">
            <a:alphaModFix/>
          </a:blip>
          <a:srcRect b="0" l="0" r="0" t="50000"/>
          <a:stretch/>
        </p:blipFill>
        <p:spPr>
          <a:xfrm>
            <a:off x="1671722" y="1672390"/>
            <a:ext cx="8559800" cy="321310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g30df25825c9_0_1837"/>
          <p:cNvSpPr txBox="1"/>
          <p:nvPr/>
        </p:nvSpPr>
        <p:spPr>
          <a:xfrm>
            <a:off x="4018547" y="2093495"/>
            <a:ext cx="1010700" cy="338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g30df25825c9_0_183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92" name="Google Shape;792;g30df25825c9_0_18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5500" y="6052550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247" name="Google Shape;247;g30df25825c9_0_13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7052" y="0"/>
            <a:ext cx="6620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30df25825c9_0_1312"/>
          <p:cNvSpPr/>
          <p:nvPr/>
        </p:nvSpPr>
        <p:spPr>
          <a:xfrm>
            <a:off x="4656966" y="2087745"/>
            <a:ext cx="380400" cy="511200"/>
          </a:xfrm>
          <a:prstGeom prst="frame">
            <a:avLst>
              <a:gd fmla="val 12500" name="adj1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30df25825c9_0_1312"/>
          <p:cNvSpPr/>
          <p:nvPr/>
        </p:nvSpPr>
        <p:spPr>
          <a:xfrm>
            <a:off x="5594293" y="2087745"/>
            <a:ext cx="380400" cy="511200"/>
          </a:xfrm>
          <a:prstGeom prst="frame">
            <a:avLst>
              <a:gd fmla="val 12500" name="adj1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g30df25825c9_0_131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1" name="Google Shape;251;g30df25825c9_0_13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0300" y="590015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30df25825c9_0_1312"/>
          <p:cNvSpPr/>
          <p:nvPr/>
        </p:nvSpPr>
        <p:spPr>
          <a:xfrm>
            <a:off x="1657377" y="3041685"/>
            <a:ext cx="584174" cy="463337"/>
          </a:xfrm>
          <a:custGeom>
            <a:rect b="b" l="l" r="r" t="t"/>
            <a:pathLst>
              <a:path extrusionOk="0" h="463337" w="584174">
                <a:moveTo>
                  <a:pt x="107923" y="57115"/>
                </a:moveTo>
                <a:lnTo>
                  <a:pt x="107923" y="57115"/>
                </a:lnTo>
                <a:lnTo>
                  <a:pt x="95224" y="57115"/>
                </a:lnTo>
                <a:lnTo>
                  <a:pt x="124874" y="57115"/>
                </a:lnTo>
                <a:lnTo>
                  <a:pt x="141790" y="57115"/>
                </a:lnTo>
                <a:lnTo>
                  <a:pt x="146023" y="55234"/>
                </a:lnTo>
                <a:lnTo>
                  <a:pt x="150256" y="52751"/>
                </a:lnTo>
                <a:lnTo>
                  <a:pt x="158723" y="51157"/>
                </a:lnTo>
                <a:lnTo>
                  <a:pt x="160840" y="51026"/>
                </a:lnTo>
                <a:lnTo>
                  <a:pt x="165073" y="49000"/>
                </a:lnTo>
                <a:lnTo>
                  <a:pt x="170169" y="45320"/>
                </a:lnTo>
                <a:lnTo>
                  <a:pt x="176245" y="44594"/>
                </a:lnTo>
                <a:lnTo>
                  <a:pt x="180151" y="44494"/>
                </a:lnTo>
                <a:lnTo>
                  <a:pt x="209698" y="38460"/>
                </a:lnTo>
                <a:lnTo>
                  <a:pt x="218068" y="37535"/>
                </a:lnTo>
                <a:lnTo>
                  <a:pt x="243396" y="32319"/>
                </a:lnTo>
                <a:lnTo>
                  <a:pt x="273154" y="31062"/>
                </a:lnTo>
                <a:lnTo>
                  <a:pt x="302787" y="26254"/>
                </a:lnTo>
                <a:lnTo>
                  <a:pt x="329354" y="23601"/>
                </a:lnTo>
                <a:lnTo>
                  <a:pt x="360527" y="14391"/>
                </a:lnTo>
                <a:lnTo>
                  <a:pt x="391474" y="9395"/>
                </a:lnTo>
                <a:lnTo>
                  <a:pt x="420320" y="6585"/>
                </a:lnTo>
                <a:lnTo>
                  <a:pt x="438944" y="5663"/>
                </a:lnTo>
                <a:lnTo>
                  <a:pt x="452030" y="1300"/>
                </a:lnTo>
                <a:lnTo>
                  <a:pt x="482997" y="0"/>
                </a:lnTo>
                <a:lnTo>
                  <a:pt x="510695" y="672"/>
                </a:lnTo>
                <a:lnTo>
                  <a:pt x="531179" y="5727"/>
                </a:lnTo>
                <a:lnTo>
                  <a:pt x="562929" y="7005"/>
                </a:lnTo>
                <a:lnTo>
                  <a:pt x="577159" y="12403"/>
                </a:lnTo>
                <a:lnTo>
                  <a:pt x="577626" y="15959"/>
                </a:lnTo>
                <a:lnTo>
                  <a:pt x="578398" y="16977"/>
                </a:lnTo>
                <a:lnTo>
                  <a:pt x="584150" y="19008"/>
                </a:lnTo>
                <a:lnTo>
                  <a:pt x="584173" y="25103"/>
                </a:lnTo>
                <a:lnTo>
                  <a:pt x="578706" y="25342"/>
                </a:lnTo>
                <a:lnTo>
                  <a:pt x="578411" y="26055"/>
                </a:lnTo>
                <a:lnTo>
                  <a:pt x="577846" y="34824"/>
                </a:lnTo>
                <a:lnTo>
                  <a:pt x="577133" y="35904"/>
                </a:lnTo>
                <a:lnTo>
                  <a:pt x="575952" y="36625"/>
                </a:lnTo>
                <a:lnTo>
                  <a:pt x="574459" y="37105"/>
                </a:lnTo>
                <a:lnTo>
                  <a:pt x="568987" y="41152"/>
                </a:lnTo>
                <a:lnTo>
                  <a:pt x="566840" y="44847"/>
                </a:lnTo>
                <a:lnTo>
                  <a:pt x="565224" y="50419"/>
                </a:lnTo>
                <a:lnTo>
                  <a:pt x="565153" y="54033"/>
                </a:lnTo>
                <a:lnTo>
                  <a:pt x="563255" y="57627"/>
                </a:lnTo>
                <a:lnTo>
                  <a:pt x="560765" y="61576"/>
                </a:lnTo>
                <a:lnTo>
                  <a:pt x="558658" y="67766"/>
                </a:lnTo>
                <a:lnTo>
                  <a:pt x="554584" y="74068"/>
                </a:lnTo>
                <a:lnTo>
                  <a:pt x="546360" y="100049"/>
                </a:lnTo>
                <a:lnTo>
                  <a:pt x="546078" y="131188"/>
                </a:lnTo>
                <a:lnTo>
                  <a:pt x="546780" y="141700"/>
                </a:lnTo>
                <a:lnTo>
                  <a:pt x="551099" y="153812"/>
                </a:lnTo>
                <a:lnTo>
                  <a:pt x="552954" y="173017"/>
                </a:lnTo>
                <a:lnTo>
                  <a:pt x="557414" y="185477"/>
                </a:lnTo>
                <a:lnTo>
                  <a:pt x="560535" y="209634"/>
                </a:lnTo>
                <a:lnTo>
                  <a:pt x="564217" y="223101"/>
                </a:lnTo>
                <a:lnTo>
                  <a:pt x="565650" y="241283"/>
                </a:lnTo>
                <a:lnTo>
                  <a:pt x="570114" y="256895"/>
                </a:lnTo>
                <a:lnTo>
                  <a:pt x="571354" y="285415"/>
                </a:lnTo>
                <a:lnTo>
                  <a:pt x="571470" y="315968"/>
                </a:lnTo>
                <a:lnTo>
                  <a:pt x="572177" y="322444"/>
                </a:lnTo>
                <a:lnTo>
                  <a:pt x="577234" y="350933"/>
                </a:lnTo>
                <a:lnTo>
                  <a:pt x="577788" y="380942"/>
                </a:lnTo>
                <a:lnTo>
                  <a:pt x="577822" y="411225"/>
                </a:lnTo>
                <a:lnTo>
                  <a:pt x="577823" y="430856"/>
                </a:lnTo>
                <a:lnTo>
                  <a:pt x="577117" y="431159"/>
                </a:lnTo>
                <a:lnTo>
                  <a:pt x="574452" y="431496"/>
                </a:lnTo>
                <a:lnTo>
                  <a:pt x="573459" y="430880"/>
                </a:lnTo>
                <a:lnTo>
                  <a:pt x="572797" y="429764"/>
                </a:lnTo>
                <a:lnTo>
                  <a:pt x="572356" y="428314"/>
                </a:lnTo>
                <a:lnTo>
                  <a:pt x="571356" y="427348"/>
                </a:lnTo>
                <a:lnTo>
                  <a:pt x="568364" y="426274"/>
                </a:lnTo>
                <a:lnTo>
                  <a:pt x="537471" y="425419"/>
                </a:lnTo>
                <a:lnTo>
                  <a:pt x="507763" y="425415"/>
                </a:lnTo>
                <a:lnTo>
                  <a:pt x="480369" y="425415"/>
                </a:lnTo>
                <a:lnTo>
                  <a:pt x="451187" y="425415"/>
                </a:lnTo>
                <a:lnTo>
                  <a:pt x="436349" y="427296"/>
                </a:lnTo>
                <a:lnTo>
                  <a:pt x="409919" y="431373"/>
                </a:lnTo>
                <a:lnTo>
                  <a:pt x="381309" y="432419"/>
                </a:lnTo>
                <a:lnTo>
                  <a:pt x="351271" y="437226"/>
                </a:lnTo>
                <a:lnTo>
                  <a:pt x="324228" y="438645"/>
                </a:lnTo>
                <a:lnTo>
                  <a:pt x="293781" y="444567"/>
                </a:lnTo>
                <a:lnTo>
                  <a:pt x="267219" y="449372"/>
                </a:lnTo>
                <a:lnTo>
                  <a:pt x="238673" y="452570"/>
                </a:lnTo>
                <a:lnTo>
                  <a:pt x="215359" y="456258"/>
                </a:lnTo>
                <a:lnTo>
                  <a:pt x="186008" y="457691"/>
                </a:lnTo>
                <a:lnTo>
                  <a:pt x="159363" y="462608"/>
                </a:lnTo>
                <a:lnTo>
                  <a:pt x="129817" y="463336"/>
                </a:lnTo>
                <a:lnTo>
                  <a:pt x="98556" y="462794"/>
                </a:lnTo>
                <a:lnTo>
                  <a:pt x="69613" y="457046"/>
                </a:lnTo>
                <a:lnTo>
                  <a:pt x="42474" y="451455"/>
                </a:lnTo>
                <a:lnTo>
                  <a:pt x="29656" y="450299"/>
                </a:lnTo>
                <a:lnTo>
                  <a:pt x="9986" y="444365"/>
                </a:lnTo>
                <a:lnTo>
                  <a:pt x="8765" y="442987"/>
                </a:lnTo>
                <a:lnTo>
                  <a:pt x="7951" y="441363"/>
                </a:lnTo>
                <a:lnTo>
                  <a:pt x="6703" y="440280"/>
                </a:lnTo>
                <a:lnTo>
                  <a:pt x="999" y="438400"/>
                </a:lnTo>
                <a:lnTo>
                  <a:pt x="429" y="436360"/>
                </a:lnTo>
                <a:lnTo>
                  <a:pt x="0" y="428663"/>
                </a:lnTo>
                <a:lnTo>
                  <a:pt x="5736" y="403237"/>
                </a:lnTo>
                <a:lnTo>
                  <a:pt x="9617" y="374203"/>
                </a:lnTo>
                <a:lnTo>
                  <a:pt x="15138" y="348701"/>
                </a:lnTo>
                <a:lnTo>
                  <a:pt x="24614" y="322173"/>
                </a:lnTo>
                <a:lnTo>
                  <a:pt x="31024" y="295948"/>
                </a:lnTo>
                <a:lnTo>
                  <a:pt x="36376" y="269619"/>
                </a:lnTo>
                <a:lnTo>
                  <a:pt x="41725" y="244335"/>
                </a:lnTo>
                <a:lnTo>
                  <a:pt x="43890" y="214590"/>
                </a:lnTo>
                <a:lnTo>
                  <a:pt x="44265" y="190088"/>
                </a:lnTo>
                <a:lnTo>
                  <a:pt x="42495" y="164953"/>
                </a:lnTo>
                <a:lnTo>
                  <a:pt x="38946" y="137918"/>
                </a:lnTo>
                <a:lnTo>
                  <a:pt x="38245" y="108851"/>
                </a:lnTo>
                <a:lnTo>
                  <a:pt x="38107" y="77813"/>
                </a:lnTo>
                <a:lnTo>
                  <a:pt x="38076" y="46999"/>
                </a:lnTo>
                <a:lnTo>
                  <a:pt x="38780" y="40625"/>
                </a:lnTo>
                <a:lnTo>
                  <a:pt x="44346" y="25566"/>
                </a:lnTo>
                <a:lnTo>
                  <a:pt x="47771" y="25425"/>
                </a:lnTo>
                <a:lnTo>
                  <a:pt x="51320" y="27273"/>
                </a:lnTo>
                <a:lnTo>
                  <a:pt x="57123" y="31715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3" name="Google Shape;253;g30df25825c9_0_1312"/>
          <p:cNvGrpSpPr/>
          <p:nvPr/>
        </p:nvGrpSpPr>
        <p:grpSpPr>
          <a:xfrm>
            <a:off x="8566150" y="2933702"/>
            <a:ext cx="419101" cy="380389"/>
            <a:chOff x="8566150" y="2933702"/>
            <a:chExt cx="419101" cy="380389"/>
          </a:xfrm>
        </p:grpSpPr>
        <p:sp>
          <p:nvSpPr>
            <p:cNvPr id="254" name="Google Shape;254;g30df25825c9_0_1312"/>
            <p:cNvSpPr/>
            <p:nvPr/>
          </p:nvSpPr>
          <p:spPr>
            <a:xfrm>
              <a:off x="8676791" y="2987998"/>
              <a:ext cx="308460" cy="294953"/>
            </a:xfrm>
            <a:custGeom>
              <a:rect b="b" l="l" r="r" t="t"/>
              <a:pathLst>
                <a:path extrusionOk="0" h="294953" w="308460">
                  <a:moveTo>
                    <a:pt x="3659" y="66352"/>
                  </a:moveTo>
                  <a:lnTo>
                    <a:pt x="3659" y="66352"/>
                  </a:lnTo>
                  <a:lnTo>
                    <a:pt x="286" y="62981"/>
                  </a:lnTo>
                  <a:lnTo>
                    <a:pt x="0" y="61283"/>
                  </a:lnTo>
                  <a:lnTo>
                    <a:pt x="514" y="59445"/>
                  </a:lnTo>
                  <a:lnTo>
                    <a:pt x="1562" y="57514"/>
                  </a:lnTo>
                  <a:lnTo>
                    <a:pt x="3038" y="48054"/>
                  </a:lnTo>
                  <a:lnTo>
                    <a:pt x="4655" y="44981"/>
                  </a:lnTo>
                  <a:lnTo>
                    <a:pt x="33298" y="17601"/>
                  </a:lnTo>
                  <a:lnTo>
                    <a:pt x="40585" y="10348"/>
                  </a:lnTo>
                  <a:lnTo>
                    <a:pt x="52291" y="6184"/>
                  </a:lnTo>
                  <a:lnTo>
                    <a:pt x="69103" y="1957"/>
                  </a:lnTo>
                  <a:lnTo>
                    <a:pt x="72688" y="139"/>
                  </a:lnTo>
                  <a:lnTo>
                    <a:pt x="82317" y="0"/>
                  </a:lnTo>
                  <a:lnTo>
                    <a:pt x="111932" y="7546"/>
                  </a:lnTo>
                  <a:lnTo>
                    <a:pt x="133310" y="15643"/>
                  </a:lnTo>
                  <a:lnTo>
                    <a:pt x="140304" y="21237"/>
                  </a:lnTo>
                  <a:lnTo>
                    <a:pt x="151469" y="36286"/>
                  </a:lnTo>
                  <a:lnTo>
                    <a:pt x="157077" y="48051"/>
                  </a:lnTo>
                  <a:lnTo>
                    <a:pt x="160828" y="73316"/>
                  </a:lnTo>
                  <a:lnTo>
                    <a:pt x="161391" y="98955"/>
                  </a:lnTo>
                  <a:lnTo>
                    <a:pt x="156900" y="126593"/>
                  </a:lnTo>
                  <a:lnTo>
                    <a:pt x="146087" y="154582"/>
                  </a:lnTo>
                  <a:lnTo>
                    <a:pt x="132243" y="183525"/>
                  </a:lnTo>
                  <a:lnTo>
                    <a:pt x="121015" y="200553"/>
                  </a:lnTo>
                  <a:lnTo>
                    <a:pt x="97194" y="232270"/>
                  </a:lnTo>
                  <a:lnTo>
                    <a:pt x="81821" y="260018"/>
                  </a:lnTo>
                  <a:lnTo>
                    <a:pt x="75152" y="276136"/>
                  </a:lnTo>
                  <a:lnTo>
                    <a:pt x="75310" y="278880"/>
                  </a:lnTo>
                  <a:lnTo>
                    <a:pt x="77367" y="283810"/>
                  </a:lnTo>
                  <a:lnTo>
                    <a:pt x="78903" y="285408"/>
                  </a:lnTo>
                  <a:lnTo>
                    <a:pt x="82492" y="287182"/>
                  </a:lnTo>
                  <a:lnTo>
                    <a:pt x="110301" y="288477"/>
                  </a:lnTo>
                  <a:lnTo>
                    <a:pt x="133643" y="288565"/>
                  </a:lnTo>
                  <a:lnTo>
                    <a:pt x="161804" y="285220"/>
                  </a:lnTo>
                  <a:lnTo>
                    <a:pt x="189833" y="282838"/>
                  </a:lnTo>
                  <a:lnTo>
                    <a:pt x="215768" y="281720"/>
                  </a:lnTo>
                  <a:lnTo>
                    <a:pt x="246091" y="277260"/>
                  </a:lnTo>
                  <a:lnTo>
                    <a:pt x="268937" y="276171"/>
                  </a:lnTo>
                  <a:lnTo>
                    <a:pt x="275136" y="277903"/>
                  </a:lnTo>
                  <a:lnTo>
                    <a:pt x="301677" y="293123"/>
                  </a:lnTo>
                  <a:lnTo>
                    <a:pt x="308459" y="29495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g30df25825c9_0_1312"/>
            <p:cNvSpPr/>
            <p:nvPr/>
          </p:nvSpPr>
          <p:spPr>
            <a:xfrm>
              <a:off x="8566150" y="2933702"/>
              <a:ext cx="57151" cy="380389"/>
            </a:xfrm>
            <a:custGeom>
              <a:rect b="b" l="l" r="r" t="t"/>
              <a:pathLst>
                <a:path extrusionOk="0" h="380389" w="57151">
                  <a:moveTo>
                    <a:pt x="12700" y="44448"/>
                  </a:moveTo>
                  <a:lnTo>
                    <a:pt x="12700" y="44448"/>
                  </a:lnTo>
                  <a:lnTo>
                    <a:pt x="9328" y="44448"/>
                  </a:lnTo>
                  <a:lnTo>
                    <a:pt x="8336" y="43742"/>
                  </a:lnTo>
                  <a:lnTo>
                    <a:pt x="7674" y="42567"/>
                  </a:lnTo>
                  <a:lnTo>
                    <a:pt x="7232" y="41077"/>
                  </a:lnTo>
                  <a:lnTo>
                    <a:pt x="6232" y="40084"/>
                  </a:lnTo>
                  <a:lnTo>
                    <a:pt x="961" y="38359"/>
                  </a:lnTo>
                  <a:lnTo>
                    <a:pt x="427" y="36333"/>
                  </a:lnTo>
                  <a:lnTo>
                    <a:pt x="0" y="5647"/>
                  </a:lnTo>
                  <a:lnTo>
                    <a:pt x="0" y="0"/>
                  </a:lnTo>
                  <a:lnTo>
                    <a:pt x="0" y="30090"/>
                  </a:lnTo>
                  <a:lnTo>
                    <a:pt x="5468" y="57168"/>
                  </a:lnTo>
                  <a:lnTo>
                    <a:pt x="6882" y="83232"/>
                  </a:lnTo>
                  <a:lnTo>
                    <a:pt x="11368" y="111522"/>
                  </a:lnTo>
                  <a:lnTo>
                    <a:pt x="16460" y="140130"/>
                  </a:lnTo>
                  <a:lnTo>
                    <a:pt x="20420" y="167274"/>
                  </a:lnTo>
                  <a:lnTo>
                    <a:pt x="23924" y="191142"/>
                  </a:lnTo>
                  <a:lnTo>
                    <a:pt x="28480" y="221121"/>
                  </a:lnTo>
                  <a:lnTo>
                    <a:pt x="33200" y="250705"/>
                  </a:lnTo>
                  <a:lnTo>
                    <a:pt x="40503" y="278747"/>
                  </a:lnTo>
                  <a:lnTo>
                    <a:pt x="48034" y="308328"/>
                  </a:lnTo>
                  <a:lnTo>
                    <a:pt x="50254" y="332986"/>
                  </a:lnTo>
                  <a:lnTo>
                    <a:pt x="50691" y="361244"/>
                  </a:lnTo>
                  <a:lnTo>
                    <a:pt x="50791" y="378938"/>
                  </a:lnTo>
                  <a:lnTo>
                    <a:pt x="51499" y="379625"/>
                  </a:lnTo>
                  <a:lnTo>
                    <a:pt x="54168" y="380388"/>
                  </a:lnTo>
                  <a:lnTo>
                    <a:pt x="55162" y="379886"/>
                  </a:lnTo>
                  <a:lnTo>
                    <a:pt x="55824" y="378845"/>
                  </a:lnTo>
                  <a:lnTo>
                    <a:pt x="57150" y="36829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256;g30df25825c9_0_1312"/>
          <p:cNvGrpSpPr/>
          <p:nvPr/>
        </p:nvGrpSpPr>
        <p:grpSpPr>
          <a:xfrm>
            <a:off x="9367153" y="2959701"/>
            <a:ext cx="1186548" cy="276931"/>
            <a:chOff x="9367153" y="2959701"/>
            <a:chExt cx="1186548" cy="276931"/>
          </a:xfrm>
        </p:grpSpPr>
        <p:sp>
          <p:nvSpPr>
            <p:cNvPr id="257" name="Google Shape;257;g30df25825c9_0_1312"/>
            <p:cNvSpPr/>
            <p:nvPr/>
          </p:nvSpPr>
          <p:spPr>
            <a:xfrm>
              <a:off x="9976110" y="3117850"/>
              <a:ext cx="68152" cy="105145"/>
            </a:xfrm>
            <a:custGeom>
              <a:rect b="b" l="l" r="r" t="t"/>
              <a:pathLst>
                <a:path extrusionOk="0" h="105145" w="68152">
                  <a:moveTo>
                    <a:pt x="6090" y="0"/>
                  </a:moveTo>
                  <a:lnTo>
                    <a:pt x="6090" y="0"/>
                  </a:lnTo>
                  <a:lnTo>
                    <a:pt x="2719" y="3371"/>
                  </a:lnTo>
                  <a:lnTo>
                    <a:pt x="1064" y="8789"/>
                  </a:lnTo>
                  <a:lnTo>
                    <a:pt x="0" y="33878"/>
                  </a:lnTo>
                  <a:lnTo>
                    <a:pt x="3189" y="62641"/>
                  </a:lnTo>
                  <a:lnTo>
                    <a:pt x="8601" y="83393"/>
                  </a:lnTo>
                  <a:lnTo>
                    <a:pt x="18044" y="98479"/>
                  </a:lnTo>
                  <a:lnTo>
                    <a:pt x="25750" y="103741"/>
                  </a:lnTo>
                  <a:lnTo>
                    <a:pt x="29779" y="105144"/>
                  </a:lnTo>
                  <a:lnTo>
                    <a:pt x="39902" y="102940"/>
                  </a:lnTo>
                  <a:lnTo>
                    <a:pt x="50046" y="97256"/>
                  </a:lnTo>
                  <a:lnTo>
                    <a:pt x="56905" y="90027"/>
                  </a:lnTo>
                  <a:lnTo>
                    <a:pt x="64734" y="74653"/>
                  </a:lnTo>
                  <a:lnTo>
                    <a:pt x="68151" y="53320"/>
                  </a:lnTo>
                  <a:lnTo>
                    <a:pt x="65187" y="39220"/>
                  </a:lnTo>
                  <a:lnTo>
                    <a:pt x="59167" y="27309"/>
                  </a:lnTo>
                  <a:lnTo>
                    <a:pt x="51787" y="19663"/>
                  </a:lnTo>
                  <a:lnTo>
                    <a:pt x="45685" y="15795"/>
                  </a:lnTo>
                  <a:lnTo>
                    <a:pt x="38283" y="13617"/>
                  </a:lnTo>
                  <a:lnTo>
                    <a:pt x="3149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g30df25825c9_0_1312"/>
            <p:cNvSpPr/>
            <p:nvPr/>
          </p:nvSpPr>
          <p:spPr>
            <a:xfrm>
              <a:off x="10052050" y="2984500"/>
              <a:ext cx="501651" cy="238868"/>
            </a:xfrm>
            <a:custGeom>
              <a:rect b="b" l="l" r="r" t="t"/>
              <a:pathLst>
                <a:path extrusionOk="0" h="238868" w="501651">
                  <a:moveTo>
                    <a:pt x="0" y="0"/>
                  </a:moveTo>
                  <a:lnTo>
                    <a:pt x="0" y="0"/>
                  </a:lnTo>
                  <a:lnTo>
                    <a:pt x="3373" y="3371"/>
                  </a:lnTo>
                  <a:lnTo>
                    <a:pt x="14746" y="33588"/>
                  </a:lnTo>
                  <a:lnTo>
                    <a:pt x="24125" y="57694"/>
                  </a:lnTo>
                  <a:lnTo>
                    <a:pt x="31372" y="82711"/>
                  </a:lnTo>
                  <a:lnTo>
                    <a:pt x="37988" y="107998"/>
                  </a:lnTo>
                  <a:lnTo>
                    <a:pt x="43175" y="138455"/>
                  </a:lnTo>
                  <a:lnTo>
                    <a:pt x="47443" y="161752"/>
                  </a:lnTo>
                  <a:lnTo>
                    <a:pt x="53176" y="189900"/>
                  </a:lnTo>
                  <a:lnTo>
                    <a:pt x="56626" y="218896"/>
                  </a:lnTo>
                  <a:lnTo>
                    <a:pt x="56802" y="222131"/>
                  </a:lnTo>
                  <a:lnTo>
                    <a:pt x="56211" y="224287"/>
                  </a:lnTo>
                  <a:lnTo>
                    <a:pt x="55113" y="225725"/>
                  </a:lnTo>
                  <a:lnTo>
                    <a:pt x="53677" y="226683"/>
                  </a:lnTo>
                  <a:lnTo>
                    <a:pt x="52717" y="226616"/>
                  </a:lnTo>
                  <a:lnTo>
                    <a:pt x="52078" y="225867"/>
                  </a:lnTo>
                  <a:lnTo>
                    <a:pt x="40725" y="194248"/>
                  </a:lnTo>
                  <a:lnTo>
                    <a:pt x="39584" y="168719"/>
                  </a:lnTo>
                  <a:lnTo>
                    <a:pt x="41817" y="154008"/>
                  </a:lnTo>
                  <a:lnTo>
                    <a:pt x="47043" y="142297"/>
                  </a:lnTo>
                  <a:lnTo>
                    <a:pt x="65267" y="119908"/>
                  </a:lnTo>
                  <a:lnTo>
                    <a:pt x="83074" y="108122"/>
                  </a:lnTo>
                  <a:lnTo>
                    <a:pt x="105126" y="100161"/>
                  </a:lnTo>
                  <a:lnTo>
                    <a:pt x="119394" y="99314"/>
                  </a:lnTo>
                  <a:lnTo>
                    <a:pt x="126163" y="100076"/>
                  </a:lnTo>
                  <a:lnTo>
                    <a:pt x="132087" y="103406"/>
                  </a:lnTo>
                  <a:lnTo>
                    <a:pt x="142431" y="114632"/>
                  </a:lnTo>
                  <a:lnTo>
                    <a:pt x="145048" y="120872"/>
                  </a:lnTo>
                  <a:lnTo>
                    <a:pt x="146075" y="133448"/>
                  </a:lnTo>
                  <a:lnTo>
                    <a:pt x="139145" y="165113"/>
                  </a:lnTo>
                  <a:lnTo>
                    <a:pt x="127753" y="190502"/>
                  </a:lnTo>
                  <a:lnTo>
                    <a:pt x="112642" y="206180"/>
                  </a:lnTo>
                  <a:lnTo>
                    <a:pt x="102745" y="211580"/>
                  </a:lnTo>
                  <a:lnTo>
                    <a:pt x="98130" y="213020"/>
                  </a:lnTo>
                  <a:lnTo>
                    <a:pt x="94348" y="213274"/>
                  </a:lnTo>
                  <a:lnTo>
                    <a:pt x="88264" y="211675"/>
                  </a:lnTo>
                  <a:lnTo>
                    <a:pt x="86361" y="209556"/>
                  </a:lnTo>
                  <a:lnTo>
                    <a:pt x="84243" y="203438"/>
                  </a:lnTo>
                  <a:lnTo>
                    <a:pt x="84383" y="200536"/>
                  </a:lnTo>
                  <a:lnTo>
                    <a:pt x="86423" y="195431"/>
                  </a:lnTo>
                  <a:lnTo>
                    <a:pt x="91563" y="190810"/>
                  </a:lnTo>
                  <a:lnTo>
                    <a:pt x="98550" y="187110"/>
                  </a:lnTo>
                  <a:lnTo>
                    <a:pt x="118297" y="184735"/>
                  </a:lnTo>
                  <a:lnTo>
                    <a:pt x="148431" y="184227"/>
                  </a:lnTo>
                  <a:lnTo>
                    <a:pt x="176807" y="186047"/>
                  </a:lnTo>
                  <a:lnTo>
                    <a:pt x="200320" y="189180"/>
                  </a:lnTo>
                  <a:lnTo>
                    <a:pt x="216736" y="189208"/>
                  </a:lnTo>
                  <a:lnTo>
                    <a:pt x="245895" y="181584"/>
                  </a:lnTo>
                  <a:lnTo>
                    <a:pt x="266179" y="172179"/>
                  </a:lnTo>
                  <a:lnTo>
                    <a:pt x="292546" y="145948"/>
                  </a:lnTo>
                  <a:lnTo>
                    <a:pt x="295825" y="134951"/>
                  </a:lnTo>
                  <a:lnTo>
                    <a:pt x="296577" y="121362"/>
                  </a:lnTo>
                  <a:lnTo>
                    <a:pt x="294560" y="108266"/>
                  </a:lnTo>
                  <a:lnTo>
                    <a:pt x="289430" y="97272"/>
                  </a:lnTo>
                  <a:lnTo>
                    <a:pt x="286088" y="92365"/>
                  </a:lnTo>
                  <a:lnTo>
                    <a:pt x="281741" y="89093"/>
                  </a:lnTo>
                  <a:lnTo>
                    <a:pt x="271268" y="85458"/>
                  </a:lnTo>
                  <a:lnTo>
                    <a:pt x="253472" y="86782"/>
                  </a:lnTo>
                  <a:lnTo>
                    <a:pt x="242946" y="91722"/>
                  </a:lnTo>
                  <a:lnTo>
                    <a:pt x="232859" y="100032"/>
                  </a:lnTo>
                  <a:lnTo>
                    <a:pt x="216691" y="120577"/>
                  </a:lnTo>
                  <a:lnTo>
                    <a:pt x="207511" y="144539"/>
                  </a:lnTo>
                  <a:lnTo>
                    <a:pt x="205184" y="169513"/>
                  </a:lnTo>
                  <a:lnTo>
                    <a:pt x="207139" y="186346"/>
                  </a:lnTo>
                  <a:lnTo>
                    <a:pt x="214123" y="201354"/>
                  </a:lnTo>
                  <a:lnTo>
                    <a:pt x="236590" y="229865"/>
                  </a:lnTo>
                  <a:lnTo>
                    <a:pt x="246733" y="232690"/>
                  </a:lnTo>
                  <a:lnTo>
                    <a:pt x="253388" y="233443"/>
                  </a:lnTo>
                  <a:lnTo>
                    <a:pt x="266428" y="230518"/>
                  </a:lnTo>
                  <a:lnTo>
                    <a:pt x="292047" y="217141"/>
                  </a:lnTo>
                  <a:lnTo>
                    <a:pt x="304393" y="205057"/>
                  </a:lnTo>
                  <a:lnTo>
                    <a:pt x="322194" y="177209"/>
                  </a:lnTo>
                  <a:lnTo>
                    <a:pt x="330160" y="152572"/>
                  </a:lnTo>
                  <a:lnTo>
                    <a:pt x="343064" y="183163"/>
                  </a:lnTo>
                  <a:lnTo>
                    <a:pt x="355615" y="214489"/>
                  </a:lnTo>
                  <a:lnTo>
                    <a:pt x="367047" y="238709"/>
                  </a:lnTo>
                  <a:lnTo>
                    <a:pt x="367464" y="238867"/>
                  </a:lnTo>
                  <a:lnTo>
                    <a:pt x="367743" y="238267"/>
                  </a:lnTo>
                  <a:lnTo>
                    <a:pt x="368189" y="235605"/>
                  </a:lnTo>
                  <a:lnTo>
                    <a:pt x="372643" y="224235"/>
                  </a:lnTo>
                  <a:lnTo>
                    <a:pt x="377757" y="196275"/>
                  </a:lnTo>
                  <a:lnTo>
                    <a:pt x="386135" y="176406"/>
                  </a:lnTo>
                  <a:lnTo>
                    <a:pt x="396711" y="163903"/>
                  </a:lnTo>
                  <a:lnTo>
                    <a:pt x="417100" y="150683"/>
                  </a:lnTo>
                  <a:lnTo>
                    <a:pt x="447860" y="137619"/>
                  </a:lnTo>
                  <a:lnTo>
                    <a:pt x="469785" y="128886"/>
                  </a:lnTo>
                  <a:lnTo>
                    <a:pt x="501650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g30df25825c9_0_1312"/>
            <p:cNvSpPr/>
            <p:nvPr/>
          </p:nvSpPr>
          <p:spPr>
            <a:xfrm>
              <a:off x="9810880" y="2959701"/>
              <a:ext cx="171321" cy="276931"/>
            </a:xfrm>
            <a:custGeom>
              <a:rect b="b" l="l" r="r" t="t"/>
              <a:pathLst>
                <a:path extrusionOk="0" h="276931" w="171321">
                  <a:moveTo>
                    <a:pt x="25270" y="18449"/>
                  </a:moveTo>
                  <a:lnTo>
                    <a:pt x="25270" y="18449"/>
                  </a:lnTo>
                  <a:lnTo>
                    <a:pt x="10075" y="3959"/>
                  </a:lnTo>
                  <a:lnTo>
                    <a:pt x="1352" y="0"/>
                  </a:lnTo>
                  <a:lnTo>
                    <a:pt x="858" y="1211"/>
                  </a:lnTo>
                  <a:lnTo>
                    <a:pt x="0" y="20499"/>
                  </a:lnTo>
                  <a:lnTo>
                    <a:pt x="3281" y="48219"/>
                  </a:lnTo>
                  <a:lnTo>
                    <a:pt x="8719" y="76502"/>
                  </a:lnTo>
                  <a:lnTo>
                    <a:pt x="11429" y="102756"/>
                  </a:lnTo>
                  <a:lnTo>
                    <a:pt x="15602" y="128409"/>
                  </a:lnTo>
                  <a:lnTo>
                    <a:pt x="21308" y="157255"/>
                  </a:lnTo>
                  <a:lnTo>
                    <a:pt x="24095" y="181403"/>
                  </a:lnTo>
                  <a:lnTo>
                    <a:pt x="29402" y="212889"/>
                  </a:lnTo>
                  <a:lnTo>
                    <a:pt x="33063" y="240223"/>
                  </a:lnTo>
                  <a:lnTo>
                    <a:pt x="40371" y="262634"/>
                  </a:lnTo>
                  <a:lnTo>
                    <a:pt x="46327" y="269968"/>
                  </a:lnTo>
                  <a:lnTo>
                    <a:pt x="49892" y="272912"/>
                  </a:lnTo>
                  <a:lnTo>
                    <a:pt x="59495" y="276183"/>
                  </a:lnTo>
                  <a:lnTo>
                    <a:pt x="70821" y="276930"/>
                  </a:lnTo>
                  <a:lnTo>
                    <a:pt x="99894" y="271524"/>
                  </a:lnTo>
                  <a:lnTo>
                    <a:pt x="119034" y="261748"/>
                  </a:lnTo>
                  <a:lnTo>
                    <a:pt x="147721" y="236345"/>
                  </a:lnTo>
                  <a:lnTo>
                    <a:pt x="171320" y="20259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g30df25825c9_0_1312"/>
            <p:cNvSpPr/>
            <p:nvPr/>
          </p:nvSpPr>
          <p:spPr>
            <a:xfrm>
              <a:off x="9741783" y="3067050"/>
              <a:ext cx="208668" cy="50778"/>
            </a:xfrm>
            <a:custGeom>
              <a:rect b="b" l="l" r="r" t="t"/>
              <a:pathLst>
                <a:path extrusionOk="0" h="50778" w="208668">
                  <a:moveTo>
                    <a:pt x="5467" y="44450"/>
                  </a:moveTo>
                  <a:lnTo>
                    <a:pt x="5467" y="44450"/>
                  </a:lnTo>
                  <a:lnTo>
                    <a:pt x="0" y="49917"/>
                  </a:lnTo>
                  <a:lnTo>
                    <a:pt x="411" y="50211"/>
                  </a:lnTo>
                  <a:lnTo>
                    <a:pt x="29648" y="50777"/>
                  </a:lnTo>
                  <a:lnTo>
                    <a:pt x="56297" y="47422"/>
                  </a:lnTo>
                  <a:lnTo>
                    <a:pt x="86536" y="41960"/>
                  </a:lnTo>
                  <a:lnTo>
                    <a:pt x="114562" y="33793"/>
                  </a:lnTo>
                  <a:lnTo>
                    <a:pt x="145811" y="25385"/>
                  </a:lnTo>
                  <a:lnTo>
                    <a:pt x="170757" y="19046"/>
                  </a:lnTo>
                  <a:lnTo>
                    <a:pt x="200661" y="11376"/>
                  </a:lnTo>
                  <a:lnTo>
                    <a:pt x="203330" y="9700"/>
                  </a:lnTo>
                  <a:lnTo>
                    <a:pt x="206295" y="5958"/>
                  </a:lnTo>
                  <a:lnTo>
                    <a:pt x="208667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g30df25825c9_0_1312"/>
            <p:cNvSpPr/>
            <p:nvPr/>
          </p:nvSpPr>
          <p:spPr>
            <a:xfrm>
              <a:off x="9367153" y="2960060"/>
              <a:ext cx="195781" cy="271108"/>
            </a:xfrm>
            <a:custGeom>
              <a:rect b="b" l="l" r="r" t="t"/>
              <a:pathLst>
                <a:path extrusionOk="0" h="271108" w="195781">
                  <a:moveTo>
                    <a:pt x="75297" y="11740"/>
                  </a:moveTo>
                  <a:lnTo>
                    <a:pt x="75297" y="11740"/>
                  </a:lnTo>
                  <a:lnTo>
                    <a:pt x="63364" y="6715"/>
                  </a:lnTo>
                  <a:lnTo>
                    <a:pt x="54594" y="3901"/>
                  </a:lnTo>
                  <a:lnTo>
                    <a:pt x="46340" y="1201"/>
                  </a:lnTo>
                  <a:lnTo>
                    <a:pt x="35616" y="0"/>
                  </a:lnTo>
                  <a:lnTo>
                    <a:pt x="27557" y="1348"/>
                  </a:lnTo>
                  <a:lnTo>
                    <a:pt x="19053" y="6074"/>
                  </a:lnTo>
                  <a:lnTo>
                    <a:pt x="16635" y="7963"/>
                  </a:lnTo>
                  <a:lnTo>
                    <a:pt x="9859" y="20734"/>
                  </a:lnTo>
                  <a:lnTo>
                    <a:pt x="4147" y="47044"/>
                  </a:lnTo>
                  <a:lnTo>
                    <a:pt x="95" y="74688"/>
                  </a:lnTo>
                  <a:lnTo>
                    <a:pt x="0" y="105600"/>
                  </a:lnTo>
                  <a:lnTo>
                    <a:pt x="4225" y="130489"/>
                  </a:lnTo>
                  <a:lnTo>
                    <a:pt x="9945" y="157854"/>
                  </a:lnTo>
                  <a:lnTo>
                    <a:pt x="14030" y="182748"/>
                  </a:lnTo>
                  <a:lnTo>
                    <a:pt x="23670" y="211046"/>
                  </a:lnTo>
                  <a:lnTo>
                    <a:pt x="35204" y="238865"/>
                  </a:lnTo>
                  <a:lnTo>
                    <a:pt x="51054" y="259779"/>
                  </a:lnTo>
                  <a:lnTo>
                    <a:pt x="64822" y="267345"/>
                  </a:lnTo>
                  <a:lnTo>
                    <a:pt x="75564" y="270684"/>
                  </a:lnTo>
                  <a:lnTo>
                    <a:pt x="99313" y="271107"/>
                  </a:lnTo>
                  <a:lnTo>
                    <a:pt x="115182" y="266233"/>
                  </a:lnTo>
                  <a:lnTo>
                    <a:pt x="142012" y="251685"/>
                  </a:lnTo>
                  <a:lnTo>
                    <a:pt x="163421" y="228810"/>
                  </a:lnTo>
                  <a:lnTo>
                    <a:pt x="175908" y="207358"/>
                  </a:lnTo>
                  <a:lnTo>
                    <a:pt x="187350" y="176678"/>
                  </a:lnTo>
                  <a:lnTo>
                    <a:pt x="194676" y="148439"/>
                  </a:lnTo>
                  <a:lnTo>
                    <a:pt x="195780" y="119295"/>
                  </a:lnTo>
                  <a:lnTo>
                    <a:pt x="194015" y="100523"/>
                  </a:lnTo>
                  <a:lnTo>
                    <a:pt x="188768" y="73944"/>
                  </a:lnTo>
                  <a:lnTo>
                    <a:pt x="170808" y="43538"/>
                  </a:lnTo>
                  <a:lnTo>
                    <a:pt x="162393" y="30804"/>
                  </a:lnTo>
                  <a:lnTo>
                    <a:pt x="150963" y="19976"/>
                  </a:lnTo>
                  <a:lnTo>
                    <a:pt x="131088" y="9996"/>
                  </a:lnTo>
                  <a:lnTo>
                    <a:pt x="116365" y="6754"/>
                  </a:lnTo>
                  <a:lnTo>
                    <a:pt x="99696" y="9165"/>
                  </a:lnTo>
                  <a:lnTo>
                    <a:pt x="84720" y="14348"/>
                  </a:lnTo>
                  <a:lnTo>
                    <a:pt x="71347" y="23723"/>
                  </a:lnTo>
                  <a:lnTo>
                    <a:pt x="66486" y="29531"/>
                  </a:lnTo>
                  <a:lnTo>
                    <a:pt x="62597" y="3714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g30df25825c9_0_1312"/>
            <p:cNvSpPr/>
            <p:nvPr/>
          </p:nvSpPr>
          <p:spPr>
            <a:xfrm>
              <a:off x="9621599" y="3073400"/>
              <a:ext cx="163752" cy="147598"/>
            </a:xfrm>
            <a:custGeom>
              <a:rect b="b" l="l" r="r" t="t"/>
              <a:pathLst>
                <a:path extrusionOk="0" h="147598" w="163752">
                  <a:moveTo>
                    <a:pt x="74851" y="0"/>
                  </a:moveTo>
                  <a:lnTo>
                    <a:pt x="74851" y="0"/>
                  </a:lnTo>
                  <a:lnTo>
                    <a:pt x="57175" y="0"/>
                  </a:lnTo>
                  <a:lnTo>
                    <a:pt x="41627" y="6742"/>
                  </a:lnTo>
                  <a:lnTo>
                    <a:pt x="12948" y="30359"/>
                  </a:lnTo>
                  <a:lnTo>
                    <a:pt x="10299" y="32939"/>
                  </a:lnTo>
                  <a:lnTo>
                    <a:pt x="3200" y="50055"/>
                  </a:lnTo>
                  <a:lnTo>
                    <a:pt x="0" y="73000"/>
                  </a:lnTo>
                  <a:lnTo>
                    <a:pt x="2421" y="94302"/>
                  </a:lnTo>
                  <a:lnTo>
                    <a:pt x="10978" y="117390"/>
                  </a:lnTo>
                  <a:lnTo>
                    <a:pt x="36884" y="146254"/>
                  </a:lnTo>
                  <a:lnTo>
                    <a:pt x="41778" y="147597"/>
                  </a:lnTo>
                  <a:lnTo>
                    <a:pt x="69912" y="144683"/>
                  </a:lnTo>
                  <a:lnTo>
                    <a:pt x="94320" y="137414"/>
                  </a:lnTo>
                  <a:lnTo>
                    <a:pt x="117738" y="125686"/>
                  </a:lnTo>
                  <a:lnTo>
                    <a:pt x="146047" y="100142"/>
                  </a:lnTo>
                  <a:lnTo>
                    <a:pt x="163751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3" name="Google Shape;263;g30df25825c9_0_1312"/>
          <p:cNvGrpSpPr/>
          <p:nvPr/>
        </p:nvGrpSpPr>
        <p:grpSpPr>
          <a:xfrm>
            <a:off x="8997950" y="3633774"/>
            <a:ext cx="660401" cy="1000281"/>
            <a:chOff x="8997950" y="3633774"/>
            <a:chExt cx="660401" cy="1000281"/>
          </a:xfrm>
        </p:grpSpPr>
        <p:sp>
          <p:nvSpPr>
            <p:cNvPr id="264" name="Google Shape;264;g30df25825c9_0_1312"/>
            <p:cNvSpPr/>
            <p:nvPr/>
          </p:nvSpPr>
          <p:spPr>
            <a:xfrm>
              <a:off x="9114941" y="3633774"/>
              <a:ext cx="200494" cy="415416"/>
            </a:xfrm>
            <a:custGeom>
              <a:rect b="b" l="l" r="r" t="t"/>
              <a:pathLst>
                <a:path extrusionOk="0" h="415416" w="200494">
                  <a:moveTo>
                    <a:pt x="3659" y="100026"/>
                  </a:moveTo>
                  <a:lnTo>
                    <a:pt x="3659" y="100026"/>
                  </a:lnTo>
                  <a:lnTo>
                    <a:pt x="3659" y="96655"/>
                  </a:lnTo>
                  <a:lnTo>
                    <a:pt x="1777" y="93119"/>
                  </a:lnTo>
                  <a:lnTo>
                    <a:pt x="286" y="91188"/>
                  </a:lnTo>
                  <a:lnTo>
                    <a:pt x="0" y="88489"/>
                  </a:lnTo>
                  <a:lnTo>
                    <a:pt x="9020" y="60115"/>
                  </a:lnTo>
                  <a:lnTo>
                    <a:pt x="20142" y="38890"/>
                  </a:lnTo>
                  <a:lnTo>
                    <a:pt x="41865" y="17204"/>
                  </a:lnTo>
                  <a:lnTo>
                    <a:pt x="71155" y="5019"/>
                  </a:lnTo>
                  <a:lnTo>
                    <a:pt x="82340" y="1356"/>
                  </a:lnTo>
                  <a:lnTo>
                    <a:pt x="103094" y="0"/>
                  </a:lnTo>
                  <a:lnTo>
                    <a:pt x="113940" y="2183"/>
                  </a:lnTo>
                  <a:lnTo>
                    <a:pt x="136764" y="14403"/>
                  </a:lnTo>
                  <a:lnTo>
                    <a:pt x="150421" y="26286"/>
                  </a:lnTo>
                  <a:lnTo>
                    <a:pt x="159249" y="39450"/>
                  </a:lnTo>
                  <a:lnTo>
                    <a:pt x="170738" y="68661"/>
                  </a:lnTo>
                  <a:lnTo>
                    <a:pt x="181441" y="100077"/>
                  </a:lnTo>
                  <a:lnTo>
                    <a:pt x="185922" y="120972"/>
                  </a:lnTo>
                  <a:lnTo>
                    <a:pt x="190807" y="149946"/>
                  </a:lnTo>
                  <a:lnTo>
                    <a:pt x="193498" y="181122"/>
                  </a:lnTo>
                  <a:lnTo>
                    <a:pt x="193963" y="206056"/>
                  </a:lnTo>
                  <a:lnTo>
                    <a:pt x="194806" y="230612"/>
                  </a:lnTo>
                  <a:lnTo>
                    <a:pt x="198506" y="254429"/>
                  </a:lnTo>
                  <a:lnTo>
                    <a:pt x="199618" y="278246"/>
                  </a:lnTo>
                  <a:lnTo>
                    <a:pt x="200113" y="305294"/>
                  </a:lnTo>
                  <a:lnTo>
                    <a:pt x="200332" y="330956"/>
                  </a:lnTo>
                  <a:lnTo>
                    <a:pt x="200456" y="358009"/>
                  </a:lnTo>
                  <a:lnTo>
                    <a:pt x="200493" y="382880"/>
                  </a:lnTo>
                  <a:lnTo>
                    <a:pt x="199798" y="402557"/>
                  </a:lnTo>
                  <a:lnTo>
                    <a:pt x="195042" y="415415"/>
                  </a:lnTo>
                  <a:lnTo>
                    <a:pt x="193335" y="415413"/>
                  </a:lnTo>
                  <a:lnTo>
                    <a:pt x="187679" y="413530"/>
                  </a:lnTo>
                  <a:lnTo>
                    <a:pt x="176561" y="405131"/>
                  </a:lnTo>
                  <a:lnTo>
                    <a:pt x="154021" y="377203"/>
                  </a:lnTo>
                  <a:lnTo>
                    <a:pt x="137009" y="34767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g30df25825c9_0_1312"/>
            <p:cNvSpPr/>
            <p:nvPr/>
          </p:nvSpPr>
          <p:spPr>
            <a:xfrm>
              <a:off x="9093200" y="3676650"/>
              <a:ext cx="25299" cy="346488"/>
            </a:xfrm>
            <a:custGeom>
              <a:rect b="b" l="l" r="r" t="t"/>
              <a:pathLst>
                <a:path extrusionOk="0" h="346488" w="25299">
                  <a:moveTo>
                    <a:pt x="6350" y="0"/>
                  </a:moveTo>
                  <a:lnTo>
                    <a:pt x="6350" y="0"/>
                  </a:lnTo>
                  <a:lnTo>
                    <a:pt x="9721" y="3371"/>
                  </a:lnTo>
                  <a:lnTo>
                    <a:pt x="11376" y="6907"/>
                  </a:lnTo>
                  <a:lnTo>
                    <a:pt x="15994" y="33408"/>
                  </a:lnTo>
                  <a:lnTo>
                    <a:pt x="21516" y="58033"/>
                  </a:lnTo>
                  <a:lnTo>
                    <a:pt x="23674" y="79415"/>
                  </a:lnTo>
                  <a:lnTo>
                    <a:pt x="24633" y="103029"/>
                  </a:lnTo>
                  <a:lnTo>
                    <a:pt x="25059" y="127635"/>
                  </a:lnTo>
                  <a:lnTo>
                    <a:pt x="25298" y="155175"/>
                  </a:lnTo>
                  <a:lnTo>
                    <a:pt x="21999" y="183483"/>
                  </a:lnTo>
                  <a:lnTo>
                    <a:pt x="19924" y="214213"/>
                  </a:lnTo>
                  <a:lnTo>
                    <a:pt x="15938" y="238919"/>
                  </a:lnTo>
                  <a:lnTo>
                    <a:pt x="10289" y="266387"/>
                  </a:lnTo>
                  <a:lnTo>
                    <a:pt x="4146" y="296868"/>
                  </a:lnTo>
                  <a:lnTo>
                    <a:pt x="819" y="327928"/>
                  </a:lnTo>
                  <a:lnTo>
                    <a:pt x="72" y="346487"/>
                  </a:lnTo>
                  <a:lnTo>
                    <a:pt x="0" y="336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g30df25825c9_0_1312"/>
            <p:cNvSpPr/>
            <p:nvPr/>
          </p:nvSpPr>
          <p:spPr>
            <a:xfrm>
              <a:off x="9131300" y="3755615"/>
              <a:ext cx="138893" cy="54386"/>
            </a:xfrm>
            <a:custGeom>
              <a:rect b="b" l="l" r="r" t="t"/>
              <a:pathLst>
                <a:path extrusionOk="0" h="54386" w="138893">
                  <a:moveTo>
                    <a:pt x="0" y="54385"/>
                  </a:moveTo>
                  <a:lnTo>
                    <a:pt x="0" y="54385"/>
                  </a:lnTo>
                  <a:lnTo>
                    <a:pt x="0" y="51014"/>
                  </a:lnTo>
                  <a:lnTo>
                    <a:pt x="11933" y="36494"/>
                  </a:lnTo>
                  <a:lnTo>
                    <a:pt x="14306" y="33991"/>
                  </a:lnTo>
                  <a:lnTo>
                    <a:pt x="42293" y="22737"/>
                  </a:lnTo>
                  <a:lnTo>
                    <a:pt x="67698" y="14189"/>
                  </a:lnTo>
                  <a:lnTo>
                    <a:pt x="97554" y="5469"/>
                  </a:lnTo>
                  <a:lnTo>
                    <a:pt x="125878" y="1869"/>
                  </a:lnTo>
                  <a:lnTo>
                    <a:pt x="133557" y="0"/>
                  </a:lnTo>
                  <a:lnTo>
                    <a:pt x="135604" y="489"/>
                  </a:lnTo>
                  <a:lnTo>
                    <a:pt x="138892" y="2974"/>
                  </a:lnTo>
                  <a:lnTo>
                    <a:pt x="127000" y="1628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g30df25825c9_0_1312"/>
            <p:cNvSpPr/>
            <p:nvPr/>
          </p:nvSpPr>
          <p:spPr>
            <a:xfrm>
              <a:off x="9137911" y="3868393"/>
              <a:ext cx="145790" cy="23635"/>
            </a:xfrm>
            <a:custGeom>
              <a:rect b="b" l="l" r="r" t="t"/>
              <a:pathLst>
                <a:path extrusionOk="0" h="23635" w="145790">
                  <a:moveTo>
                    <a:pt x="6089" y="11457"/>
                  </a:moveTo>
                  <a:lnTo>
                    <a:pt x="6089" y="11457"/>
                  </a:lnTo>
                  <a:lnTo>
                    <a:pt x="2718" y="11457"/>
                  </a:lnTo>
                  <a:lnTo>
                    <a:pt x="1724" y="12868"/>
                  </a:lnTo>
                  <a:lnTo>
                    <a:pt x="0" y="22392"/>
                  </a:lnTo>
                  <a:lnTo>
                    <a:pt x="1324" y="22980"/>
                  </a:lnTo>
                  <a:lnTo>
                    <a:pt x="6558" y="23634"/>
                  </a:lnTo>
                  <a:lnTo>
                    <a:pt x="37331" y="18984"/>
                  </a:lnTo>
                  <a:lnTo>
                    <a:pt x="59485" y="15273"/>
                  </a:lnTo>
                  <a:lnTo>
                    <a:pt x="85646" y="9217"/>
                  </a:lnTo>
                  <a:lnTo>
                    <a:pt x="112742" y="1555"/>
                  </a:lnTo>
                  <a:lnTo>
                    <a:pt x="123104" y="0"/>
                  </a:lnTo>
                  <a:lnTo>
                    <a:pt x="136872" y="2497"/>
                  </a:lnTo>
                  <a:lnTo>
                    <a:pt x="139844" y="4072"/>
                  </a:lnTo>
                  <a:lnTo>
                    <a:pt x="145789" y="1145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g30df25825c9_0_1312"/>
            <p:cNvSpPr/>
            <p:nvPr/>
          </p:nvSpPr>
          <p:spPr>
            <a:xfrm>
              <a:off x="9105900" y="4255846"/>
              <a:ext cx="63501" cy="11355"/>
            </a:xfrm>
            <a:custGeom>
              <a:rect b="b" l="l" r="r" t="t"/>
              <a:pathLst>
                <a:path extrusionOk="0" h="11355" w="63501">
                  <a:moveTo>
                    <a:pt x="0" y="11354"/>
                  </a:moveTo>
                  <a:lnTo>
                    <a:pt x="0" y="11354"/>
                  </a:lnTo>
                  <a:lnTo>
                    <a:pt x="3371" y="11354"/>
                  </a:lnTo>
                  <a:lnTo>
                    <a:pt x="6907" y="9473"/>
                  </a:lnTo>
                  <a:lnTo>
                    <a:pt x="8837" y="7983"/>
                  </a:lnTo>
                  <a:lnTo>
                    <a:pt x="39212" y="94"/>
                  </a:lnTo>
                  <a:lnTo>
                    <a:pt x="47061" y="0"/>
                  </a:lnTo>
                  <a:lnTo>
                    <a:pt x="63500" y="500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g30df25825c9_0_1312"/>
            <p:cNvSpPr/>
            <p:nvPr/>
          </p:nvSpPr>
          <p:spPr>
            <a:xfrm>
              <a:off x="8997950" y="4337050"/>
              <a:ext cx="164202" cy="297005"/>
            </a:xfrm>
            <a:custGeom>
              <a:rect b="b" l="l" r="r" t="t"/>
              <a:pathLst>
                <a:path extrusionOk="0" h="297005" w="164202">
                  <a:moveTo>
                    <a:pt x="152400" y="0"/>
                  </a:moveTo>
                  <a:lnTo>
                    <a:pt x="152400" y="0"/>
                  </a:lnTo>
                  <a:lnTo>
                    <a:pt x="148037" y="10139"/>
                  </a:lnTo>
                  <a:lnTo>
                    <a:pt x="146931" y="17676"/>
                  </a:lnTo>
                  <a:lnTo>
                    <a:pt x="153074" y="46987"/>
                  </a:lnTo>
                  <a:lnTo>
                    <a:pt x="157628" y="75447"/>
                  </a:lnTo>
                  <a:lnTo>
                    <a:pt x="161789" y="101769"/>
                  </a:lnTo>
                  <a:lnTo>
                    <a:pt x="164118" y="131911"/>
                  </a:lnTo>
                  <a:lnTo>
                    <a:pt x="164201" y="159902"/>
                  </a:lnTo>
                  <a:lnTo>
                    <a:pt x="158154" y="191146"/>
                  </a:lnTo>
                  <a:lnTo>
                    <a:pt x="150165" y="221124"/>
                  </a:lnTo>
                  <a:lnTo>
                    <a:pt x="137803" y="248826"/>
                  </a:lnTo>
                  <a:lnTo>
                    <a:pt x="129685" y="260167"/>
                  </a:lnTo>
                  <a:lnTo>
                    <a:pt x="99998" y="286254"/>
                  </a:lnTo>
                  <a:lnTo>
                    <a:pt x="69059" y="295951"/>
                  </a:lnTo>
                  <a:lnTo>
                    <a:pt x="49860" y="297004"/>
                  </a:lnTo>
                  <a:lnTo>
                    <a:pt x="34624" y="294750"/>
                  </a:lnTo>
                  <a:lnTo>
                    <a:pt x="22209" y="287633"/>
                  </a:lnTo>
                  <a:lnTo>
                    <a:pt x="6111" y="269189"/>
                  </a:lnTo>
                  <a:lnTo>
                    <a:pt x="0" y="247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g30df25825c9_0_1312"/>
            <p:cNvSpPr/>
            <p:nvPr/>
          </p:nvSpPr>
          <p:spPr>
            <a:xfrm>
              <a:off x="9226550" y="4330700"/>
              <a:ext cx="88901" cy="87371"/>
            </a:xfrm>
            <a:custGeom>
              <a:rect b="b" l="l" r="r" t="t"/>
              <a:pathLst>
                <a:path extrusionOk="0" h="87371" w="88901">
                  <a:moveTo>
                    <a:pt x="0" y="0"/>
                  </a:moveTo>
                  <a:lnTo>
                    <a:pt x="0" y="0"/>
                  </a:lnTo>
                  <a:lnTo>
                    <a:pt x="5467" y="5467"/>
                  </a:lnTo>
                  <a:lnTo>
                    <a:pt x="6089" y="9460"/>
                  </a:lnTo>
                  <a:lnTo>
                    <a:pt x="6272" y="15111"/>
                  </a:lnTo>
                  <a:lnTo>
                    <a:pt x="7004" y="16424"/>
                  </a:lnTo>
                  <a:lnTo>
                    <a:pt x="8197" y="17299"/>
                  </a:lnTo>
                  <a:lnTo>
                    <a:pt x="9698" y="17883"/>
                  </a:lnTo>
                  <a:lnTo>
                    <a:pt x="10698" y="18978"/>
                  </a:lnTo>
                  <a:lnTo>
                    <a:pt x="11811" y="22075"/>
                  </a:lnTo>
                  <a:lnTo>
                    <a:pt x="13229" y="29813"/>
                  </a:lnTo>
                  <a:lnTo>
                    <a:pt x="33087" y="57508"/>
                  </a:lnTo>
                  <a:lnTo>
                    <a:pt x="49373" y="71500"/>
                  </a:lnTo>
                  <a:lnTo>
                    <a:pt x="55104" y="78344"/>
                  </a:lnTo>
                  <a:lnTo>
                    <a:pt x="62355" y="83738"/>
                  </a:lnTo>
                  <a:lnTo>
                    <a:pt x="77742" y="87370"/>
                  </a:lnTo>
                  <a:lnTo>
                    <a:pt x="81462" y="87175"/>
                  </a:lnTo>
                  <a:lnTo>
                    <a:pt x="83942" y="86339"/>
                  </a:lnTo>
                  <a:lnTo>
                    <a:pt x="8890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g30df25825c9_0_1312"/>
            <p:cNvSpPr/>
            <p:nvPr/>
          </p:nvSpPr>
          <p:spPr>
            <a:xfrm>
              <a:off x="9277350" y="4330700"/>
              <a:ext cx="57151" cy="283618"/>
            </a:xfrm>
            <a:custGeom>
              <a:rect b="b" l="l" r="r" t="t"/>
              <a:pathLst>
                <a:path extrusionOk="0" h="283618" w="57151">
                  <a:moveTo>
                    <a:pt x="57150" y="0"/>
                  </a:moveTo>
                  <a:lnTo>
                    <a:pt x="57150" y="0"/>
                  </a:lnTo>
                  <a:lnTo>
                    <a:pt x="56445" y="15901"/>
                  </a:lnTo>
                  <a:lnTo>
                    <a:pt x="48313" y="42868"/>
                  </a:lnTo>
                  <a:lnTo>
                    <a:pt x="43077" y="70965"/>
                  </a:lnTo>
                  <a:lnTo>
                    <a:pt x="35713" y="95471"/>
                  </a:lnTo>
                  <a:lnTo>
                    <a:pt x="32924" y="121107"/>
                  </a:lnTo>
                  <a:lnTo>
                    <a:pt x="27619" y="152647"/>
                  </a:lnTo>
                  <a:lnTo>
                    <a:pt x="25353" y="180539"/>
                  </a:lnTo>
                  <a:lnTo>
                    <a:pt x="20504" y="211842"/>
                  </a:lnTo>
                  <a:lnTo>
                    <a:pt x="15967" y="242145"/>
                  </a:lnTo>
                  <a:lnTo>
                    <a:pt x="8982" y="270551"/>
                  </a:lnTo>
                  <a:lnTo>
                    <a:pt x="7520" y="278524"/>
                  </a:lnTo>
                  <a:lnTo>
                    <a:pt x="6424" y="280933"/>
                  </a:lnTo>
                  <a:lnTo>
                    <a:pt x="4988" y="282539"/>
                  </a:lnTo>
                  <a:lnTo>
                    <a:pt x="3326" y="283609"/>
                  </a:lnTo>
                  <a:lnTo>
                    <a:pt x="2217" y="283617"/>
                  </a:lnTo>
                  <a:lnTo>
                    <a:pt x="1478" y="282917"/>
                  </a:lnTo>
                  <a:lnTo>
                    <a:pt x="657" y="280257"/>
                  </a:lnTo>
                  <a:lnTo>
                    <a:pt x="0" y="273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g30df25825c9_0_1312"/>
            <p:cNvSpPr/>
            <p:nvPr/>
          </p:nvSpPr>
          <p:spPr>
            <a:xfrm>
              <a:off x="9245606" y="4210050"/>
              <a:ext cx="88895" cy="114301"/>
            </a:xfrm>
            <a:custGeom>
              <a:rect b="b" l="l" r="r" t="t"/>
              <a:pathLst>
                <a:path extrusionOk="0" h="114301" w="88895">
                  <a:moveTo>
                    <a:pt x="6344" y="0"/>
                  </a:moveTo>
                  <a:lnTo>
                    <a:pt x="6344" y="0"/>
                  </a:lnTo>
                  <a:lnTo>
                    <a:pt x="5639" y="10139"/>
                  </a:lnTo>
                  <a:lnTo>
                    <a:pt x="1318" y="29493"/>
                  </a:lnTo>
                  <a:lnTo>
                    <a:pt x="385" y="53894"/>
                  </a:lnTo>
                  <a:lnTo>
                    <a:pt x="46" y="84551"/>
                  </a:lnTo>
                  <a:lnTo>
                    <a:pt x="0" y="102447"/>
                  </a:lnTo>
                  <a:lnTo>
                    <a:pt x="704" y="104281"/>
                  </a:lnTo>
                  <a:lnTo>
                    <a:pt x="1878" y="105504"/>
                  </a:lnTo>
                  <a:lnTo>
                    <a:pt x="6903" y="109107"/>
                  </a:lnTo>
                  <a:lnTo>
                    <a:pt x="8834" y="110838"/>
                  </a:lnTo>
                  <a:lnTo>
                    <a:pt x="16622" y="112761"/>
                  </a:lnTo>
                  <a:lnTo>
                    <a:pt x="46438" y="114210"/>
                  </a:lnTo>
                  <a:lnTo>
                    <a:pt x="77260" y="114298"/>
                  </a:lnTo>
                  <a:lnTo>
                    <a:pt x="88894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g30df25825c9_0_1312"/>
            <p:cNvSpPr/>
            <p:nvPr/>
          </p:nvSpPr>
          <p:spPr>
            <a:xfrm>
              <a:off x="9499600" y="4305300"/>
              <a:ext cx="114301" cy="12701"/>
            </a:xfrm>
            <a:custGeom>
              <a:rect b="b" l="l" r="r" t="t"/>
              <a:pathLst>
                <a:path extrusionOk="0" h="12701" w="114301">
                  <a:moveTo>
                    <a:pt x="0" y="12700"/>
                  </a:moveTo>
                  <a:lnTo>
                    <a:pt x="0" y="12700"/>
                  </a:lnTo>
                  <a:lnTo>
                    <a:pt x="29233" y="12700"/>
                  </a:lnTo>
                  <a:lnTo>
                    <a:pt x="55921" y="11995"/>
                  </a:lnTo>
                  <a:lnTo>
                    <a:pt x="86416" y="6233"/>
                  </a:lnTo>
                  <a:lnTo>
                    <a:pt x="1143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g30df25825c9_0_1312"/>
            <p:cNvSpPr/>
            <p:nvPr/>
          </p:nvSpPr>
          <p:spPr>
            <a:xfrm>
              <a:off x="9398000" y="4292600"/>
              <a:ext cx="133351" cy="118321"/>
            </a:xfrm>
            <a:custGeom>
              <a:rect b="b" l="l" r="r" t="t"/>
              <a:pathLst>
                <a:path extrusionOk="0" h="118321" w="133351">
                  <a:moveTo>
                    <a:pt x="0" y="0"/>
                  </a:moveTo>
                  <a:lnTo>
                    <a:pt x="0" y="0"/>
                  </a:lnTo>
                  <a:lnTo>
                    <a:pt x="3373" y="3371"/>
                  </a:lnTo>
                  <a:lnTo>
                    <a:pt x="5026" y="6907"/>
                  </a:lnTo>
                  <a:lnTo>
                    <a:pt x="13141" y="36676"/>
                  </a:lnTo>
                  <a:lnTo>
                    <a:pt x="21254" y="64943"/>
                  </a:lnTo>
                  <a:lnTo>
                    <a:pt x="25288" y="92844"/>
                  </a:lnTo>
                  <a:lnTo>
                    <a:pt x="31456" y="116751"/>
                  </a:lnTo>
                  <a:lnTo>
                    <a:pt x="32259" y="117345"/>
                  </a:lnTo>
                  <a:lnTo>
                    <a:pt x="33501" y="117036"/>
                  </a:lnTo>
                  <a:lnTo>
                    <a:pt x="40562" y="111470"/>
                  </a:lnTo>
                  <a:lnTo>
                    <a:pt x="48751" y="97801"/>
                  </a:lnTo>
                  <a:lnTo>
                    <a:pt x="59276" y="69350"/>
                  </a:lnTo>
                  <a:lnTo>
                    <a:pt x="62944" y="43060"/>
                  </a:lnTo>
                  <a:lnTo>
                    <a:pt x="65215" y="26870"/>
                  </a:lnTo>
                  <a:lnTo>
                    <a:pt x="68935" y="15499"/>
                  </a:lnTo>
                  <a:lnTo>
                    <a:pt x="69240" y="15272"/>
                  </a:lnTo>
                  <a:lnTo>
                    <a:pt x="69444" y="15826"/>
                  </a:lnTo>
                  <a:lnTo>
                    <a:pt x="69578" y="16900"/>
                  </a:lnTo>
                  <a:lnTo>
                    <a:pt x="74161" y="30175"/>
                  </a:lnTo>
                  <a:lnTo>
                    <a:pt x="77007" y="50020"/>
                  </a:lnTo>
                  <a:lnTo>
                    <a:pt x="88014" y="77927"/>
                  </a:lnTo>
                  <a:lnTo>
                    <a:pt x="94986" y="96467"/>
                  </a:lnTo>
                  <a:lnTo>
                    <a:pt x="103664" y="112424"/>
                  </a:lnTo>
                  <a:lnTo>
                    <a:pt x="106504" y="115166"/>
                  </a:lnTo>
                  <a:lnTo>
                    <a:pt x="113422" y="118213"/>
                  </a:lnTo>
                  <a:lnTo>
                    <a:pt x="116538" y="118320"/>
                  </a:lnTo>
                  <a:lnTo>
                    <a:pt x="121880" y="116557"/>
                  </a:lnTo>
                  <a:lnTo>
                    <a:pt x="126606" y="111539"/>
                  </a:lnTo>
                  <a:lnTo>
                    <a:pt x="130353" y="104606"/>
                  </a:lnTo>
                  <a:lnTo>
                    <a:pt x="13335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g30df25825c9_0_1312"/>
            <p:cNvSpPr/>
            <p:nvPr/>
          </p:nvSpPr>
          <p:spPr>
            <a:xfrm>
              <a:off x="9531350" y="4216400"/>
              <a:ext cx="127001" cy="214513"/>
            </a:xfrm>
            <a:custGeom>
              <a:rect b="b" l="l" r="r" t="t"/>
              <a:pathLst>
                <a:path extrusionOk="0" h="214513" w="127001">
                  <a:moveTo>
                    <a:pt x="0" y="0"/>
                  </a:moveTo>
                  <a:lnTo>
                    <a:pt x="0" y="0"/>
                  </a:lnTo>
                  <a:lnTo>
                    <a:pt x="3373" y="24419"/>
                  </a:lnTo>
                  <a:lnTo>
                    <a:pt x="10831" y="54970"/>
                  </a:lnTo>
                  <a:lnTo>
                    <a:pt x="19099" y="82120"/>
                  </a:lnTo>
                  <a:lnTo>
                    <a:pt x="27526" y="111236"/>
                  </a:lnTo>
                  <a:lnTo>
                    <a:pt x="35279" y="140506"/>
                  </a:lnTo>
                  <a:lnTo>
                    <a:pt x="37264" y="166593"/>
                  </a:lnTo>
                  <a:lnTo>
                    <a:pt x="39817" y="189122"/>
                  </a:lnTo>
                  <a:lnTo>
                    <a:pt x="41361" y="193815"/>
                  </a:lnTo>
                  <a:lnTo>
                    <a:pt x="44508" y="197649"/>
                  </a:lnTo>
                  <a:lnTo>
                    <a:pt x="63952" y="211215"/>
                  </a:lnTo>
                  <a:lnTo>
                    <a:pt x="70992" y="213818"/>
                  </a:lnTo>
                  <a:lnTo>
                    <a:pt x="74844" y="214512"/>
                  </a:lnTo>
                  <a:lnTo>
                    <a:pt x="81007" y="213402"/>
                  </a:lnTo>
                  <a:lnTo>
                    <a:pt x="108930" y="202981"/>
                  </a:lnTo>
                  <a:lnTo>
                    <a:pt x="127000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6" name="Google Shape;276;g30df25825c9_0_1312"/>
          <p:cNvGrpSpPr/>
          <p:nvPr/>
        </p:nvGrpSpPr>
        <p:grpSpPr>
          <a:xfrm>
            <a:off x="10687050" y="4083050"/>
            <a:ext cx="584201" cy="383683"/>
            <a:chOff x="10687050" y="4083050"/>
            <a:chExt cx="584201" cy="383683"/>
          </a:xfrm>
        </p:grpSpPr>
        <p:sp>
          <p:nvSpPr>
            <p:cNvPr id="277" name="Google Shape;277;g30df25825c9_0_1312"/>
            <p:cNvSpPr/>
            <p:nvPr/>
          </p:nvSpPr>
          <p:spPr>
            <a:xfrm>
              <a:off x="10902950" y="4159250"/>
              <a:ext cx="120651" cy="95251"/>
            </a:xfrm>
            <a:custGeom>
              <a:rect b="b" l="l" r="r" t="t"/>
              <a:pathLst>
                <a:path extrusionOk="0" h="95251" w="120651">
                  <a:moveTo>
                    <a:pt x="0" y="0"/>
                  </a:moveTo>
                  <a:lnTo>
                    <a:pt x="0" y="0"/>
                  </a:lnTo>
                  <a:lnTo>
                    <a:pt x="0" y="30804"/>
                  </a:lnTo>
                  <a:lnTo>
                    <a:pt x="0" y="58998"/>
                  </a:lnTo>
                  <a:lnTo>
                    <a:pt x="0" y="67614"/>
                  </a:lnTo>
                  <a:lnTo>
                    <a:pt x="705" y="70476"/>
                  </a:lnTo>
                  <a:lnTo>
                    <a:pt x="1882" y="72384"/>
                  </a:lnTo>
                  <a:lnTo>
                    <a:pt x="3371" y="73656"/>
                  </a:lnTo>
                  <a:lnTo>
                    <a:pt x="32603" y="84815"/>
                  </a:lnTo>
                  <a:lnTo>
                    <a:pt x="58024" y="88093"/>
                  </a:lnTo>
                  <a:lnTo>
                    <a:pt x="85728" y="88741"/>
                  </a:lnTo>
                  <a:lnTo>
                    <a:pt x="109510" y="88891"/>
                  </a:lnTo>
                  <a:lnTo>
                    <a:pt x="114052" y="90777"/>
                  </a:lnTo>
                  <a:lnTo>
                    <a:pt x="120650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g30df25825c9_0_1312"/>
            <p:cNvSpPr/>
            <p:nvPr/>
          </p:nvSpPr>
          <p:spPr>
            <a:xfrm>
              <a:off x="10687050" y="4083050"/>
              <a:ext cx="165101" cy="383683"/>
            </a:xfrm>
            <a:custGeom>
              <a:rect b="b" l="l" r="r" t="t"/>
              <a:pathLst>
                <a:path extrusionOk="0" h="383683" w="1651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6468" y="29249"/>
                  </a:lnTo>
                  <a:lnTo>
                    <a:pt x="11258" y="60210"/>
                  </a:lnTo>
                  <a:lnTo>
                    <a:pt x="14154" y="86043"/>
                  </a:lnTo>
                  <a:lnTo>
                    <a:pt x="17600" y="112748"/>
                  </a:lnTo>
                  <a:lnTo>
                    <a:pt x="19112" y="135482"/>
                  </a:lnTo>
                  <a:lnTo>
                    <a:pt x="22135" y="159698"/>
                  </a:lnTo>
                  <a:lnTo>
                    <a:pt x="23949" y="184571"/>
                  </a:lnTo>
                  <a:lnTo>
                    <a:pt x="25461" y="207621"/>
                  </a:lnTo>
                  <a:lnTo>
                    <a:pt x="29573" y="233203"/>
                  </a:lnTo>
                  <a:lnTo>
                    <a:pt x="31320" y="264891"/>
                  </a:lnTo>
                  <a:lnTo>
                    <a:pt x="33504" y="290859"/>
                  </a:lnTo>
                  <a:lnTo>
                    <a:pt x="36057" y="312715"/>
                  </a:lnTo>
                  <a:lnTo>
                    <a:pt x="38202" y="342737"/>
                  </a:lnTo>
                  <a:lnTo>
                    <a:pt x="44022" y="373588"/>
                  </a:lnTo>
                  <a:lnTo>
                    <a:pt x="44394" y="383682"/>
                  </a:lnTo>
                  <a:lnTo>
                    <a:pt x="44424" y="382662"/>
                  </a:lnTo>
                  <a:lnTo>
                    <a:pt x="41070" y="378121"/>
                  </a:lnTo>
                  <a:lnTo>
                    <a:pt x="36609" y="349359"/>
                  </a:lnTo>
                  <a:lnTo>
                    <a:pt x="32708" y="323872"/>
                  </a:lnTo>
                  <a:lnTo>
                    <a:pt x="32646" y="293385"/>
                  </a:lnTo>
                  <a:lnTo>
                    <a:pt x="36813" y="263949"/>
                  </a:lnTo>
                  <a:lnTo>
                    <a:pt x="38938" y="252777"/>
                  </a:lnTo>
                  <a:lnTo>
                    <a:pt x="48071" y="235293"/>
                  </a:lnTo>
                  <a:lnTo>
                    <a:pt x="72099" y="207649"/>
                  </a:lnTo>
                  <a:lnTo>
                    <a:pt x="85411" y="195502"/>
                  </a:lnTo>
                  <a:lnTo>
                    <a:pt x="96521" y="189666"/>
                  </a:lnTo>
                  <a:lnTo>
                    <a:pt x="118049" y="185784"/>
                  </a:lnTo>
                  <a:lnTo>
                    <a:pt x="124560" y="187356"/>
                  </a:lnTo>
                  <a:lnTo>
                    <a:pt x="135558" y="194747"/>
                  </a:lnTo>
                  <a:lnTo>
                    <a:pt x="146314" y="210808"/>
                  </a:lnTo>
                  <a:lnTo>
                    <a:pt x="153967" y="228973"/>
                  </a:lnTo>
                  <a:lnTo>
                    <a:pt x="157333" y="254503"/>
                  </a:lnTo>
                  <a:lnTo>
                    <a:pt x="158331" y="281039"/>
                  </a:lnTo>
                  <a:lnTo>
                    <a:pt x="158667" y="307267"/>
                  </a:lnTo>
                  <a:lnTo>
                    <a:pt x="158725" y="333596"/>
                  </a:lnTo>
                  <a:lnTo>
                    <a:pt x="158746" y="363173"/>
                  </a:lnTo>
                  <a:lnTo>
                    <a:pt x="158750" y="370152"/>
                  </a:lnTo>
                  <a:lnTo>
                    <a:pt x="159455" y="371651"/>
                  </a:lnTo>
                  <a:lnTo>
                    <a:pt x="160632" y="372651"/>
                  </a:lnTo>
                  <a:lnTo>
                    <a:pt x="162121" y="373317"/>
                  </a:lnTo>
                  <a:lnTo>
                    <a:pt x="163115" y="373056"/>
                  </a:lnTo>
                  <a:lnTo>
                    <a:pt x="163776" y="372176"/>
                  </a:lnTo>
                  <a:lnTo>
                    <a:pt x="165100" y="368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g30df25825c9_0_1312"/>
            <p:cNvSpPr/>
            <p:nvPr/>
          </p:nvSpPr>
          <p:spPr>
            <a:xfrm>
              <a:off x="10890250" y="4305300"/>
              <a:ext cx="93912" cy="150477"/>
            </a:xfrm>
            <a:custGeom>
              <a:rect b="b" l="l" r="r" t="t"/>
              <a:pathLst>
                <a:path extrusionOk="0" h="150477" w="93912">
                  <a:moveTo>
                    <a:pt x="6350" y="6350"/>
                  </a:moveTo>
                  <a:lnTo>
                    <a:pt x="6350" y="6350"/>
                  </a:lnTo>
                  <a:lnTo>
                    <a:pt x="2979" y="9721"/>
                  </a:lnTo>
                  <a:lnTo>
                    <a:pt x="1324" y="15139"/>
                  </a:lnTo>
                  <a:lnTo>
                    <a:pt x="1293" y="22956"/>
                  </a:lnTo>
                  <a:lnTo>
                    <a:pt x="7023" y="48985"/>
                  </a:lnTo>
                  <a:lnTo>
                    <a:pt x="12899" y="73780"/>
                  </a:lnTo>
                  <a:lnTo>
                    <a:pt x="21205" y="101122"/>
                  </a:lnTo>
                  <a:lnTo>
                    <a:pt x="33637" y="128261"/>
                  </a:lnTo>
                  <a:lnTo>
                    <a:pt x="45685" y="145907"/>
                  </a:lnTo>
                  <a:lnTo>
                    <a:pt x="52291" y="149515"/>
                  </a:lnTo>
                  <a:lnTo>
                    <a:pt x="56028" y="150476"/>
                  </a:lnTo>
                  <a:lnTo>
                    <a:pt x="59222" y="150412"/>
                  </a:lnTo>
                  <a:lnTo>
                    <a:pt x="64656" y="148459"/>
                  </a:lnTo>
                  <a:lnTo>
                    <a:pt x="78259" y="132023"/>
                  </a:lnTo>
                  <a:lnTo>
                    <a:pt x="90729" y="106800"/>
                  </a:lnTo>
                  <a:lnTo>
                    <a:pt x="93911" y="88559"/>
                  </a:lnTo>
                  <a:lnTo>
                    <a:pt x="91480" y="66379"/>
                  </a:lnTo>
                  <a:lnTo>
                    <a:pt x="82923" y="45303"/>
                  </a:lnTo>
                  <a:lnTo>
                    <a:pt x="71451" y="29023"/>
                  </a:lnTo>
                  <a:lnTo>
                    <a:pt x="54932" y="15950"/>
                  </a:lnTo>
                  <a:lnTo>
                    <a:pt x="30482" y="4382"/>
                  </a:lnTo>
                  <a:lnTo>
                    <a:pt x="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g30df25825c9_0_1312"/>
            <p:cNvSpPr/>
            <p:nvPr/>
          </p:nvSpPr>
          <p:spPr>
            <a:xfrm>
              <a:off x="11061700" y="4235450"/>
              <a:ext cx="209551" cy="221761"/>
            </a:xfrm>
            <a:custGeom>
              <a:rect b="b" l="l" r="r" t="t"/>
              <a:pathLst>
                <a:path extrusionOk="0" h="221761" w="209551">
                  <a:moveTo>
                    <a:pt x="0" y="0"/>
                  </a:moveTo>
                  <a:lnTo>
                    <a:pt x="0" y="0"/>
                  </a:lnTo>
                  <a:lnTo>
                    <a:pt x="1882" y="30443"/>
                  </a:lnTo>
                  <a:lnTo>
                    <a:pt x="6907" y="58644"/>
                  </a:lnTo>
                  <a:lnTo>
                    <a:pt x="12864" y="87461"/>
                  </a:lnTo>
                  <a:lnTo>
                    <a:pt x="19100" y="113874"/>
                  </a:lnTo>
                  <a:lnTo>
                    <a:pt x="25276" y="142075"/>
                  </a:lnTo>
                  <a:lnTo>
                    <a:pt x="35453" y="170898"/>
                  </a:lnTo>
                  <a:lnTo>
                    <a:pt x="36924" y="177790"/>
                  </a:lnTo>
                  <a:lnTo>
                    <a:pt x="41340" y="183205"/>
                  </a:lnTo>
                  <a:lnTo>
                    <a:pt x="47303" y="188669"/>
                  </a:lnTo>
                  <a:lnTo>
                    <a:pt x="55330" y="198973"/>
                  </a:lnTo>
                  <a:lnTo>
                    <a:pt x="62457" y="204379"/>
                  </a:lnTo>
                  <a:lnTo>
                    <a:pt x="65627" y="205397"/>
                  </a:lnTo>
                  <a:lnTo>
                    <a:pt x="68445" y="205370"/>
                  </a:lnTo>
                  <a:lnTo>
                    <a:pt x="73459" y="203459"/>
                  </a:lnTo>
                  <a:lnTo>
                    <a:pt x="78039" y="200258"/>
                  </a:lnTo>
                  <a:lnTo>
                    <a:pt x="96459" y="174005"/>
                  </a:lnTo>
                  <a:lnTo>
                    <a:pt x="103449" y="150883"/>
                  </a:lnTo>
                  <a:lnTo>
                    <a:pt x="109988" y="121690"/>
                  </a:lnTo>
                  <a:lnTo>
                    <a:pt x="113447" y="94018"/>
                  </a:lnTo>
                  <a:lnTo>
                    <a:pt x="116015" y="64720"/>
                  </a:lnTo>
                  <a:lnTo>
                    <a:pt x="121158" y="48575"/>
                  </a:lnTo>
                  <a:lnTo>
                    <a:pt x="125268" y="39322"/>
                  </a:lnTo>
                  <a:lnTo>
                    <a:pt x="126900" y="32193"/>
                  </a:lnTo>
                  <a:lnTo>
                    <a:pt x="126971" y="35252"/>
                  </a:lnTo>
                  <a:lnTo>
                    <a:pt x="127685" y="36201"/>
                  </a:lnTo>
                  <a:lnTo>
                    <a:pt x="130362" y="37256"/>
                  </a:lnTo>
                  <a:lnTo>
                    <a:pt x="132023" y="43369"/>
                  </a:lnTo>
                  <a:lnTo>
                    <a:pt x="136460" y="74654"/>
                  </a:lnTo>
                  <a:lnTo>
                    <a:pt x="143424" y="106390"/>
                  </a:lnTo>
                  <a:lnTo>
                    <a:pt x="147412" y="134924"/>
                  </a:lnTo>
                  <a:lnTo>
                    <a:pt x="156812" y="166457"/>
                  </a:lnTo>
                  <a:lnTo>
                    <a:pt x="163742" y="183847"/>
                  </a:lnTo>
                  <a:lnTo>
                    <a:pt x="183762" y="213877"/>
                  </a:lnTo>
                  <a:lnTo>
                    <a:pt x="188211" y="218528"/>
                  </a:lnTo>
                  <a:lnTo>
                    <a:pt x="192540" y="220596"/>
                  </a:lnTo>
                  <a:lnTo>
                    <a:pt x="202313" y="221760"/>
                  </a:lnTo>
                  <a:lnTo>
                    <a:pt x="204726" y="221218"/>
                  </a:lnTo>
                  <a:lnTo>
                    <a:pt x="206335" y="220151"/>
                  </a:lnTo>
                  <a:lnTo>
                    <a:pt x="209550" y="215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1" name="Google Shape;281;g30df25825c9_0_1312"/>
          <p:cNvGrpSpPr/>
          <p:nvPr/>
        </p:nvGrpSpPr>
        <p:grpSpPr>
          <a:xfrm>
            <a:off x="10598150" y="3375130"/>
            <a:ext cx="571094" cy="630311"/>
            <a:chOff x="10598150" y="3375130"/>
            <a:chExt cx="571094" cy="630311"/>
          </a:xfrm>
        </p:grpSpPr>
        <p:sp>
          <p:nvSpPr>
            <p:cNvPr id="282" name="Google Shape;282;g30df25825c9_0_1312"/>
            <p:cNvSpPr/>
            <p:nvPr/>
          </p:nvSpPr>
          <p:spPr>
            <a:xfrm>
              <a:off x="10636250" y="3689350"/>
              <a:ext cx="114301" cy="38101"/>
            </a:xfrm>
            <a:custGeom>
              <a:rect b="b" l="l" r="r" t="t"/>
              <a:pathLst>
                <a:path extrusionOk="0" h="38101" w="114301">
                  <a:moveTo>
                    <a:pt x="0" y="38100"/>
                  </a:moveTo>
                  <a:lnTo>
                    <a:pt x="0" y="38100"/>
                  </a:lnTo>
                  <a:lnTo>
                    <a:pt x="14504" y="37395"/>
                  </a:lnTo>
                  <a:lnTo>
                    <a:pt x="42685" y="29262"/>
                  </a:lnTo>
                  <a:lnTo>
                    <a:pt x="72454" y="21093"/>
                  </a:lnTo>
                  <a:lnTo>
                    <a:pt x="101160" y="8460"/>
                  </a:lnTo>
                  <a:lnTo>
                    <a:pt x="1143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g30df25825c9_0_1312"/>
            <p:cNvSpPr/>
            <p:nvPr/>
          </p:nvSpPr>
          <p:spPr>
            <a:xfrm>
              <a:off x="10623550" y="3556362"/>
              <a:ext cx="120651" cy="91272"/>
            </a:xfrm>
            <a:custGeom>
              <a:rect b="b" l="l" r="r" t="t"/>
              <a:pathLst>
                <a:path extrusionOk="0" h="91272" w="120651">
                  <a:moveTo>
                    <a:pt x="0" y="18688"/>
                  </a:moveTo>
                  <a:lnTo>
                    <a:pt x="0" y="18688"/>
                  </a:lnTo>
                  <a:lnTo>
                    <a:pt x="5776" y="13619"/>
                  </a:lnTo>
                  <a:lnTo>
                    <a:pt x="27838" y="2387"/>
                  </a:lnTo>
                  <a:lnTo>
                    <a:pt x="52097" y="0"/>
                  </a:lnTo>
                  <a:lnTo>
                    <a:pt x="66864" y="3116"/>
                  </a:lnTo>
                  <a:lnTo>
                    <a:pt x="76805" y="8508"/>
                  </a:lnTo>
                  <a:lnTo>
                    <a:pt x="78720" y="11901"/>
                  </a:lnTo>
                  <a:lnTo>
                    <a:pt x="80848" y="21316"/>
                  </a:lnTo>
                  <a:lnTo>
                    <a:pt x="79911" y="30674"/>
                  </a:lnTo>
                  <a:lnTo>
                    <a:pt x="73537" y="45758"/>
                  </a:lnTo>
                  <a:lnTo>
                    <a:pt x="49782" y="76426"/>
                  </a:lnTo>
                  <a:lnTo>
                    <a:pt x="46820" y="81509"/>
                  </a:lnTo>
                  <a:lnTo>
                    <a:pt x="46031" y="83852"/>
                  </a:lnTo>
                  <a:lnTo>
                    <a:pt x="46209" y="86120"/>
                  </a:lnTo>
                  <a:lnTo>
                    <a:pt x="48289" y="90520"/>
                  </a:lnTo>
                  <a:lnTo>
                    <a:pt x="49833" y="91271"/>
                  </a:lnTo>
                  <a:lnTo>
                    <a:pt x="51566" y="91065"/>
                  </a:lnTo>
                  <a:lnTo>
                    <a:pt x="53427" y="90223"/>
                  </a:lnTo>
                  <a:lnTo>
                    <a:pt x="79264" y="84997"/>
                  </a:lnTo>
                  <a:lnTo>
                    <a:pt x="103929" y="77647"/>
                  </a:lnTo>
                  <a:lnTo>
                    <a:pt x="120650" y="7583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g30df25825c9_0_1312"/>
            <p:cNvSpPr/>
            <p:nvPr/>
          </p:nvSpPr>
          <p:spPr>
            <a:xfrm>
              <a:off x="10648975" y="3663950"/>
              <a:ext cx="139536" cy="341491"/>
            </a:xfrm>
            <a:custGeom>
              <a:rect b="b" l="l" r="r" t="t"/>
              <a:pathLst>
                <a:path extrusionOk="0" h="341491" w="139536">
                  <a:moveTo>
                    <a:pt x="19025" y="0"/>
                  </a:moveTo>
                  <a:lnTo>
                    <a:pt x="19025" y="0"/>
                  </a:lnTo>
                  <a:lnTo>
                    <a:pt x="17143" y="20723"/>
                  </a:lnTo>
                  <a:lnTo>
                    <a:pt x="12117" y="44240"/>
                  </a:lnTo>
                  <a:lnTo>
                    <a:pt x="8040" y="72375"/>
                  </a:lnTo>
                  <a:lnTo>
                    <a:pt x="6833" y="97880"/>
                  </a:lnTo>
                  <a:lnTo>
                    <a:pt x="4593" y="124016"/>
                  </a:lnTo>
                  <a:lnTo>
                    <a:pt x="887" y="151811"/>
                  </a:lnTo>
                  <a:lnTo>
                    <a:pt x="0" y="170843"/>
                  </a:lnTo>
                  <a:lnTo>
                    <a:pt x="15172" y="159878"/>
                  </a:lnTo>
                  <a:lnTo>
                    <a:pt x="24156" y="150069"/>
                  </a:lnTo>
                  <a:lnTo>
                    <a:pt x="51451" y="137834"/>
                  </a:lnTo>
                  <a:lnTo>
                    <a:pt x="75707" y="133941"/>
                  </a:lnTo>
                  <a:lnTo>
                    <a:pt x="80096" y="133744"/>
                  </a:lnTo>
                  <a:lnTo>
                    <a:pt x="88735" y="137288"/>
                  </a:lnTo>
                  <a:lnTo>
                    <a:pt x="99653" y="143454"/>
                  </a:lnTo>
                  <a:lnTo>
                    <a:pt x="102409" y="144319"/>
                  </a:lnTo>
                  <a:lnTo>
                    <a:pt x="107355" y="150925"/>
                  </a:lnTo>
                  <a:lnTo>
                    <a:pt x="123502" y="179853"/>
                  </a:lnTo>
                  <a:lnTo>
                    <a:pt x="136063" y="211497"/>
                  </a:lnTo>
                  <a:lnTo>
                    <a:pt x="138961" y="238706"/>
                  </a:lnTo>
                  <a:lnTo>
                    <a:pt x="139535" y="269846"/>
                  </a:lnTo>
                  <a:lnTo>
                    <a:pt x="137765" y="292931"/>
                  </a:lnTo>
                  <a:lnTo>
                    <a:pt x="130878" y="311396"/>
                  </a:lnTo>
                  <a:lnTo>
                    <a:pt x="119279" y="329856"/>
                  </a:lnTo>
                  <a:lnTo>
                    <a:pt x="114618" y="333575"/>
                  </a:lnTo>
                  <a:lnTo>
                    <a:pt x="97960" y="340522"/>
                  </a:lnTo>
                  <a:lnTo>
                    <a:pt x="80749" y="341490"/>
                  </a:lnTo>
                  <a:lnTo>
                    <a:pt x="60205" y="337622"/>
                  </a:lnTo>
                  <a:lnTo>
                    <a:pt x="31725" y="323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g30df25825c9_0_1312"/>
            <p:cNvSpPr/>
            <p:nvPr/>
          </p:nvSpPr>
          <p:spPr>
            <a:xfrm>
              <a:off x="10795000" y="3511978"/>
              <a:ext cx="295467" cy="101173"/>
            </a:xfrm>
            <a:custGeom>
              <a:rect b="b" l="l" r="r" t="t"/>
              <a:pathLst>
                <a:path extrusionOk="0" h="101173" w="295467">
                  <a:moveTo>
                    <a:pt x="0" y="50372"/>
                  </a:moveTo>
                  <a:lnTo>
                    <a:pt x="0" y="50372"/>
                  </a:lnTo>
                  <a:lnTo>
                    <a:pt x="3373" y="47001"/>
                  </a:lnTo>
                  <a:lnTo>
                    <a:pt x="8789" y="45346"/>
                  </a:lnTo>
                  <a:lnTo>
                    <a:pt x="19772" y="42533"/>
                  </a:lnTo>
                  <a:lnTo>
                    <a:pt x="49039" y="33243"/>
                  </a:lnTo>
                  <a:lnTo>
                    <a:pt x="74728" y="24933"/>
                  </a:lnTo>
                  <a:lnTo>
                    <a:pt x="101164" y="18611"/>
                  </a:lnTo>
                  <a:lnTo>
                    <a:pt x="128639" y="13524"/>
                  </a:lnTo>
                  <a:lnTo>
                    <a:pt x="157088" y="11814"/>
                  </a:lnTo>
                  <a:lnTo>
                    <a:pt x="186910" y="6837"/>
                  </a:lnTo>
                  <a:lnTo>
                    <a:pt x="215165" y="1739"/>
                  </a:lnTo>
                  <a:lnTo>
                    <a:pt x="244160" y="0"/>
                  </a:lnTo>
                  <a:lnTo>
                    <a:pt x="254567" y="468"/>
                  </a:lnTo>
                  <a:lnTo>
                    <a:pt x="263894" y="3028"/>
                  </a:lnTo>
                  <a:lnTo>
                    <a:pt x="266947" y="4698"/>
                  </a:lnTo>
                  <a:lnTo>
                    <a:pt x="268980" y="6517"/>
                  </a:lnTo>
                  <a:lnTo>
                    <a:pt x="270337" y="8435"/>
                  </a:lnTo>
                  <a:lnTo>
                    <a:pt x="275608" y="10567"/>
                  </a:lnTo>
                  <a:lnTo>
                    <a:pt x="281949" y="12220"/>
                  </a:lnTo>
                  <a:lnTo>
                    <a:pt x="287117" y="15306"/>
                  </a:lnTo>
                  <a:lnTo>
                    <a:pt x="289885" y="19030"/>
                  </a:lnTo>
                  <a:lnTo>
                    <a:pt x="291821" y="23036"/>
                  </a:lnTo>
                  <a:lnTo>
                    <a:pt x="295033" y="27169"/>
                  </a:lnTo>
                  <a:lnTo>
                    <a:pt x="295466" y="29965"/>
                  </a:lnTo>
                  <a:lnTo>
                    <a:pt x="291783" y="52036"/>
                  </a:lnTo>
                  <a:lnTo>
                    <a:pt x="281139" y="79324"/>
                  </a:lnTo>
                  <a:lnTo>
                    <a:pt x="276372" y="93407"/>
                  </a:lnTo>
                  <a:lnTo>
                    <a:pt x="274559" y="95995"/>
                  </a:lnTo>
                  <a:lnTo>
                    <a:pt x="266700" y="10117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g30df25825c9_0_1312"/>
            <p:cNvSpPr/>
            <p:nvPr/>
          </p:nvSpPr>
          <p:spPr>
            <a:xfrm>
              <a:off x="10807778" y="3568700"/>
              <a:ext cx="44373" cy="416303"/>
            </a:xfrm>
            <a:custGeom>
              <a:rect b="b" l="l" r="r" t="t"/>
              <a:pathLst>
                <a:path extrusionOk="0" h="416303" w="44373">
                  <a:moveTo>
                    <a:pt x="6272" y="0"/>
                  </a:moveTo>
                  <a:lnTo>
                    <a:pt x="6272" y="0"/>
                  </a:lnTo>
                  <a:lnTo>
                    <a:pt x="805" y="5467"/>
                  </a:lnTo>
                  <a:lnTo>
                    <a:pt x="0" y="27320"/>
                  </a:lnTo>
                  <a:lnTo>
                    <a:pt x="6687" y="55132"/>
                  </a:lnTo>
                  <a:lnTo>
                    <a:pt x="14234" y="80070"/>
                  </a:lnTo>
                  <a:lnTo>
                    <a:pt x="23106" y="108165"/>
                  </a:lnTo>
                  <a:lnTo>
                    <a:pt x="28819" y="131924"/>
                  </a:lnTo>
                  <a:lnTo>
                    <a:pt x="31532" y="156838"/>
                  </a:lnTo>
                  <a:lnTo>
                    <a:pt x="35784" y="182800"/>
                  </a:lnTo>
                  <a:lnTo>
                    <a:pt x="38065" y="211815"/>
                  </a:lnTo>
                  <a:lnTo>
                    <a:pt x="42189" y="238600"/>
                  </a:lnTo>
                  <a:lnTo>
                    <a:pt x="43726" y="264411"/>
                  </a:lnTo>
                  <a:lnTo>
                    <a:pt x="44181" y="289932"/>
                  </a:lnTo>
                  <a:lnTo>
                    <a:pt x="44315" y="317484"/>
                  </a:lnTo>
                  <a:lnTo>
                    <a:pt x="44347" y="342423"/>
                  </a:lnTo>
                  <a:lnTo>
                    <a:pt x="44366" y="374116"/>
                  </a:lnTo>
                  <a:lnTo>
                    <a:pt x="44371" y="404936"/>
                  </a:lnTo>
                  <a:lnTo>
                    <a:pt x="44372" y="416302"/>
                  </a:lnTo>
                  <a:lnTo>
                    <a:pt x="42961" y="415824"/>
                  </a:lnTo>
                  <a:lnTo>
                    <a:pt x="37631" y="411529"/>
                  </a:lnTo>
                  <a:lnTo>
                    <a:pt x="25322" y="381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g30df25825c9_0_1312"/>
            <p:cNvSpPr/>
            <p:nvPr/>
          </p:nvSpPr>
          <p:spPr>
            <a:xfrm>
              <a:off x="10858761" y="3375130"/>
              <a:ext cx="25140" cy="104671"/>
            </a:xfrm>
            <a:custGeom>
              <a:rect b="b" l="l" r="r" t="t"/>
              <a:pathLst>
                <a:path extrusionOk="0" h="104671" w="25140">
                  <a:moveTo>
                    <a:pt x="6089" y="9420"/>
                  </a:moveTo>
                  <a:lnTo>
                    <a:pt x="6089" y="9420"/>
                  </a:lnTo>
                  <a:lnTo>
                    <a:pt x="6089" y="6049"/>
                  </a:lnTo>
                  <a:lnTo>
                    <a:pt x="4207" y="2513"/>
                  </a:lnTo>
                  <a:lnTo>
                    <a:pt x="2716" y="582"/>
                  </a:lnTo>
                  <a:lnTo>
                    <a:pt x="1726" y="0"/>
                  </a:lnTo>
                  <a:lnTo>
                    <a:pt x="1063" y="318"/>
                  </a:lnTo>
                  <a:lnTo>
                    <a:pt x="622" y="1235"/>
                  </a:lnTo>
                  <a:lnTo>
                    <a:pt x="0" y="5897"/>
                  </a:lnTo>
                  <a:lnTo>
                    <a:pt x="5229" y="32255"/>
                  </a:lnTo>
                  <a:lnTo>
                    <a:pt x="10988" y="63346"/>
                  </a:lnTo>
                  <a:lnTo>
                    <a:pt x="20994" y="94524"/>
                  </a:lnTo>
                  <a:lnTo>
                    <a:pt x="25139" y="10467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g30df25825c9_0_1312"/>
            <p:cNvSpPr/>
            <p:nvPr/>
          </p:nvSpPr>
          <p:spPr>
            <a:xfrm>
              <a:off x="10883900" y="3448050"/>
              <a:ext cx="95251" cy="12701"/>
            </a:xfrm>
            <a:custGeom>
              <a:rect b="b" l="l" r="r" t="t"/>
              <a:pathLst>
                <a:path extrusionOk="0" h="12701" w="95251">
                  <a:moveTo>
                    <a:pt x="0" y="12700"/>
                  </a:moveTo>
                  <a:lnTo>
                    <a:pt x="0" y="12700"/>
                  </a:lnTo>
                  <a:lnTo>
                    <a:pt x="10139" y="11995"/>
                  </a:lnTo>
                  <a:lnTo>
                    <a:pt x="36595" y="3862"/>
                  </a:lnTo>
                  <a:lnTo>
                    <a:pt x="63907" y="763"/>
                  </a:lnTo>
                  <a:lnTo>
                    <a:pt x="95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g30df25825c9_0_1312"/>
            <p:cNvSpPr/>
            <p:nvPr/>
          </p:nvSpPr>
          <p:spPr>
            <a:xfrm>
              <a:off x="10883900" y="3594100"/>
              <a:ext cx="95251" cy="28772"/>
            </a:xfrm>
            <a:custGeom>
              <a:rect b="b" l="l" r="r" t="t"/>
              <a:pathLst>
                <a:path extrusionOk="0" h="28772" w="95251">
                  <a:moveTo>
                    <a:pt x="0" y="25400"/>
                  </a:moveTo>
                  <a:lnTo>
                    <a:pt x="0" y="25400"/>
                  </a:lnTo>
                  <a:lnTo>
                    <a:pt x="6741" y="28771"/>
                  </a:lnTo>
                  <a:lnTo>
                    <a:pt x="13815" y="28544"/>
                  </a:lnTo>
                  <a:lnTo>
                    <a:pt x="31375" y="26332"/>
                  </a:lnTo>
                  <a:lnTo>
                    <a:pt x="62171" y="22213"/>
                  </a:lnTo>
                  <a:lnTo>
                    <a:pt x="91266" y="7007"/>
                  </a:lnTo>
                  <a:lnTo>
                    <a:pt x="92594" y="5377"/>
                  </a:lnTo>
                  <a:lnTo>
                    <a:pt x="95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g30df25825c9_0_1312"/>
            <p:cNvSpPr/>
            <p:nvPr/>
          </p:nvSpPr>
          <p:spPr>
            <a:xfrm>
              <a:off x="10918568" y="3562350"/>
              <a:ext cx="92333" cy="151517"/>
            </a:xfrm>
            <a:custGeom>
              <a:rect b="b" l="l" r="r" t="t"/>
              <a:pathLst>
                <a:path extrusionOk="0" h="151517" w="92333">
                  <a:moveTo>
                    <a:pt x="16132" y="0"/>
                  </a:moveTo>
                  <a:lnTo>
                    <a:pt x="16132" y="0"/>
                  </a:lnTo>
                  <a:lnTo>
                    <a:pt x="12761" y="3371"/>
                  </a:lnTo>
                  <a:lnTo>
                    <a:pt x="7295" y="15580"/>
                  </a:lnTo>
                  <a:lnTo>
                    <a:pt x="2059" y="43566"/>
                  </a:lnTo>
                  <a:lnTo>
                    <a:pt x="0" y="60285"/>
                  </a:lnTo>
                  <a:lnTo>
                    <a:pt x="2545" y="92028"/>
                  </a:lnTo>
                  <a:lnTo>
                    <a:pt x="5051" y="117814"/>
                  </a:lnTo>
                  <a:lnTo>
                    <a:pt x="9090" y="131384"/>
                  </a:lnTo>
                  <a:lnTo>
                    <a:pt x="18591" y="145546"/>
                  </a:lnTo>
                  <a:lnTo>
                    <a:pt x="23811" y="149354"/>
                  </a:lnTo>
                  <a:lnTo>
                    <a:pt x="34085" y="151497"/>
                  </a:lnTo>
                  <a:lnTo>
                    <a:pt x="55271" y="151516"/>
                  </a:lnTo>
                  <a:lnTo>
                    <a:pt x="92332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g30df25825c9_0_1312"/>
            <p:cNvSpPr/>
            <p:nvPr/>
          </p:nvSpPr>
          <p:spPr>
            <a:xfrm>
              <a:off x="10902950" y="3803650"/>
              <a:ext cx="38101" cy="149446"/>
            </a:xfrm>
            <a:custGeom>
              <a:rect b="b" l="l" r="r" t="t"/>
              <a:pathLst>
                <a:path extrusionOk="0" h="149446" w="38101">
                  <a:moveTo>
                    <a:pt x="38100" y="0"/>
                  </a:moveTo>
                  <a:lnTo>
                    <a:pt x="38100" y="0"/>
                  </a:lnTo>
                  <a:lnTo>
                    <a:pt x="37395" y="6481"/>
                  </a:lnTo>
                  <a:lnTo>
                    <a:pt x="27269" y="35716"/>
                  </a:lnTo>
                  <a:lnTo>
                    <a:pt x="21093" y="61696"/>
                  </a:lnTo>
                  <a:lnTo>
                    <a:pt x="15500" y="91031"/>
                  </a:lnTo>
                  <a:lnTo>
                    <a:pt x="11371" y="120940"/>
                  </a:lnTo>
                  <a:lnTo>
                    <a:pt x="8582" y="129951"/>
                  </a:lnTo>
                  <a:lnTo>
                    <a:pt x="6644" y="149026"/>
                  </a:lnTo>
                  <a:lnTo>
                    <a:pt x="5842" y="149445"/>
                  </a:lnTo>
                  <a:lnTo>
                    <a:pt x="4599" y="149019"/>
                  </a:lnTo>
                  <a:lnTo>
                    <a:pt x="0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g30df25825c9_0_1312"/>
            <p:cNvSpPr/>
            <p:nvPr/>
          </p:nvSpPr>
          <p:spPr>
            <a:xfrm>
              <a:off x="10941050" y="3835923"/>
              <a:ext cx="228194" cy="132725"/>
            </a:xfrm>
            <a:custGeom>
              <a:rect b="b" l="l" r="r" t="t"/>
              <a:pathLst>
                <a:path extrusionOk="0" h="132725" w="228194">
                  <a:moveTo>
                    <a:pt x="0" y="12177"/>
                  </a:moveTo>
                  <a:lnTo>
                    <a:pt x="0" y="12177"/>
                  </a:lnTo>
                  <a:lnTo>
                    <a:pt x="6741" y="5435"/>
                  </a:lnTo>
                  <a:lnTo>
                    <a:pt x="13815" y="2125"/>
                  </a:lnTo>
                  <a:lnTo>
                    <a:pt x="26482" y="0"/>
                  </a:lnTo>
                  <a:lnTo>
                    <a:pt x="28944" y="1237"/>
                  </a:lnTo>
                  <a:lnTo>
                    <a:pt x="33561" y="6374"/>
                  </a:lnTo>
                  <a:lnTo>
                    <a:pt x="42271" y="27650"/>
                  </a:lnTo>
                  <a:lnTo>
                    <a:pt x="48664" y="53059"/>
                  </a:lnTo>
                  <a:lnTo>
                    <a:pt x="55894" y="84536"/>
                  </a:lnTo>
                  <a:lnTo>
                    <a:pt x="60354" y="93960"/>
                  </a:lnTo>
                  <a:lnTo>
                    <a:pt x="67041" y="102147"/>
                  </a:lnTo>
                  <a:lnTo>
                    <a:pt x="79443" y="110723"/>
                  </a:lnTo>
                  <a:lnTo>
                    <a:pt x="110788" y="121396"/>
                  </a:lnTo>
                  <a:lnTo>
                    <a:pt x="137282" y="128844"/>
                  </a:lnTo>
                  <a:lnTo>
                    <a:pt x="164623" y="132040"/>
                  </a:lnTo>
                  <a:lnTo>
                    <a:pt x="193415" y="132724"/>
                  </a:lnTo>
                  <a:lnTo>
                    <a:pt x="216647" y="127351"/>
                  </a:lnTo>
                  <a:lnTo>
                    <a:pt x="221640" y="124984"/>
                  </a:lnTo>
                  <a:lnTo>
                    <a:pt x="223961" y="123365"/>
                  </a:lnTo>
                  <a:lnTo>
                    <a:pt x="225506" y="120875"/>
                  </a:lnTo>
                  <a:lnTo>
                    <a:pt x="227226" y="114344"/>
                  </a:lnTo>
                  <a:lnTo>
                    <a:pt x="228193" y="89251"/>
                  </a:lnTo>
                  <a:lnTo>
                    <a:pt x="221738" y="61746"/>
                  </a:lnTo>
                  <a:lnTo>
                    <a:pt x="203200" y="2487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g30df25825c9_0_1312"/>
            <p:cNvSpPr/>
            <p:nvPr/>
          </p:nvSpPr>
          <p:spPr>
            <a:xfrm>
              <a:off x="10598150" y="3505200"/>
              <a:ext cx="57151" cy="129335"/>
            </a:xfrm>
            <a:custGeom>
              <a:rect b="b" l="l" r="r" t="t"/>
              <a:pathLst>
                <a:path extrusionOk="0" h="129335" w="571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5776" y="16606"/>
                  </a:lnTo>
                  <a:lnTo>
                    <a:pt x="15195" y="34319"/>
                  </a:lnTo>
                  <a:lnTo>
                    <a:pt x="23176" y="65549"/>
                  </a:lnTo>
                  <a:lnTo>
                    <a:pt x="25822" y="77111"/>
                  </a:lnTo>
                  <a:lnTo>
                    <a:pt x="39575" y="108070"/>
                  </a:lnTo>
                  <a:lnTo>
                    <a:pt x="48556" y="123235"/>
                  </a:lnTo>
                  <a:lnTo>
                    <a:pt x="52859" y="128384"/>
                  </a:lnTo>
                  <a:lnTo>
                    <a:pt x="54289" y="129334"/>
                  </a:lnTo>
                  <a:lnTo>
                    <a:pt x="55243" y="129261"/>
                  </a:lnTo>
                  <a:lnTo>
                    <a:pt x="57150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4" name="Google Shape;294;g30df25825c9_0_1312"/>
          <p:cNvGrpSpPr/>
          <p:nvPr/>
        </p:nvGrpSpPr>
        <p:grpSpPr>
          <a:xfrm>
            <a:off x="8686800" y="3721100"/>
            <a:ext cx="260351" cy="330201"/>
            <a:chOff x="8686800" y="3721100"/>
            <a:chExt cx="260351" cy="330201"/>
          </a:xfrm>
        </p:grpSpPr>
        <p:sp>
          <p:nvSpPr>
            <p:cNvPr id="295" name="Google Shape;295;g30df25825c9_0_1312"/>
            <p:cNvSpPr/>
            <p:nvPr/>
          </p:nvSpPr>
          <p:spPr>
            <a:xfrm>
              <a:off x="8686800" y="3860809"/>
              <a:ext cx="260351" cy="18964"/>
            </a:xfrm>
            <a:custGeom>
              <a:rect b="b" l="l" r="r" t="t"/>
              <a:pathLst>
                <a:path extrusionOk="0" h="18964" w="260351">
                  <a:moveTo>
                    <a:pt x="0" y="12691"/>
                  </a:moveTo>
                  <a:lnTo>
                    <a:pt x="0" y="12691"/>
                  </a:lnTo>
                  <a:lnTo>
                    <a:pt x="30083" y="12691"/>
                  </a:lnTo>
                  <a:lnTo>
                    <a:pt x="36653" y="13396"/>
                  </a:lnTo>
                  <a:lnTo>
                    <a:pt x="64146" y="18158"/>
                  </a:lnTo>
                  <a:lnTo>
                    <a:pt x="89485" y="18779"/>
                  </a:lnTo>
                  <a:lnTo>
                    <a:pt x="115963" y="18963"/>
                  </a:lnTo>
                  <a:lnTo>
                    <a:pt x="141682" y="15647"/>
                  </a:lnTo>
                  <a:lnTo>
                    <a:pt x="172198" y="11199"/>
                  </a:lnTo>
                  <a:lnTo>
                    <a:pt x="200368" y="3930"/>
                  </a:lnTo>
                  <a:lnTo>
                    <a:pt x="230117" y="336"/>
                  </a:lnTo>
                  <a:lnTo>
                    <a:pt x="258033" y="0"/>
                  </a:lnTo>
                  <a:lnTo>
                    <a:pt x="258805" y="703"/>
                  </a:lnTo>
                  <a:lnTo>
                    <a:pt x="260350" y="634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g30df25825c9_0_1312"/>
            <p:cNvSpPr/>
            <p:nvPr/>
          </p:nvSpPr>
          <p:spPr>
            <a:xfrm>
              <a:off x="8807451" y="3721100"/>
              <a:ext cx="12700" cy="330201"/>
            </a:xfrm>
            <a:custGeom>
              <a:rect b="b" l="l" r="r" t="t"/>
              <a:pathLst>
                <a:path extrusionOk="0" h="330201" w="12700">
                  <a:moveTo>
                    <a:pt x="12699" y="0"/>
                  </a:moveTo>
                  <a:lnTo>
                    <a:pt x="12699" y="0"/>
                  </a:lnTo>
                  <a:lnTo>
                    <a:pt x="9328" y="0"/>
                  </a:lnTo>
                  <a:lnTo>
                    <a:pt x="5792" y="3763"/>
                  </a:lnTo>
                  <a:lnTo>
                    <a:pt x="2575" y="10139"/>
                  </a:lnTo>
                  <a:lnTo>
                    <a:pt x="338" y="39967"/>
                  </a:lnTo>
                  <a:lnTo>
                    <a:pt x="99" y="68914"/>
                  </a:lnTo>
                  <a:lnTo>
                    <a:pt x="28" y="96462"/>
                  </a:lnTo>
                  <a:lnTo>
                    <a:pt x="5" y="123738"/>
                  </a:lnTo>
                  <a:lnTo>
                    <a:pt x="0" y="154491"/>
                  </a:lnTo>
                  <a:lnTo>
                    <a:pt x="0" y="184142"/>
                  </a:lnTo>
                  <a:lnTo>
                    <a:pt x="1881" y="209757"/>
                  </a:lnTo>
                  <a:lnTo>
                    <a:pt x="5761" y="236963"/>
                  </a:lnTo>
                  <a:lnTo>
                    <a:pt x="6234" y="264511"/>
                  </a:lnTo>
                  <a:lnTo>
                    <a:pt x="7040" y="294948"/>
                  </a:lnTo>
                  <a:lnTo>
                    <a:pt x="12699" y="330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7" name="Google Shape;297;g30df25825c9_0_1312"/>
          <p:cNvGrpSpPr/>
          <p:nvPr/>
        </p:nvGrpSpPr>
        <p:grpSpPr>
          <a:xfrm>
            <a:off x="8426450" y="4178300"/>
            <a:ext cx="443127" cy="474264"/>
            <a:chOff x="8426450" y="4178300"/>
            <a:chExt cx="443127" cy="474264"/>
          </a:xfrm>
        </p:grpSpPr>
        <p:sp>
          <p:nvSpPr>
            <p:cNvPr id="298" name="Google Shape;298;g30df25825c9_0_1312"/>
            <p:cNvSpPr/>
            <p:nvPr/>
          </p:nvSpPr>
          <p:spPr>
            <a:xfrm>
              <a:off x="8426450" y="4332363"/>
              <a:ext cx="151608" cy="292334"/>
            </a:xfrm>
            <a:custGeom>
              <a:rect b="b" l="l" r="r" t="t"/>
              <a:pathLst>
                <a:path extrusionOk="0" h="292334" w="151608">
                  <a:moveTo>
                    <a:pt x="114300" y="30087"/>
                  </a:moveTo>
                  <a:lnTo>
                    <a:pt x="114300" y="30087"/>
                  </a:lnTo>
                  <a:lnTo>
                    <a:pt x="110928" y="26716"/>
                  </a:lnTo>
                  <a:lnTo>
                    <a:pt x="109274" y="23179"/>
                  </a:lnTo>
                  <a:lnTo>
                    <a:pt x="106185" y="14133"/>
                  </a:lnTo>
                  <a:lnTo>
                    <a:pt x="99134" y="3182"/>
                  </a:lnTo>
                  <a:lnTo>
                    <a:pt x="91332" y="490"/>
                  </a:lnTo>
                  <a:lnTo>
                    <a:pt x="81514" y="0"/>
                  </a:lnTo>
                  <a:lnTo>
                    <a:pt x="63713" y="5434"/>
                  </a:lnTo>
                  <a:lnTo>
                    <a:pt x="54422" y="10663"/>
                  </a:lnTo>
                  <a:lnTo>
                    <a:pt x="28244" y="34583"/>
                  </a:lnTo>
                  <a:lnTo>
                    <a:pt x="17933" y="49764"/>
                  </a:lnTo>
                  <a:lnTo>
                    <a:pt x="14251" y="63512"/>
                  </a:lnTo>
                  <a:lnTo>
                    <a:pt x="13389" y="72225"/>
                  </a:lnTo>
                  <a:lnTo>
                    <a:pt x="14887" y="78919"/>
                  </a:lnTo>
                  <a:lnTo>
                    <a:pt x="16276" y="81691"/>
                  </a:lnTo>
                  <a:lnTo>
                    <a:pt x="18611" y="83540"/>
                  </a:lnTo>
                  <a:lnTo>
                    <a:pt x="47817" y="92047"/>
                  </a:lnTo>
                  <a:lnTo>
                    <a:pt x="50929" y="92560"/>
                  </a:lnTo>
                  <a:lnTo>
                    <a:pt x="76905" y="89726"/>
                  </a:lnTo>
                  <a:lnTo>
                    <a:pt x="103770" y="92835"/>
                  </a:lnTo>
                  <a:lnTo>
                    <a:pt x="118793" y="96310"/>
                  </a:lnTo>
                  <a:lnTo>
                    <a:pt x="130643" y="103969"/>
                  </a:lnTo>
                  <a:lnTo>
                    <a:pt x="139909" y="114429"/>
                  </a:lnTo>
                  <a:lnTo>
                    <a:pt x="148385" y="131512"/>
                  </a:lnTo>
                  <a:lnTo>
                    <a:pt x="151607" y="154047"/>
                  </a:lnTo>
                  <a:lnTo>
                    <a:pt x="148872" y="185258"/>
                  </a:lnTo>
                  <a:lnTo>
                    <a:pt x="140127" y="214236"/>
                  </a:lnTo>
                  <a:lnTo>
                    <a:pt x="119480" y="244524"/>
                  </a:lnTo>
                  <a:lnTo>
                    <a:pt x="95018" y="267727"/>
                  </a:lnTo>
                  <a:lnTo>
                    <a:pt x="66852" y="285194"/>
                  </a:lnTo>
                  <a:lnTo>
                    <a:pt x="58405" y="291164"/>
                  </a:lnTo>
                  <a:lnTo>
                    <a:pt x="53753" y="292333"/>
                  </a:lnTo>
                  <a:lnTo>
                    <a:pt x="37093" y="290607"/>
                  </a:lnTo>
                  <a:lnTo>
                    <a:pt x="19457" y="284921"/>
                  </a:lnTo>
                  <a:lnTo>
                    <a:pt x="6392" y="275319"/>
                  </a:lnTo>
                  <a:lnTo>
                    <a:pt x="0" y="26503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g30df25825c9_0_1312"/>
            <p:cNvSpPr/>
            <p:nvPr/>
          </p:nvSpPr>
          <p:spPr>
            <a:xfrm>
              <a:off x="8605328" y="4400996"/>
              <a:ext cx="132273" cy="145605"/>
            </a:xfrm>
            <a:custGeom>
              <a:rect b="b" l="l" r="r" t="t"/>
              <a:pathLst>
                <a:path extrusionOk="0" h="145605" w="132273">
                  <a:moveTo>
                    <a:pt x="62422" y="31304"/>
                  </a:moveTo>
                  <a:lnTo>
                    <a:pt x="62422" y="31304"/>
                  </a:lnTo>
                  <a:lnTo>
                    <a:pt x="62422" y="22466"/>
                  </a:lnTo>
                  <a:lnTo>
                    <a:pt x="59050" y="13006"/>
                  </a:lnTo>
                  <a:lnTo>
                    <a:pt x="53585" y="4637"/>
                  </a:lnTo>
                  <a:lnTo>
                    <a:pt x="47676" y="1813"/>
                  </a:lnTo>
                  <a:lnTo>
                    <a:pt x="32384" y="0"/>
                  </a:lnTo>
                  <a:lnTo>
                    <a:pt x="28991" y="1263"/>
                  </a:lnTo>
                  <a:lnTo>
                    <a:pt x="23340" y="6428"/>
                  </a:lnTo>
                  <a:lnTo>
                    <a:pt x="10304" y="25606"/>
                  </a:lnTo>
                  <a:lnTo>
                    <a:pt x="2564" y="51416"/>
                  </a:lnTo>
                  <a:lnTo>
                    <a:pt x="0" y="69719"/>
                  </a:lnTo>
                  <a:lnTo>
                    <a:pt x="4205" y="97819"/>
                  </a:lnTo>
                  <a:lnTo>
                    <a:pt x="10506" y="114974"/>
                  </a:lnTo>
                  <a:lnTo>
                    <a:pt x="12289" y="116717"/>
                  </a:lnTo>
                  <a:lnTo>
                    <a:pt x="18032" y="118654"/>
                  </a:lnTo>
                  <a:lnTo>
                    <a:pt x="29200" y="119745"/>
                  </a:lnTo>
                  <a:lnTo>
                    <a:pt x="41447" y="116697"/>
                  </a:lnTo>
                  <a:lnTo>
                    <a:pt x="58227" y="104276"/>
                  </a:lnTo>
                  <a:lnTo>
                    <a:pt x="73247" y="88234"/>
                  </a:lnTo>
                  <a:lnTo>
                    <a:pt x="83218" y="71477"/>
                  </a:lnTo>
                  <a:lnTo>
                    <a:pt x="86458" y="55437"/>
                  </a:lnTo>
                  <a:lnTo>
                    <a:pt x="85335" y="47203"/>
                  </a:lnTo>
                  <a:lnTo>
                    <a:pt x="81698" y="38212"/>
                  </a:lnTo>
                  <a:lnTo>
                    <a:pt x="81493" y="43171"/>
                  </a:lnTo>
                  <a:lnTo>
                    <a:pt x="86941" y="49399"/>
                  </a:lnTo>
                  <a:lnTo>
                    <a:pt x="87744" y="55738"/>
                  </a:lnTo>
                  <a:lnTo>
                    <a:pt x="88476" y="56060"/>
                  </a:lnTo>
                  <a:lnTo>
                    <a:pt x="91170" y="56417"/>
                  </a:lnTo>
                  <a:lnTo>
                    <a:pt x="92171" y="57218"/>
                  </a:lnTo>
                  <a:lnTo>
                    <a:pt x="98360" y="71883"/>
                  </a:lnTo>
                  <a:lnTo>
                    <a:pt x="105422" y="100285"/>
                  </a:lnTo>
                  <a:lnTo>
                    <a:pt x="108324" y="113596"/>
                  </a:lnTo>
                  <a:lnTo>
                    <a:pt x="119498" y="141935"/>
                  </a:lnTo>
                  <a:lnTo>
                    <a:pt x="120934" y="143158"/>
                  </a:lnTo>
                  <a:lnTo>
                    <a:pt x="124411" y="144517"/>
                  </a:lnTo>
                  <a:lnTo>
                    <a:pt x="132272" y="14560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g30df25825c9_0_1312"/>
            <p:cNvSpPr/>
            <p:nvPr/>
          </p:nvSpPr>
          <p:spPr>
            <a:xfrm>
              <a:off x="8794750" y="4406900"/>
              <a:ext cx="31667" cy="245664"/>
            </a:xfrm>
            <a:custGeom>
              <a:rect b="b" l="l" r="r" t="t"/>
              <a:pathLst>
                <a:path extrusionOk="0" h="245664" w="31667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5469" y="30507"/>
                  </a:lnTo>
                  <a:lnTo>
                    <a:pt x="10540" y="61974"/>
                  </a:lnTo>
                  <a:lnTo>
                    <a:pt x="12059" y="86959"/>
                  </a:lnTo>
                  <a:lnTo>
                    <a:pt x="13215" y="111530"/>
                  </a:lnTo>
                  <a:lnTo>
                    <a:pt x="17007" y="134646"/>
                  </a:lnTo>
                  <a:lnTo>
                    <a:pt x="18142" y="155798"/>
                  </a:lnTo>
                  <a:lnTo>
                    <a:pt x="20528" y="177429"/>
                  </a:lnTo>
                  <a:lnTo>
                    <a:pt x="23956" y="203796"/>
                  </a:lnTo>
                  <a:lnTo>
                    <a:pt x="29574" y="233617"/>
                  </a:lnTo>
                  <a:lnTo>
                    <a:pt x="31462" y="245663"/>
                  </a:lnTo>
                  <a:lnTo>
                    <a:pt x="31559" y="245620"/>
                  </a:lnTo>
                  <a:lnTo>
                    <a:pt x="31666" y="243691"/>
                  </a:lnTo>
                  <a:lnTo>
                    <a:pt x="25400" y="234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g30df25825c9_0_1312"/>
            <p:cNvSpPr/>
            <p:nvPr/>
          </p:nvSpPr>
          <p:spPr>
            <a:xfrm>
              <a:off x="8788400" y="4414318"/>
              <a:ext cx="81177" cy="138207"/>
            </a:xfrm>
            <a:custGeom>
              <a:rect b="b" l="l" r="r" t="t"/>
              <a:pathLst>
                <a:path extrusionOk="0" h="138207" w="81177">
                  <a:moveTo>
                    <a:pt x="0" y="30682"/>
                  </a:moveTo>
                  <a:lnTo>
                    <a:pt x="0" y="30682"/>
                  </a:lnTo>
                  <a:lnTo>
                    <a:pt x="0" y="21844"/>
                  </a:lnTo>
                  <a:lnTo>
                    <a:pt x="3373" y="12384"/>
                  </a:lnTo>
                  <a:lnTo>
                    <a:pt x="5070" y="10017"/>
                  </a:lnTo>
                  <a:lnTo>
                    <a:pt x="14927" y="2534"/>
                  </a:lnTo>
                  <a:lnTo>
                    <a:pt x="31313" y="0"/>
                  </a:lnTo>
                  <a:lnTo>
                    <a:pt x="47299" y="2620"/>
                  </a:lnTo>
                  <a:lnTo>
                    <a:pt x="60974" y="11235"/>
                  </a:lnTo>
                  <a:lnTo>
                    <a:pt x="70590" y="22725"/>
                  </a:lnTo>
                  <a:lnTo>
                    <a:pt x="77908" y="38438"/>
                  </a:lnTo>
                  <a:lnTo>
                    <a:pt x="81176" y="56499"/>
                  </a:lnTo>
                  <a:lnTo>
                    <a:pt x="76963" y="87477"/>
                  </a:lnTo>
                  <a:lnTo>
                    <a:pt x="70576" y="103702"/>
                  </a:lnTo>
                  <a:lnTo>
                    <a:pt x="64057" y="114641"/>
                  </a:lnTo>
                  <a:lnTo>
                    <a:pt x="54576" y="122795"/>
                  </a:lnTo>
                  <a:lnTo>
                    <a:pt x="34495" y="135397"/>
                  </a:lnTo>
                  <a:lnTo>
                    <a:pt x="17992" y="138206"/>
                  </a:lnTo>
                  <a:lnTo>
                    <a:pt x="6350" y="13228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g30df25825c9_0_1312"/>
            <p:cNvSpPr/>
            <p:nvPr/>
          </p:nvSpPr>
          <p:spPr>
            <a:xfrm>
              <a:off x="8566156" y="4178300"/>
              <a:ext cx="158357" cy="158751"/>
            </a:xfrm>
            <a:custGeom>
              <a:rect b="b" l="l" r="r" t="t"/>
              <a:pathLst>
                <a:path extrusionOk="0" h="158751" w="158357">
                  <a:moveTo>
                    <a:pt x="6344" y="0"/>
                  </a:moveTo>
                  <a:lnTo>
                    <a:pt x="6344" y="0"/>
                  </a:lnTo>
                  <a:lnTo>
                    <a:pt x="6344" y="27146"/>
                  </a:lnTo>
                  <a:lnTo>
                    <a:pt x="6344" y="54908"/>
                  </a:lnTo>
                  <a:lnTo>
                    <a:pt x="4462" y="80004"/>
                  </a:lnTo>
                  <a:lnTo>
                    <a:pt x="876" y="110818"/>
                  </a:lnTo>
                  <a:lnTo>
                    <a:pt x="17" y="142127"/>
                  </a:lnTo>
                  <a:lnTo>
                    <a:pt x="0" y="148258"/>
                  </a:lnTo>
                  <a:lnTo>
                    <a:pt x="1878" y="152441"/>
                  </a:lnTo>
                  <a:lnTo>
                    <a:pt x="3367" y="154544"/>
                  </a:lnTo>
                  <a:lnTo>
                    <a:pt x="6903" y="156881"/>
                  </a:lnTo>
                  <a:lnTo>
                    <a:pt x="14921" y="158381"/>
                  </a:lnTo>
                  <a:lnTo>
                    <a:pt x="29074" y="157972"/>
                  </a:lnTo>
                  <a:lnTo>
                    <a:pt x="54257" y="153273"/>
                  </a:lnTo>
                  <a:lnTo>
                    <a:pt x="85828" y="157944"/>
                  </a:lnTo>
                  <a:lnTo>
                    <a:pt x="103523" y="157885"/>
                  </a:lnTo>
                  <a:lnTo>
                    <a:pt x="132753" y="152974"/>
                  </a:lnTo>
                  <a:lnTo>
                    <a:pt x="157435" y="152407"/>
                  </a:lnTo>
                  <a:lnTo>
                    <a:pt x="157870" y="153110"/>
                  </a:lnTo>
                  <a:lnTo>
                    <a:pt x="158356" y="155773"/>
                  </a:lnTo>
                  <a:lnTo>
                    <a:pt x="157780" y="156765"/>
                  </a:lnTo>
                  <a:lnTo>
                    <a:pt x="156691" y="157427"/>
                  </a:lnTo>
                  <a:lnTo>
                    <a:pt x="152394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g30df25825c9_0_1312"/>
          <p:cNvGrpSpPr/>
          <p:nvPr/>
        </p:nvGrpSpPr>
        <p:grpSpPr>
          <a:xfrm>
            <a:off x="9683750" y="3689350"/>
            <a:ext cx="527051" cy="239225"/>
            <a:chOff x="9683750" y="3689350"/>
            <a:chExt cx="527051" cy="239225"/>
          </a:xfrm>
        </p:grpSpPr>
        <p:sp>
          <p:nvSpPr>
            <p:cNvPr id="304" name="Google Shape;304;g30df25825c9_0_1312"/>
            <p:cNvSpPr/>
            <p:nvPr/>
          </p:nvSpPr>
          <p:spPr>
            <a:xfrm>
              <a:off x="9988550" y="3873500"/>
              <a:ext cx="222251" cy="38101"/>
            </a:xfrm>
            <a:custGeom>
              <a:rect b="b" l="l" r="r" t="t"/>
              <a:pathLst>
                <a:path extrusionOk="0" h="38101" w="222251">
                  <a:moveTo>
                    <a:pt x="0" y="0"/>
                  </a:moveTo>
                  <a:lnTo>
                    <a:pt x="0" y="0"/>
                  </a:lnTo>
                  <a:lnTo>
                    <a:pt x="10139" y="705"/>
                  </a:lnTo>
                  <a:lnTo>
                    <a:pt x="36595" y="8838"/>
                  </a:lnTo>
                  <a:lnTo>
                    <a:pt x="63447" y="11555"/>
                  </a:lnTo>
                  <a:lnTo>
                    <a:pt x="90373" y="12361"/>
                  </a:lnTo>
                  <a:lnTo>
                    <a:pt x="116225" y="9228"/>
                  </a:lnTo>
                  <a:lnTo>
                    <a:pt x="141760" y="7203"/>
                  </a:lnTo>
                  <a:lnTo>
                    <a:pt x="169897" y="11588"/>
                  </a:lnTo>
                  <a:lnTo>
                    <a:pt x="197620" y="21299"/>
                  </a:lnTo>
                  <a:lnTo>
                    <a:pt x="222250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g30df25825c9_0_1312"/>
            <p:cNvSpPr/>
            <p:nvPr/>
          </p:nvSpPr>
          <p:spPr>
            <a:xfrm>
              <a:off x="9975850" y="3765550"/>
              <a:ext cx="150550" cy="19051"/>
            </a:xfrm>
            <a:custGeom>
              <a:rect b="b" l="l" r="r" t="t"/>
              <a:pathLst>
                <a:path extrusionOk="0" h="19051" w="150550">
                  <a:moveTo>
                    <a:pt x="0" y="0"/>
                  </a:moveTo>
                  <a:lnTo>
                    <a:pt x="0" y="0"/>
                  </a:lnTo>
                  <a:lnTo>
                    <a:pt x="8837" y="8838"/>
                  </a:lnTo>
                  <a:lnTo>
                    <a:pt x="14746" y="10983"/>
                  </a:lnTo>
                  <a:lnTo>
                    <a:pt x="44980" y="12474"/>
                  </a:lnTo>
                  <a:lnTo>
                    <a:pt x="72672" y="11928"/>
                  </a:lnTo>
                  <a:lnTo>
                    <a:pt x="99066" y="8316"/>
                  </a:lnTo>
                  <a:lnTo>
                    <a:pt x="129504" y="6738"/>
                  </a:lnTo>
                  <a:lnTo>
                    <a:pt x="146153" y="6427"/>
                  </a:lnTo>
                  <a:lnTo>
                    <a:pt x="148236" y="7107"/>
                  </a:lnTo>
                  <a:lnTo>
                    <a:pt x="149624" y="8266"/>
                  </a:lnTo>
                  <a:lnTo>
                    <a:pt x="150549" y="9744"/>
                  </a:lnTo>
                  <a:lnTo>
                    <a:pt x="150461" y="11435"/>
                  </a:lnTo>
                  <a:lnTo>
                    <a:pt x="146050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g30df25825c9_0_1312"/>
            <p:cNvSpPr/>
            <p:nvPr/>
          </p:nvSpPr>
          <p:spPr>
            <a:xfrm>
              <a:off x="9805281" y="3689350"/>
              <a:ext cx="62620" cy="239225"/>
            </a:xfrm>
            <a:custGeom>
              <a:rect b="b" l="l" r="r" t="t"/>
              <a:pathLst>
                <a:path extrusionOk="0" h="239225" w="62620">
                  <a:moveTo>
                    <a:pt x="5469" y="0"/>
                  </a:moveTo>
                  <a:lnTo>
                    <a:pt x="5469" y="0"/>
                  </a:lnTo>
                  <a:lnTo>
                    <a:pt x="3587" y="12552"/>
                  </a:lnTo>
                  <a:lnTo>
                    <a:pt x="0" y="41442"/>
                  </a:lnTo>
                  <a:lnTo>
                    <a:pt x="2752" y="65980"/>
                  </a:lnTo>
                  <a:lnTo>
                    <a:pt x="4665" y="91124"/>
                  </a:lnTo>
                  <a:lnTo>
                    <a:pt x="5230" y="116449"/>
                  </a:lnTo>
                  <a:lnTo>
                    <a:pt x="8769" y="141826"/>
                  </a:lnTo>
                  <a:lnTo>
                    <a:pt x="12344" y="162517"/>
                  </a:lnTo>
                  <a:lnTo>
                    <a:pt x="18325" y="192322"/>
                  </a:lnTo>
                  <a:lnTo>
                    <a:pt x="26445" y="214558"/>
                  </a:lnTo>
                  <a:lnTo>
                    <a:pt x="33842" y="226592"/>
                  </a:lnTo>
                  <a:lnTo>
                    <a:pt x="45234" y="236629"/>
                  </a:lnTo>
                  <a:lnTo>
                    <a:pt x="50896" y="239224"/>
                  </a:lnTo>
                  <a:lnTo>
                    <a:pt x="53392" y="239210"/>
                  </a:lnTo>
                  <a:lnTo>
                    <a:pt x="62619" y="234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g30df25825c9_0_1312"/>
            <p:cNvSpPr/>
            <p:nvPr/>
          </p:nvSpPr>
          <p:spPr>
            <a:xfrm>
              <a:off x="9683750" y="3779564"/>
              <a:ext cx="222251" cy="17737"/>
            </a:xfrm>
            <a:custGeom>
              <a:rect b="b" l="l" r="r" t="t"/>
              <a:pathLst>
                <a:path extrusionOk="0" h="17737" w="222251">
                  <a:moveTo>
                    <a:pt x="0" y="17736"/>
                  </a:moveTo>
                  <a:lnTo>
                    <a:pt x="0" y="17736"/>
                  </a:lnTo>
                  <a:lnTo>
                    <a:pt x="27850" y="17736"/>
                  </a:lnTo>
                  <a:lnTo>
                    <a:pt x="50742" y="17031"/>
                  </a:lnTo>
                  <a:lnTo>
                    <a:pt x="79554" y="12667"/>
                  </a:lnTo>
                  <a:lnTo>
                    <a:pt x="110433" y="7611"/>
                  </a:lnTo>
                  <a:lnTo>
                    <a:pt x="141219" y="5799"/>
                  </a:lnTo>
                  <a:lnTo>
                    <a:pt x="168529" y="4557"/>
                  </a:lnTo>
                  <a:lnTo>
                    <a:pt x="199278" y="55"/>
                  </a:lnTo>
                  <a:lnTo>
                    <a:pt x="209218" y="0"/>
                  </a:lnTo>
                  <a:lnTo>
                    <a:pt x="222250" y="503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g30df25825c9_0_1312"/>
          <p:cNvGrpSpPr/>
          <p:nvPr/>
        </p:nvGrpSpPr>
        <p:grpSpPr>
          <a:xfrm>
            <a:off x="9804400" y="4191000"/>
            <a:ext cx="305746" cy="440329"/>
            <a:chOff x="9804400" y="4191000"/>
            <a:chExt cx="305746" cy="440329"/>
          </a:xfrm>
        </p:grpSpPr>
        <p:sp>
          <p:nvSpPr>
            <p:cNvPr id="309" name="Google Shape;309;g30df25825c9_0_1312"/>
            <p:cNvSpPr/>
            <p:nvPr/>
          </p:nvSpPr>
          <p:spPr>
            <a:xfrm>
              <a:off x="10007678" y="4338413"/>
              <a:ext cx="102468" cy="137144"/>
            </a:xfrm>
            <a:custGeom>
              <a:rect b="b" l="l" r="r" t="t"/>
              <a:pathLst>
                <a:path extrusionOk="0" h="137144" w="102468">
                  <a:moveTo>
                    <a:pt x="6272" y="68487"/>
                  </a:moveTo>
                  <a:lnTo>
                    <a:pt x="6272" y="68487"/>
                  </a:lnTo>
                  <a:lnTo>
                    <a:pt x="2901" y="65116"/>
                  </a:lnTo>
                  <a:lnTo>
                    <a:pt x="1246" y="59698"/>
                  </a:lnTo>
                  <a:lnTo>
                    <a:pt x="0" y="32361"/>
                  </a:lnTo>
                  <a:lnTo>
                    <a:pt x="3316" y="19761"/>
                  </a:lnTo>
                  <a:lnTo>
                    <a:pt x="8721" y="13199"/>
                  </a:lnTo>
                  <a:lnTo>
                    <a:pt x="16532" y="7932"/>
                  </a:lnTo>
                  <a:lnTo>
                    <a:pt x="32125" y="1705"/>
                  </a:lnTo>
                  <a:lnTo>
                    <a:pt x="41516" y="0"/>
                  </a:lnTo>
                  <a:lnTo>
                    <a:pt x="58108" y="2412"/>
                  </a:lnTo>
                  <a:lnTo>
                    <a:pt x="76429" y="10966"/>
                  </a:lnTo>
                  <a:lnTo>
                    <a:pt x="85195" y="18463"/>
                  </a:lnTo>
                  <a:lnTo>
                    <a:pt x="99944" y="38144"/>
                  </a:lnTo>
                  <a:lnTo>
                    <a:pt x="102467" y="53825"/>
                  </a:lnTo>
                  <a:lnTo>
                    <a:pt x="99920" y="78724"/>
                  </a:lnTo>
                  <a:lnTo>
                    <a:pt x="92739" y="102729"/>
                  </a:lnTo>
                  <a:lnTo>
                    <a:pt x="80162" y="124013"/>
                  </a:lnTo>
                  <a:lnTo>
                    <a:pt x="74860" y="128443"/>
                  </a:lnTo>
                  <a:lnTo>
                    <a:pt x="56274" y="135651"/>
                  </a:lnTo>
                  <a:lnTo>
                    <a:pt x="47075" y="137143"/>
                  </a:lnTo>
                  <a:lnTo>
                    <a:pt x="43352" y="136131"/>
                  </a:lnTo>
                  <a:lnTo>
                    <a:pt x="31672" y="12563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g30df25825c9_0_1312"/>
            <p:cNvSpPr/>
            <p:nvPr/>
          </p:nvSpPr>
          <p:spPr>
            <a:xfrm>
              <a:off x="10013950" y="4318000"/>
              <a:ext cx="68599" cy="313329"/>
            </a:xfrm>
            <a:custGeom>
              <a:rect b="b" l="l" r="r" t="t"/>
              <a:pathLst>
                <a:path extrusionOk="0" h="313329" w="68599">
                  <a:moveTo>
                    <a:pt x="0" y="0"/>
                  </a:moveTo>
                  <a:lnTo>
                    <a:pt x="0" y="0"/>
                  </a:lnTo>
                  <a:lnTo>
                    <a:pt x="3373" y="3371"/>
                  </a:lnTo>
                  <a:lnTo>
                    <a:pt x="5026" y="8789"/>
                  </a:lnTo>
                  <a:lnTo>
                    <a:pt x="12830" y="33878"/>
                  </a:lnTo>
                  <a:lnTo>
                    <a:pt x="18166" y="56449"/>
                  </a:lnTo>
                  <a:lnTo>
                    <a:pt x="22892" y="80828"/>
                  </a:lnTo>
                  <a:lnTo>
                    <a:pt x="29518" y="111830"/>
                  </a:lnTo>
                  <a:lnTo>
                    <a:pt x="33815" y="135074"/>
                  </a:lnTo>
                  <a:lnTo>
                    <a:pt x="36831" y="165219"/>
                  </a:lnTo>
                  <a:lnTo>
                    <a:pt x="42918" y="191255"/>
                  </a:lnTo>
                  <a:lnTo>
                    <a:pt x="50915" y="221693"/>
                  </a:lnTo>
                  <a:lnTo>
                    <a:pt x="55085" y="243169"/>
                  </a:lnTo>
                  <a:lnTo>
                    <a:pt x="61399" y="273682"/>
                  </a:lnTo>
                  <a:lnTo>
                    <a:pt x="68598" y="303655"/>
                  </a:lnTo>
                  <a:lnTo>
                    <a:pt x="67411" y="309700"/>
                  </a:lnTo>
                  <a:lnTo>
                    <a:pt x="66108" y="312300"/>
                  </a:lnTo>
                  <a:lnTo>
                    <a:pt x="65239" y="313328"/>
                  </a:lnTo>
                  <a:lnTo>
                    <a:pt x="64660" y="313308"/>
                  </a:lnTo>
                  <a:lnTo>
                    <a:pt x="51668" y="288735"/>
                  </a:lnTo>
                  <a:lnTo>
                    <a:pt x="44450" y="266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g30df25825c9_0_1312"/>
            <p:cNvSpPr/>
            <p:nvPr/>
          </p:nvSpPr>
          <p:spPr>
            <a:xfrm>
              <a:off x="9934144" y="4191000"/>
              <a:ext cx="73457" cy="120651"/>
            </a:xfrm>
            <a:custGeom>
              <a:rect b="b" l="l" r="r" t="t"/>
              <a:pathLst>
                <a:path extrusionOk="0" h="120651" w="73457">
                  <a:moveTo>
                    <a:pt x="9956" y="0"/>
                  </a:moveTo>
                  <a:lnTo>
                    <a:pt x="9956" y="0"/>
                  </a:lnTo>
                  <a:lnTo>
                    <a:pt x="6585" y="0"/>
                  </a:lnTo>
                  <a:lnTo>
                    <a:pt x="5593" y="705"/>
                  </a:lnTo>
                  <a:lnTo>
                    <a:pt x="4930" y="1881"/>
                  </a:lnTo>
                  <a:lnTo>
                    <a:pt x="3866" y="8838"/>
                  </a:lnTo>
                  <a:lnTo>
                    <a:pt x="3073" y="10125"/>
                  </a:lnTo>
                  <a:lnTo>
                    <a:pt x="1842" y="10983"/>
                  </a:lnTo>
                  <a:lnTo>
                    <a:pt x="312" y="11555"/>
                  </a:lnTo>
                  <a:lnTo>
                    <a:pt x="0" y="12642"/>
                  </a:lnTo>
                  <a:lnTo>
                    <a:pt x="496" y="14073"/>
                  </a:lnTo>
                  <a:lnTo>
                    <a:pt x="2224" y="17544"/>
                  </a:lnTo>
                  <a:lnTo>
                    <a:pt x="3424" y="30968"/>
                  </a:lnTo>
                  <a:lnTo>
                    <a:pt x="3571" y="60628"/>
                  </a:lnTo>
                  <a:lnTo>
                    <a:pt x="3602" y="91501"/>
                  </a:lnTo>
                  <a:lnTo>
                    <a:pt x="5485" y="98993"/>
                  </a:lnTo>
                  <a:lnTo>
                    <a:pt x="6976" y="101979"/>
                  </a:lnTo>
                  <a:lnTo>
                    <a:pt x="8675" y="103969"/>
                  </a:lnTo>
                  <a:lnTo>
                    <a:pt x="13732" y="107476"/>
                  </a:lnTo>
                  <a:lnTo>
                    <a:pt x="15162" y="110797"/>
                  </a:lnTo>
                  <a:lnTo>
                    <a:pt x="19559" y="114624"/>
                  </a:lnTo>
                  <a:lnTo>
                    <a:pt x="26219" y="117972"/>
                  </a:lnTo>
                  <a:lnTo>
                    <a:pt x="54490" y="120493"/>
                  </a:lnTo>
                  <a:lnTo>
                    <a:pt x="73456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g30df25825c9_0_1312"/>
            <p:cNvSpPr/>
            <p:nvPr/>
          </p:nvSpPr>
          <p:spPr>
            <a:xfrm>
              <a:off x="9920984" y="4356439"/>
              <a:ext cx="105667" cy="135106"/>
            </a:xfrm>
            <a:custGeom>
              <a:rect b="b" l="l" r="r" t="t"/>
              <a:pathLst>
                <a:path extrusionOk="0" h="135106" w="105667">
                  <a:moveTo>
                    <a:pt x="73916" y="12361"/>
                  </a:moveTo>
                  <a:lnTo>
                    <a:pt x="73916" y="12361"/>
                  </a:lnTo>
                  <a:lnTo>
                    <a:pt x="68140" y="7292"/>
                  </a:lnTo>
                  <a:lnTo>
                    <a:pt x="58721" y="2236"/>
                  </a:lnTo>
                  <a:lnTo>
                    <a:pt x="48860" y="170"/>
                  </a:lnTo>
                  <a:lnTo>
                    <a:pt x="46628" y="0"/>
                  </a:lnTo>
                  <a:lnTo>
                    <a:pt x="36745" y="3133"/>
                  </a:lnTo>
                  <a:lnTo>
                    <a:pt x="28251" y="8529"/>
                  </a:lnTo>
                  <a:lnTo>
                    <a:pt x="21266" y="17967"/>
                  </a:lnTo>
                  <a:lnTo>
                    <a:pt x="8222" y="47596"/>
                  </a:lnTo>
                  <a:lnTo>
                    <a:pt x="0" y="77177"/>
                  </a:lnTo>
                  <a:lnTo>
                    <a:pt x="274" y="101651"/>
                  </a:lnTo>
                  <a:lnTo>
                    <a:pt x="4825" y="121131"/>
                  </a:lnTo>
                  <a:lnTo>
                    <a:pt x="12683" y="134035"/>
                  </a:lnTo>
                  <a:lnTo>
                    <a:pt x="15454" y="135105"/>
                  </a:lnTo>
                  <a:lnTo>
                    <a:pt x="30713" y="133426"/>
                  </a:lnTo>
                  <a:lnTo>
                    <a:pt x="33121" y="131877"/>
                  </a:lnTo>
                  <a:lnTo>
                    <a:pt x="48482" y="112323"/>
                  </a:lnTo>
                  <a:lnTo>
                    <a:pt x="54857" y="97012"/>
                  </a:lnTo>
                  <a:lnTo>
                    <a:pt x="63331" y="69926"/>
                  </a:lnTo>
                  <a:lnTo>
                    <a:pt x="67457" y="38887"/>
                  </a:lnTo>
                  <a:lnTo>
                    <a:pt x="69433" y="67420"/>
                  </a:lnTo>
                  <a:lnTo>
                    <a:pt x="74469" y="94292"/>
                  </a:lnTo>
                  <a:lnTo>
                    <a:pt x="79100" y="109452"/>
                  </a:lnTo>
                  <a:lnTo>
                    <a:pt x="85863" y="118543"/>
                  </a:lnTo>
                  <a:lnTo>
                    <a:pt x="91691" y="123053"/>
                  </a:lnTo>
                  <a:lnTo>
                    <a:pt x="98938" y="125592"/>
                  </a:lnTo>
                  <a:lnTo>
                    <a:pt x="105666" y="12666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g30df25825c9_0_1312"/>
            <p:cNvSpPr/>
            <p:nvPr/>
          </p:nvSpPr>
          <p:spPr>
            <a:xfrm>
              <a:off x="9804400" y="4260850"/>
              <a:ext cx="104406" cy="290628"/>
            </a:xfrm>
            <a:custGeom>
              <a:rect b="b" l="l" r="r" t="t"/>
              <a:pathLst>
                <a:path extrusionOk="0" h="290628" w="104406">
                  <a:moveTo>
                    <a:pt x="82550" y="44450"/>
                  </a:moveTo>
                  <a:lnTo>
                    <a:pt x="82550" y="44450"/>
                  </a:lnTo>
                  <a:lnTo>
                    <a:pt x="82550" y="28718"/>
                  </a:lnTo>
                  <a:lnTo>
                    <a:pt x="81844" y="27612"/>
                  </a:lnTo>
                  <a:lnTo>
                    <a:pt x="80668" y="26875"/>
                  </a:lnTo>
                  <a:lnTo>
                    <a:pt x="79179" y="26383"/>
                  </a:lnTo>
                  <a:lnTo>
                    <a:pt x="78187" y="25350"/>
                  </a:lnTo>
                  <a:lnTo>
                    <a:pt x="77081" y="22321"/>
                  </a:lnTo>
                  <a:lnTo>
                    <a:pt x="76460" y="16648"/>
                  </a:lnTo>
                  <a:lnTo>
                    <a:pt x="75667" y="15332"/>
                  </a:lnTo>
                  <a:lnTo>
                    <a:pt x="74436" y="14455"/>
                  </a:lnTo>
                  <a:lnTo>
                    <a:pt x="72906" y="13870"/>
                  </a:lnTo>
                  <a:lnTo>
                    <a:pt x="71888" y="12774"/>
                  </a:lnTo>
                  <a:lnTo>
                    <a:pt x="70119" y="7335"/>
                  </a:lnTo>
                  <a:lnTo>
                    <a:pt x="68087" y="6788"/>
                  </a:lnTo>
                  <a:lnTo>
                    <a:pt x="64405" y="6436"/>
                  </a:lnTo>
                  <a:lnTo>
                    <a:pt x="63902" y="4507"/>
                  </a:lnTo>
                  <a:lnTo>
                    <a:pt x="63769" y="3004"/>
                  </a:lnTo>
                  <a:lnTo>
                    <a:pt x="62973" y="2003"/>
                  </a:lnTo>
                  <a:lnTo>
                    <a:pt x="57417" y="78"/>
                  </a:lnTo>
                  <a:lnTo>
                    <a:pt x="50824" y="0"/>
                  </a:lnTo>
                  <a:lnTo>
                    <a:pt x="45334" y="5467"/>
                  </a:lnTo>
                  <a:lnTo>
                    <a:pt x="39061" y="6272"/>
                  </a:lnTo>
                  <a:lnTo>
                    <a:pt x="38739" y="7004"/>
                  </a:lnTo>
                  <a:lnTo>
                    <a:pt x="38384" y="9698"/>
                  </a:lnTo>
                  <a:lnTo>
                    <a:pt x="37585" y="10699"/>
                  </a:lnTo>
                  <a:lnTo>
                    <a:pt x="34813" y="11811"/>
                  </a:lnTo>
                  <a:lnTo>
                    <a:pt x="33791" y="12813"/>
                  </a:lnTo>
                  <a:lnTo>
                    <a:pt x="30272" y="19490"/>
                  </a:lnTo>
                  <a:lnTo>
                    <a:pt x="27567" y="23479"/>
                  </a:lnTo>
                  <a:lnTo>
                    <a:pt x="25336" y="29692"/>
                  </a:lnTo>
                  <a:lnTo>
                    <a:pt x="21226" y="36001"/>
                  </a:lnTo>
                  <a:lnTo>
                    <a:pt x="13345" y="60796"/>
                  </a:lnTo>
                  <a:lnTo>
                    <a:pt x="12185" y="68265"/>
                  </a:lnTo>
                  <a:lnTo>
                    <a:pt x="9413" y="75260"/>
                  </a:lnTo>
                  <a:lnTo>
                    <a:pt x="9097" y="78396"/>
                  </a:lnTo>
                  <a:lnTo>
                    <a:pt x="12086" y="90748"/>
                  </a:lnTo>
                  <a:lnTo>
                    <a:pt x="16190" y="95131"/>
                  </a:lnTo>
                  <a:lnTo>
                    <a:pt x="44934" y="116178"/>
                  </a:lnTo>
                  <a:lnTo>
                    <a:pt x="74919" y="139865"/>
                  </a:lnTo>
                  <a:lnTo>
                    <a:pt x="92879" y="156666"/>
                  </a:lnTo>
                  <a:lnTo>
                    <a:pt x="97724" y="168878"/>
                  </a:lnTo>
                  <a:lnTo>
                    <a:pt x="104205" y="196342"/>
                  </a:lnTo>
                  <a:lnTo>
                    <a:pt x="104405" y="207443"/>
                  </a:lnTo>
                  <a:lnTo>
                    <a:pt x="100559" y="235508"/>
                  </a:lnTo>
                  <a:lnTo>
                    <a:pt x="90865" y="254165"/>
                  </a:lnTo>
                  <a:lnTo>
                    <a:pt x="69665" y="279030"/>
                  </a:lnTo>
                  <a:lnTo>
                    <a:pt x="55213" y="287130"/>
                  </a:lnTo>
                  <a:lnTo>
                    <a:pt x="37526" y="290627"/>
                  </a:lnTo>
                  <a:lnTo>
                    <a:pt x="25146" y="287683"/>
                  </a:lnTo>
                  <a:lnTo>
                    <a:pt x="0" y="273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g30df25825c9_0_1312"/>
          <p:cNvGrpSpPr/>
          <p:nvPr/>
        </p:nvGrpSpPr>
        <p:grpSpPr>
          <a:xfrm>
            <a:off x="10198100" y="4171950"/>
            <a:ext cx="190501" cy="348851"/>
            <a:chOff x="10198100" y="4171950"/>
            <a:chExt cx="190501" cy="348851"/>
          </a:xfrm>
        </p:grpSpPr>
        <p:sp>
          <p:nvSpPr>
            <p:cNvPr id="315" name="Google Shape;315;g30df25825c9_0_1312"/>
            <p:cNvSpPr/>
            <p:nvPr/>
          </p:nvSpPr>
          <p:spPr>
            <a:xfrm>
              <a:off x="10363200" y="4324350"/>
              <a:ext cx="12671" cy="133351"/>
            </a:xfrm>
            <a:custGeom>
              <a:rect b="b" l="l" r="r" t="t"/>
              <a:pathLst>
                <a:path extrusionOk="0" h="133351" w="12671">
                  <a:moveTo>
                    <a:pt x="0" y="0"/>
                  </a:moveTo>
                  <a:lnTo>
                    <a:pt x="0" y="0"/>
                  </a:lnTo>
                  <a:lnTo>
                    <a:pt x="0" y="29769"/>
                  </a:lnTo>
                  <a:lnTo>
                    <a:pt x="3371" y="60130"/>
                  </a:lnTo>
                  <a:lnTo>
                    <a:pt x="8837" y="88294"/>
                  </a:lnTo>
                  <a:lnTo>
                    <a:pt x="12192" y="117295"/>
                  </a:lnTo>
                  <a:lnTo>
                    <a:pt x="12670" y="131899"/>
                  </a:lnTo>
                  <a:lnTo>
                    <a:pt x="11974" y="132383"/>
                  </a:lnTo>
                  <a:lnTo>
                    <a:pt x="6350" y="133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g30df25825c9_0_1312"/>
            <p:cNvSpPr/>
            <p:nvPr/>
          </p:nvSpPr>
          <p:spPr>
            <a:xfrm>
              <a:off x="10287103" y="4171950"/>
              <a:ext cx="101498" cy="111556"/>
            </a:xfrm>
            <a:custGeom>
              <a:rect b="b" l="l" r="r" t="t"/>
              <a:pathLst>
                <a:path extrusionOk="0" h="111556" w="101498">
                  <a:moveTo>
                    <a:pt x="25297" y="0"/>
                  </a:moveTo>
                  <a:lnTo>
                    <a:pt x="25297" y="0"/>
                  </a:lnTo>
                  <a:lnTo>
                    <a:pt x="20934" y="10139"/>
                  </a:lnTo>
                  <a:lnTo>
                    <a:pt x="14758" y="38378"/>
                  </a:lnTo>
                  <a:lnTo>
                    <a:pt x="9511" y="61141"/>
                  </a:lnTo>
                  <a:lnTo>
                    <a:pt x="1067" y="83391"/>
                  </a:lnTo>
                  <a:lnTo>
                    <a:pt x="0" y="93884"/>
                  </a:lnTo>
                  <a:lnTo>
                    <a:pt x="3298" y="98216"/>
                  </a:lnTo>
                  <a:lnTo>
                    <a:pt x="6818" y="100096"/>
                  </a:lnTo>
                  <a:lnTo>
                    <a:pt x="36295" y="106587"/>
                  </a:lnTo>
                  <a:lnTo>
                    <a:pt x="52721" y="108476"/>
                  </a:lnTo>
                  <a:lnTo>
                    <a:pt x="58182" y="111241"/>
                  </a:lnTo>
                  <a:lnTo>
                    <a:pt x="61332" y="111555"/>
                  </a:lnTo>
                  <a:lnTo>
                    <a:pt x="84048" y="107654"/>
                  </a:lnTo>
                  <a:lnTo>
                    <a:pt x="101497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g30df25825c9_0_1312"/>
            <p:cNvSpPr/>
            <p:nvPr/>
          </p:nvSpPr>
          <p:spPr>
            <a:xfrm>
              <a:off x="10198100" y="4279900"/>
              <a:ext cx="101515" cy="240901"/>
            </a:xfrm>
            <a:custGeom>
              <a:rect b="b" l="l" r="r" t="t"/>
              <a:pathLst>
                <a:path extrusionOk="0" h="240901" w="101515">
                  <a:moveTo>
                    <a:pt x="76200" y="0"/>
                  </a:moveTo>
                  <a:lnTo>
                    <a:pt x="76200" y="0"/>
                  </a:lnTo>
                  <a:lnTo>
                    <a:pt x="76200" y="3371"/>
                  </a:lnTo>
                  <a:lnTo>
                    <a:pt x="85660" y="34030"/>
                  </a:lnTo>
                  <a:lnTo>
                    <a:pt x="93498" y="61919"/>
                  </a:lnTo>
                  <a:lnTo>
                    <a:pt x="98275" y="90234"/>
                  </a:lnTo>
                  <a:lnTo>
                    <a:pt x="101163" y="121314"/>
                  </a:lnTo>
                  <a:lnTo>
                    <a:pt x="101514" y="149552"/>
                  </a:lnTo>
                  <a:lnTo>
                    <a:pt x="99681" y="160071"/>
                  </a:lnTo>
                  <a:lnTo>
                    <a:pt x="97219" y="168509"/>
                  </a:lnTo>
                  <a:lnTo>
                    <a:pt x="92138" y="197299"/>
                  </a:lnTo>
                  <a:lnTo>
                    <a:pt x="89859" y="209291"/>
                  </a:lnTo>
                  <a:lnTo>
                    <a:pt x="82441" y="220684"/>
                  </a:lnTo>
                  <a:lnTo>
                    <a:pt x="71307" y="229625"/>
                  </a:lnTo>
                  <a:lnTo>
                    <a:pt x="47569" y="239274"/>
                  </a:lnTo>
                  <a:lnTo>
                    <a:pt x="33229" y="240900"/>
                  </a:lnTo>
                  <a:lnTo>
                    <a:pt x="17607" y="234440"/>
                  </a:lnTo>
                  <a:lnTo>
                    <a:pt x="0" y="222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g30df25825c9_0_1312"/>
            <p:cNvSpPr/>
            <p:nvPr/>
          </p:nvSpPr>
          <p:spPr>
            <a:xfrm>
              <a:off x="10255250" y="4203700"/>
              <a:ext cx="25401" cy="19051"/>
            </a:xfrm>
            <a:custGeom>
              <a:rect b="b" l="l" r="r" t="t"/>
              <a:pathLst>
                <a:path extrusionOk="0" h="19051" w="25401">
                  <a:moveTo>
                    <a:pt x="0" y="19050"/>
                  </a:moveTo>
                  <a:lnTo>
                    <a:pt x="0" y="19050"/>
                  </a:lnTo>
                  <a:lnTo>
                    <a:pt x="0" y="15679"/>
                  </a:lnTo>
                  <a:lnTo>
                    <a:pt x="3762" y="12143"/>
                  </a:lnTo>
                  <a:lnTo>
                    <a:pt x="25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ble&#10;&#10;Description automatically generated" id="797" name="Google Shape;797;g30df25825c9_0_18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4974" y="1131242"/>
            <a:ext cx="8305800" cy="431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g30df25825c9_0_1844"/>
          <p:cNvSpPr txBox="1"/>
          <p:nvPr/>
        </p:nvSpPr>
        <p:spPr>
          <a:xfrm>
            <a:off x="5692547" y="1552074"/>
            <a:ext cx="1010700" cy="338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g30df25825c9_0_1844"/>
          <p:cNvSpPr txBox="1"/>
          <p:nvPr/>
        </p:nvSpPr>
        <p:spPr>
          <a:xfrm>
            <a:off x="2851485" y="1928393"/>
            <a:ext cx="1119000" cy="338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Quantity +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g30df25825c9_0_184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01" name="Google Shape;801;g30df25825c9_0_18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5500" y="605255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g30df25825c9_0_1844"/>
          <p:cNvSpPr/>
          <p:nvPr/>
        </p:nvSpPr>
        <p:spPr>
          <a:xfrm>
            <a:off x="4540250" y="3924300"/>
            <a:ext cx="196851" cy="38101"/>
          </a:xfrm>
          <a:custGeom>
            <a:rect b="b" l="l" r="r" t="t"/>
            <a:pathLst>
              <a:path extrusionOk="0" h="38101" w="196851">
                <a:moveTo>
                  <a:pt x="120650" y="6350"/>
                </a:moveTo>
                <a:lnTo>
                  <a:pt x="120650" y="6350"/>
                </a:lnTo>
                <a:lnTo>
                  <a:pt x="115183" y="6350"/>
                </a:lnTo>
                <a:lnTo>
                  <a:pt x="114889" y="7055"/>
                </a:lnTo>
                <a:lnTo>
                  <a:pt x="114562" y="9721"/>
                </a:lnTo>
                <a:lnTo>
                  <a:pt x="113769" y="10714"/>
                </a:lnTo>
                <a:lnTo>
                  <a:pt x="108857" y="12438"/>
                </a:lnTo>
                <a:lnTo>
                  <a:pt x="89867" y="12700"/>
                </a:lnTo>
                <a:lnTo>
                  <a:pt x="84022" y="17064"/>
                </a:lnTo>
                <a:lnTo>
                  <a:pt x="76546" y="18972"/>
                </a:lnTo>
                <a:lnTo>
                  <a:pt x="72931" y="19027"/>
                </a:lnTo>
                <a:lnTo>
                  <a:pt x="71904" y="19740"/>
                </a:lnTo>
                <a:lnTo>
                  <a:pt x="71219" y="20921"/>
                </a:lnTo>
                <a:lnTo>
                  <a:pt x="70763" y="22414"/>
                </a:lnTo>
                <a:lnTo>
                  <a:pt x="69753" y="23409"/>
                </a:lnTo>
                <a:lnTo>
                  <a:pt x="66749" y="24515"/>
                </a:lnTo>
                <a:lnTo>
                  <a:pt x="41427" y="25400"/>
                </a:lnTo>
                <a:lnTo>
                  <a:pt x="40318" y="26105"/>
                </a:lnTo>
                <a:lnTo>
                  <a:pt x="39579" y="27281"/>
                </a:lnTo>
                <a:lnTo>
                  <a:pt x="39086" y="28771"/>
                </a:lnTo>
                <a:lnTo>
                  <a:pt x="38052" y="29764"/>
                </a:lnTo>
                <a:lnTo>
                  <a:pt x="32037" y="31672"/>
                </a:lnTo>
                <a:lnTo>
                  <a:pt x="15763" y="31750"/>
                </a:lnTo>
                <a:lnTo>
                  <a:pt x="14742" y="32455"/>
                </a:lnTo>
                <a:lnTo>
                  <a:pt x="14061" y="33631"/>
                </a:lnTo>
                <a:lnTo>
                  <a:pt x="13608" y="35121"/>
                </a:lnTo>
                <a:lnTo>
                  <a:pt x="12600" y="36114"/>
                </a:lnTo>
                <a:lnTo>
                  <a:pt x="6375" y="38093"/>
                </a:lnTo>
                <a:lnTo>
                  <a:pt x="7" y="38100"/>
                </a:lnTo>
                <a:lnTo>
                  <a:pt x="0" y="31757"/>
                </a:lnTo>
                <a:lnTo>
                  <a:pt x="27625" y="31750"/>
                </a:lnTo>
                <a:lnTo>
                  <a:pt x="29000" y="31045"/>
                </a:lnTo>
                <a:lnTo>
                  <a:pt x="29916" y="29869"/>
                </a:lnTo>
                <a:lnTo>
                  <a:pt x="30528" y="28379"/>
                </a:lnTo>
                <a:lnTo>
                  <a:pt x="31641" y="27386"/>
                </a:lnTo>
                <a:lnTo>
                  <a:pt x="34759" y="26283"/>
                </a:lnTo>
                <a:lnTo>
                  <a:pt x="65886" y="25400"/>
                </a:lnTo>
                <a:lnTo>
                  <a:pt x="67207" y="24695"/>
                </a:lnTo>
                <a:lnTo>
                  <a:pt x="68088" y="23519"/>
                </a:lnTo>
                <a:lnTo>
                  <a:pt x="68675" y="22029"/>
                </a:lnTo>
                <a:lnTo>
                  <a:pt x="69772" y="21036"/>
                </a:lnTo>
                <a:lnTo>
                  <a:pt x="75214" y="19312"/>
                </a:lnTo>
                <a:lnTo>
                  <a:pt x="98334" y="19050"/>
                </a:lnTo>
                <a:lnTo>
                  <a:pt x="102030" y="17169"/>
                </a:lnTo>
                <a:lnTo>
                  <a:pt x="106781" y="13583"/>
                </a:lnTo>
                <a:lnTo>
                  <a:pt x="113315" y="12778"/>
                </a:lnTo>
                <a:lnTo>
                  <a:pt x="144599" y="12700"/>
                </a:lnTo>
                <a:lnTo>
                  <a:pt x="157581" y="12700"/>
                </a:lnTo>
                <a:lnTo>
                  <a:pt x="164115" y="7233"/>
                </a:lnTo>
                <a:lnTo>
                  <a:pt x="171163" y="6373"/>
                </a:lnTo>
                <a:lnTo>
                  <a:pt x="177531" y="6350"/>
                </a:lnTo>
                <a:lnTo>
                  <a:pt x="183881" y="262"/>
                </a:lnTo>
                <a:lnTo>
                  <a:pt x="196850" y="0"/>
                </a:lnTo>
                <a:lnTo>
                  <a:pt x="193479" y="0"/>
                </a:lnTo>
                <a:lnTo>
                  <a:pt x="192486" y="705"/>
                </a:lnTo>
                <a:lnTo>
                  <a:pt x="191824" y="1881"/>
                </a:lnTo>
                <a:lnTo>
                  <a:pt x="190762" y="5467"/>
                </a:lnTo>
                <a:lnTo>
                  <a:pt x="188735" y="5958"/>
                </a:lnTo>
                <a:lnTo>
                  <a:pt x="166067" y="6350"/>
                </a:lnTo>
                <a:lnTo>
                  <a:pt x="160222" y="10714"/>
                </a:lnTo>
                <a:lnTo>
                  <a:pt x="154325" y="12111"/>
                </a:lnTo>
                <a:lnTo>
                  <a:pt x="123994" y="12700"/>
                </a:lnTo>
                <a:lnTo>
                  <a:pt x="93131" y="12700"/>
                </a:lnTo>
                <a:lnTo>
                  <a:pt x="86783" y="12700"/>
                </a:lnTo>
                <a:lnTo>
                  <a:pt x="85372" y="13405"/>
                </a:lnTo>
                <a:lnTo>
                  <a:pt x="84432" y="14581"/>
                </a:lnTo>
                <a:lnTo>
                  <a:pt x="83804" y="16071"/>
                </a:lnTo>
                <a:lnTo>
                  <a:pt x="82681" y="17064"/>
                </a:lnTo>
                <a:lnTo>
                  <a:pt x="79551" y="18167"/>
                </a:lnTo>
                <a:lnTo>
                  <a:pt x="51976" y="19050"/>
                </a:lnTo>
                <a:lnTo>
                  <a:pt x="45436" y="24517"/>
                </a:lnTo>
                <a:lnTo>
                  <a:pt x="39069" y="25322"/>
                </a:lnTo>
                <a:lnTo>
                  <a:pt x="31775" y="25400"/>
                </a:lnTo>
                <a:lnTo>
                  <a:pt x="25402" y="31748"/>
                </a:lnTo>
                <a:lnTo>
                  <a:pt x="43543" y="31750"/>
                </a:lnTo>
                <a:lnTo>
                  <a:pt x="43847" y="32455"/>
                </a:lnTo>
                <a:lnTo>
                  <a:pt x="44450" y="38100"/>
                </a:lnTo>
                <a:lnTo>
                  <a:pt x="38100" y="317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3" name="Google Shape;803;g30df25825c9_0_1844"/>
          <p:cNvGrpSpPr/>
          <p:nvPr/>
        </p:nvGrpSpPr>
        <p:grpSpPr>
          <a:xfrm>
            <a:off x="2247900" y="3460750"/>
            <a:ext cx="215901" cy="196851"/>
            <a:chOff x="2247900" y="3460750"/>
            <a:chExt cx="215901" cy="196851"/>
          </a:xfrm>
        </p:grpSpPr>
        <p:sp>
          <p:nvSpPr>
            <p:cNvPr id="804" name="Google Shape;804;g30df25825c9_0_1844"/>
            <p:cNvSpPr/>
            <p:nvPr/>
          </p:nvSpPr>
          <p:spPr>
            <a:xfrm>
              <a:off x="2298710" y="3495207"/>
              <a:ext cx="165091" cy="162394"/>
            </a:xfrm>
            <a:custGeom>
              <a:rect b="b" l="l" r="r" t="t"/>
              <a:pathLst>
                <a:path extrusionOk="0" h="162394" w="165091">
                  <a:moveTo>
                    <a:pt x="19040" y="9993"/>
                  </a:moveTo>
                  <a:lnTo>
                    <a:pt x="19040" y="9993"/>
                  </a:lnTo>
                  <a:lnTo>
                    <a:pt x="22411" y="9993"/>
                  </a:lnTo>
                  <a:lnTo>
                    <a:pt x="25948" y="8112"/>
                  </a:lnTo>
                  <a:lnTo>
                    <a:pt x="30596" y="4526"/>
                  </a:lnTo>
                  <a:lnTo>
                    <a:pt x="36584" y="3817"/>
                  </a:lnTo>
                  <a:lnTo>
                    <a:pt x="40478" y="3721"/>
                  </a:lnTo>
                  <a:lnTo>
                    <a:pt x="44560" y="1796"/>
                  </a:lnTo>
                  <a:lnTo>
                    <a:pt x="46637" y="295"/>
                  </a:lnTo>
                  <a:lnTo>
                    <a:pt x="48727" y="0"/>
                  </a:lnTo>
                  <a:lnTo>
                    <a:pt x="73486" y="4226"/>
                  </a:lnTo>
                  <a:lnTo>
                    <a:pt x="81208" y="9094"/>
                  </a:lnTo>
                  <a:lnTo>
                    <a:pt x="85517" y="13098"/>
                  </a:lnTo>
                  <a:lnTo>
                    <a:pt x="87391" y="16782"/>
                  </a:lnTo>
                  <a:lnTo>
                    <a:pt x="87890" y="18753"/>
                  </a:lnTo>
                  <a:lnTo>
                    <a:pt x="93784" y="29081"/>
                  </a:lnTo>
                  <a:lnTo>
                    <a:pt x="95155" y="47233"/>
                  </a:lnTo>
                  <a:lnTo>
                    <a:pt x="93321" y="53120"/>
                  </a:lnTo>
                  <a:lnTo>
                    <a:pt x="85109" y="69216"/>
                  </a:lnTo>
                  <a:lnTo>
                    <a:pt x="82596" y="77086"/>
                  </a:lnTo>
                  <a:lnTo>
                    <a:pt x="64693" y="97532"/>
                  </a:lnTo>
                  <a:lnTo>
                    <a:pt x="55615" y="104840"/>
                  </a:lnTo>
                  <a:lnTo>
                    <a:pt x="36478" y="115068"/>
                  </a:lnTo>
                  <a:lnTo>
                    <a:pt x="28283" y="117796"/>
                  </a:lnTo>
                  <a:lnTo>
                    <a:pt x="19193" y="122800"/>
                  </a:lnTo>
                  <a:lnTo>
                    <a:pt x="14875" y="124335"/>
                  </a:lnTo>
                  <a:lnTo>
                    <a:pt x="8477" y="128461"/>
                  </a:lnTo>
                  <a:lnTo>
                    <a:pt x="23" y="130635"/>
                  </a:lnTo>
                  <a:lnTo>
                    <a:pt x="0" y="134012"/>
                  </a:lnTo>
                  <a:lnTo>
                    <a:pt x="702" y="135006"/>
                  </a:lnTo>
                  <a:lnTo>
                    <a:pt x="1876" y="135668"/>
                  </a:lnTo>
                  <a:lnTo>
                    <a:pt x="8829" y="136731"/>
                  </a:lnTo>
                  <a:lnTo>
                    <a:pt x="37231" y="136991"/>
                  </a:lnTo>
                  <a:lnTo>
                    <a:pt x="66951" y="136993"/>
                  </a:lnTo>
                  <a:lnTo>
                    <a:pt x="96534" y="136993"/>
                  </a:lnTo>
                  <a:lnTo>
                    <a:pt x="119482" y="136993"/>
                  </a:lnTo>
                  <a:lnTo>
                    <a:pt x="121985" y="137698"/>
                  </a:lnTo>
                  <a:lnTo>
                    <a:pt x="123653" y="138874"/>
                  </a:lnTo>
                  <a:lnTo>
                    <a:pt x="124765" y="140364"/>
                  </a:lnTo>
                  <a:lnTo>
                    <a:pt x="127883" y="142019"/>
                  </a:lnTo>
                  <a:lnTo>
                    <a:pt x="137691" y="143874"/>
                  </a:lnTo>
                  <a:lnTo>
                    <a:pt x="143958" y="147656"/>
                  </a:lnTo>
                  <a:lnTo>
                    <a:pt x="148172" y="148787"/>
                  </a:lnTo>
                  <a:lnTo>
                    <a:pt x="149578" y="149795"/>
                  </a:lnTo>
                  <a:lnTo>
                    <a:pt x="150516" y="151172"/>
                  </a:lnTo>
                  <a:lnTo>
                    <a:pt x="151140" y="152796"/>
                  </a:lnTo>
                  <a:lnTo>
                    <a:pt x="152262" y="153878"/>
                  </a:lnTo>
                  <a:lnTo>
                    <a:pt x="155391" y="155081"/>
                  </a:lnTo>
                  <a:lnTo>
                    <a:pt x="156507" y="156107"/>
                  </a:lnTo>
                  <a:lnTo>
                    <a:pt x="157748" y="159128"/>
                  </a:lnTo>
                  <a:lnTo>
                    <a:pt x="158784" y="160217"/>
                  </a:lnTo>
                  <a:lnTo>
                    <a:pt x="165090" y="16239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g30df25825c9_0_1844"/>
            <p:cNvSpPr/>
            <p:nvPr/>
          </p:nvSpPr>
          <p:spPr>
            <a:xfrm>
              <a:off x="2247900" y="3460750"/>
              <a:ext cx="25401" cy="196851"/>
            </a:xfrm>
            <a:custGeom>
              <a:rect b="b" l="l" r="r" t="t"/>
              <a:pathLst>
                <a:path extrusionOk="0" h="196851" w="25401">
                  <a:moveTo>
                    <a:pt x="25400" y="0"/>
                  </a:moveTo>
                  <a:lnTo>
                    <a:pt x="25400" y="0"/>
                  </a:lnTo>
                  <a:lnTo>
                    <a:pt x="25400" y="30830"/>
                  </a:lnTo>
                  <a:lnTo>
                    <a:pt x="24694" y="47282"/>
                  </a:lnTo>
                  <a:lnTo>
                    <a:pt x="19933" y="71198"/>
                  </a:lnTo>
                  <a:lnTo>
                    <a:pt x="19128" y="99230"/>
                  </a:lnTo>
                  <a:lnTo>
                    <a:pt x="18360" y="116367"/>
                  </a:lnTo>
                  <a:lnTo>
                    <a:pt x="9591" y="144814"/>
                  </a:lnTo>
                  <a:lnTo>
                    <a:pt x="6634" y="166039"/>
                  </a:lnTo>
                  <a:lnTo>
                    <a:pt x="6352" y="187141"/>
                  </a:lnTo>
                  <a:lnTo>
                    <a:pt x="5646" y="188260"/>
                  </a:lnTo>
                  <a:lnTo>
                    <a:pt x="4469" y="189007"/>
                  </a:lnTo>
                  <a:lnTo>
                    <a:pt x="2980" y="189505"/>
                  </a:lnTo>
                  <a:lnTo>
                    <a:pt x="1987" y="190542"/>
                  </a:lnTo>
                  <a:lnTo>
                    <a:pt x="0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text on a white background&#10;&#10;Description automatically generated" id="810" name="Google Shape;810;g30df25825c9_0_1856"/>
          <p:cNvPicPr preferRelativeResize="0"/>
          <p:nvPr/>
        </p:nvPicPr>
        <p:blipFill rotWithShape="1">
          <a:blip r:embed="rId3">
            <a:alphaModFix/>
          </a:blip>
          <a:srcRect b="17846" l="0" r="0" t="62895"/>
          <a:stretch/>
        </p:blipFill>
        <p:spPr>
          <a:xfrm>
            <a:off x="3065390" y="3176337"/>
            <a:ext cx="5866764" cy="1287381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g30df25825c9_0_1856"/>
          <p:cNvSpPr txBox="1"/>
          <p:nvPr/>
        </p:nvSpPr>
        <p:spPr>
          <a:xfrm>
            <a:off x="1874264" y="1624262"/>
            <a:ext cx="379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for a quantity of things (3):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g30df25825c9_0_1856"/>
          <p:cNvSpPr txBox="1"/>
          <p:nvPr/>
        </p:nvSpPr>
        <p:spPr>
          <a:xfrm>
            <a:off x="5695659" y="3176337"/>
            <a:ext cx="3236400" cy="369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Subject + quantity + Price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g30df25825c9_0_1856"/>
          <p:cNvSpPr txBox="1"/>
          <p:nvPr/>
        </p:nvSpPr>
        <p:spPr>
          <a:xfrm>
            <a:off x="6333331" y="4094385"/>
            <a:ext cx="3737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Banana     one    $2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g30df25825c9_0_185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15" name="Google Shape;815;g30df25825c9_0_18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5500" y="6052550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text on a white background&#10;&#10;Description automatically generated" id="820" name="Google Shape;820;g30df25825c9_0_1865"/>
          <p:cNvPicPr preferRelativeResize="0"/>
          <p:nvPr/>
        </p:nvPicPr>
        <p:blipFill rotWithShape="1">
          <a:blip r:embed="rId3">
            <a:alphaModFix/>
          </a:blip>
          <a:srcRect b="58881" l="0" r="20947" t="0"/>
          <a:stretch/>
        </p:blipFill>
        <p:spPr>
          <a:xfrm>
            <a:off x="2206307" y="935652"/>
            <a:ext cx="7779386" cy="4610906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g30df25825c9_0_186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22" name="Google Shape;822;g30df25825c9_0_18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5500" y="6052550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imeline&#10;&#10;Description automatically generated" id="827" name="Google Shape;827;g30df25825c9_0_18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087" y="108698"/>
            <a:ext cx="7102467" cy="6515352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g30df25825c9_0_187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29" name="Google Shape;829;g30df25825c9_0_18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41492" y="5648104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g30df25825c9_0_1871"/>
          <p:cNvSpPr/>
          <p:nvPr/>
        </p:nvSpPr>
        <p:spPr>
          <a:xfrm>
            <a:off x="8007352" y="6127757"/>
            <a:ext cx="552449" cy="25392"/>
          </a:xfrm>
          <a:custGeom>
            <a:rect b="b" l="l" r="r" t="t"/>
            <a:pathLst>
              <a:path extrusionOk="0" h="25392" w="552449">
                <a:moveTo>
                  <a:pt x="25398" y="6343"/>
                </a:moveTo>
                <a:lnTo>
                  <a:pt x="25398" y="6343"/>
                </a:lnTo>
                <a:lnTo>
                  <a:pt x="19930" y="11811"/>
                </a:lnTo>
                <a:lnTo>
                  <a:pt x="15938" y="12431"/>
                </a:lnTo>
                <a:lnTo>
                  <a:pt x="14858" y="13225"/>
                </a:lnTo>
                <a:lnTo>
                  <a:pt x="13659" y="15987"/>
                </a:lnTo>
                <a:lnTo>
                  <a:pt x="12633" y="17006"/>
                </a:lnTo>
                <a:lnTo>
                  <a:pt x="9611" y="18136"/>
                </a:lnTo>
                <a:lnTo>
                  <a:pt x="8524" y="19144"/>
                </a:lnTo>
                <a:lnTo>
                  <a:pt x="7315" y="22146"/>
                </a:lnTo>
                <a:lnTo>
                  <a:pt x="6287" y="23228"/>
                </a:lnTo>
                <a:lnTo>
                  <a:pt x="10" y="25390"/>
                </a:lnTo>
                <a:lnTo>
                  <a:pt x="5" y="25391"/>
                </a:lnTo>
                <a:lnTo>
                  <a:pt x="0" y="22022"/>
                </a:lnTo>
                <a:lnTo>
                  <a:pt x="705" y="21029"/>
                </a:lnTo>
                <a:lnTo>
                  <a:pt x="1880" y="20367"/>
                </a:lnTo>
                <a:lnTo>
                  <a:pt x="6466" y="19217"/>
                </a:lnTo>
                <a:lnTo>
                  <a:pt x="37984" y="19043"/>
                </a:lnTo>
                <a:lnTo>
                  <a:pt x="43457" y="19043"/>
                </a:lnTo>
                <a:lnTo>
                  <a:pt x="49322" y="14679"/>
                </a:lnTo>
                <a:lnTo>
                  <a:pt x="55221" y="13281"/>
                </a:lnTo>
                <a:lnTo>
                  <a:pt x="86781" y="12695"/>
                </a:lnTo>
                <a:lnTo>
                  <a:pt x="103715" y="12693"/>
                </a:lnTo>
                <a:lnTo>
                  <a:pt x="133233" y="18927"/>
                </a:lnTo>
                <a:lnTo>
                  <a:pt x="164234" y="19043"/>
                </a:lnTo>
                <a:lnTo>
                  <a:pt x="186187" y="19043"/>
                </a:lnTo>
                <a:lnTo>
                  <a:pt x="214772" y="12955"/>
                </a:lnTo>
                <a:lnTo>
                  <a:pt x="246219" y="12695"/>
                </a:lnTo>
                <a:lnTo>
                  <a:pt x="261579" y="12693"/>
                </a:lnTo>
                <a:lnTo>
                  <a:pt x="266304" y="10811"/>
                </a:lnTo>
                <a:lnTo>
                  <a:pt x="270756" y="8329"/>
                </a:lnTo>
                <a:lnTo>
                  <a:pt x="279364" y="6735"/>
                </a:lnTo>
                <a:lnTo>
                  <a:pt x="306652" y="6350"/>
                </a:lnTo>
                <a:lnTo>
                  <a:pt x="311032" y="4464"/>
                </a:lnTo>
                <a:lnTo>
                  <a:pt x="315330" y="1980"/>
                </a:lnTo>
                <a:lnTo>
                  <a:pt x="323839" y="386"/>
                </a:lnTo>
                <a:lnTo>
                  <a:pt x="354475" y="0"/>
                </a:lnTo>
                <a:lnTo>
                  <a:pt x="360507" y="1878"/>
                </a:lnTo>
                <a:lnTo>
                  <a:pt x="365541" y="4360"/>
                </a:lnTo>
                <a:lnTo>
                  <a:pt x="394924" y="11788"/>
                </a:lnTo>
                <a:lnTo>
                  <a:pt x="425840" y="12692"/>
                </a:lnTo>
                <a:lnTo>
                  <a:pt x="427825" y="12693"/>
                </a:lnTo>
                <a:lnTo>
                  <a:pt x="431913" y="14575"/>
                </a:lnTo>
                <a:lnTo>
                  <a:pt x="436083" y="17057"/>
                </a:lnTo>
                <a:lnTo>
                  <a:pt x="444507" y="18651"/>
                </a:lnTo>
                <a:lnTo>
                  <a:pt x="474910" y="19043"/>
                </a:lnTo>
                <a:lnTo>
                  <a:pt x="506639" y="19043"/>
                </a:lnTo>
                <a:lnTo>
                  <a:pt x="530412" y="19043"/>
                </a:lnTo>
                <a:lnTo>
                  <a:pt x="531407" y="19748"/>
                </a:lnTo>
                <a:lnTo>
                  <a:pt x="532071" y="20925"/>
                </a:lnTo>
                <a:lnTo>
                  <a:pt x="533320" y="25132"/>
                </a:lnTo>
                <a:lnTo>
                  <a:pt x="542855" y="25386"/>
                </a:lnTo>
                <a:lnTo>
                  <a:pt x="546538" y="23509"/>
                </a:lnTo>
                <a:lnTo>
                  <a:pt x="552448" y="19043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g30df25825c9_0_1871"/>
          <p:cNvSpPr/>
          <p:nvPr/>
        </p:nvSpPr>
        <p:spPr>
          <a:xfrm>
            <a:off x="8235956" y="5550195"/>
            <a:ext cx="190407" cy="310856"/>
          </a:xfrm>
          <a:custGeom>
            <a:rect b="b" l="l" r="r" t="t"/>
            <a:pathLst>
              <a:path extrusionOk="0" h="310856" w="190407">
                <a:moveTo>
                  <a:pt x="6344" y="50505"/>
                </a:moveTo>
                <a:lnTo>
                  <a:pt x="6344" y="50505"/>
                </a:lnTo>
                <a:lnTo>
                  <a:pt x="72" y="50505"/>
                </a:lnTo>
                <a:lnTo>
                  <a:pt x="0" y="45038"/>
                </a:lnTo>
                <a:lnTo>
                  <a:pt x="704" y="44744"/>
                </a:lnTo>
                <a:lnTo>
                  <a:pt x="3367" y="44417"/>
                </a:lnTo>
                <a:lnTo>
                  <a:pt x="4360" y="43624"/>
                </a:lnTo>
                <a:lnTo>
                  <a:pt x="5462" y="40861"/>
                </a:lnTo>
                <a:lnTo>
                  <a:pt x="6462" y="39842"/>
                </a:lnTo>
                <a:lnTo>
                  <a:pt x="9454" y="38712"/>
                </a:lnTo>
                <a:lnTo>
                  <a:pt x="10534" y="37704"/>
                </a:lnTo>
                <a:lnTo>
                  <a:pt x="11733" y="34702"/>
                </a:lnTo>
                <a:lnTo>
                  <a:pt x="12759" y="33620"/>
                </a:lnTo>
                <a:lnTo>
                  <a:pt x="21449" y="28369"/>
                </a:lnTo>
                <a:lnTo>
                  <a:pt x="43590" y="10264"/>
                </a:lnTo>
                <a:lnTo>
                  <a:pt x="65259" y="1193"/>
                </a:lnTo>
                <a:lnTo>
                  <a:pt x="77405" y="0"/>
                </a:lnTo>
                <a:lnTo>
                  <a:pt x="106797" y="9172"/>
                </a:lnTo>
                <a:lnTo>
                  <a:pt x="120215" y="18887"/>
                </a:lnTo>
                <a:lnTo>
                  <a:pt x="137560" y="36399"/>
                </a:lnTo>
                <a:lnTo>
                  <a:pt x="143217" y="46404"/>
                </a:lnTo>
                <a:lnTo>
                  <a:pt x="145911" y="54151"/>
                </a:lnTo>
                <a:lnTo>
                  <a:pt x="150160" y="60914"/>
                </a:lnTo>
                <a:lnTo>
                  <a:pt x="151732" y="67387"/>
                </a:lnTo>
                <a:lnTo>
                  <a:pt x="152306" y="81386"/>
                </a:lnTo>
                <a:lnTo>
                  <a:pt x="150473" y="87278"/>
                </a:lnTo>
                <a:lnTo>
                  <a:pt x="148012" y="92248"/>
                </a:lnTo>
                <a:lnTo>
                  <a:pt x="141147" y="114214"/>
                </a:lnTo>
                <a:lnTo>
                  <a:pt x="122744" y="142945"/>
                </a:lnTo>
                <a:lnTo>
                  <a:pt x="115700" y="149783"/>
                </a:lnTo>
                <a:lnTo>
                  <a:pt x="89009" y="169270"/>
                </a:lnTo>
                <a:lnTo>
                  <a:pt x="86855" y="169898"/>
                </a:lnTo>
                <a:lnTo>
                  <a:pt x="85417" y="171023"/>
                </a:lnTo>
                <a:lnTo>
                  <a:pt x="82690" y="175271"/>
                </a:lnTo>
                <a:lnTo>
                  <a:pt x="79551" y="176512"/>
                </a:lnTo>
                <a:lnTo>
                  <a:pt x="63764" y="177505"/>
                </a:lnTo>
                <a:lnTo>
                  <a:pt x="79281" y="177505"/>
                </a:lnTo>
                <a:lnTo>
                  <a:pt x="80368" y="176800"/>
                </a:lnTo>
                <a:lnTo>
                  <a:pt x="81094" y="175623"/>
                </a:lnTo>
                <a:lnTo>
                  <a:pt x="81577" y="174134"/>
                </a:lnTo>
                <a:lnTo>
                  <a:pt x="82605" y="173141"/>
                </a:lnTo>
                <a:lnTo>
                  <a:pt x="85629" y="172038"/>
                </a:lnTo>
                <a:lnTo>
                  <a:pt x="97253" y="169390"/>
                </a:lnTo>
                <a:lnTo>
                  <a:pt x="104604" y="166842"/>
                </a:lnTo>
                <a:lnTo>
                  <a:pt x="134241" y="164884"/>
                </a:lnTo>
                <a:lnTo>
                  <a:pt x="141449" y="164828"/>
                </a:lnTo>
                <a:lnTo>
                  <a:pt x="162367" y="171274"/>
                </a:lnTo>
                <a:lnTo>
                  <a:pt x="177758" y="182105"/>
                </a:lnTo>
                <a:lnTo>
                  <a:pt x="179887" y="182688"/>
                </a:lnTo>
                <a:lnTo>
                  <a:pt x="181306" y="183783"/>
                </a:lnTo>
                <a:lnTo>
                  <a:pt x="188259" y="194618"/>
                </a:lnTo>
                <a:lnTo>
                  <a:pt x="189832" y="200842"/>
                </a:lnTo>
                <a:lnTo>
                  <a:pt x="190406" y="211379"/>
                </a:lnTo>
                <a:lnTo>
                  <a:pt x="188573" y="215608"/>
                </a:lnTo>
                <a:lnTo>
                  <a:pt x="186112" y="219839"/>
                </a:lnTo>
                <a:lnTo>
                  <a:pt x="179247" y="236903"/>
                </a:lnTo>
                <a:lnTo>
                  <a:pt x="154376" y="268012"/>
                </a:lnTo>
                <a:lnTo>
                  <a:pt x="124231" y="293279"/>
                </a:lnTo>
                <a:lnTo>
                  <a:pt x="99824" y="303431"/>
                </a:lnTo>
                <a:lnTo>
                  <a:pt x="78919" y="305148"/>
                </a:lnTo>
                <a:lnTo>
                  <a:pt x="70028" y="310261"/>
                </a:lnTo>
                <a:lnTo>
                  <a:pt x="57144" y="310855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32" name="Google Shape;832;g30df25825c9_0_1871"/>
          <p:cNvGrpSpPr/>
          <p:nvPr/>
        </p:nvGrpSpPr>
        <p:grpSpPr>
          <a:xfrm>
            <a:off x="2006600" y="2362200"/>
            <a:ext cx="323851" cy="311151"/>
            <a:chOff x="2006600" y="2362200"/>
            <a:chExt cx="323851" cy="311151"/>
          </a:xfrm>
        </p:grpSpPr>
        <p:sp>
          <p:nvSpPr>
            <p:cNvPr id="833" name="Google Shape;833;g30df25825c9_0_1871"/>
            <p:cNvSpPr/>
            <p:nvPr/>
          </p:nvSpPr>
          <p:spPr>
            <a:xfrm>
              <a:off x="2152650" y="2667000"/>
              <a:ext cx="133351" cy="6351"/>
            </a:xfrm>
            <a:custGeom>
              <a:rect b="b" l="l" r="r" t="t"/>
              <a:pathLst>
                <a:path extrusionOk="0" h="6351" w="133351">
                  <a:moveTo>
                    <a:pt x="0" y="0"/>
                  </a:moveTo>
                  <a:lnTo>
                    <a:pt x="0" y="0"/>
                  </a:lnTo>
                  <a:lnTo>
                    <a:pt x="9459" y="0"/>
                  </a:lnTo>
                  <a:lnTo>
                    <a:pt x="13141" y="1881"/>
                  </a:lnTo>
                  <a:lnTo>
                    <a:pt x="15111" y="3371"/>
                  </a:lnTo>
                  <a:lnTo>
                    <a:pt x="21062" y="5026"/>
                  </a:lnTo>
                  <a:lnTo>
                    <a:pt x="51244" y="6316"/>
                  </a:lnTo>
                  <a:lnTo>
                    <a:pt x="77095" y="6345"/>
                  </a:lnTo>
                  <a:lnTo>
                    <a:pt x="108769" y="6350"/>
                  </a:lnTo>
                  <a:lnTo>
                    <a:pt x="116781" y="5644"/>
                  </a:lnTo>
                  <a:lnTo>
                    <a:pt x="133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g30df25825c9_0_1871"/>
            <p:cNvSpPr/>
            <p:nvPr/>
          </p:nvSpPr>
          <p:spPr>
            <a:xfrm>
              <a:off x="2223383" y="2571750"/>
              <a:ext cx="62608" cy="44451"/>
            </a:xfrm>
            <a:custGeom>
              <a:rect b="b" l="l" r="r" t="t"/>
              <a:pathLst>
                <a:path extrusionOk="0" h="44451" w="62608">
                  <a:moveTo>
                    <a:pt x="5467" y="0"/>
                  </a:moveTo>
                  <a:lnTo>
                    <a:pt x="5467" y="0"/>
                  </a:lnTo>
                  <a:lnTo>
                    <a:pt x="0" y="21869"/>
                  </a:lnTo>
                  <a:lnTo>
                    <a:pt x="411" y="23752"/>
                  </a:lnTo>
                  <a:lnTo>
                    <a:pt x="5464" y="31746"/>
                  </a:lnTo>
                  <a:lnTo>
                    <a:pt x="5467" y="31750"/>
                  </a:lnTo>
                  <a:lnTo>
                    <a:pt x="5467" y="13683"/>
                  </a:lnTo>
                  <a:lnTo>
                    <a:pt x="15111" y="3064"/>
                  </a:lnTo>
                  <a:lnTo>
                    <a:pt x="18690" y="1362"/>
                  </a:lnTo>
                  <a:lnTo>
                    <a:pt x="33254" y="23"/>
                  </a:lnTo>
                  <a:lnTo>
                    <a:pt x="39414" y="7"/>
                  </a:lnTo>
                  <a:lnTo>
                    <a:pt x="43602" y="1885"/>
                  </a:lnTo>
                  <a:lnTo>
                    <a:pt x="47816" y="4366"/>
                  </a:lnTo>
                  <a:lnTo>
                    <a:pt x="56270" y="5958"/>
                  </a:lnTo>
                  <a:lnTo>
                    <a:pt x="58386" y="6089"/>
                  </a:lnTo>
                  <a:lnTo>
                    <a:pt x="59796" y="6881"/>
                  </a:lnTo>
                  <a:lnTo>
                    <a:pt x="60736" y="8115"/>
                  </a:lnTo>
                  <a:lnTo>
                    <a:pt x="62246" y="11794"/>
                  </a:lnTo>
                  <a:lnTo>
                    <a:pt x="62607" y="22136"/>
                  </a:lnTo>
                  <a:lnTo>
                    <a:pt x="60731" y="25831"/>
                  </a:lnTo>
                  <a:lnTo>
                    <a:pt x="57149" y="30580"/>
                  </a:lnTo>
                  <a:lnTo>
                    <a:pt x="54777" y="31230"/>
                  </a:lnTo>
                  <a:lnTo>
                    <a:pt x="53157" y="31404"/>
                  </a:lnTo>
                  <a:lnTo>
                    <a:pt x="49476" y="33478"/>
                  </a:lnTo>
                  <a:lnTo>
                    <a:pt x="45488" y="36045"/>
                  </a:lnTo>
                  <a:lnTo>
                    <a:pt x="39275" y="38197"/>
                  </a:lnTo>
                  <a:lnTo>
                    <a:pt x="32261" y="42284"/>
                  </a:lnTo>
                  <a:lnTo>
                    <a:pt x="5493" y="44450"/>
                  </a:lnTo>
                  <a:lnTo>
                    <a:pt x="8845" y="44450"/>
                  </a:lnTo>
                  <a:lnTo>
                    <a:pt x="9836" y="43744"/>
                  </a:lnTo>
                  <a:lnTo>
                    <a:pt x="10496" y="42569"/>
                  </a:lnTo>
                  <a:lnTo>
                    <a:pt x="11556" y="38983"/>
                  </a:lnTo>
                  <a:lnTo>
                    <a:pt x="13582" y="38492"/>
                  </a:lnTo>
                  <a:lnTo>
                    <a:pt x="44894" y="38100"/>
                  </a:lnTo>
                  <a:lnTo>
                    <a:pt x="49917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g30df25825c9_0_1871"/>
            <p:cNvSpPr/>
            <p:nvPr/>
          </p:nvSpPr>
          <p:spPr>
            <a:xfrm>
              <a:off x="2241550" y="2476500"/>
              <a:ext cx="12701" cy="76201"/>
            </a:xfrm>
            <a:custGeom>
              <a:rect b="b" l="l" r="r" t="t"/>
              <a:pathLst>
                <a:path extrusionOk="0" h="76201" w="12701">
                  <a:moveTo>
                    <a:pt x="12700" y="0"/>
                  </a:moveTo>
                  <a:lnTo>
                    <a:pt x="12700" y="0"/>
                  </a:lnTo>
                  <a:lnTo>
                    <a:pt x="5792" y="27630"/>
                  </a:lnTo>
                  <a:lnTo>
                    <a:pt x="1716" y="51460"/>
                  </a:lnTo>
                  <a:lnTo>
                    <a:pt x="0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g30df25825c9_0_1871"/>
            <p:cNvSpPr/>
            <p:nvPr/>
          </p:nvSpPr>
          <p:spPr>
            <a:xfrm>
              <a:off x="2209800" y="2482850"/>
              <a:ext cx="95251" cy="6351"/>
            </a:xfrm>
            <a:custGeom>
              <a:rect b="b" l="l" r="r" t="t"/>
              <a:pathLst>
                <a:path extrusionOk="0" h="6351" w="95251">
                  <a:moveTo>
                    <a:pt x="0" y="6350"/>
                  </a:moveTo>
                  <a:lnTo>
                    <a:pt x="0" y="6350"/>
                  </a:lnTo>
                  <a:lnTo>
                    <a:pt x="25748" y="6350"/>
                  </a:lnTo>
                  <a:lnTo>
                    <a:pt x="56490" y="6350"/>
                  </a:lnTo>
                  <a:lnTo>
                    <a:pt x="86856" y="6350"/>
                  </a:lnTo>
                  <a:lnTo>
                    <a:pt x="89654" y="6350"/>
                  </a:lnTo>
                  <a:lnTo>
                    <a:pt x="91519" y="5644"/>
                  </a:lnTo>
                  <a:lnTo>
                    <a:pt x="92763" y="4469"/>
                  </a:lnTo>
                  <a:lnTo>
                    <a:pt x="95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g30df25825c9_0_1871"/>
            <p:cNvSpPr/>
            <p:nvPr/>
          </p:nvSpPr>
          <p:spPr>
            <a:xfrm>
              <a:off x="2152650" y="2387609"/>
              <a:ext cx="177801" cy="260047"/>
            </a:xfrm>
            <a:custGeom>
              <a:rect b="b" l="l" r="r" t="t"/>
              <a:pathLst>
                <a:path extrusionOk="0" h="260047" w="177801">
                  <a:moveTo>
                    <a:pt x="0" y="95241"/>
                  </a:moveTo>
                  <a:lnTo>
                    <a:pt x="0" y="95241"/>
                  </a:lnTo>
                  <a:lnTo>
                    <a:pt x="0" y="64503"/>
                  </a:lnTo>
                  <a:lnTo>
                    <a:pt x="0" y="55224"/>
                  </a:lnTo>
                  <a:lnTo>
                    <a:pt x="1881" y="50880"/>
                  </a:lnTo>
                  <a:lnTo>
                    <a:pt x="24570" y="26255"/>
                  </a:lnTo>
                  <a:lnTo>
                    <a:pt x="36365" y="17807"/>
                  </a:lnTo>
                  <a:lnTo>
                    <a:pt x="64788" y="9769"/>
                  </a:lnTo>
                  <a:lnTo>
                    <a:pt x="92875" y="1174"/>
                  </a:lnTo>
                  <a:lnTo>
                    <a:pt x="121964" y="37"/>
                  </a:lnTo>
                  <a:lnTo>
                    <a:pt x="134472" y="0"/>
                  </a:lnTo>
                  <a:lnTo>
                    <a:pt x="139258" y="1877"/>
                  </a:lnTo>
                  <a:lnTo>
                    <a:pt x="143737" y="4357"/>
                  </a:lnTo>
                  <a:lnTo>
                    <a:pt x="148079" y="5459"/>
                  </a:lnTo>
                  <a:lnTo>
                    <a:pt x="149520" y="6459"/>
                  </a:lnTo>
                  <a:lnTo>
                    <a:pt x="150480" y="7830"/>
                  </a:lnTo>
                  <a:lnTo>
                    <a:pt x="152252" y="11236"/>
                  </a:lnTo>
                  <a:lnTo>
                    <a:pt x="162451" y="23333"/>
                  </a:lnTo>
                  <a:lnTo>
                    <a:pt x="171852" y="43120"/>
                  </a:lnTo>
                  <a:lnTo>
                    <a:pt x="173835" y="45677"/>
                  </a:lnTo>
                  <a:lnTo>
                    <a:pt x="176625" y="59388"/>
                  </a:lnTo>
                  <a:lnTo>
                    <a:pt x="177646" y="89187"/>
                  </a:lnTo>
                  <a:lnTo>
                    <a:pt x="177780" y="117022"/>
                  </a:lnTo>
                  <a:lnTo>
                    <a:pt x="177797" y="148404"/>
                  </a:lnTo>
                  <a:lnTo>
                    <a:pt x="177800" y="178881"/>
                  </a:lnTo>
                  <a:lnTo>
                    <a:pt x="172333" y="207148"/>
                  </a:lnTo>
                  <a:lnTo>
                    <a:pt x="165384" y="236679"/>
                  </a:lnTo>
                  <a:lnTo>
                    <a:pt x="163345" y="241123"/>
                  </a:lnTo>
                  <a:lnTo>
                    <a:pt x="160792" y="245450"/>
                  </a:lnTo>
                  <a:lnTo>
                    <a:pt x="159019" y="252727"/>
                  </a:lnTo>
                  <a:lnTo>
                    <a:pt x="158757" y="260046"/>
                  </a:lnTo>
                  <a:lnTo>
                    <a:pt x="158750" y="25399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g30df25825c9_0_1871"/>
            <p:cNvSpPr/>
            <p:nvPr/>
          </p:nvSpPr>
          <p:spPr>
            <a:xfrm>
              <a:off x="2159000" y="2457450"/>
              <a:ext cx="18999" cy="187729"/>
            </a:xfrm>
            <a:custGeom>
              <a:rect b="b" l="l" r="r" t="t"/>
              <a:pathLst>
                <a:path extrusionOk="0" h="187729" w="18999">
                  <a:moveTo>
                    <a:pt x="12700" y="0"/>
                  </a:moveTo>
                  <a:lnTo>
                    <a:pt x="12700" y="0"/>
                  </a:lnTo>
                  <a:lnTo>
                    <a:pt x="12700" y="18297"/>
                  </a:lnTo>
                  <a:lnTo>
                    <a:pt x="14581" y="24125"/>
                  </a:lnTo>
                  <a:lnTo>
                    <a:pt x="16071" y="26666"/>
                  </a:lnTo>
                  <a:lnTo>
                    <a:pt x="18658" y="51803"/>
                  </a:lnTo>
                  <a:lnTo>
                    <a:pt x="18998" y="82682"/>
                  </a:lnTo>
                  <a:lnTo>
                    <a:pt x="17158" y="107976"/>
                  </a:lnTo>
                  <a:lnTo>
                    <a:pt x="12581" y="138998"/>
                  </a:lnTo>
                  <a:lnTo>
                    <a:pt x="4895" y="169404"/>
                  </a:lnTo>
                  <a:lnTo>
                    <a:pt x="2176" y="174774"/>
                  </a:lnTo>
                  <a:lnTo>
                    <a:pt x="85" y="183743"/>
                  </a:lnTo>
                  <a:lnTo>
                    <a:pt x="17" y="187728"/>
                  </a:lnTo>
                  <a:lnTo>
                    <a:pt x="0" y="184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g30df25825c9_0_1871"/>
            <p:cNvSpPr/>
            <p:nvPr/>
          </p:nvSpPr>
          <p:spPr>
            <a:xfrm>
              <a:off x="2082823" y="2438400"/>
              <a:ext cx="12678" cy="196851"/>
            </a:xfrm>
            <a:custGeom>
              <a:rect b="b" l="l" r="r" t="t"/>
              <a:pathLst>
                <a:path extrusionOk="0" h="196851" w="12678">
                  <a:moveTo>
                    <a:pt x="6327" y="0"/>
                  </a:moveTo>
                  <a:lnTo>
                    <a:pt x="6327" y="0"/>
                  </a:lnTo>
                  <a:lnTo>
                    <a:pt x="11353" y="22604"/>
                  </a:lnTo>
                  <a:lnTo>
                    <a:pt x="10403" y="49266"/>
                  </a:lnTo>
                  <a:lnTo>
                    <a:pt x="7132" y="79347"/>
                  </a:lnTo>
                  <a:lnTo>
                    <a:pt x="6433" y="108365"/>
                  </a:lnTo>
                  <a:lnTo>
                    <a:pt x="5636" y="139049"/>
                  </a:lnTo>
                  <a:lnTo>
                    <a:pt x="370" y="169406"/>
                  </a:lnTo>
                  <a:lnTo>
                    <a:pt x="0" y="182776"/>
                  </a:lnTo>
                  <a:lnTo>
                    <a:pt x="5446" y="189497"/>
                  </a:lnTo>
                  <a:lnTo>
                    <a:pt x="6250" y="195879"/>
                  </a:lnTo>
                  <a:lnTo>
                    <a:pt x="6981" y="196203"/>
                  </a:lnTo>
                  <a:lnTo>
                    <a:pt x="12677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g30df25825c9_0_1871"/>
            <p:cNvSpPr/>
            <p:nvPr/>
          </p:nvSpPr>
          <p:spPr>
            <a:xfrm>
              <a:off x="2006600" y="2362200"/>
              <a:ext cx="139701" cy="152401"/>
            </a:xfrm>
            <a:custGeom>
              <a:rect b="b" l="l" r="r" t="t"/>
              <a:pathLst>
                <a:path extrusionOk="0" h="152401" w="139701">
                  <a:moveTo>
                    <a:pt x="139700" y="0"/>
                  </a:moveTo>
                  <a:lnTo>
                    <a:pt x="139700" y="0"/>
                  </a:lnTo>
                  <a:lnTo>
                    <a:pt x="136329" y="3371"/>
                  </a:lnTo>
                  <a:lnTo>
                    <a:pt x="134674" y="6908"/>
                  </a:lnTo>
                  <a:lnTo>
                    <a:pt x="134233" y="8838"/>
                  </a:lnTo>
                  <a:lnTo>
                    <a:pt x="130241" y="14927"/>
                  </a:lnTo>
                  <a:lnTo>
                    <a:pt x="101396" y="44620"/>
                  </a:lnTo>
                  <a:lnTo>
                    <a:pt x="81112" y="70003"/>
                  </a:lnTo>
                  <a:lnTo>
                    <a:pt x="72089" y="83379"/>
                  </a:lnTo>
                  <a:lnTo>
                    <a:pt x="44333" y="113334"/>
                  </a:lnTo>
                  <a:lnTo>
                    <a:pt x="27632" y="130270"/>
                  </a:lnTo>
                  <a:lnTo>
                    <a:pt x="0" y="152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1" name="Google Shape;841;g30df25825c9_0_1871"/>
          <p:cNvGrpSpPr/>
          <p:nvPr/>
        </p:nvGrpSpPr>
        <p:grpSpPr>
          <a:xfrm>
            <a:off x="3257550" y="2305050"/>
            <a:ext cx="406401" cy="399730"/>
            <a:chOff x="3257550" y="2305050"/>
            <a:chExt cx="406401" cy="399730"/>
          </a:xfrm>
        </p:grpSpPr>
        <p:sp>
          <p:nvSpPr>
            <p:cNvPr id="842" name="Google Shape;842;g30df25825c9_0_1871"/>
            <p:cNvSpPr/>
            <p:nvPr/>
          </p:nvSpPr>
          <p:spPr>
            <a:xfrm>
              <a:off x="3549650" y="2603500"/>
              <a:ext cx="114301" cy="25401"/>
            </a:xfrm>
            <a:custGeom>
              <a:rect b="b" l="l" r="r" t="t"/>
              <a:pathLst>
                <a:path extrusionOk="0" h="25401" w="114301">
                  <a:moveTo>
                    <a:pt x="0" y="0"/>
                  </a:moveTo>
                  <a:lnTo>
                    <a:pt x="0" y="0"/>
                  </a:lnTo>
                  <a:lnTo>
                    <a:pt x="3371" y="0"/>
                  </a:lnTo>
                  <a:lnTo>
                    <a:pt x="4364" y="706"/>
                  </a:lnTo>
                  <a:lnTo>
                    <a:pt x="5026" y="1881"/>
                  </a:lnTo>
                  <a:lnTo>
                    <a:pt x="5467" y="3371"/>
                  </a:lnTo>
                  <a:lnTo>
                    <a:pt x="6467" y="4364"/>
                  </a:lnTo>
                  <a:lnTo>
                    <a:pt x="13141" y="7839"/>
                  </a:lnTo>
                  <a:lnTo>
                    <a:pt x="17129" y="10540"/>
                  </a:lnTo>
                  <a:lnTo>
                    <a:pt x="42713" y="18083"/>
                  </a:lnTo>
                  <a:lnTo>
                    <a:pt x="65522" y="19699"/>
                  </a:lnTo>
                  <a:lnTo>
                    <a:pt x="77644" y="24065"/>
                  </a:lnTo>
                  <a:lnTo>
                    <a:pt x="109099" y="25377"/>
                  </a:lnTo>
                  <a:lnTo>
                    <a:pt x="11430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g30df25825c9_0_1871"/>
            <p:cNvSpPr/>
            <p:nvPr/>
          </p:nvSpPr>
          <p:spPr>
            <a:xfrm>
              <a:off x="3492500" y="2482850"/>
              <a:ext cx="69851" cy="190472"/>
            </a:xfrm>
            <a:custGeom>
              <a:rect b="b" l="l" r="r" t="t"/>
              <a:pathLst>
                <a:path extrusionOk="0" h="190472" w="69851">
                  <a:moveTo>
                    <a:pt x="63500" y="0"/>
                  </a:moveTo>
                  <a:lnTo>
                    <a:pt x="63500" y="0"/>
                  </a:lnTo>
                  <a:lnTo>
                    <a:pt x="54711" y="13815"/>
                  </a:lnTo>
                  <a:lnTo>
                    <a:pt x="49011" y="21662"/>
                  </a:lnTo>
                  <a:lnTo>
                    <a:pt x="45801" y="34719"/>
                  </a:lnTo>
                  <a:lnTo>
                    <a:pt x="45274" y="65746"/>
                  </a:lnTo>
                  <a:lnTo>
                    <a:pt x="50928" y="97434"/>
                  </a:lnTo>
                  <a:lnTo>
                    <a:pt x="60875" y="129177"/>
                  </a:lnTo>
                  <a:lnTo>
                    <a:pt x="64863" y="149067"/>
                  </a:lnTo>
                  <a:lnTo>
                    <a:pt x="67633" y="155858"/>
                  </a:lnTo>
                  <a:lnTo>
                    <a:pt x="69824" y="186793"/>
                  </a:lnTo>
                  <a:lnTo>
                    <a:pt x="69850" y="190471"/>
                  </a:lnTo>
                  <a:lnTo>
                    <a:pt x="69850" y="161323"/>
                  </a:lnTo>
                  <a:lnTo>
                    <a:pt x="69850" y="133576"/>
                  </a:lnTo>
                  <a:lnTo>
                    <a:pt x="69850" y="103730"/>
                  </a:lnTo>
                  <a:lnTo>
                    <a:pt x="69145" y="100903"/>
                  </a:lnTo>
                  <a:lnTo>
                    <a:pt x="67969" y="99019"/>
                  </a:lnTo>
                  <a:lnTo>
                    <a:pt x="64383" y="95995"/>
                  </a:lnTo>
                  <a:lnTo>
                    <a:pt x="63674" y="91739"/>
                  </a:lnTo>
                  <a:lnTo>
                    <a:pt x="63578" y="93219"/>
                  </a:lnTo>
                  <a:lnTo>
                    <a:pt x="62846" y="93896"/>
                  </a:lnTo>
                  <a:lnTo>
                    <a:pt x="58446" y="95555"/>
                  </a:lnTo>
                  <a:lnTo>
                    <a:pt x="47769" y="104694"/>
                  </a:lnTo>
                  <a:lnTo>
                    <a:pt x="29449" y="133785"/>
                  </a:lnTo>
                  <a:lnTo>
                    <a:pt x="12813" y="165002"/>
                  </a:lnTo>
                  <a:lnTo>
                    <a:pt x="8265" y="175889"/>
                  </a:lnTo>
                  <a:lnTo>
                    <a:pt x="6496" y="181184"/>
                  </a:lnTo>
                  <a:lnTo>
                    <a:pt x="87" y="190380"/>
                  </a:lnTo>
                  <a:lnTo>
                    <a:pt x="0" y="177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g30df25825c9_0_1871"/>
            <p:cNvSpPr/>
            <p:nvPr/>
          </p:nvSpPr>
          <p:spPr>
            <a:xfrm>
              <a:off x="3505200" y="2508250"/>
              <a:ext cx="95251" cy="63346"/>
            </a:xfrm>
            <a:custGeom>
              <a:rect b="b" l="l" r="r" t="t"/>
              <a:pathLst>
                <a:path extrusionOk="0" h="63346" w="95251">
                  <a:moveTo>
                    <a:pt x="0" y="50800"/>
                  </a:moveTo>
                  <a:lnTo>
                    <a:pt x="0" y="50800"/>
                  </a:lnTo>
                  <a:lnTo>
                    <a:pt x="0" y="57542"/>
                  </a:lnTo>
                  <a:lnTo>
                    <a:pt x="705" y="59528"/>
                  </a:lnTo>
                  <a:lnTo>
                    <a:pt x="1881" y="60852"/>
                  </a:lnTo>
                  <a:lnTo>
                    <a:pt x="5069" y="62323"/>
                  </a:lnTo>
                  <a:lnTo>
                    <a:pt x="14927" y="63345"/>
                  </a:lnTo>
                  <a:lnTo>
                    <a:pt x="19099" y="61550"/>
                  </a:lnTo>
                  <a:lnTo>
                    <a:pt x="46817" y="45785"/>
                  </a:lnTo>
                  <a:lnTo>
                    <a:pt x="77072" y="23542"/>
                  </a:lnTo>
                  <a:lnTo>
                    <a:pt x="84298" y="17010"/>
                  </a:lnTo>
                  <a:lnTo>
                    <a:pt x="86854" y="12734"/>
                  </a:lnTo>
                  <a:lnTo>
                    <a:pt x="88697" y="8482"/>
                  </a:lnTo>
                  <a:lnTo>
                    <a:pt x="95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g30df25825c9_0_1871"/>
            <p:cNvSpPr/>
            <p:nvPr/>
          </p:nvSpPr>
          <p:spPr>
            <a:xfrm>
              <a:off x="3492500" y="2454022"/>
              <a:ext cx="88901" cy="28829"/>
            </a:xfrm>
            <a:custGeom>
              <a:rect b="b" l="l" r="r" t="t"/>
              <a:pathLst>
                <a:path extrusionOk="0" h="28829" w="88901">
                  <a:moveTo>
                    <a:pt x="0" y="28828"/>
                  </a:moveTo>
                  <a:lnTo>
                    <a:pt x="0" y="28828"/>
                  </a:lnTo>
                  <a:lnTo>
                    <a:pt x="3371" y="25457"/>
                  </a:lnTo>
                  <a:lnTo>
                    <a:pt x="6907" y="23802"/>
                  </a:lnTo>
                  <a:lnTo>
                    <a:pt x="8838" y="23361"/>
                  </a:lnTo>
                  <a:lnTo>
                    <a:pt x="17712" y="18288"/>
                  </a:lnTo>
                  <a:lnTo>
                    <a:pt x="46501" y="9347"/>
                  </a:lnTo>
                  <a:lnTo>
                    <a:pt x="76811" y="403"/>
                  </a:lnTo>
                  <a:lnTo>
                    <a:pt x="79430" y="0"/>
                  </a:lnTo>
                  <a:lnTo>
                    <a:pt x="81881" y="437"/>
                  </a:lnTo>
                  <a:lnTo>
                    <a:pt x="88900" y="342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g30df25825c9_0_1871"/>
            <p:cNvSpPr/>
            <p:nvPr/>
          </p:nvSpPr>
          <p:spPr>
            <a:xfrm>
              <a:off x="3416302" y="2349500"/>
              <a:ext cx="126968" cy="177801"/>
            </a:xfrm>
            <a:custGeom>
              <a:rect b="b" l="l" r="r" t="t"/>
              <a:pathLst>
                <a:path extrusionOk="0" h="177801" w="126968">
                  <a:moveTo>
                    <a:pt x="57148" y="0"/>
                  </a:moveTo>
                  <a:lnTo>
                    <a:pt x="57148" y="0"/>
                  </a:lnTo>
                  <a:lnTo>
                    <a:pt x="48310" y="26515"/>
                  </a:lnTo>
                  <a:lnTo>
                    <a:pt x="38049" y="57297"/>
                  </a:lnTo>
                  <a:lnTo>
                    <a:pt x="25393" y="88355"/>
                  </a:lnTo>
                  <a:lnTo>
                    <a:pt x="21868" y="97124"/>
                  </a:lnTo>
                  <a:lnTo>
                    <a:pt x="14187" y="126986"/>
                  </a:lnTo>
                  <a:lnTo>
                    <a:pt x="13691" y="131224"/>
                  </a:lnTo>
                  <a:lnTo>
                    <a:pt x="12654" y="134049"/>
                  </a:lnTo>
                  <a:lnTo>
                    <a:pt x="11258" y="135933"/>
                  </a:lnTo>
                  <a:lnTo>
                    <a:pt x="9621" y="137189"/>
                  </a:lnTo>
                  <a:lnTo>
                    <a:pt x="7803" y="140465"/>
                  </a:lnTo>
                  <a:lnTo>
                    <a:pt x="7318" y="142327"/>
                  </a:lnTo>
                  <a:lnTo>
                    <a:pt x="6289" y="143568"/>
                  </a:lnTo>
                  <a:lnTo>
                    <a:pt x="83" y="146021"/>
                  </a:lnTo>
                  <a:lnTo>
                    <a:pt x="0" y="136590"/>
                  </a:lnTo>
                  <a:lnTo>
                    <a:pt x="7837" y="107746"/>
                  </a:lnTo>
                  <a:lnTo>
                    <a:pt x="17833" y="86757"/>
                  </a:lnTo>
                  <a:lnTo>
                    <a:pt x="40480" y="62087"/>
                  </a:lnTo>
                  <a:lnTo>
                    <a:pt x="68624" y="39072"/>
                  </a:lnTo>
                  <a:lnTo>
                    <a:pt x="84136" y="28832"/>
                  </a:lnTo>
                  <a:lnTo>
                    <a:pt x="112752" y="19351"/>
                  </a:lnTo>
                  <a:lnTo>
                    <a:pt x="123001" y="19076"/>
                  </a:lnTo>
                  <a:lnTo>
                    <a:pt x="124333" y="19773"/>
                  </a:lnTo>
                  <a:lnTo>
                    <a:pt x="125221" y="20943"/>
                  </a:lnTo>
                  <a:lnTo>
                    <a:pt x="126209" y="24125"/>
                  </a:lnTo>
                  <a:lnTo>
                    <a:pt x="126967" y="43620"/>
                  </a:lnTo>
                  <a:lnTo>
                    <a:pt x="123618" y="58786"/>
                  </a:lnTo>
                  <a:lnTo>
                    <a:pt x="109106" y="89115"/>
                  </a:lnTo>
                  <a:lnTo>
                    <a:pt x="96811" y="116314"/>
                  </a:lnTo>
                  <a:lnTo>
                    <a:pt x="78211" y="147507"/>
                  </a:lnTo>
                  <a:lnTo>
                    <a:pt x="59457" y="170854"/>
                  </a:lnTo>
                  <a:lnTo>
                    <a:pt x="58687" y="173169"/>
                  </a:lnTo>
                  <a:lnTo>
                    <a:pt x="57469" y="174713"/>
                  </a:lnTo>
                  <a:lnTo>
                    <a:pt x="51816" y="177393"/>
                  </a:lnTo>
                  <a:lnTo>
                    <a:pt x="44448" y="177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g30df25825c9_0_1871"/>
            <p:cNvSpPr/>
            <p:nvPr/>
          </p:nvSpPr>
          <p:spPr>
            <a:xfrm>
              <a:off x="3384550" y="2451100"/>
              <a:ext cx="19051" cy="114301"/>
            </a:xfrm>
            <a:custGeom>
              <a:rect b="b" l="l" r="r" t="t"/>
              <a:pathLst>
                <a:path extrusionOk="0" h="114301" w="19051">
                  <a:moveTo>
                    <a:pt x="0" y="0"/>
                  </a:moveTo>
                  <a:lnTo>
                    <a:pt x="0" y="0"/>
                  </a:lnTo>
                  <a:lnTo>
                    <a:pt x="0" y="25749"/>
                  </a:lnTo>
                  <a:lnTo>
                    <a:pt x="1411" y="43899"/>
                  </a:lnTo>
                  <a:lnTo>
                    <a:pt x="3763" y="59605"/>
                  </a:lnTo>
                  <a:lnTo>
                    <a:pt x="8728" y="89991"/>
                  </a:lnTo>
                  <a:lnTo>
                    <a:pt x="12229" y="107098"/>
                  </a:lnTo>
                  <a:lnTo>
                    <a:pt x="13797" y="109498"/>
                  </a:lnTo>
                  <a:lnTo>
                    <a:pt x="19050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g30df25825c9_0_1871"/>
            <p:cNvSpPr/>
            <p:nvPr/>
          </p:nvSpPr>
          <p:spPr>
            <a:xfrm>
              <a:off x="3308350" y="2438400"/>
              <a:ext cx="57151" cy="266380"/>
            </a:xfrm>
            <a:custGeom>
              <a:rect b="b" l="l" r="r" t="t"/>
              <a:pathLst>
                <a:path extrusionOk="0" h="266380" w="57151">
                  <a:moveTo>
                    <a:pt x="0" y="0"/>
                  </a:moveTo>
                  <a:lnTo>
                    <a:pt x="0" y="0"/>
                  </a:lnTo>
                  <a:lnTo>
                    <a:pt x="0" y="9459"/>
                  </a:lnTo>
                  <a:lnTo>
                    <a:pt x="1881" y="13141"/>
                  </a:lnTo>
                  <a:lnTo>
                    <a:pt x="3371" y="15111"/>
                  </a:lnTo>
                  <a:lnTo>
                    <a:pt x="5026" y="21062"/>
                  </a:lnTo>
                  <a:lnTo>
                    <a:pt x="11245" y="46257"/>
                  </a:lnTo>
                  <a:lnTo>
                    <a:pt x="17299" y="75093"/>
                  </a:lnTo>
                  <a:lnTo>
                    <a:pt x="22075" y="104753"/>
                  </a:lnTo>
                  <a:lnTo>
                    <a:pt x="24415" y="129424"/>
                  </a:lnTo>
                  <a:lnTo>
                    <a:pt x="25911" y="159385"/>
                  </a:lnTo>
                  <a:lnTo>
                    <a:pt x="30412" y="185593"/>
                  </a:lnTo>
                  <a:lnTo>
                    <a:pt x="36948" y="216229"/>
                  </a:lnTo>
                  <a:lnTo>
                    <a:pt x="41130" y="231677"/>
                  </a:lnTo>
                  <a:lnTo>
                    <a:pt x="49039" y="248822"/>
                  </a:lnTo>
                  <a:lnTo>
                    <a:pt x="49626" y="252664"/>
                  </a:lnTo>
                  <a:lnTo>
                    <a:pt x="50723" y="255226"/>
                  </a:lnTo>
                  <a:lnTo>
                    <a:pt x="52160" y="256934"/>
                  </a:lnTo>
                  <a:lnTo>
                    <a:pt x="53823" y="258073"/>
                  </a:lnTo>
                  <a:lnTo>
                    <a:pt x="54932" y="259537"/>
                  </a:lnTo>
                  <a:lnTo>
                    <a:pt x="57064" y="266379"/>
                  </a:lnTo>
                  <a:lnTo>
                    <a:pt x="57150" y="260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g30df25825c9_0_1871"/>
            <p:cNvSpPr/>
            <p:nvPr/>
          </p:nvSpPr>
          <p:spPr>
            <a:xfrm>
              <a:off x="3257550" y="2305050"/>
              <a:ext cx="127001" cy="209551"/>
            </a:xfrm>
            <a:custGeom>
              <a:rect b="b" l="l" r="r" t="t"/>
              <a:pathLst>
                <a:path extrusionOk="0" h="209551" w="127001">
                  <a:moveTo>
                    <a:pt x="127000" y="0"/>
                  </a:moveTo>
                  <a:lnTo>
                    <a:pt x="127000" y="0"/>
                  </a:lnTo>
                  <a:lnTo>
                    <a:pt x="121533" y="5467"/>
                  </a:lnTo>
                  <a:lnTo>
                    <a:pt x="120912" y="9459"/>
                  </a:lnTo>
                  <a:lnTo>
                    <a:pt x="120119" y="10539"/>
                  </a:lnTo>
                  <a:lnTo>
                    <a:pt x="117356" y="11740"/>
                  </a:lnTo>
                  <a:lnTo>
                    <a:pt x="113777" y="16036"/>
                  </a:lnTo>
                  <a:lnTo>
                    <a:pt x="96082" y="45900"/>
                  </a:lnTo>
                  <a:lnTo>
                    <a:pt x="80692" y="77210"/>
                  </a:lnTo>
                  <a:lnTo>
                    <a:pt x="58918" y="108921"/>
                  </a:lnTo>
                  <a:lnTo>
                    <a:pt x="39936" y="139828"/>
                  </a:lnTo>
                  <a:lnTo>
                    <a:pt x="25561" y="170904"/>
                  </a:lnTo>
                  <a:lnTo>
                    <a:pt x="8236" y="202629"/>
                  </a:lnTo>
                  <a:lnTo>
                    <a:pt x="7607" y="204936"/>
                  </a:lnTo>
                  <a:lnTo>
                    <a:pt x="6482" y="206474"/>
                  </a:lnTo>
                  <a:lnTo>
                    <a:pt x="5027" y="207499"/>
                  </a:lnTo>
                  <a:lnTo>
                    <a:pt x="0" y="209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0" name="Google Shape;850;g30df25825c9_0_1871"/>
          <p:cNvGrpSpPr/>
          <p:nvPr/>
        </p:nvGrpSpPr>
        <p:grpSpPr>
          <a:xfrm>
            <a:off x="4584700" y="2311400"/>
            <a:ext cx="336551" cy="438151"/>
            <a:chOff x="4584700" y="2311400"/>
            <a:chExt cx="336551" cy="438151"/>
          </a:xfrm>
        </p:grpSpPr>
        <p:sp>
          <p:nvSpPr>
            <p:cNvPr id="851" name="Google Shape;851;g30df25825c9_0_1871"/>
            <p:cNvSpPr/>
            <p:nvPr/>
          </p:nvSpPr>
          <p:spPr>
            <a:xfrm>
              <a:off x="4686300" y="2679700"/>
              <a:ext cx="114301" cy="69851"/>
            </a:xfrm>
            <a:custGeom>
              <a:rect b="b" l="l" r="r" t="t"/>
              <a:pathLst>
                <a:path extrusionOk="0" h="69851" w="114301">
                  <a:moveTo>
                    <a:pt x="0" y="69850"/>
                  </a:moveTo>
                  <a:lnTo>
                    <a:pt x="0" y="69850"/>
                  </a:lnTo>
                  <a:lnTo>
                    <a:pt x="6481" y="69144"/>
                  </a:lnTo>
                  <a:lnTo>
                    <a:pt x="37964" y="59019"/>
                  </a:lnTo>
                  <a:lnTo>
                    <a:pt x="67837" y="44435"/>
                  </a:lnTo>
                  <a:lnTo>
                    <a:pt x="99285" y="21167"/>
                  </a:lnTo>
                  <a:lnTo>
                    <a:pt x="105069" y="14817"/>
                  </a:lnTo>
                  <a:lnTo>
                    <a:pt x="106669" y="10583"/>
                  </a:lnTo>
                  <a:lnTo>
                    <a:pt x="107802" y="9172"/>
                  </a:lnTo>
                  <a:lnTo>
                    <a:pt x="112061" y="6481"/>
                  </a:lnTo>
                  <a:lnTo>
                    <a:pt x="1143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g30df25825c9_0_1871"/>
            <p:cNvSpPr/>
            <p:nvPr/>
          </p:nvSpPr>
          <p:spPr>
            <a:xfrm>
              <a:off x="4845050" y="2438400"/>
              <a:ext cx="63499" cy="279393"/>
            </a:xfrm>
            <a:custGeom>
              <a:rect b="b" l="l" r="r" t="t"/>
              <a:pathLst>
                <a:path extrusionOk="0" h="279393" w="63499">
                  <a:moveTo>
                    <a:pt x="12700" y="0"/>
                  </a:moveTo>
                  <a:lnTo>
                    <a:pt x="12700" y="0"/>
                  </a:lnTo>
                  <a:lnTo>
                    <a:pt x="12700" y="28543"/>
                  </a:lnTo>
                  <a:lnTo>
                    <a:pt x="12700" y="57564"/>
                  </a:lnTo>
                  <a:lnTo>
                    <a:pt x="17769" y="81926"/>
                  </a:lnTo>
                  <a:lnTo>
                    <a:pt x="29707" y="109826"/>
                  </a:lnTo>
                  <a:lnTo>
                    <a:pt x="42340" y="139810"/>
                  </a:lnTo>
                  <a:lnTo>
                    <a:pt x="55269" y="171332"/>
                  </a:lnTo>
                  <a:lnTo>
                    <a:pt x="58866" y="201866"/>
                  </a:lnTo>
                  <a:lnTo>
                    <a:pt x="62128" y="217386"/>
                  </a:lnTo>
                  <a:lnTo>
                    <a:pt x="63379" y="247223"/>
                  </a:lnTo>
                  <a:lnTo>
                    <a:pt x="63498" y="271678"/>
                  </a:lnTo>
                  <a:lnTo>
                    <a:pt x="57227" y="279312"/>
                  </a:lnTo>
                  <a:lnTo>
                    <a:pt x="48318" y="279392"/>
                  </a:lnTo>
                  <a:lnTo>
                    <a:pt x="44288" y="277515"/>
                  </a:lnTo>
                  <a:lnTo>
                    <a:pt x="40144" y="275034"/>
                  </a:lnTo>
                  <a:lnTo>
                    <a:pt x="33845" y="272932"/>
                  </a:lnTo>
                  <a:lnTo>
                    <a:pt x="16801" y="261565"/>
                  </a:lnTo>
                  <a:lnTo>
                    <a:pt x="0" y="241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g30df25825c9_0_1871"/>
            <p:cNvSpPr/>
            <p:nvPr/>
          </p:nvSpPr>
          <p:spPr>
            <a:xfrm>
              <a:off x="4711700" y="2584450"/>
              <a:ext cx="38101" cy="120554"/>
            </a:xfrm>
            <a:custGeom>
              <a:rect b="b" l="l" r="r" t="t"/>
              <a:pathLst>
                <a:path extrusionOk="0" h="120554" w="38101">
                  <a:moveTo>
                    <a:pt x="0" y="0"/>
                  </a:moveTo>
                  <a:lnTo>
                    <a:pt x="0" y="0"/>
                  </a:lnTo>
                  <a:lnTo>
                    <a:pt x="0" y="30038"/>
                  </a:lnTo>
                  <a:lnTo>
                    <a:pt x="0" y="60536"/>
                  </a:lnTo>
                  <a:lnTo>
                    <a:pt x="6907" y="87464"/>
                  </a:lnTo>
                  <a:lnTo>
                    <a:pt x="10983" y="101174"/>
                  </a:lnTo>
                  <a:lnTo>
                    <a:pt x="11555" y="105550"/>
                  </a:lnTo>
                  <a:lnTo>
                    <a:pt x="12642" y="108466"/>
                  </a:lnTo>
                  <a:lnTo>
                    <a:pt x="14073" y="110411"/>
                  </a:lnTo>
                  <a:lnTo>
                    <a:pt x="24226" y="119540"/>
                  </a:lnTo>
                  <a:lnTo>
                    <a:pt x="26760" y="120156"/>
                  </a:lnTo>
                  <a:lnTo>
                    <a:pt x="30764" y="120553"/>
                  </a:lnTo>
                  <a:lnTo>
                    <a:pt x="31093" y="119880"/>
                  </a:lnTo>
                  <a:lnTo>
                    <a:pt x="31458" y="117250"/>
                  </a:lnTo>
                  <a:lnTo>
                    <a:pt x="32260" y="116267"/>
                  </a:lnTo>
                  <a:lnTo>
                    <a:pt x="38100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g30df25825c9_0_1871"/>
            <p:cNvSpPr/>
            <p:nvPr/>
          </p:nvSpPr>
          <p:spPr>
            <a:xfrm>
              <a:off x="4584700" y="2425700"/>
              <a:ext cx="50801" cy="19051"/>
            </a:xfrm>
            <a:custGeom>
              <a:rect b="b" l="l" r="r" t="t"/>
              <a:pathLst>
                <a:path extrusionOk="0" h="19051" w="50801">
                  <a:moveTo>
                    <a:pt x="0" y="0"/>
                  </a:moveTo>
                  <a:lnTo>
                    <a:pt x="0" y="0"/>
                  </a:lnTo>
                  <a:lnTo>
                    <a:pt x="5467" y="5467"/>
                  </a:lnTo>
                  <a:lnTo>
                    <a:pt x="11245" y="6881"/>
                  </a:lnTo>
                  <a:lnTo>
                    <a:pt x="17835" y="10662"/>
                  </a:lnTo>
                  <a:lnTo>
                    <a:pt x="27705" y="12802"/>
                  </a:lnTo>
                  <a:lnTo>
                    <a:pt x="37719" y="17607"/>
                  </a:lnTo>
                  <a:lnTo>
                    <a:pt x="50800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g30df25825c9_0_1871"/>
            <p:cNvSpPr/>
            <p:nvPr/>
          </p:nvSpPr>
          <p:spPr>
            <a:xfrm>
              <a:off x="4737100" y="2336800"/>
              <a:ext cx="44451" cy="101601"/>
            </a:xfrm>
            <a:custGeom>
              <a:rect b="b" l="l" r="r" t="t"/>
              <a:pathLst>
                <a:path extrusionOk="0" h="101601" w="44451">
                  <a:moveTo>
                    <a:pt x="44450" y="0"/>
                  </a:moveTo>
                  <a:lnTo>
                    <a:pt x="44450" y="0"/>
                  </a:lnTo>
                  <a:lnTo>
                    <a:pt x="35016" y="25348"/>
                  </a:lnTo>
                  <a:lnTo>
                    <a:pt x="27857" y="52744"/>
                  </a:lnTo>
                  <a:lnTo>
                    <a:pt x="19118" y="77917"/>
                  </a:lnTo>
                  <a:lnTo>
                    <a:pt x="8475" y="96182"/>
                  </a:lnTo>
                  <a:lnTo>
                    <a:pt x="0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g30df25825c9_0_1871"/>
            <p:cNvSpPr/>
            <p:nvPr/>
          </p:nvSpPr>
          <p:spPr>
            <a:xfrm>
              <a:off x="4705350" y="2616208"/>
              <a:ext cx="76201" cy="37809"/>
            </a:xfrm>
            <a:custGeom>
              <a:rect b="b" l="l" r="r" t="t"/>
              <a:pathLst>
                <a:path extrusionOk="0" h="37809" w="76201">
                  <a:moveTo>
                    <a:pt x="0" y="25392"/>
                  </a:moveTo>
                  <a:lnTo>
                    <a:pt x="0" y="25392"/>
                  </a:lnTo>
                  <a:lnTo>
                    <a:pt x="0" y="37132"/>
                  </a:lnTo>
                  <a:lnTo>
                    <a:pt x="705" y="37452"/>
                  </a:lnTo>
                  <a:lnTo>
                    <a:pt x="3371" y="37808"/>
                  </a:lnTo>
                  <a:lnTo>
                    <a:pt x="4364" y="37197"/>
                  </a:lnTo>
                  <a:lnTo>
                    <a:pt x="5026" y="36084"/>
                  </a:lnTo>
                  <a:lnTo>
                    <a:pt x="5467" y="34637"/>
                  </a:lnTo>
                  <a:lnTo>
                    <a:pt x="6467" y="33672"/>
                  </a:lnTo>
                  <a:lnTo>
                    <a:pt x="36421" y="20792"/>
                  </a:lnTo>
                  <a:lnTo>
                    <a:pt x="41588" y="19114"/>
                  </a:lnTo>
                  <a:lnTo>
                    <a:pt x="57105" y="8104"/>
                  </a:lnTo>
                  <a:lnTo>
                    <a:pt x="59237" y="7516"/>
                  </a:lnTo>
                  <a:lnTo>
                    <a:pt x="60658" y="6420"/>
                  </a:lnTo>
                  <a:lnTo>
                    <a:pt x="63364" y="2210"/>
                  </a:lnTo>
                  <a:lnTo>
                    <a:pt x="68856" y="284"/>
                  </a:lnTo>
                  <a:lnTo>
                    <a:pt x="75913" y="0"/>
                  </a:lnTo>
                  <a:lnTo>
                    <a:pt x="76200" y="634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g30df25825c9_0_1871"/>
            <p:cNvSpPr/>
            <p:nvPr/>
          </p:nvSpPr>
          <p:spPr>
            <a:xfrm>
              <a:off x="4826000" y="2622550"/>
              <a:ext cx="19051" cy="19051"/>
            </a:xfrm>
            <a:custGeom>
              <a:rect b="b" l="l" r="r" t="t"/>
              <a:pathLst>
                <a:path extrusionOk="0" h="19051" w="19051">
                  <a:moveTo>
                    <a:pt x="0" y="19050"/>
                  </a:moveTo>
                  <a:lnTo>
                    <a:pt x="0" y="19050"/>
                  </a:lnTo>
                  <a:lnTo>
                    <a:pt x="19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g30df25825c9_0_1871"/>
            <p:cNvSpPr/>
            <p:nvPr/>
          </p:nvSpPr>
          <p:spPr>
            <a:xfrm>
              <a:off x="4762500" y="2489200"/>
              <a:ext cx="158751" cy="88901"/>
            </a:xfrm>
            <a:custGeom>
              <a:rect b="b" l="l" r="r" t="t"/>
              <a:pathLst>
                <a:path extrusionOk="0" h="88901" w="158751">
                  <a:moveTo>
                    <a:pt x="0" y="88900"/>
                  </a:moveTo>
                  <a:lnTo>
                    <a:pt x="0" y="88900"/>
                  </a:lnTo>
                  <a:lnTo>
                    <a:pt x="26889" y="71444"/>
                  </a:lnTo>
                  <a:lnTo>
                    <a:pt x="53660" y="59128"/>
                  </a:lnTo>
                  <a:lnTo>
                    <a:pt x="82927" y="45294"/>
                  </a:lnTo>
                  <a:lnTo>
                    <a:pt x="109324" y="32140"/>
                  </a:lnTo>
                  <a:lnTo>
                    <a:pt x="138176" y="16956"/>
                  </a:lnTo>
                  <a:lnTo>
                    <a:pt x="151921" y="8234"/>
                  </a:lnTo>
                  <a:lnTo>
                    <a:pt x="154197" y="7606"/>
                  </a:lnTo>
                  <a:lnTo>
                    <a:pt x="155715" y="6482"/>
                  </a:lnTo>
                  <a:lnTo>
                    <a:pt x="156726" y="5027"/>
                  </a:lnTo>
                  <a:lnTo>
                    <a:pt x="158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g30df25825c9_0_1871"/>
            <p:cNvSpPr/>
            <p:nvPr/>
          </p:nvSpPr>
          <p:spPr>
            <a:xfrm>
              <a:off x="4718050" y="2317750"/>
              <a:ext cx="38101" cy="88901"/>
            </a:xfrm>
            <a:custGeom>
              <a:rect b="b" l="l" r="r" t="t"/>
              <a:pathLst>
                <a:path extrusionOk="0" h="88901" w="38101">
                  <a:moveTo>
                    <a:pt x="0" y="0"/>
                  </a:moveTo>
                  <a:lnTo>
                    <a:pt x="0" y="0"/>
                  </a:lnTo>
                  <a:lnTo>
                    <a:pt x="11555" y="11556"/>
                  </a:lnTo>
                  <a:lnTo>
                    <a:pt x="22758" y="29931"/>
                  </a:lnTo>
                  <a:lnTo>
                    <a:pt x="31798" y="60610"/>
                  </a:lnTo>
                  <a:lnTo>
                    <a:pt x="36647" y="69697"/>
                  </a:lnTo>
                  <a:lnTo>
                    <a:pt x="3810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g30df25825c9_0_1871"/>
            <p:cNvSpPr/>
            <p:nvPr/>
          </p:nvSpPr>
          <p:spPr>
            <a:xfrm>
              <a:off x="4591050" y="2400300"/>
              <a:ext cx="228601" cy="101601"/>
            </a:xfrm>
            <a:custGeom>
              <a:rect b="b" l="l" r="r" t="t"/>
              <a:pathLst>
                <a:path extrusionOk="0" h="101601" w="228601">
                  <a:moveTo>
                    <a:pt x="0" y="101600"/>
                  </a:moveTo>
                  <a:lnTo>
                    <a:pt x="0" y="101600"/>
                  </a:lnTo>
                  <a:lnTo>
                    <a:pt x="3371" y="101600"/>
                  </a:lnTo>
                  <a:lnTo>
                    <a:pt x="32202" y="90769"/>
                  </a:lnTo>
                  <a:lnTo>
                    <a:pt x="61556" y="77030"/>
                  </a:lnTo>
                  <a:lnTo>
                    <a:pt x="89968" y="62006"/>
                  </a:lnTo>
                  <a:lnTo>
                    <a:pt x="120186" y="44876"/>
                  </a:lnTo>
                  <a:lnTo>
                    <a:pt x="150483" y="33923"/>
                  </a:lnTo>
                  <a:lnTo>
                    <a:pt x="179563" y="21172"/>
                  </a:lnTo>
                  <a:lnTo>
                    <a:pt x="192512" y="15524"/>
                  </a:lnTo>
                  <a:lnTo>
                    <a:pt x="204580" y="12831"/>
                  </a:lnTo>
                  <a:lnTo>
                    <a:pt x="215337" y="7839"/>
                  </a:lnTo>
                  <a:lnTo>
                    <a:pt x="219883" y="6306"/>
                  </a:lnTo>
                  <a:lnTo>
                    <a:pt x="2286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g30df25825c9_0_1871"/>
            <p:cNvSpPr/>
            <p:nvPr/>
          </p:nvSpPr>
          <p:spPr>
            <a:xfrm>
              <a:off x="4622800" y="2311400"/>
              <a:ext cx="50801" cy="127001"/>
            </a:xfrm>
            <a:custGeom>
              <a:rect b="b" l="l" r="r" t="t"/>
              <a:pathLst>
                <a:path extrusionOk="0" h="127001" w="50801">
                  <a:moveTo>
                    <a:pt x="0" y="0"/>
                  </a:moveTo>
                  <a:lnTo>
                    <a:pt x="0" y="0"/>
                  </a:lnTo>
                  <a:lnTo>
                    <a:pt x="15887" y="26718"/>
                  </a:lnTo>
                  <a:lnTo>
                    <a:pt x="27765" y="55291"/>
                  </a:lnTo>
                  <a:lnTo>
                    <a:pt x="40238" y="83827"/>
                  </a:lnTo>
                  <a:lnTo>
                    <a:pt x="44204" y="111174"/>
                  </a:lnTo>
                  <a:lnTo>
                    <a:pt x="44340" y="115968"/>
                  </a:lnTo>
                  <a:lnTo>
                    <a:pt x="45083" y="117529"/>
                  </a:lnTo>
                  <a:lnTo>
                    <a:pt x="46283" y="118569"/>
                  </a:lnTo>
                  <a:lnTo>
                    <a:pt x="47788" y="119263"/>
                  </a:lnTo>
                  <a:lnTo>
                    <a:pt x="48792" y="120431"/>
                  </a:lnTo>
                  <a:lnTo>
                    <a:pt x="50800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g30df25825c9_0_1871"/>
            <p:cNvSpPr/>
            <p:nvPr/>
          </p:nvSpPr>
          <p:spPr>
            <a:xfrm>
              <a:off x="4711700" y="2501900"/>
              <a:ext cx="19051" cy="57151"/>
            </a:xfrm>
            <a:custGeom>
              <a:rect b="b" l="l" r="r" t="t"/>
              <a:pathLst>
                <a:path extrusionOk="0" h="57151" w="19051">
                  <a:moveTo>
                    <a:pt x="19050" y="0"/>
                  </a:moveTo>
                  <a:lnTo>
                    <a:pt x="19050" y="0"/>
                  </a:lnTo>
                  <a:lnTo>
                    <a:pt x="15679" y="3371"/>
                  </a:lnTo>
                  <a:lnTo>
                    <a:pt x="14024" y="6908"/>
                  </a:lnTo>
                  <a:lnTo>
                    <a:pt x="10852" y="24483"/>
                  </a:lnTo>
                  <a:lnTo>
                    <a:pt x="9353" y="26905"/>
                  </a:lnTo>
                  <a:lnTo>
                    <a:pt x="7239" y="37056"/>
                  </a:lnTo>
                  <a:lnTo>
                    <a:pt x="5820" y="48059"/>
                  </a:lnTo>
                  <a:lnTo>
                    <a:pt x="0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g30df25825c9_0_1871"/>
            <p:cNvSpPr/>
            <p:nvPr/>
          </p:nvSpPr>
          <p:spPr>
            <a:xfrm>
              <a:off x="4648200" y="2520950"/>
              <a:ext cx="76201" cy="19050"/>
            </a:xfrm>
            <a:custGeom>
              <a:rect b="b" l="l" r="r" t="t"/>
              <a:pathLst>
                <a:path extrusionOk="0" h="19050" w="762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705" y="4364"/>
                  </a:lnTo>
                  <a:lnTo>
                    <a:pt x="1881" y="5026"/>
                  </a:lnTo>
                  <a:lnTo>
                    <a:pt x="3371" y="5467"/>
                  </a:lnTo>
                  <a:lnTo>
                    <a:pt x="11555" y="11740"/>
                  </a:lnTo>
                  <a:lnTo>
                    <a:pt x="17544" y="13216"/>
                  </a:lnTo>
                  <a:lnTo>
                    <a:pt x="23464" y="17007"/>
                  </a:lnTo>
                  <a:lnTo>
                    <a:pt x="31786" y="18646"/>
                  </a:lnTo>
                  <a:lnTo>
                    <a:pt x="59291" y="19049"/>
                  </a:lnTo>
                  <a:lnTo>
                    <a:pt x="60693" y="18344"/>
                  </a:lnTo>
                  <a:lnTo>
                    <a:pt x="61629" y="17168"/>
                  </a:lnTo>
                  <a:lnTo>
                    <a:pt x="62252" y="15679"/>
                  </a:lnTo>
                  <a:lnTo>
                    <a:pt x="63374" y="14686"/>
                  </a:lnTo>
                  <a:lnTo>
                    <a:pt x="69825" y="12707"/>
                  </a:lnTo>
                  <a:lnTo>
                    <a:pt x="762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g30df25825c9_0_1871"/>
            <p:cNvSpPr/>
            <p:nvPr/>
          </p:nvSpPr>
          <p:spPr>
            <a:xfrm>
              <a:off x="4679950" y="2540000"/>
              <a:ext cx="95251" cy="63501"/>
            </a:xfrm>
            <a:custGeom>
              <a:rect b="b" l="l" r="r" t="t"/>
              <a:pathLst>
                <a:path extrusionOk="0" h="63501" w="95251">
                  <a:moveTo>
                    <a:pt x="0" y="63500"/>
                  </a:moveTo>
                  <a:lnTo>
                    <a:pt x="0" y="63500"/>
                  </a:lnTo>
                  <a:lnTo>
                    <a:pt x="5467" y="63500"/>
                  </a:lnTo>
                  <a:lnTo>
                    <a:pt x="35412" y="40195"/>
                  </a:lnTo>
                  <a:lnTo>
                    <a:pt x="49862" y="29631"/>
                  </a:lnTo>
                  <a:lnTo>
                    <a:pt x="73316" y="14816"/>
                  </a:lnTo>
                  <a:lnTo>
                    <a:pt x="80206" y="9172"/>
                  </a:lnTo>
                  <a:lnTo>
                    <a:pt x="88855" y="5026"/>
                  </a:lnTo>
                  <a:lnTo>
                    <a:pt x="95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5" name="Google Shape;865;g30df25825c9_0_1871"/>
          <p:cNvGrpSpPr/>
          <p:nvPr/>
        </p:nvGrpSpPr>
        <p:grpSpPr>
          <a:xfrm>
            <a:off x="5994400" y="2260861"/>
            <a:ext cx="361951" cy="406131"/>
            <a:chOff x="5994400" y="2260861"/>
            <a:chExt cx="361951" cy="406131"/>
          </a:xfrm>
        </p:grpSpPr>
        <p:sp>
          <p:nvSpPr>
            <p:cNvPr id="866" name="Google Shape;866;g30df25825c9_0_1871"/>
            <p:cNvSpPr/>
            <p:nvPr/>
          </p:nvSpPr>
          <p:spPr>
            <a:xfrm>
              <a:off x="6184900" y="2438400"/>
              <a:ext cx="171451" cy="69851"/>
            </a:xfrm>
            <a:custGeom>
              <a:rect b="b" l="l" r="r" t="t"/>
              <a:pathLst>
                <a:path extrusionOk="0" h="69851" w="171451">
                  <a:moveTo>
                    <a:pt x="0" y="69850"/>
                  </a:moveTo>
                  <a:lnTo>
                    <a:pt x="0" y="69850"/>
                  </a:lnTo>
                  <a:lnTo>
                    <a:pt x="3371" y="66479"/>
                  </a:lnTo>
                  <a:lnTo>
                    <a:pt x="25334" y="59724"/>
                  </a:lnTo>
                  <a:lnTo>
                    <a:pt x="53770" y="54118"/>
                  </a:lnTo>
                  <a:lnTo>
                    <a:pt x="81060" y="44330"/>
                  </a:lnTo>
                  <a:lnTo>
                    <a:pt x="111582" y="31739"/>
                  </a:lnTo>
                  <a:lnTo>
                    <a:pt x="140622" y="21165"/>
                  </a:lnTo>
                  <a:lnTo>
                    <a:pt x="165700" y="8467"/>
                  </a:lnTo>
                  <a:lnTo>
                    <a:pt x="1714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g30df25825c9_0_1871"/>
            <p:cNvSpPr/>
            <p:nvPr/>
          </p:nvSpPr>
          <p:spPr>
            <a:xfrm>
              <a:off x="6096000" y="2552700"/>
              <a:ext cx="69851" cy="12701"/>
            </a:xfrm>
            <a:custGeom>
              <a:rect b="b" l="l" r="r" t="t"/>
              <a:pathLst>
                <a:path extrusionOk="0" h="12701" w="69851">
                  <a:moveTo>
                    <a:pt x="0" y="12700"/>
                  </a:moveTo>
                  <a:lnTo>
                    <a:pt x="0" y="12700"/>
                  </a:lnTo>
                  <a:lnTo>
                    <a:pt x="21662" y="11994"/>
                  </a:lnTo>
                  <a:lnTo>
                    <a:pt x="43921" y="6742"/>
                  </a:lnTo>
                  <a:lnTo>
                    <a:pt x="46213" y="6611"/>
                  </a:lnTo>
                  <a:lnTo>
                    <a:pt x="50643" y="4585"/>
                  </a:lnTo>
                  <a:lnTo>
                    <a:pt x="54964" y="2038"/>
                  </a:lnTo>
                  <a:lnTo>
                    <a:pt x="63486" y="402"/>
                  </a:lnTo>
                  <a:lnTo>
                    <a:pt x="698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g30df25825c9_0_1871"/>
            <p:cNvSpPr/>
            <p:nvPr/>
          </p:nvSpPr>
          <p:spPr>
            <a:xfrm>
              <a:off x="6108723" y="2616200"/>
              <a:ext cx="76178" cy="38098"/>
            </a:xfrm>
            <a:custGeom>
              <a:rect b="b" l="l" r="r" t="t"/>
              <a:pathLst>
                <a:path extrusionOk="0" h="38098" w="76178">
                  <a:moveTo>
                    <a:pt x="6327" y="0"/>
                  </a:moveTo>
                  <a:lnTo>
                    <a:pt x="6327" y="0"/>
                  </a:lnTo>
                  <a:lnTo>
                    <a:pt x="565" y="22354"/>
                  </a:lnTo>
                  <a:lnTo>
                    <a:pt x="0" y="36809"/>
                  </a:lnTo>
                  <a:lnTo>
                    <a:pt x="698" y="37240"/>
                  </a:lnTo>
                  <a:lnTo>
                    <a:pt x="8818" y="37987"/>
                  </a:lnTo>
                  <a:lnTo>
                    <a:pt x="33592" y="38097"/>
                  </a:lnTo>
                  <a:lnTo>
                    <a:pt x="37964" y="36217"/>
                  </a:lnTo>
                  <a:lnTo>
                    <a:pt x="53011" y="27974"/>
                  </a:lnTo>
                  <a:lnTo>
                    <a:pt x="60767" y="25457"/>
                  </a:lnTo>
                  <a:lnTo>
                    <a:pt x="76177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g30df25825c9_0_1871"/>
            <p:cNvSpPr/>
            <p:nvPr/>
          </p:nvSpPr>
          <p:spPr>
            <a:xfrm>
              <a:off x="6121400" y="2527300"/>
              <a:ext cx="19051" cy="106687"/>
            </a:xfrm>
            <a:custGeom>
              <a:rect b="b" l="l" r="r" t="t"/>
              <a:pathLst>
                <a:path extrusionOk="0" h="106687" w="19051">
                  <a:moveTo>
                    <a:pt x="0" y="0"/>
                  </a:moveTo>
                  <a:lnTo>
                    <a:pt x="0" y="0"/>
                  </a:lnTo>
                  <a:lnTo>
                    <a:pt x="1882" y="28893"/>
                  </a:lnTo>
                  <a:lnTo>
                    <a:pt x="5762" y="52540"/>
                  </a:lnTo>
                  <a:lnTo>
                    <a:pt x="6327" y="83397"/>
                  </a:lnTo>
                  <a:lnTo>
                    <a:pt x="6343" y="90640"/>
                  </a:lnTo>
                  <a:lnTo>
                    <a:pt x="8228" y="95083"/>
                  </a:lnTo>
                  <a:lnTo>
                    <a:pt x="10713" y="99409"/>
                  </a:lnTo>
                  <a:lnTo>
                    <a:pt x="11817" y="103684"/>
                  </a:lnTo>
                  <a:lnTo>
                    <a:pt x="12816" y="105106"/>
                  </a:lnTo>
                  <a:lnTo>
                    <a:pt x="14189" y="106054"/>
                  </a:lnTo>
                  <a:lnTo>
                    <a:pt x="15810" y="106686"/>
                  </a:lnTo>
                  <a:lnTo>
                    <a:pt x="16889" y="106402"/>
                  </a:lnTo>
                  <a:lnTo>
                    <a:pt x="17610" y="105507"/>
                  </a:lnTo>
                  <a:lnTo>
                    <a:pt x="19050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g30df25825c9_0_1871"/>
            <p:cNvSpPr/>
            <p:nvPr/>
          </p:nvSpPr>
          <p:spPr>
            <a:xfrm>
              <a:off x="6254750" y="2374900"/>
              <a:ext cx="95243" cy="292092"/>
            </a:xfrm>
            <a:custGeom>
              <a:rect b="b" l="l" r="r" t="t"/>
              <a:pathLst>
                <a:path extrusionOk="0" h="292092" w="95243">
                  <a:moveTo>
                    <a:pt x="57150" y="0"/>
                  </a:moveTo>
                  <a:lnTo>
                    <a:pt x="57150" y="0"/>
                  </a:lnTo>
                  <a:lnTo>
                    <a:pt x="62219" y="30417"/>
                  </a:lnTo>
                  <a:lnTo>
                    <a:pt x="67275" y="61459"/>
                  </a:lnTo>
                  <a:lnTo>
                    <a:pt x="72882" y="89746"/>
                  </a:lnTo>
                  <a:lnTo>
                    <a:pt x="76250" y="118831"/>
                  </a:lnTo>
                  <a:lnTo>
                    <a:pt x="81096" y="147572"/>
                  </a:lnTo>
                  <a:lnTo>
                    <a:pt x="82359" y="178444"/>
                  </a:lnTo>
                  <a:lnTo>
                    <a:pt x="83237" y="209552"/>
                  </a:lnTo>
                  <a:lnTo>
                    <a:pt x="90388" y="241177"/>
                  </a:lnTo>
                  <a:lnTo>
                    <a:pt x="93810" y="253963"/>
                  </a:lnTo>
                  <a:lnTo>
                    <a:pt x="95242" y="282366"/>
                  </a:lnTo>
                  <a:lnTo>
                    <a:pt x="93365" y="286128"/>
                  </a:lnTo>
                  <a:lnTo>
                    <a:pt x="89782" y="290920"/>
                  </a:lnTo>
                  <a:lnTo>
                    <a:pt x="87410" y="291575"/>
                  </a:lnTo>
                  <a:lnTo>
                    <a:pt x="73795" y="292091"/>
                  </a:lnTo>
                  <a:lnTo>
                    <a:pt x="69723" y="290214"/>
                  </a:lnTo>
                  <a:lnTo>
                    <a:pt x="39221" y="270901"/>
                  </a:lnTo>
                  <a:lnTo>
                    <a:pt x="8484" y="243417"/>
                  </a:lnTo>
                  <a:lnTo>
                    <a:pt x="0" y="234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g30df25825c9_0_1871"/>
            <p:cNvSpPr/>
            <p:nvPr/>
          </p:nvSpPr>
          <p:spPr>
            <a:xfrm>
              <a:off x="6058194" y="2438400"/>
              <a:ext cx="88607" cy="88899"/>
            </a:xfrm>
            <a:custGeom>
              <a:rect b="b" l="l" r="r" t="t"/>
              <a:pathLst>
                <a:path extrusionOk="0" h="88899" w="88607">
                  <a:moveTo>
                    <a:pt x="69556" y="0"/>
                  </a:moveTo>
                  <a:lnTo>
                    <a:pt x="69556" y="0"/>
                  </a:lnTo>
                  <a:lnTo>
                    <a:pt x="69556" y="3371"/>
                  </a:lnTo>
                  <a:lnTo>
                    <a:pt x="67674" y="6907"/>
                  </a:lnTo>
                  <a:lnTo>
                    <a:pt x="65192" y="10831"/>
                  </a:lnTo>
                  <a:lnTo>
                    <a:pt x="63089" y="17007"/>
                  </a:lnTo>
                  <a:lnTo>
                    <a:pt x="59016" y="23305"/>
                  </a:lnTo>
                  <a:lnTo>
                    <a:pt x="56791" y="29640"/>
                  </a:lnTo>
                  <a:lnTo>
                    <a:pt x="39649" y="56758"/>
                  </a:lnTo>
                  <a:lnTo>
                    <a:pt x="37920" y="61209"/>
                  </a:lnTo>
                  <a:lnTo>
                    <a:pt x="22912" y="78310"/>
                  </a:lnTo>
                  <a:lnTo>
                    <a:pt x="18722" y="80666"/>
                  </a:lnTo>
                  <a:lnTo>
                    <a:pt x="10282" y="82178"/>
                  </a:lnTo>
                  <a:lnTo>
                    <a:pt x="8873" y="83007"/>
                  </a:lnTo>
                  <a:lnTo>
                    <a:pt x="7934" y="84266"/>
                  </a:lnTo>
                  <a:lnTo>
                    <a:pt x="7309" y="85811"/>
                  </a:lnTo>
                  <a:lnTo>
                    <a:pt x="6185" y="86841"/>
                  </a:lnTo>
                  <a:lnTo>
                    <a:pt x="0" y="88820"/>
                  </a:lnTo>
                  <a:lnTo>
                    <a:pt x="9174" y="88898"/>
                  </a:lnTo>
                  <a:lnTo>
                    <a:pt x="10251" y="88193"/>
                  </a:lnTo>
                  <a:lnTo>
                    <a:pt x="10969" y="87017"/>
                  </a:lnTo>
                  <a:lnTo>
                    <a:pt x="11448" y="85528"/>
                  </a:lnTo>
                  <a:lnTo>
                    <a:pt x="12473" y="84535"/>
                  </a:lnTo>
                  <a:lnTo>
                    <a:pt x="15493" y="83432"/>
                  </a:lnTo>
                  <a:lnTo>
                    <a:pt x="23182" y="82018"/>
                  </a:lnTo>
                  <a:lnTo>
                    <a:pt x="48511" y="66253"/>
                  </a:lnTo>
                  <a:lnTo>
                    <a:pt x="61767" y="62163"/>
                  </a:lnTo>
                  <a:lnTo>
                    <a:pt x="66800" y="59378"/>
                  </a:lnTo>
                  <a:lnTo>
                    <a:pt x="75779" y="57590"/>
                  </a:lnTo>
                  <a:lnTo>
                    <a:pt x="88606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g30df25825c9_0_1871"/>
            <p:cNvSpPr/>
            <p:nvPr/>
          </p:nvSpPr>
          <p:spPr>
            <a:xfrm>
              <a:off x="6057900" y="2451100"/>
              <a:ext cx="38101" cy="12417"/>
            </a:xfrm>
            <a:custGeom>
              <a:rect b="b" l="l" r="r" t="t"/>
              <a:pathLst>
                <a:path extrusionOk="0" h="12417" w="38101">
                  <a:moveTo>
                    <a:pt x="0" y="0"/>
                  </a:moveTo>
                  <a:lnTo>
                    <a:pt x="0" y="0"/>
                  </a:lnTo>
                  <a:lnTo>
                    <a:pt x="3371" y="0"/>
                  </a:lnTo>
                  <a:lnTo>
                    <a:pt x="4364" y="706"/>
                  </a:lnTo>
                  <a:lnTo>
                    <a:pt x="5026" y="1881"/>
                  </a:lnTo>
                  <a:lnTo>
                    <a:pt x="5468" y="3371"/>
                  </a:lnTo>
                  <a:lnTo>
                    <a:pt x="6468" y="4364"/>
                  </a:lnTo>
                  <a:lnTo>
                    <a:pt x="13142" y="7839"/>
                  </a:lnTo>
                  <a:lnTo>
                    <a:pt x="17129" y="10540"/>
                  </a:lnTo>
                  <a:lnTo>
                    <a:pt x="23342" y="12060"/>
                  </a:lnTo>
                  <a:lnTo>
                    <a:pt x="27543" y="12416"/>
                  </a:lnTo>
                  <a:lnTo>
                    <a:pt x="31761" y="10692"/>
                  </a:lnTo>
                  <a:lnTo>
                    <a:pt x="381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g30df25825c9_0_1871"/>
            <p:cNvSpPr/>
            <p:nvPr/>
          </p:nvSpPr>
          <p:spPr>
            <a:xfrm>
              <a:off x="6000750" y="2355850"/>
              <a:ext cx="44451" cy="25401"/>
            </a:xfrm>
            <a:custGeom>
              <a:rect b="b" l="l" r="r" t="t"/>
              <a:pathLst>
                <a:path extrusionOk="0" h="25401" w="44451">
                  <a:moveTo>
                    <a:pt x="0" y="0"/>
                  </a:moveTo>
                  <a:lnTo>
                    <a:pt x="0" y="0"/>
                  </a:lnTo>
                  <a:lnTo>
                    <a:pt x="3371" y="3371"/>
                  </a:lnTo>
                  <a:lnTo>
                    <a:pt x="6907" y="5026"/>
                  </a:lnTo>
                  <a:lnTo>
                    <a:pt x="8838" y="5467"/>
                  </a:lnTo>
                  <a:lnTo>
                    <a:pt x="14926" y="9459"/>
                  </a:lnTo>
                  <a:lnTo>
                    <a:pt x="23306" y="16424"/>
                  </a:lnTo>
                  <a:lnTo>
                    <a:pt x="4445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g30df25825c9_0_1871"/>
            <p:cNvSpPr/>
            <p:nvPr/>
          </p:nvSpPr>
          <p:spPr>
            <a:xfrm>
              <a:off x="6045201" y="2260861"/>
              <a:ext cx="19050" cy="107690"/>
            </a:xfrm>
            <a:custGeom>
              <a:rect b="b" l="l" r="r" t="t"/>
              <a:pathLst>
                <a:path extrusionOk="0" h="107690" w="19050">
                  <a:moveTo>
                    <a:pt x="12699" y="6089"/>
                  </a:moveTo>
                  <a:lnTo>
                    <a:pt x="12699" y="6089"/>
                  </a:lnTo>
                  <a:lnTo>
                    <a:pt x="9328" y="6089"/>
                  </a:lnTo>
                  <a:lnTo>
                    <a:pt x="5792" y="4208"/>
                  </a:lnTo>
                  <a:lnTo>
                    <a:pt x="338" y="0"/>
                  </a:lnTo>
                  <a:lnTo>
                    <a:pt x="0" y="15526"/>
                  </a:lnTo>
                  <a:lnTo>
                    <a:pt x="1881" y="19220"/>
                  </a:lnTo>
                  <a:lnTo>
                    <a:pt x="4363" y="23214"/>
                  </a:lnTo>
                  <a:lnTo>
                    <a:pt x="12764" y="53614"/>
                  </a:lnTo>
                  <a:lnTo>
                    <a:pt x="18763" y="83783"/>
                  </a:lnTo>
                  <a:lnTo>
                    <a:pt x="19049" y="10768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g30df25825c9_0_1871"/>
            <p:cNvSpPr/>
            <p:nvPr/>
          </p:nvSpPr>
          <p:spPr>
            <a:xfrm>
              <a:off x="6089650" y="2280533"/>
              <a:ext cx="38101" cy="94368"/>
            </a:xfrm>
            <a:custGeom>
              <a:rect b="b" l="l" r="r" t="t"/>
              <a:pathLst>
                <a:path extrusionOk="0" h="94368" w="38101">
                  <a:moveTo>
                    <a:pt x="0" y="5467"/>
                  </a:moveTo>
                  <a:lnTo>
                    <a:pt x="0" y="5467"/>
                  </a:lnTo>
                  <a:lnTo>
                    <a:pt x="5467" y="0"/>
                  </a:lnTo>
                  <a:lnTo>
                    <a:pt x="5762" y="411"/>
                  </a:lnTo>
                  <a:lnTo>
                    <a:pt x="6089" y="2750"/>
                  </a:lnTo>
                  <a:lnTo>
                    <a:pt x="6882" y="3655"/>
                  </a:lnTo>
                  <a:lnTo>
                    <a:pt x="12801" y="6013"/>
                  </a:lnTo>
                  <a:lnTo>
                    <a:pt x="15802" y="8767"/>
                  </a:lnTo>
                  <a:lnTo>
                    <a:pt x="17607" y="12343"/>
                  </a:lnTo>
                  <a:lnTo>
                    <a:pt x="23358" y="43966"/>
                  </a:lnTo>
                  <a:lnTo>
                    <a:pt x="25501" y="57169"/>
                  </a:lnTo>
                  <a:lnTo>
                    <a:pt x="30307" y="70190"/>
                  </a:lnTo>
                  <a:lnTo>
                    <a:pt x="31665" y="84366"/>
                  </a:lnTo>
                  <a:lnTo>
                    <a:pt x="32399" y="85583"/>
                  </a:lnTo>
                  <a:lnTo>
                    <a:pt x="33594" y="86394"/>
                  </a:lnTo>
                  <a:lnTo>
                    <a:pt x="35096" y="86935"/>
                  </a:lnTo>
                  <a:lnTo>
                    <a:pt x="36097" y="88001"/>
                  </a:lnTo>
                  <a:lnTo>
                    <a:pt x="38100" y="9436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g30df25825c9_0_1871"/>
            <p:cNvSpPr/>
            <p:nvPr/>
          </p:nvSpPr>
          <p:spPr>
            <a:xfrm>
              <a:off x="6134100" y="2317750"/>
              <a:ext cx="31751" cy="82551"/>
            </a:xfrm>
            <a:custGeom>
              <a:rect b="b" l="l" r="r" t="t"/>
              <a:pathLst>
                <a:path extrusionOk="0" h="82551" w="31751">
                  <a:moveTo>
                    <a:pt x="31750" y="0"/>
                  </a:moveTo>
                  <a:lnTo>
                    <a:pt x="31750" y="0"/>
                  </a:lnTo>
                  <a:lnTo>
                    <a:pt x="31750" y="8838"/>
                  </a:lnTo>
                  <a:lnTo>
                    <a:pt x="28379" y="18298"/>
                  </a:lnTo>
                  <a:lnTo>
                    <a:pt x="21625" y="29772"/>
                  </a:lnTo>
                  <a:lnTo>
                    <a:pt x="16018" y="48981"/>
                  </a:lnTo>
                  <a:lnTo>
                    <a:pt x="8111" y="62982"/>
                  </a:lnTo>
                  <a:lnTo>
                    <a:pt x="5877" y="77674"/>
                  </a:lnTo>
                  <a:lnTo>
                    <a:pt x="4623" y="79299"/>
                  </a:lnTo>
                  <a:lnTo>
                    <a:pt x="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g30df25825c9_0_1871"/>
            <p:cNvSpPr/>
            <p:nvPr/>
          </p:nvSpPr>
          <p:spPr>
            <a:xfrm>
              <a:off x="5994400" y="2362200"/>
              <a:ext cx="254001" cy="57151"/>
            </a:xfrm>
            <a:custGeom>
              <a:rect b="b" l="l" r="r" t="t"/>
              <a:pathLst>
                <a:path extrusionOk="0" h="57151" w="254001">
                  <a:moveTo>
                    <a:pt x="0" y="57150"/>
                  </a:moveTo>
                  <a:lnTo>
                    <a:pt x="0" y="57150"/>
                  </a:lnTo>
                  <a:lnTo>
                    <a:pt x="27147" y="56444"/>
                  </a:lnTo>
                  <a:lnTo>
                    <a:pt x="57380" y="51683"/>
                  </a:lnTo>
                  <a:lnTo>
                    <a:pt x="88931" y="45890"/>
                  </a:lnTo>
                  <a:lnTo>
                    <a:pt x="120653" y="39570"/>
                  </a:lnTo>
                  <a:lnTo>
                    <a:pt x="152400" y="29548"/>
                  </a:lnTo>
                  <a:lnTo>
                    <a:pt x="182268" y="24065"/>
                  </a:lnTo>
                  <a:lnTo>
                    <a:pt x="211266" y="14464"/>
                  </a:lnTo>
                  <a:lnTo>
                    <a:pt x="221602" y="12778"/>
                  </a:lnTo>
                  <a:lnTo>
                    <a:pt x="236424" y="7336"/>
                  </a:lnTo>
                  <a:lnTo>
                    <a:pt x="250632" y="6376"/>
                  </a:lnTo>
                  <a:lnTo>
                    <a:pt x="251755" y="5662"/>
                  </a:lnTo>
                  <a:lnTo>
                    <a:pt x="252504" y="4480"/>
                  </a:lnTo>
                  <a:lnTo>
                    <a:pt x="2540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8" name="Google Shape;878;g30df25825c9_0_1871"/>
          <p:cNvGrpSpPr/>
          <p:nvPr/>
        </p:nvGrpSpPr>
        <p:grpSpPr>
          <a:xfrm>
            <a:off x="1841500" y="3879850"/>
            <a:ext cx="292075" cy="400051"/>
            <a:chOff x="1841500" y="3879850"/>
            <a:chExt cx="292075" cy="400051"/>
          </a:xfrm>
        </p:grpSpPr>
        <p:sp>
          <p:nvSpPr>
            <p:cNvPr id="879" name="Google Shape;879;g30df25825c9_0_1871"/>
            <p:cNvSpPr/>
            <p:nvPr/>
          </p:nvSpPr>
          <p:spPr>
            <a:xfrm>
              <a:off x="1930400" y="4159250"/>
              <a:ext cx="82551" cy="57151"/>
            </a:xfrm>
            <a:custGeom>
              <a:rect b="b" l="l" r="r" t="t"/>
              <a:pathLst>
                <a:path extrusionOk="0" h="57151" w="82551">
                  <a:moveTo>
                    <a:pt x="82550" y="0"/>
                  </a:moveTo>
                  <a:lnTo>
                    <a:pt x="82550" y="0"/>
                  </a:lnTo>
                  <a:lnTo>
                    <a:pt x="79179" y="0"/>
                  </a:lnTo>
                  <a:lnTo>
                    <a:pt x="75642" y="1881"/>
                  </a:lnTo>
                  <a:lnTo>
                    <a:pt x="45289" y="27543"/>
                  </a:lnTo>
                  <a:lnTo>
                    <a:pt x="19558" y="48527"/>
                  </a:lnTo>
                  <a:lnTo>
                    <a:pt x="15042" y="50496"/>
                  </a:lnTo>
                  <a:lnTo>
                    <a:pt x="7634" y="56135"/>
                  </a:lnTo>
                  <a:lnTo>
                    <a:pt x="0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g30df25825c9_0_1871"/>
            <p:cNvSpPr/>
            <p:nvPr/>
          </p:nvSpPr>
          <p:spPr>
            <a:xfrm>
              <a:off x="2038350" y="4197350"/>
              <a:ext cx="82551" cy="82551"/>
            </a:xfrm>
            <a:custGeom>
              <a:rect b="b" l="l" r="r" t="t"/>
              <a:pathLst>
                <a:path extrusionOk="0" h="82551" w="82551">
                  <a:moveTo>
                    <a:pt x="0" y="0"/>
                  </a:moveTo>
                  <a:lnTo>
                    <a:pt x="0" y="0"/>
                  </a:lnTo>
                  <a:lnTo>
                    <a:pt x="5467" y="5467"/>
                  </a:lnTo>
                  <a:lnTo>
                    <a:pt x="6881" y="11245"/>
                  </a:lnTo>
                  <a:lnTo>
                    <a:pt x="17871" y="27705"/>
                  </a:lnTo>
                  <a:lnTo>
                    <a:pt x="30472" y="39601"/>
                  </a:lnTo>
                  <a:lnTo>
                    <a:pt x="36121" y="46528"/>
                  </a:lnTo>
                  <a:lnTo>
                    <a:pt x="61194" y="66972"/>
                  </a:lnTo>
                  <a:lnTo>
                    <a:pt x="75313" y="72842"/>
                  </a:lnTo>
                  <a:lnTo>
                    <a:pt x="77725" y="74667"/>
                  </a:lnTo>
                  <a:lnTo>
                    <a:pt x="8255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g30df25825c9_0_1871"/>
            <p:cNvSpPr/>
            <p:nvPr/>
          </p:nvSpPr>
          <p:spPr>
            <a:xfrm>
              <a:off x="1854200" y="4127500"/>
              <a:ext cx="273051" cy="31751"/>
            </a:xfrm>
            <a:custGeom>
              <a:rect b="b" l="l" r="r" t="t"/>
              <a:pathLst>
                <a:path extrusionOk="0" h="31751" w="273051">
                  <a:moveTo>
                    <a:pt x="0" y="31750"/>
                  </a:moveTo>
                  <a:lnTo>
                    <a:pt x="0" y="31750"/>
                  </a:lnTo>
                  <a:lnTo>
                    <a:pt x="29886" y="22912"/>
                  </a:lnTo>
                  <a:lnTo>
                    <a:pt x="53619" y="20195"/>
                  </a:lnTo>
                  <a:lnTo>
                    <a:pt x="78525" y="16018"/>
                  </a:lnTo>
                  <a:lnTo>
                    <a:pt x="103778" y="13683"/>
                  </a:lnTo>
                  <a:lnTo>
                    <a:pt x="132526" y="12894"/>
                  </a:lnTo>
                  <a:lnTo>
                    <a:pt x="158587" y="12738"/>
                  </a:lnTo>
                  <a:lnTo>
                    <a:pt x="177752" y="10830"/>
                  </a:lnTo>
                  <a:lnTo>
                    <a:pt x="208838" y="6940"/>
                  </a:lnTo>
                  <a:lnTo>
                    <a:pt x="239253" y="6384"/>
                  </a:lnTo>
                  <a:lnTo>
                    <a:pt x="263052" y="6350"/>
                  </a:lnTo>
                  <a:lnTo>
                    <a:pt x="266960" y="4469"/>
                  </a:lnTo>
                  <a:lnTo>
                    <a:pt x="273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g30df25825c9_0_1871"/>
            <p:cNvSpPr/>
            <p:nvPr/>
          </p:nvSpPr>
          <p:spPr>
            <a:xfrm>
              <a:off x="2012950" y="4057650"/>
              <a:ext cx="25349" cy="209466"/>
            </a:xfrm>
            <a:custGeom>
              <a:rect b="b" l="l" r="r" t="t"/>
              <a:pathLst>
                <a:path extrusionOk="0" h="209466" w="25349">
                  <a:moveTo>
                    <a:pt x="19050" y="0"/>
                  </a:moveTo>
                  <a:lnTo>
                    <a:pt x="19050" y="0"/>
                  </a:lnTo>
                  <a:lnTo>
                    <a:pt x="19050" y="30897"/>
                  </a:lnTo>
                  <a:lnTo>
                    <a:pt x="24812" y="59341"/>
                  </a:lnTo>
                  <a:lnTo>
                    <a:pt x="25348" y="89037"/>
                  </a:lnTo>
                  <a:lnTo>
                    <a:pt x="24690" y="116948"/>
                  </a:lnTo>
                  <a:lnTo>
                    <a:pt x="19442" y="146972"/>
                  </a:lnTo>
                  <a:lnTo>
                    <a:pt x="18519" y="154927"/>
                  </a:lnTo>
                  <a:lnTo>
                    <a:pt x="12968" y="181658"/>
                  </a:lnTo>
                  <a:lnTo>
                    <a:pt x="12779" y="186782"/>
                  </a:lnTo>
                  <a:lnTo>
                    <a:pt x="10854" y="190729"/>
                  </a:lnTo>
                  <a:lnTo>
                    <a:pt x="7239" y="195641"/>
                  </a:lnTo>
                  <a:lnTo>
                    <a:pt x="6428" y="202211"/>
                  </a:lnTo>
                  <a:lnTo>
                    <a:pt x="6357" y="208580"/>
                  </a:lnTo>
                  <a:lnTo>
                    <a:pt x="5649" y="208904"/>
                  </a:lnTo>
                  <a:lnTo>
                    <a:pt x="883" y="209465"/>
                  </a:lnTo>
                  <a:lnTo>
                    <a:pt x="589" y="208788"/>
                  </a:lnTo>
                  <a:lnTo>
                    <a:pt x="0" y="203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g30df25825c9_0_1871"/>
            <p:cNvSpPr/>
            <p:nvPr/>
          </p:nvSpPr>
          <p:spPr>
            <a:xfrm>
              <a:off x="1841500" y="3937069"/>
              <a:ext cx="177799" cy="133275"/>
            </a:xfrm>
            <a:custGeom>
              <a:rect b="b" l="l" r="r" t="t"/>
              <a:pathLst>
                <a:path extrusionOk="0" h="133275" w="177799">
                  <a:moveTo>
                    <a:pt x="0" y="31681"/>
                  </a:moveTo>
                  <a:lnTo>
                    <a:pt x="0" y="31681"/>
                  </a:lnTo>
                  <a:lnTo>
                    <a:pt x="3371" y="28310"/>
                  </a:lnTo>
                  <a:lnTo>
                    <a:pt x="6908" y="26655"/>
                  </a:lnTo>
                  <a:lnTo>
                    <a:pt x="22076" y="20436"/>
                  </a:lnTo>
                  <a:lnTo>
                    <a:pt x="34136" y="15257"/>
                  </a:lnTo>
                  <a:lnTo>
                    <a:pt x="65397" y="5877"/>
                  </a:lnTo>
                  <a:lnTo>
                    <a:pt x="82533" y="1106"/>
                  </a:lnTo>
                  <a:lnTo>
                    <a:pt x="111587" y="0"/>
                  </a:lnTo>
                  <a:lnTo>
                    <a:pt x="141739" y="638"/>
                  </a:lnTo>
                  <a:lnTo>
                    <a:pt x="149633" y="5001"/>
                  </a:lnTo>
                  <a:lnTo>
                    <a:pt x="157410" y="11487"/>
                  </a:lnTo>
                  <a:lnTo>
                    <a:pt x="175581" y="40831"/>
                  </a:lnTo>
                  <a:lnTo>
                    <a:pt x="177508" y="52659"/>
                  </a:lnTo>
                  <a:lnTo>
                    <a:pt x="177798" y="84335"/>
                  </a:lnTo>
                  <a:lnTo>
                    <a:pt x="175917" y="88714"/>
                  </a:lnTo>
                  <a:lnTo>
                    <a:pt x="173436" y="93012"/>
                  </a:lnTo>
                  <a:lnTo>
                    <a:pt x="171333" y="99399"/>
                  </a:lnTo>
                  <a:lnTo>
                    <a:pt x="167260" y="105760"/>
                  </a:lnTo>
                  <a:lnTo>
                    <a:pt x="165384" y="112976"/>
                  </a:lnTo>
                  <a:lnTo>
                    <a:pt x="160792" y="119052"/>
                  </a:lnTo>
                  <a:lnTo>
                    <a:pt x="158830" y="126582"/>
                  </a:lnTo>
                  <a:lnTo>
                    <a:pt x="152478" y="133201"/>
                  </a:lnTo>
                  <a:lnTo>
                    <a:pt x="146939" y="133274"/>
                  </a:lnTo>
                  <a:lnTo>
                    <a:pt x="136614" y="123821"/>
                  </a:lnTo>
                  <a:lnTo>
                    <a:pt x="134800" y="120140"/>
                  </a:lnTo>
                  <a:lnTo>
                    <a:pt x="134317" y="118170"/>
                  </a:lnTo>
                  <a:lnTo>
                    <a:pt x="133289" y="116857"/>
                  </a:lnTo>
                  <a:lnTo>
                    <a:pt x="107950" y="9518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g30df25825c9_0_1871"/>
            <p:cNvSpPr/>
            <p:nvPr/>
          </p:nvSpPr>
          <p:spPr>
            <a:xfrm>
              <a:off x="1866900" y="3879850"/>
              <a:ext cx="50801" cy="158751"/>
            </a:xfrm>
            <a:custGeom>
              <a:rect b="b" l="l" r="r" t="t"/>
              <a:pathLst>
                <a:path extrusionOk="0" h="158751" w="50801">
                  <a:moveTo>
                    <a:pt x="50800" y="0"/>
                  </a:moveTo>
                  <a:lnTo>
                    <a:pt x="50800" y="0"/>
                  </a:lnTo>
                  <a:lnTo>
                    <a:pt x="48919" y="27630"/>
                  </a:lnTo>
                  <a:lnTo>
                    <a:pt x="45333" y="56336"/>
                  </a:lnTo>
                  <a:lnTo>
                    <a:pt x="39540" y="86911"/>
                  </a:lnTo>
                  <a:lnTo>
                    <a:pt x="38035" y="95777"/>
                  </a:lnTo>
                  <a:lnTo>
                    <a:pt x="23198" y="125110"/>
                  </a:lnTo>
                  <a:lnTo>
                    <a:pt x="14570" y="139173"/>
                  </a:lnTo>
                  <a:lnTo>
                    <a:pt x="13947" y="141465"/>
                  </a:lnTo>
                  <a:lnTo>
                    <a:pt x="12826" y="142993"/>
                  </a:lnTo>
                  <a:lnTo>
                    <a:pt x="11373" y="144012"/>
                  </a:lnTo>
                  <a:lnTo>
                    <a:pt x="9698" y="144691"/>
                  </a:lnTo>
                  <a:lnTo>
                    <a:pt x="8582" y="145850"/>
                  </a:lnTo>
                  <a:lnTo>
                    <a:pt x="6437" y="152103"/>
                  </a:lnTo>
                  <a:lnTo>
                    <a:pt x="0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g30df25825c9_0_1871"/>
            <p:cNvSpPr/>
            <p:nvPr/>
          </p:nvSpPr>
          <p:spPr>
            <a:xfrm>
              <a:off x="2044726" y="3949723"/>
              <a:ext cx="88849" cy="69828"/>
            </a:xfrm>
            <a:custGeom>
              <a:rect b="b" l="l" r="r" t="t"/>
              <a:pathLst>
                <a:path extrusionOk="0" h="69828" w="88849">
                  <a:moveTo>
                    <a:pt x="19024" y="6327"/>
                  </a:moveTo>
                  <a:lnTo>
                    <a:pt x="19024" y="6327"/>
                  </a:lnTo>
                  <a:lnTo>
                    <a:pt x="29868" y="5622"/>
                  </a:lnTo>
                  <a:lnTo>
                    <a:pt x="61298" y="369"/>
                  </a:lnTo>
                  <a:lnTo>
                    <a:pt x="78163" y="0"/>
                  </a:lnTo>
                  <a:lnTo>
                    <a:pt x="79617" y="698"/>
                  </a:lnTo>
                  <a:lnTo>
                    <a:pt x="80586" y="1869"/>
                  </a:lnTo>
                  <a:lnTo>
                    <a:pt x="81232" y="3355"/>
                  </a:lnTo>
                  <a:lnTo>
                    <a:pt x="82368" y="4346"/>
                  </a:lnTo>
                  <a:lnTo>
                    <a:pt x="85512" y="5446"/>
                  </a:lnTo>
                  <a:lnTo>
                    <a:pt x="86633" y="6446"/>
                  </a:lnTo>
                  <a:lnTo>
                    <a:pt x="88579" y="11717"/>
                  </a:lnTo>
                  <a:lnTo>
                    <a:pt x="88848" y="21431"/>
                  </a:lnTo>
                  <a:lnTo>
                    <a:pt x="86981" y="25505"/>
                  </a:lnTo>
                  <a:lnTo>
                    <a:pt x="84505" y="29667"/>
                  </a:lnTo>
                  <a:lnTo>
                    <a:pt x="82405" y="35977"/>
                  </a:lnTo>
                  <a:lnTo>
                    <a:pt x="79414" y="40201"/>
                  </a:lnTo>
                  <a:lnTo>
                    <a:pt x="75732" y="42549"/>
                  </a:lnTo>
                  <a:lnTo>
                    <a:pt x="71744" y="44298"/>
                  </a:lnTo>
                  <a:lnTo>
                    <a:pt x="57113" y="55362"/>
                  </a:lnTo>
                  <a:lnTo>
                    <a:pt x="55000" y="55950"/>
                  </a:lnTo>
                  <a:lnTo>
                    <a:pt x="53591" y="57048"/>
                  </a:lnTo>
                  <a:lnTo>
                    <a:pt x="50903" y="61259"/>
                  </a:lnTo>
                  <a:lnTo>
                    <a:pt x="47774" y="62491"/>
                  </a:lnTo>
                  <a:lnTo>
                    <a:pt x="40016" y="63988"/>
                  </a:lnTo>
                  <a:lnTo>
                    <a:pt x="33789" y="67783"/>
                  </a:lnTo>
                  <a:lnTo>
                    <a:pt x="29584" y="68919"/>
                  </a:lnTo>
                  <a:lnTo>
                    <a:pt x="27475" y="68516"/>
                  </a:lnTo>
                  <a:lnTo>
                    <a:pt x="19021" y="64682"/>
                  </a:lnTo>
                  <a:lnTo>
                    <a:pt x="0" y="63477"/>
                  </a:lnTo>
                  <a:lnTo>
                    <a:pt x="31735" y="63477"/>
                  </a:lnTo>
                  <a:lnTo>
                    <a:pt x="61758" y="63477"/>
                  </a:lnTo>
                  <a:lnTo>
                    <a:pt x="74973" y="63477"/>
                  </a:lnTo>
                  <a:lnTo>
                    <a:pt x="77490" y="64182"/>
                  </a:lnTo>
                  <a:lnTo>
                    <a:pt x="79168" y="65358"/>
                  </a:lnTo>
                  <a:lnTo>
                    <a:pt x="82524" y="6982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g30df25825c9_0_1871"/>
            <p:cNvSpPr/>
            <p:nvPr/>
          </p:nvSpPr>
          <p:spPr>
            <a:xfrm>
              <a:off x="2044700" y="3937000"/>
              <a:ext cx="31751" cy="76201"/>
            </a:xfrm>
            <a:custGeom>
              <a:rect b="b" l="l" r="r" t="t"/>
              <a:pathLst>
                <a:path extrusionOk="0" h="76201" w="31751">
                  <a:moveTo>
                    <a:pt x="0" y="0"/>
                  </a:moveTo>
                  <a:lnTo>
                    <a:pt x="0" y="0"/>
                  </a:lnTo>
                  <a:lnTo>
                    <a:pt x="6742" y="6742"/>
                  </a:lnTo>
                  <a:lnTo>
                    <a:pt x="15887" y="29685"/>
                  </a:lnTo>
                  <a:lnTo>
                    <a:pt x="18926" y="52671"/>
                  </a:lnTo>
                  <a:lnTo>
                    <a:pt x="19013" y="59194"/>
                  </a:lnTo>
                  <a:lnTo>
                    <a:pt x="19731" y="60629"/>
                  </a:lnTo>
                  <a:lnTo>
                    <a:pt x="20915" y="61586"/>
                  </a:lnTo>
                  <a:lnTo>
                    <a:pt x="22410" y="62224"/>
                  </a:lnTo>
                  <a:lnTo>
                    <a:pt x="23407" y="63355"/>
                  </a:lnTo>
                  <a:lnTo>
                    <a:pt x="25138" y="68855"/>
                  </a:lnTo>
                  <a:lnTo>
                    <a:pt x="25322" y="72926"/>
                  </a:lnTo>
                  <a:lnTo>
                    <a:pt x="26054" y="74018"/>
                  </a:lnTo>
                  <a:lnTo>
                    <a:pt x="27247" y="74745"/>
                  </a:lnTo>
                  <a:lnTo>
                    <a:pt x="31750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7" name="Google Shape;887;g30df25825c9_0_1871"/>
          <p:cNvGrpSpPr/>
          <p:nvPr/>
        </p:nvGrpSpPr>
        <p:grpSpPr>
          <a:xfrm>
            <a:off x="3322053" y="3790950"/>
            <a:ext cx="297448" cy="508001"/>
            <a:chOff x="3322053" y="3790950"/>
            <a:chExt cx="297448" cy="508001"/>
          </a:xfrm>
        </p:grpSpPr>
        <p:sp>
          <p:nvSpPr>
            <p:cNvPr id="888" name="Google Shape;888;g30df25825c9_0_1871"/>
            <p:cNvSpPr/>
            <p:nvPr/>
          </p:nvSpPr>
          <p:spPr>
            <a:xfrm>
              <a:off x="3409950" y="4152900"/>
              <a:ext cx="114301" cy="146051"/>
            </a:xfrm>
            <a:custGeom>
              <a:rect b="b" l="l" r="r" t="t"/>
              <a:pathLst>
                <a:path extrusionOk="0" h="146051" w="114301">
                  <a:moveTo>
                    <a:pt x="0" y="0"/>
                  </a:moveTo>
                  <a:lnTo>
                    <a:pt x="0" y="0"/>
                  </a:lnTo>
                  <a:lnTo>
                    <a:pt x="16959" y="30775"/>
                  </a:lnTo>
                  <a:lnTo>
                    <a:pt x="26662" y="48630"/>
                  </a:lnTo>
                  <a:lnTo>
                    <a:pt x="55107" y="80307"/>
                  </a:lnTo>
                  <a:lnTo>
                    <a:pt x="69302" y="96557"/>
                  </a:lnTo>
                  <a:lnTo>
                    <a:pt x="74545" y="103593"/>
                  </a:lnTo>
                  <a:lnTo>
                    <a:pt x="99869" y="122400"/>
                  </a:lnTo>
                  <a:lnTo>
                    <a:pt x="112267" y="139296"/>
                  </a:lnTo>
                  <a:lnTo>
                    <a:pt x="114300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g30df25825c9_0_1871"/>
            <p:cNvSpPr/>
            <p:nvPr/>
          </p:nvSpPr>
          <p:spPr>
            <a:xfrm>
              <a:off x="3378200" y="4114800"/>
              <a:ext cx="143301" cy="152368"/>
            </a:xfrm>
            <a:custGeom>
              <a:rect b="b" l="l" r="r" t="t"/>
              <a:pathLst>
                <a:path extrusionOk="0" h="152368" w="143301">
                  <a:moveTo>
                    <a:pt x="0" y="0"/>
                  </a:moveTo>
                  <a:lnTo>
                    <a:pt x="0" y="0"/>
                  </a:lnTo>
                  <a:lnTo>
                    <a:pt x="20723" y="5026"/>
                  </a:lnTo>
                  <a:lnTo>
                    <a:pt x="52271" y="6234"/>
                  </a:lnTo>
                  <a:lnTo>
                    <a:pt x="83127" y="6343"/>
                  </a:lnTo>
                  <a:lnTo>
                    <a:pt x="113136" y="12438"/>
                  </a:lnTo>
                  <a:lnTo>
                    <a:pt x="119192" y="14465"/>
                  </a:lnTo>
                  <a:lnTo>
                    <a:pt x="124235" y="17013"/>
                  </a:lnTo>
                  <a:lnTo>
                    <a:pt x="132010" y="18782"/>
                  </a:lnTo>
                  <a:lnTo>
                    <a:pt x="138700" y="24494"/>
                  </a:lnTo>
                  <a:lnTo>
                    <a:pt x="139255" y="26879"/>
                  </a:lnTo>
                  <a:lnTo>
                    <a:pt x="139404" y="28503"/>
                  </a:lnTo>
                  <a:lnTo>
                    <a:pt x="141450" y="32188"/>
                  </a:lnTo>
                  <a:lnTo>
                    <a:pt x="142983" y="34159"/>
                  </a:lnTo>
                  <a:lnTo>
                    <a:pt x="143300" y="35473"/>
                  </a:lnTo>
                  <a:lnTo>
                    <a:pt x="142806" y="36349"/>
                  </a:lnTo>
                  <a:lnTo>
                    <a:pt x="141770" y="36932"/>
                  </a:lnTo>
                  <a:lnTo>
                    <a:pt x="140620" y="41344"/>
                  </a:lnTo>
                  <a:lnTo>
                    <a:pt x="139116" y="54624"/>
                  </a:lnTo>
                  <a:lnTo>
                    <a:pt x="132816" y="63419"/>
                  </a:lnTo>
                  <a:lnTo>
                    <a:pt x="113696" y="81219"/>
                  </a:lnTo>
                  <a:lnTo>
                    <a:pt x="83821" y="102041"/>
                  </a:lnTo>
                  <a:lnTo>
                    <a:pt x="52991" y="125792"/>
                  </a:lnTo>
                  <a:lnTo>
                    <a:pt x="24079" y="145920"/>
                  </a:lnTo>
                  <a:lnTo>
                    <a:pt x="14190" y="150480"/>
                  </a:lnTo>
                  <a:lnTo>
                    <a:pt x="1019" y="152367"/>
                  </a:lnTo>
                  <a:lnTo>
                    <a:pt x="679" y="151673"/>
                  </a:lnTo>
                  <a:lnTo>
                    <a:pt x="0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g30df25825c9_0_1871"/>
            <p:cNvSpPr/>
            <p:nvPr/>
          </p:nvSpPr>
          <p:spPr>
            <a:xfrm>
              <a:off x="3327400" y="4064000"/>
              <a:ext cx="120651" cy="88901"/>
            </a:xfrm>
            <a:custGeom>
              <a:rect b="b" l="l" r="r" t="t"/>
              <a:pathLst>
                <a:path extrusionOk="0" h="88901" w="120651">
                  <a:moveTo>
                    <a:pt x="120650" y="0"/>
                  </a:moveTo>
                  <a:lnTo>
                    <a:pt x="120650" y="0"/>
                  </a:lnTo>
                  <a:lnTo>
                    <a:pt x="117279" y="0"/>
                  </a:lnTo>
                  <a:lnTo>
                    <a:pt x="116286" y="705"/>
                  </a:lnTo>
                  <a:lnTo>
                    <a:pt x="115624" y="1881"/>
                  </a:lnTo>
                  <a:lnTo>
                    <a:pt x="115183" y="3371"/>
                  </a:lnTo>
                  <a:lnTo>
                    <a:pt x="107509" y="12865"/>
                  </a:lnTo>
                  <a:lnTo>
                    <a:pt x="101469" y="20981"/>
                  </a:lnTo>
                  <a:lnTo>
                    <a:pt x="96603" y="27669"/>
                  </a:lnTo>
                  <a:lnTo>
                    <a:pt x="69467" y="51595"/>
                  </a:lnTo>
                  <a:lnTo>
                    <a:pt x="40083" y="75565"/>
                  </a:lnTo>
                  <a:lnTo>
                    <a:pt x="37305" y="77893"/>
                  </a:lnTo>
                  <a:lnTo>
                    <a:pt x="30456" y="80480"/>
                  </a:lnTo>
                  <a:lnTo>
                    <a:pt x="23414" y="82336"/>
                  </a:lnTo>
                  <a:lnTo>
                    <a:pt x="13144" y="87394"/>
                  </a:lnTo>
                  <a:lnTo>
                    <a:pt x="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g30df25825c9_0_1871"/>
            <p:cNvSpPr/>
            <p:nvPr/>
          </p:nvSpPr>
          <p:spPr>
            <a:xfrm>
              <a:off x="3454400" y="3793642"/>
              <a:ext cx="57151" cy="314809"/>
            </a:xfrm>
            <a:custGeom>
              <a:rect b="b" l="l" r="r" t="t"/>
              <a:pathLst>
                <a:path extrusionOk="0" h="314809" w="57151">
                  <a:moveTo>
                    <a:pt x="57150" y="3658"/>
                  </a:moveTo>
                  <a:lnTo>
                    <a:pt x="57150" y="3658"/>
                  </a:lnTo>
                  <a:lnTo>
                    <a:pt x="57150" y="0"/>
                  </a:lnTo>
                  <a:lnTo>
                    <a:pt x="57150" y="31544"/>
                  </a:lnTo>
                  <a:lnTo>
                    <a:pt x="57150" y="58320"/>
                  </a:lnTo>
                  <a:lnTo>
                    <a:pt x="52786" y="85717"/>
                  </a:lnTo>
                  <a:lnTo>
                    <a:pt x="49978" y="105112"/>
                  </a:lnTo>
                  <a:lnTo>
                    <a:pt x="38983" y="130629"/>
                  </a:lnTo>
                  <a:lnTo>
                    <a:pt x="29807" y="156053"/>
                  </a:lnTo>
                  <a:lnTo>
                    <a:pt x="19073" y="185926"/>
                  </a:lnTo>
                  <a:lnTo>
                    <a:pt x="9175" y="213091"/>
                  </a:lnTo>
                  <a:lnTo>
                    <a:pt x="6598" y="244187"/>
                  </a:lnTo>
                  <a:lnTo>
                    <a:pt x="6360" y="274768"/>
                  </a:lnTo>
                  <a:lnTo>
                    <a:pt x="6350" y="304194"/>
                  </a:lnTo>
                  <a:lnTo>
                    <a:pt x="4469" y="308444"/>
                  </a:lnTo>
                  <a:lnTo>
                    <a:pt x="0" y="31480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g30df25825c9_0_1871"/>
            <p:cNvSpPr/>
            <p:nvPr/>
          </p:nvSpPr>
          <p:spPr>
            <a:xfrm>
              <a:off x="3409950" y="4038600"/>
              <a:ext cx="133351" cy="44451"/>
            </a:xfrm>
            <a:custGeom>
              <a:rect b="b" l="l" r="r" t="t"/>
              <a:pathLst>
                <a:path extrusionOk="0" h="44451" w="1333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705" y="4364"/>
                  </a:lnTo>
                  <a:lnTo>
                    <a:pt x="1881" y="5026"/>
                  </a:lnTo>
                  <a:lnTo>
                    <a:pt x="3371" y="5467"/>
                  </a:lnTo>
                  <a:lnTo>
                    <a:pt x="4364" y="6467"/>
                  </a:lnTo>
                  <a:lnTo>
                    <a:pt x="7172" y="11951"/>
                  </a:lnTo>
                  <a:lnTo>
                    <a:pt x="12831" y="18481"/>
                  </a:lnTo>
                  <a:lnTo>
                    <a:pt x="27320" y="26721"/>
                  </a:lnTo>
                  <a:lnTo>
                    <a:pt x="57403" y="37996"/>
                  </a:lnTo>
                  <a:lnTo>
                    <a:pt x="76275" y="42538"/>
                  </a:lnTo>
                  <a:lnTo>
                    <a:pt x="107254" y="44198"/>
                  </a:lnTo>
                  <a:lnTo>
                    <a:pt x="13335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g30df25825c9_0_1871"/>
            <p:cNvSpPr/>
            <p:nvPr/>
          </p:nvSpPr>
          <p:spPr>
            <a:xfrm>
              <a:off x="3429000" y="3981450"/>
              <a:ext cx="82551" cy="38101"/>
            </a:xfrm>
            <a:custGeom>
              <a:rect b="b" l="l" r="r" t="t"/>
              <a:pathLst>
                <a:path extrusionOk="0" h="38101" w="82551">
                  <a:moveTo>
                    <a:pt x="0" y="0"/>
                  </a:moveTo>
                  <a:lnTo>
                    <a:pt x="0" y="0"/>
                  </a:lnTo>
                  <a:lnTo>
                    <a:pt x="6742" y="6742"/>
                  </a:lnTo>
                  <a:lnTo>
                    <a:pt x="37903" y="21048"/>
                  </a:lnTo>
                  <a:lnTo>
                    <a:pt x="63892" y="30341"/>
                  </a:lnTo>
                  <a:lnTo>
                    <a:pt x="77139" y="31472"/>
                  </a:lnTo>
                  <a:lnTo>
                    <a:pt x="78943" y="32270"/>
                  </a:lnTo>
                  <a:lnTo>
                    <a:pt x="80145" y="33508"/>
                  </a:lnTo>
                  <a:lnTo>
                    <a:pt x="82550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g30df25825c9_0_1871"/>
            <p:cNvSpPr/>
            <p:nvPr/>
          </p:nvSpPr>
          <p:spPr>
            <a:xfrm>
              <a:off x="3397250" y="3930650"/>
              <a:ext cx="158751" cy="19051"/>
            </a:xfrm>
            <a:custGeom>
              <a:rect b="b" l="l" r="r" t="t"/>
              <a:pathLst>
                <a:path extrusionOk="0" h="19051" w="158751">
                  <a:moveTo>
                    <a:pt x="0" y="0"/>
                  </a:moveTo>
                  <a:lnTo>
                    <a:pt x="0" y="0"/>
                  </a:lnTo>
                  <a:lnTo>
                    <a:pt x="30440" y="0"/>
                  </a:lnTo>
                  <a:lnTo>
                    <a:pt x="56664" y="0"/>
                  </a:lnTo>
                  <a:lnTo>
                    <a:pt x="82454" y="1881"/>
                  </a:lnTo>
                  <a:lnTo>
                    <a:pt x="113581" y="6467"/>
                  </a:lnTo>
                  <a:lnTo>
                    <a:pt x="141568" y="16424"/>
                  </a:lnTo>
                  <a:lnTo>
                    <a:pt x="158750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g30df25825c9_0_1871"/>
            <p:cNvSpPr/>
            <p:nvPr/>
          </p:nvSpPr>
          <p:spPr>
            <a:xfrm>
              <a:off x="3391411" y="3867150"/>
              <a:ext cx="50290" cy="184151"/>
            </a:xfrm>
            <a:custGeom>
              <a:rect b="b" l="l" r="r" t="t"/>
              <a:pathLst>
                <a:path extrusionOk="0" h="184151" w="50290">
                  <a:moveTo>
                    <a:pt x="50289" y="0"/>
                  </a:moveTo>
                  <a:lnTo>
                    <a:pt x="50289" y="0"/>
                  </a:lnTo>
                  <a:lnTo>
                    <a:pt x="43547" y="10113"/>
                  </a:lnTo>
                  <a:lnTo>
                    <a:pt x="37327" y="26498"/>
                  </a:lnTo>
                  <a:lnTo>
                    <a:pt x="28948" y="50826"/>
                  </a:lnTo>
                  <a:lnTo>
                    <a:pt x="19128" y="80451"/>
                  </a:lnTo>
                  <a:lnTo>
                    <a:pt x="12582" y="100906"/>
                  </a:lnTo>
                  <a:lnTo>
                    <a:pt x="5308" y="125515"/>
                  </a:lnTo>
                  <a:lnTo>
                    <a:pt x="0" y="153085"/>
                  </a:lnTo>
                  <a:lnTo>
                    <a:pt x="1597" y="158114"/>
                  </a:lnTo>
                  <a:lnTo>
                    <a:pt x="3954" y="162701"/>
                  </a:lnTo>
                  <a:lnTo>
                    <a:pt x="6379" y="175659"/>
                  </a:lnTo>
                  <a:lnTo>
                    <a:pt x="12189" y="184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g30df25825c9_0_1871"/>
            <p:cNvSpPr/>
            <p:nvPr/>
          </p:nvSpPr>
          <p:spPr>
            <a:xfrm>
              <a:off x="3384550" y="3854450"/>
              <a:ext cx="234951" cy="31751"/>
            </a:xfrm>
            <a:custGeom>
              <a:rect b="b" l="l" r="r" t="t"/>
              <a:pathLst>
                <a:path extrusionOk="0" h="31751" w="234951">
                  <a:moveTo>
                    <a:pt x="0" y="6350"/>
                  </a:moveTo>
                  <a:lnTo>
                    <a:pt x="0" y="6350"/>
                  </a:lnTo>
                  <a:lnTo>
                    <a:pt x="3371" y="6350"/>
                  </a:lnTo>
                  <a:lnTo>
                    <a:pt x="4364" y="5645"/>
                  </a:lnTo>
                  <a:lnTo>
                    <a:pt x="5026" y="4469"/>
                  </a:lnTo>
                  <a:lnTo>
                    <a:pt x="5467" y="2979"/>
                  </a:lnTo>
                  <a:lnTo>
                    <a:pt x="6467" y="1986"/>
                  </a:lnTo>
                  <a:lnTo>
                    <a:pt x="11740" y="262"/>
                  </a:lnTo>
                  <a:lnTo>
                    <a:pt x="42481" y="1"/>
                  </a:lnTo>
                  <a:lnTo>
                    <a:pt x="69252" y="0"/>
                  </a:lnTo>
                  <a:lnTo>
                    <a:pt x="95132" y="0"/>
                  </a:lnTo>
                  <a:lnTo>
                    <a:pt x="120627" y="4364"/>
                  </a:lnTo>
                  <a:lnTo>
                    <a:pt x="146045" y="7839"/>
                  </a:lnTo>
                  <a:lnTo>
                    <a:pt x="177242" y="19181"/>
                  </a:lnTo>
                  <a:lnTo>
                    <a:pt x="186724" y="22636"/>
                  </a:lnTo>
                  <a:lnTo>
                    <a:pt x="206296" y="26736"/>
                  </a:lnTo>
                  <a:lnTo>
                    <a:pt x="213042" y="29521"/>
                  </a:lnTo>
                  <a:lnTo>
                    <a:pt x="23495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g30df25825c9_0_1871"/>
            <p:cNvSpPr/>
            <p:nvPr/>
          </p:nvSpPr>
          <p:spPr>
            <a:xfrm>
              <a:off x="3322053" y="3790950"/>
              <a:ext cx="138691" cy="133351"/>
            </a:xfrm>
            <a:custGeom>
              <a:rect b="b" l="l" r="r" t="t"/>
              <a:pathLst>
                <a:path extrusionOk="0" h="133351" w="138691">
                  <a:moveTo>
                    <a:pt x="125997" y="0"/>
                  </a:moveTo>
                  <a:lnTo>
                    <a:pt x="125997" y="0"/>
                  </a:lnTo>
                  <a:lnTo>
                    <a:pt x="138428" y="0"/>
                  </a:lnTo>
                  <a:lnTo>
                    <a:pt x="138690" y="9460"/>
                  </a:lnTo>
                  <a:lnTo>
                    <a:pt x="136812" y="13141"/>
                  </a:lnTo>
                  <a:lnTo>
                    <a:pt x="134331" y="17129"/>
                  </a:lnTo>
                  <a:lnTo>
                    <a:pt x="129237" y="30914"/>
                  </a:lnTo>
                  <a:lnTo>
                    <a:pt x="108605" y="58517"/>
                  </a:lnTo>
                  <a:lnTo>
                    <a:pt x="98512" y="66695"/>
                  </a:lnTo>
                  <a:lnTo>
                    <a:pt x="69221" y="85418"/>
                  </a:lnTo>
                  <a:lnTo>
                    <a:pt x="60547" y="88764"/>
                  </a:lnTo>
                  <a:lnTo>
                    <a:pt x="30757" y="107632"/>
                  </a:lnTo>
                  <a:lnTo>
                    <a:pt x="14651" y="118492"/>
                  </a:lnTo>
                  <a:lnTo>
                    <a:pt x="0" y="132357"/>
                  </a:lnTo>
                  <a:lnTo>
                    <a:pt x="371" y="132688"/>
                  </a:lnTo>
                  <a:lnTo>
                    <a:pt x="5347" y="133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8" name="Google Shape;898;g30df25825c9_0_1871"/>
          <p:cNvSpPr/>
          <p:nvPr/>
        </p:nvSpPr>
        <p:spPr>
          <a:xfrm>
            <a:off x="3422650" y="2451100"/>
            <a:ext cx="127001" cy="38101"/>
          </a:xfrm>
          <a:custGeom>
            <a:rect b="b" l="l" r="r" t="t"/>
            <a:pathLst>
              <a:path extrusionOk="0" h="38101" w="127001">
                <a:moveTo>
                  <a:pt x="0" y="0"/>
                </a:moveTo>
                <a:lnTo>
                  <a:pt x="0" y="0"/>
                </a:lnTo>
                <a:lnTo>
                  <a:pt x="11811" y="0"/>
                </a:lnTo>
                <a:lnTo>
                  <a:pt x="12107" y="706"/>
                </a:lnTo>
                <a:lnTo>
                  <a:pt x="12622" y="5467"/>
                </a:lnTo>
                <a:lnTo>
                  <a:pt x="14547" y="5958"/>
                </a:lnTo>
                <a:lnTo>
                  <a:pt x="18972" y="6343"/>
                </a:lnTo>
                <a:lnTo>
                  <a:pt x="25322" y="12622"/>
                </a:lnTo>
                <a:lnTo>
                  <a:pt x="28748" y="12677"/>
                </a:lnTo>
                <a:lnTo>
                  <a:pt x="29749" y="13390"/>
                </a:lnTo>
                <a:lnTo>
                  <a:pt x="30416" y="14571"/>
                </a:lnTo>
                <a:lnTo>
                  <a:pt x="30861" y="16064"/>
                </a:lnTo>
                <a:lnTo>
                  <a:pt x="31863" y="17059"/>
                </a:lnTo>
                <a:lnTo>
                  <a:pt x="37815" y="18972"/>
                </a:lnTo>
                <a:lnTo>
                  <a:pt x="47741" y="19049"/>
                </a:lnTo>
                <a:lnTo>
                  <a:pt x="48761" y="19755"/>
                </a:lnTo>
                <a:lnTo>
                  <a:pt x="49440" y="20931"/>
                </a:lnTo>
                <a:lnTo>
                  <a:pt x="50721" y="25139"/>
                </a:lnTo>
                <a:lnTo>
                  <a:pt x="79284" y="25400"/>
                </a:lnTo>
                <a:lnTo>
                  <a:pt x="80373" y="26105"/>
                </a:lnTo>
                <a:lnTo>
                  <a:pt x="81099" y="27281"/>
                </a:lnTo>
                <a:lnTo>
                  <a:pt x="81582" y="28771"/>
                </a:lnTo>
                <a:lnTo>
                  <a:pt x="82610" y="29764"/>
                </a:lnTo>
                <a:lnTo>
                  <a:pt x="87932" y="31488"/>
                </a:lnTo>
                <a:lnTo>
                  <a:pt x="113394" y="31750"/>
                </a:lnTo>
                <a:lnTo>
                  <a:pt x="113696" y="32456"/>
                </a:lnTo>
                <a:lnTo>
                  <a:pt x="114031" y="35121"/>
                </a:lnTo>
                <a:lnTo>
                  <a:pt x="114827" y="36114"/>
                </a:lnTo>
                <a:lnTo>
                  <a:pt x="120571" y="38077"/>
                </a:lnTo>
                <a:lnTo>
                  <a:pt x="127000" y="381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9" name="Google Shape;899;g30df25825c9_0_1871"/>
          <p:cNvGrpSpPr/>
          <p:nvPr/>
        </p:nvGrpSpPr>
        <p:grpSpPr>
          <a:xfrm>
            <a:off x="4648208" y="3930650"/>
            <a:ext cx="298443" cy="266701"/>
            <a:chOff x="4648208" y="3930650"/>
            <a:chExt cx="298443" cy="266701"/>
          </a:xfrm>
        </p:grpSpPr>
        <p:sp>
          <p:nvSpPr>
            <p:cNvPr id="900" name="Google Shape;900;g30df25825c9_0_1871"/>
            <p:cNvSpPr/>
            <p:nvPr/>
          </p:nvSpPr>
          <p:spPr>
            <a:xfrm>
              <a:off x="4838700" y="4159250"/>
              <a:ext cx="76201" cy="38101"/>
            </a:xfrm>
            <a:custGeom>
              <a:rect b="b" l="l" r="r" t="t"/>
              <a:pathLst>
                <a:path extrusionOk="0" h="38101" w="762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705" y="4364"/>
                  </a:lnTo>
                  <a:lnTo>
                    <a:pt x="1881" y="5026"/>
                  </a:lnTo>
                  <a:lnTo>
                    <a:pt x="3371" y="5467"/>
                  </a:lnTo>
                  <a:lnTo>
                    <a:pt x="12865" y="11260"/>
                  </a:lnTo>
                  <a:lnTo>
                    <a:pt x="14927" y="11740"/>
                  </a:lnTo>
                  <a:lnTo>
                    <a:pt x="46079" y="27602"/>
                  </a:lnTo>
                  <a:lnTo>
                    <a:pt x="62600" y="33085"/>
                  </a:lnTo>
                  <a:lnTo>
                    <a:pt x="67334" y="35871"/>
                  </a:lnTo>
                  <a:lnTo>
                    <a:pt x="76200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g30df25825c9_0_1871"/>
            <p:cNvSpPr/>
            <p:nvPr/>
          </p:nvSpPr>
          <p:spPr>
            <a:xfrm>
              <a:off x="4775200" y="4114800"/>
              <a:ext cx="50801" cy="50801"/>
            </a:xfrm>
            <a:custGeom>
              <a:rect b="b" l="l" r="r" t="t"/>
              <a:pathLst>
                <a:path extrusionOk="0" h="50801" w="50801">
                  <a:moveTo>
                    <a:pt x="50800" y="0"/>
                  </a:moveTo>
                  <a:lnTo>
                    <a:pt x="50800" y="0"/>
                  </a:lnTo>
                  <a:lnTo>
                    <a:pt x="50800" y="3371"/>
                  </a:lnTo>
                  <a:lnTo>
                    <a:pt x="50095" y="4364"/>
                  </a:lnTo>
                  <a:lnTo>
                    <a:pt x="48918" y="5026"/>
                  </a:lnTo>
                  <a:lnTo>
                    <a:pt x="47429" y="5467"/>
                  </a:lnTo>
                  <a:lnTo>
                    <a:pt x="37935" y="13141"/>
                  </a:lnTo>
                  <a:lnTo>
                    <a:pt x="34499" y="17129"/>
                  </a:lnTo>
                  <a:lnTo>
                    <a:pt x="30412" y="25439"/>
                  </a:lnTo>
                  <a:lnTo>
                    <a:pt x="23019" y="33874"/>
                  </a:lnTo>
                  <a:lnTo>
                    <a:pt x="18933" y="36222"/>
                  </a:lnTo>
                  <a:lnTo>
                    <a:pt x="14765" y="37971"/>
                  </a:lnTo>
                  <a:lnTo>
                    <a:pt x="0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g30df25825c9_0_1871"/>
            <p:cNvSpPr/>
            <p:nvPr/>
          </p:nvSpPr>
          <p:spPr>
            <a:xfrm>
              <a:off x="4838700" y="4064000"/>
              <a:ext cx="19051" cy="107951"/>
            </a:xfrm>
            <a:custGeom>
              <a:rect b="b" l="l" r="r" t="t"/>
              <a:pathLst>
                <a:path extrusionOk="0" h="107951" w="19051">
                  <a:moveTo>
                    <a:pt x="19050" y="0"/>
                  </a:moveTo>
                  <a:lnTo>
                    <a:pt x="19050" y="0"/>
                  </a:lnTo>
                  <a:lnTo>
                    <a:pt x="19050" y="27527"/>
                  </a:lnTo>
                  <a:lnTo>
                    <a:pt x="13092" y="57315"/>
                  </a:lnTo>
                  <a:lnTo>
                    <a:pt x="12703" y="88852"/>
                  </a:lnTo>
                  <a:lnTo>
                    <a:pt x="12700" y="97358"/>
                  </a:lnTo>
                  <a:lnTo>
                    <a:pt x="11995" y="98771"/>
                  </a:lnTo>
                  <a:lnTo>
                    <a:pt x="10819" y="99714"/>
                  </a:lnTo>
                  <a:lnTo>
                    <a:pt x="9329" y="100343"/>
                  </a:lnTo>
                  <a:lnTo>
                    <a:pt x="8336" y="101468"/>
                  </a:lnTo>
                  <a:lnTo>
                    <a:pt x="6428" y="107656"/>
                  </a:lnTo>
                  <a:lnTo>
                    <a:pt x="0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g30df25825c9_0_1871"/>
            <p:cNvSpPr/>
            <p:nvPr/>
          </p:nvSpPr>
          <p:spPr>
            <a:xfrm>
              <a:off x="4806950" y="4102100"/>
              <a:ext cx="139701" cy="31751"/>
            </a:xfrm>
            <a:custGeom>
              <a:rect b="b" l="l" r="r" t="t"/>
              <a:pathLst>
                <a:path extrusionOk="0" h="31751" w="139701">
                  <a:moveTo>
                    <a:pt x="0" y="0"/>
                  </a:moveTo>
                  <a:lnTo>
                    <a:pt x="0" y="0"/>
                  </a:lnTo>
                  <a:lnTo>
                    <a:pt x="3371" y="3371"/>
                  </a:lnTo>
                  <a:lnTo>
                    <a:pt x="6907" y="5026"/>
                  </a:lnTo>
                  <a:lnTo>
                    <a:pt x="8838" y="5467"/>
                  </a:lnTo>
                  <a:lnTo>
                    <a:pt x="17712" y="10540"/>
                  </a:lnTo>
                  <a:lnTo>
                    <a:pt x="45541" y="17580"/>
                  </a:lnTo>
                  <a:lnTo>
                    <a:pt x="76344" y="27602"/>
                  </a:lnTo>
                  <a:lnTo>
                    <a:pt x="105474" y="31386"/>
                  </a:lnTo>
                  <a:lnTo>
                    <a:pt x="136623" y="31744"/>
                  </a:lnTo>
                  <a:lnTo>
                    <a:pt x="13970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g30df25825c9_0_1871"/>
            <p:cNvSpPr/>
            <p:nvPr/>
          </p:nvSpPr>
          <p:spPr>
            <a:xfrm>
              <a:off x="4832350" y="4025900"/>
              <a:ext cx="69851" cy="31751"/>
            </a:xfrm>
            <a:custGeom>
              <a:rect b="b" l="l" r="r" t="t"/>
              <a:pathLst>
                <a:path extrusionOk="0" h="31751" w="69851">
                  <a:moveTo>
                    <a:pt x="0" y="0"/>
                  </a:moveTo>
                  <a:lnTo>
                    <a:pt x="0" y="0"/>
                  </a:lnTo>
                  <a:lnTo>
                    <a:pt x="5467" y="5467"/>
                  </a:lnTo>
                  <a:lnTo>
                    <a:pt x="9460" y="6088"/>
                  </a:lnTo>
                  <a:lnTo>
                    <a:pt x="15111" y="6272"/>
                  </a:lnTo>
                  <a:lnTo>
                    <a:pt x="19181" y="8197"/>
                  </a:lnTo>
                  <a:lnTo>
                    <a:pt x="30914" y="15181"/>
                  </a:lnTo>
                  <a:lnTo>
                    <a:pt x="60897" y="27551"/>
                  </a:lnTo>
                  <a:lnTo>
                    <a:pt x="6985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g30df25825c9_0_1871"/>
            <p:cNvSpPr/>
            <p:nvPr/>
          </p:nvSpPr>
          <p:spPr>
            <a:xfrm>
              <a:off x="4775207" y="3956050"/>
              <a:ext cx="119751" cy="120648"/>
            </a:xfrm>
            <a:custGeom>
              <a:rect b="b" l="l" r="r" t="t"/>
              <a:pathLst>
                <a:path extrusionOk="0" h="120648" w="119751">
                  <a:moveTo>
                    <a:pt x="82543" y="0"/>
                  </a:moveTo>
                  <a:lnTo>
                    <a:pt x="82543" y="0"/>
                  </a:lnTo>
                  <a:lnTo>
                    <a:pt x="82543" y="3371"/>
                  </a:lnTo>
                  <a:lnTo>
                    <a:pt x="80662" y="6907"/>
                  </a:lnTo>
                  <a:lnTo>
                    <a:pt x="61344" y="36986"/>
                  </a:lnTo>
                  <a:lnTo>
                    <a:pt x="33860" y="67717"/>
                  </a:lnTo>
                  <a:lnTo>
                    <a:pt x="21160" y="79727"/>
                  </a:lnTo>
                  <a:lnTo>
                    <a:pt x="12693" y="83874"/>
                  </a:lnTo>
                  <a:lnTo>
                    <a:pt x="7597" y="87907"/>
                  </a:lnTo>
                  <a:lnTo>
                    <a:pt x="0" y="88900"/>
                  </a:lnTo>
                  <a:lnTo>
                    <a:pt x="6081" y="88900"/>
                  </a:lnTo>
                  <a:lnTo>
                    <a:pt x="6266" y="85529"/>
                  </a:lnTo>
                  <a:lnTo>
                    <a:pt x="6997" y="84536"/>
                  </a:lnTo>
                  <a:lnTo>
                    <a:pt x="12806" y="82019"/>
                  </a:lnTo>
                  <a:lnTo>
                    <a:pt x="18082" y="77106"/>
                  </a:lnTo>
                  <a:lnTo>
                    <a:pt x="23923" y="75673"/>
                  </a:lnTo>
                  <a:lnTo>
                    <a:pt x="29818" y="71889"/>
                  </a:lnTo>
                  <a:lnTo>
                    <a:pt x="36033" y="69748"/>
                  </a:lnTo>
                  <a:lnTo>
                    <a:pt x="42343" y="65665"/>
                  </a:lnTo>
                  <a:lnTo>
                    <a:pt x="69451" y="55699"/>
                  </a:lnTo>
                  <a:lnTo>
                    <a:pt x="73902" y="52977"/>
                  </a:lnTo>
                  <a:lnTo>
                    <a:pt x="82509" y="51230"/>
                  </a:lnTo>
                  <a:lnTo>
                    <a:pt x="97358" y="50825"/>
                  </a:lnTo>
                  <a:lnTo>
                    <a:pt x="98770" y="50111"/>
                  </a:lnTo>
                  <a:lnTo>
                    <a:pt x="99711" y="48930"/>
                  </a:lnTo>
                  <a:lnTo>
                    <a:pt x="100338" y="47437"/>
                  </a:lnTo>
                  <a:lnTo>
                    <a:pt x="101462" y="46441"/>
                  </a:lnTo>
                  <a:lnTo>
                    <a:pt x="104592" y="45335"/>
                  </a:lnTo>
                  <a:lnTo>
                    <a:pt x="106413" y="45745"/>
                  </a:lnTo>
                  <a:lnTo>
                    <a:pt x="114189" y="50729"/>
                  </a:lnTo>
                  <a:lnTo>
                    <a:pt x="119750" y="56261"/>
                  </a:lnTo>
                  <a:lnTo>
                    <a:pt x="119342" y="56557"/>
                  </a:lnTo>
                  <a:lnTo>
                    <a:pt x="117008" y="56886"/>
                  </a:lnTo>
                  <a:lnTo>
                    <a:pt x="116103" y="57680"/>
                  </a:lnTo>
                  <a:lnTo>
                    <a:pt x="115098" y="60442"/>
                  </a:lnTo>
                  <a:lnTo>
                    <a:pt x="114531" y="65965"/>
                  </a:lnTo>
                  <a:lnTo>
                    <a:pt x="113746" y="67260"/>
                  </a:lnTo>
                  <a:lnTo>
                    <a:pt x="112518" y="68123"/>
                  </a:lnTo>
                  <a:lnTo>
                    <a:pt x="110993" y="68699"/>
                  </a:lnTo>
                  <a:lnTo>
                    <a:pt x="109976" y="69788"/>
                  </a:lnTo>
                  <a:lnTo>
                    <a:pt x="106463" y="76606"/>
                  </a:lnTo>
                  <a:lnTo>
                    <a:pt x="99184" y="84747"/>
                  </a:lnTo>
                  <a:lnTo>
                    <a:pt x="67802" y="110067"/>
                  </a:lnTo>
                  <a:lnTo>
                    <a:pt x="59274" y="117828"/>
                  </a:lnTo>
                  <a:lnTo>
                    <a:pt x="52914" y="119814"/>
                  </a:lnTo>
                  <a:lnTo>
                    <a:pt x="32736" y="120647"/>
                  </a:lnTo>
                  <a:lnTo>
                    <a:pt x="32405" y="119943"/>
                  </a:lnTo>
                  <a:lnTo>
                    <a:pt x="31743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g30df25825c9_0_1871"/>
            <p:cNvSpPr/>
            <p:nvPr/>
          </p:nvSpPr>
          <p:spPr>
            <a:xfrm>
              <a:off x="4762500" y="3994150"/>
              <a:ext cx="1" cy="95251"/>
            </a:xfrm>
            <a:custGeom>
              <a:rect b="b" l="l" r="r" t="t"/>
              <a:pathLst>
                <a:path extrusionOk="0" h="95251" w="1">
                  <a:moveTo>
                    <a:pt x="0" y="0"/>
                  </a:moveTo>
                  <a:lnTo>
                    <a:pt x="0" y="0"/>
                  </a:lnTo>
                  <a:lnTo>
                    <a:pt x="0" y="25748"/>
                  </a:lnTo>
                  <a:lnTo>
                    <a:pt x="0" y="56623"/>
                  </a:lnTo>
                  <a:lnTo>
                    <a:pt x="0" y="87610"/>
                  </a:lnTo>
                  <a:lnTo>
                    <a:pt x="0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g30df25825c9_0_1871"/>
            <p:cNvSpPr/>
            <p:nvPr/>
          </p:nvSpPr>
          <p:spPr>
            <a:xfrm>
              <a:off x="4648208" y="3930650"/>
              <a:ext cx="126993" cy="114301"/>
            </a:xfrm>
            <a:custGeom>
              <a:rect b="b" l="l" r="r" t="t"/>
              <a:pathLst>
                <a:path extrusionOk="0" h="114301" w="126993">
                  <a:moveTo>
                    <a:pt x="126992" y="0"/>
                  </a:moveTo>
                  <a:lnTo>
                    <a:pt x="126992" y="0"/>
                  </a:lnTo>
                  <a:lnTo>
                    <a:pt x="121525" y="0"/>
                  </a:lnTo>
                  <a:lnTo>
                    <a:pt x="115252" y="5467"/>
                  </a:lnTo>
                  <a:lnTo>
                    <a:pt x="113776" y="11245"/>
                  </a:lnTo>
                  <a:lnTo>
                    <a:pt x="105479" y="21254"/>
                  </a:lnTo>
                  <a:lnTo>
                    <a:pt x="76013" y="45011"/>
                  </a:lnTo>
                  <a:lnTo>
                    <a:pt x="46683" y="73974"/>
                  </a:lnTo>
                  <a:lnTo>
                    <a:pt x="17291" y="101469"/>
                  </a:lnTo>
                  <a:lnTo>
                    <a:pt x="11208" y="105775"/>
                  </a:lnTo>
                  <a:lnTo>
                    <a:pt x="7078" y="111461"/>
                  </a:lnTo>
                  <a:lnTo>
                    <a:pt x="0" y="114297"/>
                  </a:lnTo>
                  <a:lnTo>
                    <a:pt x="6342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g30df25825c9_0_1871"/>
            <p:cNvSpPr/>
            <p:nvPr/>
          </p:nvSpPr>
          <p:spPr>
            <a:xfrm>
              <a:off x="4718052" y="3981450"/>
              <a:ext cx="25397" cy="190501"/>
            </a:xfrm>
            <a:custGeom>
              <a:rect b="b" l="l" r="r" t="t"/>
              <a:pathLst>
                <a:path extrusionOk="0" h="190501" w="25397">
                  <a:moveTo>
                    <a:pt x="12698" y="0"/>
                  </a:moveTo>
                  <a:lnTo>
                    <a:pt x="12698" y="0"/>
                  </a:lnTo>
                  <a:lnTo>
                    <a:pt x="22341" y="9644"/>
                  </a:lnTo>
                  <a:lnTo>
                    <a:pt x="24040" y="13223"/>
                  </a:lnTo>
                  <a:lnTo>
                    <a:pt x="25375" y="33876"/>
                  </a:lnTo>
                  <a:lnTo>
                    <a:pt x="25396" y="52035"/>
                  </a:lnTo>
                  <a:lnTo>
                    <a:pt x="19440" y="82681"/>
                  </a:lnTo>
                  <a:lnTo>
                    <a:pt x="18394" y="99370"/>
                  </a:lnTo>
                  <a:lnTo>
                    <a:pt x="11212" y="127117"/>
                  </a:lnTo>
                  <a:lnTo>
                    <a:pt x="7789" y="139735"/>
                  </a:lnTo>
                  <a:lnTo>
                    <a:pt x="6283" y="147476"/>
                  </a:lnTo>
                  <a:lnTo>
                    <a:pt x="965" y="160497"/>
                  </a:lnTo>
                  <a:lnTo>
                    <a:pt x="0" y="189484"/>
                  </a:lnTo>
                  <a:lnTo>
                    <a:pt x="705" y="189823"/>
                  </a:lnTo>
                  <a:lnTo>
                    <a:pt x="6348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9" name="Google Shape;909;g30df25825c9_0_1871"/>
          <p:cNvGrpSpPr/>
          <p:nvPr/>
        </p:nvGrpSpPr>
        <p:grpSpPr>
          <a:xfrm>
            <a:off x="6299200" y="3721991"/>
            <a:ext cx="317215" cy="468923"/>
            <a:chOff x="6299200" y="3721991"/>
            <a:chExt cx="317215" cy="468923"/>
          </a:xfrm>
        </p:grpSpPr>
        <p:sp>
          <p:nvSpPr>
            <p:cNvPr id="910" name="Google Shape;910;g30df25825c9_0_1871"/>
            <p:cNvSpPr/>
            <p:nvPr/>
          </p:nvSpPr>
          <p:spPr>
            <a:xfrm>
              <a:off x="6451600" y="4152900"/>
              <a:ext cx="95251" cy="19051"/>
            </a:xfrm>
            <a:custGeom>
              <a:rect b="b" l="l" r="r" t="t"/>
              <a:pathLst>
                <a:path extrusionOk="0" h="19051" w="95251">
                  <a:moveTo>
                    <a:pt x="0" y="0"/>
                  </a:moveTo>
                  <a:lnTo>
                    <a:pt x="0" y="0"/>
                  </a:lnTo>
                  <a:lnTo>
                    <a:pt x="0" y="11555"/>
                  </a:lnTo>
                  <a:lnTo>
                    <a:pt x="705" y="11937"/>
                  </a:lnTo>
                  <a:lnTo>
                    <a:pt x="31868" y="12700"/>
                  </a:lnTo>
                  <a:lnTo>
                    <a:pt x="63500" y="12700"/>
                  </a:lnTo>
                  <a:lnTo>
                    <a:pt x="84798" y="13405"/>
                  </a:lnTo>
                  <a:lnTo>
                    <a:pt x="95250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g30df25825c9_0_1871"/>
            <p:cNvSpPr/>
            <p:nvPr/>
          </p:nvSpPr>
          <p:spPr>
            <a:xfrm>
              <a:off x="6419850" y="4064000"/>
              <a:ext cx="76201" cy="19051"/>
            </a:xfrm>
            <a:custGeom>
              <a:rect b="b" l="l" r="r" t="t"/>
              <a:pathLst>
                <a:path extrusionOk="0" h="19051" w="76201">
                  <a:moveTo>
                    <a:pt x="0" y="19050"/>
                  </a:moveTo>
                  <a:lnTo>
                    <a:pt x="0" y="19050"/>
                  </a:lnTo>
                  <a:lnTo>
                    <a:pt x="9460" y="19050"/>
                  </a:lnTo>
                  <a:lnTo>
                    <a:pt x="13142" y="17169"/>
                  </a:lnTo>
                  <a:lnTo>
                    <a:pt x="17129" y="14686"/>
                  </a:lnTo>
                  <a:lnTo>
                    <a:pt x="25439" y="13092"/>
                  </a:lnTo>
                  <a:lnTo>
                    <a:pt x="27543" y="12962"/>
                  </a:lnTo>
                  <a:lnTo>
                    <a:pt x="31761" y="10935"/>
                  </a:lnTo>
                  <a:lnTo>
                    <a:pt x="35988" y="8387"/>
                  </a:lnTo>
                  <a:lnTo>
                    <a:pt x="44451" y="6753"/>
                  </a:lnTo>
                  <a:lnTo>
                    <a:pt x="46568" y="6618"/>
                  </a:lnTo>
                  <a:lnTo>
                    <a:pt x="50800" y="4588"/>
                  </a:lnTo>
                  <a:lnTo>
                    <a:pt x="55895" y="906"/>
                  </a:lnTo>
                  <a:lnTo>
                    <a:pt x="61970" y="179"/>
                  </a:lnTo>
                  <a:lnTo>
                    <a:pt x="762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g30df25825c9_0_1871"/>
            <p:cNvSpPr/>
            <p:nvPr/>
          </p:nvSpPr>
          <p:spPr>
            <a:xfrm>
              <a:off x="6407150" y="3987807"/>
              <a:ext cx="126999" cy="152394"/>
            </a:xfrm>
            <a:custGeom>
              <a:rect b="b" l="l" r="r" t="t"/>
              <a:pathLst>
                <a:path extrusionOk="0" h="152394" w="126999">
                  <a:moveTo>
                    <a:pt x="0" y="63493"/>
                  </a:moveTo>
                  <a:lnTo>
                    <a:pt x="0" y="63493"/>
                  </a:lnTo>
                  <a:lnTo>
                    <a:pt x="0" y="35950"/>
                  </a:lnTo>
                  <a:lnTo>
                    <a:pt x="1882" y="31732"/>
                  </a:lnTo>
                  <a:lnTo>
                    <a:pt x="5467" y="26645"/>
                  </a:lnTo>
                  <a:lnTo>
                    <a:pt x="6882" y="20571"/>
                  </a:lnTo>
                  <a:lnTo>
                    <a:pt x="9644" y="16664"/>
                  </a:lnTo>
                  <a:lnTo>
                    <a:pt x="13222" y="14458"/>
                  </a:lnTo>
                  <a:lnTo>
                    <a:pt x="15165" y="13870"/>
                  </a:lnTo>
                  <a:lnTo>
                    <a:pt x="16461" y="12772"/>
                  </a:lnTo>
                  <a:lnTo>
                    <a:pt x="17899" y="9670"/>
                  </a:lnTo>
                  <a:lnTo>
                    <a:pt x="18988" y="8561"/>
                  </a:lnTo>
                  <a:lnTo>
                    <a:pt x="31870" y="1446"/>
                  </a:lnTo>
                  <a:lnTo>
                    <a:pt x="58386" y="18"/>
                  </a:lnTo>
                  <a:lnTo>
                    <a:pt x="65356" y="0"/>
                  </a:lnTo>
                  <a:lnTo>
                    <a:pt x="66854" y="703"/>
                  </a:lnTo>
                  <a:lnTo>
                    <a:pt x="67852" y="1878"/>
                  </a:lnTo>
                  <a:lnTo>
                    <a:pt x="68518" y="3366"/>
                  </a:lnTo>
                  <a:lnTo>
                    <a:pt x="69667" y="4359"/>
                  </a:lnTo>
                  <a:lnTo>
                    <a:pt x="87689" y="13134"/>
                  </a:lnTo>
                  <a:lnTo>
                    <a:pt x="92595" y="17828"/>
                  </a:lnTo>
                  <a:lnTo>
                    <a:pt x="109444" y="41180"/>
                  </a:lnTo>
                  <a:lnTo>
                    <a:pt x="118238" y="71394"/>
                  </a:lnTo>
                  <a:lnTo>
                    <a:pt x="125535" y="101560"/>
                  </a:lnTo>
                  <a:lnTo>
                    <a:pt x="126983" y="131566"/>
                  </a:lnTo>
                  <a:lnTo>
                    <a:pt x="126998" y="138483"/>
                  </a:lnTo>
                  <a:lnTo>
                    <a:pt x="121532" y="145054"/>
                  </a:lnTo>
                  <a:lnTo>
                    <a:pt x="120911" y="149121"/>
                  </a:lnTo>
                  <a:lnTo>
                    <a:pt x="120118" y="150212"/>
                  </a:lnTo>
                  <a:lnTo>
                    <a:pt x="118885" y="150938"/>
                  </a:lnTo>
                  <a:lnTo>
                    <a:pt x="114300" y="15239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g30df25825c9_0_1871"/>
            <p:cNvSpPr/>
            <p:nvPr/>
          </p:nvSpPr>
          <p:spPr>
            <a:xfrm>
              <a:off x="6381750" y="4006850"/>
              <a:ext cx="44451" cy="139701"/>
            </a:xfrm>
            <a:custGeom>
              <a:rect b="b" l="l" r="r" t="t"/>
              <a:pathLst>
                <a:path extrusionOk="0" h="139701" w="44451">
                  <a:moveTo>
                    <a:pt x="0" y="0"/>
                  </a:moveTo>
                  <a:lnTo>
                    <a:pt x="0" y="0"/>
                  </a:lnTo>
                  <a:lnTo>
                    <a:pt x="2117" y="23806"/>
                  </a:lnTo>
                  <a:lnTo>
                    <a:pt x="10113" y="52208"/>
                  </a:lnTo>
                  <a:lnTo>
                    <a:pt x="17990" y="83037"/>
                  </a:lnTo>
                  <a:lnTo>
                    <a:pt x="27656" y="114364"/>
                  </a:lnTo>
                  <a:lnTo>
                    <a:pt x="31648" y="129573"/>
                  </a:lnTo>
                  <a:lnTo>
                    <a:pt x="37807" y="139264"/>
                  </a:lnTo>
                  <a:lnTo>
                    <a:pt x="44450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g30df25825c9_0_1871"/>
            <p:cNvSpPr/>
            <p:nvPr/>
          </p:nvSpPr>
          <p:spPr>
            <a:xfrm>
              <a:off x="6489700" y="3721991"/>
              <a:ext cx="126715" cy="468923"/>
            </a:xfrm>
            <a:custGeom>
              <a:rect b="b" l="l" r="r" t="t"/>
              <a:pathLst>
                <a:path extrusionOk="0" h="468923" w="126715">
                  <a:moveTo>
                    <a:pt x="0" y="37209"/>
                  </a:moveTo>
                  <a:lnTo>
                    <a:pt x="0" y="37209"/>
                  </a:lnTo>
                  <a:lnTo>
                    <a:pt x="705" y="23411"/>
                  </a:lnTo>
                  <a:lnTo>
                    <a:pt x="5467" y="13476"/>
                  </a:lnTo>
                  <a:lnTo>
                    <a:pt x="9460" y="8932"/>
                  </a:lnTo>
                  <a:lnTo>
                    <a:pt x="13142" y="7002"/>
                  </a:lnTo>
                  <a:lnTo>
                    <a:pt x="25439" y="5594"/>
                  </a:lnTo>
                  <a:lnTo>
                    <a:pt x="27543" y="5549"/>
                  </a:lnTo>
                  <a:lnTo>
                    <a:pt x="31762" y="3618"/>
                  </a:lnTo>
                  <a:lnTo>
                    <a:pt x="35989" y="1113"/>
                  </a:lnTo>
                  <a:lnTo>
                    <a:pt x="40219" y="0"/>
                  </a:lnTo>
                  <a:lnTo>
                    <a:pt x="42335" y="408"/>
                  </a:lnTo>
                  <a:lnTo>
                    <a:pt x="50800" y="4252"/>
                  </a:lnTo>
                  <a:lnTo>
                    <a:pt x="52917" y="4655"/>
                  </a:lnTo>
                  <a:lnTo>
                    <a:pt x="59267" y="8591"/>
                  </a:lnTo>
                  <a:lnTo>
                    <a:pt x="74083" y="23157"/>
                  </a:lnTo>
                  <a:lnTo>
                    <a:pt x="88900" y="51959"/>
                  </a:lnTo>
                  <a:lnTo>
                    <a:pt x="98778" y="81929"/>
                  </a:lnTo>
                  <a:lnTo>
                    <a:pt x="104599" y="113445"/>
                  </a:lnTo>
                  <a:lnTo>
                    <a:pt x="106957" y="132469"/>
                  </a:lnTo>
                  <a:lnTo>
                    <a:pt x="103390" y="162225"/>
                  </a:lnTo>
                  <a:lnTo>
                    <a:pt x="103836" y="192980"/>
                  </a:lnTo>
                  <a:lnTo>
                    <a:pt x="106731" y="218595"/>
                  </a:lnTo>
                  <a:lnTo>
                    <a:pt x="107709" y="246213"/>
                  </a:lnTo>
                  <a:lnTo>
                    <a:pt x="108608" y="276415"/>
                  </a:lnTo>
                  <a:lnTo>
                    <a:pt x="112967" y="303495"/>
                  </a:lnTo>
                  <a:lnTo>
                    <a:pt x="117408" y="329227"/>
                  </a:lnTo>
                  <a:lnTo>
                    <a:pt x="122104" y="359167"/>
                  </a:lnTo>
                  <a:lnTo>
                    <a:pt x="126033" y="377618"/>
                  </a:lnTo>
                  <a:lnTo>
                    <a:pt x="126714" y="387211"/>
                  </a:lnTo>
                  <a:lnTo>
                    <a:pt x="121507" y="415461"/>
                  </a:lnTo>
                  <a:lnTo>
                    <a:pt x="120114" y="428537"/>
                  </a:lnTo>
                  <a:lnTo>
                    <a:pt x="112821" y="449510"/>
                  </a:lnTo>
                  <a:lnTo>
                    <a:pt x="105541" y="458337"/>
                  </a:lnTo>
                  <a:lnTo>
                    <a:pt x="101471" y="460738"/>
                  </a:lnTo>
                  <a:lnTo>
                    <a:pt x="99397" y="461378"/>
                  </a:lnTo>
                  <a:lnTo>
                    <a:pt x="98015" y="462511"/>
                  </a:lnTo>
                  <a:lnTo>
                    <a:pt x="95364" y="466770"/>
                  </a:lnTo>
                  <a:lnTo>
                    <a:pt x="92243" y="468014"/>
                  </a:lnTo>
                  <a:lnTo>
                    <a:pt x="83727" y="468922"/>
                  </a:lnTo>
                  <a:lnTo>
                    <a:pt x="68348" y="463534"/>
                  </a:lnTo>
                  <a:lnTo>
                    <a:pt x="59388" y="462126"/>
                  </a:lnTo>
                  <a:lnTo>
                    <a:pt x="50823" y="457667"/>
                  </a:lnTo>
                  <a:lnTo>
                    <a:pt x="44450" y="45630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g30df25825c9_0_1871"/>
            <p:cNvSpPr/>
            <p:nvPr/>
          </p:nvSpPr>
          <p:spPr>
            <a:xfrm>
              <a:off x="6521450" y="3810000"/>
              <a:ext cx="44451" cy="31751"/>
            </a:xfrm>
            <a:custGeom>
              <a:rect b="b" l="l" r="r" t="t"/>
              <a:pathLst>
                <a:path extrusionOk="0" h="31751" w="44451">
                  <a:moveTo>
                    <a:pt x="0" y="31750"/>
                  </a:moveTo>
                  <a:lnTo>
                    <a:pt x="0" y="31750"/>
                  </a:lnTo>
                  <a:lnTo>
                    <a:pt x="3371" y="28379"/>
                  </a:lnTo>
                  <a:lnTo>
                    <a:pt x="6907" y="26724"/>
                  </a:lnTo>
                  <a:lnTo>
                    <a:pt x="8838" y="26283"/>
                  </a:lnTo>
                  <a:lnTo>
                    <a:pt x="19099" y="20490"/>
                  </a:lnTo>
                  <a:lnTo>
                    <a:pt x="21199" y="20010"/>
                  </a:lnTo>
                  <a:lnTo>
                    <a:pt x="22600" y="18985"/>
                  </a:lnTo>
                  <a:lnTo>
                    <a:pt x="23533" y="17595"/>
                  </a:lnTo>
                  <a:lnTo>
                    <a:pt x="24156" y="15963"/>
                  </a:lnTo>
                  <a:lnTo>
                    <a:pt x="25276" y="14875"/>
                  </a:lnTo>
                  <a:lnTo>
                    <a:pt x="32144" y="11248"/>
                  </a:lnTo>
                  <a:lnTo>
                    <a:pt x="36923" y="7317"/>
                  </a:lnTo>
                  <a:lnTo>
                    <a:pt x="41122" y="6637"/>
                  </a:lnTo>
                  <a:lnTo>
                    <a:pt x="42232" y="5836"/>
                  </a:lnTo>
                  <a:lnTo>
                    <a:pt x="42971" y="4596"/>
                  </a:lnTo>
                  <a:lnTo>
                    <a:pt x="444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g30df25825c9_0_1871"/>
            <p:cNvSpPr/>
            <p:nvPr/>
          </p:nvSpPr>
          <p:spPr>
            <a:xfrm>
              <a:off x="6483350" y="3746500"/>
              <a:ext cx="88901" cy="158751"/>
            </a:xfrm>
            <a:custGeom>
              <a:rect b="b" l="l" r="r" t="t"/>
              <a:pathLst>
                <a:path extrusionOk="0" h="158751" w="88901">
                  <a:moveTo>
                    <a:pt x="0" y="0"/>
                  </a:moveTo>
                  <a:lnTo>
                    <a:pt x="0" y="0"/>
                  </a:lnTo>
                  <a:lnTo>
                    <a:pt x="0" y="30756"/>
                  </a:lnTo>
                  <a:lnTo>
                    <a:pt x="0" y="62089"/>
                  </a:lnTo>
                  <a:lnTo>
                    <a:pt x="0" y="93051"/>
                  </a:lnTo>
                  <a:lnTo>
                    <a:pt x="705" y="122056"/>
                  </a:lnTo>
                  <a:lnTo>
                    <a:pt x="5026" y="134673"/>
                  </a:lnTo>
                  <a:lnTo>
                    <a:pt x="6467" y="141699"/>
                  </a:lnTo>
                  <a:lnTo>
                    <a:pt x="9460" y="147174"/>
                  </a:lnTo>
                  <a:lnTo>
                    <a:pt x="13142" y="150077"/>
                  </a:lnTo>
                  <a:lnTo>
                    <a:pt x="15111" y="150851"/>
                  </a:lnTo>
                  <a:lnTo>
                    <a:pt x="16424" y="152073"/>
                  </a:lnTo>
                  <a:lnTo>
                    <a:pt x="17883" y="155312"/>
                  </a:lnTo>
                  <a:lnTo>
                    <a:pt x="18978" y="156458"/>
                  </a:lnTo>
                  <a:lnTo>
                    <a:pt x="22075" y="157731"/>
                  </a:lnTo>
                  <a:lnTo>
                    <a:pt x="46852" y="158750"/>
                  </a:lnTo>
                  <a:lnTo>
                    <a:pt x="50927" y="156869"/>
                  </a:lnTo>
                  <a:lnTo>
                    <a:pt x="55090" y="154386"/>
                  </a:lnTo>
                  <a:lnTo>
                    <a:pt x="61400" y="152283"/>
                  </a:lnTo>
                  <a:lnTo>
                    <a:pt x="87723" y="128175"/>
                  </a:lnTo>
                  <a:lnTo>
                    <a:pt x="88377" y="125640"/>
                  </a:lnTo>
                  <a:lnTo>
                    <a:pt x="88900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g30df25825c9_0_1871"/>
            <p:cNvSpPr/>
            <p:nvPr/>
          </p:nvSpPr>
          <p:spPr>
            <a:xfrm>
              <a:off x="6362700" y="3905250"/>
              <a:ext cx="63501" cy="31751"/>
            </a:xfrm>
            <a:custGeom>
              <a:rect b="b" l="l" r="r" t="t"/>
              <a:pathLst>
                <a:path extrusionOk="0" h="31751" w="63501">
                  <a:moveTo>
                    <a:pt x="0" y="31750"/>
                  </a:moveTo>
                  <a:lnTo>
                    <a:pt x="0" y="31750"/>
                  </a:lnTo>
                  <a:lnTo>
                    <a:pt x="17828" y="31750"/>
                  </a:lnTo>
                  <a:lnTo>
                    <a:pt x="49118" y="12651"/>
                  </a:lnTo>
                  <a:lnTo>
                    <a:pt x="635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g30df25825c9_0_1871"/>
            <p:cNvSpPr/>
            <p:nvPr/>
          </p:nvSpPr>
          <p:spPr>
            <a:xfrm>
              <a:off x="6324600" y="3873500"/>
              <a:ext cx="57151" cy="19051"/>
            </a:xfrm>
            <a:custGeom>
              <a:rect b="b" l="l" r="r" t="t"/>
              <a:pathLst>
                <a:path extrusionOk="0" h="19051" w="57151">
                  <a:moveTo>
                    <a:pt x="0" y="19050"/>
                  </a:moveTo>
                  <a:lnTo>
                    <a:pt x="0" y="19050"/>
                  </a:lnTo>
                  <a:lnTo>
                    <a:pt x="0" y="15679"/>
                  </a:lnTo>
                  <a:lnTo>
                    <a:pt x="705" y="14686"/>
                  </a:lnTo>
                  <a:lnTo>
                    <a:pt x="1882" y="14024"/>
                  </a:lnTo>
                  <a:lnTo>
                    <a:pt x="5468" y="12962"/>
                  </a:lnTo>
                  <a:lnTo>
                    <a:pt x="11245" y="8387"/>
                  </a:lnTo>
                  <a:lnTo>
                    <a:pt x="17129" y="6248"/>
                  </a:lnTo>
                  <a:lnTo>
                    <a:pt x="23342" y="2165"/>
                  </a:lnTo>
                  <a:lnTo>
                    <a:pt x="29651" y="641"/>
                  </a:lnTo>
                  <a:lnTo>
                    <a:pt x="571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g30df25825c9_0_1871"/>
            <p:cNvSpPr/>
            <p:nvPr/>
          </p:nvSpPr>
          <p:spPr>
            <a:xfrm>
              <a:off x="6305550" y="3759200"/>
              <a:ext cx="101314" cy="184124"/>
            </a:xfrm>
            <a:custGeom>
              <a:rect b="b" l="l" r="r" t="t"/>
              <a:pathLst>
                <a:path extrusionOk="0" h="184124" w="101314">
                  <a:moveTo>
                    <a:pt x="0" y="25400"/>
                  </a:moveTo>
                  <a:lnTo>
                    <a:pt x="0" y="25400"/>
                  </a:lnTo>
                  <a:lnTo>
                    <a:pt x="0" y="22029"/>
                  </a:lnTo>
                  <a:lnTo>
                    <a:pt x="705" y="21036"/>
                  </a:lnTo>
                  <a:lnTo>
                    <a:pt x="1882" y="20374"/>
                  </a:lnTo>
                  <a:lnTo>
                    <a:pt x="5468" y="19312"/>
                  </a:lnTo>
                  <a:lnTo>
                    <a:pt x="11245" y="14737"/>
                  </a:lnTo>
                  <a:lnTo>
                    <a:pt x="17129" y="12598"/>
                  </a:lnTo>
                  <a:lnTo>
                    <a:pt x="30226" y="2176"/>
                  </a:lnTo>
                  <a:lnTo>
                    <a:pt x="36159" y="645"/>
                  </a:lnTo>
                  <a:lnTo>
                    <a:pt x="67734" y="1"/>
                  </a:lnTo>
                  <a:lnTo>
                    <a:pt x="71967" y="0"/>
                  </a:lnTo>
                  <a:lnTo>
                    <a:pt x="73377" y="706"/>
                  </a:lnTo>
                  <a:lnTo>
                    <a:pt x="74318" y="1881"/>
                  </a:lnTo>
                  <a:lnTo>
                    <a:pt x="75363" y="5069"/>
                  </a:lnTo>
                  <a:lnTo>
                    <a:pt x="75828" y="8838"/>
                  </a:lnTo>
                  <a:lnTo>
                    <a:pt x="77916" y="12865"/>
                  </a:lnTo>
                  <a:lnTo>
                    <a:pt x="86303" y="23305"/>
                  </a:lnTo>
                  <a:lnTo>
                    <a:pt x="93774" y="45008"/>
                  </a:lnTo>
                  <a:lnTo>
                    <a:pt x="96694" y="57315"/>
                  </a:lnTo>
                  <a:lnTo>
                    <a:pt x="100146" y="69899"/>
                  </a:lnTo>
                  <a:lnTo>
                    <a:pt x="101313" y="86793"/>
                  </a:lnTo>
                  <a:lnTo>
                    <a:pt x="96107" y="117651"/>
                  </a:lnTo>
                  <a:lnTo>
                    <a:pt x="94595" y="143751"/>
                  </a:lnTo>
                  <a:lnTo>
                    <a:pt x="89789" y="163238"/>
                  </a:lnTo>
                  <a:lnTo>
                    <a:pt x="88900" y="184123"/>
                  </a:lnTo>
                  <a:lnTo>
                    <a:pt x="88900" y="177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g30df25825c9_0_1871"/>
            <p:cNvSpPr/>
            <p:nvPr/>
          </p:nvSpPr>
          <p:spPr>
            <a:xfrm>
              <a:off x="6299200" y="3733800"/>
              <a:ext cx="50801" cy="431801"/>
            </a:xfrm>
            <a:custGeom>
              <a:rect b="b" l="l" r="r" t="t"/>
              <a:pathLst>
                <a:path extrusionOk="0" h="431801" w="50801">
                  <a:moveTo>
                    <a:pt x="0" y="0"/>
                  </a:moveTo>
                  <a:lnTo>
                    <a:pt x="0" y="0"/>
                  </a:lnTo>
                  <a:lnTo>
                    <a:pt x="0" y="29649"/>
                  </a:lnTo>
                  <a:lnTo>
                    <a:pt x="0" y="57275"/>
                  </a:lnTo>
                  <a:lnTo>
                    <a:pt x="0" y="84443"/>
                  </a:lnTo>
                  <a:lnTo>
                    <a:pt x="705" y="95385"/>
                  </a:lnTo>
                  <a:lnTo>
                    <a:pt x="5467" y="121644"/>
                  </a:lnTo>
                  <a:lnTo>
                    <a:pt x="6234" y="150649"/>
                  </a:lnTo>
                  <a:lnTo>
                    <a:pt x="9697" y="175729"/>
                  </a:lnTo>
                  <a:lnTo>
                    <a:pt x="12107" y="202791"/>
                  </a:lnTo>
                  <a:lnTo>
                    <a:pt x="12583" y="232282"/>
                  </a:lnTo>
                  <a:lnTo>
                    <a:pt x="14546" y="257678"/>
                  </a:lnTo>
                  <a:lnTo>
                    <a:pt x="18160" y="285222"/>
                  </a:lnTo>
                  <a:lnTo>
                    <a:pt x="23238" y="311046"/>
                  </a:lnTo>
                  <a:lnTo>
                    <a:pt x="26855" y="336530"/>
                  </a:lnTo>
                  <a:lnTo>
                    <a:pt x="31464" y="366693"/>
                  </a:lnTo>
                  <a:lnTo>
                    <a:pt x="33504" y="372995"/>
                  </a:lnTo>
                  <a:lnTo>
                    <a:pt x="36058" y="378148"/>
                  </a:lnTo>
                  <a:lnTo>
                    <a:pt x="44165" y="408246"/>
                  </a:lnTo>
                  <a:lnTo>
                    <a:pt x="44366" y="414787"/>
                  </a:lnTo>
                  <a:lnTo>
                    <a:pt x="46293" y="419064"/>
                  </a:lnTo>
                  <a:lnTo>
                    <a:pt x="48797" y="423318"/>
                  </a:lnTo>
                  <a:lnTo>
                    <a:pt x="50800" y="431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1" name="Google Shape;921;g30df25825c9_0_1871"/>
          <p:cNvGrpSpPr/>
          <p:nvPr/>
        </p:nvGrpSpPr>
        <p:grpSpPr>
          <a:xfrm>
            <a:off x="1733550" y="5829300"/>
            <a:ext cx="349243" cy="450851"/>
            <a:chOff x="1733550" y="5829300"/>
            <a:chExt cx="349243" cy="450851"/>
          </a:xfrm>
        </p:grpSpPr>
        <p:sp>
          <p:nvSpPr>
            <p:cNvPr id="922" name="Google Shape;922;g30df25825c9_0_1871"/>
            <p:cNvSpPr/>
            <p:nvPr/>
          </p:nvSpPr>
          <p:spPr>
            <a:xfrm>
              <a:off x="1936750" y="6172200"/>
              <a:ext cx="76201" cy="6351"/>
            </a:xfrm>
            <a:custGeom>
              <a:rect b="b" l="l" r="r" t="t"/>
              <a:pathLst>
                <a:path extrusionOk="0" h="6351" w="76201">
                  <a:moveTo>
                    <a:pt x="76200" y="0"/>
                  </a:moveTo>
                  <a:lnTo>
                    <a:pt x="76200" y="0"/>
                  </a:lnTo>
                  <a:lnTo>
                    <a:pt x="45818" y="0"/>
                  </a:lnTo>
                  <a:lnTo>
                    <a:pt x="14616" y="0"/>
                  </a:lnTo>
                  <a:lnTo>
                    <a:pt x="13977" y="0"/>
                  </a:lnTo>
                  <a:lnTo>
                    <a:pt x="7883" y="4364"/>
                  </a:lnTo>
                  <a:lnTo>
                    <a:pt x="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g30df25825c9_0_1871"/>
            <p:cNvSpPr/>
            <p:nvPr/>
          </p:nvSpPr>
          <p:spPr>
            <a:xfrm>
              <a:off x="1955800" y="6140450"/>
              <a:ext cx="38101" cy="139701"/>
            </a:xfrm>
            <a:custGeom>
              <a:rect b="b" l="l" r="r" t="t"/>
              <a:pathLst>
                <a:path extrusionOk="0" h="139701" w="38101">
                  <a:moveTo>
                    <a:pt x="0" y="0"/>
                  </a:moveTo>
                  <a:lnTo>
                    <a:pt x="0" y="0"/>
                  </a:lnTo>
                  <a:lnTo>
                    <a:pt x="0" y="30345"/>
                  </a:lnTo>
                  <a:lnTo>
                    <a:pt x="1881" y="59198"/>
                  </a:lnTo>
                  <a:lnTo>
                    <a:pt x="10984" y="90405"/>
                  </a:lnTo>
                  <a:lnTo>
                    <a:pt x="12643" y="100858"/>
                  </a:lnTo>
                  <a:lnTo>
                    <a:pt x="17544" y="110709"/>
                  </a:lnTo>
                  <a:lnTo>
                    <a:pt x="28981" y="124754"/>
                  </a:lnTo>
                  <a:lnTo>
                    <a:pt x="30930" y="131195"/>
                  </a:lnTo>
                  <a:lnTo>
                    <a:pt x="31385" y="135449"/>
                  </a:lnTo>
                  <a:lnTo>
                    <a:pt x="32212" y="136867"/>
                  </a:lnTo>
                  <a:lnTo>
                    <a:pt x="33469" y="137812"/>
                  </a:lnTo>
                  <a:lnTo>
                    <a:pt x="38100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g30df25825c9_0_1871"/>
            <p:cNvSpPr/>
            <p:nvPr/>
          </p:nvSpPr>
          <p:spPr>
            <a:xfrm>
              <a:off x="1879602" y="6064250"/>
              <a:ext cx="88899" cy="203175"/>
            </a:xfrm>
            <a:custGeom>
              <a:rect b="b" l="l" r="r" t="t"/>
              <a:pathLst>
                <a:path extrusionOk="0" h="203175" w="88899">
                  <a:moveTo>
                    <a:pt x="44448" y="0"/>
                  </a:moveTo>
                  <a:lnTo>
                    <a:pt x="44448" y="0"/>
                  </a:lnTo>
                  <a:lnTo>
                    <a:pt x="29521" y="14927"/>
                  </a:lnTo>
                  <a:lnTo>
                    <a:pt x="27230" y="20980"/>
                  </a:lnTo>
                  <a:lnTo>
                    <a:pt x="25507" y="27670"/>
                  </a:lnTo>
                  <a:lnTo>
                    <a:pt x="10503" y="58699"/>
                  </a:lnTo>
                  <a:lnTo>
                    <a:pt x="1869" y="82197"/>
                  </a:lnTo>
                  <a:lnTo>
                    <a:pt x="71" y="112039"/>
                  </a:lnTo>
                  <a:lnTo>
                    <a:pt x="0" y="141751"/>
                  </a:lnTo>
                  <a:lnTo>
                    <a:pt x="704" y="160806"/>
                  </a:lnTo>
                  <a:lnTo>
                    <a:pt x="5024" y="172901"/>
                  </a:lnTo>
                  <a:lnTo>
                    <a:pt x="5465" y="176651"/>
                  </a:lnTo>
                  <a:lnTo>
                    <a:pt x="6465" y="179150"/>
                  </a:lnTo>
                  <a:lnTo>
                    <a:pt x="7837" y="180817"/>
                  </a:lnTo>
                  <a:lnTo>
                    <a:pt x="30225" y="200977"/>
                  </a:lnTo>
                  <a:lnTo>
                    <a:pt x="36157" y="202541"/>
                  </a:lnTo>
                  <a:lnTo>
                    <a:pt x="52922" y="203174"/>
                  </a:lnTo>
                  <a:lnTo>
                    <a:pt x="54330" y="202478"/>
                  </a:lnTo>
                  <a:lnTo>
                    <a:pt x="55270" y="201307"/>
                  </a:lnTo>
                  <a:lnTo>
                    <a:pt x="55896" y="199822"/>
                  </a:lnTo>
                  <a:lnTo>
                    <a:pt x="57724" y="198830"/>
                  </a:lnTo>
                  <a:lnTo>
                    <a:pt x="65629" y="196731"/>
                  </a:lnTo>
                  <a:lnTo>
                    <a:pt x="67035" y="195360"/>
                  </a:lnTo>
                  <a:lnTo>
                    <a:pt x="67973" y="193740"/>
                  </a:lnTo>
                  <a:lnTo>
                    <a:pt x="69303" y="192660"/>
                  </a:lnTo>
                  <a:lnTo>
                    <a:pt x="76509" y="189044"/>
                  </a:lnTo>
                  <a:lnTo>
                    <a:pt x="80569" y="184914"/>
                  </a:lnTo>
                  <a:lnTo>
                    <a:pt x="86117" y="175361"/>
                  </a:lnTo>
                  <a:lnTo>
                    <a:pt x="88898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g30df25825c9_0_1871"/>
            <p:cNvSpPr/>
            <p:nvPr/>
          </p:nvSpPr>
          <p:spPr>
            <a:xfrm>
              <a:off x="1828800" y="6051550"/>
              <a:ext cx="190501" cy="63501"/>
            </a:xfrm>
            <a:custGeom>
              <a:rect b="b" l="l" r="r" t="t"/>
              <a:pathLst>
                <a:path extrusionOk="0" h="63501" w="190501">
                  <a:moveTo>
                    <a:pt x="0" y="0"/>
                  </a:moveTo>
                  <a:lnTo>
                    <a:pt x="0" y="0"/>
                  </a:lnTo>
                  <a:lnTo>
                    <a:pt x="3371" y="0"/>
                  </a:lnTo>
                  <a:lnTo>
                    <a:pt x="6908" y="1882"/>
                  </a:lnTo>
                  <a:lnTo>
                    <a:pt x="10831" y="4364"/>
                  </a:lnTo>
                  <a:lnTo>
                    <a:pt x="17007" y="6467"/>
                  </a:lnTo>
                  <a:lnTo>
                    <a:pt x="21199" y="9460"/>
                  </a:lnTo>
                  <a:lnTo>
                    <a:pt x="23533" y="13142"/>
                  </a:lnTo>
                  <a:lnTo>
                    <a:pt x="24155" y="15111"/>
                  </a:lnTo>
                  <a:lnTo>
                    <a:pt x="25981" y="16424"/>
                  </a:lnTo>
                  <a:lnTo>
                    <a:pt x="52059" y="23889"/>
                  </a:lnTo>
                  <a:lnTo>
                    <a:pt x="69517" y="30518"/>
                  </a:lnTo>
                  <a:lnTo>
                    <a:pt x="83941" y="39695"/>
                  </a:lnTo>
                  <a:lnTo>
                    <a:pt x="114257" y="51079"/>
                  </a:lnTo>
                  <a:lnTo>
                    <a:pt x="122748" y="54451"/>
                  </a:lnTo>
                  <a:lnTo>
                    <a:pt x="152399" y="58873"/>
                  </a:lnTo>
                  <a:lnTo>
                    <a:pt x="165962" y="62585"/>
                  </a:lnTo>
                  <a:lnTo>
                    <a:pt x="190500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g30df25825c9_0_1871"/>
            <p:cNvSpPr/>
            <p:nvPr/>
          </p:nvSpPr>
          <p:spPr>
            <a:xfrm>
              <a:off x="1930400" y="6026150"/>
              <a:ext cx="82551" cy="31751"/>
            </a:xfrm>
            <a:custGeom>
              <a:rect b="b" l="l" r="r" t="t"/>
              <a:pathLst>
                <a:path extrusionOk="0" h="31751" w="82551">
                  <a:moveTo>
                    <a:pt x="0" y="0"/>
                  </a:moveTo>
                  <a:lnTo>
                    <a:pt x="0" y="0"/>
                  </a:lnTo>
                  <a:lnTo>
                    <a:pt x="3371" y="3371"/>
                  </a:lnTo>
                  <a:lnTo>
                    <a:pt x="6908" y="5026"/>
                  </a:lnTo>
                  <a:lnTo>
                    <a:pt x="17007" y="6882"/>
                  </a:lnTo>
                  <a:lnTo>
                    <a:pt x="34710" y="16461"/>
                  </a:lnTo>
                  <a:lnTo>
                    <a:pt x="55145" y="22080"/>
                  </a:lnTo>
                  <a:lnTo>
                    <a:pt x="69307" y="29989"/>
                  </a:lnTo>
                  <a:lnTo>
                    <a:pt x="8255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g30df25825c9_0_1871"/>
            <p:cNvSpPr/>
            <p:nvPr/>
          </p:nvSpPr>
          <p:spPr>
            <a:xfrm>
              <a:off x="1917700" y="5969000"/>
              <a:ext cx="101307" cy="38101"/>
            </a:xfrm>
            <a:custGeom>
              <a:rect b="b" l="l" r="r" t="t"/>
              <a:pathLst>
                <a:path extrusionOk="0" h="38101" w="101307">
                  <a:moveTo>
                    <a:pt x="0" y="0"/>
                  </a:moveTo>
                  <a:lnTo>
                    <a:pt x="0" y="0"/>
                  </a:lnTo>
                  <a:lnTo>
                    <a:pt x="14927" y="0"/>
                  </a:lnTo>
                  <a:lnTo>
                    <a:pt x="19099" y="1882"/>
                  </a:lnTo>
                  <a:lnTo>
                    <a:pt x="23305" y="4364"/>
                  </a:lnTo>
                  <a:lnTo>
                    <a:pt x="53165" y="12765"/>
                  </a:lnTo>
                  <a:lnTo>
                    <a:pt x="75657" y="20502"/>
                  </a:lnTo>
                  <a:lnTo>
                    <a:pt x="80192" y="23222"/>
                  </a:lnTo>
                  <a:lnTo>
                    <a:pt x="86712" y="25460"/>
                  </a:lnTo>
                  <a:lnTo>
                    <a:pt x="93986" y="30783"/>
                  </a:lnTo>
                  <a:lnTo>
                    <a:pt x="100606" y="31665"/>
                  </a:lnTo>
                  <a:lnTo>
                    <a:pt x="100938" y="32400"/>
                  </a:lnTo>
                  <a:lnTo>
                    <a:pt x="101306" y="35097"/>
                  </a:lnTo>
                  <a:lnTo>
                    <a:pt x="100698" y="36097"/>
                  </a:lnTo>
                  <a:lnTo>
                    <a:pt x="99588" y="36765"/>
                  </a:lnTo>
                  <a:lnTo>
                    <a:pt x="95250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g30df25825c9_0_1871"/>
            <p:cNvSpPr/>
            <p:nvPr/>
          </p:nvSpPr>
          <p:spPr>
            <a:xfrm>
              <a:off x="1905010" y="5911850"/>
              <a:ext cx="50791" cy="177776"/>
            </a:xfrm>
            <a:custGeom>
              <a:rect b="b" l="l" r="r" t="t"/>
              <a:pathLst>
                <a:path extrusionOk="0" h="177776" w="50791">
                  <a:moveTo>
                    <a:pt x="50790" y="0"/>
                  </a:moveTo>
                  <a:lnTo>
                    <a:pt x="50790" y="0"/>
                  </a:lnTo>
                  <a:lnTo>
                    <a:pt x="50790" y="8838"/>
                  </a:lnTo>
                  <a:lnTo>
                    <a:pt x="48909" y="12864"/>
                  </a:lnTo>
                  <a:lnTo>
                    <a:pt x="47419" y="14927"/>
                  </a:lnTo>
                  <a:lnTo>
                    <a:pt x="45028" y="32739"/>
                  </a:lnTo>
                  <a:lnTo>
                    <a:pt x="41146" y="58256"/>
                  </a:lnTo>
                  <a:lnTo>
                    <a:pt x="31585" y="87164"/>
                  </a:lnTo>
                  <a:lnTo>
                    <a:pt x="16914" y="118432"/>
                  </a:lnTo>
                  <a:lnTo>
                    <a:pt x="2812" y="147455"/>
                  </a:lnTo>
                  <a:lnTo>
                    <a:pt x="100" y="163736"/>
                  </a:lnTo>
                  <a:lnTo>
                    <a:pt x="0" y="170447"/>
                  </a:lnTo>
                  <a:lnTo>
                    <a:pt x="5458" y="176830"/>
                  </a:lnTo>
                  <a:lnTo>
                    <a:pt x="7829" y="177369"/>
                  </a:lnTo>
                  <a:lnTo>
                    <a:pt x="12406" y="177775"/>
                  </a:lnTo>
                  <a:lnTo>
                    <a:pt x="19040" y="171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g30df25825c9_0_1871"/>
            <p:cNvSpPr/>
            <p:nvPr/>
          </p:nvSpPr>
          <p:spPr>
            <a:xfrm>
              <a:off x="1936750" y="5867400"/>
              <a:ext cx="146043" cy="57151"/>
            </a:xfrm>
            <a:custGeom>
              <a:rect b="b" l="l" r="r" t="t"/>
              <a:pathLst>
                <a:path extrusionOk="0" h="57151" w="146043">
                  <a:moveTo>
                    <a:pt x="0" y="0"/>
                  </a:moveTo>
                  <a:lnTo>
                    <a:pt x="0" y="0"/>
                  </a:lnTo>
                  <a:lnTo>
                    <a:pt x="11740" y="0"/>
                  </a:lnTo>
                  <a:lnTo>
                    <a:pt x="15787" y="3371"/>
                  </a:lnTo>
                  <a:lnTo>
                    <a:pt x="21363" y="5026"/>
                  </a:lnTo>
                  <a:lnTo>
                    <a:pt x="27839" y="6468"/>
                  </a:lnTo>
                  <a:lnTo>
                    <a:pt x="59468" y="22636"/>
                  </a:lnTo>
                  <a:lnTo>
                    <a:pt x="89048" y="30226"/>
                  </a:lnTo>
                  <a:lnTo>
                    <a:pt x="105680" y="38217"/>
                  </a:lnTo>
                  <a:lnTo>
                    <a:pt x="122598" y="47993"/>
                  </a:lnTo>
                  <a:lnTo>
                    <a:pt x="132899" y="50245"/>
                  </a:lnTo>
                  <a:lnTo>
                    <a:pt x="135166" y="50430"/>
                  </a:lnTo>
                  <a:lnTo>
                    <a:pt x="136677" y="51259"/>
                  </a:lnTo>
                  <a:lnTo>
                    <a:pt x="137685" y="52517"/>
                  </a:lnTo>
                  <a:lnTo>
                    <a:pt x="138356" y="54061"/>
                  </a:lnTo>
                  <a:lnTo>
                    <a:pt x="139510" y="55091"/>
                  </a:lnTo>
                  <a:lnTo>
                    <a:pt x="146042" y="57148"/>
                  </a:lnTo>
                  <a:lnTo>
                    <a:pt x="139700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g30df25825c9_0_1871"/>
            <p:cNvSpPr/>
            <p:nvPr/>
          </p:nvSpPr>
          <p:spPr>
            <a:xfrm>
              <a:off x="1733550" y="5911850"/>
              <a:ext cx="120651" cy="292076"/>
            </a:xfrm>
            <a:custGeom>
              <a:rect b="b" l="l" r="r" t="t"/>
              <a:pathLst>
                <a:path extrusionOk="0" h="292076" w="120651">
                  <a:moveTo>
                    <a:pt x="57150" y="0"/>
                  </a:moveTo>
                  <a:lnTo>
                    <a:pt x="57150" y="0"/>
                  </a:lnTo>
                  <a:lnTo>
                    <a:pt x="53779" y="0"/>
                  </a:lnTo>
                  <a:lnTo>
                    <a:pt x="50242" y="1882"/>
                  </a:lnTo>
                  <a:lnTo>
                    <a:pt x="28748" y="22059"/>
                  </a:lnTo>
                  <a:lnTo>
                    <a:pt x="26888" y="25797"/>
                  </a:lnTo>
                  <a:lnTo>
                    <a:pt x="26392" y="27780"/>
                  </a:lnTo>
                  <a:lnTo>
                    <a:pt x="20505" y="38135"/>
                  </a:lnTo>
                  <a:lnTo>
                    <a:pt x="18536" y="48688"/>
                  </a:lnTo>
                  <a:lnTo>
                    <a:pt x="13608" y="55897"/>
                  </a:lnTo>
                  <a:lnTo>
                    <a:pt x="12780" y="62507"/>
                  </a:lnTo>
                  <a:lnTo>
                    <a:pt x="12724" y="66577"/>
                  </a:lnTo>
                  <a:lnTo>
                    <a:pt x="12010" y="67668"/>
                  </a:lnTo>
                  <a:lnTo>
                    <a:pt x="10829" y="68395"/>
                  </a:lnTo>
                  <a:lnTo>
                    <a:pt x="6612" y="69765"/>
                  </a:lnTo>
                  <a:lnTo>
                    <a:pt x="6428" y="73197"/>
                  </a:lnTo>
                  <a:lnTo>
                    <a:pt x="7107" y="74197"/>
                  </a:lnTo>
                  <a:lnTo>
                    <a:pt x="8266" y="74865"/>
                  </a:lnTo>
                  <a:lnTo>
                    <a:pt x="12441" y="76121"/>
                  </a:lnTo>
                  <a:lnTo>
                    <a:pt x="22153" y="76198"/>
                  </a:lnTo>
                  <a:lnTo>
                    <a:pt x="25838" y="74318"/>
                  </a:lnTo>
                  <a:lnTo>
                    <a:pt x="30582" y="70733"/>
                  </a:lnTo>
                  <a:lnTo>
                    <a:pt x="36589" y="70025"/>
                  </a:lnTo>
                  <a:lnTo>
                    <a:pt x="58407" y="69857"/>
                  </a:lnTo>
                  <a:lnTo>
                    <a:pt x="63118" y="71734"/>
                  </a:lnTo>
                  <a:lnTo>
                    <a:pt x="67564" y="74216"/>
                  </a:lnTo>
                  <a:lnTo>
                    <a:pt x="76054" y="76026"/>
                  </a:lnTo>
                  <a:lnTo>
                    <a:pt x="79193" y="76123"/>
                  </a:lnTo>
                  <a:lnTo>
                    <a:pt x="82939" y="78047"/>
                  </a:lnTo>
                  <a:lnTo>
                    <a:pt x="86956" y="80549"/>
                  </a:lnTo>
                  <a:lnTo>
                    <a:pt x="93185" y="82663"/>
                  </a:lnTo>
                  <a:lnTo>
                    <a:pt x="99499" y="86738"/>
                  </a:lnTo>
                  <a:lnTo>
                    <a:pt x="103724" y="87939"/>
                  </a:lnTo>
                  <a:lnTo>
                    <a:pt x="105132" y="88965"/>
                  </a:lnTo>
                  <a:lnTo>
                    <a:pt x="106072" y="90355"/>
                  </a:lnTo>
                  <a:lnTo>
                    <a:pt x="107821" y="93780"/>
                  </a:lnTo>
                  <a:lnTo>
                    <a:pt x="119473" y="106721"/>
                  </a:lnTo>
                  <a:lnTo>
                    <a:pt x="120646" y="138468"/>
                  </a:lnTo>
                  <a:lnTo>
                    <a:pt x="120650" y="154444"/>
                  </a:lnTo>
                  <a:lnTo>
                    <a:pt x="114183" y="175090"/>
                  </a:lnTo>
                  <a:lnTo>
                    <a:pt x="104226" y="192695"/>
                  </a:lnTo>
                  <a:lnTo>
                    <a:pt x="96761" y="211618"/>
                  </a:lnTo>
                  <a:lnTo>
                    <a:pt x="76189" y="242751"/>
                  </a:lnTo>
                  <a:lnTo>
                    <a:pt x="65381" y="259921"/>
                  </a:lnTo>
                  <a:lnTo>
                    <a:pt x="63630" y="264392"/>
                  </a:lnTo>
                  <a:lnTo>
                    <a:pt x="54772" y="275141"/>
                  </a:lnTo>
                  <a:lnTo>
                    <a:pt x="50684" y="277507"/>
                  </a:lnTo>
                  <a:lnTo>
                    <a:pt x="48606" y="278138"/>
                  </a:lnTo>
                  <a:lnTo>
                    <a:pt x="47220" y="279264"/>
                  </a:lnTo>
                  <a:lnTo>
                    <a:pt x="44565" y="283513"/>
                  </a:lnTo>
                  <a:lnTo>
                    <a:pt x="41444" y="284756"/>
                  </a:lnTo>
                  <a:lnTo>
                    <a:pt x="40329" y="285792"/>
                  </a:lnTo>
                  <a:lnTo>
                    <a:pt x="39091" y="288826"/>
                  </a:lnTo>
                  <a:lnTo>
                    <a:pt x="38055" y="289917"/>
                  </a:lnTo>
                  <a:lnTo>
                    <a:pt x="32720" y="291813"/>
                  </a:lnTo>
                  <a:lnTo>
                    <a:pt x="26368" y="292075"/>
                  </a:lnTo>
                  <a:lnTo>
                    <a:pt x="26045" y="291377"/>
                  </a:lnTo>
                  <a:lnTo>
                    <a:pt x="25687" y="288722"/>
                  </a:lnTo>
                  <a:lnTo>
                    <a:pt x="24885" y="287731"/>
                  </a:lnTo>
                  <a:lnTo>
                    <a:pt x="22114" y="286631"/>
                  </a:lnTo>
                  <a:lnTo>
                    <a:pt x="21093" y="285631"/>
                  </a:lnTo>
                  <a:lnTo>
                    <a:pt x="19958" y="282640"/>
                  </a:lnTo>
                  <a:lnTo>
                    <a:pt x="18950" y="281560"/>
                  </a:lnTo>
                  <a:lnTo>
                    <a:pt x="15948" y="280360"/>
                  </a:lnTo>
                  <a:lnTo>
                    <a:pt x="14865" y="279334"/>
                  </a:lnTo>
                  <a:lnTo>
                    <a:pt x="7801" y="261546"/>
                  </a:lnTo>
                  <a:lnTo>
                    <a:pt x="6289" y="256648"/>
                  </a:lnTo>
                  <a:lnTo>
                    <a:pt x="2177" y="249219"/>
                  </a:lnTo>
                  <a:lnTo>
                    <a:pt x="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g30df25825c9_0_1871"/>
            <p:cNvSpPr/>
            <p:nvPr/>
          </p:nvSpPr>
          <p:spPr>
            <a:xfrm>
              <a:off x="1765300" y="5905500"/>
              <a:ext cx="101601" cy="31751"/>
            </a:xfrm>
            <a:custGeom>
              <a:rect b="b" l="l" r="r" t="t"/>
              <a:pathLst>
                <a:path extrusionOk="0" h="31751" w="101601">
                  <a:moveTo>
                    <a:pt x="0" y="0"/>
                  </a:moveTo>
                  <a:lnTo>
                    <a:pt x="0" y="0"/>
                  </a:lnTo>
                  <a:lnTo>
                    <a:pt x="3371" y="3371"/>
                  </a:lnTo>
                  <a:lnTo>
                    <a:pt x="8789" y="5026"/>
                  </a:lnTo>
                  <a:lnTo>
                    <a:pt x="19773" y="7840"/>
                  </a:lnTo>
                  <a:lnTo>
                    <a:pt x="31964" y="11260"/>
                  </a:lnTo>
                  <a:lnTo>
                    <a:pt x="39606" y="12765"/>
                  </a:lnTo>
                  <a:lnTo>
                    <a:pt x="48581" y="16875"/>
                  </a:lnTo>
                  <a:lnTo>
                    <a:pt x="59158" y="19111"/>
                  </a:lnTo>
                  <a:lnTo>
                    <a:pt x="67780" y="23223"/>
                  </a:lnTo>
                  <a:lnTo>
                    <a:pt x="78252" y="25460"/>
                  </a:lnTo>
                  <a:lnTo>
                    <a:pt x="88469" y="30299"/>
                  </a:lnTo>
                  <a:lnTo>
                    <a:pt x="10160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g30df25825c9_0_1871"/>
            <p:cNvSpPr/>
            <p:nvPr/>
          </p:nvSpPr>
          <p:spPr>
            <a:xfrm>
              <a:off x="1752600" y="5829300"/>
              <a:ext cx="146050" cy="101601"/>
            </a:xfrm>
            <a:custGeom>
              <a:rect b="b" l="l" r="r" t="t"/>
              <a:pathLst>
                <a:path extrusionOk="0" h="101601" w="146050">
                  <a:moveTo>
                    <a:pt x="0" y="0"/>
                  </a:moveTo>
                  <a:lnTo>
                    <a:pt x="0" y="0"/>
                  </a:lnTo>
                  <a:lnTo>
                    <a:pt x="27961" y="0"/>
                  </a:lnTo>
                  <a:lnTo>
                    <a:pt x="59058" y="0"/>
                  </a:lnTo>
                  <a:lnTo>
                    <a:pt x="88510" y="0"/>
                  </a:lnTo>
                  <a:lnTo>
                    <a:pt x="96488" y="705"/>
                  </a:lnTo>
                  <a:lnTo>
                    <a:pt x="126258" y="12060"/>
                  </a:lnTo>
                  <a:lnTo>
                    <a:pt x="129728" y="12416"/>
                  </a:lnTo>
                  <a:lnTo>
                    <a:pt x="133621" y="14455"/>
                  </a:lnTo>
                  <a:lnTo>
                    <a:pt x="138499" y="18143"/>
                  </a:lnTo>
                  <a:lnTo>
                    <a:pt x="142715" y="18781"/>
                  </a:lnTo>
                  <a:lnTo>
                    <a:pt x="143827" y="19577"/>
                  </a:lnTo>
                  <a:lnTo>
                    <a:pt x="144568" y="20813"/>
                  </a:lnTo>
                  <a:lnTo>
                    <a:pt x="145963" y="25132"/>
                  </a:lnTo>
                  <a:lnTo>
                    <a:pt x="146049" y="37138"/>
                  </a:lnTo>
                  <a:lnTo>
                    <a:pt x="118269" y="65880"/>
                  </a:lnTo>
                  <a:lnTo>
                    <a:pt x="114182" y="68085"/>
                  </a:lnTo>
                  <a:lnTo>
                    <a:pt x="112105" y="68674"/>
                  </a:lnTo>
                  <a:lnTo>
                    <a:pt x="110720" y="69772"/>
                  </a:lnTo>
                  <a:lnTo>
                    <a:pt x="108065" y="73982"/>
                  </a:lnTo>
                  <a:lnTo>
                    <a:pt x="104944" y="75214"/>
                  </a:lnTo>
                  <a:lnTo>
                    <a:pt x="103829" y="76248"/>
                  </a:lnTo>
                  <a:lnTo>
                    <a:pt x="101894" y="81581"/>
                  </a:lnTo>
                  <a:lnTo>
                    <a:pt x="101687" y="85634"/>
                  </a:lnTo>
                  <a:lnTo>
                    <a:pt x="100952" y="86722"/>
                  </a:lnTo>
                  <a:lnTo>
                    <a:pt x="99757" y="87448"/>
                  </a:lnTo>
                  <a:lnTo>
                    <a:pt x="96140" y="88613"/>
                  </a:lnTo>
                  <a:lnTo>
                    <a:pt x="95646" y="90655"/>
                  </a:lnTo>
                  <a:lnTo>
                    <a:pt x="95250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3" name="Google Shape;933;g30df25825c9_0_1871"/>
          <p:cNvGrpSpPr/>
          <p:nvPr/>
        </p:nvGrpSpPr>
        <p:grpSpPr>
          <a:xfrm>
            <a:off x="3314780" y="5651500"/>
            <a:ext cx="399971" cy="368293"/>
            <a:chOff x="3314780" y="5651500"/>
            <a:chExt cx="399971" cy="368293"/>
          </a:xfrm>
        </p:grpSpPr>
        <p:sp>
          <p:nvSpPr>
            <p:cNvPr id="934" name="Google Shape;934;g30df25825c9_0_1871"/>
            <p:cNvSpPr/>
            <p:nvPr/>
          </p:nvSpPr>
          <p:spPr>
            <a:xfrm>
              <a:off x="3587750" y="5905500"/>
              <a:ext cx="50801" cy="101601"/>
            </a:xfrm>
            <a:custGeom>
              <a:rect b="b" l="l" r="r" t="t"/>
              <a:pathLst>
                <a:path extrusionOk="0" h="101601" w="508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705" y="4364"/>
                  </a:lnTo>
                  <a:lnTo>
                    <a:pt x="1881" y="5026"/>
                  </a:lnTo>
                  <a:lnTo>
                    <a:pt x="3371" y="5468"/>
                  </a:lnTo>
                  <a:lnTo>
                    <a:pt x="4364" y="6468"/>
                  </a:lnTo>
                  <a:lnTo>
                    <a:pt x="5467" y="9460"/>
                  </a:lnTo>
                  <a:lnTo>
                    <a:pt x="6272" y="21254"/>
                  </a:lnTo>
                  <a:lnTo>
                    <a:pt x="7004" y="22636"/>
                  </a:lnTo>
                  <a:lnTo>
                    <a:pt x="8197" y="23557"/>
                  </a:lnTo>
                  <a:lnTo>
                    <a:pt x="9698" y="24172"/>
                  </a:lnTo>
                  <a:lnTo>
                    <a:pt x="10699" y="25991"/>
                  </a:lnTo>
                  <a:lnTo>
                    <a:pt x="12813" y="34590"/>
                  </a:lnTo>
                  <a:lnTo>
                    <a:pt x="17609" y="44175"/>
                  </a:lnTo>
                  <a:lnTo>
                    <a:pt x="18089" y="46383"/>
                  </a:lnTo>
                  <a:lnTo>
                    <a:pt x="30783" y="71966"/>
                  </a:lnTo>
                  <a:lnTo>
                    <a:pt x="32264" y="80433"/>
                  </a:lnTo>
                  <a:lnTo>
                    <a:pt x="36738" y="88900"/>
                  </a:lnTo>
                  <a:lnTo>
                    <a:pt x="37192" y="91017"/>
                  </a:lnTo>
                  <a:lnTo>
                    <a:pt x="38200" y="92427"/>
                  </a:lnTo>
                  <a:lnTo>
                    <a:pt x="39578" y="93368"/>
                  </a:lnTo>
                  <a:lnTo>
                    <a:pt x="41202" y="93995"/>
                  </a:lnTo>
                  <a:lnTo>
                    <a:pt x="42285" y="95119"/>
                  </a:lnTo>
                  <a:lnTo>
                    <a:pt x="44165" y="100607"/>
                  </a:lnTo>
                  <a:lnTo>
                    <a:pt x="46205" y="101158"/>
                  </a:lnTo>
                  <a:lnTo>
                    <a:pt x="50800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g30df25825c9_0_1871"/>
            <p:cNvSpPr/>
            <p:nvPr/>
          </p:nvSpPr>
          <p:spPr>
            <a:xfrm>
              <a:off x="3544185" y="5803900"/>
              <a:ext cx="88016" cy="215893"/>
            </a:xfrm>
            <a:custGeom>
              <a:rect b="b" l="l" r="r" t="t"/>
              <a:pathLst>
                <a:path extrusionOk="0" h="215893" w="88016">
                  <a:moveTo>
                    <a:pt x="88015" y="0"/>
                  </a:moveTo>
                  <a:lnTo>
                    <a:pt x="88015" y="0"/>
                  </a:lnTo>
                  <a:lnTo>
                    <a:pt x="88015" y="8838"/>
                  </a:lnTo>
                  <a:lnTo>
                    <a:pt x="86134" y="12865"/>
                  </a:lnTo>
                  <a:lnTo>
                    <a:pt x="84644" y="14927"/>
                  </a:lnTo>
                  <a:lnTo>
                    <a:pt x="76770" y="44833"/>
                  </a:lnTo>
                  <a:lnTo>
                    <a:pt x="64673" y="76179"/>
                  </a:lnTo>
                  <a:lnTo>
                    <a:pt x="51321" y="103530"/>
                  </a:lnTo>
                  <a:lnTo>
                    <a:pt x="29010" y="132109"/>
                  </a:lnTo>
                  <a:lnTo>
                    <a:pt x="19708" y="160918"/>
                  </a:lnTo>
                  <a:lnTo>
                    <a:pt x="6697" y="185897"/>
                  </a:lnTo>
                  <a:lnTo>
                    <a:pt x="5497" y="205307"/>
                  </a:lnTo>
                  <a:lnTo>
                    <a:pt x="4781" y="206721"/>
                  </a:lnTo>
                  <a:lnTo>
                    <a:pt x="3598" y="207664"/>
                  </a:lnTo>
                  <a:lnTo>
                    <a:pt x="2104" y="208293"/>
                  </a:lnTo>
                  <a:lnTo>
                    <a:pt x="1108" y="209418"/>
                  </a:lnTo>
                  <a:lnTo>
                    <a:pt x="0" y="212548"/>
                  </a:lnTo>
                  <a:lnTo>
                    <a:pt x="411" y="213666"/>
                  </a:lnTo>
                  <a:lnTo>
                    <a:pt x="1390" y="214410"/>
                  </a:lnTo>
                  <a:lnTo>
                    <a:pt x="5394" y="215874"/>
                  </a:lnTo>
                  <a:lnTo>
                    <a:pt x="8815" y="215892"/>
                  </a:lnTo>
                  <a:lnTo>
                    <a:pt x="9815" y="215190"/>
                  </a:lnTo>
                  <a:lnTo>
                    <a:pt x="10481" y="214016"/>
                  </a:lnTo>
                  <a:lnTo>
                    <a:pt x="11815" y="209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g30df25825c9_0_1871"/>
            <p:cNvSpPr/>
            <p:nvPr/>
          </p:nvSpPr>
          <p:spPr>
            <a:xfrm>
              <a:off x="3486150" y="5791200"/>
              <a:ext cx="177801" cy="95251"/>
            </a:xfrm>
            <a:custGeom>
              <a:rect b="b" l="l" r="r" t="t"/>
              <a:pathLst>
                <a:path extrusionOk="0" h="95251" w="177801">
                  <a:moveTo>
                    <a:pt x="177800" y="0"/>
                  </a:moveTo>
                  <a:lnTo>
                    <a:pt x="177800" y="0"/>
                  </a:lnTo>
                  <a:lnTo>
                    <a:pt x="168340" y="0"/>
                  </a:lnTo>
                  <a:lnTo>
                    <a:pt x="167260" y="705"/>
                  </a:lnTo>
                  <a:lnTo>
                    <a:pt x="166540" y="1882"/>
                  </a:lnTo>
                  <a:lnTo>
                    <a:pt x="166060" y="3371"/>
                  </a:lnTo>
                  <a:lnTo>
                    <a:pt x="165035" y="4364"/>
                  </a:lnTo>
                  <a:lnTo>
                    <a:pt x="158319" y="7840"/>
                  </a:lnTo>
                  <a:lnTo>
                    <a:pt x="154325" y="10539"/>
                  </a:lnTo>
                  <a:lnTo>
                    <a:pt x="148110" y="12765"/>
                  </a:lnTo>
                  <a:lnTo>
                    <a:pt x="119976" y="31878"/>
                  </a:lnTo>
                  <a:lnTo>
                    <a:pt x="95191" y="46343"/>
                  </a:lnTo>
                  <a:lnTo>
                    <a:pt x="78305" y="58387"/>
                  </a:lnTo>
                  <a:lnTo>
                    <a:pt x="48683" y="68270"/>
                  </a:lnTo>
                  <a:lnTo>
                    <a:pt x="20284" y="84688"/>
                  </a:lnTo>
                  <a:lnTo>
                    <a:pt x="16071" y="88910"/>
                  </a:lnTo>
                  <a:lnTo>
                    <a:pt x="14947" y="91023"/>
                  </a:lnTo>
                  <a:lnTo>
                    <a:pt x="13493" y="92432"/>
                  </a:lnTo>
                  <a:lnTo>
                    <a:pt x="7430" y="94878"/>
                  </a:lnTo>
                  <a:lnTo>
                    <a:pt x="8" y="95250"/>
                  </a:lnTo>
                  <a:lnTo>
                    <a:pt x="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g30df25825c9_0_1871"/>
            <p:cNvSpPr/>
            <p:nvPr/>
          </p:nvSpPr>
          <p:spPr>
            <a:xfrm>
              <a:off x="3568700" y="5765800"/>
              <a:ext cx="146051" cy="57151"/>
            </a:xfrm>
            <a:custGeom>
              <a:rect b="b" l="l" r="r" t="t"/>
              <a:pathLst>
                <a:path extrusionOk="0" h="57151" w="146051">
                  <a:moveTo>
                    <a:pt x="0" y="0"/>
                  </a:moveTo>
                  <a:lnTo>
                    <a:pt x="0" y="0"/>
                  </a:lnTo>
                  <a:lnTo>
                    <a:pt x="26968" y="10113"/>
                  </a:lnTo>
                  <a:lnTo>
                    <a:pt x="53378" y="20722"/>
                  </a:lnTo>
                  <a:lnTo>
                    <a:pt x="78757" y="31083"/>
                  </a:lnTo>
                  <a:lnTo>
                    <a:pt x="110415" y="43481"/>
                  </a:lnTo>
                  <a:lnTo>
                    <a:pt x="125521" y="49836"/>
                  </a:lnTo>
                  <a:lnTo>
                    <a:pt x="132180" y="50673"/>
                  </a:lnTo>
                  <a:lnTo>
                    <a:pt x="138715" y="56256"/>
                  </a:lnTo>
                  <a:lnTo>
                    <a:pt x="146045" y="57150"/>
                  </a:lnTo>
                  <a:lnTo>
                    <a:pt x="146050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g30df25825c9_0_1871"/>
            <p:cNvSpPr/>
            <p:nvPr/>
          </p:nvSpPr>
          <p:spPr>
            <a:xfrm>
              <a:off x="3448050" y="5810250"/>
              <a:ext cx="63501" cy="107951"/>
            </a:xfrm>
            <a:custGeom>
              <a:rect b="b" l="l" r="r" t="t"/>
              <a:pathLst>
                <a:path extrusionOk="0" h="107951" w="635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705" y="4364"/>
                  </a:lnTo>
                  <a:lnTo>
                    <a:pt x="1881" y="5026"/>
                  </a:lnTo>
                  <a:lnTo>
                    <a:pt x="3371" y="5468"/>
                  </a:lnTo>
                  <a:lnTo>
                    <a:pt x="4364" y="6468"/>
                  </a:lnTo>
                  <a:lnTo>
                    <a:pt x="6881" y="12765"/>
                  </a:lnTo>
                  <a:lnTo>
                    <a:pt x="10663" y="17580"/>
                  </a:lnTo>
                  <a:lnTo>
                    <a:pt x="11794" y="21454"/>
                  </a:lnTo>
                  <a:lnTo>
                    <a:pt x="12802" y="22770"/>
                  </a:lnTo>
                  <a:lnTo>
                    <a:pt x="15803" y="24231"/>
                  </a:lnTo>
                  <a:lnTo>
                    <a:pt x="16885" y="25327"/>
                  </a:lnTo>
                  <a:lnTo>
                    <a:pt x="18088" y="28425"/>
                  </a:lnTo>
                  <a:lnTo>
                    <a:pt x="19565" y="36162"/>
                  </a:lnTo>
                  <a:lnTo>
                    <a:pt x="23358" y="42387"/>
                  </a:lnTo>
                  <a:lnTo>
                    <a:pt x="24997" y="50810"/>
                  </a:lnTo>
                  <a:lnTo>
                    <a:pt x="25320" y="55899"/>
                  </a:lnTo>
                  <a:lnTo>
                    <a:pt x="29748" y="61973"/>
                  </a:lnTo>
                  <a:lnTo>
                    <a:pt x="31157" y="67908"/>
                  </a:lnTo>
                  <a:lnTo>
                    <a:pt x="31672" y="78341"/>
                  </a:lnTo>
                  <a:lnTo>
                    <a:pt x="33597" y="82561"/>
                  </a:lnTo>
                  <a:lnTo>
                    <a:pt x="37211" y="87647"/>
                  </a:lnTo>
                  <a:lnTo>
                    <a:pt x="38630" y="93723"/>
                  </a:lnTo>
                  <a:lnTo>
                    <a:pt x="47553" y="104623"/>
                  </a:lnTo>
                  <a:lnTo>
                    <a:pt x="51238" y="106471"/>
                  </a:lnTo>
                  <a:lnTo>
                    <a:pt x="63442" y="107948"/>
                  </a:lnTo>
                  <a:lnTo>
                    <a:pt x="63500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g30df25825c9_0_1871"/>
            <p:cNvSpPr/>
            <p:nvPr/>
          </p:nvSpPr>
          <p:spPr>
            <a:xfrm>
              <a:off x="3314780" y="5822950"/>
              <a:ext cx="139621" cy="63501"/>
            </a:xfrm>
            <a:custGeom>
              <a:rect b="b" l="l" r="r" t="t"/>
              <a:pathLst>
                <a:path extrusionOk="0" h="63501" w="139621">
                  <a:moveTo>
                    <a:pt x="139620" y="0"/>
                  </a:moveTo>
                  <a:lnTo>
                    <a:pt x="139620" y="0"/>
                  </a:lnTo>
                  <a:lnTo>
                    <a:pt x="121737" y="0"/>
                  </a:lnTo>
                  <a:lnTo>
                    <a:pt x="115205" y="5467"/>
                  </a:lnTo>
                  <a:lnTo>
                    <a:pt x="109345" y="6882"/>
                  </a:lnTo>
                  <a:lnTo>
                    <a:pt x="103447" y="10663"/>
                  </a:lnTo>
                  <a:lnTo>
                    <a:pt x="97230" y="12801"/>
                  </a:lnTo>
                  <a:lnTo>
                    <a:pt x="68110" y="29690"/>
                  </a:lnTo>
                  <a:lnTo>
                    <a:pt x="36576" y="50801"/>
                  </a:lnTo>
                  <a:lnTo>
                    <a:pt x="26773" y="55268"/>
                  </a:lnTo>
                  <a:lnTo>
                    <a:pt x="24172" y="55895"/>
                  </a:lnTo>
                  <a:lnTo>
                    <a:pt x="22438" y="57019"/>
                  </a:lnTo>
                  <a:lnTo>
                    <a:pt x="21282" y="58474"/>
                  </a:lnTo>
                  <a:lnTo>
                    <a:pt x="20511" y="60149"/>
                  </a:lnTo>
                  <a:lnTo>
                    <a:pt x="19292" y="61266"/>
                  </a:lnTo>
                  <a:lnTo>
                    <a:pt x="16056" y="62507"/>
                  </a:lnTo>
                  <a:lnTo>
                    <a:pt x="0" y="63500"/>
                  </a:lnTo>
                  <a:lnTo>
                    <a:pt x="6270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g30df25825c9_0_1871"/>
            <p:cNvSpPr/>
            <p:nvPr/>
          </p:nvSpPr>
          <p:spPr>
            <a:xfrm>
              <a:off x="3429000" y="5651500"/>
              <a:ext cx="73222" cy="361035"/>
            </a:xfrm>
            <a:custGeom>
              <a:rect b="b" l="l" r="r" t="t"/>
              <a:pathLst>
                <a:path extrusionOk="0" h="361035" w="73222">
                  <a:moveTo>
                    <a:pt x="69850" y="0"/>
                  </a:moveTo>
                  <a:lnTo>
                    <a:pt x="69850" y="0"/>
                  </a:lnTo>
                  <a:lnTo>
                    <a:pt x="73221" y="10113"/>
                  </a:lnTo>
                  <a:lnTo>
                    <a:pt x="71946" y="29887"/>
                  </a:lnTo>
                  <a:lnTo>
                    <a:pt x="65900" y="61145"/>
                  </a:lnTo>
                  <a:lnTo>
                    <a:pt x="62093" y="88435"/>
                  </a:lnTo>
                  <a:lnTo>
                    <a:pt x="52731" y="116224"/>
                  </a:lnTo>
                  <a:lnTo>
                    <a:pt x="46295" y="140080"/>
                  </a:lnTo>
                  <a:lnTo>
                    <a:pt x="43115" y="156981"/>
                  </a:lnTo>
                  <a:lnTo>
                    <a:pt x="33691" y="184753"/>
                  </a:lnTo>
                  <a:lnTo>
                    <a:pt x="23260" y="215979"/>
                  </a:lnTo>
                  <a:lnTo>
                    <a:pt x="17723" y="242635"/>
                  </a:lnTo>
                  <a:lnTo>
                    <a:pt x="12656" y="268862"/>
                  </a:lnTo>
                  <a:lnTo>
                    <a:pt x="6997" y="299921"/>
                  </a:lnTo>
                  <a:lnTo>
                    <a:pt x="5836" y="312369"/>
                  </a:lnTo>
                  <a:lnTo>
                    <a:pt x="1362" y="325136"/>
                  </a:lnTo>
                  <a:lnTo>
                    <a:pt x="1" y="356053"/>
                  </a:lnTo>
                  <a:lnTo>
                    <a:pt x="0" y="361034"/>
                  </a:lnTo>
                  <a:lnTo>
                    <a:pt x="0" y="330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g30df25825c9_0_1871"/>
            <p:cNvSpPr/>
            <p:nvPr/>
          </p:nvSpPr>
          <p:spPr>
            <a:xfrm>
              <a:off x="3333750" y="5772542"/>
              <a:ext cx="234951" cy="22313"/>
            </a:xfrm>
            <a:custGeom>
              <a:rect b="b" l="l" r="r" t="t"/>
              <a:pathLst>
                <a:path extrusionOk="0" h="22313" w="234951">
                  <a:moveTo>
                    <a:pt x="0" y="5958"/>
                  </a:moveTo>
                  <a:lnTo>
                    <a:pt x="0" y="5958"/>
                  </a:lnTo>
                  <a:lnTo>
                    <a:pt x="28611" y="5958"/>
                  </a:lnTo>
                  <a:lnTo>
                    <a:pt x="52547" y="4077"/>
                  </a:lnTo>
                  <a:lnTo>
                    <a:pt x="84027" y="0"/>
                  </a:lnTo>
                  <a:lnTo>
                    <a:pt x="95201" y="488"/>
                  </a:lnTo>
                  <a:lnTo>
                    <a:pt x="126941" y="5386"/>
                  </a:lnTo>
                  <a:lnTo>
                    <a:pt x="141172" y="6493"/>
                  </a:lnTo>
                  <a:lnTo>
                    <a:pt x="167866" y="12409"/>
                  </a:lnTo>
                  <a:lnTo>
                    <a:pt x="197779" y="18231"/>
                  </a:lnTo>
                  <a:lnTo>
                    <a:pt x="217699" y="18632"/>
                  </a:lnTo>
                  <a:lnTo>
                    <a:pt x="219216" y="19346"/>
                  </a:lnTo>
                  <a:lnTo>
                    <a:pt x="220227" y="20528"/>
                  </a:lnTo>
                  <a:lnTo>
                    <a:pt x="220902" y="22021"/>
                  </a:lnTo>
                  <a:lnTo>
                    <a:pt x="222057" y="22312"/>
                  </a:lnTo>
                  <a:lnTo>
                    <a:pt x="228638" y="19072"/>
                  </a:lnTo>
                  <a:lnTo>
                    <a:pt x="234950" y="1865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2" name="Google Shape;942;g30df25825c9_0_1871"/>
          <p:cNvGrpSpPr/>
          <p:nvPr/>
        </p:nvGrpSpPr>
        <p:grpSpPr>
          <a:xfrm>
            <a:off x="4768850" y="5797550"/>
            <a:ext cx="380911" cy="399756"/>
            <a:chOff x="4768850" y="5797550"/>
            <a:chExt cx="380911" cy="399756"/>
          </a:xfrm>
        </p:grpSpPr>
        <p:sp>
          <p:nvSpPr>
            <p:cNvPr id="943" name="Google Shape;943;g30df25825c9_0_1871"/>
            <p:cNvSpPr/>
            <p:nvPr/>
          </p:nvSpPr>
          <p:spPr>
            <a:xfrm>
              <a:off x="4851400" y="6108700"/>
              <a:ext cx="184151" cy="82551"/>
            </a:xfrm>
            <a:custGeom>
              <a:rect b="b" l="l" r="r" t="t"/>
              <a:pathLst>
                <a:path extrusionOk="0" h="82551" w="1841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882" y="6908"/>
                  </a:lnTo>
                  <a:lnTo>
                    <a:pt x="3371" y="8838"/>
                  </a:lnTo>
                  <a:lnTo>
                    <a:pt x="6907" y="10984"/>
                  </a:lnTo>
                  <a:lnTo>
                    <a:pt x="10832" y="12642"/>
                  </a:lnTo>
                  <a:lnTo>
                    <a:pt x="29080" y="23464"/>
                  </a:lnTo>
                  <a:lnTo>
                    <a:pt x="59459" y="35999"/>
                  </a:lnTo>
                  <a:lnTo>
                    <a:pt x="90383" y="48684"/>
                  </a:lnTo>
                  <a:lnTo>
                    <a:pt x="103530" y="54328"/>
                  </a:lnTo>
                  <a:lnTo>
                    <a:pt x="133339" y="62010"/>
                  </a:lnTo>
                  <a:lnTo>
                    <a:pt x="141106" y="63543"/>
                  </a:lnTo>
                  <a:lnTo>
                    <a:pt x="160756" y="72934"/>
                  </a:lnTo>
                  <a:lnTo>
                    <a:pt x="169312" y="79919"/>
                  </a:lnTo>
                  <a:lnTo>
                    <a:pt x="175676" y="81770"/>
                  </a:lnTo>
                  <a:lnTo>
                    <a:pt x="18415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g30df25825c9_0_1871"/>
            <p:cNvSpPr/>
            <p:nvPr/>
          </p:nvSpPr>
          <p:spPr>
            <a:xfrm>
              <a:off x="4902200" y="6045200"/>
              <a:ext cx="44444" cy="63501"/>
            </a:xfrm>
            <a:custGeom>
              <a:rect b="b" l="l" r="r" t="t"/>
              <a:pathLst>
                <a:path extrusionOk="0" h="63501" w="44444">
                  <a:moveTo>
                    <a:pt x="0" y="0"/>
                  </a:moveTo>
                  <a:lnTo>
                    <a:pt x="0" y="0"/>
                  </a:lnTo>
                  <a:lnTo>
                    <a:pt x="8838" y="0"/>
                  </a:lnTo>
                  <a:lnTo>
                    <a:pt x="12865" y="1882"/>
                  </a:lnTo>
                  <a:lnTo>
                    <a:pt x="17007" y="4364"/>
                  </a:lnTo>
                  <a:lnTo>
                    <a:pt x="23305" y="6467"/>
                  </a:lnTo>
                  <a:lnTo>
                    <a:pt x="29640" y="10540"/>
                  </a:lnTo>
                  <a:lnTo>
                    <a:pt x="33869" y="11740"/>
                  </a:lnTo>
                  <a:lnTo>
                    <a:pt x="35280" y="12765"/>
                  </a:lnTo>
                  <a:lnTo>
                    <a:pt x="36219" y="14155"/>
                  </a:lnTo>
                  <a:lnTo>
                    <a:pt x="36847" y="15787"/>
                  </a:lnTo>
                  <a:lnTo>
                    <a:pt x="37971" y="16875"/>
                  </a:lnTo>
                  <a:lnTo>
                    <a:pt x="41099" y="18084"/>
                  </a:lnTo>
                  <a:lnTo>
                    <a:pt x="42216" y="19111"/>
                  </a:lnTo>
                  <a:lnTo>
                    <a:pt x="44363" y="25113"/>
                  </a:lnTo>
                  <a:lnTo>
                    <a:pt x="44443" y="30843"/>
                  </a:lnTo>
                  <a:lnTo>
                    <a:pt x="43740" y="31145"/>
                  </a:lnTo>
                  <a:lnTo>
                    <a:pt x="38982" y="31671"/>
                  </a:lnTo>
                  <a:lnTo>
                    <a:pt x="32710" y="37210"/>
                  </a:lnTo>
                  <a:lnTo>
                    <a:pt x="28663" y="37835"/>
                  </a:lnTo>
                  <a:lnTo>
                    <a:pt x="16025" y="38093"/>
                  </a:lnTo>
                  <a:lnTo>
                    <a:pt x="14917" y="38801"/>
                  </a:lnTo>
                  <a:lnTo>
                    <a:pt x="14178" y="39978"/>
                  </a:lnTo>
                  <a:lnTo>
                    <a:pt x="13686" y="41469"/>
                  </a:lnTo>
                  <a:lnTo>
                    <a:pt x="12652" y="42464"/>
                  </a:lnTo>
                  <a:lnTo>
                    <a:pt x="6435" y="44427"/>
                  </a:lnTo>
                  <a:lnTo>
                    <a:pt x="6375" y="47814"/>
                  </a:lnTo>
                  <a:lnTo>
                    <a:pt x="7072" y="48809"/>
                  </a:lnTo>
                  <a:lnTo>
                    <a:pt x="8243" y="49473"/>
                  </a:lnTo>
                  <a:lnTo>
                    <a:pt x="11818" y="50538"/>
                  </a:lnTo>
                  <a:lnTo>
                    <a:pt x="17596" y="55112"/>
                  </a:lnTo>
                  <a:lnTo>
                    <a:pt x="23480" y="57251"/>
                  </a:lnTo>
                  <a:lnTo>
                    <a:pt x="29691" y="61335"/>
                  </a:lnTo>
                  <a:lnTo>
                    <a:pt x="38100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g30df25825c9_0_1871"/>
            <p:cNvSpPr/>
            <p:nvPr/>
          </p:nvSpPr>
          <p:spPr>
            <a:xfrm>
              <a:off x="4889502" y="6013450"/>
              <a:ext cx="19049" cy="57151"/>
            </a:xfrm>
            <a:custGeom>
              <a:rect b="b" l="l" r="r" t="t"/>
              <a:pathLst>
                <a:path extrusionOk="0" h="57151" w="19049">
                  <a:moveTo>
                    <a:pt x="19048" y="0"/>
                  </a:moveTo>
                  <a:lnTo>
                    <a:pt x="19048" y="0"/>
                  </a:lnTo>
                  <a:lnTo>
                    <a:pt x="15677" y="0"/>
                  </a:lnTo>
                  <a:lnTo>
                    <a:pt x="14684" y="705"/>
                  </a:lnTo>
                  <a:lnTo>
                    <a:pt x="14022" y="1882"/>
                  </a:lnTo>
                  <a:lnTo>
                    <a:pt x="13581" y="3371"/>
                  </a:lnTo>
                  <a:lnTo>
                    <a:pt x="12581" y="4364"/>
                  </a:lnTo>
                  <a:lnTo>
                    <a:pt x="9588" y="5467"/>
                  </a:lnTo>
                  <a:lnTo>
                    <a:pt x="8508" y="6467"/>
                  </a:lnTo>
                  <a:lnTo>
                    <a:pt x="7308" y="9460"/>
                  </a:lnTo>
                  <a:lnTo>
                    <a:pt x="5832" y="17129"/>
                  </a:lnTo>
                  <a:lnTo>
                    <a:pt x="2040" y="23341"/>
                  </a:lnTo>
                  <a:lnTo>
                    <a:pt x="268" y="30503"/>
                  </a:lnTo>
                  <a:lnTo>
                    <a:pt x="0" y="52939"/>
                  </a:lnTo>
                  <a:lnTo>
                    <a:pt x="705" y="54343"/>
                  </a:lnTo>
                  <a:lnTo>
                    <a:pt x="1880" y="55279"/>
                  </a:lnTo>
                  <a:lnTo>
                    <a:pt x="6348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g30df25825c9_0_1871"/>
            <p:cNvSpPr/>
            <p:nvPr/>
          </p:nvSpPr>
          <p:spPr>
            <a:xfrm>
              <a:off x="4914900" y="5937273"/>
              <a:ext cx="120651" cy="114278"/>
            </a:xfrm>
            <a:custGeom>
              <a:rect b="b" l="l" r="r" t="t"/>
              <a:pathLst>
                <a:path extrusionOk="0" h="114278" w="120651">
                  <a:moveTo>
                    <a:pt x="120650" y="6327"/>
                  </a:moveTo>
                  <a:lnTo>
                    <a:pt x="120650" y="6327"/>
                  </a:lnTo>
                  <a:lnTo>
                    <a:pt x="115183" y="859"/>
                  </a:lnTo>
                  <a:lnTo>
                    <a:pt x="108910" y="54"/>
                  </a:lnTo>
                  <a:lnTo>
                    <a:pt x="104863" y="0"/>
                  </a:lnTo>
                  <a:lnTo>
                    <a:pt x="101169" y="1868"/>
                  </a:lnTo>
                  <a:lnTo>
                    <a:pt x="92225" y="9437"/>
                  </a:lnTo>
                  <a:lnTo>
                    <a:pt x="71138" y="38280"/>
                  </a:lnTo>
                  <a:lnTo>
                    <a:pt x="64778" y="46635"/>
                  </a:lnTo>
                  <a:lnTo>
                    <a:pt x="36529" y="77043"/>
                  </a:lnTo>
                  <a:lnTo>
                    <a:pt x="6645" y="107632"/>
                  </a:lnTo>
                  <a:lnTo>
                    <a:pt x="6376" y="113370"/>
                  </a:lnTo>
                  <a:lnTo>
                    <a:pt x="5663" y="113671"/>
                  </a:lnTo>
                  <a:lnTo>
                    <a:pt x="0" y="11427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g30df25825c9_0_1871"/>
            <p:cNvSpPr/>
            <p:nvPr/>
          </p:nvSpPr>
          <p:spPr>
            <a:xfrm>
              <a:off x="4902200" y="5949950"/>
              <a:ext cx="177801" cy="63468"/>
            </a:xfrm>
            <a:custGeom>
              <a:rect b="b" l="l" r="r" t="t"/>
              <a:pathLst>
                <a:path extrusionOk="0" h="63468" w="177801">
                  <a:moveTo>
                    <a:pt x="0" y="0"/>
                  </a:moveTo>
                  <a:lnTo>
                    <a:pt x="0" y="0"/>
                  </a:lnTo>
                  <a:lnTo>
                    <a:pt x="3371" y="6742"/>
                  </a:lnTo>
                  <a:lnTo>
                    <a:pt x="12552" y="11933"/>
                  </a:lnTo>
                  <a:lnTo>
                    <a:pt x="41441" y="24386"/>
                  </a:lnTo>
                  <a:lnTo>
                    <a:pt x="69256" y="35365"/>
                  </a:lnTo>
                  <a:lnTo>
                    <a:pt x="98150" y="46484"/>
                  </a:lnTo>
                  <a:lnTo>
                    <a:pt x="128138" y="59260"/>
                  </a:lnTo>
                  <a:lnTo>
                    <a:pt x="143191" y="62662"/>
                  </a:lnTo>
                  <a:lnTo>
                    <a:pt x="166900" y="63467"/>
                  </a:lnTo>
                  <a:lnTo>
                    <a:pt x="168416" y="62773"/>
                  </a:lnTo>
                  <a:lnTo>
                    <a:pt x="169427" y="61604"/>
                  </a:lnTo>
                  <a:lnTo>
                    <a:pt x="170101" y="60119"/>
                  </a:lnTo>
                  <a:lnTo>
                    <a:pt x="171257" y="59129"/>
                  </a:lnTo>
                  <a:lnTo>
                    <a:pt x="177800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g30df25825c9_0_1871"/>
            <p:cNvSpPr/>
            <p:nvPr/>
          </p:nvSpPr>
          <p:spPr>
            <a:xfrm>
              <a:off x="4953000" y="5862036"/>
              <a:ext cx="196761" cy="335270"/>
            </a:xfrm>
            <a:custGeom>
              <a:rect b="b" l="l" r="r" t="t"/>
              <a:pathLst>
                <a:path extrusionOk="0" h="335270" w="196761">
                  <a:moveTo>
                    <a:pt x="0" y="30764"/>
                  </a:moveTo>
                  <a:lnTo>
                    <a:pt x="0" y="30764"/>
                  </a:lnTo>
                  <a:lnTo>
                    <a:pt x="0" y="27393"/>
                  </a:lnTo>
                  <a:lnTo>
                    <a:pt x="1881" y="23856"/>
                  </a:lnTo>
                  <a:lnTo>
                    <a:pt x="9460" y="15033"/>
                  </a:lnTo>
                  <a:lnTo>
                    <a:pt x="18481" y="9326"/>
                  </a:lnTo>
                  <a:lnTo>
                    <a:pt x="46656" y="1232"/>
                  </a:lnTo>
                  <a:lnTo>
                    <a:pt x="55074" y="0"/>
                  </a:lnTo>
                  <a:lnTo>
                    <a:pt x="85904" y="4568"/>
                  </a:lnTo>
                  <a:lnTo>
                    <a:pt x="115477" y="14132"/>
                  </a:lnTo>
                  <a:lnTo>
                    <a:pt x="143664" y="26557"/>
                  </a:lnTo>
                  <a:lnTo>
                    <a:pt x="163184" y="32092"/>
                  </a:lnTo>
                  <a:lnTo>
                    <a:pt x="185272" y="45659"/>
                  </a:lnTo>
                  <a:lnTo>
                    <a:pt x="188176" y="49848"/>
                  </a:lnTo>
                  <a:lnTo>
                    <a:pt x="190173" y="54063"/>
                  </a:lnTo>
                  <a:lnTo>
                    <a:pt x="194559" y="60402"/>
                  </a:lnTo>
                  <a:lnTo>
                    <a:pt x="195831" y="64633"/>
                  </a:lnTo>
                  <a:lnTo>
                    <a:pt x="196760" y="82798"/>
                  </a:lnTo>
                  <a:lnTo>
                    <a:pt x="189007" y="113445"/>
                  </a:lnTo>
                  <a:lnTo>
                    <a:pt x="174650" y="139568"/>
                  </a:lnTo>
                  <a:lnTo>
                    <a:pt x="154381" y="167205"/>
                  </a:lnTo>
                  <a:lnTo>
                    <a:pt x="138359" y="194390"/>
                  </a:lnTo>
                  <a:lnTo>
                    <a:pt x="118357" y="221200"/>
                  </a:lnTo>
                  <a:lnTo>
                    <a:pt x="97482" y="249295"/>
                  </a:lnTo>
                  <a:lnTo>
                    <a:pt x="78977" y="279926"/>
                  </a:lnTo>
                  <a:lnTo>
                    <a:pt x="71862" y="295463"/>
                  </a:lnTo>
                  <a:lnTo>
                    <a:pt x="70039" y="300808"/>
                  </a:lnTo>
                  <a:lnTo>
                    <a:pt x="58919" y="316462"/>
                  </a:lnTo>
                  <a:lnTo>
                    <a:pt x="57499" y="324970"/>
                  </a:lnTo>
                  <a:lnTo>
                    <a:pt x="56677" y="326385"/>
                  </a:lnTo>
                  <a:lnTo>
                    <a:pt x="55424" y="327327"/>
                  </a:lnTo>
                  <a:lnTo>
                    <a:pt x="53882" y="327957"/>
                  </a:lnTo>
                  <a:lnTo>
                    <a:pt x="52855" y="329082"/>
                  </a:lnTo>
                  <a:lnTo>
                    <a:pt x="50879" y="335269"/>
                  </a:lnTo>
                  <a:lnTo>
                    <a:pt x="50800" y="32286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g30df25825c9_0_1871"/>
            <p:cNvSpPr/>
            <p:nvPr/>
          </p:nvSpPr>
          <p:spPr>
            <a:xfrm>
              <a:off x="4857783" y="5880100"/>
              <a:ext cx="95218" cy="265723"/>
            </a:xfrm>
            <a:custGeom>
              <a:rect b="b" l="l" r="r" t="t"/>
              <a:pathLst>
                <a:path extrusionOk="0" h="265723" w="95218">
                  <a:moveTo>
                    <a:pt x="95217" y="0"/>
                  </a:moveTo>
                  <a:lnTo>
                    <a:pt x="95217" y="0"/>
                  </a:lnTo>
                  <a:lnTo>
                    <a:pt x="94512" y="18418"/>
                  </a:lnTo>
                  <a:lnTo>
                    <a:pt x="83008" y="48574"/>
                  </a:lnTo>
                  <a:lnTo>
                    <a:pt x="71744" y="75760"/>
                  </a:lnTo>
                  <a:lnTo>
                    <a:pt x="58542" y="101513"/>
                  </a:lnTo>
                  <a:lnTo>
                    <a:pt x="48932" y="126983"/>
                  </a:lnTo>
                  <a:lnTo>
                    <a:pt x="33078" y="156866"/>
                  </a:lnTo>
                  <a:lnTo>
                    <a:pt x="21313" y="184033"/>
                  </a:lnTo>
                  <a:lnTo>
                    <a:pt x="10574" y="210510"/>
                  </a:lnTo>
                  <a:lnTo>
                    <a:pt x="1224" y="235525"/>
                  </a:lnTo>
                  <a:lnTo>
                    <a:pt x="0" y="256698"/>
                  </a:lnTo>
                  <a:lnTo>
                    <a:pt x="694" y="257915"/>
                  </a:lnTo>
                  <a:lnTo>
                    <a:pt x="1863" y="258727"/>
                  </a:lnTo>
                  <a:lnTo>
                    <a:pt x="3348" y="259268"/>
                  </a:lnTo>
                  <a:lnTo>
                    <a:pt x="4338" y="260334"/>
                  </a:lnTo>
                  <a:lnTo>
                    <a:pt x="6056" y="265722"/>
                  </a:lnTo>
                  <a:lnTo>
                    <a:pt x="8083" y="264384"/>
                  </a:lnTo>
                  <a:lnTo>
                    <a:pt x="12667" y="260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g30df25825c9_0_1871"/>
            <p:cNvSpPr/>
            <p:nvPr/>
          </p:nvSpPr>
          <p:spPr>
            <a:xfrm>
              <a:off x="4813300" y="5880100"/>
              <a:ext cx="50723" cy="222251"/>
            </a:xfrm>
            <a:custGeom>
              <a:rect b="b" l="l" r="r" t="t"/>
              <a:pathLst>
                <a:path extrusionOk="0" h="222251" w="50723">
                  <a:moveTo>
                    <a:pt x="44450" y="0"/>
                  </a:moveTo>
                  <a:lnTo>
                    <a:pt x="44450" y="0"/>
                  </a:lnTo>
                  <a:lnTo>
                    <a:pt x="44450" y="3371"/>
                  </a:lnTo>
                  <a:lnTo>
                    <a:pt x="50211" y="28544"/>
                  </a:lnTo>
                  <a:lnTo>
                    <a:pt x="50722" y="57564"/>
                  </a:lnTo>
                  <a:lnTo>
                    <a:pt x="43883" y="83928"/>
                  </a:lnTo>
                  <a:lnTo>
                    <a:pt x="33792" y="113776"/>
                  </a:lnTo>
                  <a:lnTo>
                    <a:pt x="19903" y="140607"/>
                  </a:lnTo>
                  <a:lnTo>
                    <a:pt x="4494" y="169041"/>
                  </a:lnTo>
                  <a:lnTo>
                    <a:pt x="888" y="185503"/>
                  </a:lnTo>
                  <a:lnTo>
                    <a:pt x="2" y="217219"/>
                  </a:lnTo>
                  <a:lnTo>
                    <a:pt x="0" y="221256"/>
                  </a:lnTo>
                  <a:lnTo>
                    <a:pt x="705" y="221588"/>
                  </a:lnTo>
                  <a:lnTo>
                    <a:pt x="6350" y="222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g30df25825c9_0_1871"/>
            <p:cNvSpPr/>
            <p:nvPr/>
          </p:nvSpPr>
          <p:spPr>
            <a:xfrm>
              <a:off x="4768850" y="5797550"/>
              <a:ext cx="171451" cy="158478"/>
            </a:xfrm>
            <a:custGeom>
              <a:rect b="b" l="l" r="r" t="t"/>
              <a:pathLst>
                <a:path extrusionOk="0" h="158478" w="171451">
                  <a:moveTo>
                    <a:pt x="171450" y="0"/>
                  </a:moveTo>
                  <a:lnTo>
                    <a:pt x="171450" y="0"/>
                  </a:lnTo>
                  <a:lnTo>
                    <a:pt x="171450" y="3371"/>
                  </a:lnTo>
                  <a:lnTo>
                    <a:pt x="169569" y="6907"/>
                  </a:lnTo>
                  <a:lnTo>
                    <a:pt x="166382" y="12242"/>
                  </a:lnTo>
                  <a:lnTo>
                    <a:pt x="154442" y="39898"/>
                  </a:lnTo>
                  <a:lnTo>
                    <a:pt x="144154" y="57088"/>
                  </a:lnTo>
                  <a:lnTo>
                    <a:pt x="124633" y="77603"/>
                  </a:lnTo>
                  <a:lnTo>
                    <a:pt x="106019" y="88340"/>
                  </a:lnTo>
                  <a:lnTo>
                    <a:pt x="74707" y="103433"/>
                  </a:lnTo>
                  <a:lnTo>
                    <a:pt x="44876" y="120253"/>
                  </a:lnTo>
                  <a:lnTo>
                    <a:pt x="19088" y="135196"/>
                  </a:lnTo>
                  <a:lnTo>
                    <a:pt x="482" y="151949"/>
                  </a:lnTo>
                  <a:lnTo>
                    <a:pt x="14" y="158477"/>
                  </a:lnTo>
                  <a:lnTo>
                    <a:pt x="0" y="152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2" name="Google Shape;952;g30df25825c9_0_1871"/>
          <p:cNvGrpSpPr/>
          <p:nvPr/>
        </p:nvGrpSpPr>
        <p:grpSpPr>
          <a:xfrm>
            <a:off x="6858000" y="4819650"/>
            <a:ext cx="387351" cy="527051"/>
            <a:chOff x="6858000" y="4819650"/>
            <a:chExt cx="387351" cy="527051"/>
          </a:xfrm>
        </p:grpSpPr>
        <p:sp>
          <p:nvSpPr>
            <p:cNvPr id="953" name="Google Shape;953;g30df25825c9_0_1871"/>
            <p:cNvSpPr/>
            <p:nvPr/>
          </p:nvSpPr>
          <p:spPr>
            <a:xfrm>
              <a:off x="7092950" y="4819650"/>
              <a:ext cx="69851" cy="527051"/>
            </a:xfrm>
            <a:custGeom>
              <a:rect b="b" l="l" r="r" t="t"/>
              <a:pathLst>
                <a:path extrusionOk="0" h="527051" w="69851">
                  <a:moveTo>
                    <a:pt x="0" y="0"/>
                  </a:moveTo>
                  <a:lnTo>
                    <a:pt x="0" y="0"/>
                  </a:lnTo>
                  <a:lnTo>
                    <a:pt x="0" y="23597"/>
                  </a:lnTo>
                  <a:lnTo>
                    <a:pt x="0" y="48352"/>
                  </a:lnTo>
                  <a:lnTo>
                    <a:pt x="705" y="74406"/>
                  </a:lnTo>
                  <a:lnTo>
                    <a:pt x="3371" y="97746"/>
                  </a:lnTo>
                  <a:lnTo>
                    <a:pt x="5468" y="123977"/>
                  </a:lnTo>
                  <a:lnTo>
                    <a:pt x="9460" y="151896"/>
                  </a:lnTo>
                  <a:lnTo>
                    <a:pt x="11740" y="175770"/>
                  </a:lnTo>
                  <a:lnTo>
                    <a:pt x="15787" y="202991"/>
                  </a:lnTo>
                  <a:lnTo>
                    <a:pt x="21455" y="230028"/>
                  </a:lnTo>
                  <a:lnTo>
                    <a:pt x="24230" y="255913"/>
                  </a:lnTo>
                  <a:lnTo>
                    <a:pt x="28425" y="281456"/>
                  </a:lnTo>
                  <a:lnTo>
                    <a:pt x="30765" y="306899"/>
                  </a:lnTo>
                  <a:lnTo>
                    <a:pt x="31459" y="332311"/>
                  </a:lnTo>
                  <a:lnTo>
                    <a:pt x="35034" y="357716"/>
                  </a:lnTo>
                  <a:lnTo>
                    <a:pt x="38201" y="387219"/>
                  </a:lnTo>
                  <a:lnTo>
                    <a:pt x="44887" y="417610"/>
                  </a:lnTo>
                  <a:lnTo>
                    <a:pt x="50727" y="446289"/>
                  </a:lnTo>
                  <a:lnTo>
                    <a:pt x="59535" y="476486"/>
                  </a:lnTo>
                  <a:lnTo>
                    <a:pt x="64859" y="503005"/>
                  </a:lnTo>
                  <a:lnTo>
                    <a:pt x="69850" y="527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g30df25825c9_0_1871"/>
            <p:cNvSpPr/>
            <p:nvPr/>
          </p:nvSpPr>
          <p:spPr>
            <a:xfrm>
              <a:off x="7016750" y="5035550"/>
              <a:ext cx="228601" cy="101601"/>
            </a:xfrm>
            <a:custGeom>
              <a:rect b="b" l="l" r="r" t="t"/>
              <a:pathLst>
                <a:path extrusionOk="0" h="101601" w="228601">
                  <a:moveTo>
                    <a:pt x="0" y="101600"/>
                  </a:moveTo>
                  <a:lnTo>
                    <a:pt x="0" y="101600"/>
                  </a:lnTo>
                  <a:lnTo>
                    <a:pt x="8838" y="101600"/>
                  </a:lnTo>
                  <a:lnTo>
                    <a:pt x="12864" y="99718"/>
                  </a:lnTo>
                  <a:lnTo>
                    <a:pt x="17007" y="97236"/>
                  </a:lnTo>
                  <a:lnTo>
                    <a:pt x="37640" y="88769"/>
                  </a:lnTo>
                  <a:lnTo>
                    <a:pt x="67321" y="68790"/>
                  </a:lnTo>
                  <a:lnTo>
                    <a:pt x="98565" y="55126"/>
                  </a:lnTo>
                  <a:lnTo>
                    <a:pt x="120529" y="41317"/>
                  </a:lnTo>
                  <a:lnTo>
                    <a:pt x="150276" y="32821"/>
                  </a:lnTo>
                  <a:lnTo>
                    <a:pt x="171449" y="30010"/>
                  </a:lnTo>
                  <a:lnTo>
                    <a:pt x="184150" y="26766"/>
                  </a:lnTo>
                  <a:lnTo>
                    <a:pt x="204611" y="24874"/>
                  </a:lnTo>
                  <a:lnTo>
                    <a:pt x="220886" y="19319"/>
                  </a:lnTo>
                  <a:lnTo>
                    <a:pt x="221341" y="18523"/>
                  </a:lnTo>
                  <a:lnTo>
                    <a:pt x="221846" y="15759"/>
                  </a:lnTo>
                  <a:lnTo>
                    <a:pt x="222686" y="14739"/>
                  </a:lnTo>
                  <a:lnTo>
                    <a:pt x="225501" y="13607"/>
                  </a:lnTo>
                  <a:lnTo>
                    <a:pt x="226534" y="12598"/>
                  </a:lnTo>
                  <a:lnTo>
                    <a:pt x="228328" y="7313"/>
                  </a:lnTo>
                  <a:lnTo>
                    <a:pt x="2286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g30df25825c9_0_1871"/>
            <p:cNvSpPr/>
            <p:nvPr/>
          </p:nvSpPr>
          <p:spPr>
            <a:xfrm>
              <a:off x="7010400" y="4965702"/>
              <a:ext cx="152401" cy="69849"/>
            </a:xfrm>
            <a:custGeom>
              <a:rect b="b" l="l" r="r" t="t"/>
              <a:pathLst>
                <a:path extrusionOk="0" h="69849" w="152401">
                  <a:moveTo>
                    <a:pt x="0" y="69848"/>
                  </a:moveTo>
                  <a:lnTo>
                    <a:pt x="0" y="69848"/>
                  </a:lnTo>
                  <a:lnTo>
                    <a:pt x="28611" y="44608"/>
                  </a:lnTo>
                  <a:lnTo>
                    <a:pt x="58835" y="28903"/>
                  </a:lnTo>
                  <a:lnTo>
                    <a:pt x="67674" y="26091"/>
                  </a:lnTo>
                  <a:lnTo>
                    <a:pt x="84918" y="15313"/>
                  </a:lnTo>
                  <a:lnTo>
                    <a:pt x="115911" y="6300"/>
                  </a:lnTo>
                  <a:lnTo>
                    <a:pt x="126482" y="1451"/>
                  </a:lnTo>
                  <a:lnTo>
                    <a:pt x="149072" y="0"/>
                  </a:lnTo>
                  <a:lnTo>
                    <a:pt x="150181" y="705"/>
                  </a:lnTo>
                  <a:lnTo>
                    <a:pt x="150920" y="1880"/>
                  </a:lnTo>
                  <a:lnTo>
                    <a:pt x="152400" y="634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g30df25825c9_0_1871"/>
            <p:cNvSpPr/>
            <p:nvPr/>
          </p:nvSpPr>
          <p:spPr>
            <a:xfrm>
              <a:off x="6985000" y="4902200"/>
              <a:ext cx="31751" cy="165101"/>
            </a:xfrm>
            <a:custGeom>
              <a:rect b="b" l="l" r="r" t="t"/>
              <a:pathLst>
                <a:path extrusionOk="0" h="165101" w="31751">
                  <a:moveTo>
                    <a:pt x="31750" y="0"/>
                  </a:moveTo>
                  <a:lnTo>
                    <a:pt x="31750" y="0"/>
                  </a:lnTo>
                  <a:lnTo>
                    <a:pt x="31750" y="30038"/>
                  </a:lnTo>
                  <a:lnTo>
                    <a:pt x="27386" y="56080"/>
                  </a:lnTo>
                  <a:lnTo>
                    <a:pt x="23910" y="82338"/>
                  </a:lnTo>
                  <a:lnTo>
                    <a:pt x="18985" y="113567"/>
                  </a:lnTo>
                  <a:lnTo>
                    <a:pt x="13344" y="141567"/>
                  </a:lnTo>
                  <a:lnTo>
                    <a:pt x="12185" y="153738"/>
                  </a:lnTo>
                  <a:lnTo>
                    <a:pt x="9414" y="159579"/>
                  </a:lnTo>
                  <a:lnTo>
                    <a:pt x="7687" y="161420"/>
                  </a:lnTo>
                  <a:lnTo>
                    <a:pt x="0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g30df25825c9_0_1871"/>
            <p:cNvSpPr/>
            <p:nvPr/>
          </p:nvSpPr>
          <p:spPr>
            <a:xfrm>
              <a:off x="6921500" y="4997450"/>
              <a:ext cx="19051" cy="292101"/>
            </a:xfrm>
            <a:custGeom>
              <a:rect b="b" l="l" r="r" t="t"/>
              <a:pathLst>
                <a:path extrusionOk="0" h="292101" w="19051">
                  <a:moveTo>
                    <a:pt x="0" y="0"/>
                  </a:moveTo>
                  <a:lnTo>
                    <a:pt x="0" y="0"/>
                  </a:lnTo>
                  <a:lnTo>
                    <a:pt x="8838" y="26515"/>
                  </a:lnTo>
                  <a:lnTo>
                    <a:pt x="9102" y="51766"/>
                  </a:lnTo>
                  <a:lnTo>
                    <a:pt x="7573" y="80158"/>
                  </a:lnTo>
                  <a:lnTo>
                    <a:pt x="6592" y="111658"/>
                  </a:lnTo>
                  <a:lnTo>
                    <a:pt x="6421" y="137035"/>
                  </a:lnTo>
                  <a:lnTo>
                    <a:pt x="6364" y="164574"/>
                  </a:lnTo>
                  <a:lnTo>
                    <a:pt x="6352" y="194899"/>
                  </a:lnTo>
                  <a:lnTo>
                    <a:pt x="6350" y="226369"/>
                  </a:lnTo>
                  <a:lnTo>
                    <a:pt x="6350" y="256110"/>
                  </a:lnTo>
                  <a:lnTo>
                    <a:pt x="7055" y="268109"/>
                  </a:lnTo>
                  <a:lnTo>
                    <a:pt x="12439" y="284386"/>
                  </a:lnTo>
                  <a:lnTo>
                    <a:pt x="19050" y="292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g30df25825c9_0_1871"/>
            <p:cNvSpPr/>
            <p:nvPr/>
          </p:nvSpPr>
          <p:spPr>
            <a:xfrm>
              <a:off x="6858000" y="4838700"/>
              <a:ext cx="95251" cy="260351"/>
            </a:xfrm>
            <a:custGeom>
              <a:rect b="b" l="l" r="r" t="t"/>
              <a:pathLst>
                <a:path extrusionOk="0" h="260351" w="95251">
                  <a:moveTo>
                    <a:pt x="95250" y="0"/>
                  </a:moveTo>
                  <a:lnTo>
                    <a:pt x="95250" y="0"/>
                  </a:lnTo>
                  <a:lnTo>
                    <a:pt x="95250" y="17828"/>
                  </a:lnTo>
                  <a:lnTo>
                    <a:pt x="94545" y="18235"/>
                  </a:lnTo>
                  <a:lnTo>
                    <a:pt x="91879" y="18688"/>
                  </a:lnTo>
                  <a:lnTo>
                    <a:pt x="90886" y="20220"/>
                  </a:lnTo>
                  <a:lnTo>
                    <a:pt x="80139" y="48894"/>
                  </a:lnTo>
                  <a:lnTo>
                    <a:pt x="73175" y="77473"/>
                  </a:lnTo>
                  <a:lnTo>
                    <a:pt x="61304" y="105573"/>
                  </a:lnTo>
                  <a:lnTo>
                    <a:pt x="52324" y="135452"/>
                  </a:lnTo>
                  <a:lnTo>
                    <a:pt x="43091" y="161954"/>
                  </a:lnTo>
                  <a:lnTo>
                    <a:pt x="33688" y="185147"/>
                  </a:lnTo>
                  <a:lnTo>
                    <a:pt x="23260" y="201911"/>
                  </a:lnTo>
                  <a:lnTo>
                    <a:pt x="12306" y="233101"/>
                  </a:lnTo>
                  <a:lnTo>
                    <a:pt x="2771" y="245289"/>
                  </a:lnTo>
                  <a:lnTo>
                    <a:pt x="821" y="251811"/>
                  </a:lnTo>
                  <a:lnTo>
                    <a:pt x="0" y="260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Google Shape;963;g30df25825c9_0_2006"/>
          <p:cNvPicPr preferRelativeResize="0"/>
          <p:nvPr/>
        </p:nvPicPr>
        <p:blipFill rotWithShape="1">
          <a:blip r:embed="rId3">
            <a:alphaModFix/>
          </a:blip>
          <a:srcRect b="40421" l="18680" r="17258" t="45969"/>
          <a:stretch/>
        </p:blipFill>
        <p:spPr>
          <a:xfrm>
            <a:off x="584946" y="794083"/>
            <a:ext cx="3550524" cy="8945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4" name="Google Shape;964;g30df25825c9_0_2006"/>
          <p:cNvGrpSpPr/>
          <p:nvPr/>
        </p:nvGrpSpPr>
        <p:grpSpPr>
          <a:xfrm>
            <a:off x="4267548" y="171324"/>
            <a:ext cx="7219471" cy="6515352"/>
            <a:chOff x="2544766" y="171324"/>
            <a:chExt cx="7219471" cy="6515352"/>
          </a:xfrm>
        </p:grpSpPr>
        <p:pic>
          <p:nvPicPr>
            <p:cNvPr descr="Timeline&#10;&#10;Description automatically generated" id="965" name="Google Shape;965;g30df25825c9_0_200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44766" y="171324"/>
              <a:ext cx="7102467" cy="651535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6" name="Google Shape;966;g30df25825c9_0_2006"/>
            <p:cNvGrpSpPr/>
            <p:nvPr/>
          </p:nvGrpSpPr>
          <p:grpSpPr>
            <a:xfrm>
              <a:off x="3356343" y="1799709"/>
              <a:ext cx="6407882" cy="4211934"/>
              <a:chOff x="3356343" y="1799709"/>
              <a:chExt cx="6407882" cy="4211934"/>
            </a:xfrm>
          </p:grpSpPr>
          <p:sp>
            <p:nvSpPr>
              <p:cNvPr id="967" name="Google Shape;967;g30df25825c9_0_2006"/>
              <p:cNvSpPr txBox="1"/>
              <p:nvPr/>
            </p:nvSpPr>
            <p:spPr>
              <a:xfrm>
                <a:off x="3625702" y="2169041"/>
                <a:ext cx="7335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-US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gin6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g30df25825c9_0_2006"/>
              <p:cNvSpPr txBox="1"/>
              <p:nvPr/>
            </p:nvSpPr>
            <p:spPr>
              <a:xfrm>
                <a:off x="5149702" y="1799709"/>
                <a:ext cx="7335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-US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tiu4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g30df25825c9_0_2006"/>
              <p:cNvSpPr txBox="1"/>
              <p:nvPr/>
            </p:nvSpPr>
            <p:spPr>
              <a:xfrm>
                <a:off x="6308653" y="2062716"/>
                <a:ext cx="7335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-US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deoi3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g30df25825c9_0_2006"/>
              <p:cNvSpPr txBox="1"/>
              <p:nvPr/>
            </p:nvSpPr>
            <p:spPr>
              <a:xfrm>
                <a:off x="7754638" y="2062716"/>
                <a:ext cx="7335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-US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deoi3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g30df25825c9_0_2006"/>
              <p:cNvSpPr txBox="1"/>
              <p:nvPr/>
            </p:nvSpPr>
            <p:spPr>
              <a:xfrm>
                <a:off x="3533553" y="3788734"/>
                <a:ext cx="7335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-US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gaa3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g30df25825c9_0_2006"/>
              <p:cNvSpPr txBox="1"/>
              <p:nvPr/>
            </p:nvSpPr>
            <p:spPr>
              <a:xfrm>
                <a:off x="4972493" y="3419402"/>
                <a:ext cx="7335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-US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zek3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g30df25825c9_0_2006"/>
              <p:cNvSpPr txBox="1"/>
              <p:nvPr/>
            </p:nvSpPr>
            <p:spPr>
              <a:xfrm>
                <a:off x="6411433" y="3525728"/>
                <a:ext cx="7335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-US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tiu4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g30df25825c9_0_2006"/>
              <p:cNvSpPr txBox="1"/>
              <p:nvPr/>
            </p:nvSpPr>
            <p:spPr>
              <a:xfrm>
                <a:off x="8121461" y="3525728"/>
                <a:ext cx="8577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-US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gaan1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g30df25825c9_0_2006"/>
              <p:cNvSpPr txBox="1"/>
              <p:nvPr/>
            </p:nvSpPr>
            <p:spPr>
              <a:xfrm>
                <a:off x="3356343" y="5642343"/>
                <a:ext cx="10881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-US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zoeng1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g30df25825c9_0_2006"/>
              <p:cNvSpPr txBox="1"/>
              <p:nvPr/>
            </p:nvSpPr>
            <p:spPr>
              <a:xfrm>
                <a:off x="5048692" y="5290731"/>
                <a:ext cx="9357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-US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bui1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g30df25825c9_0_2006"/>
              <p:cNvSpPr txBox="1"/>
              <p:nvPr/>
            </p:nvSpPr>
            <p:spPr>
              <a:xfrm>
                <a:off x="6588641" y="5592722"/>
                <a:ext cx="9357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-US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go3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g30df25825c9_0_2006"/>
              <p:cNvSpPr txBox="1"/>
              <p:nvPr/>
            </p:nvSpPr>
            <p:spPr>
              <a:xfrm>
                <a:off x="8828525" y="5457677"/>
                <a:ext cx="9357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-US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fan6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9" name="Google Shape;979;g30df25825c9_0_2006"/>
            <p:cNvSpPr txBox="1"/>
            <p:nvPr/>
          </p:nvSpPr>
          <p:spPr>
            <a:xfrm>
              <a:off x="3625701" y="1610697"/>
              <a:ext cx="733500" cy="3693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$160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g30df25825c9_0_2006"/>
            <p:cNvSpPr txBox="1"/>
            <p:nvPr/>
          </p:nvSpPr>
          <p:spPr>
            <a:xfrm>
              <a:off x="4885541" y="1213058"/>
              <a:ext cx="997800" cy="3693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$1423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g30df25825c9_0_2006"/>
            <p:cNvSpPr txBox="1"/>
            <p:nvPr/>
          </p:nvSpPr>
          <p:spPr>
            <a:xfrm>
              <a:off x="6176572" y="1241365"/>
              <a:ext cx="997800" cy="3693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$540.8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g30df25825c9_0_2006"/>
            <p:cNvSpPr txBox="1"/>
            <p:nvPr/>
          </p:nvSpPr>
          <p:spPr>
            <a:xfrm>
              <a:off x="7832654" y="1426031"/>
              <a:ext cx="997800" cy="3693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$63.2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g30df25825c9_0_2006"/>
            <p:cNvSpPr txBox="1"/>
            <p:nvPr/>
          </p:nvSpPr>
          <p:spPr>
            <a:xfrm>
              <a:off x="2902568" y="2842992"/>
              <a:ext cx="997800" cy="3693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$345.4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g30df25825c9_0_2006"/>
            <p:cNvSpPr txBox="1"/>
            <p:nvPr/>
          </p:nvSpPr>
          <p:spPr>
            <a:xfrm>
              <a:off x="4650798" y="2862221"/>
              <a:ext cx="997800" cy="3693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$6345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g30df25825c9_0_2006"/>
            <p:cNvSpPr txBox="1"/>
            <p:nvPr/>
          </p:nvSpPr>
          <p:spPr>
            <a:xfrm>
              <a:off x="6044492" y="2842992"/>
              <a:ext cx="997800" cy="3693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$899.9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g30df25825c9_0_2006"/>
            <p:cNvSpPr txBox="1"/>
            <p:nvPr/>
          </p:nvSpPr>
          <p:spPr>
            <a:xfrm>
              <a:off x="8102237" y="2862221"/>
              <a:ext cx="1662000" cy="3693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$3,700,000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g30df25825c9_0_2006"/>
            <p:cNvSpPr txBox="1"/>
            <p:nvPr/>
          </p:nvSpPr>
          <p:spPr>
            <a:xfrm>
              <a:off x="8504397" y="5062637"/>
              <a:ext cx="648300" cy="3693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$57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g30df25825c9_0_2006"/>
            <p:cNvSpPr txBox="1"/>
            <p:nvPr/>
          </p:nvSpPr>
          <p:spPr>
            <a:xfrm>
              <a:off x="4961399" y="4669763"/>
              <a:ext cx="648300" cy="3693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$45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g30df25825c9_0_2006"/>
            <p:cNvSpPr txBox="1"/>
            <p:nvPr/>
          </p:nvSpPr>
          <p:spPr>
            <a:xfrm>
              <a:off x="3576247" y="4549810"/>
              <a:ext cx="890700" cy="3693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$26.9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0" name="Google Shape;990;g30df25825c9_0_200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91" name="Google Shape;991;g30df25825c9_0_20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7484" y="5784850"/>
            <a:ext cx="3724275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2" name="Google Shape;992;g30df25825c9_0_2006"/>
          <p:cNvGrpSpPr/>
          <p:nvPr/>
        </p:nvGrpSpPr>
        <p:grpSpPr>
          <a:xfrm>
            <a:off x="844583" y="3327400"/>
            <a:ext cx="1104868" cy="411574"/>
            <a:chOff x="844583" y="3327400"/>
            <a:chExt cx="1104868" cy="411574"/>
          </a:xfrm>
        </p:grpSpPr>
        <p:sp>
          <p:nvSpPr>
            <p:cNvPr id="993" name="Google Shape;993;g30df25825c9_0_2006"/>
            <p:cNvSpPr/>
            <p:nvPr/>
          </p:nvSpPr>
          <p:spPr>
            <a:xfrm>
              <a:off x="1841524" y="3422650"/>
              <a:ext cx="19027" cy="177801"/>
            </a:xfrm>
            <a:custGeom>
              <a:rect b="b" l="l" r="r" t="t"/>
              <a:pathLst>
                <a:path extrusionOk="0" h="177801" w="19027">
                  <a:moveTo>
                    <a:pt x="19026" y="0"/>
                  </a:moveTo>
                  <a:lnTo>
                    <a:pt x="19026" y="0"/>
                  </a:lnTo>
                  <a:lnTo>
                    <a:pt x="13956" y="30417"/>
                  </a:lnTo>
                  <a:lnTo>
                    <a:pt x="10188" y="53030"/>
                  </a:lnTo>
                  <a:lnTo>
                    <a:pt x="7470" y="79447"/>
                  </a:lnTo>
                  <a:lnTo>
                    <a:pt x="4595" y="106984"/>
                  </a:lnTo>
                  <a:lnTo>
                    <a:pt x="888" y="124692"/>
                  </a:lnTo>
                  <a:lnTo>
                    <a:pt x="0" y="148051"/>
                  </a:lnTo>
                  <a:lnTo>
                    <a:pt x="1868" y="152349"/>
                  </a:lnTo>
                  <a:lnTo>
                    <a:pt x="4345" y="156611"/>
                  </a:lnTo>
                  <a:lnTo>
                    <a:pt x="6065" y="163843"/>
                  </a:lnTo>
                  <a:lnTo>
                    <a:pt x="6249" y="168099"/>
                  </a:lnTo>
                  <a:lnTo>
                    <a:pt x="6980" y="169216"/>
                  </a:lnTo>
                  <a:lnTo>
                    <a:pt x="8173" y="169960"/>
                  </a:lnTo>
                  <a:lnTo>
                    <a:pt x="9674" y="170457"/>
                  </a:lnTo>
                  <a:lnTo>
                    <a:pt x="10675" y="171493"/>
                  </a:lnTo>
                  <a:lnTo>
                    <a:pt x="12676" y="177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g30df25825c9_0_2006"/>
            <p:cNvSpPr/>
            <p:nvPr/>
          </p:nvSpPr>
          <p:spPr>
            <a:xfrm>
              <a:off x="1784350" y="3492500"/>
              <a:ext cx="165101" cy="12694"/>
            </a:xfrm>
            <a:custGeom>
              <a:rect b="b" l="l" r="r" t="t"/>
              <a:pathLst>
                <a:path extrusionOk="0" h="12694" w="165101">
                  <a:moveTo>
                    <a:pt x="0" y="0"/>
                  </a:moveTo>
                  <a:lnTo>
                    <a:pt x="0" y="0"/>
                  </a:lnTo>
                  <a:lnTo>
                    <a:pt x="3371" y="3371"/>
                  </a:lnTo>
                  <a:lnTo>
                    <a:pt x="6908" y="5026"/>
                  </a:lnTo>
                  <a:lnTo>
                    <a:pt x="34588" y="6345"/>
                  </a:lnTo>
                  <a:lnTo>
                    <a:pt x="65123" y="7055"/>
                  </a:lnTo>
                  <a:lnTo>
                    <a:pt x="74721" y="10714"/>
                  </a:lnTo>
                  <a:lnTo>
                    <a:pt x="105796" y="12584"/>
                  </a:lnTo>
                  <a:lnTo>
                    <a:pt x="126012" y="12693"/>
                  </a:lnTo>
                  <a:lnTo>
                    <a:pt x="131970" y="10815"/>
                  </a:lnTo>
                  <a:lnTo>
                    <a:pt x="137676" y="8334"/>
                  </a:lnTo>
                  <a:lnTo>
                    <a:pt x="144915" y="7232"/>
                  </a:lnTo>
                  <a:lnTo>
                    <a:pt x="150955" y="8624"/>
                  </a:lnTo>
                  <a:lnTo>
                    <a:pt x="155991" y="10888"/>
                  </a:lnTo>
                  <a:lnTo>
                    <a:pt x="164703" y="12629"/>
                  </a:lnTo>
                  <a:lnTo>
                    <a:pt x="1651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g30df25825c9_0_2006"/>
            <p:cNvSpPr/>
            <p:nvPr/>
          </p:nvSpPr>
          <p:spPr>
            <a:xfrm>
              <a:off x="1588984" y="3435350"/>
              <a:ext cx="125517" cy="228575"/>
            </a:xfrm>
            <a:custGeom>
              <a:rect b="b" l="l" r="r" t="t"/>
              <a:pathLst>
                <a:path extrusionOk="0" h="228575" w="125517">
                  <a:moveTo>
                    <a:pt x="23916" y="0"/>
                  </a:moveTo>
                  <a:lnTo>
                    <a:pt x="23916" y="0"/>
                  </a:lnTo>
                  <a:lnTo>
                    <a:pt x="23211" y="29080"/>
                  </a:lnTo>
                  <a:lnTo>
                    <a:pt x="18449" y="57634"/>
                  </a:lnTo>
                  <a:lnTo>
                    <a:pt x="17035" y="87010"/>
                  </a:lnTo>
                  <a:lnTo>
                    <a:pt x="12574" y="115808"/>
                  </a:lnTo>
                  <a:lnTo>
                    <a:pt x="9737" y="136384"/>
                  </a:lnTo>
                  <a:lnTo>
                    <a:pt x="268" y="166690"/>
                  </a:lnTo>
                  <a:lnTo>
                    <a:pt x="0" y="177096"/>
                  </a:lnTo>
                  <a:lnTo>
                    <a:pt x="8006" y="202145"/>
                  </a:lnTo>
                  <a:lnTo>
                    <a:pt x="17701" y="215483"/>
                  </a:lnTo>
                  <a:lnTo>
                    <a:pt x="21859" y="219242"/>
                  </a:lnTo>
                  <a:lnTo>
                    <a:pt x="30278" y="223538"/>
                  </a:lnTo>
                  <a:lnTo>
                    <a:pt x="32391" y="225225"/>
                  </a:lnTo>
                  <a:lnTo>
                    <a:pt x="38501" y="227100"/>
                  </a:lnTo>
                  <a:lnTo>
                    <a:pt x="70144" y="228574"/>
                  </a:lnTo>
                  <a:lnTo>
                    <a:pt x="101080" y="217044"/>
                  </a:lnTo>
                  <a:lnTo>
                    <a:pt x="114836" y="211056"/>
                  </a:lnTo>
                  <a:lnTo>
                    <a:pt x="125516" y="203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g30df25825c9_0_2006"/>
            <p:cNvSpPr/>
            <p:nvPr/>
          </p:nvSpPr>
          <p:spPr>
            <a:xfrm>
              <a:off x="1530350" y="3517900"/>
              <a:ext cx="114301" cy="12701"/>
            </a:xfrm>
            <a:custGeom>
              <a:rect b="b" l="l" r="r" t="t"/>
              <a:pathLst>
                <a:path extrusionOk="0" h="12701" w="114301">
                  <a:moveTo>
                    <a:pt x="0" y="12700"/>
                  </a:moveTo>
                  <a:lnTo>
                    <a:pt x="0" y="12700"/>
                  </a:lnTo>
                  <a:lnTo>
                    <a:pt x="21559" y="11995"/>
                  </a:lnTo>
                  <a:lnTo>
                    <a:pt x="37656" y="10819"/>
                  </a:lnTo>
                  <a:lnTo>
                    <a:pt x="56854" y="9329"/>
                  </a:lnTo>
                  <a:lnTo>
                    <a:pt x="88371" y="6939"/>
                  </a:lnTo>
                  <a:lnTo>
                    <a:pt x="98778" y="5819"/>
                  </a:lnTo>
                  <a:lnTo>
                    <a:pt x="1143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g30df25825c9_0_2006"/>
            <p:cNvSpPr/>
            <p:nvPr/>
          </p:nvSpPr>
          <p:spPr>
            <a:xfrm>
              <a:off x="1485935" y="3511550"/>
              <a:ext cx="133316" cy="107831"/>
            </a:xfrm>
            <a:custGeom>
              <a:rect b="b" l="l" r="r" t="t"/>
              <a:pathLst>
                <a:path extrusionOk="0" h="107831" w="133316">
                  <a:moveTo>
                    <a:pt x="63465" y="0"/>
                  </a:moveTo>
                  <a:lnTo>
                    <a:pt x="63465" y="0"/>
                  </a:lnTo>
                  <a:lnTo>
                    <a:pt x="35349" y="12934"/>
                  </a:lnTo>
                  <a:lnTo>
                    <a:pt x="16901" y="38623"/>
                  </a:lnTo>
                  <a:lnTo>
                    <a:pt x="2973" y="61113"/>
                  </a:lnTo>
                  <a:lnTo>
                    <a:pt x="229" y="79759"/>
                  </a:lnTo>
                  <a:lnTo>
                    <a:pt x="0" y="87557"/>
                  </a:lnTo>
                  <a:lnTo>
                    <a:pt x="4995" y="95631"/>
                  </a:lnTo>
                  <a:lnTo>
                    <a:pt x="5435" y="97620"/>
                  </a:lnTo>
                  <a:lnTo>
                    <a:pt x="6434" y="98947"/>
                  </a:lnTo>
                  <a:lnTo>
                    <a:pt x="9425" y="100421"/>
                  </a:lnTo>
                  <a:lnTo>
                    <a:pt x="21459" y="102072"/>
                  </a:lnTo>
                  <a:lnTo>
                    <a:pt x="29774" y="105895"/>
                  </a:lnTo>
                  <a:lnTo>
                    <a:pt x="59131" y="107830"/>
                  </a:lnTo>
                  <a:lnTo>
                    <a:pt x="84061" y="107228"/>
                  </a:lnTo>
                  <a:lnTo>
                    <a:pt x="112350" y="100110"/>
                  </a:lnTo>
                  <a:lnTo>
                    <a:pt x="118353" y="97410"/>
                  </a:lnTo>
                  <a:lnTo>
                    <a:pt x="133315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g30df25825c9_0_2006"/>
            <p:cNvSpPr/>
            <p:nvPr/>
          </p:nvSpPr>
          <p:spPr>
            <a:xfrm>
              <a:off x="1346334" y="3492585"/>
              <a:ext cx="133136" cy="126883"/>
            </a:xfrm>
            <a:custGeom>
              <a:rect b="b" l="l" r="r" t="t"/>
              <a:pathLst>
                <a:path extrusionOk="0" h="126883" w="133136">
                  <a:moveTo>
                    <a:pt x="6216" y="76115"/>
                  </a:moveTo>
                  <a:lnTo>
                    <a:pt x="6216" y="76115"/>
                  </a:lnTo>
                  <a:lnTo>
                    <a:pt x="9587" y="79486"/>
                  </a:lnTo>
                  <a:lnTo>
                    <a:pt x="13123" y="81141"/>
                  </a:lnTo>
                  <a:lnTo>
                    <a:pt x="42907" y="82460"/>
                  </a:lnTo>
                  <a:lnTo>
                    <a:pt x="53619" y="81758"/>
                  </a:lnTo>
                  <a:lnTo>
                    <a:pt x="80584" y="74625"/>
                  </a:lnTo>
                  <a:lnTo>
                    <a:pt x="109257" y="57026"/>
                  </a:lnTo>
                  <a:lnTo>
                    <a:pt x="121663" y="48591"/>
                  </a:lnTo>
                  <a:lnTo>
                    <a:pt x="124553" y="44362"/>
                  </a:lnTo>
                  <a:lnTo>
                    <a:pt x="126181" y="38014"/>
                  </a:lnTo>
                  <a:lnTo>
                    <a:pt x="127267" y="33076"/>
                  </a:lnTo>
                  <a:lnTo>
                    <a:pt x="132943" y="14131"/>
                  </a:lnTo>
                  <a:lnTo>
                    <a:pt x="133135" y="9693"/>
                  </a:lnTo>
                  <a:lnTo>
                    <a:pt x="132457" y="8551"/>
                  </a:lnTo>
                  <a:lnTo>
                    <a:pt x="131299" y="7789"/>
                  </a:lnTo>
                  <a:lnTo>
                    <a:pt x="129821" y="7281"/>
                  </a:lnTo>
                  <a:lnTo>
                    <a:pt x="128836" y="6237"/>
                  </a:lnTo>
                  <a:lnTo>
                    <a:pt x="127742" y="3195"/>
                  </a:lnTo>
                  <a:lnTo>
                    <a:pt x="126744" y="2101"/>
                  </a:lnTo>
                  <a:lnTo>
                    <a:pt x="123754" y="887"/>
                  </a:lnTo>
                  <a:lnTo>
                    <a:pt x="111962" y="0"/>
                  </a:lnTo>
                  <a:lnTo>
                    <a:pt x="107777" y="1835"/>
                  </a:lnTo>
                  <a:lnTo>
                    <a:pt x="105673" y="3311"/>
                  </a:lnTo>
                  <a:lnTo>
                    <a:pt x="74018" y="13057"/>
                  </a:lnTo>
                  <a:lnTo>
                    <a:pt x="49116" y="23962"/>
                  </a:lnTo>
                  <a:lnTo>
                    <a:pt x="30828" y="39257"/>
                  </a:lnTo>
                  <a:lnTo>
                    <a:pt x="17210" y="60652"/>
                  </a:lnTo>
                  <a:lnTo>
                    <a:pt x="10396" y="67126"/>
                  </a:lnTo>
                  <a:lnTo>
                    <a:pt x="5016" y="74707"/>
                  </a:lnTo>
                  <a:lnTo>
                    <a:pt x="1392" y="86908"/>
                  </a:lnTo>
                  <a:lnTo>
                    <a:pt x="0" y="103278"/>
                  </a:lnTo>
                  <a:lnTo>
                    <a:pt x="1807" y="107708"/>
                  </a:lnTo>
                  <a:lnTo>
                    <a:pt x="8716" y="116301"/>
                  </a:lnTo>
                  <a:lnTo>
                    <a:pt x="18167" y="122673"/>
                  </a:lnTo>
                  <a:lnTo>
                    <a:pt x="26534" y="125658"/>
                  </a:lnTo>
                  <a:lnTo>
                    <a:pt x="55249" y="126882"/>
                  </a:lnTo>
                  <a:lnTo>
                    <a:pt x="84553" y="126208"/>
                  </a:lnTo>
                  <a:lnTo>
                    <a:pt x="101466" y="12056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g30df25825c9_0_2006"/>
            <p:cNvSpPr/>
            <p:nvPr/>
          </p:nvSpPr>
          <p:spPr>
            <a:xfrm>
              <a:off x="1187508" y="3435350"/>
              <a:ext cx="164756" cy="303624"/>
            </a:xfrm>
            <a:custGeom>
              <a:rect b="b" l="l" r="r" t="t"/>
              <a:pathLst>
                <a:path extrusionOk="0" h="303624" w="164756">
                  <a:moveTo>
                    <a:pt x="126942" y="6350"/>
                  </a:moveTo>
                  <a:lnTo>
                    <a:pt x="126942" y="6350"/>
                  </a:lnTo>
                  <a:lnTo>
                    <a:pt x="130313" y="2979"/>
                  </a:lnTo>
                  <a:lnTo>
                    <a:pt x="133849" y="1324"/>
                  </a:lnTo>
                  <a:lnTo>
                    <a:pt x="152402" y="1"/>
                  </a:lnTo>
                  <a:lnTo>
                    <a:pt x="157724" y="0"/>
                  </a:lnTo>
                  <a:lnTo>
                    <a:pt x="164755" y="6088"/>
                  </a:lnTo>
                  <a:lnTo>
                    <a:pt x="159550" y="11794"/>
                  </a:lnTo>
                  <a:lnTo>
                    <a:pt x="158946" y="15803"/>
                  </a:lnTo>
                  <a:lnTo>
                    <a:pt x="158156" y="16885"/>
                  </a:lnTo>
                  <a:lnTo>
                    <a:pt x="156924" y="17607"/>
                  </a:lnTo>
                  <a:lnTo>
                    <a:pt x="155396" y="18088"/>
                  </a:lnTo>
                  <a:lnTo>
                    <a:pt x="154378" y="19114"/>
                  </a:lnTo>
                  <a:lnTo>
                    <a:pt x="153247" y="22135"/>
                  </a:lnTo>
                  <a:lnTo>
                    <a:pt x="152345" y="52685"/>
                  </a:lnTo>
                  <a:lnTo>
                    <a:pt x="152342" y="83343"/>
                  </a:lnTo>
                  <a:lnTo>
                    <a:pt x="153047" y="96974"/>
                  </a:lnTo>
                  <a:lnTo>
                    <a:pt x="158104" y="123438"/>
                  </a:lnTo>
                  <a:lnTo>
                    <a:pt x="158640" y="153925"/>
                  </a:lnTo>
                  <a:lnTo>
                    <a:pt x="157982" y="179865"/>
                  </a:lnTo>
                  <a:lnTo>
                    <a:pt x="152734" y="209547"/>
                  </a:lnTo>
                  <a:lnTo>
                    <a:pt x="151811" y="218015"/>
                  </a:lnTo>
                  <a:lnTo>
                    <a:pt x="146394" y="245769"/>
                  </a:lnTo>
                  <a:lnTo>
                    <a:pt x="145302" y="268874"/>
                  </a:lnTo>
                  <a:lnTo>
                    <a:pt x="140927" y="276673"/>
                  </a:lnTo>
                  <a:lnTo>
                    <a:pt x="131066" y="287786"/>
                  </a:lnTo>
                  <a:lnTo>
                    <a:pt x="126893" y="290182"/>
                  </a:lnTo>
                  <a:lnTo>
                    <a:pt x="115095" y="295092"/>
                  </a:lnTo>
                  <a:lnTo>
                    <a:pt x="101933" y="303034"/>
                  </a:lnTo>
                  <a:lnTo>
                    <a:pt x="99686" y="303623"/>
                  </a:lnTo>
                  <a:lnTo>
                    <a:pt x="93427" y="302395"/>
                  </a:lnTo>
                  <a:lnTo>
                    <a:pt x="65620" y="291431"/>
                  </a:lnTo>
                  <a:lnTo>
                    <a:pt x="39803" y="271439"/>
                  </a:lnTo>
                  <a:lnTo>
                    <a:pt x="11199" y="239934"/>
                  </a:lnTo>
                  <a:lnTo>
                    <a:pt x="4945" y="232227"/>
                  </a:lnTo>
                  <a:lnTo>
                    <a:pt x="1424" y="219953"/>
                  </a:lnTo>
                  <a:lnTo>
                    <a:pt x="0" y="195098"/>
                  </a:lnTo>
                  <a:lnTo>
                    <a:pt x="1849" y="190662"/>
                  </a:lnTo>
                  <a:lnTo>
                    <a:pt x="6292" y="184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g30df25825c9_0_2006"/>
            <p:cNvSpPr/>
            <p:nvPr/>
          </p:nvSpPr>
          <p:spPr>
            <a:xfrm>
              <a:off x="1143000" y="3327400"/>
              <a:ext cx="126700" cy="297188"/>
            </a:xfrm>
            <a:custGeom>
              <a:rect b="b" l="l" r="r" t="t"/>
              <a:pathLst>
                <a:path extrusionOk="0" h="297188" w="126700">
                  <a:moveTo>
                    <a:pt x="0" y="0"/>
                  </a:moveTo>
                  <a:lnTo>
                    <a:pt x="0" y="0"/>
                  </a:lnTo>
                  <a:lnTo>
                    <a:pt x="1882" y="28893"/>
                  </a:lnTo>
                  <a:lnTo>
                    <a:pt x="5467" y="54861"/>
                  </a:lnTo>
                  <a:lnTo>
                    <a:pt x="11245" y="86462"/>
                  </a:lnTo>
                  <a:lnTo>
                    <a:pt x="17299" y="115700"/>
                  </a:lnTo>
                  <a:lnTo>
                    <a:pt x="20413" y="136352"/>
                  </a:lnTo>
                  <a:lnTo>
                    <a:pt x="23922" y="155171"/>
                  </a:lnTo>
                  <a:lnTo>
                    <a:pt x="25205" y="185665"/>
                  </a:lnTo>
                  <a:lnTo>
                    <a:pt x="25383" y="216608"/>
                  </a:lnTo>
                  <a:lnTo>
                    <a:pt x="25398" y="230252"/>
                  </a:lnTo>
                  <a:lnTo>
                    <a:pt x="27280" y="234743"/>
                  </a:lnTo>
                  <a:lnTo>
                    <a:pt x="29764" y="239092"/>
                  </a:lnTo>
                  <a:lnTo>
                    <a:pt x="31358" y="247632"/>
                  </a:lnTo>
                  <a:lnTo>
                    <a:pt x="31672" y="252742"/>
                  </a:lnTo>
                  <a:lnTo>
                    <a:pt x="25660" y="260056"/>
                  </a:lnTo>
                  <a:lnTo>
                    <a:pt x="22106" y="256892"/>
                  </a:lnTo>
                  <a:lnTo>
                    <a:pt x="20408" y="253404"/>
                  </a:lnTo>
                  <a:lnTo>
                    <a:pt x="19955" y="251486"/>
                  </a:lnTo>
                  <a:lnTo>
                    <a:pt x="14143" y="241248"/>
                  </a:lnTo>
                  <a:lnTo>
                    <a:pt x="13662" y="239149"/>
                  </a:lnTo>
                  <a:lnTo>
                    <a:pt x="8526" y="230005"/>
                  </a:lnTo>
                  <a:lnTo>
                    <a:pt x="6289" y="220001"/>
                  </a:lnTo>
                  <a:lnTo>
                    <a:pt x="1451" y="209942"/>
                  </a:lnTo>
                  <a:lnTo>
                    <a:pt x="968" y="207695"/>
                  </a:lnTo>
                  <a:lnTo>
                    <a:pt x="1351" y="205491"/>
                  </a:lnTo>
                  <a:lnTo>
                    <a:pt x="5818" y="196996"/>
                  </a:lnTo>
                  <a:lnTo>
                    <a:pt x="6114" y="193858"/>
                  </a:lnTo>
                  <a:lnTo>
                    <a:pt x="8127" y="190110"/>
                  </a:lnTo>
                  <a:lnTo>
                    <a:pt x="15168" y="181956"/>
                  </a:lnTo>
                  <a:lnTo>
                    <a:pt x="19206" y="179647"/>
                  </a:lnTo>
                  <a:lnTo>
                    <a:pt x="23353" y="177915"/>
                  </a:lnTo>
                  <a:lnTo>
                    <a:pt x="49058" y="162905"/>
                  </a:lnTo>
                  <a:lnTo>
                    <a:pt x="64985" y="159571"/>
                  </a:lnTo>
                  <a:lnTo>
                    <a:pt x="90027" y="158782"/>
                  </a:lnTo>
                  <a:lnTo>
                    <a:pt x="94810" y="160646"/>
                  </a:lnTo>
                  <a:lnTo>
                    <a:pt x="115508" y="173678"/>
                  </a:lnTo>
                  <a:lnTo>
                    <a:pt x="118365" y="177849"/>
                  </a:lnTo>
                  <a:lnTo>
                    <a:pt x="125983" y="198087"/>
                  </a:lnTo>
                  <a:lnTo>
                    <a:pt x="126699" y="208427"/>
                  </a:lnTo>
                  <a:lnTo>
                    <a:pt x="124985" y="214460"/>
                  </a:lnTo>
                  <a:lnTo>
                    <a:pt x="122577" y="220199"/>
                  </a:lnTo>
                  <a:lnTo>
                    <a:pt x="120515" y="230658"/>
                  </a:lnTo>
                  <a:lnTo>
                    <a:pt x="115750" y="238539"/>
                  </a:lnTo>
                  <a:lnTo>
                    <a:pt x="90882" y="268342"/>
                  </a:lnTo>
                  <a:lnTo>
                    <a:pt x="63368" y="285598"/>
                  </a:lnTo>
                  <a:lnTo>
                    <a:pt x="43114" y="296556"/>
                  </a:lnTo>
                  <a:lnTo>
                    <a:pt x="39326" y="297187"/>
                  </a:lnTo>
                  <a:lnTo>
                    <a:pt x="33236" y="296007"/>
                  </a:lnTo>
                  <a:lnTo>
                    <a:pt x="25840" y="291376"/>
                  </a:lnTo>
                  <a:lnTo>
                    <a:pt x="22068" y="287545"/>
                  </a:lnTo>
                  <a:lnTo>
                    <a:pt x="14201" y="268005"/>
                  </a:lnTo>
                  <a:lnTo>
                    <a:pt x="12996" y="251749"/>
                  </a:lnTo>
                  <a:lnTo>
                    <a:pt x="1905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g30df25825c9_0_2006"/>
            <p:cNvSpPr/>
            <p:nvPr/>
          </p:nvSpPr>
          <p:spPr>
            <a:xfrm>
              <a:off x="1003303" y="3448050"/>
              <a:ext cx="107948" cy="158751"/>
            </a:xfrm>
            <a:custGeom>
              <a:rect b="b" l="l" r="r" t="t"/>
              <a:pathLst>
                <a:path extrusionOk="0" h="158751" w="107948">
                  <a:moveTo>
                    <a:pt x="12697" y="0"/>
                  </a:moveTo>
                  <a:lnTo>
                    <a:pt x="12697" y="0"/>
                  </a:lnTo>
                  <a:lnTo>
                    <a:pt x="5790" y="31393"/>
                  </a:lnTo>
                  <a:lnTo>
                    <a:pt x="1141" y="60529"/>
                  </a:lnTo>
                  <a:lnTo>
                    <a:pt x="148" y="89345"/>
                  </a:lnTo>
                  <a:lnTo>
                    <a:pt x="10" y="118250"/>
                  </a:lnTo>
                  <a:lnTo>
                    <a:pt x="0" y="132014"/>
                  </a:lnTo>
                  <a:lnTo>
                    <a:pt x="704" y="134576"/>
                  </a:lnTo>
                  <a:lnTo>
                    <a:pt x="1880" y="136284"/>
                  </a:lnTo>
                  <a:lnTo>
                    <a:pt x="3369" y="137423"/>
                  </a:lnTo>
                  <a:lnTo>
                    <a:pt x="5023" y="140569"/>
                  </a:lnTo>
                  <a:lnTo>
                    <a:pt x="5465" y="142396"/>
                  </a:lnTo>
                  <a:lnTo>
                    <a:pt x="6464" y="143614"/>
                  </a:lnTo>
                  <a:lnTo>
                    <a:pt x="9457" y="144968"/>
                  </a:lnTo>
                  <a:lnTo>
                    <a:pt x="27783" y="146041"/>
                  </a:lnTo>
                  <a:lnTo>
                    <a:pt x="31867" y="144165"/>
                  </a:lnTo>
                  <a:lnTo>
                    <a:pt x="36033" y="141684"/>
                  </a:lnTo>
                  <a:lnTo>
                    <a:pt x="40237" y="140582"/>
                  </a:lnTo>
                  <a:lnTo>
                    <a:pt x="44457" y="136329"/>
                  </a:lnTo>
                  <a:lnTo>
                    <a:pt x="68523" y="105589"/>
                  </a:lnTo>
                  <a:lnTo>
                    <a:pt x="73923" y="90082"/>
                  </a:lnTo>
                  <a:lnTo>
                    <a:pt x="81531" y="59336"/>
                  </a:lnTo>
                  <a:lnTo>
                    <a:pt x="82535" y="27724"/>
                  </a:lnTo>
                  <a:lnTo>
                    <a:pt x="82547" y="25412"/>
                  </a:lnTo>
                  <a:lnTo>
                    <a:pt x="79176" y="28775"/>
                  </a:lnTo>
                  <a:lnTo>
                    <a:pt x="77521" y="32309"/>
                  </a:lnTo>
                  <a:lnTo>
                    <a:pt x="71848" y="60110"/>
                  </a:lnTo>
                  <a:lnTo>
                    <a:pt x="70023" y="89105"/>
                  </a:lnTo>
                  <a:lnTo>
                    <a:pt x="69857" y="118657"/>
                  </a:lnTo>
                  <a:lnTo>
                    <a:pt x="70557" y="124703"/>
                  </a:lnTo>
                  <a:lnTo>
                    <a:pt x="77686" y="145606"/>
                  </a:lnTo>
                  <a:lnTo>
                    <a:pt x="79307" y="147870"/>
                  </a:lnTo>
                  <a:lnTo>
                    <a:pt x="82988" y="150387"/>
                  </a:lnTo>
                  <a:lnTo>
                    <a:pt x="87730" y="152002"/>
                  </a:lnTo>
                  <a:lnTo>
                    <a:pt x="88119" y="152840"/>
                  </a:lnTo>
                  <a:lnTo>
                    <a:pt x="88551" y="155653"/>
                  </a:lnTo>
                  <a:lnTo>
                    <a:pt x="89372" y="156685"/>
                  </a:lnTo>
                  <a:lnTo>
                    <a:pt x="92166" y="157833"/>
                  </a:lnTo>
                  <a:lnTo>
                    <a:pt x="107947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g30df25825c9_0_2006"/>
            <p:cNvSpPr/>
            <p:nvPr/>
          </p:nvSpPr>
          <p:spPr>
            <a:xfrm>
              <a:off x="844583" y="3390900"/>
              <a:ext cx="114268" cy="247563"/>
            </a:xfrm>
            <a:custGeom>
              <a:rect b="b" l="l" r="r" t="t"/>
              <a:pathLst>
                <a:path extrusionOk="0" h="247563" w="114268">
                  <a:moveTo>
                    <a:pt x="114267" y="12700"/>
                  </a:moveTo>
                  <a:lnTo>
                    <a:pt x="114267" y="12700"/>
                  </a:lnTo>
                  <a:lnTo>
                    <a:pt x="114267" y="339"/>
                  </a:lnTo>
                  <a:lnTo>
                    <a:pt x="84616" y="0"/>
                  </a:lnTo>
                  <a:lnTo>
                    <a:pt x="74048" y="0"/>
                  </a:lnTo>
                  <a:lnTo>
                    <a:pt x="67935" y="3763"/>
                  </a:lnTo>
                  <a:lnTo>
                    <a:pt x="52512" y="14306"/>
                  </a:lnTo>
                  <a:lnTo>
                    <a:pt x="28523" y="23451"/>
                  </a:lnTo>
                  <a:lnTo>
                    <a:pt x="25355" y="24101"/>
                  </a:lnTo>
                  <a:lnTo>
                    <a:pt x="19952" y="28586"/>
                  </a:lnTo>
                  <a:lnTo>
                    <a:pt x="2826" y="48560"/>
                  </a:lnTo>
                  <a:lnTo>
                    <a:pt x="343" y="55880"/>
                  </a:lnTo>
                  <a:lnTo>
                    <a:pt x="0" y="65877"/>
                  </a:lnTo>
                  <a:lnTo>
                    <a:pt x="1863" y="69965"/>
                  </a:lnTo>
                  <a:lnTo>
                    <a:pt x="4338" y="74135"/>
                  </a:lnTo>
                  <a:lnTo>
                    <a:pt x="5437" y="78340"/>
                  </a:lnTo>
                  <a:lnTo>
                    <a:pt x="6436" y="79743"/>
                  </a:lnTo>
                  <a:lnTo>
                    <a:pt x="7807" y="80679"/>
                  </a:lnTo>
                  <a:lnTo>
                    <a:pt x="9427" y="81302"/>
                  </a:lnTo>
                  <a:lnTo>
                    <a:pt x="10507" y="82424"/>
                  </a:lnTo>
                  <a:lnTo>
                    <a:pt x="14122" y="89293"/>
                  </a:lnTo>
                  <a:lnTo>
                    <a:pt x="18253" y="93308"/>
                  </a:lnTo>
                  <a:lnTo>
                    <a:pt x="48786" y="110074"/>
                  </a:lnTo>
                  <a:lnTo>
                    <a:pt x="62927" y="118769"/>
                  </a:lnTo>
                  <a:lnTo>
                    <a:pt x="75198" y="123649"/>
                  </a:lnTo>
                  <a:lnTo>
                    <a:pt x="90713" y="135544"/>
                  </a:lnTo>
                  <a:lnTo>
                    <a:pt x="105079" y="150288"/>
                  </a:lnTo>
                  <a:lnTo>
                    <a:pt x="106656" y="154519"/>
                  </a:lnTo>
                  <a:lnTo>
                    <a:pt x="107806" y="167217"/>
                  </a:lnTo>
                  <a:lnTo>
                    <a:pt x="105986" y="171450"/>
                  </a:lnTo>
                  <a:lnTo>
                    <a:pt x="103531" y="175683"/>
                  </a:lnTo>
                  <a:lnTo>
                    <a:pt x="101443" y="182033"/>
                  </a:lnTo>
                  <a:lnTo>
                    <a:pt x="97375" y="188383"/>
                  </a:lnTo>
                  <a:lnTo>
                    <a:pt x="94445" y="195439"/>
                  </a:lnTo>
                  <a:lnTo>
                    <a:pt x="85291" y="208226"/>
                  </a:lnTo>
                  <a:lnTo>
                    <a:pt x="84367" y="210784"/>
                  </a:lnTo>
                  <a:lnTo>
                    <a:pt x="61550" y="236782"/>
                  </a:lnTo>
                  <a:lnTo>
                    <a:pt x="57206" y="239292"/>
                  </a:lnTo>
                  <a:lnTo>
                    <a:pt x="55059" y="239961"/>
                  </a:lnTo>
                  <a:lnTo>
                    <a:pt x="53629" y="241113"/>
                  </a:lnTo>
                  <a:lnTo>
                    <a:pt x="50909" y="245400"/>
                  </a:lnTo>
                  <a:lnTo>
                    <a:pt x="45411" y="247354"/>
                  </a:lnTo>
                  <a:lnTo>
                    <a:pt x="41341" y="247562"/>
                  </a:lnTo>
                  <a:lnTo>
                    <a:pt x="40250" y="246886"/>
                  </a:lnTo>
                  <a:lnTo>
                    <a:pt x="39522" y="245729"/>
                  </a:lnTo>
                  <a:lnTo>
                    <a:pt x="38067" y="241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3" name="Google Shape;1003;g30df25825c9_0_2006"/>
          <p:cNvGrpSpPr/>
          <p:nvPr/>
        </p:nvGrpSpPr>
        <p:grpSpPr>
          <a:xfrm>
            <a:off x="2019333" y="3416300"/>
            <a:ext cx="774668" cy="311151"/>
            <a:chOff x="2019333" y="3416300"/>
            <a:chExt cx="774668" cy="311151"/>
          </a:xfrm>
        </p:grpSpPr>
        <p:sp>
          <p:nvSpPr>
            <p:cNvPr id="1004" name="Google Shape;1004;g30df25825c9_0_2006"/>
            <p:cNvSpPr/>
            <p:nvPr/>
          </p:nvSpPr>
          <p:spPr>
            <a:xfrm>
              <a:off x="2711450" y="3511550"/>
              <a:ext cx="19051" cy="63501"/>
            </a:xfrm>
            <a:custGeom>
              <a:rect b="b" l="l" r="r" t="t"/>
              <a:pathLst>
                <a:path extrusionOk="0" h="63501" w="19051">
                  <a:moveTo>
                    <a:pt x="0" y="0"/>
                  </a:moveTo>
                  <a:lnTo>
                    <a:pt x="0" y="0"/>
                  </a:lnTo>
                  <a:lnTo>
                    <a:pt x="0" y="22151"/>
                  </a:lnTo>
                  <a:lnTo>
                    <a:pt x="706" y="23234"/>
                  </a:lnTo>
                  <a:lnTo>
                    <a:pt x="1881" y="23956"/>
                  </a:lnTo>
                  <a:lnTo>
                    <a:pt x="5467" y="25115"/>
                  </a:lnTo>
                  <a:lnTo>
                    <a:pt x="5958" y="27155"/>
                  </a:lnTo>
                  <a:lnTo>
                    <a:pt x="6343" y="40509"/>
                  </a:lnTo>
                  <a:lnTo>
                    <a:pt x="7051" y="41823"/>
                  </a:lnTo>
                  <a:lnTo>
                    <a:pt x="8228" y="42699"/>
                  </a:lnTo>
                  <a:lnTo>
                    <a:pt x="11817" y="44104"/>
                  </a:lnTo>
                  <a:lnTo>
                    <a:pt x="12307" y="46178"/>
                  </a:lnTo>
                  <a:lnTo>
                    <a:pt x="12700" y="63500"/>
                  </a:lnTo>
                  <a:lnTo>
                    <a:pt x="18972" y="63500"/>
                  </a:lnTo>
                  <a:lnTo>
                    <a:pt x="19050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g30df25825c9_0_2006"/>
            <p:cNvSpPr/>
            <p:nvPr/>
          </p:nvSpPr>
          <p:spPr>
            <a:xfrm>
              <a:off x="2641600" y="3492500"/>
              <a:ext cx="152401" cy="234951"/>
            </a:xfrm>
            <a:custGeom>
              <a:rect b="b" l="l" r="r" t="t"/>
              <a:pathLst>
                <a:path extrusionOk="0" h="234951" w="152401">
                  <a:moveTo>
                    <a:pt x="152400" y="0"/>
                  </a:moveTo>
                  <a:lnTo>
                    <a:pt x="152400" y="0"/>
                  </a:lnTo>
                  <a:lnTo>
                    <a:pt x="131352" y="29886"/>
                  </a:lnTo>
                  <a:lnTo>
                    <a:pt x="111151" y="58793"/>
                  </a:lnTo>
                  <a:lnTo>
                    <a:pt x="106701" y="69338"/>
                  </a:lnTo>
                  <a:lnTo>
                    <a:pt x="84652" y="99303"/>
                  </a:lnTo>
                  <a:lnTo>
                    <a:pt x="76197" y="109796"/>
                  </a:lnTo>
                  <a:lnTo>
                    <a:pt x="71731" y="119316"/>
                  </a:lnTo>
                  <a:lnTo>
                    <a:pt x="69980" y="124290"/>
                  </a:lnTo>
                  <a:lnTo>
                    <a:pt x="66850" y="128853"/>
                  </a:lnTo>
                  <a:lnTo>
                    <a:pt x="55434" y="138237"/>
                  </a:lnTo>
                  <a:lnTo>
                    <a:pt x="51468" y="147576"/>
                  </a:lnTo>
                  <a:lnTo>
                    <a:pt x="49834" y="149184"/>
                  </a:lnTo>
                  <a:lnTo>
                    <a:pt x="48040" y="150256"/>
                  </a:lnTo>
                  <a:lnTo>
                    <a:pt x="33972" y="169784"/>
                  </a:lnTo>
                  <a:lnTo>
                    <a:pt x="32738" y="173767"/>
                  </a:lnTo>
                  <a:lnTo>
                    <a:pt x="31703" y="175111"/>
                  </a:lnTo>
                  <a:lnTo>
                    <a:pt x="27581" y="177709"/>
                  </a:lnTo>
                  <a:lnTo>
                    <a:pt x="25687" y="183162"/>
                  </a:lnTo>
                  <a:lnTo>
                    <a:pt x="25485" y="187228"/>
                  </a:lnTo>
                  <a:lnTo>
                    <a:pt x="23556" y="190927"/>
                  </a:lnTo>
                  <a:lnTo>
                    <a:pt x="19940" y="195680"/>
                  </a:lnTo>
                  <a:lnTo>
                    <a:pt x="19314" y="199874"/>
                  </a:lnTo>
                  <a:lnTo>
                    <a:pt x="18520" y="200983"/>
                  </a:lnTo>
                  <a:lnTo>
                    <a:pt x="17286" y="201722"/>
                  </a:lnTo>
                  <a:lnTo>
                    <a:pt x="15757" y="202215"/>
                  </a:lnTo>
                  <a:lnTo>
                    <a:pt x="14738" y="203249"/>
                  </a:lnTo>
                  <a:lnTo>
                    <a:pt x="13606" y="206279"/>
                  </a:lnTo>
                  <a:lnTo>
                    <a:pt x="12968" y="211952"/>
                  </a:lnTo>
                  <a:lnTo>
                    <a:pt x="12173" y="213268"/>
                  </a:lnTo>
                  <a:lnTo>
                    <a:pt x="10938" y="214145"/>
                  </a:lnTo>
                  <a:lnTo>
                    <a:pt x="9408" y="214730"/>
                  </a:lnTo>
                  <a:lnTo>
                    <a:pt x="8389" y="215826"/>
                  </a:lnTo>
                  <a:lnTo>
                    <a:pt x="6373" y="222164"/>
                  </a:lnTo>
                  <a:lnTo>
                    <a:pt x="2986" y="222224"/>
                  </a:lnTo>
                  <a:lnTo>
                    <a:pt x="1991" y="222938"/>
                  </a:lnTo>
                  <a:lnTo>
                    <a:pt x="175" y="228010"/>
                  </a:lnTo>
                  <a:lnTo>
                    <a:pt x="2" y="228593"/>
                  </a:lnTo>
                  <a:lnTo>
                    <a:pt x="0" y="234950"/>
                  </a:lnTo>
                  <a:lnTo>
                    <a:pt x="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g30df25825c9_0_2006"/>
            <p:cNvSpPr/>
            <p:nvPr/>
          </p:nvSpPr>
          <p:spPr>
            <a:xfrm>
              <a:off x="2736850" y="3562350"/>
              <a:ext cx="19051" cy="6351"/>
            </a:xfrm>
            <a:custGeom>
              <a:rect b="b" l="l" r="r" t="t"/>
              <a:pathLst>
                <a:path extrusionOk="0" h="6351" w="19051">
                  <a:moveTo>
                    <a:pt x="0" y="0"/>
                  </a:moveTo>
                  <a:lnTo>
                    <a:pt x="0" y="0"/>
                  </a:lnTo>
                  <a:lnTo>
                    <a:pt x="3371" y="0"/>
                  </a:lnTo>
                  <a:lnTo>
                    <a:pt x="4364" y="705"/>
                  </a:lnTo>
                  <a:lnTo>
                    <a:pt x="5026" y="1881"/>
                  </a:lnTo>
                  <a:lnTo>
                    <a:pt x="5467" y="3371"/>
                  </a:lnTo>
                  <a:lnTo>
                    <a:pt x="6467" y="4364"/>
                  </a:lnTo>
                  <a:lnTo>
                    <a:pt x="9459" y="5467"/>
                  </a:lnTo>
                  <a:lnTo>
                    <a:pt x="190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g30df25825c9_0_2006"/>
            <p:cNvSpPr/>
            <p:nvPr/>
          </p:nvSpPr>
          <p:spPr>
            <a:xfrm>
              <a:off x="2679707" y="3429000"/>
              <a:ext cx="19044" cy="146051"/>
            </a:xfrm>
            <a:custGeom>
              <a:rect b="b" l="l" r="r" t="t"/>
              <a:pathLst>
                <a:path extrusionOk="0" h="146051" w="19044">
                  <a:moveTo>
                    <a:pt x="19043" y="0"/>
                  </a:moveTo>
                  <a:lnTo>
                    <a:pt x="19043" y="0"/>
                  </a:lnTo>
                  <a:lnTo>
                    <a:pt x="19043" y="3371"/>
                  </a:lnTo>
                  <a:lnTo>
                    <a:pt x="18337" y="4364"/>
                  </a:lnTo>
                  <a:lnTo>
                    <a:pt x="17162" y="5026"/>
                  </a:lnTo>
                  <a:lnTo>
                    <a:pt x="15672" y="5467"/>
                  </a:lnTo>
                  <a:lnTo>
                    <a:pt x="14679" y="6467"/>
                  </a:lnTo>
                  <a:lnTo>
                    <a:pt x="13576" y="9460"/>
                  </a:lnTo>
                  <a:lnTo>
                    <a:pt x="10822" y="33643"/>
                  </a:lnTo>
                  <a:lnTo>
                    <a:pt x="8334" y="41058"/>
                  </a:lnTo>
                  <a:lnTo>
                    <a:pt x="6421" y="70745"/>
                  </a:lnTo>
                  <a:lnTo>
                    <a:pt x="5653" y="89626"/>
                  </a:lnTo>
                  <a:lnTo>
                    <a:pt x="255" y="119362"/>
                  </a:lnTo>
                  <a:lnTo>
                    <a:pt x="0" y="136261"/>
                  </a:lnTo>
                  <a:lnTo>
                    <a:pt x="703" y="137407"/>
                  </a:lnTo>
                  <a:lnTo>
                    <a:pt x="1877" y="138171"/>
                  </a:lnTo>
                  <a:lnTo>
                    <a:pt x="3366" y="138681"/>
                  </a:lnTo>
                  <a:lnTo>
                    <a:pt x="4358" y="139726"/>
                  </a:lnTo>
                  <a:lnTo>
                    <a:pt x="6266" y="145762"/>
                  </a:lnTo>
                  <a:lnTo>
                    <a:pt x="12693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g30df25825c9_0_2006"/>
            <p:cNvSpPr/>
            <p:nvPr/>
          </p:nvSpPr>
          <p:spPr>
            <a:xfrm>
              <a:off x="2641600" y="3473450"/>
              <a:ext cx="95251" cy="12694"/>
            </a:xfrm>
            <a:custGeom>
              <a:rect b="b" l="l" r="r" t="t"/>
              <a:pathLst>
                <a:path extrusionOk="0" h="12694" w="95251">
                  <a:moveTo>
                    <a:pt x="0" y="6350"/>
                  </a:moveTo>
                  <a:lnTo>
                    <a:pt x="0" y="6350"/>
                  </a:lnTo>
                  <a:lnTo>
                    <a:pt x="3371" y="6350"/>
                  </a:lnTo>
                  <a:lnTo>
                    <a:pt x="6908" y="8231"/>
                  </a:lnTo>
                  <a:lnTo>
                    <a:pt x="10831" y="10714"/>
                  </a:lnTo>
                  <a:lnTo>
                    <a:pt x="17828" y="12438"/>
                  </a:lnTo>
                  <a:lnTo>
                    <a:pt x="33945" y="12693"/>
                  </a:lnTo>
                  <a:lnTo>
                    <a:pt x="38135" y="10815"/>
                  </a:lnTo>
                  <a:lnTo>
                    <a:pt x="40240" y="9327"/>
                  </a:lnTo>
                  <a:lnTo>
                    <a:pt x="49945" y="7232"/>
                  </a:lnTo>
                  <a:lnTo>
                    <a:pt x="77978" y="6373"/>
                  </a:lnTo>
                  <a:lnTo>
                    <a:pt x="82399" y="4479"/>
                  </a:lnTo>
                  <a:lnTo>
                    <a:pt x="87616" y="885"/>
                  </a:lnTo>
                  <a:lnTo>
                    <a:pt x="95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g30df25825c9_0_2006"/>
            <p:cNvSpPr/>
            <p:nvPr/>
          </p:nvSpPr>
          <p:spPr>
            <a:xfrm>
              <a:off x="2457450" y="3454400"/>
              <a:ext cx="127001" cy="6351"/>
            </a:xfrm>
            <a:custGeom>
              <a:rect b="b" l="l" r="r" t="t"/>
              <a:pathLst>
                <a:path extrusionOk="0" h="6351" w="127001">
                  <a:moveTo>
                    <a:pt x="0" y="6350"/>
                  </a:moveTo>
                  <a:lnTo>
                    <a:pt x="0" y="6350"/>
                  </a:lnTo>
                  <a:lnTo>
                    <a:pt x="17883" y="6350"/>
                  </a:lnTo>
                  <a:lnTo>
                    <a:pt x="33253" y="883"/>
                  </a:lnTo>
                  <a:lnTo>
                    <a:pt x="63484" y="5"/>
                  </a:lnTo>
                  <a:lnTo>
                    <a:pt x="69607" y="2"/>
                  </a:lnTo>
                  <a:lnTo>
                    <a:pt x="75151" y="1882"/>
                  </a:lnTo>
                  <a:lnTo>
                    <a:pt x="79967" y="4364"/>
                  </a:lnTo>
                  <a:lnTo>
                    <a:pt x="90955" y="6089"/>
                  </a:lnTo>
                  <a:lnTo>
                    <a:pt x="97348" y="6272"/>
                  </a:lnTo>
                  <a:lnTo>
                    <a:pt x="101592" y="4434"/>
                  </a:lnTo>
                  <a:lnTo>
                    <a:pt x="105830" y="1971"/>
                  </a:lnTo>
                  <a:lnTo>
                    <a:pt x="113928" y="77"/>
                  </a:lnTo>
                  <a:lnTo>
                    <a:pt x="1270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g30df25825c9_0_2006"/>
            <p:cNvSpPr/>
            <p:nvPr/>
          </p:nvSpPr>
          <p:spPr>
            <a:xfrm>
              <a:off x="2603513" y="3505200"/>
              <a:ext cx="25388" cy="76201"/>
            </a:xfrm>
            <a:custGeom>
              <a:rect b="b" l="l" r="r" t="t"/>
              <a:pathLst>
                <a:path extrusionOk="0" h="76201" w="25388">
                  <a:moveTo>
                    <a:pt x="25387" y="0"/>
                  </a:moveTo>
                  <a:lnTo>
                    <a:pt x="25387" y="0"/>
                  </a:lnTo>
                  <a:lnTo>
                    <a:pt x="8428" y="28893"/>
                  </a:lnTo>
                  <a:lnTo>
                    <a:pt x="2488" y="41722"/>
                  </a:lnTo>
                  <a:lnTo>
                    <a:pt x="207" y="56910"/>
                  </a:lnTo>
                  <a:lnTo>
                    <a:pt x="0" y="68581"/>
                  </a:lnTo>
                  <a:lnTo>
                    <a:pt x="6337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g30df25825c9_0_2006"/>
            <p:cNvSpPr/>
            <p:nvPr/>
          </p:nvSpPr>
          <p:spPr>
            <a:xfrm>
              <a:off x="2597150" y="3460750"/>
              <a:ext cx="44451" cy="19051"/>
            </a:xfrm>
            <a:custGeom>
              <a:rect b="b" l="l" r="r" t="t"/>
              <a:pathLst>
                <a:path extrusionOk="0" h="19051" w="44451">
                  <a:moveTo>
                    <a:pt x="0" y="19050"/>
                  </a:moveTo>
                  <a:lnTo>
                    <a:pt x="0" y="19050"/>
                  </a:lnTo>
                  <a:lnTo>
                    <a:pt x="16959" y="12143"/>
                  </a:lnTo>
                  <a:lnTo>
                    <a:pt x="31566" y="1832"/>
                  </a:lnTo>
                  <a:lnTo>
                    <a:pt x="444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g30df25825c9_0_2006"/>
            <p:cNvSpPr/>
            <p:nvPr/>
          </p:nvSpPr>
          <p:spPr>
            <a:xfrm>
              <a:off x="2530807" y="3416300"/>
              <a:ext cx="28244" cy="158751"/>
            </a:xfrm>
            <a:custGeom>
              <a:rect b="b" l="l" r="r" t="t"/>
              <a:pathLst>
                <a:path extrusionOk="0" h="158751" w="28244">
                  <a:moveTo>
                    <a:pt x="28243" y="0"/>
                  </a:moveTo>
                  <a:lnTo>
                    <a:pt x="28243" y="0"/>
                  </a:lnTo>
                  <a:lnTo>
                    <a:pt x="18104" y="25348"/>
                  </a:lnTo>
                  <a:lnTo>
                    <a:pt x="7992" y="53450"/>
                  </a:lnTo>
                  <a:lnTo>
                    <a:pt x="1979" y="84824"/>
                  </a:lnTo>
                  <a:lnTo>
                    <a:pt x="150" y="90416"/>
                  </a:lnTo>
                  <a:lnTo>
                    <a:pt x="0" y="102274"/>
                  </a:lnTo>
                  <a:lnTo>
                    <a:pt x="2677" y="133880"/>
                  </a:lnTo>
                  <a:lnTo>
                    <a:pt x="2828" y="148027"/>
                  </a:lnTo>
                  <a:lnTo>
                    <a:pt x="3539" y="149485"/>
                  </a:lnTo>
                  <a:lnTo>
                    <a:pt x="4718" y="150457"/>
                  </a:lnTo>
                  <a:lnTo>
                    <a:pt x="6209" y="151104"/>
                  </a:lnTo>
                  <a:lnTo>
                    <a:pt x="7204" y="152242"/>
                  </a:lnTo>
                  <a:lnTo>
                    <a:pt x="8309" y="155387"/>
                  </a:lnTo>
                  <a:lnTo>
                    <a:pt x="9309" y="156508"/>
                  </a:lnTo>
                  <a:lnTo>
                    <a:pt x="14583" y="158455"/>
                  </a:lnTo>
                  <a:lnTo>
                    <a:pt x="28243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g30df25825c9_0_2006"/>
            <p:cNvSpPr/>
            <p:nvPr/>
          </p:nvSpPr>
          <p:spPr>
            <a:xfrm>
              <a:off x="2393952" y="3505233"/>
              <a:ext cx="82549" cy="57118"/>
            </a:xfrm>
            <a:custGeom>
              <a:rect b="b" l="l" r="r" t="t"/>
              <a:pathLst>
                <a:path extrusionOk="0" h="57118" w="82549">
                  <a:moveTo>
                    <a:pt x="6348" y="50767"/>
                  </a:moveTo>
                  <a:lnTo>
                    <a:pt x="6348" y="50767"/>
                  </a:lnTo>
                  <a:lnTo>
                    <a:pt x="0" y="57115"/>
                  </a:lnTo>
                  <a:lnTo>
                    <a:pt x="3370" y="57117"/>
                  </a:lnTo>
                  <a:lnTo>
                    <a:pt x="4363" y="56411"/>
                  </a:lnTo>
                  <a:lnTo>
                    <a:pt x="5024" y="55236"/>
                  </a:lnTo>
                  <a:lnTo>
                    <a:pt x="6087" y="51650"/>
                  </a:lnTo>
                  <a:lnTo>
                    <a:pt x="10660" y="45872"/>
                  </a:lnTo>
                  <a:lnTo>
                    <a:pt x="12800" y="39988"/>
                  </a:lnTo>
                  <a:lnTo>
                    <a:pt x="29905" y="19014"/>
                  </a:lnTo>
                  <a:lnTo>
                    <a:pt x="31634" y="14782"/>
                  </a:lnTo>
                  <a:lnTo>
                    <a:pt x="40478" y="4200"/>
                  </a:lnTo>
                  <a:lnTo>
                    <a:pt x="44565" y="1848"/>
                  </a:lnTo>
                  <a:lnTo>
                    <a:pt x="52938" y="339"/>
                  </a:lnTo>
                  <a:lnTo>
                    <a:pt x="65617" y="0"/>
                  </a:lnTo>
                  <a:lnTo>
                    <a:pt x="67027" y="694"/>
                  </a:lnTo>
                  <a:lnTo>
                    <a:pt x="67967" y="1863"/>
                  </a:lnTo>
                  <a:lnTo>
                    <a:pt x="69012" y="5043"/>
                  </a:lnTo>
                  <a:lnTo>
                    <a:pt x="69738" y="14895"/>
                  </a:lnTo>
                  <a:lnTo>
                    <a:pt x="70480" y="16269"/>
                  </a:lnTo>
                  <a:lnTo>
                    <a:pt x="71680" y="17185"/>
                  </a:lnTo>
                  <a:lnTo>
                    <a:pt x="73186" y="17796"/>
                  </a:lnTo>
                  <a:lnTo>
                    <a:pt x="74190" y="18908"/>
                  </a:lnTo>
                  <a:lnTo>
                    <a:pt x="75306" y="22026"/>
                  </a:lnTo>
                  <a:lnTo>
                    <a:pt x="75934" y="27748"/>
                  </a:lnTo>
                  <a:lnTo>
                    <a:pt x="74199" y="31834"/>
                  </a:lnTo>
                  <a:lnTo>
                    <a:pt x="71782" y="36002"/>
                  </a:lnTo>
                  <a:lnTo>
                    <a:pt x="70230" y="44427"/>
                  </a:lnTo>
                  <a:lnTo>
                    <a:pt x="69850" y="56823"/>
                  </a:lnTo>
                  <a:lnTo>
                    <a:pt x="75937" y="57109"/>
                  </a:lnTo>
                  <a:lnTo>
                    <a:pt x="82548" y="5076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g30df25825c9_0_2006"/>
            <p:cNvSpPr/>
            <p:nvPr/>
          </p:nvSpPr>
          <p:spPr>
            <a:xfrm>
              <a:off x="2260892" y="3467107"/>
              <a:ext cx="107659" cy="107944"/>
            </a:xfrm>
            <a:custGeom>
              <a:rect b="b" l="l" r="r" t="t"/>
              <a:pathLst>
                <a:path extrusionOk="0" h="107944" w="107659">
                  <a:moveTo>
                    <a:pt x="56858" y="12693"/>
                  </a:moveTo>
                  <a:lnTo>
                    <a:pt x="56858" y="12693"/>
                  </a:lnTo>
                  <a:lnTo>
                    <a:pt x="53487" y="12693"/>
                  </a:lnTo>
                  <a:lnTo>
                    <a:pt x="52494" y="11988"/>
                  </a:lnTo>
                  <a:lnTo>
                    <a:pt x="51832" y="10812"/>
                  </a:lnTo>
                  <a:lnTo>
                    <a:pt x="50586" y="6605"/>
                  </a:lnTo>
                  <a:lnTo>
                    <a:pt x="50531" y="3049"/>
                  </a:lnTo>
                  <a:lnTo>
                    <a:pt x="49818" y="2030"/>
                  </a:lnTo>
                  <a:lnTo>
                    <a:pt x="48637" y="1351"/>
                  </a:lnTo>
                  <a:lnTo>
                    <a:pt x="44420" y="72"/>
                  </a:lnTo>
                  <a:lnTo>
                    <a:pt x="38714" y="0"/>
                  </a:lnTo>
                  <a:lnTo>
                    <a:pt x="32917" y="4359"/>
                  </a:lnTo>
                  <a:lnTo>
                    <a:pt x="29049" y="5461"/>
                  </a:lnTo>
                  <a:lnTo>
                    <a:pt x="27736" y="6460"/>
                  </a:lnTo>
                  <a:lnTo>
                    <a:pt x="26276" y="9453"/>
                  </a:lnTo>
                  <a:lnTo>
                    <a:pt x="24633" y="17122"/>
                  </a:lnTo>
                  <a:lnTo>
                    <a:pt x="20812" y="23335"/>
                  </a:lnTo>
                  <a:lnTo>
                    <a:pt x="13869" y="40346"/>
                  </a:lnTo>
                  <a:lnTo>
                    <a:pt x="8686" y="48795"/>
                  </a:lnTo>
                  <a:lnTo>
                    <a:pt x="4695" y="62053"/>
                  </a:lnTo>
                  <a:lnTo>
                    <a:pt x="1925" y="67086"/>
                  </a:lnTo>
                  <a:lnTo>
                    <a:pt x="146" y="76067"/>
                  </a:lnTo>
                  <a:lnTo>
                    <a:pt x="0" y="78225"/>
                  </a:lnTo>
                  <a:lnTo>
                    <a:pt x="1719" y="82505"/>
                  </a:lnTo>
                  <a:lnTo>
                    <a:pt x="5201" y="87631"/>
                  </a:lnTo>
                  <a:lnTo>
                    <a:pt x="5804" y="91890"/>
                  </a:lnTo>
                  <a:lnTo>
                    <a:pt x="6594" y="93008"/>
                  </a:lnTo>
                  <a:lnTo>
                    <a:pt x="7826" y="93753"/>
                  </a:lnTo>
                  <a:lnTo>
                    <a:pt x="12510" y="95047"/>
                  </a:lnTo>
                  <a:lnTo>
                    <a:pt x="24141" y="95241"/>
                  </a:lnTo>
                  <a:lnTo>
                    <a:pt x="29987" y="90879"/>
                  </a:lnTo>
                  <a:lnTo>
                    <a:pt x="35882" y="88776"/>
                  </a:lnTo>
                  <a:lnTo>
                    <a:pt x="58977" y="67700"/>
                  </a:lnTo>
                  <a:lnTo>
                    <a:pt x="61327" y="63482"/>
                  </a:lnTo>
                  <a:lnTo>
                    <a:pt x="63078" y="59255"/>
                  </a:lnTo>
                  <a:lnTo>
                    <a:pt x="67325" y="52908"/>
                  </a:lnTo>
                  <a:lnTo>
                    <a:pt x="68896" y="46560"/>
                  </a:lnTo>
                  <a:lnTo>
                    <a:pt x="69556" y="25765"/>
                  </a:lnTo>
                  <a:lnTo>
                    <a:pt x="75885" y="19067"/>
                  </a:lnTo>
                  <a:lnTo>
                    <a:pt x="75908" y="50807"/>
                  </a:lnTo>
                  <a:lnTo>
                    <a:pt x="75908" y="82427"/>
                  </a:lnTo>
                  <a:lnTo>
                    <a:pt x="75908" y="84582"/>
                  </a:lnTo>
                  <a:lnTo>
                    <a:pt x="77789" y="88859"/>
                  </a:lnTo>
                  <a:lnTo>
                    <a:pt x="80272" y="93111"/>
                  </a:lnTo>
                  <a:lnTo>
                    <a:pt x="81997" y="100336"/>
                  </a:lnTo>
                  <a:lnTo>
                    <a:pt x="87702" y="106950"/>
                  </a:lnTo>
                  <a:lnTo>
                    <a:pt x="90087" y="107502"/>
                  </a:lnTo>
                  <a:lnTo>
                    <a:pt x="107658" y="10794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g30df25825c9_0_2006"/>
            <p:cNvSpPr/>
            <p:nvPr/>
          </p:nvSpPr>
          <p:spPr>
            <a:xfrm>
              <a:off x="2146384" y="3460750"/>
              <a:ext cx="95167" cy="114301"/>
            </a:xfrm>
            <a:custGeom>
              <a:rect b="b" l="l" r="r" t="t"/>
              <a:pathLst>
                <a:path extrusionOk="0" h="114301" w="95167">
                  <a:moveTo>
                    <a:pt x="12616" y="0"/>
                  </a:moveTo>
                  <a:lnTo>
                    <a:pt x="12616" y="0"/>
                  </a:lnTo>
                  <a:lnTo>
                    <a:pt x="8252" y="31096"/>
                  </a:lnTo>
                  <a:lnTo>
                    <a:pt x="3157" y="60043"/>
                  </a:lnTo>
                  <a:lnTo>
                    <a:pt x="42" y="91435"/>
                  </a:lnTo>
                  <a:lnTo>
                    <a:pt x="0" y="92707"/>
                  </a:lnTo>
                  <a:lnTo>
                    <a:pt x="1835" y="96002"/>
                  </a:lnTo>
                  <a:lnTo>
                    <a:pt x="5391" y="100494"/>
                  </a:lnTo>
                  <a:lnTo>
                    <a:pt x="7758" y="101109"/>
                  </a:lnTo>
                  <a:lnTo>
                    <a:pt x="9378" y="101272"/>
                  </a:lnTo>
                  <a:lnTo>
                    <a:pt x="10457" y="102087"/>
                  </a:lnTo>
                  <a:lnTo>
                    <a:pt x="11656" y="104874"/>
                  </a:lnTo>
                  <a:lnTo>
                    <a:pt x="12682" y="105899"/>
                  </a:lnTo>
                  <a:lnTo>
                    <a:pt x="17999" y="107680"/>
                  </a:lnTo>
                  <a:lnTo>
                    <a:pt x="22051" y="107870"/>
                  </a:lnTo>
                  <a:lnTo>
                    <a:pt x="25746" y="106033"/>
                  </a:lnTo>
                  <a:lnTo>
                    <a:pt x="29740" y="103570"/>
                  </a:lnTo>
                  <a:lnTo>
                    <a:pt x="35956" y="101478"/>
                  </a:lnTo>
                  <a:lnTo>
                    <a:pt x="59183" y="80407"/>
                  </a:lnTo>
                  <a:lnTo>
                    <a:pt x="73294" y="59148"/>
                  </a:lnTo>
                  <a:lnTo>
                    <a:pt x="77440" y="45890"/>
                  </a:lnTo>
                  <a:lnTo>
                    <a:pt x="80232" y="40857"/>
                  </a:lnTo>
                  <a:lnTo>
                    <a:pt x="82025" y="31876"/>
                  </a:lnTo>
                  <a:lnTo>
                    <a:pt x="82465" y="13615"/>
                  </a:lnTo>
                  <a:lnTo>
                    <a:pt x="82466" y="43057"/>
                  </a:lnTo>
                  <a:lnTo>
                    <a:pt x="82466" y="73321"/>
                  </a:lnTo>
                  <a:lnTo>
                    <a:pt x="82466" y="103714"/>
                  </a:lnTo>
                  <a:lnTo>
                    <a:pt x="83172" y="105126"/>
                  </a:lnTo>
                  <a:lnTo>
                    <a:pt x="84347" y="106067"/>
                  </a:lnTo>
                  <a:lnTo>
                    <a:pt x="87933" y="107578"/>
                  </a:lnTo>
                  <a:lnTo>
                    <a:pt x="88424" y="109666"/>
                  </a:lnTo>
                  <a:lnTo>
                    <a:pt x="88555" y="111211"/>
                  </a:lnTo>
                  <a:lnTo>
                    <a:pt x="89347" y="112240"/>
                  </a:lnTo>
                  <a:lnTo>
                    <a:pt x="95113" y="114284"/>
                  </a:lnTo>
                  <a:lnTo>
                    <a:pt x="95166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g30df25825c9_0_2006"/>
            <p:cNvSpPr/>
            <p:nvPr/>
          </p:nvSpPr>
          <p:spPr>
            <a:xfrm>
              <a:off x="2019333" y="3448050"/>
              <a:ext cx="101568" cy="120626"/>
            </a:xfrm>
            <a:custGeom>
              <a:rect b="b" l="l" r="r" t="t"/>
              <a:pathLst>
                <a:path extrusionOk="0" h="120626" w="101568">
                  <a:moveTo>
                    <a:pt x="82517" y="0"/>
                  </a:moveTo>
                  <a:lnTo>
                    <a:pt x="82517" y="0"/>
                  </a:lnTo>
                  <a:lnTo>
                    <a:pt x="61318" y="0"/>
                  </a:lnTo>
                  <a:lnTo>
                    <a:pt x="57102" y="1881"/>
                  </a:lnTo>
                  <a:lnTo>
                    <a:pt x="26491" y="24571"/>
                  </a:lnTo>
                  <a:lnTo>
                    <a:pt x="8623" y="52992"/>
                  </a:lnTo>
                  <a:lnTo>
                    <a:pt x="2846" y="65639"/>
                  </a:lnTo>
                  <a:lnTo>
                    <a:pt x="79" y="96113"/>
                  </a:lnTo>
                  <a:lnTo>
                    <a:pt x="0" y="103345"/>
                  </a:lnTo>
                  <a:lnTo>
                    <a:pt x="695" y="104880"/>
                  </a:lnTo>
                  <a:lnTo>
                    <a:pt x="1863" y="105904"/>
                  </a:lnTo>
                  <a:lnTo>
                    <a:pt x="3348" y="106586"/>
                  </a:lnTo>
                  <a:lnTo>
                    <a:pt x="4337" y="107746"/>
                  </a:lnTo>
                  <a:lnTo>
                    <a:pt x="5437" y="110917"/>
                  </a:lnTo>
                  <a:lnTo>
                    <a:pt x="6436" y="112044"/>
                  </a:lnTo>
                  <a:lnTo>
                    <a:pt x="19148" y="119194"/>
                  </a:lnTo>
                  <a:lnTo>
                    <a:pt x="43096" y="120612"/>
                  </a:lnTo>
                  <a:lnTo>
                    <a:pt x="45653" y="120625"/>
                  </a:lnTo>
                  <a:lnTo>
                    <a:pt x="50376" y="118757"/>
                  </a:lnTo>
                  <a:lnTo>
                    <a:pt x="52623" y="117271"/>
                  </a:lnTo>
                  <a:lnTo>
                    <a:pt x="68459" y="112810"/>
                  </a:lnTo>
                  <a:lnTo>
                    <a:pt x="99766" y="96479"/>
                  </a:lnTo>
                  <a:lnTo>
                    <a:pt x="101567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g30df25825c9_0_2006"/>
            <p:cNvSpPr/>
            <p:nvPr/>
          </p:nvSpPr>
          <p:spPr>
            <a:xfrm>
              <a:off x="2095500" y="3435350"/>
              <a:ext cx="18932" cy="228599"/>
            </a:xfrm>
            <a:custGeom>
              <a:rect b="b" l="l" r="r" t="t"/>
              <a:pathLst>
                <a:path extrusionOk="0" h="228599" w="18932">
                  <a:moveTo>
                    <a:pt x="6350" y="0"/>
                  </a:moveTo>
                  <a:lnTo>
                    <a:pt x="6350" y="0"/>
                  </a:lnTo>
                  <a:lnTo>
                    <a:pt x="6350" y="30356"/>
                  </a:lnTo>
                  <a:lnTo>
                    <a:pt x="7056" y="41058"/>
                  </a:lnTo>
                  <a:lnTo>
                    <a:pt x="11817" y="61494"/>
                  </a:lnTo>
                  <a:lnTo>
                    <a:pt x="14465" y="87590"/>
                  </a:lnTo>
                  <a:lnTo>
                    <a:pt x="17692" y="103093"/>
                  </a:lnTo>
                  <a:lnTo>
                    <a:pt x="18931" y="134805"/>
                  </a:lnTo>
                  <a:lnTo>
                    <a:pt x="18292" y="145991"/>
                  </a:lnTo>
                  <a:lnTo>
                    <a:pt x="11208" y="177672"/>
                  </a:lnTo>
                  <a:lnTo>
                    <a:pt x="7789" y="190462"/>
                  </a:lnTo>
                  <a:lnTo>
                    <a:pt x="4895" y="203189"/>
                  </a:lnTo>
                  <a:lnTo>
                    <a:pt x="645" y="214932"/>
                  </a:lnTo>
                  <a:lnTo>
                    <a:pt x="0" y="228598"/>
                  </a:lnTo>
                  <a:lnTo>
                    <a:pt x="0" y="209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8" name="Google Shape;1018;g30df25825c9_0_2006"/>
          <p:cNvGrpSpPr/>
          <p:nvPr/>
        </p:nvGrpSpPr>
        <p:grpSpPr>
          <a:xfrm>
            <a:off x="2952752" y="3340100"/>
            <a:ext cx="714857" cy="368037"/>
            <a:chOff x="2952752" y="3340100"/>
            <a:chExt cx="714857" cy="368037"/>
          </a:xfrm>
        </p:grpSpPr>
        <p:sp>
          <p:nvSpPr>
            <p:cNvPr id="1019" name="Google Shape;1019;g30df25825c9_0_2006"/>
            <p:cNvSpPr/>
            <p:nvPr/>
          </p:nvSpPr>
          <p:spPr>
            <a:xfrm>
              <a:off x="3473450" y="3568700"/>
              <a:ext cx="76201" cy="63237"/>
            </a:xfrm>
            <a:custGeom>
              <a:rect b="b" l="l" r="r" t="t"/>
              <a:pathLst>
                <a:path extrusionOk="0" h="63237" w="76201">
                  <a:moveTo>
                    <a:pt x="0" y="0"/>
                  </a:moveTo>
                  <a:lnTo>
                    <a:pt x="0" y="0"/>
                  </a:lnTo>
                  <a:lnTo>
                    <a:pt x="9644" y="9644"/>
                  </a:lnTo>
                  <a:lnTo>
                    <a:pt x="11342" y="13223"/>
                  </a:lnTo>
                  <a:lnTo>
                    <a:pt x="12431" y="17899"/>
                  </a:lnTo>
                  <a:lnTo>
                    <a:pt x="42999" y="49349"/>
                  </a:lnTo>
                  <a:lnTo>
                    <a:pt x="49832" y="56182"/>
                  </a:lnTo>
                  <a:lnTo>
                    <a:pt x="56182" y="57065"/>
                  </a:lnTo>
                  <a:lnTo>
                    <a:pt x="62532" y="62610"/>
                  </a:lnTo>
                  <a:lnTo>
                    <a:pt x="66584" y="63236"/>
                  </a:lnTo>
                  <a:lnTo>
                    <a:pt x="67673" y="62619"/>
                  </a:lnTo>
                  <a:lnTo>
                    <a:pt x="68399" y="61502"/>
                  </a:lnTo>
                  <a:lnTo>
                    <a:pt x="68882" y="60051"/>
                  </a:lnTo>
                  <a:lnTo>
                    <a:pt x="69910" y="59084"/>
                  </a:lnTo>
                  <a:lnTo>
                    <a:pt x="76200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g30df25825c9_0_2006"/>
            <p:cNvSpPr/>
            <p:nvPr/>
          </p:nvSpPr>
          <p:spPr>
            <a:xfrm>
              <a:off x="3543302" y="3340100"/>
              <a:ext cx="31749" cy="368037"/>
            </a:xfrm>
            <a:custGeom>
              <a:rect b="b" l="l" r="r" t="t"/>
              <a:pathLst>
                <a:path extrusionOk="0" h="368037" w="31749">
                  <a:moveTo>
                    <a:pt x="31748" y="0"/>
                  </a:moveTo>
                  <a:lnTo>
                    <a:pt x="31748" y="0"/>
                  </a:lnTo>
                  <a:lnTo>
                    <a:pt x="31748" y="9460"/>
                  </a:lnTo>
                  <a:lnTo>
                    <a:pt x="25790" y="33278"/>
                  </a:lnTo>
                  <a:lnTo>
                    <a:pt x="25450" y="58893"/>
                  </a:lnTo>
                  <a:lnTo>
                    <a:pt x="25408" y="87781"/>
                  </a:lnTo>
                  <a:lnTo>
                    <a:pt x="25399" y="115433"/>
                  </a:lnTo>
                  <a:lnTo>
                    <a:pt x="25398" y="142436"/>
                  </a:lnTo>
                  <a:lnTo>
                    <a:pt x="24693" y="158855"/>
                  </a:lnTo>
                  <a:lnTo>
                    <a:pt x="18931" y="190454"/>
                  </a:lnTo>
                  <a:lnTo>
                    <a:pt x="13125" y="222124"/>
                  </a:lnTo>
                  <a:lnTo>
                    <a:pt x="12182" y="230660"/>
                  </a:lnTo>
                  <a:lnTo>
                    <a:pt x="6953" y="256112"/>
                  </a:lnTo>
                  <a:lnTo>
                    <a:pt x="6372" y="286612"/>
                  </a:lnTo>
                  <a:lnTo>
                    <a:pt x="6348" y="317369"/>
                  </a:lnTo>
                  <a:lnTo>
                    <a:pt x="6348" y="325941"/>
                  </a:lnTo>
                  <a:lnTo>
                    <a:pt x="4467" y="330189"/>
                  </a:lnTo>
                  <a:lnTo>
                    <a:pt x="1984" y="334428"/>
                  </a:lnTo>
                  <a:lnTo>
                    <a:pt x="390" y="342899"/>
                  </a:lnTo>
                  <a:lnTo>
                    <a:pt x="0" y="358677"/>
                  </a:lnTo>
                  <a:lnTo>
                    <a:pt x="705" y="359768"/>
                  </a:lnTo>
                  <a:lnTo>
                    <a:pt x="1880" y="360495"/>
                  </a:lnTo>
                  <a:lnTo>
                    <a:pt x="6087" y="361865"/>
                  </a:lnTo>
                  <a:lnTo>
                    <a:pt x="6341" y="368036"/>
                  </a:lnTo>
                  <a:lnTo>
                    <a:pt x="6348" y="355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g30df25825c9_0_2006"/>
            <p:cNvSpPr/>
            <p:nvPr/>
          </p:nvSpPr>
          <p:spPr>
            <a:xfrm>
              <a:off x="3530610" y="3391789"/>
              <a:ext cx="136999" cy="221359"/>
            </a:xfrm>
            <a:custGeom>
              <a:rect b="b" l="l" r="r" t="t"/>
              <a:pathLst>
                <a:path extrusionOk="0" h="221359" w="136999">
                  <a:moveTo>
                    <a:pt x="133340" y="30861"/>
                  </a:moveTo>
                  <a:lnTo>
                    <a:pt x="133340" y="30861"/>
                  </a:lnTo>
                  <a:lnTo>
                    <a:pt x="136711" y="30861"/>
                  </a:lnTo>
                  <a:lnTo>
                    <a:pt x="136998" y="30156"/>
                  </a:lnTo>
                  <a:lnTo>
                    <a:pt x="133524" y="24773"/>
                  </a:lnTo>
                  <a:lnTo>
                    <a:pt x="133356" y="19067"/>
                  </a:lnTo>
                  <a:lnTo>
                    <a:pt x="129974" y="15058"/>
                  </a:lnTo>
                  <a:lnTo>
                    <a:pt x="126435" y="13254"/>
                  </a:lnTo>
                  <a:lnTo>
                    <a:pt x="110035" y="11162"/>
                  </a:lnTo>
                  <a:lnTo>
                    <a:pt x="101585" y="6796"/>
                  </a:lnTo>
                  <a:lnTo>
                    <a:pt x="85684" y="3614"/>
                  </a:lnTo>
                  <a:lnTo>
                    <a:pt x="78999" y="1112"/>
                  </a:lnTo>
                  <a:lnTo>
                    <a:pt x="71324" y="0"/>
                  </a:lnTo>
                  <a:lnTo>
                    <a:pt x="65090" y="1388"/>
                  </a:lnTo>
                  <a:lnTo>
                    <a:pt x="59262" y="3651"/>
                  </a:lnTo>
                  <a:lnTo>
                    <a:pt x="48754" y="5630"/>
                  </a:lnTo>
                  <a:lnTo>
                    <a:pt x="40152" y="9666"/>
                  </a:lnTo>
                  <a:lnTo>
                    <a:pt x="29686" y="11881"/>
                  </a:lnTo>
                  <a:lnTo>
                    <a:pt x="19470" y="16711"/>
                  </a:lnTo>
                  <a:lnTo>
                    <a:pt x="14998" y="18222"/>
                  </a:lnTo>
                  <a:lnTo>
                    <a:pt x="1252" y="29692"/>
                  </a:lnTo>
                  <a:lnTo>
                    <a:pt x="550" y="32223"/>
                  </a:lnTo>
                  <a:lnTo>
                    <a:pt x="0" y="46584"/>
                  </a:lnTo>
                  <a:lnTo>
                    <a:pt x="1876" y="50314"/>
                  </a:lnTo>
                  <a:lnTo>
                    <a:pt x="31857" y="81777"/>
                  </a:lnTo>
                  <a:lnTo>
                    <a:pt x="55402" y="101952"/>
                  </a:lnTo>
                  <a:lnTo>
                    <a:pt x="86118" y="117098"/>
                  </a:lnTo>
                  <a:lnTo>
                    <a:pt x="90715" y="118577"/>
                  </a:lnTo>
                  <a:lnTo>
                    <a:pt x="92224" y="119678"/>
                  </a:lnTo>
                  <a:lnTo>
                    <a:pt x="93229" y="121117"/>
                  </a:lnTo>
                  <a:lnTo>
                    <a:pt x="94346" y="124597"/>
                  </a:lnTo>
                  <a:lnTo>
                    <a:pt x="94843" y="128495"/>
                  </a:lnTo>
                  <a:lnTo>
                    <a:pt x="95681" y="129817"/>
                  </a:lnTo>
                  <a:lnTo>
                    <a:pt x="96945" y="130699"/>
                  </a:lnTo>
                  <a:lnTo>
                    <a:pt x="98493" y="131286"/>
                  </a:lnTo>
                  <a:lnTo>
                    <a:pt x="99525" y="132383"/>
                  </a:lnTo>
                  <a:lnTo>
                    <a:pt x="100673" y="135484"/>
                  </a:lnTo>
                  <a:lnTo>
                    <a:pt x="101588" y="160057"/>
                  </a:lnTo>
                  <a:lnTo>
                    <a:pt x="99708" y="164246"/>
                  </a:lnTo>
                  <a:lnTo>
                    <a:pt x="97226" y="168460"/>
                  </a:lnTo>
                  <a:lnTo>
                    <a:pt x="96123" y="172685"/>
                  </a:lnTo>
                  <a:lnTo>
                    <a:pt x="95123" y="174094"/>
                  </a:lnTo>
                  <a:lnTo>
                    <a:pt x="93750" y="175033"/>
                  </a:lnTo>
                  <a:lnTo>
                    <a:pt x="92130" y="175659"/>
                  </a:lnTo>
                  <a:lnTo>
                    <a:pt x="91050" y="176782"/>
                  </a:lnTo>
                  <a:lnTo>
                    <a:pt x="89850" y="179911"/>
                  </a:lnTo>
                  <a:lnTo>
                    <a:pt x="88374" y="187669"/>
                  </a:lnTo>
                  <a:lnTo>
                    <a:pt x="80077" y="198101"/>
                  </a:lnTo>
                  <a:lnTo>
                    <a:pt x="76036" y="200440"/>
                  </a:lnTo>
                  <a:lnTo>
                    <a:pt x="71888" y="202185"/>
                  </a:lnTo>
                  <a:lnTo>
                    <a:pt x="50788" y="219514"/>
                  </a:lnTo>
                  <a:lnTo>
                    <a:pt x="38462" y="221329"/>
                  </a:lnTo>
                  <a:lnTo>
                    <a:pt x="29284" y="221358"/>
                  </a:lnTo>
                  <a:lnTo>
                    <a:pt x="27986" y="220654"/>
                  </a:lnTo>
                  <a:lnTo>
                    <a:pt x="27121" y="219478"/>
                  </a:lnTo>
                  <a:lnTo>
                    <a:pt x="25454" y="216291"/>
                  </a:lnTo>
                  <a:lnTo>
                    <a:pt x="19040" y="20866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g30df25825c9_0_2006"/>
            <p:cNvSpPr/>
            <p:nvPr/>
          </p:nvSpPr>
          <p:spPr>
            <a:xfrm>
              <a:off x="3371850" y="3435612"/>
              <a:ext cx="25401" cy="152139"/>
            </a:xfrm>
            <a:custGeom>
              <a:rect b="b" l="l" r="r" t="t"/>
              <a:pathLst>
                <a:path extrusionOk="0" h="152139" w="25401">
                  <a:moveTo>
                    <a:pt x="25400" y="6088"/>
                  </a:moveTo>
                  <a:lnTo>
                    <a:pt x="25400" y="6088"/>
                  </a:lnTo>
                  <a:lnTo>
                    <a:pt x="25400" y="2717"/>
                  </a:lnTo>
                  <a:lnTo>
                    <a:pt x="24695" y="1724"/>
                  </a:lnTo>
                  <a:lnTo>
                    <a:pt x="23519" y="1062"/>
                  </a:lnTo>
                  <a:lnTo>
                    <a:pt x="19933" y="0"/>
                  </a:lnTo>
                  <a:lnTo>
                    <a:pt x="19639" y="618"/>
                  </a:lnTo>
                  <a:lnTo>
                    <a:pt x="19312" y="3187"/>
                  </a:lnTo>
                  <a:lnTo>
                    <a:pt x="18519" y="4154"/>
                  </a:lnTo>
                  <a:lnTo>
                    <a:pt x="15756" y="5228"/>
                  </a:lnTo>
                  <a:lnTo>
                    <a:pt x="14737" y="6220"/>
                  </a:lnTo>
                  <a:lnTo>
                    <a:pt x="12969" y="11480"/>
                  </a:lnTo>
                  <a:lnTo>
                    <a:pt x="12047" y="21682"/>
                  </a:lnTo>
                  <a:lnTo>
                    <a:pt x="7684" y="31223"/>
                  </a:lnTo>
                  <a:lnTo>
                    <a:pt x="5660" y="61235"/>
                  </a:lnTo>
                  <a:lnTo>
                    <a:pt x="590" y="79531"/>
                  </a:lnTo>
                  <a:lnTo>
                    <a:pt x="2" y="109803"/>
                  </a:lnTo>
                  <a:lnTo>
                    <a:pt x="0" y="128855"/>
                  </a:lnTo>
                  <a:lnTo>
                    <a:pt x="705" y="130266"/>
                  </a:lnTo>
                  <a:lnTo>
                    <a:pt x="1881" y="131207"/>
                  </a:lnTo>
                  <a:lnTo>
                    <a:pt x="3371" y="131834"/>
                  </a:lnTo>
                  <a:lnTo>
                    <a:pt x="4364" y="132957"/>
                  </a:lnTo>
                  <a:lnTo>
                    <a:pt x="5467" y="136087"/>
                  </a:lnTo>
                  <a:lnTo>
                    <a:pt x="6350" y="15213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g30df25825c9_0_2006"/>
            <p:cNvSpPr/>
            <p:nvPr/>
          </p:nvSpPr>
          <p:spPr>
            <a:xfrm>
              <a:off x="3308350" y="3492500"/>
              <a:ext cx="133351" cy="6351"/>
            </a:xfrm>
            <a:custGeom>
              <a:rect b="b" l="l" r="r" t="t"/>
              <a:pathLst>
                <a:path extrusionOk="0" h="6351" w="133351">
                  <a:moveTo>
                    <a:pt x="0" y="0"/>
                  </a:moveTo>
                  <a:lnTo>
                    <a:pt x="0" y="0"/>
                  </a:lnTo>
                  <a:lnTo>
                    <a:pt x="29640" y="0"/>
                  </a:lnTo>
                  <a:lnTo>
                    <a:pt x="46698" y="705"/>
                  </a:lnTo>
                  <a:lnTo>
                    <a:pt x="58639" y="5026"/>
                  </a:lnTo>
                  <a:lnTo>
                    <a:pt x="88862" y="6340"/>
                  </a:lnTo>
                  <a:lnTo>
                    <a:pt x="119396" y="6350"/>
                  </a:lnTo>
                  <a:lnTo>
                    <a:pt x="119814" y="5645"/>
                  </a:lnTo>
                  <a:lnTo>
                    <a:pt x="120278" y="2979"/>
                  </a:lnTo>
                  <a:lnTo>
                    <a:pt x="121108" y="1986"/>
                  </a:lnTo>
                  <a:lnTo>
                    <a:pt x="126085" y="262"/>
                  </a:lnTo>
                  <a:lnTo>
                    <a:pt x="133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g30df25825c9_0_2006"/>
            <p:cNvSpPr/>
            <p:nvPr/>
          </p:nvSpPr>
          <p:spPr>
            <a:xfrm>
              <a:off x="3143250" y="3435350"/>
              <a:ext cx="177801" cy="152376"/>
            </a:xfrm>
            <a:custGeom>
              <a:rect b="b" l="l" r="r" t="t"/>
              <a:pathLst>
                <a:path extrusionOk="0" h="152376" w="177801">
                  <a:moveTo>
                    <a:pt x="12700" y="0"/>
                  </a:moveTo>
                  <a:lnTo>
                    <a:pt x="12700" y="0"/>
                  </a:lnTo>
                  <a:lnTo>
                    <a:pt x="7233" y="5467"/>
                  </a:lnTo>
                  <a:lnTo>
                    <a:pt x="6360" y="36699"/>
                  </a:lnTo>
                  <a:lnTo>
                    <a:pt x="5645" y="61446"/>
                  </a:lnTo>
                  <a:lnTo>
                    <a:pt x="589" y="79789"/>
                  </a:lnTo>
                  <a:lnTo>
                    <a:pt x="1" y="111477"/>
                  </a:lnTo>
                  <a:lnTo>
                    <a:pt x="0" y="117299"/>
                  </a:lnTo>
                  <a:lnTo>
                    <a:pt x="705" y="118416"/>
                  </a:lnTo>
                  <a:lnTo>
                    <a:pt x="1881" y="119160"/>
                  </a:lnTo>
                  <a:lnTo>
                    <a:pt x="6088" y="120563"/>
                  </a:lnTo>
                  <a:lnTo>
                    <a:pt x="9644" y="120624"/>
                  </a:lnTo>
                  <a:lnTo>
                    <a:pt x="13223" y="118757"/>
                  </a:lnTo>
                  <a:lnTo>
                    <a:pt x="37132" y="96217"/>
                  </a:lnTo>
                  <a:lnTo>
                    <a:pt x="41184" y="95537"/>
                  </a:lnTo>
                  <a:lnTo>
                    <a:pt x="42273" y="94736"/>
                  </a:lnTo>
                  <a:lnTo>
                    <a:pt x="43483" y="91964"/>
                  </a:lnTo>
                  <a:lnTo>
                    <a:pt x="43805" y="91648"/>
                  </a:lnTo>
                  <a:lnTo>
                    <a:pt x="44020" y="92143"/>
                  </a:lnTo>
                  <a:lnTo>
                    <a:pt x="44450" y="123673"/>
                  </a:lnTo>
                  <a:lnTo>
                    <a:pt x="44450" y="149134"/>
                  </a:lnTo>
                  <a:lnTo>
                    <a:pt x="45156" y="150223"/>
                  </a:lnTo>
                  <a:lnTo>
                    <a:pt x="46331" y="150949"/>
                  </a:lnTo>
                  <a:lnTo>
                    <a:pt x="50917" y="152209"/>
                  </a:lnTo>
                  <a:lnTo>
                    <a:pt x="56190" y="152375"/>
                  </a:lnTo>
                  <a:lnTo>
                    <a:pt x="62030" y="148031"/>
                  </a:lnTo>
                  <a:lnTo>
                    <a:pt x="67925" y="145931"/>
                  </a:lnTo>
                  <a:lnTo>
                    <a:pt x="91095" y="124798"/>
                  </a:lnTo>
                  <a:lnTo>
                    <a:pt x="112185" y="93176"/>
                  </a:lnTo>
                  <a:lnTo>
                    <a:pt x="130528" y="66261"/>
                  </a:lnTo>
                  <a:lnTo>
                    <a:pt x="134674" y="57278"/>
                  </a:lnTo>
                  <a:lnTo>
                    <a:pt x="137466" y="52974"/>
                  </a:lnTo>
                  <a:lnTo>
                    <a:pt x="139038" y="46583"/>
                  </a:lnTo>
                  <a:lnTo>
                    <a:pt x="140210" y="39516"/>
                  </a:lnTo>
                  <a:lnTo>
                    <a:pt x="144711" y="29504"/>
                  </a:lnTo>
                  <a:lnTo>
                    <a:pt x="149808" y="21756"/>
                  </a:lnTo>
                  <a:lnTo>
                    <a:pt x="151248" y="17195"/>
                  </a:lnTo>
                  <a:lnTo>
                    <a:pt x="152338" y="15697"/>
                  </a:lnTo>
                  <a:lnTo>
                    <a:pt x="153769" y="14698"/>
                  </a:lnTo>
                  <a:lnTo>
                    <a:pt x="155430" y="14032"/>
                  </a:lnTo>
                  <a:lnTo>
                    <a:pt x="156537" y="12883"/>
                  </a:lnTo>
                  <a:lnTo>
                    <a:pt x="157766" y="9724"/>
                  </a:lnTo>
                  <a:lnTo>
                    <a:pt x="158800" y="8599"/>
                  </a:lnTo>
                  <a:lnTo>
                    <a:pt x="165159" y="5842"/>
                  </a:lnTo>
                  <a:lnTo>
                    <a:pt x="171450" y="0"/>
                  </a:lnTo>
                  <a:lnTo>
                    <a:pt x="176917" y="0"/>
                  </a:lnTo>
                  <a:lnTo>
                    <a:pt x="177211" y="705"/>
                  </a:lnTo>
                  <a:lnTo>
                    <a:pt x="1778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g30df25825c9_0_2006"/>
            <p:cNvSpPr/>
            <p:nvPr/>
          </p:nvSpPr>
          <p:spPr>
            <a:xfrm>
              <a:off x="2978150" y="3416300"/>
              <a:ext cx="127001" cy="152401"/>
            </a:xfrm>
            <a:custGeom>
              <a:rect b="b" l="l" r="r" t="t"/>
              <a:pathLst>
                <a:path extrusionOk="0" h="152401" w="1270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881" y="6907"/>
                  </a:lnTo>
                  <a:lnTo>
                    <a:pt x="5467" y="11555"/>
                  </a:lnTo>
                  <a:lnTo>
                    <a:pt x="6175" y="17544"/>
                  </a:lnTo>
                  <a:lnTo>
                    <a:pt x="6272" y="21438"/>
                  </a:lnTo>
                  <a:lnTo>
                    <a:pt x="8197" y="25521"/>
                  </a:lnTo>
                  <a:lnTo>
                    <a:pt x="10699" y="29687"/>
                  </a:lnTo>
                  <a:lnTo>
                    <a:pt x="12305" y="38111"/>
                  </a:lnTo>
                  <a:lnTo>
                    <a:pt x="12437" y="40224"/>
                  </a:lnTo>
                  <a:lnTo>
                    <a:pt x="14464" y="44453"/>
                  </a:lnTo>
                  <a:lnTo>
                    <a:pt x="17012" y="48685"/>
                  </a:lnTo>
                  <a:lnTo>
                    <a:pt x="18782" y="55896"/>
                  </a:lnTo>
                  <a:lnTo>
                    <a:pt x="19026" y="65878"/>
                  </a:lnTo>
                  <a:lnTo>
                    <a:pt x="20921" y="69966"/>
                  </a:lnTo>
                  <a:lnTo>
                    <a:pt x="31482" y="82279"/>
                  </a:lnTo>
                  <a:lnTo>
                    <a:pt x="35041" y="82470"/>
                  </a:lnTo>
                  <a:lnTo>
                    <a:pt x="38622" y="80632"/>
                  </a:lnTo>
                  <a:lnTo>
                    <a:pt x="59552" y="61096"/>
                  </a:lnTo>
                  <a:lnTo>
                    <a:pt x="61746" y="57022"/>
                  </a:lnTo>
                  <a:lnTo>
                    <a:pt x="62330" y="54948"/>
                  </a:lnTo>
                  <a:lnTo>
                    <a:pt x="63426" y="53565"/>
                  </a:lnTo>
                  <a:lnTo>
                    <a:pt x="67633" y="50914"/>
                  </a:lnTo>
                  <a:lnTo>
                    <a:pt x="75231" y="39276"/>
                  </a:lnTo>
                  <a:lnTo>
                    <a:pt x="81582" y="32736"/>
                  </a:lnTo>
                  <a:lnTo>
                    <a:pt x="82263" y="28671"/>
                  </a:lnTo>
                  <a:lnTo>
                    <a:pt x="83065" y="27580"/>
                  </a:lnTo>
                  <a:lnTo>
                    <a:pt x="84304" y="26853"/>
                  </a:lnTo>
                  <a:lnTo>
                    <a:pt x="88877" y="25407"/>
                  </a:lnTo>
                  <a:lnTo>
                    <a:pt x="95172" y="25400"/>
                  </a:lnTo>
                  <a:lnTo>
                    <a:pt x="95250" y="40565"/>
                  </a:lnTo>
                  <a:lnTo>
                    <a:pt x="94544" y="41860"/>
                  </a:lnTo>
                  <a:lnTo>
                    <a:pt x="93369" y="42724"/>
                  </a:lnTo>
                  <a:lnTo>
                    <a:pt x="91879" y="43299"/>
                  </a:lnTo>
                  <a:lnTo>
                    <a:pt x="90886" y="44388"/>
                  </a:lnTo>
                  <a:lnTo>
                    <a:pt x="89783" y="47480"/>
                  </a:lnTo>
                  <a:lnTo>
                    <a:pt x="88902" y="78135"/>
                  </a:lnTo>
                  <a:lnTo>
                    <a:pt x="88900" y="107086"/>
                  </a:lnTo>
                  <a:lnTo>
                    <a:pt x="88900" y="115534"/>
                  </a:lnTo>
                  <a:lnTo>
                    <a:pt x="87019" y="120258"/>
                  </a:lnTo>
                  <a:lnTo>
                    <a:pt x="84536" y="124709"/>
                  </a:lnTo>
                  <a:lnTo>
                    <a:pt x="82942" y="133316"/>
                  </a:lnTo>
                  <a:lnTo>
                    <a:pt x="82628" y="138439"/>
                  </a:lnTo>
                  <a:lnTo>
                    <a:pt x="88024" y="145056"/>
                  </a:lnTo>
                  <a:lnTo>
                    <a:pt x="88640" y="149127"/>
                  </a:lnTo>
                  <a:lnTo>
                    <a:pt x="89433" y="150218"/>
                  </a:lnTo>
                  <a:lnTo>
                    <a:pt x="90667" y="150945"/>
                  </a:lnTo>
                  <a:lnTo>
                    <a:pt x="94982" y="152315"/>
                  </a:lnTo>
                  <a:lnTo>
                    <a:pt x="106987" y="152400"/>
                  </a:lnTo>
                  <a:lnTo>
                    <a:pt x="119760" y="140589"/>
                  </a:lnTo>
                  <a:lnTo>
                    <a:pt x="126993" y="139700"/>
                  </a:lnTo>
                  <a:lnTo>
                    <a:pt x="127000" y="139700"/>
                  </a:lnTo>
                  <a:lnTo>
                    <a:pt x="123629" y="139700"/>
                  </a:lnTo>
                  <a:lnTo>
                    <a:pt x="122636" y="140405"/>
                  </a:lnTo>
                  <a:lnTo>
                    <a:pt x="121975" y="141581"/>
                  </a:lnTo>
                  <a:lnTo>
                    <a:pt x="120728" y="145788"/>
                  </a:lnTo>
                  <a:lnTo>
                    <a:pt x="114300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g30df25825c9_0_2006"/>
            <p:cNvSpPr/>
            <p:nvPr/>
          </p:nvSpPr>
          <p:spPr>
            <a:xfrm>
              <a:off x="2952752" y="3403600"/>
              <a:ext cx="31749" cy="152376"/>
            </a:xfrm>
            <a:custGeom>
              <a:rect b="b" l="l" r="r" t="t"/>
              <a:pathLst>
                <a:path extrusionOk="0" h="152376" w="31749">
                  <a:moveTo>
                    <a:pt x="31748" y="0"/>
                  </a:moveTo>
                  <a:lnTo>
                    <a:pt x="31748" y="0"/>
                  </a:lnTo>
                  <a:lnTo>
                    <a:pt x="31748" y="8838"/>
                  </a:lnTo>
                  <a:lnTo>
                    <a:pt x="31042" y="10125"/>
                  </a:lnTo>
                  <a:lnTo>
                    <a:pt x="29867" y="10984"/>
                  </a:lnTo>
                  <a:lnTo>
                    <a:pt x="28377" y="11556"/>
                  </a:lnTo>
                  <a:lnTo>
                    <a:pt x="27384" y="12643"/>
                  </a:lnTo>
                  <a:lnTo>
                    <a:pt x="26281" y="15732"/>
                  </a:lnTo>
                  <a:lnTo>
                    <a:pt x="23527" y="39992"/>
                  </a:lnTo>
                  <a:lnTo>
                    <a:pt x="21039" y="47408"/>
                  </a:lnTo>
                  <a:lnTo>
                    <a:pt x="18932" y="58810"/>
                  </a:lnTo>
                  <a:lnTo>
                    <a:pt x="14859" y="68382"/>
                  </a:lnTo>
                  <a:lnTo>
                    <a:pt x="12632" y="82586"/>
                  </a:lnTo>
                  <a:lnTo>
                    <a:pt x="7798" y="96302"/>
                  </a:lnTo>
                  <a:lnTo>
                    <a:pt x="5833" y="111486"/>
                  </a:lnTo>
                  <a:lnTo>
                    <a:pt x="1360" y="120512"/>
                  </a:lnTo>
                  <a:lnTo>
                    <a:pt x="0" y="145057"/>
                  </a:lnTo>
                  <a:lnTo>
                    <a:pt x="6325" y="152375"/>
                  </a:lnTo>
                  <a:lnTo>
                    <a:pt x="6346" y="143559"/>
                  </a:lnTo>
                  <a:lnTo>
                    <a:pt x="7053" y="142273"/>
                  </a:lnTo>
                  <a:lnTo>
                    <a:pt x="8229" y="141415"/>
                  </a:lnTo>
                  <a:lnTo>
                    <a:pt x="12698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7" name="Google Shape;1027;g30df25825c9_0_2006"/>
          <p:cNvGrpSpPr/>
          <p:nvPr/>
        </p:nvGrpSpPr>
        <p:grpSpPr>
          <a:xfrm>
            <a:off x="10236200" y="2699021"/>
            <a:ext cx="914401" cy="514080"/>
            <a:chOff x="10236200" y="2699021"/>
            <a:chExt cx="914401" cy="514080"/>
          </a:xfrm>
        </p:grpSpPr>
        <p:sp>
          <p:nvSpPr>
            <p:cNvPr id="1028" name="Google Shape;1028;g30df25825c9_0_2006"/>
            <p:cNvSpPr/>
            <p:nvPr/>
          </p:nvSpPr>
          <p:spPr>
            <a:xfrm>
              <a:off x="10255250" y="3194052"/>
              <a:ext cx="793751" cy="19049"/>
            </a:xfrm>
            <a:custGeom>
              <a:rect b="b" l="l" r="r" t="t"/>
              <a:pathLst>
                <a:path extrusionOk="0" h="19049" w="793751">
                  <a:moveTo>
                    <a:pt x="0" y="19048"/>
                  </a:moveTo>
                  <a:lnTo>
                    <a:pt x="0" y="19048"/>
                  </a:lnTo>
                  <a:lnTo>
                    <a:pt x="9460" y="19048"/>
                  </a:lnTo>
                  <a:lnTo>
                    <a:pt x="30261" y="12959"/>
                  </a:lnTo>
                  <a:lnTo>
                    <a:pt x="58946" y="12701"/>
                  </a:lnTo>
                  <a:lnTo>
                    <a:pt x="89690" y="12698"/>
                  </a:lnTo>
                  <a:lnTo>
                    <a:pt x="118691" y="12698"/>
                  </a:lnTo>
                  <a:lnTo>
                    <a:pt x="148338" y="12698"/>
                  </a:lnTo>
                  <a:lnTo>
                    <a:pt x="177809" y="12698"/>
                  </a:lnTo>
                  <a:lnTo>
                    <a:pt x="186272" y="11992"/>
                  </a:lnTo>
                  <a:lnTo>
                    <a:pt x="216762" y="6609"/>
                  </a:lnTo>
                  <a:lnTo>
                    <a:pt x="244296" y="5658"/>
                  </a:lnTo>
                  <a:lnTo>
                    <a:pt x="273993" y="391"/>
                  </a:lnTo>
                  <a:lnTo>
                    <a:pt x="303559" y="32"/>
                  </a:lnTo>
                  <a:lnTo>
                    <a:pt x="312716" y="719"/>
                  </a:lnTo>
                  <a:lnTo>
                    <a:pt x="342983" y="5761"/>
                  </a:lnTo>
                  <a:lnTo>
                    <a:pt x="370944" y="6297"/>
                  </a:lnTo>
                  <a:lnTo>
                    <a:pt x="401563" y="6343"/>
                  </a:lnTo>
                  <a:lnTo>
                    <a:pt x="432584" y="6348"/>
                  </a:lnTo>
                  <a:lnTo>
                    <a:pt x="460283" y="6348"/>
                  </a:lnTo>
                  <a:lnTo>
                    <a:pt x="490103" y="6348"/>
                  </a:lnTo>
                  <a:lnTo>
                    <a:pt x="518313" y="881"/>
                  </a:lnTo>
                  <a:lnTo>
                    <a:pt x="549428" y="76"/>
                  </a:lnTo>
                  <a:lnTo>
                    <a:pt x="567088" y="719"/>
                  </a:lnTo>
                  <a:lnTo>
                    <a:pt x="597015" y="5761"/>
                  </a:lnTo>
                  <a:lnTo>
                    <a:pt x="628532" y="6313"/>
                  </a:lnTo>
                  <a:lnTo>
                    <a:pt x="655920" y="4464"/>
                  </a:lnTo>
                  <a:lnTo>
                    <a:pt x="686399" y="259"/>
                  </a:lnTo>
                  <a:lnTo>
                    <a:pt x="717140" y="1"/>
                  </a:lnTo>
                  <a:lnTo>
                    <a:pt x="719393" y="0"/>
                  </a:lnTo>
                  <a:lnTo>
                    <a:pt x="723779" y="1881"/>
                  </a:lnTo>
                  <a:lnTo>
                    <a:pt x="728080" y="4362"/>
                  </a:lnTo>
                  <a:lnTo>
                    <a:pt x="736590" y="5956"/>
                  </a:lnTo>
                  <a:lnTo>
                    <a:pt x="768224" y="6348"/>
                  </a:lnTo>
                  <a:lnTo>
                    <a:pt x="793750" y="6348"/>
                  </a:lnTo>
                  <a:lnTo>
                    <a:pt x="793750" y="12436"/>
                  </a:lnTo>
                  <a:lnTo>
                    <a:pt x="787400" y="1269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g30df25825c9_0_2006"/>
            <p:cNvSpPr/>
            <p:nvPr/>
          </p:nvSpPr>
          <p:spPr>
            <a:xfrm>
              <a:off x="11023600" y="2699021"/>
              <a:ext cx="127001" cy="107680"/>
            </a:xfrm>
            <a:custGeom>
              <a:rect b="b" l="l" r="r" t="t"/>
              <a:pathLst>
                <a:path extrusionOk="0" h="107680" w="127001">
                  <a:moveTo>
                    <a:pt x="0" y="31479"/>
                  </a:moveTo>
                  <a:lnTo>
                    <a:pt x="0" y="31479"/>
                  </a:lnTo>
                  <a:lnTo>
                    <a:pt x="11523" y="55231"/>
                  </a:lnTo>
                  <a:lnTo>
                    <a:pt x="12176" y="59204"/>
                  </a:lnTo>
                  <a:lnTo>
                    <a:pt x="13057" y="60545"/>
                  </a:lnTo>
                  <a:lnTo>
                    <a:pt x="14349" y="61440"/>
                  </a:lnTo>
                  <a:lnTo>
                    <a:pt x="15915" y="62036"/>
                  </a:lnTo>
                  <a:lnTo>
                    <a:pt x="16960" y="63140"/>
                  </a:lnTo>
                  <a:lnTo>
                    <a:pt x="23953" y="81074"/>
                  </a:lnTo>
                  <a:lnTo>
                    <a:pt x="24436" y="83592"/>
                  </a:lnTo>
                  <a:lnTo>
                    <a:pt x="25463" y="85271"/>
                  </a:lnTo>
                  <a:lnTo>
                    <a:pt x="26852" y="86390"/>
                  </a:lnTo>
                  <a:lnTo>
                    <a:pt x="28485" y="87137"/>
                  </a:lnTo>
                  <a:lnTo>
                    <a:pt x="29573" y="88340"/>
                  </a:lnTo>
                  <a:lnTo>
                    <a:pt x="31666" y="94678"/>
                  </a:lnTo>
                  <a:lnTo>
                    <a:pt x="37210" y="94953"/>
                  </a:lnTo>
                  <a:lnTo>
                    <a:pt x="34466" y="94971"/>
                  </a:lnTo>
                  <a:lnTo>
                    <a:pt x="33561" y="94268"/>
                  </a:lnTo>
                  <a:lnTo>
                    <a:pt x="31204" y="88511"/>
                  </a:lnTo>
                  <a:lnTo>
                    <a:pt x="27434" y="83734"/>
                  </a:lnTo>
                  <a:lnTo>
                    <a:pt x="26002" y="77850"/>
                  </a:lnTo>
                  <a:lnTo>
                    <a:pt x="24699" y="48280"/>
                  </a:lnTo>
                  <a:lnTo>
                    <a:pt x="22032" y="42944"/>
                  </a:lnTo>
                  <a:lnTo>
                    <a:pt x="21742" y="40533"/>
                  </a:lnTo>
                  <a:lnTo>
                    <a:pt x="26069" y="14550"/>
                  </a:lnTo>
                  <a:lnTo>
                    <a:pt x="30862" y="7334"/>
                  </a:lnTo>
                  <a:lnTo>
                    <a:pt x="33236" y="6637"/>
                  </a:lnTo>
                  <a:lnTo>
                    <a:pt x="34858" y="6451"/>
                  </a:lnTo>
                  <a:lnTo>
                    <a:pt x="35939" y="5621"/>
                  </a:lnTo>
                  <a:lnTo>
                    <a:pt x="37139" y="2818"/>
                  </a:lnTo>
                  <a:lnTo>
                    <a:pt x="38165" y="1788"/>
                  </a:lnTo>
                  <a:lnTo>
                    <a:pt x="43483" y="0"/>
                  </a:lnTo>
                  <a:lnTo>
                    <a:pt x="51231" y="4791"/>
                  </a:lnTo>
                  <a:lnTo>
                    <a:pt x="53203" y="5220"/>
                  </a:lnTo>
                  <a:lnTo>
                    <a:pt x="54518" y="6212"/>
                  </a:lnTo>
                  <a:lnTo>
                    <a:pt x="74135" y="34449"/>
                  </a:lnTo>
                  <a:lnTo>
                    <a:pt x="93928" y="63279"/>
                  </a:lnTo>
                  <a:lnTo>
                    <a:pt x="104955" y="83697"/>
                  </a:lnTo>
                  <a:lnTo>
                    <a:pt x="107768" y="92028"/>
                  </a:lnTo>
                  <a:lnTo>
                    <a:pt x="120547" y="107566"/>
                  </a:lnTo>
                  <a:lnTo>
                    <a:pt x="127000" y="10767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g30df25825c9_0_2006"/>
            <p:cNvSpPr/>
            <p:nvPr/>
          </p:nvSpPr>
          <p:spPr>
            <a:xfrm>
              <a:off x="10922002" y="2737119"/>
              <a:ext cx="95249" cy="85672"/>
            </a:xfrm>
            <a:custGeom>
              <a:rect b="b" l="l" r="r" t="t"/>
              <a:pathLst>
                <a:path extrusionOk="0" h="85672" w="95249">
                  <a:moveTo>
                    <a:pt x="31748" y="18781"/>
                  </a:moveTo>
                  <a:lnTo>
                    <a:pt x="31748" y="18781"/>
                  </a:lnTo>
                  <a:lnTo>
                    <a:pt x="31748" y="15410"/>
                  </a:lnTo>
                  <a:lnTo>
                    <a:pt x="31042" y="14417"/>
                  </a:lnTo>
                  <a:lnTo>
                    <a:pt x="29866" y="13755"/>
                  </a:lnTo>
                  <a:lnTo>
                    <a:pt x="28377" y="13314"/>
                  </a:lnTo>
                  <a:lnTo>
                    <a:pt x="27385" y="12314"/>
                  </a:lnTo>
                  <a:lnTo>
                    <a:pt x="26279" y="9322"/>
                  </a:lnTo>
                  <a:lnTo>
                    <a:pt x="25280" y="8242"/>
                  </a:lnTo>
                  <a:lnTo>
                    <a:pt x="22288" y="7041"/>
                  </a:lnTo>
                  <a:lnTo>
                    <a:pt x="16638" y="6365"/>
                  </a:lnTo>
                  <a:lnTo>
                    <a:pt x="15324" y="5565"/>
                  </a:lnTo>
                  <a:lnTo>
                    <a:pt x="14449" y="4326"/>
                  </a:lnTo>
                  <a:lnTo>
                    <a:pt x="13864" y="2794"/>
                  </a:lnTo>
                  <a:lnTo>
                    <a:pt x="12770" y="1774"/>
                  </a:lnTo>
                  <a:lnTo>
                    <a:pt x="7333" y="0"/>
                  </a:lnTo>
                  <a:lnTo>
                    <a:pt x="286" y="5827"/>
                  </a:lnTo>
                  <a:lnTo>
                    <a:pt x="0" y="27278"/>
                  </a:lnTo>
                  <a:lnTo>
                    <a:pt x="7839" y="57047"/>
                  </a:lnTo>
                  <a:lnTo>
                    <a:pt x="14152" y="75388"/>
                  </a:lnTo>
                  <a:lnTo>
                    <a:pt x="15785" y="77686"/>
                  </a:lnTo>
                  <a:lnTo>
                    <a:pt x="19479" y="80238"/>
                  </a:lnTo>
                  <a:lnTo>
                    <a:pt x="21452" y="80919"/>
                  </a:lnTo>
                  <a:lnTo>
                    <a:pt x="22766" y="82079"/>
                  </a:lnTo>
                  <a:lnTo>
                    <a:pt x="24229" y="85248"/>
                  </a:lnTo>
                  <a:lnTo>
                    <a:pt x="25324" y="85671"/>
                  </a:lnTo>
                  <a:lnTo>
                    <a:pt x="26760" y="85246"/>
                  </a:lnTo>
                  <a:lnTo>
                    <a:pt x="31457" y="82455"/>
                  </a:lnTo>
                  <a:lnTo>
                    <a:pt x="35032" y="82332"/>
                  </a:lnTo>
                  <a:lnTo>
                    <a:pt x="36055" y="81610"/>
                  </a:lnTo>
                  <a:lnTo>
                    <a:pt x="36736" y="80422"/>
                  </a:lnTo>
                  <a:lnTo>
                    <a:pt x="37695" y="75380"/>
                  </a:lnTo>
                  <a:lnTo>
                    <a:pt x="38096" y="45041"/>
                  </a:lnTo>
                  <a:lnTo>
                    <a:pt x="38098" y="29626"/>
                  </a:lnTo>
                  <a:lnTo>
                    <a:pt x="36216" y="25247"/>
                  </a:lnTo>
                  <a:lnTo>
                    <a:pt x="33735" y="20949"/>
                  </a:lnTo>
                  <a:lnTo>
                    <a:pt x="31770" y="12542"/>
                  </a:lnTo>
                  <a:lnTo>
                    <a:pt x="31748" y="22075"/>
                  </a:lnTo>
                  <a:lnTo>
                    <a:pt x="33630" y="25654"/>
                  </a:lnTo>
                  <a:lnTo>
                    <a:pt x="36111" y="29597"/>
                  </a:lnTo>
                  <a:lnTo>
                    <a:pt x="38216" y="35783"/>
                  </a:lnTo>
                  <a:lnTo>
                    <a:pt x="61628" y="63231"/>
                  </a:lnTo>
                  <a:lnTo>
                    <a:pt x="62252" y="65348"/>
                  </a:lnTo>
                  <a:lnTo>
                    <a:pt x="63373" y="66759"/>
                  </a:lnTo>
                  <a:lnTo>
                    <a:pt x="66500" y="68327"/>
                  </a:lnTo>
                  <a:lnTo>
                    <a:pt x="74256" y="70039"/>
                  </a:lnTo>
                  <a:lnTo>
                    <a:pt x="81317" y="75016"/>
                  </a:lnTo>
                  <a:lnTo>
                    <a:pt x="87373" y="75750"/>
                  </a:lnTo>
                  <a:lnTo>
                    <a:pt x="95248" y="7593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g30df25825c9_0_2006"/>
            <p:cNvSpPr/>
            <p:nvPr/>
          </p:nvSpPr>
          <p:spPr>
            <a:xfrm>
              <a:off x="10795002" y="2749557"/>
              <a:ext cx="107949" cy="82544"/>
            </a:xfrm>
            <a:custGeom>
              <a:rect b="b" l="l" r="r" t="t"/>
              <a:pathLst>
                <a:path extrusionOk="0" h="82544" w="107949">
                  <a:moveTo>
                    <a:pt x="25398" y="6343"/>
                  </a:moveTo>
                  <a:lnTo>
                    <a:pt x="25398" y="6343"/>
                  </a:lnTo>
                  <a:lnTo>
                    <a:pt x="22027" y="2972"/>
                  </a:lnTo>
                  <a:lnTo>
                    <a:pt x="18490" y="1317"/>
                  </a:lnTo>
                  <a:lnTo>
                    <a:pt x="6639" y="0"/>
                  </a:lnTo>
                  <a:lnTo>
                    <a:pt x="906" y="5461"/>
                  </a:lnTo>
                  <a:lnTo>
                    <a:pt x="78" y="11733"/>
                  </a:lnTo>
                  <a:lnTo>
                    <a:pt x="0" y="27595"/>
                  </a:lnTo>
                  <a:lnTo>
                    <a:pt x="3371" y="37256"/>
                  </a:lnTo>
                  <a:lnTo>
                    <a:pt x="10124" y="48799"/>
                  </a:lnTo>
                  <a:lnTo>
                    <a:pt x="13178" y="67087"/>
                  </a:lnTo>
                  <a:lnTo>
                    <a:pt x="15968" y="71675"/>
                  </a:lnTo>
                  <a:lnTo>
                    <a:pt x="19560" y="74185"/>
                  </a:lnTo>
                  <a:lnTo>
                    <a:pt x="21507" y="74855"/>
                  </a:lnTo>
                  <a:lnTo>
                    <a:pt x="22804" y="76006"/>
                  </a:lnTo>
                  <a:lnTo>
                    <a:pt x="24245" y="79167"/>
                  </a:lnTo>
                  <a:lnTo>
                    <a:pt x="25334" y="80293"/>
                  </a:lnTo>
                  <a:lnTo>
                    <a:pt x="30763" y="82247"/>
                  </a:lnTo>
                  <a:lnTo>
                    <a:pt x="37128" y="77050"/>
                  </a:lnTo>
                  <a:lnTo>
                    <a:pt x="37667" y="74692"/>
                  </a:lnTo>
                  <a:lnTo>
                    <a:pt x="38014" y="67430"/>
                  </a:lnTo>
                  <a:lnTo>
                    <a:pt x="39943" y="63361"/>
                  </a:lnTo>
                  <a:lnTo>
                    <a:pt x="42445" y="59201"/>
                  </a:lnTo>
                  <a:lnTo>
                    <a:pt x="44053" y="50782"/>
                  </a:lnTo>
                  <a:lnTo>
                    <a:pt x="44448" y="19296"/>
                  </a:lnTo>
                  <a:lnTo>
                    <a:pt x="44448" y="6428"/>
                  </a:lnTo>
                  <a:lnTo>
                    <a:pt x="44448" y="11818"/>
                  </a:lnTo>
                  <a:lnTo>
                    <a:pt x="54987" y="23923"/>
                  </a:lnTo>
                  <a:lnTo>
                    <a:pt x="57213" y="29818"/>
                  </a:lnTo>
                  <a:lnTo>
                    <a:pt x="74354" y="50796"/>
                  </a:lnTo>
                  <a:lnTo>
                    <a:pt x="79206" y="62631"/>
                  </a:lnTo>
                  <a:lnTo>
                    <a:pt x="81023" y="65035"/>
                  </a:lnTo>
                  <a:lnTo>
                    <a:pt x="93183" y="73785"/>
                  </a:lnTo>
                  <a:lnTo>
                    <a:pt x="99497" y="75480"/>
                  </a:lnTo>
                  <a:lnTo>
                    <a:pt x="106696" y="76099"/>
                  </a:lnTo>
                  <a:lnTo>
                    <a:pt x="107113" y="76836"/>
                  </a:lnTo>
                  <a:lnTo>
                    <a:pt x="107948" y="8254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g30df25825c9_0_2006"/>
            <p:cNvSpPr/>
            <p:nvPr/>
          </p:nvSpPr>
          <p:spPr>
            <a:xfrm>
              <a:off x="10617200" y="2756809"/>
              <a:ext cx="146051" cy="107014"/>
            </a:xfrm>
            <a:custGeom>
              <a:rect b="b" l="l" r="r" t="t"/>
              <a:pathLst>
                <a:path extrusionOk="0" h="107014" w="146051">
                  <a:moveTo>
                    <a:pt x="0" y="5441"/>
                  </a:moveTo>
                  <a:lnTo>
                    <a:pt x="0" y="5441"/>
                  </a:lnTo>
                  <a:lnTo>
                    <a:pt x="0" y="8812"/>
                  </a:lnTo>
                  <a:lnTo>
                    <a:pt x="705" y="9805"/>
                  </a:lnTo>
                  <a:lnTo>
                    <a:pt x="1882" y="10467"/>
                  </a:lnTo>
                  <a:lnTo>
                    <a:pt x="3371" y="10908"/>
                  </a:lnTo>
                  <a:lnTo>
                    <a:pt x="4365" y="11908"/>
                  </a:lnTo>
                  <a:lnTo>
                    <a:pt x="5467" y="14900"/>
                  </a:lnTo>
                  <a:lnTo>
                    <a:pt x="6881" y="22570"/>
                  </a:lnTo>
                  <a:lnTo>
                    <a:pt x="10662" y="28783"/>
                  </a:lnTo>
                  <a:lnTo>
                    <a:pt x="12298" y="37202"/>
                  </a:lnTo>
                  <a:lnTo>
                    <a:pt x="13227" y="42135"/>
                  </a:lnTo>
                  <a:lnTo>
                    <a:pt x="24250" y="73284"/>
                  </a:lnTo>
                  <a:lnTo>
                    <a:pt x="25877" y="85766"/>
                  </a:lnTo>
                  <a:lnTo>
                    <a:pt x="31344" y="101575"/>
                  </a:lnTo>
                  <a:lnTo>
                    <a:pt x="31743" y="106946"/>
                  </a:lnTo>
                  <a:lnTo>
                    <a:pt x="28377" y="107013"/>
                  </a:lnTo>
                  <a:lnTo>
                    <a:pt x="27384" y="106317"/>
                  </a:lnTo>
                  <a:lnTo>
                    <a:pt x="26724" y="105147"/>
                  </a:lnTo>
                  <a:lnTo>
                    <a:pt x="25574" y="100572"/>
                  </a:lnTo>
                  <a:lnTo>
                    <a:pt x="25478" y="97581"/>
                  </a:lnTo>
                  <a:lnTo>
                    <a:pt x="23553" y="93899"/>
                  </a:lnTo>
                  <a:lnTo>
                    <a:pt x="21052" y="89911"/>
                  </a:lnTo>
                  <a:lnTo>
                    <a:pt x="19445" y="81602"/>
                  </a:lnTo>
                  <a:lnTo>
                    <a:pt x="18521" y="76685"/>
                  </a:lnTo>
                  <a:lnTo>
                    <a:pt x="14059" y="62030"/>
                  </a:lnTo>
                  <a:lnTo>
                    <a:pt x="12725" y="35175"/>
                  </a:lnTo>
                  <a:lnTo>
                    <a:pt x="18169" y="16916"/>
                  </a:lnTo>
                  <a:lnTo>
                    <a:pt x="19168" y="15208"/>
                  </a:lnTo>
                  <a:lnTo>
                    <a:pt x="20541" y="14069"/>
                  </a:lnTo>
                  <a:lnTo>
                    <a:pt x="23945" y="12098"/>
                  </a:lnTo>
                  <a:lnTo>
                    <a:pt x="30584" y="6457"/>
                  </a:lnTo>
                  <a:lnTo>
                    <a:pt x="34775" y="5742"/>
                  </a:lnTo>
                  <a:lnTo>
                    <a:pt x="35883" y="4936"/>
                  </a:lnTo>
                  <a:lnTo>
                    <a:pt x="36622" y="3693"/>
                  </a:lnTo>
                  <a:lnTo>
                    <a:pt x="37115" y="2160"/>
                  </a:lnTo>
                  <a:lnTo>
                    <a:pt x="38149" y="1137"/>
                  </a:lnTo>
                  <a:lnTo>
                    <a:pt x="41180" y="0"/>
                  </a:lnTo>
                  <a:lnTo>
                    <a:pt x="42270" y="403"/>
                  </a:lnTo>
                  <a:lnTo>
                    <a:pt x="42996" y="1376"/>
                  </a:lnTo>
                  <a:lnTo>
                    <a:pt x="43480" y="2731"/>
                  </a:lnTo>
                  <a:lnTo>
                    <a:pt x="44509" y="3634"/>
                  </a:lnTo>
                  <a:lnTo>
                    <a:pt x="47533" y="4638"/>
                  </a:lnTo>
                  <a:lnTo>
                    <a:pt x="48623" y="5611"/>
                  </a:lnTo>
                  <a:lnTo>
                    <a:pt x="49832" y="8574"/>
                  </a:lnTo>
                  <a:lnTo>
                    <a:pt x="50859" y="9646"/>
                  </a:lnTo>
                  <a:lnTo>
                    <a:pt x="59553" y="14880"/>
                  </a:lnTo>
                  <a:lnTo>
                    <a:pt x="65701" y="23917"/>
                  </a:lnTo>
                  <a:lnTo>
                    <a:pt x="72857" y="51281"/>
                  </a:lnTo>
                  <a:lnTo>
                    <a:pt x="81374" y="70436"/>
                  </a:lnTo>
                  <a:lnTo>
                    <a:pt x="82447" y="85799"/>
                  </a:lnTo>
                  <a:lnTo>
                    <a:pt x="88847" y="94278"/>
                  </a:lnTo>
                  <a:lnTo>
                    <a:pt x="88875" y="94313"/>
                  </a:lnTo>
                  <a:lnTo>
                    <a:pt x="88893" y="90962"/>
                  </a:lnTo>
                  <a:lnTo>
                    <a:pt x="88190" y="89971"/>
                  </a:lnTo>
                  <a:lnTo>
                    <a:pt x="87015" y="89311"/>
                  </a:lnTo>
                  <a:lnTo>
                    <a:pt x="85527" y="88871"/>
                  </a:lnTo>
                  <a:lnTo>
                    <a:pt x="84534" y="87872"/>
                  </a:lnTo>
                  <a:lnTo>
                    <a:pt x="82810" y="82601"/>
                  </a:lnTo>
                  <a:lnTo>
                    <a:pt x="82628" y="78554"/>
                  </a:lnTo>
                  <a:lnTo>
                    <a:pt x="80703" y="74860"/>
                  </a:lnTo>
                  <a:lnTo>
                    <a:pt x="79201" y="72886"/>
                  </a:lnTo>
                  <a:lnTo>
                    <a:pt x="77534" y="66932"/>
                  </a:lnTo>
                  <a:lnTo>
                    <a:pt x="75547" y="40066"/>
                  </a:lnTo>
                  <a:lnTo>
                    <a:pt x="71851" y="32477"/>
                  </a:lnTo>
                  <a:lnTo>
                    <a:pt x="70740" y="25453"/>
                  </a:lnTo>
                  <a:lnTo>
                    <a:pt x="72127" y="19509"/>
                  </a:lnTo>
                  <a:lnTo>
                    <a:pt x="75395" y="13316"/>
                  </a:lnTo>
                  <a:lnTo>
                    <a:pt x="75961" y="8872"/>
                  </a:lnTo>
                  <a:lnTo>
                    <a:pt x="76746" y="7728"/>
                  </a:lnTo>
                  <a:lnTo>
                    <a:pt x="77977" y="6966"/>
                  </a:lnTo>
                  <a:lnTo>
                    <a:pt x="82281" y="5530"/>
                  </a:lnTo>
                  <a:lnTo>
                    <a:pt x="94344" y="5441"/>
                  </a:lnTo>
                  <a:lnTo>
                    <a:pt x="94646" y="6146"/>
                  </a:lnTo>
                  <a:lnTo>
                    <a:pt x="94983" y="8812"/>
                  </a:lnTo>
                  <a:lnTo>
                    <a:pt x="95777" y="9805"/>
                  </a:lnTo>
                  <a:lnTo>
                    <a:pt x="104065" y="14900"/>
                  </a:lnTo>
                  <a:lnTo>
                    <a:pt x="106223" y="18582"/>
                  </a:lnTo>
                  <a:lnTo>
                    <a:pt x="107888" y="22570"/>
                  </a:lnTo>
                  <a:lnTo>
                    <a:pt x="118008" y="35797"/>
                  </a:lnTo>
                  <a:lnTo>
                    <a:pt x="123672" y="54498"/>
                  </a:lnTo>
                  <a:lnTo>
                    <a:pt x="130706" y="66767"/>
                  </a:lnTo>
                  <a:lnTo>
                    <a:pt x="134709" y="80166"/>
                  </a:lnTo>
                  <a:lnTo>
                    <a:pt x="137482" y="85219"/>
                  </a:lnTo>
                  <a:lnTo>
                    <a:pt x="139408" y="93001"/>
                  </a:lnTo>
                  <a:lnTo>
                    <a:pt x="140211" y="93447"/>
                  </a:lnTo>
                  <a:lnTo>
                    <a:pt x="142984" y="93944"/>
                  </a:lnTo>
                  <a:lnTo>
                    <a:pt x="144007" y="94782"/>
                  </a:lnTo>
                  <a:lnTo>
                    <a:pt x="145781" y="99774"/>
                  </a:lnTo>
                  <a:lnTo>
                    <a:pt x="146050" y="9434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g30df25825c9_0_2006"/>
            <p:cNvSpPr/>
            <p:nvPr/>
          </p:nvSpPr>
          <p:spPr>
            <a:xfrm>
              <a:off x="10401300" y="2749552"/>
              <a:ext cx="76201" cy="114209"/>
            </a:xfrm>
            <a:custGeom>
              <a:rect b="b" l="l" r="r" t="t"/>
              <a:pathLst>
                <a:path extrusionOk="0" h="114209" w="76201">
                  <a:moveTo>
                    <a:pt x="0" y="25398"/>
                  </a:moveTo>
                  <a:lnTo>
                    <a:pt x="0" y="25398"/>
                  </a:lnTo>
                  <a:lnTo>
                    <a:pt x="0" y="55330"/>
                  </a:lnTo>
                  <a:lnTo>
                    <a:pt x="706" y="65624"/>
                  </a:lnTo>
                  <a:lnTo>
                    <a:pt x="16301" y="96852"/>
                  </a:lnTo>
                  <a:lnTo>
                    <a:pt x="17828" y="102546"/>
                  </a:lnTo>
                  <a:lnTo>
                    <a:pt x="18941" y="104347"/>
                  </a:lnTo>
                  <a:lnTo>
                    <a:pt x="20389" y="105547"/>
                  </a:lnTo>
                  <a:lnTo>
                    <a:pt x="23878" y="107587"/>
                  </a:lnTo>
                  <a:lnTo>
                    <a:pt x="29810" y="111996"/>
                  </a:lnTo>
                  <a:lnTo>
                    <a:pt x="36869" y="113995"/>
                  </a:lnTo>
                  <a:lnTo>
                    <a:pt x="41105" y="114208"/>
                  </a:lnTo>
                  <a:lnTo>
                    <a:pt x="44845" y="112376"/>
                  </a:lnTo>
                  <a:lnTo>
                    <a:pt x="48860" y="109916"/>
                  </a:lnTo>
                  <a:lnTo>
                    <a:pt x="55086" y="107826"/>
                  </a:lnTo>
                  <a:lnTo>
                    <a:pt x="72229" y="92844"/>
                  </a:lnTo>
                  <a:lnTo>
                    <a:pt x="74436" y="88770"/>
                  </a:lnTo>
                  <a:lnTo>
                    <a:pt x="75967" y="78298"/>
                  </a:lnTo>
                  <a:lnTo>
                    <a:pt x="76200" y="46565"/>
                  </a:lnTo>
                  <a:lnTo>
                    <a:pt x="76200" y="42331"/>
                  </a:lnTo>
                  <a:lnTo>
                    <a:pt x="72829" y="32610"/>
                  </a:lnTo>
                  <a:lnTo>
                    <a:pt x="63336" y="19440"/>
                  </a:lnTo>
                  <a:lnTo>
                    <a:pt x="55001" y="10659"/>
                  </a:lnTo>
                  <a:lnTo>
                    <a:pt x="50785" y="8264"/>
                  </a:lnTo>
                  <a:lnTo>
                    <a:pt x="25793" y="440"/>
                  </a:lnTo>
                  <a:lnTo>
                    <a:pt x="7528" y="0"/>
                  </a:lnTo>
                  <a:lnTo>
                    <a:pt x="1" y="6346"/>
                  </a:lnTo>
                  <a:lnTo>
                    <a:pt x="1" y="6347"/>
                  </a:lnTo>
                  <a:lnTo>
                    <a:pt x="0" y="634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g30df25825c9_0_2006"/>
            <p:cNvSpPr/>
            <p:nvPr/>
          </p:nvSpPr>
          <p:spPr>
            <a:xfrm>
              <a:off x="10236200" y="2755902"/>
              <a:ext cx="114301" cy="130640"/>
            </a:xfrm>
            <a:custGeom>
              <a:rect b="b" l="l" r="r" t="t"/>
              <a:pathLst>
                <a:path extrusionOk="0" h="130640" w="114301">
                  <a:moveTo>
                    <a:pt x="0" y="38098"/>
                  </a:moveTo>
                  <a:lnTo>
                    <a:pt x="0" y="38098"/>
                  </a:lnTo>
                  <a:lnTo>
                    <a:pt x="5467" y="32631"/>
                  </a:lnTo>
                  <a:lnTo>
                    <a:pt x="9460" y="32009"/>
                  </a:lnTo>
                  <a:lnTo>
                    <a:pt x="15110" y="31826"/>
                  </a:lnTo>
                  <a:lnTo>
                    <a:pt x="16424" y="31094"/>
                  </a:lnTo>
                  <a:lnTo>
                    <a:pt x="17298" y="29901"/>
                  </a:lnTo>
                  <a:lnTo>
                    <a:pt x="17883" y="28400"/>
                  </a:lnTo>
                  <a:lnTo>
                    <a:pt x="18978" y="27399"/>
                  </a:lnTo>
                  <a:lnTo>
                    <a:pt x="25803" y="23912"/>
                  </a:lnTo>
                  <a:lnTo>
                    <a:pt x="29812" y="21210"/>
                  </a:lnTo>
                  <a:lnTo>
                    <a:pt x="36036" y="18983"/>
                  </a:lnTo>
                  <a:lnTo>
                    <a:pt x="42350" y="14874"/>
                  </a:lnTo>
                  <a:lnTo>
                    <a:pt x="48689" y="13343"/>
                  </a:lnTo>
                  <a:lnTo>
                    <a:pt x="52918" y="12985"/>
                  </a:lnTo>
                  <a:lnTo>
                    <a:pt x="57151" y="10944"/>
                  </a:lnTo>
                  <a:lnTo>
                    <a:pt x="62244" y="7256"/>
                  </a:lnTo>
                  <a:lnTo>
                    <a:pt x="68321" y="5822"/>
                  </a:lnTo>
                  <a:lnTo>
                    <a:pt x="74258" y="2037"/>
                  </a:lnTo>
                  <a:lnTo>
                    <a:pt x="82584" y="400"/>
                  </a:lnTo>
                  <a:lnTo>
                    <a:pt x="94956" y="0"/>
                  </a:lnTo>
                  <a:lnTo>
                    <a:pt x="100692" y="5466"/>
                  </a:lnTo>
                  <a:lnTo>
                    <a:pt x="106986" y="6271"/>
                  </a:lnTo>
                  <a:lnTo>
                    <a:pt x="107308" y="7002"/>
                  </a:lnTo>
                  <a:lnTo>
                    <a:pt x="107665" y="9696"/>
                  </a:lnTo>
                  <a:lnTo>
                    <a:pt x="108465" y="10697"/>
                  </a:lnTo>
                  <a:lnTo>
                    <a:pt x="113392" y="12434"/>
                  </a:lnTo>
                  <a:lnTo>
                    <a:pt x="113897" y="14462"/>
                  </a:lnTo>
                  <a:lnTo>
                    <a:pt x="114300" y="44844"/>
                  </a:lnTo>
                  <a:lnTo>
                    <a:pt x="113595" y="67864"/>
                  </a:lnTo>
                  <a:lnTo>
                    <a:pt x="108538" y="86143"/>
                  </a:lnTo>
                  <a:lnTo>
                    <a:pt x="107972" y="103690"/>
                  </a:lnTo>
                  <a:lnTo>
                    <a:pt x="106080" y="107937"/>
                  </a:lnTo>
                  <a:lnTo>
                    <a:pt x="103591" y="112176"/>
                  </a:lnTo>
                  <a:lnTo>
                    <a:pt x="101864" y="119393"/>
                  </a:lnTo>
                  <a:lnTo>
                    <a:pt x="101600" y="130639"/>
                  </a:lnTo>
                  <a:lnTo>
                    <a:pt x="101600" y="129087"/>
                  </a:lnTo>
                  <a:lnTo>
                    <a:pt x="100895" y="128390"/>
                  </a:lnTo>
                  <a:lnTo>
                    <a:pt x="95250" y="12699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5" name="Google Shape;1035;g30df25825c9_0_2006"/>
          <p:cNvGrpSpPr/>
          <p:nvPr/>
        </p:nvGrpSpPr>
        <p:grpSpPr>
          <a:xfrm>
            <a:off x="9709150" y="2311510"/>
            <a:ext cx="895351" cy="634891"/>
            <a:chOff x="9709150" y="2311510"/>
            <a:chExt cx="895351" cy="634891"/>
          </a:xfrm>
        </p:grpSpPr>
        <p:sp>
          <p:nvSpPr>
            <p:cNvPr id="1036" name="Google Shape;1036;g30df25825c9_0_2006"/>
            <p:cNvSpPr/>
            <p:nvPr/>
          </p:nvSpPr>
          <p:spPr>
            <a:xfrm>
              <a:off x="10306056" y="2425700"/>
              <a:ext cx="57145" cy="6351"/>
            </a:xfrm>
            <a:custGeom>
              <a:rect b="b" l="l" r="r" t="t"/>
              <a:pathLst>
                <a:path extrusionOk="0" h="6351" w="57145">
                  <a:moveTo>
                    <a:pt x="6344" y="6350"/>
                  </a:moveTo>
                  <a:lnTo>
                    <a:pt x="6344" y="6350"/>
                  </a:lnTo>
                  <a:lnTo>
                    <a:pt x="877" y="6350"/>
                  </a:lnTo>
                  <a:lnTo>
                    <a:pt x="582" y="5644"/>
                  </a:lnTo>
                  <a:lnTo>
                    <a:pt x="0" y="78"/>
                  </a:lnTo>
                  <a:lnTo>
                    <a:pt x="5463" y="7"/>
                  </a:lnTo>
                  <a:lnTo>
                    <a:pt x="11239" y="4365"/>
                  </a:lnTo>
                  <a:lnTo>
                    <a:pt x="17878" y="6089"/>
                  </a:lnTo>
                  <a:lnTo>
                    <a:pt x="37126" y="6350"/>
                  </a:lnTo>
                  <a:lnTo>
                    <a:pt x="43477" y="883"/>
                  </a:lnTo>
                  <a:lnTo>
                    <a:pt x="47528" y="262"/>
                  </a:lnTo>
                  <a:lnTo>
                    <a:pt x="57144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g30df25825c9_0_2006"/>
            <p:cNvSpPr/>
            <p:nvPr/>
          </p:nvSpPr>
          <p:spPr>
            <a:xfrm>
              <a:off x="10490200" y="2311510"/>
              <a:ext cx="114301" cy="95038"/>
            </a:xfrm>
            <a:custGeom>
              <a:rect b="b" l="l" r="r" t="t"/>
              <a:pathLst>
                <a:path extrusionOk="0" h="95038" w="114301">
                  <a:moveTo>
                    <a:pt x="0" y="37990"/>
                  </a:moveTo>
                  <a:lnTo>
                    <a:pt x="0" y="37990"/>
                  </a:lnTo>
                  <a:lnTo>
                    <a:pt x="16942" y="62771"/>
                  </a:lnTo>
                  <a:lnTo>
                    <a:pt x="18817" y="67348"/>
                  </a:lnTo>
                  <a:lnTo>
                    <a:pt x="35881" y="87260"/>
                  </a:lnTo>
                  <a:lnTo>
                    <a:pt x="38014" y="94791"/>
                  </a:lnTo>
                  <a:lnTo>
                    <a:pt x="41446" y="95037"/>
                  </a:lnTo>
                  <a:lnTo>
                    <a:pt x="41742" y="94366"/>
                  </a:lnTo>
                  <a:lnTo>
                    <a:pt x="38513" y="88667"/>
                  </a:lnTo>
                  <a:lnTo>
                    <a:pt x="38155" y="80029"/>
                  </a:lnTo>
                  <a:lnTo>
                    <a:pt x="36243" y="75959"/>
                  </a:lnTo>
                  <a:lnTo>
                    <a:pt x="33747" y="71799"/>
                  </a:lnTo>
                  <a:lnTo>
                    <a:pt x="32341" y="64784"/>
                  </a:lnTo>
                  <a:lnTo>
                    <a:pt x="31754" y="33808"/>
                  </a:lnTo>
                  <a:lnTo>
                    <a:pt x="31750" y="10474"/>
                  </a:lnTo>
                  <a:lnTo>
                    <a:pt x="33632" y="6240"/>
                  </a:lnTo>
                  <a:lnTo>
                    <a:pt x="37217" y="1144"/>
                  </a:lnTo>
                  <a:lnTo>
                    <a:pt x="39591" y="448"/>
                  </a:lnTo>
                  <a:lnTo>
                    <a:pt x="46860" y="0"/>
                  </a:lnTo>
                  <a:lnTo>
                    <a:pt x="50931" y="1820"/>
                  </a:lnTo>
                  <a:lnTo>
                    <a:pt x="78449" y="23902"/>
                  </a:lnTo>
                  <a:lnTo>
                    <a:pt x="95135" y="50857"/>
                  </a:lnTo>
                  <a:lnTo>
                    <a:pt x="105819" y="66809"/>
                  </a:lnTo>
                  <a:lnTo>
                    <a:pt x="111472" y="73732"/>
                  </a:lnTo>
                  <a:lnTo>
                    <a:pt x="114267" y="82327"/>
                  </a:lnTo>
                  <a:lnTo>
                    <a:pt x="114300" y="8879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g30df25825c9_0_2006"/>
            <p:cNvSpPr/>
            <p:nvPr/>
          </p:nvSpPr>
          <p:spPr>
            <a:xfrm>
              <a:off x="10407653" y="2363123"/>
              <a:ext cx="95248" cy="86983"/>
            </a:xfrm>
            <a:custGeom>
              <a:rect b="b" l="l" r="r" t="t"/>
              <a:pathLst>
                <a:path extrusionOk="0" h="86983" w="95248">
                  <a:moveTo>
                    <a:pt x="12697" y="5427"/>
                  </a:moveTo>
                  <a:lnTo>
                    <a:pt x="12697" y="5427"/>
                  </a:lnTo>
                  <a:lnTo>
                    <a:pt x="3860" y="5427"/>
                  </a:lnTo>
                  <a:lnTo>
                    <a:pt x="2573" y="6133"/>
                  </a:lnTo>
                  <a:lnTo>
                    <a:pt x="1712" y="7308"/>
                  </a:lnTo>
                  <a:lnTo>
                    <a:pt x="336" y="10894"/>
                  </a:lnTo>
                  <a:lnTo>
                    <a:pt x="0" y="42429"/>
                  </a:lnTo>
                  <a:lnTo>
                    <a:pt x="3368" y="54412"/>
                  </a:lnTo>
                  <a:lnTo>
                    <a:pt x="18064" y="80342"/>
                  </a:lnTo>
                  <a:lnTo>
                    <a:pt x="22127" y="84618"/>
                  </a:lnTo>
                  <a:lnTo>
                    <a:pt x="25825" y="86484"/>
                  </a:lnTo>
                  <a:lnTo>
                    <a:pt x="27799" y="86982"/>
                  </a:lnTo>
                  <a:lnTo>
                    <a:pt x="29115" y="86608"/>
                  </a:lnTo>
                  <a:lnTo>
                    <a:pt x="29992" y="85653"/>
                  </a:lnTo>
                  <a:lnTo>
                    <a:pt x="30576" y="84311"/>
                  </a:lnTo>
                  <a:lnTo>
                    <a:pt x="31673" y="83416"/>
                  </a:lnTo>
                  <a:lnTo>
                    <a:pt x="34771" y="82422"/>
                  </a:lnTo>
                  <a:lnTo>
                    <a:pt x="35880" y="81452"/>
                  </a:lnTo>
                  <a:lnTo>
                    <a:pt x="37112" y="78492"/>
                  </a:lnTo>
                  <a:lnTo>
                    <a:pt x="38745" y="64634"/>
                  </a:lnTo>
                  <a:lnTo>
                    <a:pt x="43111" y="56215"/>
                  </a:lnTo>
                  <a:lnTo>
                    <a:pt x="44183" y="47758"/>
                  </a:lnTo>
                  <a:lnTo>
                    <a:pt x="33903" y="16054"/>
                  </a:lnTo>
                  <a:lnTo>
                    <a:pt x="32705" y="10620"/>
                  </a:lnTo>
                  <a:lnTo>
                    <a:pt x="31681" y="8889"/>
                  </a:lnTo>
                  <a:lnTo>
                    <a:pt x="30293" y="7735"/>
                  </a:lnTo>
                  <a:lnTo>
                    <a:pt x="26364" y="5883"/>
                  </a:lnTo>
                  <a:lnTo>
                    <a:pt x="25827" y="3748"/>
                  </a:lnTo>
                  <a:lnTo>
                    <a:pt x="25481" y="0"/>
                  </a:lnTo>
                  <a:lnTo>
                    <a:pt x="25423" y="2722"/>
                  </a:lnTo>
                  <a:lnTo>
                    <a:pt x="26119" y="3623"/>
                  </a:lnTo>
                  <a:lnTo>
                    <a:pt x="28777" y="4625"/>
                  </a:lnTo>
                  <a:lnTo>
                    <a:pt x="29767" y="5598"/>
                  </a:lnTo>
                  <a:lnTo>
                    <a:pt x="33238" y="12229"/>
                  </a:lnTo>
                  <a:lnTo>
                    <a:pt x="34857" y="14195"/>
                  </a:lnTo>
                  <a:lnTo>
                    <a:pt x="38538" y="16379"/>
                  </a:lnTo>
                  <a:lnTo>
                    <a:pt x="42527" y="18056"/>
                  </a:lnTo>
                  <a:lnTo>
                    <a:pt x="46651" y="21153"/>
                  </a:lnTo>
                  <a:lnTo>
                    <a:pt x="48954" y="24881"/>
                  </a:lnTo>
                  <a:lnTo>
                    <a:pt x="49568" y="26863"/>
                  </a:lnTo>
                  <a:lnTo>
                    <a:pt x="54015" y="30947"/>
                  </a:lnTo>
                  <a:lnTo>
                    <a:pt x="64995" y="39317"/>
                  </a:lnTo>
                  <a:lnTo>
                    <a:pt x="67691" y="43538"/>
                  </a:lnTo>
                  <a:lnTo>
                    <a:pt x="69595" y="47765"/>
                  </a:lnTo>
                  <a:lnTo>
                    <a:pt x="72793" y="51996"/>
                  </a:lnTo>
                  <a:lnTo>
                    <a:pt x="76566" y="54346"/>
                  </a:lnTo>
                  <a:lnTo>
                    <a:pt x="87663" y="56117"/>
                  </a:lnTo>
                  <a:lnTo>
                    <a:pt x="95247" y="5622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g30df25825c9_0_2006"/>
            <p:cNvSpPr/>
            <p:nvPr/>
          </p:nvSpPr>
          <p:spPr>
            <a:xfrm>
              <a:off x="10293374" y="2400594"/>
              <a:ext cx="120627" cy="66666"/>
            </a:xfrm>
            <a:custGeom>
              <a:rect b="b" l="l" r="r" t="t"/>
              <a:pathLst>
                <a:path extrusionOk="0" h="66666" w="120627">
                  <a:moveTo>
                    <a:pt x="25376" y="18756"/>
                  </a:moveTo>
                  <a:lnTo>
                    <a:pt x="25376" y="18756"/>
                  </a:lnTo>
                  <a:lnTo>
                    <a:pt x="22005" y="15385"/>
                  </a:lnTo>
                  <a:lnTo>
                    <a:pt x="18469" y="13730"/>
                  </a:lnTo>
                  <a:lnTo>
                    <a:pt x="16539" y="13289"/>
                  </a:lnTo>
                  <a:lnTo>
                    <a:pt x="6688" y="6340"/>
                  </a:lnTo>
                  <a:lnTo>
                    <a:pt x="3062" y="6140"/>
                  </a:lnTo>
                  <a:lnTo>
                    <a:pt x="2034" y="6818"/>
                  </a:lnTo>
                  <a:lnTo>
                    <a:pt x="1347" y="7975"/>
                  </a:lnTo>
                  <a:lnTo>
                    <a:pt x="157" y="12528"/>
                  </a:lnTo>
                  <a:lnTo>
                    <a:pt x="0" y="21167"/>
                  </a:lnTo>
                  <a:lnTo>
                    <a:pt x="1868" y="25237"/>
                  </a:lnTo>
                  <a:lnTo>
                    <a:pt x="5445" y="30228"/>
                  </a:lnTo>
                  <a:lnTo>
                    <a:pt x="11771" y="51818"/>
                  </a:lnTo>
                  <a:lnTo>
                    <a:pt x="12778" y="53497"/>
                  </a:lnTo>
                  <a:lnTo>
                    <a:pt x="14155" y="54617"/>
                  </a:lnTo>
                  <a:lnTo>
                    <a:pt x="17566" y="56566"/>
                  </a:lnTo>
                  <a:lnTo>
                    <a:pt x="23454" y="60925"/>
                  </a:lnTo>
                  <a:lnTo>
                    <a:pt x="29667" y="63235"/>
                  </a:lnTo>
                  <a:lnTo>
                    <a:pt x="33869" y="66277"/>
                  </a:lnTo>
                  <a:lnTo>
                    <a:pt x="35271" y="66665"/>
                  </a:lnTo>
                  <a:lnTo>
                    <a:pt x="36206" y="66217"/>
                  </a:lnTo>
                  <a:lnTo>
                    <a:pt x="37707" y="63801"/>
                  </a:lnTo>
                  <a:lnTo>
                    <a:pt x="43073" y="62618"/>
                  </a:lnTo>
                  <a:lnTo>
                    <a:pt x="49622" y="57754"/>
                  </a:lnTo>
                  <a:lnTo>
                    <a:pt x="50264" y="55373"/>
                  </a:lnTo>
                  <a:lnTo>
                    <a:pt x="50434" y="53751"/>
                  </a:lnTo>
                  <a:lnTo>
                    <a:pt x="52505" y="50066"/>
                  </a:lnTo>
                  <a:lnTo>
                    <a:pt x="55073" y="46077"/>
                  </a:lnTo>
                  <a:lnTo>
                    <a:pt x="56518" y="39865"/>
                  </a:lnTo>
                  <a:lnTo>
                    <a:pt x="57046" y="29332"/>
                  </a:lnTo>
                  <a:lnTo>
                    <a:pt x="55208" y="25103"/>
                  </a:lnTo>
                  <a:lnTo>
                    <a:pt x="52746" y="20871"/>
                  </a:lnTo>
                  <a:lnTo>
                    <a:pt x="51164" y="12406"/>
                  </a:lnTo>
                  <a:lnTo>
                    <a:pt x="50777" y="0"/>
                  </a:lnTo>
                  <a:lnTo>
                    <a:pt x="50776" y="5199"/>
                  </a:lnTo>
                  <a:lnTo>
                    <a:pt x="51482" y="5485"/>
                  </a:lnTo>
                  <a:lnTo>
                    <a:pt x="54147" y="5802"/>
                  </a:lnTo>
                  <a:lnTo>
                    <a:pt x="57684" y="7825"/>
                  </a:lnTo>
                  <a:lnTo>
                    <a:pt x="59613" y="9352"/>
                  </a:lnTo>
                  <a:lnTo>
                    <a:pt x="61761" y="12930"/>
                  </a:lnTo>
                  <a:lnTo>
                    <a:pt x="63418" y="16872"/>
                  </a:lnTo>
                  <a:lnTo>
                    <a:pt x="79199" y="34458"/>
                  </a:lnTo>
                  <a:lnTo>
                    <a:pt x="82929" y="36318"/>
                  </a:lnTo>
                  <a:lnTo>
                    <a:pt x="84911" y="36814"/>
                  </a:lnTo>
                  <a:lnTo>
                    <a:pt x="95260" y="42701"/>
                  </a:lnTo>
                  <a:lnTo>
                    <a:pt x="97366" y="43186"/>
                  </a:lnTo>
                  <a:lnTo>
                    <a:pt x="107796" y="49861"/>
                  </a:lnTo>
                  <a:lnTo>
                    <a:pt x="120626" y="5050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g30df25825c9_0_2006"/>
            <p:cNvSpPr/>
            <p:nvPr/>
          </p:nvSpPr>
          <p:spPr>
            <a:xfrm>
              <a:off x="10128250" y="2432058"/>
              <a:ext cx="158751" cy="88890"/>
            </a:xfrm>
            <a:custGeom>
              <a:rect b="b" l="l" r="r" t="t"/>
              <a:pathLst>
                <a:path extrusionOk="0" h="88890" w="158751">
                  <a:moveTo>
                    <a:pt x="0" y="12692"/>
                  </a:moveTo>
                  <a:lnTo>
                    <a:pt x="0" y="12692"/>
                  </a:lnTo>
                  <a:lnTo>
                    <a:pt x="0" y="16063"/>
                  </a:lnTo>
                  <a:lnTo>
                    <a:pt x="1882" y="19600"/>
                  </a:lnTo>
                  <a:lnTo>
                    <a:pt x="4363" y="23523"/>
                  </a:lnTo>
                  <a:lnTo>
                    <a:pt x="11245" y="40361"/>
                  </a:lnTo>
                  <a:lnTo>
                    <a:pt x="29880" y="69416"/>
                  </a:lnTo>
                  <a:lnTo>
                    <a:pt x="31624" y="73886"/>
                  </a:lnTo>
                  <a:lnTo>
                    <a:pt x="44100" y="88518"/>
                  </a:lnTo>
                  <a:lnTo>
                    <a:pt x="50720" y="88889"/>
                  </a:lnTo>
                  <a:lnTo>
                    <a:pt x="47405" y="85520"/>
                  </a:lnTo>
                  <a:lnTo>
                    <a:pt x="45762" y="81984"/>
                  </a:lnTo>
                  <a:lnTo>
                    <a:pt x="43796" y="65587"/>
                  </a:lnTo>
                  <a:lnTo>
                    <a:pt x="39436" y="57138"/>
                  </a:lnTo>
                  <a:lnTo>
                    <a:pt x="37570" y="46558"/>
                  </a:lnTo>
                  <a:lnTo>
                    <a:pt x="34807" y="42325"/>
                  </a:lnTo>
                  <a:lnTo>
                    <a:pt x="34494" y="40209"/>
                  </a:lnTo>
                  <a:lnTo>
                    <a:pt x="34990" y="38092"/>
                  </a:lnTo>
                  <a:lnTo>
                    <a:pt x="36718" y="33859"/>
                  </a:lnTo>
                  <a:lnTo>
                    <a:pt x="38770" y="14809"/>
                  </a:lnTo>
                  <a:lnTo>
                    <a:pt x="44564" y="6473"/>
                  </a:lnTo>
                  <a:lnTo>
                    <a:pt x="49839" y="985"/>
                  </a:lnTo>
                  <a:lnTo>
                    <a:pt x="56183" y="79"/>
                  </a:lnTo>
                  <a:lnTo>
                    <a:pt x="60235" y="18"/>
                  </a:lnTo>
                  <a:lnTo>
                    <a:pt x="61323" y="715"/>
                  </a:lnTo>
                  <a:lnTo>
                    <a:pt x="62049" y="1885"/>
                  </a:lnTo>
                  <a:lnTo>
                    <a:pt x="62533" y="3371"/>
                  </a:lnTo>
                  <a:lnTo>
                    <a:pt x="63560" y="4361"/>
                  </a:lnTo>
                  <a:lnTo>
                    <a:pt x="70281" y="7832"/>
                  </a:lnTo>
                  <a:lnTo>
                    <a:pt x="78401" y="15103"/>
                  </a:lnTo>
                  <a:lnTo>
                    <a:pt x="80706" y="19173"/>
                  </a:lnTo>
                  <a:lnTo>
                    <a:pt x="82436" y="23334"/>
                  </a:lnTo>
                  <a:lnTo>
                    <a:pt x="99754" y="44443"/>
                  </a:lnTo>
                  <a:lnTo>
                    <a:pt x="101235" y="49538"/>
                  </a:lnTo>
                  <a:lnTo>
                    <a:pt x="102063" y="49956"/>
                  </a:lnTo>
                  <a:lnTo>
                    <a:pt x="107035" y="50682"/>
                  </a:lnTo>
                  <a:lnTo>
                    <a:pt x="107544" y="52624"/>
                  </a:lnTo>
                  <a:lnTo>
                    <a:pt x="107769" y="54428"/>
                  </a:lnTo>
                  <a:lnTo>
                    <a:pt x="107869" y="52879"/>
                  </a:lnTo>
                  <a:lnTo>
                    <a:pt x="107190" y="52183"/>
                  </a:lnTo>
                  <a:lnTo>
                    <a:pt x="102475" y="50976"/>
                  </a:lnTo>
                  <a:lnTo>
                    <a:pt x="101988" y="48992"/>
                  </a:lnTo>
                  <a:lnTo>
                    <a:pt x="101678" y="41970"/>
                  </a:lnTo>
                  <a:lnTo>
                    <a:pt x="100946" y="40677"/>
                  </a:lnTo>
                  <a:lnTo>
                    <a:pt x="99752" y="39815"/>
                  </a:lnTo>
                  <a:lnTo>
                    <a:pt x="98252" y="39241"/>
                  </a:lnTo>
                  <a:lnTo>
                    <a:pt x="97251" y="38152"/>
                  </a:lnTo>
                  <a:lnTo>
                    <a:pt x="96139" y="35061"/>
                  </a:lnTo>
                  <a:lnTo>
                    <a:pt x="95250" y="7573"/>
                  </a:lnTo>
                  <a:lnTo>
                    <a:pt x="100717" y="983"/>
                  </a:lnTo>
                  <a:lnTo>
                    <a:pt x="103089" y="432"/>
                  </a:lnTo>
                  <a:lnTo>
                    <a:pt x="113333" y="0"/>
                  </a:lnTo>
                  <a:lnTo>
                    <a:pt x="119180" y="4357"/>
                  </a:lnTo>
                  <a:lnTo>
                    <a:pt x="125075" y="6460"/>
                  </a:lnTo>
                  <a:lnTo>
                    <a:pt x="129201" y="9452"/>
                  </a:lnTo>
                  <a:lnTo>
                    <a:pt x="131506" y="13133"/>
                  </a:lnTo>
                  <a:lnTo>
                    <a:pt x="133236" y="17121"/>
                  </a:lnTo>
                  <a:lnTo>
                    <a:pt x="151230" y="36916"/>
                  </a:lnTo>
                  <a:lnTo>
                    <a:pt x="153761" y="37570"/>
                  </a:lnTo>
                  <a:lnTo>
                    <a:pt x="158750" y="3809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g30df25825c9_0_2006"/>
            <p:cNvSpPr/>
            <p:nvPr/>
          </p:nvSpPr>
          <p:spPr>
            <a:xfrm>
              <a:off x="9950450" y="2444837"/>
              <a:ext cx="114221" cy="113840"/>
            </a:xfrm>
            <a:custGeom>
              <a:rect b="b" l="l" r="r" t="t"/>
              <a:pathLst>
                <a:path extrusionOk="0" h="113840" w="114221">
                  <a:moveTo>
                    <a:pt x="0" y="44363"/>
                  </a:moveTo>
                  <a:lnTo>
                    <a:pt x="0" y="44363"/>
                  </a:lnTo>
                  <a:lnTo>
                    <a:pt x="17007" y="72615"/>
                  </a:lnTo>
                  <a:lnTo>
                    <a:pt x="24011" y="84092"/>
                  </a:lnTo>
                  <a:lnTo>
                    <a:pt x="54983" y="111371"/>
                  </a:lnTo>
                  <a:lnTo>
                    <a:pt x="61368" y="113371"/>
                  </a:lnTo>
                  <a:lnTo>
                    <a:pt x="65609" y="113839"/>
                  </a:lnTo>
                  <a:lnTo>
                    <a:pt x="69847" y="112165"/>
                  </a:lnTo>
                  <a:lnTo>
                    <a:pt x="74082" y="109775"/>
                  </a:lnTo>
                  <a:lnTo>
                    <a:pt x="82550" y="108240"/>
                  </a:lnTo>
                  <a:lnTo>
                    <a:pt x="84667" y="108115"/>
                  </a:lnTo>
                  <a:lnTo>
                    <a:pt x="88900" y="106093"/>
                  </a:lnTo>
                  <a:lnTo>
                    <a:pt x="91018" y="104566"/>
                  </a:lnTo>
                  <a:lnTo>
                    <a:pt x="93368" y="100989"/>
                  </a:lnTo>
                  <a:lnTo>
                    <a:pt x="95120" y="97047"/>
                  </a:lnTo>
                  <a:lnTo>
                    <a:pt x="105770" y="83985"/>
                  </a:lnTo>
                  <a:lnTo>
                    <a:pt x="107303" y="78053"/>
                  </a:lnTo>
                  <a:lnTo>
                    <a:pt x="108464" y="71122"/>
                  </a:lnTo>
                  <a:lnTo>
                    <a:pt x="113392" y="55822"/>
                  </a:lnTo>
                  <a:lnTo>
                    <a:pt x="114220" y="42323"/>
                  </a:lnTo>
                  <a:lnTo>
                    <a:pt x="107828" y="21673"/>
                  </a:lnTo>
                  <a:lnTo>
                    <a:pt x="99189" y="10574"/>
                  </a:lnTo>
                  <a:lnTo>
                    <a:pt x="95120" y="8179"/>
                  </a:lnTo>
                  <a:lnTo>
                    <a:pt x="90959" y="6409"/>
                  </a:lnTo>
                  <a:lnTo>
                    <a:pt x="84650" y="2151"/>
                  </a:lnTo>
                  <a:lnTo>
                    <a:pt x="77607" y="576"/>
                  </a:lnTo>
                  <a:lnTo>
                    <a:pt x="62266" y="0"/>
                  </a:lnTo>
                  <a:lnTo>
                    <a:pt x="57543" y="1833"/>
                  </a:lnTo>
                  <a:lnTo>
                    <a:pt x="33007" y="24069"/>
                  </a:lnTo>
                  <a:lnTo>
                    <a:pt x="32309" y="26642"/>
                  </a:lnTo>
                  <a:lnTo>
                    <a:pt x="31750" y="3801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g30df25825c9_0_2006"/>
            <p:cNvSpPr/>
            <p:nvPr/>
          </p:nvSpPr>
          <p:spPr>
            <a:xfrm>
              <a:off x="9855200" y="2489573"/>
              <a:ext cx="95238" cy="131612"/>
            </a:xfrm>
            <a:custGeom>
              <a:rect b="b" l="l" r="r" t="t"/>
              <a:pathLst>
                <a:path extrusionOk="0" h="131612" w="95238">
                  <a:moveTo>
                    <a:pt x="6350" y="25027"/>
                  </a:moveTo>
                  <a:lnTo>
                    <a:pt x="6350" y="25027"/>
                  </a:lnTo>
                  <a:lnTo>
                    <a:pt x="261" y="31115"/>
                  </a:lnTo>
                  <a:lnTo>
                    <a:pt x="0" y="58920"/>
                  </a:lnTo>
                  <a:lnTo>
                    <a:pt x="8837" y="85902"/>
                  </a:lnTo>
                  <a:lnTo>
                    <a:pt x="17713" y="103243"/>
                  </a:lnTo>
                  <a:lnTo>
                    <a:pt x="39957" y="128368"/>
                  </a:lnTo>
                  <a:lnTo>
                    <a:pt x="44335" y="130928"/>
                  </a:lnTo>
                  <a:lnTo>
                    <a:pt x="46490" y="131611"/>
                  </a:lnTo>
                  <a:lnTo>
                    <a:pt x="47927" y="131361"/>
                  </a:lnTo>
                  <a:lnTo>
                    <a:pt x="48885" y="130489"/>
                  </a:lnTo>
                  <a:lnTo>
                    <a:pt x="49523" y="129201"/>
                  </a:lnTo>
                  <a:lnTo>
                    <a:pt x="50654" y="128343"/>
                  </a:lnTo>
                  <a:lnTo>
                    <a:pt x="53793" y="127390"/>
                  </a:lnTo>
                  <a:lnTo>
                    <a:pt x="59526" y="126853"/>
                  </a:lnTo>
                  <a:lnTo>
                    <a:pt x="63615" y="124846"/>
                  </a:lnTo>
                  <a:lnTo>
                    <a:pt x="78323" y="111706"/>
                  </a:lnTo>
                  <a:lnTo>
                    <a:pt x="80671" y="107531"/>
                  </a:lnTo>
                  <a:lnTo>
                    <a:pt x="82420" y="103323"/>
                  </a:lnTo>
                  <a:lnTo>
                    <a:pt x="91278" y="89387"/>
                  </a:lnTo>
                  <a:lnTo>
                    <a:pt x="94466" y="74168"/>
                  </a:lnTo>
                  <a:lnTo>
                    <a:pt x="95237" y="42633"/>
                  </a:lnTo>
                  <a:lnTo>
                    <a:pt x="94538" y="35674"/>
                  </a:lnTo>
                  <a:lnTo>
                    <a:pt x="90180" y="27790"/>
                  </a:lnTo>
                  <a:lnTo>
                    <a:pt x="67723" y="3868"/>
                  </a:lnTo>
                  <a:lnTo>
                    <a:pt x="61615" y="1512"/>
                  </a:lnTo>
                  <a:lnTo>
                    <a:pt x="52937" y="0"/>
                  </a:lnTo>
                  <a:lnTo>
                    <a:pt x="49869" y="1674"/>
                  </a:lnTo>
                  <a:lnTo>
                    <a:pt x="46152" y="4065"/>
                  </a:lnTo>
                  <a:lnTo>
                    <a:pt x="42149" y="5127"/>
                  </a:lnTo>
                  <a:lnTo>
                    <a:pt x="40800" y="6116"/>
                  </a:lnTo>
                  <a:lnTo>
                    <a:pt x="39899" y="7481"/>
                  </a:lnTo>
                  <a:lnTo>
                    <a:pt x="39300" y="9096"/>
                  </a:lnTo>
                  <a:lnTo>
                    <a:pt x="38195" y="10173"/>
                  </a:lnTo>
                  <a:lnTo>
                    <a:pt x="35084" y="11370"/>
                  </a:lnTo>
                  <a:lnTo>
                    <a:pt x="33973" y="12394"/>
                  </a:lnTo>
                  <a:lnTo>
                    <a:pt x="32738" y="15414"/>
                  </a:lnTo>
                  <a:lnTo>
                    <a:pt x="32044" y="21081"/>
                  </a:lnTo>
                  <a:lnTo>
                    <a:pt x="31239" y="22397"/>
                  </a:lnTo>
                  <a:lnTo>
                    <a:pt x="29999" y="23273"/>
                  </a:lnTo>
                  <a:lnTo>
                    <a:pt x="28466" y="23858"/>
                  </a:lnTo>
                  <a:lnTo>
                    <a:pt x="27444" y="24953"/>
                  </a:lnTo>
                  <a:lnTo>
                    <a:pt x="25667" y="30392"/>
                  </a:lnTo>
                  <a:lnTo>
                    <a:pt x="31750" y="3772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g30df25825c9_0_2006"/>
            <p:cNvSpPr/>
            <p:nvPr/>
          </p:nvSpPr>
          <p:spPr>
            <a:xfrm>
              <a:off x="9709150" y="2540103"/>
              <a:ext cx="146046" cy="139598"/>
            </a:xfrm>
            <a:custGeom>
              <a:rect b="b" l="l" r="r" t="t"/>
              <a:pathLst>
                <a:path extrusionOk="0" h="139598" w="146046">
                  <a:moveTo>
                    <a:pt x="0" y="63397"/>
                  </a:moveTo>
                  <a:lnTo>
                    <a:pt x="0" y="63397"/>
                  </a:lnTo>
                  <a:lnTo>
                    <a:pt x="0" y="48286"/>
                  </a:lnTo>
                  <a:lnTo>
                    <a:pt x="1882" y="44216"/>
                  </a:lnTo>
                  <a:lnTo>
                    <a:pt x="4363" y="40056"/>
                  </a:lnTo>
                  <a:lnTo>
                    <a:pt x="5957" y="31636"/>
                  </a:lnTo>
                  <a:lnTo>
                    <a:pt x="6272" y="23178"/>
                  </a:lnTo>
                  <a:lnTo>
                    <a:pt x="8197" y="18946"/>
                  </a:lnTo>
                  <a:lnTo>
                    <a:pt x="21460" y="3869"/>
                  </a:lnTo>
                  <a:lnTo>
                    <a:pt x="25531" y="1662"/>
                  </a:lnTo>
                  <a:lnTo>
                    <a:pt x="36854" y="0"/>
                  </a:lnTo>
                  <a:lnTo>
                    <a:pt x="44844" y="4936"/>
                  </a:lnTo>
                  <a:lnTo>
                    <a:pt x="46830" y="5373"/>
                  </a:lnTo>
                  <a:lnTo>
                    <a:pt x="48153" y="6370"/>
                  </a:lnTo>
                  <a:lnTo>
                    <a:pt x="49624" y="9359"/>
                  </a:lnTo>
                  <a:lnTo>
                    <a:pt x="51274" y="17027"/>
                  </a:lnTo>
                  <a:lnTo>
                    <a:pt x="55094" y="23238"/>
                  </a:lnTo>
                  <a:lnTo>
                    <a:pt x="56744" y="31658"/>
                  </a:lnTo>
                  <a:lnTo>
                    <a:pt x="57070" y="40116"/>
                  </a:lnTo>
                  <a:lnTo>
                    <a:pt x="58996" y="44348"/>
                  </a:lnTo>
                  <a:lnTo>
                    <a:pt x="62610" y="49443"/>
                  </a:lnTo>
                  <a:lnTo>
                    <a:pt x="63324" y="55519"/>
                  </a:lnTo>
                  <a:lnTo>
                    <a:pt x="63475" y="62220"/>
                  </a:lnTo>
                  <a:lnTo>
                    <a:pt x="64189" y="62612"/>
                  </a:lnTo>
                  <a:lnTo>
                    <a:pt x="84954" y="63396"/>
                  </a:lnTo>
                  <a:lnTo>
                    <a:pt x="86270" y="62691"/>
                  </a:lnTo>
                  <a:lnTo>
                    <a:pt x="87146" y="61515"/>
                  </a:lnTo>
                  <a:lnTo>
                    <a:pt x="88826" y="58327"/>
                  </a:lnTo>
                  <a:lnTo>
                    <a:pt x="91925" y="54559"/>
                  </a:lnTo>
                  <a:lnTo>
                    <a:pt x="95653" y="52413"/>
                  </a:lnTo>
                  <a:lnTo>
                    <a:pt x="100425" y="51036"/>
                  </a:lnTo>
                  <a:lnTo>
                    <a:pt x="106437" y="46400"/>
                  </a:lnTo>
                  <a:lnTo>
                    <a:pt x="112362" y="44955"/>
                  </a:lnTo>
                  <a:lnTo>
                    <a:pt x="135729" y="44349"/>
                  </a:lnTo>
                  <a:lnTo>
                    <a:pt x="137052" y="45054"/>
                  </a:lnTo>
                  <a:lnTo>
                    <a:pt x="137936" y="46230"/>
                  </a:lnTo>
                  <a:lnTo>
                    <a:pt x="138916" y="49417"/>
                  </a:lnTo>
                  <a:lnTo>
                    <a:pt x="139350" y="53185"/>
                  </a:lnTo>
                  <a:lnTo>
                    <a:pt x="141427" y="57212"/>
                  </a:lnTo>
                  <a:lnTo>
                    <a:pt x="143994" y="61354"/>
                  </a:lnTo>
                  <a:lnTo>
                    <a:pt x="145780" y="68502"/>
                  </a:lnTo>
                  <a:lnTo>
                    <a:pt x="146045" y="97978"/>
                  </a:lnTo>
                  <a:lnTo>
                    <a:pt x="145343" y="109470"/>
                  </a:lnTo>
                  <a:lnTo>
                    <a:pt x="140583" y="122320"/>
                  </a:lnTo>
                  <a:lnTo>
                    <a:pt x="139169" y="131062"/>
                  </a:lnTo>
                  <a:lnTo>
                    <a:pt x="133617" y="139223"/>
                  </a:lnTo>
                  <a:lnTo>
                    <a:pt x="127000" y="13959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g30df25825c9_0_2006"/>
            <p:cNvSpPr/>
            <p:nvPr/>
          </p:nvSpPr>
          <p:spPr>
            <a:xfrm>
              <a:off x="9950450" y="2641689"/>
              <a:ext cx="114301" cy="88812"/>
            </a:xfrm>
            <a:custGeom>
              <a:rect b="b" l="l" r="r" t="t"/>
              <a:pathLst>
                <a:path extrusionOk="0" h="88812" w="114301">
                  <a:moveTo>
                    <a:pt x="0" y="88811"/>
                  </a:moveTo>
                  <a:lnTo>
                    <a:pt x="0" y="88811"/>
                  </a:lnTo>
                  <a:lnTo>
                    <a:pt x="0" y="61474"/>
                  </a:lnTo>
                  <a:lnTo>
                    <a:pt x="6468" y="40727"/>
                  </a:lnTo>
                  <a:lnTo>
                    <a:pt x="28944" y="9676"/>
                  </a:lnTo>
                  <a:lnTo>
                    <a:pt x="34752" y="3339"/>
                  </a:lnTo>
                  <a:lnTo>
                    <a:pt x="38494" y="1435"/>
                  </a:lnTo>
                  <a:lnTo>
                    <a:pt x="50834" y="45"/>
                  </a:lnTo>
                  <a:lnTo>
                    <a:pt x="52939" y="0"/>
                  </a:lnTo>
                  <a:lnTo>
                    <a:pt x="57159" y="1832"/>
                  </a:lnTo>
                  <a:lnTo>
                    <a:pt x="88509" y="25326"/>
                  </a:lnTo>
                  <a:lnTo>
                    <a:pt x="92255" y="29551"/>
                  </a:lnTo>
                  <a:lnTo>
                    <a:pt x="96539" y="38012"/>
                  </a:lnTo>
                  <a:lnTo>
                    <a:pt x="99352" y="42245"/>
                  </a:lnTo>
                  <a:lnTo>
                    <a:pt x="100601" y="46478"/>
                  </a:lnTo>
                  <a:lnTo>
                    <a:pt x="101640" y="47889"/>
                  </a:lnTo>
                  <a:lnTo>
                    <a:pt x="103038" y="48830"/>
                  </a:lnTo>
                  <a:lnTo>
                    <a:pt x="104675" y="49457"/>
                  </a:lnTo>
                  <a:lnTo>
                    <a:pt x="105766" y="50580"/>
                  </a:lnTo>
                  <a:lnTo>
                    <a:pt x="106980" y="53710"/>
                  </a:lnTo>
                  <a:lnTo>
                    <a:pt x="108009" y="54828"/>
                  </a:lnTo>
                  <a:lnTo>
                    <a:pt x="111032" y="56068"/>
                  </a:lnTo>
                  <a:lnTo>
                    <a:pt x="112121" y="57105"/>
                  </a:lnTo>
                  <a:lnTo>
                    <a:pt x="114300" y="6341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g30df25825c9_0_2006"/>
            <p:cNvSpPr/>
            <p:nvPr/>
          </p:nvSpPr>
          <p:spPr>
            <a:xfrm>
              <a:off x="9982206" y="2648037"/>
              <a:ext cx="114295" cy="298364"/>
            </a:xfrm>
            <a:custGeom>
              <a:rect b="b" l="l" r="r" t="t"/>
              <a:pathLst>
                <a:path extrusionOk="0" h="298364" w="114295">
                  <a:moveTo>
                    <a:pt x="114294" y="298363"/>
                  </a:moveTo>
                  <a:lnTo>
                    <a:pt x="114294" y="298363"/>
                  </a:lnTo>
                  <a:lnTo>
                    <a:pt x="104834" y="288904"/>
                  </a:lnTo>
                  <a:lnTo>
                    <a:pt x="103036" y="285222"/>
                  </a:lnTo>
                  <a:lnTo>
                    <a:pt x="102555" y="283252"/>
                  </a:lnTo>
                  <a:lnTo>
                    <a:pt x="101529" y="281939"/>
                  </a:lnTo>
                  <a:lnTo>
                    <a:pt x="92840" y="276288"/>
                  </a:lnTo>
                  <a:lnTo>
                    <a:pt x="90648" y="272559"/>
                  </a:lnTo>
                  <a:lnTo>
                    <a:pt x="88968" y="268550"/>
                  </a:lnTo>
                  <a:lnTo>
                    <a:pt x="64782" y="240652"/>
                  </a:lnTo>
                  <a:lnTo>
                    <a:pt x="43285" y="211547"/>
                  </a:lnTo>
                  <a:lnTo>
                    <a:pt x="25432" y="182737"/>
                  </a:lnTo>
                  <a:lnTo>
                    <a:pt x="21883" y="175007"/>
                  </a:lnTo>
                  <a:lnTo>
                    <a:pt x="15785" y="147174"/>
                  </a:lnTo>
                  <a:lnTo>
                    <a:pt x="7789" y="116059"/>
                  </a:lnTo>
                  <a:lnTo>
                    <a:pt x="6401" y="85815"/>
                  </a:lnTo>
                  <a:lnTo>
                    <a:pt x="5656" y="69580"/>
                  </a:lnTo>
                  <a:lnTo>
                    <a:pt x="388" y="40007"/>
                  </a:lnTo>
                  <a:lnTo>
                    <a:pt x="0" y="16260"/>
                  </a:lnTo>
                  <a:lnTo>
                    <a:pt x="1879" y="12352"/>
                  </a:lnTo>
                  <a:lnTo>
                    <a:pt x="5463" y="7466"/>
                  </a:lnTo>
                  <a:lnTo>
                    <a:pt x="6320" y="206"/>
                  </a:lnTo>
                  <a:lnTo>
                    <a:pt x="9708" y="0"/>
                  </a:lnTo>
                  <a:lnTo>
                    <a:pt x="10703" y="677"/>
                  </a:lnTo>
                  <a:lnTo>
                    <a:pt x="11367" y="1833"/>
                  </a:lnTo>
                  <a:lnTo>
                    <a:pt x="12694" y="626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lendar&#10;&#10;Description automatically generated" id="1050" name="Google Shape;1050;g30df25825c9_0_20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0148" y="317308"/>
            <a:ext cx="5271387" cy="6223384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g30df25825c9_0_2092"/>
          <p:cNvSpPr txBox="1"/>
          <p:nvPr/>
        </p:nvSpPr>
        <p:spPr>
          <a:xfrm>
            <a:off x="4581863" y="1429264"/>
            <a:ext cx="444900" cy="4002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zek3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隻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52" name="Google Shape;1052;g30df25825c9_0_2092"/>
          <p:cNvCxnSpPr/>
          <p:nvPr/>
        </p:nvCxnSpPr>
        <p:spPr>
          <a:xfrm flipH="1" rot="10800000">
            <a:off x="4736106" y="834316"/>
            <a:ext cx="136500" cy="352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53" name="Google Shape;1053;g30df25825c9_0_209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54" name="Google Shape;1054;g30df25825c9_0_20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5500" y="6052550"/>
            <a:ext cx="3724275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5" name="Google Shape;1055;g30df25825c9_0_2092"/>
          <p:cNvGrpSpPr/>
          <p:nvPr/>
        </p:nvGrpSpPr>
        <p:grpSpPr>
          <a:xfrm>
            <a:off x="8280661" y="1714500"/>
            <a:ext cx="590210" cy="201132"/>
            <a:chOff x="8280661" y="1714500"/>
            <a:chExt cx="590210" cy="201132"/>
          </a:xfrm>
        </p:grpSpPr>
        <p:sp>
          <p:nvSpPr>
            <p:cNvPr id="1056" name="Google Shape;1056;g30df25825c9_0_2092"/>
            <p:cNvSpPr/>
            <p:nvPr/>
          </p:nvSpPr>
          <p:spPr>
            <a:xfrm>
              <a:off x="8280661" y="1714500"/>
              <a:ext cx="25140" cy="196851"/>
            </a:xfrm>
            <a:custGeom>
              <a:rect b="b" l="l" r="r" t="t"/>
              <a:pathLst>
                <a:path extrusionOk="0" h="196851" w="25140">
                  <a:moveTo>
                    <a:pt x="25139" y="0"/>
                  </a:moveTo>
                  <a:lnTo>
                    <a:pt x="25139" y="0"/>
                  </a:lnTo>
                  <a:lnTo>
                    <a:pt x="13584" y="11556"/>
                  </a:lnTo>
                  <a:lnTo>
                    <a:pt x="12947" y="14073"/>
                  </a:lnTo>
                  <a:lnTo>
                    <a:pt x="12539" y="21438"/>
                  </a:lnTo>
                  <a:lnTo>
                    <a:pt x="10601" y="25520"/>
                  </a:lnTo>
                  <a:lnTo>
                    <a:pt x="8094" y="29687"/>
                  </a:lnTo>
                  <a:lnTo>
                    <a:pt x="6485" y="38111"/>
                  </a:lnTo>
                  <a:lnTo>
                    <a:pt x="6113" y="65127"/>
                  </a:lnTo>
                  <a:lnTo>
                    <a:pt x="6092" y="95464"/>
                  </a:lnTo>
                  <a:lnTo>
                    <a:pt x="6089" y="126461"/>
                  </a:lnTo>
                  <a:lnTo>
                    <a:pt x="6089" y="156602"/>
                  </a:lnTo>
                  <a:lnTo>
                    <a:pt x="5384" y="169196"/>
                  </a:lnTo>
                  <a:lnTo>
                    <a:pt x="131" y="185032"/>
                  </a:lnTo>
                  <a:lnTo>
                    <a:pt x="0" y="186855"/>
                  </a:lnTo>
                  <a:lnTo>
                    <a:pt x="619" y="188070"/>
                  </a:lnTo>
                  <a:lnTo>
                    <a:pt x="1737" y="188880"/>
                  </a:lnTo>
                  <a:lnTo>
                    <a:pt x="3188" y="189420"/>
                  </a:lnTo>
                  <a:lnTo>
                    <a:pt x="4155" y="190485"/>
                  </a:lnTo>
                  <a:lnTo>
                    <a:pt x="6014" y="196560"/>
                  </a:lnTo>
                  <a:lnTo>
                    <a:pt x="18789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g30df25825c9_0_2092"/>
            <p:cNvSpPr/>
            <p:nvPr/>
          </p:nvSpPr>
          <p:spPr>
            <a:xfrm>
              <a:off x="8362950" y="1778000"/>
              <a:ext cx="76175" cy="114289"/>
            </a:xfrm>
            <a:custGeom>
              <a:rect b="b" l="l" r="r" t="t"/>
              <a:pathLst>
                <a:path extrusionOk="0" h="114289" w="76175">
                  <a:moveTo>
                    <a:pt x="19050" y="0"/>
                  </a:moveTo>
                  <a:lnTo>
                    <a:pt x="19050" y="0"/>
                  </a:lnTo>
                  <a:lnTo>
                    <a:pt x="15678" y="3371"/>
                  </a:lnTo>
                  <a:lnTo>
                    <a:pt x="14024" y="8789"/>
                  </a:lnTo>
                  <a:lnTo>
                    <a:pt x="9406" y="39497"/>
                  </a:lnTo>
                  <a:lnTo>
                    <a:pt x="7256" y="57564"/>
                  </a:lnTo>
                  <a:lnTo>
                    <a:pt x="11897" y="88544"/>
                  </a:lnTo>
                  <a:lnTo>
                    <a:pt x="18097" y="108967"/>
                  </a:lnTo>
                  <a:lnTo>
                    <a:pt x="19120" y="110745"/>
                  </a:lnTo>
                  <a:lnTo>
                    <a:pt x="20508" y="111930"/>
                  </a:lnTo>
                  <a:lnTo>
                    <a:pt x="23931" y="113247"/>
                  </a:lnTo>
                  <a:lnTo>
                    <a:pt x="43204" y="114288"/>
                  </a:lnTo>
                  <a:lnTo>
                    <a:pt x="49274" y="109933"/>
                  </a:lnTo>
                  <a:lnTo>
                    <a:pt x="55208" y="107832"/>
                  </a:lnTo>
                  <a:lnTo>
                    <a:pt x="62269" y="102560"/>
                  </a:lnTo>
                  <a:lnTo>
                    <a:pt x="62953" y="100145"/>
                  </a:lnTo>
                  <a:lnTo>
                    <a:pt x="63135" y="98513"/>
                  </a:lnTo>
                  <a:lnTo>
                    <a:pt x="65220" y="94819"/>
                  </a:lnTo>
                  <a:lnTo>
                    <a:pt x="67792" y="90825"/>
                  </a:lnTo>
                  <a:lnTo>
                    <a:pt x="69945" y="84610"/>
                  </a:lnTo>
                  <a:lnTo>
                    <a:pt x="74033" y="78300"/>
                  </a:lnTo>
                  <a:lnTo>
                    <a:pt x="75558" y="71256"/>
                  </a:lnTo>
                  <a:lnTo>
                    <a:pt x="76174" y="45574"/>
                  </a:lnTo>
                  <a:lnTo>
                    <a:pt x="74307" y="39540"/>
                  </a:lnTo>
                  <a:lnTo>
                    <a:pt x="71830" y="34507"/>
                  </a:lnTo>
                  <a:lnTo>
                    <a:pt x="66739" y="19997"/>
                  </a:lnTo>
                  <a:lnTo>
                    <a:pt x="61089" y="11491"/>
                  </a:lnTo>
                  <a:lnTo>
                    <a:pt x="57019" y="8635"/>
                  </a:lnTo>
                  <a:lnTo>
                    <a:pt x="52153" y="7365"/>
                  </a:lnTo>
                  <a:lnTo>
                    <a:pt x="20489" y="6368"/>
                  </a:lnTo>
                  <a:lnTo>
                    <a:pt x="17893" y="6362"/>
                  </a:lnTo>
                  <a:lnTo>
                    <a:pt x="13126" y="8237"/>
                  </a:lnTo>
                  <a:lnTo>
                    <a:pt x="378" y="18711"/>
                  </a:lnTo>
                  <a:lnTo>
                    <a:pt x="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g30df25825c9_0_2092"/>
            <p:cNvSpPr/>
            <p:nvPr/>
          </p:nvSpPr>
          <p:spPr>
            <a:xfrm>
              <a:off x="8534527" y="1785691"/>
              <a:ext cx="69454" cy="119297"/>
            </a:xfrm>
            <a:custGeom>
              <a:rect b="b" l="l" r="r" t="t"/>
              <a:pathLst>
                <a:path extrusionOk="0" h="119297" w="69454">
                  <a:moveTo>
                    <a:pt x="57023" y="11359"/>
                  </a:moveTo>
                  <a:lnTo>
                    <a:pt x="57023" y="11359"/>
                  </a:lnTo>
                  <a:lnTo>
                    <a:pt x="38861" y="3337"/>
                  </a:lnTo>
                  <a:lnTo>
                    <a:pt x="16605" y="4977"/>
                  </a:lnTo>
                  <a:lnTo>
                    <a:pt x="15260" y="5693"/>
                  </a:lnTo>
                  <a:lnTo>
                    <a:pt x="14364" y="6876"/>
                  </a:lnTo>
                  <a:lnTo>
                    <a:pt x="12664" y="10072"/>
                  </a:lnTo>
                  <a:lnTo>
                    <a:pt x="8445" y="15838"/>
                  </a:lnTo>
                  <a:lnTo>
                    <a:pt x="843" y="34632"/>
                  </a:lnTo>
                  <a:lnTo>
                    <a:pt x="0" y="60964"/>
                  </a:lnTo>
                  <a:lnTo>
                    <a:pt x="1792" y="83442"/>
                  </a:lnTo>
                  <a:lnTo>
                    <a:pt x="8718" y="103679"/>
                  </a:lnTo>
                  <a:lnTo>
                    <a:pt x="17702" y="117612"/>
                  </a:lnTo>
                  <a:lnTo>
                    <a:pt x="20262" y="118555"/>
                  </a:lnTo>
                  <a:lnTo>
                    <a:pt x="36742" y="119296"/>
                  </a:lnTo>
                  <a:lnTo>
                    <a:pt x="53788" y="112841"/>
                  </a:lnTo>
                  <a:lnTo>
                    <a:pt x="54867" y="111469"/>
                  </a:lnTo>
                  <a:lnTo>
                    <a:pt x="56770" y="108064"/>
                  </a:lnTo>
                  <a:lnTo>
                    <a:pt x="61103" y="102180"/>
                  </a:lnTo>
                  <a:lnTo>
                    <a:pt x="62700" y="95967"/>
                  </a:lnTo>
                  <a:lnTo>
                    <a:pt x="63074" y="91766"/>
                  </a:lnTo>
                  <a:lnTo>
                    <a:pt x="65121" y="87548"/>
                  </a:lnTo>
                  <a:lnTo>
                    <a:pt x="66654" y="85435"/>
                  </a:lnTo>
                  <a:lnTo>
                    <a:pt x="68814" y="75719"/>
                  </a:lnTo>
                  <a:lnTo>
                    <a:pt x="69453" y="63903"/>
                  </a:lnTo>
                  <a:lnTo>
                    <a:pt x="63240" y="35326"/>
                  </a:lnTo>
                  <a:lnTo>
                    <a:pt x="54611" y="18940"/>
                  </a:lnTo>
                  <a:lnTo>
                    <a:pt x="48661" y="12847"/>
                  </a:lnTo>
                  <a:lnTo>
                    <a:pt x="42723" y="7787"/>
                  </a:lnTo>
                  <a:lnTo>
                    <a:pt x="38675" y="1677"/>
                  </a:lnTo>
                  <a:lnTo>
                    <a:pt x="35228" y="0"/>
                  </a:lnTo>
                  <a:lnTo>
                    <a:pt x="33321" y="259"/>
                  </a:lnTo>
                  <a:lnTo>
                    <a:pt x="26473" y="4244"/>
                  </a:lnTo>
                  <a:lnTo>
                    <a:pt x="22258" y="8153"/>
                  </a:lnTo>
                  <a:lnTo>
                    <a:pt x="20405" y="11816"/>
                  </a:lnTo>
                  <a:lnTo>
                    <a:pt x="19911" y="13780"/>
                  </a:lnTo>
                  <a:lnTo>
                    <a:pt x="13219" y="23946"/>
                  </a:lnTo>
                  <a:lnTo>
                    <a:pt x="12573" y="3675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g30df25825c9_0_2092"/>
            <p:cNvSpPr/>
            <p:nvPr/>
          </p:nvSpPr>
          <p:spPr>
            <a:xfrm>
              <a:off x="8662282" y="1785371"/>
              <a:ext cx="80761" cy="125678"/>
            </a:xfrm>
            <a:custGeom>
              <a:rect b="b" l="l" r="r" t="t"/>
              <a:pathLst>
                <a:path extrusionOk="0" h="125678" w="80761">
                  <a:moveTo>
                    <a:pt x="5468" y="24379"/>
                  </a:moveTo>
                  <a:lnTo>
                    <a:pt x="5468" y="24379"/>
                  </a:lnTo>
                  <a:lnTo>
                    <a:pt x="4763" y="40280"/>
                  </a:lnTo>
                  <a:lnTo>
                    <a:pt x="0" y="60505"/>
                  </a:lnTo>
                  <a:lnTo>
                    <a:pt x="4932" y="89298"/>
                  </a:lnTo>
                  <a:lnTo>
                    <a:pt x="6014" y="98334"/>
                  </a:lnTo>
                  <a:lnTo>
                    <a:pt x="10490" y="108929"/>
                  </a:lnTo>
                  <a:lnTo>
                    <a:pt x="14285" y="114403"/>
                  </a:lnTo>
                  <a:lnTo>
                    <a:pt x="18324" y="117306"/>
                  </a:lnTo>
                  <a:lnTo>
                    <a:pt x="40868" y="125300"/>
                  </a:lnTo>
                  <a:lnTo>
                    <a:pt x="45425" y="125677"/>
                  </a:lnTo>
                  <a:lnTo>
                    <a:pt x="49803" y="123963"/>
                  </a:lnTo>
                  <a:lnTo>
                    <a:pt x="54100" y="121555"/>
                  </a:lnTo>
                  <a:lnTo>
                    <a:pt x="58362" y="120485"/>
                  </a:lnTo>
                  <a:lnTo>
                    <a:pt x="59780" y="119494"/>
                  </a:lnTo>
                  <a:lnTo>
                    <a:pt x="60727" y="118128"/>
                  </a:lnTo>
                  <a:lnTo>
                    <a:pt x="61357" y="116512"/>
                  </a:lnTo>
                  <a:lnTo>
                    <a:pt x="62484" y="115434"/>
                  </a:lnTo>
                  <a:lnTo>
                    <a:pt x="65615" y="114237"/>
                  </a:lnTo>
                  <a:lnTo>
                    <a:pt x="66733" y="113212"/>
                  </a:lnTo>
                  <a:lnTo>
                    <a:pt x="73864" y="100451"/>
                  </a:lnTo>
                  <a:lnTo>
                    <a:pt x="80760" y="70572"/>
                  </a:lnTo>
                  <a:lnTo>
                    <a:pt x="72750" y="42142"/>
                  </a:lnTo>
                  <a:lnTo>
                    <a:pt x="65929" y="19522"/>
                  </a:lnTo>
                  <a:lnTo>
                    <a:pt x="60227" y="10632"/>
                  </a:lnTo>
                  <a:lnTo>
                    <a:pt x="56146" y="7686"/>
                  </a:lnTo>
                  <a:lnTo>
                    <a:pt x="54070" y="6900"/>
                  </a:lnTo>
                  <a:lnTo>
                    <a:pt x="52686" y="5671"/>
                  </a:lnTo>
                  <a:lnTo>
                    <a:pt x="51149" y="2424"/>
                  </a:lnTo>
                  <a:lnTo>
                    <a:pt x="50033" y="1275"/>
                  </a:lnTo>
                  <a:lnTo>
                    <a:pt x="46913" y="0"/>
                  </a:lnTo>
                  <a:lnTo>
                    <a:pt x="45797" y="365"/>
                  </a:lnTo>
                  <a:lnTo>
                    <a:pt x="45054" y="1314"/>
                  </a:lnTo>
                  <a:lnTo>
                    <a:pt x="44558" y="2652"/>
                  </a:lnTo>
                  <a:lnTo>
                    <a:pt x="43524" y="3545"/>
                  </a:lnTo>
                  <a:lnTo>
                    <a:pt x="38188" y="5094"/>
                  </a:lnTo>
                  <a:lnTo>
                    <a:pt x="37649" y="7106"/>
                  </a:lnTo>
                  <a:lnTo>
                    <a:pt x="37218" y="2437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g30df25825c9_0_2092"/>
            <p:cNvSpPr/>
            <p:nvPr/>
          </p:nvSpPr>
          <p:spPr>
            <a:xfrm>
              <a:off x="8782050" y="1809783"/>
              <a:ext cx="88821" cy="105849"/>
            </a:xfrm>
            <a:custGeom>
              <a:rect b="b" l="l" r="r" t="t"/>
              <a:pathLst>
                <a:path extrusionOk="0" h="105849" w="88821">
                  <a:moveTo>
                    <a:pt x="12700" y="31717"/>
                  </a:moveTo>
                  <a:lnTo>
                    <a:pt x="12700" y="31717"/>
                  </a:lnTo>
                  <a:lnTo>
                    <a:pt x="14582" y="59347"/>
                  </a:lnTo>
                  <a:lnTo>
                    <a:pt x="16071" y="67070"/>
                  </a:lnTo>
                  <a:lnTo>
                    <a:pt x="27133" y="81296"/>
                  </a:lnTo>
                  <a:lnTo>
                    <a:pt x="43789" y="97442"/>
                  </a:lnTo>
                  <a:lnTo>
                    <a:pt x="48390" y="103262"/>
                  </a:lnTo>
                  <a:lnTo>
                    <a:pt x="52785" y="105848"/>
                  </a:lnTo>
                  <a:lnTo>
                    <a:pt x="54946" y="105832"/>
                  </a:lnTo>
                  <a:lnTo>
                    <a:pt x="64819" y="101879"/>
                  </a:lnTo>
                  <a:lnTo>
                    <a:pt x="68855" y="101629"/>
                  </a:lnTo>
                  <a:lnTo>
                    <a:pt x="75230" y="96105"/>
                  </a:lnTo>
                  <a:lnTo>
                    <a:pt x="75769" y="93730"/>
                  </a:lnTo>
                  <a:lnTo>
                    <a:pt x="75912" y="92109"/>
                  </a:lnTo>
                  <a:lnTo>
                    <a:pt x="76714" y="91028"/>
                  </a:lnTo>
                  <a:lnTo>
                    <a:pt x="79486" y="89828"/>
                  </a:lnTo>
                  <a:lnTo>
                    <a:pt x="80507" y="88802"/>
                  </a:lnTo>
                  <a:lnTo>
                    <a:pt x="81642" y="85781"/>
                  </a:lnTo>
                  <a:lnTo>
                    <a:pt x="83077" y="78092"/>
                  </a:lnTo>
                  <a:lnTo>
                    <a:pt x="86862" y="71171"/>
                  </a:lnTo>
                  <a:lnTo>
                    <a:pt x="88820" y="43442"/>
                  </a:lnTo>
                  <a:lnTo>
                    <a:pt x="82428" y="21789"/>
                  </a:lnTo>
                  <a:lnTo>
                    <a:pt x="77639" y="12796"/>
                  </a:lnTo>
                  <a:lnTo>
                    <a:pt x="77159" y="10637"/>
                  </a:lnTo>
                  <a:lnTo>
                    <a:pt x="73114" y="4226"/>
                  </a:lnTo>
                  <a:lnTo>
                    <a:pt x="67538" y="1860"/>
                  </a:lnTo>
                  <a:lnTo>
                    <a:pt x="36935" y="0"/>
                  </a:lnTo>
                  <a:lnTo>
                    <a:pt x="32172" y="1863"/>
                  </a:lnTo>
                  <a:lnTo>
                    <a:pt x="27705" y="4337"/>
                  </a:lnTo>
                  <a:lnTo>
                    <a:pt x="21223" y="6436"/>
                  </a:lnTo>
                  <a:lnTo>
                    <a:pt x="14834" y="10507"/>
                  </a:lnTo>
                  <a:lnTo>
                    <a:pt x="8472" y="12732"/>
                  </a:lnTo>
                  <a:lnTo>
                    <a:pt x="0" y="1901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1" name="Google Shape;1061;g30df25825c9_0_2092"/>
          <p:cNvGrpSpPr/>
          <p:nvPr/>
        </p:nvGrpSpPr>
        <p:grpSpPr>
          <a:xfrm>
            <a:off x="9302750" y="1784367"/>
            <a:ext cx="536986" cy="209447"/>
            <a:chOff x="9302750" y="1784367"/>
            <a:chExt cx="536986" cy="209447"/>
          </a:xfrm>
        </p:grpSpPr>
        <p:sp>
          <p:nvSpPr>
            <p:cNvPr id="1062" name="Google Shape;1062;g30df25825c9_0_2092"/>
            <p:cNvSpPr/>
            <p:nvPr/>
          </p:nvSpPr>
          <p:spPr>
            <a:xfrm>
              <a:off x="9302750" y="1784367"/>
              <a:ext cx="174842" cy="196749"/>
            </a:xfrm>
            <a:custGeom>
              <a:rect b="b" l="l" r="r" t="t"/>
              <a:pathLst>
                <a:path extrusionOk="0" h="196749" w="174842">
                  <a:moveTo>
                    <a:pt x="0" y="44433"/>
                  </a:moveTo>
                  <a:lnTo>
                    <a:pt x="0" y="44433"/>
                  </a:lnTo>
                  <a:lnTo>
                    <a:pt x="0" y="38966"/>
                  </a:lnTo>
                  <a:lnTo>
                    <a:pt x="3373" y="34973"/>
                  </a:lnTo>
                  <a:lnTo>
                    <a:pt x="6907" y="33173"/>
                  </a:lnTo>
                  <a:lnTo>
                    <a:pt x="8837" y="32693"/>
                  </a:lnTo>
                  <a:lnTo>
                    <a:pt x="10126" y="31668"/>
                  </a:lnTo>
                  <a:lnTo>
                    <a:pt x="11555" y="28646"/>
                  </a:lnTo>
                  <a:lnTo>
                    <a:pt x="12642" y="27559"/>
                  </a:lnTo>
                  <a:lnTo>
                    <a:pt x="21437" y="22298"/>
                  </a:lnTo>
                  <a:lnTo>
                    <a:pt x="27598" y="16630"/>
                  </a:lnTo>
                  <a:lnTo>
                    <a:pt x="29904" y="12555"/>
                  </a:lnTo>
                  <a:lnTo>
                    <a:pt x="30519" y="10481"/>
                  </a:lnTo>
                  <a:lnTo>
                    <a:pt x="32341" y="9099"/>
                  </a:lnTo>
                  <a:lnTo>
                    <a:pt x="61571" y="974"/>
                  </a:lnTo>
                  <a:lnTo>
                    <a:pt x="93181" y="0"/>
                  </a:lnTo>
                  <a:lnTo>
                    <a:pt x="103652" y="694"/>
                  </a:lnTo>
                  <a:lnTo>
                    <a:pt x="111537" y="5054"/>
                  </a:lnTo>
                  <a:lnTo>
                    <a:pt x="116129" y="8822"/>
                  </a:lnTo>
                  <a:lnTo>
                    <a:pt x="118641" y="12848"/>
                  </a:lnTo>
                  <a:lnTo>
                    <a:pt x="120463" y="16990"/>
                  </a:lnTo>
                  <a:lnTo>
                    <a:pt x="123626" y="21182"/>
                  </a:lnTo>
                  <a:lnTo>
                    <a:pt x="124044" y="23288"/>
                  </a:lnTo>
                  <a:lnTo>
                    <a:pt x="123618" y="25398"/>
                  </a:lnTo>
                  <a:lnTo>
                    <a:pt x="121970" y="29623"/>
                  </a:lnTo>
                  <a:lnTo>
                    <a:pt x="120336" y="35968"/>
                  </a:lnTo>
                  <a:lnTo>
                    <a:pt x="116402" y="43022"/>
                  </a:lnTo>
                  <a:lnTo>
                    <a:pt x="114217" y="53030"/>
                  </a:lnTo>
                  <a:lnTo>
                    <a:pt x="99396" y="77340"/>
                  </a:lnTo>
                  <a:lnTo>
                    <a:pt x="86776" y="90915"/>
                  </a:lnTo>
                  <a:lnTo>
                    <a:pt x="82547" y="93314"/>
                  </a:lnTo>
                  <a:lnTo>
                    <a:pt x="76309" y="95200"/>
                  </a:lnTo>
                  <a:lnTo>
                    <a:pt x="76203" y="101321"/>
                  </a:lnTo>
                  <a:lnTo>
                    <a:pt x="107114" y="101583"/>
                  </a:lnTo>
                  <a:lnTo>
                    <a:pt x="138499" y="95495"/>
                  </a:lnTo>
                  <a:lnTo>
                    <a:pt x="162201" y="101715"/>
                  </a:lnTo>
                  <a:lnTo>
                    <a:pt x="166870" y="104699"/>
                  </a:lnTo>
                  <a:lnTo>
                    <a:pt x="169414" y="108377"/>
                  </a:lnTo>
                  <a:lnTo>
                    <a:pt x="171251" y="112364"/>
                  </a:lnTo>
                  <a:lnTo>
                    <a:pt x="174420" y="116487"/>
                  </a:lnTo>
                  <a:lnTo>
                    <a:pt x="174841" y="119280"/>
                  </a:lnTo>
                  <a:lnTo>
                    <a:pt x="170860" y="143743"/>
                  </a:lnTo>
                  <a:lnTo>
                    <a:pt x="164564" y="152349"/>
                  </a:lnTo>
                  <a:lnTo>
                    <a:pt x="141811" y="180722"/>
                  </a:lnTo>
                  <a:lnTo>
                    <a:pt x="128255" y="189467"/>
                  </a:lnTo>
                  <a:lnTo>
                    <a:pt x="122179" y="194646"/>
                  </a:lnTo>
                  <a:lnTo>
                    <a:pt x="114650" y="196748"/>
                  </a:lnTo>
                  <a:lnTo>
                    <a:pt x="107950" y="19048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g30df25825c9_0_2092"/>
            <p:cNvSpPr/>
            <p:nvPr/>
          </p:nvSpPr>
          <p:spPr>
            <a:xfrm>
              <a:off x="9512300" y="1886060"/>
              <a:ext cx="82470" cy="91229"/>
            </a:xfrm>
            <a:custGeom>
              <a:rect b="b" l="l" r="r" t="t"/>
              <a:pathLst>
                <a:path extrusionOk="0" h="91229" w="82470">
                  <a:moveTo>
                    <a:pt x="0" y="12590"/>
                  </a:moveTo>
                  <a:lnTo>
                    <a:pt x="0" y="12590"/>
                  </a:lnTo>
                  <a:lnTo>
                    <a:pt x="4363" y="37232"/>
                  </a:lnTo>
                  <a:lnTo>
                    <a:pt x="7841" y="66245"/>
                  </a:lnTo>
                  <a:lnTo>
                    <a:pt x="13141" y="79523"/>
                  </a:lnTo>
                  <a:lnTo>
                    <a:pt x="17835" y="85377"/>
                  </a:lnTo>
                  <a:lnTo>
                    <a:pt x="24625" y="90330"/>
                  </a:lnTo>
                  <a:lnTo>
                    <a:pt x="27706" y="91228"/>
                  </a:lnTo>
                  <a:lnTo>
                    <a:pt x="30464" y="91121"/>
                  </a:lnTo>
                  <a:lnTo>
                    <a:pt x="39601" y="89481"/>
                  </a:lnTo>
                  <a:lnTo>
                    <a:pt x="46528" y="88391"/>
                  </a:lnTo>
                  <a:lnTo>
                    <a:pt x="65532" y="79343"/>
                  </a:lnTo>
                  <a:lnTo>
                    <a:pt x="74938" y="70908"/>
                  </a:lnTo>
                  <a:lnTo>
                    <a:pt x="75639" y="68378"/>
                  </a:lnTo>
                  <a:lnTo>
                    <a:pt x="75826" y="66715"/>
                  </a:lnTo>
                  <a:lnTo>
                    <a:pt x="77915" y="62986"/>
                  </a:lnTo>
                  <a:lnTo>
                    <a:pt x="81635" y="58215"/>
                  </a:lnTo>
                  <a:lnTo>
                    <a:pt x="82369" y="52203"/>
                  </a:lnTo>
                  <a:lnTo>
                    <a:pt x="82469" y="48305"/>
                  </a:lnTo>
                  <a:lnTo>
                    <a:pt x="80633" y="44221"/>
                  </a:lnTo>
                  <a:lnTo>
                    <a:pt x="78170" y="40054"/>
                  </a:lnTo>
                  <a:lnTo>
                    <a:pt x="76078" y="33741"/>
                  </a:lnTo>
                  <a:lnTo>
                    <a:pt x="72008" y="27402"/>
                  </a:lnTo>
                  <a:lnTo>
                    <a:pt x="69784" y="21055"/>
                  </a:lnTo>
                  <a:lnTo>
                    <a:pt x="54949" y="4123"/>
                  </a:lnTo>
                  <a:lnTo>
                    <a:pt x="50762" y="1771"/>
                  </a:lnTo>
                  <a:lnTo>
                    <a:pt x="42326" y="262"/>
                  </a:lnTo>
                  <a:lnTo>
                    <a:pt x="35982" y="0"/>
                  </a:lnTo>
                  <a:lnTo>
                    <a:pt x="34571" y="669"/>
                  </a:lnTo>
                  <a:lnTo>
                    <a:pt x="33631" y="1821"/>
                  </a:lnTo>
                  <a:lnTo>
                    <a:pt x="33003" y="3294"/>
                  </a:lnTo>
                  <a:lnTo>
                    <a:pt x="31880" y="4276"/>
                  </a:lnTo>
                  <a:lnTo>
                    <a:pt x="28751" y="5367"/>
                  </a:lnTo>
                  <a:lnTo>
                    <a:pt x="27635" y="6364"/>
                  </a:lnTo>
                  <a:lnTo>
                    <a:pt x="25694" y="11631"/>
                  </a:lnTo>
                  <a:lnTo>
                    <a:pt x="25488" y="15677"/>
                  </a:lnTo>
                  <a:lnTo>
                    <a:pt x="26164" y="16765"/>
                  </a:lnTo>
                  <a:lnTo>
                    <a:pt x="27320" y="17490"/>
                  </a:lnTo>
                  <a:lnTo>
                    <a:pt x="28797" y="17973"/>
                  </a:lnTo>
                  <a:lnTo>
                    <a:pt x="38100" y="2529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g30df25825c9_0_2092"/>
            <p:cNvSpPr/>
            <p:nvPr/>
          </p:nvSpPr>
          <p:spPr>
            <a:xfrm>
              <a:off x="9627483" y="1892300"/>
              <a:ext cx="81380" cy="84929"/>
            </a:xfrm>
            <a:custGeom>
              <a:rect b="b" l="l" r="r" t="t"/>
              <a:pathLst>
                <a:path extrusionOk="0" h="84929" w="81380">
                  <a:moveTo>
                    <a:pt x="5467" y="12700"/>
                  </a:moveTo>
                  <a:lnTo>
                    <a:pt x="5467" y="12700"/>
                  </a:lnTo>
                  <a:lnTo>
                    <a:pt x="441" y="43474"/>
                  </a:lnTo>
                  <a:lnTo>
                    <a:pt x="0" y="50150"/>
                  </a:lnTo>
                  <a:lnTo>
                    <a:pt x="7035" y="65092"/>
                  </a:lnTo>
                  <a:lnTo>
                    <a:pt x="18158" y="78319"/>
                  </a:lnTo>
                  <a:lnTo>
                    <a:pt x="27806" y="84197"/>
                  </a:lnTo>
                  <a:lnTo>
                    <a:pt x="36798" y="84928"/>
                  </a:lnTo>
                  <a:lnTo>
                    <a:pt x="53259" y="82158"/>
                  </a:lnTo>
                  <a:lnTo>
                    <a:pt x="62440" y="77586"/>
                  </a:lnTo>
                  <a:lnTo>
                    <a:pt x="64616" y="77124"/>
                  </a:lnTo>
                  <a:lnTo>
                    <a:pt x="66067" y="76110"/>
                  </a:lnTo>
                  <a:lnTo>
                    <a:pt x="67033" y="74729"/>
                  </a:lnTo>
                  <a:lnTo>
                    <a:pt x="68813" y="71313"/>
                  </a:lnTo>
                  <a:lnTo>
                    <a:pt x="73076" y="65423"/>
                  </a:lnTo>
                  <a:lnTo>
                    <a:pt x="74321" y="61297"/>
                  </a:lnTo>
                  <a:lnTo>
                    <a:pt x="75360" y="59915"/>
                  </a:lnTo>
                  <a:lnTo>
                    <a:pt x="76756" y="58993"/>
                  </a:lnTo>
                  <a:lnTo>
                    <a:pt x="78393" y="58379"/>
                  </a:lnTo>
                  <a:lnTo>
                    <a:pt x="79484" y="57264"/>
                  </a:lnTo>
                  <a:lnTo>
                    <a:pt x="80697" y="54143"/>
                  </a:lnTo>
                  <a:lnTo>
                    <a:pt x="81379" y="48420"/>
                  </a:lnTo>
                  <a:lnTo>
                    <a:pt x="79658" y="44333"/>
                  </a:lnTo>
                  <a:lnTo>
                    <a:pt x="77246" y="40165"/>
                  </a:lnTo>
                  <a:lnTo>
                    <a:pt x="75184" y="33851"/>
                  </a:lnTo>
                  <a:lnTo>
                    <a:pt x="71123" y="27512"/>
                  </a:lnTo>
                  <a:lnTo>
                    <a:pt x="68900" y="21165"/>
                  </a:lnTo>
                  <a:lnTo>
                    <a:pt x="64793" y="14816"/>
                  </a:lnTo>
                  <a:lnTo>
                    <a:pt x="63584" y="10583"/>
                  </a:lnTo>
                  <a:lnTo>
                    <a:pt x="62556" y="9172"/>
                  </a:lnTo>
                  <a:lnTo>
                    <a:pt x="61165" y="8231"/>
                  </a:lnTo>
                  <a:lnTo>
                    <a:pt x="57737" y="6481"/>
                  </a:lnTo>
                  <a:lnTo>
                    <a:pt x="50263" y="294"/>
                  </a:lnTo>
                  <a:lnTo>
                    <a:pt x="44481" y="26"/>
                  </a:lnTo>
                  <a:lnTo>
                    <a:pt x="49917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g30df25825c9_0_2092"/>
            <p:cNvSpPr/>
            <p:nvPr/>
          </p:nvSpPr>
          <p:spPr>
            <a:xfrm>
              <a:off x="9740978" y="1892326"/>
              <a:ext cx="98758" cy="101488"/>
            </a:xfrm>
            <a:custGeom>
              <a:rect b="b" l="l" r="r" t="t"/>
              <a:pathLst>
                <a:path extrusionOk="0" h="101488" w="98758">
                  <a:moveTo>
                    <a:pt x="6272" y="12674"/>
                  </a:moveTo>
                  <a:lnTo>
                    <a:pt x="6272" y="12674"/>
                  </a:lnTo>
                  <a:lnTo>
                    <a:pt x="1246" y="42185"/>
                  </a:lnTo>
                  <a:lnTo>
                    <a:pt x="0" y="73674"/>
                  </a:lnTo>
                  <a:lnTo>
                    <a:pt x="1837" y="76944"/>
                  </a:lnTo>
                  <a:lnTo>
                    <a:pt x="14851" y="91036"/>
                  </a:lnTo>
                  <a:lnTo>
                    <a:pt x="19022" y="93362"/>
                  </a:lnTo>
                  <a:lnTo>
                    <a:pt x="23227" y="95102"/>
                  </a:lnTo>
                  <a:lnTo>
                    <a:pt x="29561" y="99343"/>
                  </a:lnTo>
                  <a:lnTo>
                    <a:pt x="36612" y="100913"/>
                  </a:lnTo>
                  <a:lnTo>
                    <a:pt x="51957" y="101487"/>
                  </a:lnTo>
                  <a:lnTo>
                    <a:pt x="62300" y="98177"/>
                  </a:lnTo>
                  <a:lnTo>
                    <a:pt x="64789" y="96487"/>
                  </a:lnTo>
                  <a:lnTo>
                    <a:pt x="78416" y="80374"/>
                  </a:lnTo>
                  <a:lnTo>
                    <a:pt x="82550" y="78041"/>
                  </a:lnTo>
                  <a:lnTo>
                    <a:pt x="86739" y="76298"/>
                  </a:lnTo>
                  <a:lnTo>
                    <a:pt x="90953" y="73172"/>
                  </a:lnTo>
                  <a:lnTo>
                    <a:pt x="93297" y="67549"/>
                  </a:lnTo>
                  <a:lnTo>
                    <a:pt x="95631" y="53427"/>
                  </a:lnTo>
                  <a:lnTo>
                    <a:pt x="98433" y="48896"/>
                  </a:lnTo>
                  <a:lnTo>
                    <a:pt x="98757" y="46700"/>
                  </a:lnTo>
                  <a:lnTo>
                    <a:pt x="98269" y="44530"/>
                  </a:lnTo>
                  <a:lnTo>
                    <a:pt x="96549" y="39532"/>
                  </a:lnTo>
                  <a:lnTo>
                    <a:pt x="94874" y="29491"/>
                  </a:lnTo>
                  <a:lnTo>
                    <a:pt x="90223" y="21733"/>
                  </a:lnTo>
                  <a:lnTo>
                    <a:pt x="80261" y="10635"/>
                  </a:lnTo>
                  <a:lnTo>
                    <a:pt x="76081" y="8240"/>
                  </a:lnTo>
                  <a:lnTo>
                    <a:pt x="71871" y="6470"/>
                  </a:lnTo>
                  <a:lnTo>
                    <a:pt x="65533" y="2212"/>
                  </a:lnTo>
                  <a:lnTo>
                    <a:pt x="59187" y="637"/>
                  </a:lnTo>
                  <a:lnTo>
                    <a:pt x="47724" y="0"/>
                  </a:lnTo>
                  <a:lnTo>
                    <a:pt x="43979" y="1867"/>
                  </a:lnTo>
                  <a:lnTo>
                    <a:pt x="38022" y="632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6" name="Google Shape;1066;g30df25825c9_0_2092"/>
          <p:cNvGrpSpPr/>
          <p:nvPr/>
        </p:nvGrpSpPr>
        <p:grpSpPr>
          <a:xfrm>
            <a:off x="10287053" y="1784357"/>
            <a:ext cx="406260" cy="222172"/>
            <a:chOff x="10287053" y="1784357"/>
            <a:chExt cx="406260" cy="222172"/>
          </a:xfrm>
        </p:grpSpPr>
        <p:sp>
          <p:nvSpPr>
            <p:cNvPr id="1067" name="Google Shape;1067;g30df25825c9_0_2092"/>
            <p:cNvSpPr/>
            <p:nvPr/>
          </p:nvSpPr>
          <p:spPr>
            <a:xfrm>
              <a:off x="10287053" y="1784357"/>
              <a:ext cx="107892" cy="215799"/>
            </a:xfrm>
            <a:custGeom>
              <a:rect b="b" l="l" r="r" t="t"/>
              <a:pathLst>
                <a:path extrusionOk="0" h="215799" w="107892">
                  <a:moveTo>
                    <a:pt x="101547" y="6343"/>
                  </a:moveTo>
                  <a:lnTo>
                    <a:pt x="101547" y="6343"/>
                  </a:lnTo>
                  <a:lnTo>
                    <a:pt x="96080" y="876"/>
                  </a:lnTo>
                  <a:lnTo>
                    <a:pt x="89808" y="71"/>
                  </a:lnTo>
                  <a:lnTo>
                    <a:pt x="80092" y="0"/>
                  </a:lnTo>
                  <a:lnTo>
                    <a:pt x="76020" y="1877"/>
                  </a:lnTo>
                  <a:lnTo>
                    <a:pt x="71858" y="4358"/>
                  </a:lnTo>
                  <a:lnTo>
                    <a:pt x="65546" y="6461"/>
                  </a:lnTo>
                  <a:lnTo>
                    <a:pt x="43162" y="21247"/>
                  </a:lnTo>
                  <a:lnTo>
                    <a:pt x="36191" y="30907"/>
                  </a:lnTo>
                  <a:lnTo>
                    <a:pt x="23500" y="57869"/>
                  </a:lnTo>
                  <a:lnTo>
                    <a:pt x="9007" y="84625"/>
                  </a:lnTo>
                  <a:lnTo>
                    <a:pt x="2945" y="102210"/>
                  </a:lnTo>
                  <a:lnTo>
                    <a:pt x="342" y="133424"/>
                  </a:lnTo>
                  <a:lnTo>
                    <a:pt x="0" y="163222"/>
                  </a:lnTo>
                  <a:lnTo>
                    <a:pt x="660" y="185308"/>
                  </a:lnTo>
                  <a:lnTo>
                    <a:pt x="8787" y="201927"/>
                  </a:lnTo>
                  <a:lnTo>
                    <a:pt x="12812" y="206158"/>
                  </a:lnTo>
                  <a:lnTo>
                    <a:pt x="30386" y="214272"/>
                  </a:lnTo>
                  <a:lnTo>
                    <a:pt x="49808" y="215798"/>
                  </a:lnTo>
                  <a:lnTo>
                    <a:pt x="55739" y="213969"/>
                  </a:lnTo>
                  <a:lnTo>
                    <a:pt x="61432" y="211510"/>
                  </a:lnTo>
                  <a:lnTo>
                    <a:pt x="71865" y="209420"/>
                  </a:lnTo>
                  <a:lnTo>
                    <a:pt x="96347" y="194639"/>
                  </a:lnTo>
                  <a:lnTo>
                    <a:pt x="99236" y="190454"/>
                  </a:lnTo>
                  <a:lnTo>
                    <a:pt x="101225" y="186242"/>
                  </a:lnTo>
                  <a:lnTo>
                    <a:pt x="105606" y="179905"/>
                  </a:lnTo>
                  <a:lnTo>
                    <a:pt x="107218" y="173558"/>
                  </a:lnTo>
                  <a:lnTo>
                    <a:pt x="107891" y="153647"/>
                  </a:lnTo>
                  <a:lnTo>
                    <a:pt x="96912" y="139577"/>
                  </a:lnTo>
                  <a:lnTo>
                    <a:pt x="96341" y="137499"/>
                  </a:lnTo>
                  <a:lnTo>
                    <a:pt x="91942" y="133309"/>
                  </a:lnTo>
                  <a:lnTo>
                    <a:pt x="85284" y="129800"/>
                  </a:lnTo>
                  <a:lnTo>
                    <a:pt x="62039" y="127157"/>
                  </a:lnTo>
                  <a:lnTo>
                    <a:pt x="55060" y="127772"/>
                  </a:lnTo>
                  <a:lnTo>
                    <a:pt x="47163" y="132084"/>
                  </a:lnTo>
                  <a:lnTo>
                    <a:pt x="36016" y="141923"/>
                  </a:lnTo>
                  <a:lnTo>
                    <a:pt x="33616" y="146093"/>
                  </a:lnTo>
                  <a:lnTo>
                    <a:pt x="31949" y="152269"/>
                  </a:lnTo>
                  <a:lnTo>
                    <a:pt x="31706" y="163916"/>
                  </a:lnTo>
                  <a:lnTo>
                    <a:pt x="32409" y="164309"/>
                  </a:lnTo>
                  <a:lnTo>
                    <a:pt x="35070" y="164744"/>
                  </a:lnTo>
                  <a:lnTo>
                    <a:pt x="36063" y="165566"/>
                  </a:lnTo>
                  <a:lnTo>
                    <a:pt x="38047" y="17144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g30df25825c9_0_2092"/>
            <p:cNvSpPr/>
            <p:nvPr/>
          </p:nvSpPr>
          <p:spPr>
            <a:xfrm>
              <a:off x="10458450" y="1879974"/>
              <a:ext cx="101573" cy="126555"/>
            </a:xfrm>
            <a:custGeom>
              <a:rect b="b" l="l" r="r" t="t"/>
              <a:pathLst>
                <a:path extrusionOk="0" h="126555" w="101573">
                  <a:moveTo>
                    <a:pt x="0" y="50426"/>
                  </a:moveTo>
                  <a:lnTo>
                    <a:pt x="0" y="50426"/>
                  </a:lnTo>
                  <a:lnTo>
                    <a:pt x="0" y="74911"/>
                  </a:lnTo>
                  <a:lnTo>
                    <a:pt x="1882" y="97192"/>
                  </a:lnTo>
                  <a:lnTo>
                    <a:pt x="8837" y="117362"/>
                  </a:lnTo>
                  <a:lnTo>
                    <a:pt x="12864" y="122509"/>
                  </a:lnTo>
                  <a:lnTo>
                    <a:pt x="14927" y="123881"/>
                  </a:lnTo>
                  <a:lnTo>
                    <a:pt x="24571" y="125812"/>
                  </a:lnTo>
                  <a:lnTo>
                    <a:pt x="45427" y="126554"/>
                  </a:lnTo>
                  <a:lnTo>
                    <a:pt x="55950" y="123234"/>
                  </a:lnTo>
                  <a:lnTo>
                    <a:pt x="67078" y="115791"/>
                  </a:lnTo>
                  <a:lnTo>
                    <a:pt x="90425" y="96281"/>
                  </a:lnTo>
                  <a:lnTo>
                    <a:pt x="100530" y="73971"/>
                  </a:lnTo>
                  <a:lnTo>
                    <a:pt x="101572" y="51295"/>
                  </a:lnTo>
                  <a:lnTo>
                    <a:pt x="99706" y="45403"/>
                  </a:lnTo>
                  <a:lnTo>
                    <a:pt x="80401" y="16844"/>
                  </a:lnTo>
                  <a:lnTo>
                    <a:pt x="67732" y="3884"/>
                  </a:lnTo>
                  <a:lnTo>
                    <a:pt x="61617" y="1519"/>
                  </a:lnTo>
                  <a:lnTo>
                    <a:pt x="49566" y="0"/>
                  </a:lnTo>
                  <a:lnTo>
                    <a:pt x="30594" y="5126"/>
                  </a:lnTo>
                  <a:lnTo>
                    <a:pt x="25828" y="9361"/>
                  </a:lnTo>
                  <a:lnTo>
                    <a:pt x="20389" y="16836"/>
                  </a:lnTo>
                  <a:lnTo>
                    <a:pt x="19168" y="23982"/>
                  </a:lnTo>
                  <a:lnTo>
                    <a:pt x="19050" y="3772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g30df25825c9_0_2092"/>
            <p:cNvSpPr/>
            <p:nvPr/>
          </p:nvSpPr>
          <p:spPr>
            <a:xfrm>
              <a:off x="10579361" y="1867012"/>
              <a:ext cx="113952" cy="126507"/>
            </a:xfrm>
            <a:custGeom>
              <a:rect b="b" l="l" r="r" t="t"/>
              <a:pathLst>
                <a:path extrusionOk="0" h="126507" w="113952">
                  <a:moveTo>
                    <a:pt x="6089" y="37988"/>
                  </a:moveTo>
                  <a:lnTo>
                    <a:pt x="6089" y="37988"/>
                  </a:lnTo>
                  <a:lnTo>
                    <a:pt x="2718" y="41359"/>
                  </a:lnTo>
                  <a:lnTo>
                    <a:pt x="1063" y="44896"/>
                  </a:lnTo>
                  <a:lnTo>
                    <a:pt x="0" y="56286"/>
                  </a:lnTo>
                  <a:lnTo>
                    <a:pt x="5229" y="85908"/>
                  </a:lnTo>
                  <a:lnTo>
                    <a:pt x="11481" y="108633"/>
                  </a:lnTo>
                  <a:lnTo>
                    <a:pt x="15776" y="113601"/>
                  </a:lnTo>
                  <a:lnTo>
                    <a:pt x="28975" y="123988"/>
                  </a:lnTo>
                  <a:lnTo>
                    <a:pt x="33430" y="125600"/>
                  </a:lnTo>
                  <a:lnTo>
                    <a:pt x="43274" y="126506"/>
                  </a:lnTo>
                  <a:lnTo>
                    <a:pt x="49191" y="124837"/>
                  </a:lnTo>
                  <a:lnTo>
                    <a:pt x="54880" y="122449"/>
                  </a:lnTo>
                  <a:lnTo>
                    <a:pt x="62111" y="121387"/>
                  </a:lnTo>
                  <a:lnTo>
                    <a:pt x="70029" y="117152"/>
                  </a:lnTo>
                  <a:lnTo>
                    <a:pt x="90409" y="99545"/>
                  </a:lnTo>
                  <a:lnTo>
                    <a:pt x="104847" y="78803"/>
                  </a:lnTo>
                  <a:lnTo>
                    <a:pt x="113046" y="55827"/>
                  </a:lnTo>
                  <a:lnTo>
                    <a:pt x="113951" y="36834"/>
                  </a:lnTo>
                  <a:lnTo>
                    <a:pt x="110641" y="26435"/>
                  </a:lnTo>
                  <a:lnTo>
                    <a:pt x="103203" y="15349"/>
                  </a:lnTo>
                  <a:lnTo>
                    <a:pt x="92840" y="4206"/>
                  </a:lnTo>
                  <a:lnTo>
                    <a:pt x="86742" y="1807"/>
                  </a:lnTo>
                  <a:lnTo>
                    <a:pt x="62265" y="0"/>
                  </a:lnTo>
                  <a:lnTo>
                    <a:pt x="40611" y="6362"/>
                  </a:lnTo>
                  <a:lnTo>
                    <a:pt x="12439" y="252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0" name="Google Shape;1070;g30df25825c9_0_2092"/>
          <p:cNvGrpSpPr/>
          <p:nvPr/>
        </p:nvGrpSpPr>
        <p:grpSpPr>
          <a:xfrm>
            <a:off x="8877388" y="2209800"/>
            <a:ext cx="717460" cy="336551"/>
            <a:chOff x="8877388" y="2209800"/>
            <a:chExt cx="717460" cy="336551"/>
          </a:xfrm>
        </p:grpSpPr>
        <p:sp>
          <p:nvSpPr>
            <p:cNvPr id="1071" name="Google Shape;1071;g30df25825c9_0_2092"/>
            <p:cNvSpPr/>
            <p:nvPr/>
          </p:nvSpPr>
          <p:spPr>
            <a:xfrm>
              <a:off x="9074150" y="2209800"/>
              <a:ext cx="38101" cy="222251"/>
            </a:xfrm>
            <a:custGeom>
              <a:rect b="b" l="l" r="r" t="t"/>
              <a:pathLst>
                <a:path extrusionOk="0" h="222251" w="38101">
                  <a:moveTo>
                    <a:pt x="0" y="0"/>
                  </a:moveTo>
                  <a:lnTo>
                    <a:pt x="0" y="0"/>
                  </a:lnTo>
                  <a:lnTo>
                    <a:pt x="0" y="31478"/>
                  </a:lnTo>
                  <a:lnTo>
                    <a:pt x="0" y="60857"/>
                  </a:lnTo>
                  <a:lnTo>
                    <a:pt x="0" y="92204"/>
                  </a:lnTo>
                  <a:lnTo>
                    <a:pt x="5762" y="122712"/>
                  </a:lnTo>
                  <a:lnTo>
                    <a:pt x="6316" y="152397"/>
                  </a:lnTo>
                  <a:lnTo>
                    <a:pt x="7041" y="160159"/>
                  </a:lnTo>
                  <a:lnTo>
                    <a:pt x="11373" y="172774"/>
                  </a:lnTo>
                  <a:lnTo>
                    <a:pt x="13230" y="192085"/>
                  </a:lnTo>
                  <a:lnTo>
                    <a:pt x="18144" y="204968"/>
                  </a:lnTo>
                  <a:lnTo>
                    <a:pt x="18781" y="211563"/>
                  </a:lnTo>
                  <a:lnTo>
                    <a:pt x="19577" y="213009"/>
                  </a:lnTo>
                  <a:lnTo>
                    <a:pt x="20813" y="213972"/>
                  </a:lnTo>
                  <a:lnTo>
                    <a:pt x="22342" y="214615"/>
                  </a:lnTo>
                  <a:lnTo>
                    <a:pt x="23362" y="215749"/>
                  </a:lnTo>
                  <a:lnTo>
                    <a:pt x="24494" y="218890"/>
                  </a:lnTo>
                  <a:lnTo>
                    <a:pt x="25502" y="220010"/>
                  </a:lnTo>
                  <a:lnTo>
                    <a:pt x="30786" y="221955"/>
                  </a:lnTo>
                  <a:lnTo>
                    <a:pt x="38100" y="222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g30df25825c9_0_2092"/>
            <p:cNvSpPr/>
            <p:nvPr/>
          </p:nvSpPr>
          <p:spPr>
            <a:xfrm>
              <a:off x="9137650" y="2279650"/>
              <a:ext cx="107944" cy="208558"/>
            </a:xfrm>
            <a:custGeom>
              <a:rect b="b" l="l" r="r" t="t"/>
              <a:pathLst>
                <a:path extrusionOk="0" h="208558" w="107944">
                  <a:moveTo>
                    <a:pt x="0" y="25400"/>
                  </a:moveTo>
                  <a:lnTo>
                    <a:pt x="0" y="25400"/>
                  </a:lnTo>
                  <a:lnTo>
                    <a:pt x="0" y="22029"/>
                  </a:lnTo>
                  <a:lnTo>
                    <a:pt x="706" y="21036"/>
                  </a:lnTo>
                  <a:lnTo>
                    <a:pt x="1882" y="20374"/>
                  </a:lnTo>
                  <a:lnTo>
                    <a:pt x="5469" y="19311"/>
                  </a:lnTo>
                  <a:lnTo>
                    <a:pt x="5957" y="17285"/>
                  </a:lnTo>
                  <a:lnTo>
                    <a:pt x="6089" y="15756"/>
                  </a:lnTo>
                  <a:lnTo>
                    <a:pt x="6883" y="14738"/>
                  </a:lnTo>
                  <a:lnTo>
                    <a:pt x="9644" y="13606"/>
                  </a:lnTo>
                  <a:lnTo>
                    <a:pt x="10662" y="12598"/>
                  </a:lnTo>
                  <a:lnTo>
                    <a:pt x="11794" y="9598"/>
                  </a:lnTo>
                  <a:lnTo>
                    <a:pt x="12802" y="8515"/>
                  </a:lnTo>
                  <a:lnTo>
                    <a:pt x="15803" y="7312"/>
                  </a:lnTo>
                  <a:lnTo>
                    <a:pt x="27602" y="6434"/>
                  </a:lnTo>
                  <a:lnTo>
                    <a:pt x="28985" y="5701"/>
                  </a:lnTo>
                  <a:lnTo>
                    <a:pt x="29906" y="4506"/>
                  </a:lnTo>
                  <a:lnTo>
                    <a:pt x="30520" y="3004"/>
                  </a:lnTo>
                  <a:lnTo>
                    <a:pt x="31636" y="2003"/>
                  </a:lnTo>
                  <a:lnTo>
                    <a:pt x="34757" y="890"/>
                  </a:lnTo>
                  <a:lnTo>
                    <a:pt x="65696" y="1"/>
                  </a:lnTo>
                  <a:lnTo>
                    <a:pt x="68619" y="0"/>
                  </a:lnTo>
                  <a:lnTo>
                    <a:pt x="81580" y="11740"/>
                  </a:lnTo>
                  <a:lnTo>
                    <a:pt x="83064" y="17580"/>
                  </a:lnTo>
                  <a:lnTo>
                    <a:pt x="85836" y="21454"/>
                  </a:lnTo>
                  <a:lnTo>
                    <a:pt x="86152" y="23475"/>
                  </a:lnTo>
                  <a:lnTo>
                    <a:pt x="85656" y="25528"/>
                  </a:lnTo>
                  <a:lnTo>
                    <a:pt x="83931" y="29690"/>
                  </a:lnTo>
                  <a:lnTo>
                    <a:pt x="81966" y="42338"/>
                  </a:lnTo>
                  <a:lnTo>
                    <a:pt x="77549" y="50801"/>
                  </a:lnTo>
                  <a:lnTo>
                    <a:pt x="77098" y="52918"/>
                  </a:lnTo>
                  <a:lnTo>
                    <a:pt x="73096" y="59267"/>
                  </a:lnTo>
                  <a:lnTo>
                    <a:pt x="53605" y="80433"/>
                  </a:lnTo>
                  <a:lnTo>
                    <a:pt x="49472" y="88900"/>
                  </a:lnTo>
                  <a:lnTo>
                    <a:pt x="47798" y="91017"/>
                  </a:lnTo>
                  <a:lnTo>
                    <a:pt x="44056" y="93369"/>
                  </a:lnTo>
                  <a:lnTo>
                    <a:pt x="35907" y="94879"/>
                  </a:lnTo>
                  <a:lnTo>
                    <a:pt x="34521" y="95708"/>
                  </a:lnTo>
                  <a:lnTo>
                    <a:pt x="33597" y="96966"/>
                  </a:lnTo>
                  <a:lnTo>
                    <a:pt x="32981" y="98511"/>
                  </a:lnTo>
                  <a:lnTo>
                    <a:pt x="31865" y="99541"/>
                  </a:lnTo>
                  <a:lnTo>
                    <a:pt x="25412" y="101597"/>
                  </a:lnTo>
                  <a:lnTo>
                    <a:pt x="25402" y="101599"/>
                  </a:lnTo>
                  <a:lnTo>
                    <a:pt x="28771" y="101600"/>
                  </a:lnTo>
                  <a:lnTo>
                    <a:pt x="32307" y="99719"/>
                  </a:lnTo>
                  <a:lnTo>
                    <a:pt x="36231" y="97236"/>
                  </a:lnTo>
                  <a:lnTo>
                    <a:pt x="44499" y="95642"/>
                  </a:lnTo>
                  <a:lnTo>
                    <a:pt x="64997" y="95257"/>
                  </a:lnTo>
                  <a:lnTo>
                    <a:pt x="92949" y="102131"/>
                  </a:lnTo>
                  <a:lnTo>
                    <a:pt x="97284" y="104894"/>
                  </a:lnTo>
                  <a:lnTo>
                    <a:pt x="99682" y="108473"/>
                  </a:lnTo>
                  <a:lnTo>
                    <a:pt x="101453" y="112416"/>
                  </a:lnTo>
                  <a:lnTo>
                    <a:pt x="105711" y="118602"/>
                  </a:lnTo>
                  <a:lnTo>
                    <a:pt x="107655" y="125755"/>
                  </a:lnTo>
                  <a:lnTo>
                    <a:pt x="107943" y="141894"/>
                  </a:lnTo>
                  <a:lnTo>
                    <a:pt x="106066" y="146085"/>
                  </a:lnTo>
                  <a:lnTo>
                    <a:pt x="103584" y="150299"/>
                  </a:lnTo>
                  <a:lnTo>
                    <a:pt x="101993" y="158753"/>
                  </a:lnTo>
                  <a:lnTo>
                    <a:pt x="101861" y="160869"/>
                  </a:lnTo>
                  <a:lnTo>
                    <a:pt x="99835" y="165101"/>
                  </a:lnTo>
                  <a:lnTo>
                    <a:pt x="92784" y="173567"/>
                  </a:lnTo>
                  <a:lnTo>
                    <a:pt x="61459" y="198967"/>
                  </a:lnTo>
                  <a:lnTo>
                    <a:pt x="57184" y="201319"/>
                  </a:lnTo>
                  <a:lnTo>
                    <a:pt x="52931" y="203069"/>
                  </a:lnTo>
                  <a:lnTo>
                    <a:pt x="48689" y="206199"/>
                  </a:lnTo>
                  <a:lnTo>
                    <a:pt x="42572" y="208061"/>
                  </a:lnTo>
                  <a:lnTo>
                    <a:pt x="38964" y="208557"/>
                  </a:lnTo>
                  <a:lnTo>
                    <a:pt x="33074" y="207227"/>
                  </a:lnTo>
                  <a:lnTo>
                    <a:pt x="25400" y="203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g30df25825c9_0_2092"/>
            <p:cNvSpPr/>
            <p:nvPr/>
          </p:nvSpPr>
          <p:spPr>
            <a:xfrm>
              <a:off x="9283738" y="2279650"/>
              <a:ext cx="69733" cy="171450"/>
            </a:xfrm>
            <a:custGeom>
              <a:rect b="b" l="l" r="r" t="t"/>
              <a:pathLst>
                <a:path extrusionOk="0" h="171450" w="69733">
                  <a:moveTo>
                    <a:pt x="31712" y="0"/>
                  </a:moveTo>
                  <a:lnTo>
                    <a:pt x="31712" y="0"/>
                  </a:lnTo>
                  <a:lnTo>
                    <a:pt x="26245" y="5467"/>
                  </a:lnTo>
                  <a:lnTo>
                    <a:pt x="22252" y="6089"/>
                  </a:lnTo>
                  <a:lnTo>
                    <a:pt x="21172" y="6881"/>
                  </a:lnTo>
                  <a:lnTo>
                    <a:pt x="19973" y="9644"/>
                  </a:lnTo>
                  <a:lnTo>
                    <a:pt x="18497" y="17166"/>
                  </a:lnTo>
                  <a:lnTo>
                    <a:pt x="10198" y="30918"/>
                  </a:lnTo>
                  <a:lnTo>
                    <a:pt x="6375" y="56254"/>
                  </a:lnTo>
                  <a:lnTo>
                    <a:pt x="1438" y="82373"/>
                  </a:lnTo>
                  <a:lnTo>
                    <a:pt x="254" y="107915"/>
                  </a:lnTo>
                  <a:lnTo>
                    <a:pt x="0" y="137814"/>
                  </a:lnTo>
                  <a:lnTo>
                    <a:pt x="673" y="156254"/>
                  </a:lnTo>
                  <a:lnTo>
                    <a:pt x="3335" y="163755"/>
                  </a:lnTo>
                  <a:lnTo>
                    <a:pt x="5032" y="166320"/>
                  </a:lnTo>
                  <a:lnTo>
                    <a:pt x="8802" y="169170"/>
                  </a:lnTo>
                  <a:lnTo>
                    <a:pt x="14889" y="170775"/>
                  </a:lnTo>
                  <a:lnTo>
                    <a:pt x="40440" y="171449"/>
                  </a:lnTo>
                  <a:lnTo>
                    <a:pt x="44527" y="169568"/>
                  </a:lnTo>
                  <a:lnTo>
                    <a:pt x="46606" y="168079"/>
                  </a:lnTo>
                  <a:lnTo>
                    <a:pt x="48915" y="164542"/>
                  </a:lnTo>
                  <a:lnTo>
                    <a:pt x="49531" y="162612"/>
                  </a:lnTo>
                  <a:lnTo>
                    <a:pt x="50647" y="161324"/>
                  </a:lnTo>
                  <a:lnTo>
                    <a:pt x="59492" y="155718"/>
                  </a:lnTo>
                  <a:lnTo>
                    <a:pt x="61698" y="151993"/>
                  </a:lnTo>
                  <a:lnTo>
                    <a:pt x="63112" y="147224"/>
                  </a:lnTo>
                  <a:lnTo>
                    <a:pt x="67756" y="141213"/>
                  </a:lnTo>
                  <a:lnTo>
                    <a:pt x="69204" y="135288"/>
                  </a:lnTo>
                  <a:lnTo>
                    <a:pt x="69732" y="124860"/>
                  </a:lnTo>
                  <a:lnTo>
                    <a:pt x="67894" y="120640"/>
                  </a:lnTo>
                  <a:lnTo>
                    <a:pt x="64337" y="115552"/>
                  </a:lnTo>
                  <a:lnTo>
                    <a:pt x="61968" y="114857"/>
                  </a:lnTo>
                  <a:lnTo>
                    <a:pt x="60350" y="114671"/>
                  </a:lnTo>
                  <a:lnTo>
                    <a:pt x="56669" y="112584"/>
                  </a:lnTo>
                  <a:lnTo>
                    <a:pt x="54701" y="111039"/>
                  </a:lnTo>
                  <a:lnTo>
                    <a:pt x="52682" y="110715"/>
                  </a:lnTo>
                  <a:lnTo>
                    <a:pt x="50631" y="111205"/>
                  </a:lnTo>
                  <a:lnTo>
                    <a:pt x="46471" y="112924"/>
                  </a:lnTo>
                  <a:lnTo>
                    <a:pt x="33823" y="114885"/>
                  </a:lnTo>
                  <a:lnTo>
                    <a:pt x="25492" y="120756"/>
                  </a:lnTo>
                  <a:lnTo>
                    <a:pt x="19019" y="126993"/>
                  </a:lnTo>
                  <a:lnTo>
                    <a:pt x="31712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g30df25825c9_0_2092"/>
            <p:cNvSpPr/>
            <p:nvPr/>
          </p:nvSpPr>
          <p:spPr>
            <a:xfrm>
              <a:off x="9398604" y="2343237"/>
              <a:ext cx="94355" cy="119539"/>
            </a:xfrm>
            <a:custGeom>
              <a:rect b="b" l="l" r="r" t="t"/>
              <a:pathLst>
                <a:path extrusionOk="0" h="119539" w="94355">
                  <a:moveTo>
                    <a:pt x="12096" y="18963"/>
                  </a:moveTo>
                  <a:lnTo>
                    <a:pt x="12096" y="18963"/>
                  </a:lnTo>
                  <a:lnTo>
                    <a:pt x="6629" y="24430"/>
                  </a:lnTo>
                  <a:lnTo>
                    <a:pt x="5215" y="30208"/>
                  </a:lnTo>
                  <a:lnTo>
                    <a:pt x="1434" y="36092"/>
                  </a:lnTo>
                  <a:lnTo>
                    <a:pt x="0" y="43010"/>
                  </a:lnTo>
                  <a:lnTo>
                    <a:pt x="280" y="53683"/>
                  </a:lnTo>
                  <a:lnTo>
                    <a:pt x="7244" y="82513"/>
                  </a:lnTo>
                  <a:lnTo>
                    <a:pt x="10660" y="95178"/>
                  </a:lnTo>
                  <a:lnTo>
                    <a:pt x="12163" y="102931"/>
                  </a:lnTo>
                  <a:lnTo>
                    <a:pt x="15182" y="108728"/>
                  </a:lnTo>
                  <a:lnTo>
                    <a:pt x="16976" y="110557"/>
                  </a:lnTo>
                  <a:lnTo>
                    <a:pt x="31184" y="119025"/>
                  </a:lnTo>
                  <a:lnTo>
                    <a:pt x="33289" y="119538"/>
                  </a:lnTo>
                  <a:lnTo>
                    <a:pt x="35396" y="119174"/>
                  </a:lnTo>
                  <a:lnTo>
                    <a:pt x="43849" y="115402"/>
                  </a:lnTo>
                  <a:lnTo>
                    <a:pt x="54429" y="113664"/>
                  </a:lnTo>
                  <a:lnTo>
                    <a:pt x="65013" y="105395"/>
                  </a:lnTo>
                  <a:lnTo>
                    <a:pt x="72774" y="97210"/>
                  </a:lnTo>
                  <a:lnTo>
                    <a:pt x="76920" y="88800"/>
                  </a:lnTo>
                  <a:lnTo>
                    <a:pt x="84323" y="80344"/>
                  </a:lnTo>
                  <a:lnTo>
                    <a:pt x="86531" y="74230"/>
                  </a:lnTo>
                  <a:lnTo>
                    <a:pt x="88218" y="67515"/>
                  </a:lnTo>
                  <a:lnTo>
                    <a:pt x="92428" y="59062"/>
                  </a:lnTo>
                  <a:lnTo>
                    <a:pt x="94354" y="43206"/>
                  </a:lnTo>
                  <a:lnTo>
                    <a:pt x="91188" y="32810"/>
                  </a:lnTo>
                  <a:lnTo>
                    <a:pt x="83798" y="21724"/>
                  </a:lnTo>
                  <a:lnTo>
                    <a:pt x="78340" y="14921"/>
                  </a:lnTo>
                  <a:lnTo>
                    <a:pt x="76815" y="10581"/>
                  </a:lnTo>
                  <a:lnTo>
                    <a:pt x="74998" y="9142"/>
                  </a:lnTo>
                  <a:lnTo>
                    <a:pt x="63823" y="4950"/>
                  </a:lnTo>
                  <a:lnTo>
                    <a:pt x="61398" y="3272"/>
                  </a:lnTo>
                  <a:lnTo>
                    <a:pt x="51242" y="908"/>
                  </a:lnTo>
                  <a:lnTo>
                    <a:pt x="35657" y="0"/>
                  </a:lnTo>
                  <a:lnTo>
                    <a:pt x="20607" y="5388"/>
                  </a:lnTo>
                  <a:lnTo>
                    <a:pt x="13169" y="11653"/>
                  </a:lnTo>
                  <a:lnTo>
                    <a:pt x="12573" y="14068"/>
                  </a:lnTo>
                  <a:lnTo>
                    <a:pt x="12105" y="24346"/>
                  </a:lnTo>
                  <a:lnTo>
                    <a:pt x="18446" y="3166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g30df25825c9_0_2092"/>
            <p:cNvSpPr/>
            <p:nvPr/>
          </p:nvSpPr>
          <p:spPr>
            <a:xfrm>
              <a:off x="9499600" y="2343237"/>
              <a:ext cx="95248" cy="114181"/>
            </a:xfrm>
            <a:custGeom>
              <a:rect b="b" l="l" r="r" t="t"/>
              <a:pathLst>
                <a:path extrusionOk="0" h="114181" w="95248">
                  <a:moveTo>
                    <a:pt x="12700" y="12613"/>
                  </a:moveTo>
                  <a:lnTo>
                    <a:pt x="12700" y="12613"/>
                  </a:lnTo>
                  <a:lnTo>
                    <a:pt x="7674" y="33335"/>
                  </a:lnTo>
                  <a:lnTo>
                    <a:pt x="2866" y="62928"/>
                  </a:lnTo>
                  <a:lnTo>
                    <a:pt x="6656" y="89996"/>
                  </a:lnTo>
                  <a:lnTo>
                    <a:pt x="11301" y="98492"/>
                  </a:lnTo>
                  <a:lnTo>
                    <a:pt x="21261" y="109861"/>
                  </a:lnTo>
                  <a:lnTo>
                    <a:pt x="25443" y="112278"/>
                  </a:lnTo>
                  <a:lnTo>
                    <a:pt x="33876" y="113831"/>
                  </a:lnTo>
                  <a:lnTo>
                    <a:pt x="49938" y="114180"/>
                  </a:lnTo>
                  <a:lnTo>
                    <a:pt x="55826" y="112316"/>
                  </a:lnTo>
                  <a:lnTo>
                    <a:pt x="60796" y="109843"/>
                  </a:lnTo>
                  <a:lnTo>
                    <a:pt x="67559" y="107744"/>
                  </a:lnTo>
                  <a:lnTo>
                    <a:pt x="91015" y="86671"/>
                  </a:lnTo>
                  <a:lnTo>
                    <a:pt x="93368" y="82452"/>
                  </a:lnTo>
                  <a:lnTo>
                    <a:pt x="94879" y="73994"/>
                  </a:lnTo>
                  <a:lnTo>
                    <a:pt x="95247" y="43129"/>
                  </a:lnTo>
                  <a:lnTo>
                    <a:pt x="93367" y="38405"/>
                  </a:lnTo>
                  <a:lnTo>
                    <a:pt x="67724" y="10498"/>
                  </a:lnTo>
                  <a:lnTo>
                    <a:pt x="63496" y="8145"/>
                  </a:lnTo>
                  <a:lnTo>
                    <a:pt x="33467" y="354"/>
                  </a:lnTo>
                  <a:lnTo>
                    <a:pt x="23623" y="0"/>
                  </a:lnTo>
                  <a:lnTo>
                    <a:pt x="19201" y="1833"/>
                  </a:lnTo>
                  <a:lnTo>
                    <a:pt x="14884" y="4294"/>
                  </a:lnTo>
                  <a:lnTo>
                    <a:pt x="6363" y="5874"/>
                  </a:lnTo>
                  <a:lnTo>
                    <a:pt x="0" y="626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g30df25825c9_0_2092"/>
            <p:cNvSpPr/>
            <p:nvPr/>
          </p:nvSpPr>
          <p:spPr>
            <a:xfrm>
              <a:off x="8877388" y="2241705"/>
              <a:ext cx="133230" cy="234739"/>
            </a:xfrm>
            <a:custGeom>
              <a:rect b="b" l="l" r="r" t="t"/>
              <a:pathLst>
                <a:path extrusionOk="0" h="234739" w="133230">
                  <a:moveTo>
                    <a:pt x="114212" y="12545"/>
                  </a:moveTo>
                  <a:lnTo>
                    <a:pt x="114212" y="12545"/>
                  </a:lnTo>
                  <a:lnTo>
                    <a:pt x="97253" y="2493"/>
                  </a:lnTo>
                  <a:lnTo>
                    <a:pt x="87107" y="368"/>
                  </a:lnTo>
                  <a:lnTo>
                    <a:pt x="80468" y="0"/>
                  </a:lnTo>
                  <a:lnTo>
                    <a:pt x="76165" y="1795"/>
                  </a:lnTo>
                  <a:lnTo>
                    <a:pt x="61171" y="11391"/>
                  </a:lnTo>
                  <a:lnTo>
                    <a:pt x="49224" y="23972"/>
                  </a:lnTo>
                  <a:lnTo>
                    <a:pt x="19481" y="50219"/>
                  </a:lnTo>
                  <a:lnTo>
                    <a:pt x="9153" y="61172"/>
                  </a:lnTo>
                  <a:lnTo>
                    <a:pt x="7546" y="65437"/>
                  </a:lnTo>
                  <a:lnTo>
                    <a:pt x="6412" y="66856"/>
                  </a:lnTo>
                  <a:lnTo>
                    <a:pt x="2151" y="69559"/>
                  </a:lnTo>
                  <a:lnTo>
                    <a:pt x="0" y="75751"/>
                  </a:lnTo>
                  <a:lnTo>
                    <a:pt x="3309" y="79329"/>
                  </a:lnTo>
                  <a:lnTo>
                    <a:pt x="6830" y="81032"/>
                  </a:lnTo>
                  <a:lnTo>
                    <a:pt x="19015" y="82315"/>
                  </a:lnTo>
                  <a:lnTo>
                    <a:pt x="21114" y="81636"/>
                  </a:lnTo>
                  <a:lnTo>
                    <a:pt x="22513" y="80478"/>
                  </a:lnTo>
                  <a:lnTo>
                    <a:pt x="23446" y="79000"/>
                  </a:lnTo>
                  <a:lnTo>
                    <a:pt x="28245" y="77359"/>
                  </a:lnTo>
                  <a:lnTo>
                    <a:pt x="59292" y="76096"/>
                  </a:lnTo>
                  <a:lnTo>
                    <a:pt x="88818" y="76048"/>
                  </a:lnTo>
                  <a:lnTo>
                    <a:pt x="97280" y="76752"/>
                  </a:lnTo>
                  <a:lnTo>
                    <a:pt x="109274" y="81115"/>
                  </a:lnTo>
                  <a:lnTo>
                    <a:pt x="115074" y="84883"/>
                  </a:lnTo>
                  <a:lnTo>
                    <a:pt x="130366" y="105112"/>
                  </a:lnTo>
                  <a:lnTo>
                    <a:pt x="132404" y="111860"/>
                  </a:lnTo>
                  <a:lnTo>
                    <a:pt x="133229" y="128955"/>
                  </a:lnTo>
                  <a:lnTo>
                    <a:pt x="125421" y="156878"/>
                  </a:lnTo>
                  <a:lnTo>
                    <a:pt x="109921" y="188396"/>
                  </a:lnTo>
                  <a:lnTo>
                    <a:pt x="102905" y="202938"/>
                  </a:lnTo>
                  <a:lnTo>
                    <a:pt x="77444" y="232608"/>
                  </a:lnTo>
                  <a:lnTo>
                    <a:pt x="76294" y="233337"/>
                  </a:lnTo>
                  <a:lnTo>
                    <a:pt x="71305" y="234363"/>
                  </a:lnTo>
                  <a:lnTo>
                    <a:pt x="64591" y="234738"/>
                  </a:lnTo>
                  <a:lnTo>
                    <a:pt x="57062" y="22844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g30df25825c9_0_2092"/>
            <p:cNvSpPr/>
            <p:nvPr/>
          </p:nvSpPr>
          <p:spPr>
            <a:xfrm>
              <a:off x="8890000" y="2222500"/>
              <a:ext cx="124294" cy="323851"/>
            </a:xfrm>
            <a:custGeom>
              <a:rect b="b" l="l" r="r" t="t"/>
              <a:pathLst>
                <a:path extrusionOk="0" h="323851" w="124294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706" y="4364"/>
                  </a:lnTo>
                  <a:lnTo>
                    <a:pt x="1882" y="5026"/>
                  </a:lnTo>
                  <a:lnTo>
                    <a:pt x="3371" y="5467"/>
                  </a:lnTo>
                  <a:lnTo>
                    <a:pt x="4363" y="6467"/>
                  </a:lnTo>
                  <a:lnTo>
                    <a:pt x="7841" y="13141"/>
                  </a:lnTo>
                  <a:lnTo>
                    <a:pt x="9460" y="15111"/>
                  </a:lnTo>
                  <a:lnTo>
                    <a:pt x="11259" y="21062"/>
                  </a:lnTo>
                  <a:lnTo>
                    <a:pt x="14154" y="32346"/>
                  </a:lnTo>
                  <a:lnTo>
                    <a:pt x="25527" y="59084"/>
                  </a:lnTo>
                  <a:lnTo>
                    <a:pt x="30395" y="70004"/>
                  </a:lnTo>
                  <a:lnTo>
                    <a:pt x="48099" y="97900"/>
                  </a:lnTo>
                  <a:lnTo>
                    <a:pt x="59189" y="127349"/>
                  </a:lnTo>
                  <a:lnTo>
                    <a:pt x="71720" y="158796"/>
                  </a:lnTo>
                  <a:lnTo>
                    <a:pt x="86193" y="189801"/>
                  </a:lnTo>
                  <a:lnTo>
                    <a:pt x="97289" y="216783"/>
                  </a:lnTo>
                  <a:lnTo>
                    <a:pt x="102914" y="245885"/>
                  </a:lnTo>
                  <a:lnTo>
                    <a:pt x="112117" y="277084"/>
                  </a:lnTo>
                  <a:lnTo>
                    <a:pt x="114012" y="293215"/>
                  </a:lnTo>
                  <a:lnTo>
                    <a:pt x="114814" y="294960"/>
                  </a:lnTo>
                  <a:lnTo>
                    <a:pt x="116054" y="296123"/>
                  </a:lnTo>
                  <a:lnTo>
                    <a:pt x="117586" y="296899"/>
                  </a:lnTo>
                  <a:lnTo>
                    <a:pt x="118607" y="298121"/>
                  </a:lnTo>
                  <a:lnTo>
                    <a:pt x="119742" y="301361"/>
                  </a:lnTo>
                  <a:lnTo>
                    <a:pt x="121303" y="315430"/>
                  </a:lnTo>
                  <a:lnTo>
                    <a:pt x="123998" y="319637"/>
                  </a:lnTo>
                  <a:lnTo>
                    <a:pt x="124293" y="321042"/>
                  </a:lnTo>
                  <a:lnTo>
                    <a:pt x="123785" y="321978"/>
                  </a:lnTo>
                  <a:lnTo>
                    <a:pt x="120650" y="323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8" name="Google Shape;1078;g30df25825c9_0_2092"/>
          <p:cNvGrpSpPr/>
          <p:nvPr/>
        </p:nvGrpSpPr>
        <p:grpSpPr>
          <a:xfrm>
            <a:off x="7296180" y="2959100"/>
            <a:ext cx="438121" cy="203201"/>
            <a:chOff x="7296180" y="2959100"/>
            <a:chExt cx="438121" cy="203201"/>
          </a:xfrm>
        </p:grpSpPr>
        <p:sp>
          <p:nvSpPr>
            <p:cNvPr id="1079" name="Google Shape;1079;g30df25825c9_0_2092"/>
            <p:cNvSpPr/>
            <p:nvPr/>
          </p:nvSpPr>
          <p:spPr>
            <a:xfrm>
              <a:off x="7296180" y="2965450"/>
              <a:ext cx="126964" cy="171365"/>
            </a:xfrm>
            <a:custGeom>
              <a:rect b="b" l="l" r="r" t="t"/>
              <a:pathLst>
                <a:path extrusionOk="0" h="171365" w="126964">
                  <a:moveTo>
                    <a:pt x="19020" y="0"/>
                  </a:moveTo>
                  <a:lnTo>
                    <a:pt x="19020" y="0"/>
                  </a:lnTo>
                  <a:lnTo>
                    <a:pt x="19020" y="3371"/>
                  </a:lnTo>
                  <a:lnTo>
                    <a:pt x="18315" y="4364"/>
                  </a:lnTo>
                  <a:lnTo>
                    <a:pt x="17138" y="5025"/>
                  </a:lnTo>
                  <a:lnTo>
                    <a:pt x="15649" y="5467"/>
                  </a:lnTo>
                  <a:lnTo>
                    <a:pt x="14656" y="7173"/>
                  </a:lnTo>
                  <a:lnTo>
                    <a:pt x="5879" y="37072"/>
                  </a:lnTo>
                  <a:lnTo>
                    <a:pt x="2596" y="46815"/>
                  </a:lnTo>
                  <a:lnTo>
                    <a:pt x="316" y="76511"/>
                  </a:lnTo>
                  <a:lnTo>
                    <a:pt x="0" y="107585"/>
                  </a:lnTo>
                  <a:lnTo>
                    <a:pt x="6439" y="136967"/>
                  </a:lnTo>
                  <a:lnTo>
                    <a:pt x="11216" y="147906"/>
                  </a:lnTo>
                  <a:lnTo>
                    <a:pt x="17853" y="157183"/>
                  </a:lnTo>
                  <a:lnTo>
                    <a:pt x="20383" y="158053"/>
                  </a:lnTo>
                  <a:lnTo>
                    <a:pt x="28449" y="158709"/>
                  </a:lnTo>
                  <a:lnTo>
                    <a:pt x="32148" y="156850"/>
                  </a:lnTo>
                  <a:lnTo>
                    <a:pt x="34122" y="155367"/>
                  </a:lnTo>
                  <a:lnTo>
                    <a:pt x="36315" y="151837"/>
                  </a:lnTo>
                  <a:lnTo>
                    <a:pt x="37996" y="147917"/>
                  </a:lnTo>
                  <a:lnTo>
                    <a:pt x="42203" y="141743"/>
                  </a:lnTo>
                  <a:lnTo>
                    <a:pt x="49295" y="124746"/>
                  </a:lnTo>
                  <a:lnTo>
                    <a:pt x="60704" y="105876"/>
                  </a:lnTo>
                  <a:lnTo>
                    <a:pt x="63356" y="98007"/>
                  </a:lnTo>
                  <a:lnTo>
                    <a:pt x="67591" y="91206"/>
                  </a:lnTo>
                  <a:lnTo>
                    <a:pt x="69865" y="84723"/>
                  </a:lnTo>
                  <a:lnTo>
                    <a:pt x="75200" y="77462"/>
                  </a:lnTo>
                  <a:lnTo>
                    <a:pt x="75524" y="77746"/>
                  </a:lnTo>
                  <a:lnTo>
                    <a:pt x="75882" y="79945"/>
                  </a:lnTo>
                  <a:lnTo>
                    <a:pt x="76684" y="80813"/>
                  </a:lnTo>
                  <a:lnTo>
                    <a:pt x="79456" y="81778"/>
                  </a:lnTo>
                  <a:lnTo>
                    <a:pt x="80477" y="83447"/>
                  </a:lnTo>
                  <a:lnTo>
                    <a:pt x="82251" y="96788"/>
                  </a:lnTo>
                  <a:lnTo>
                    <a:pt x="82510" y="127143"/>
                  </a:lnTo>
                  <a:lnTo>
                    <a:pt x="83221" y="134824"/>
                  </a:lnTo>
                  <a:lnTo>
                    <a:pt x="87546" y="147386"/>
                  </a:lnTo>
                  <a:lnTo>
                    <a:pt x="87987" y="151174"/>
                  </a:lnTo>
                  <a:lnTo>
                    <a:pt x="88987" y="153700"/>
                  </a:lnTo>
                  <a:lnTo>
                    <a:pt x="90360" y="155383"/>
                  </a:lnTo>
                  <a:lnTo>
                    <a:pt x="91980" y="156505"/>
                  </a:lnTo>
                  <a:lnTo>
                    <a:pt x="93060" y="157959"/>
                  </a:lnTo>
                  <a:lnTo>
                    <a:pt x="94936" y="164020"/>
                  </a:lnTo>
                  <a:lnTo>
                    <a:pt x="100662" y="170473"/>
                  </a:lnTo>
                  <a:lnTo>
                    <a:pt x="106958" y="171364"/>
                  </a:lnTo>
                  <a:lnTo>
                    <a:pt x="113303" y="165975"/>
                  </a:lnTo>
                  <a:lnTo>
                    <a:pt x="113841" y="163608"/>
                  </a:lnTo>
                  <a:lnTo>
                    <a:pt x="113984" y="161989"/>
                  </a:lnTo>
                  <a:lnTo>
                    <a:pt x="116024" y="158308"/>
                  </a:lnTo>
                  <a:lnTo>
                    <a:pt x="118577" y="154320"/>
                  </a:lnTo>
                  <a:lnTo>
                    <a:pt x="120015" y="147403"/>
                  </a:lnTo>
                  <a:lnTo>
                    <a:pt x="124931" y="120266"/>
                  </a:lnTo>
                  <a:lnTo>
                    <a:pt x="126851" y="89002"/>
                  </a:lnTo>
                  <a:lnTo>
                    <a:pt x="126963" y="59273"/>
                  </a:lnTo>
                  <a:lnTo>
                    <a:pt x="120794" y="28470"/>
                  </a:lnTo>
                  <a:lnTo>
                    <a:pt x="12062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g30df25825c9_0_2092"/>
            <p:cNvSpPr/>
            <p:nvPr/>
          </p:nvSpPr>
          <p:spPr>
            <a:xfrm>
              <a:off x="7461250" y="3022633"/>
              <a:ext cx="73494" cy="111509"/>
            </a:xfrm>
            <a:custGeom>
              <a:rect b="b" l="l" r="r" t="t"/>
              <a:pathLst>
                <a:path extrusionOk="0" h="111509" w="73494">
                  <a:moveTo>
                    <a:pt x="25400" y="25367"/>
                  </a:moveTo>
                  <a:lnTo>
                    <a:pt x="25400" y="25367"/>
                  </a:lnTo>
                  <a:lnTo>
                    <a:pt x="22029" y="38851"/>
                  </a:lnTo>
                  <a:lnTo>
                    <a:pt x="24137" y="58641"/>
                  </a:lnTo>
                  <a:lnTo>
                    <a:pt x="29495" y="86261"/>
                  </a:lnTo>
                  <a:lnTo>
                    <a:pt x="31305" y="98544"/>
                  </a:lnTo>
                  <a:lnTo>
                    <a:pt x="37178" y="106769"/>
                  </a:lnTo>
                  <a:lnTo>
                    <a:pt x="39572" y="107407"/>
                  </a:lnTo>
                  <a:lnTo>
                    <a:pt x="41197" y="107577"/>
                  </a:lnTo>
                  <a:lnTo>
                    <a:pt x="44886" y="109648"/>
                  </a:lnTo>
                  <a:lnTo>
                    <a:pt x="46858" y="111187"/>
                  </a:lnTo>
                  <a:lnTo>
                    <a:pt x="48877" y="111508"/>
                  </a:lnTo>
                  <a:lnTo>
                    <a:pt x="50929" y="111017"/>
                  </a:lnTo>
                  <a:lnTo>
                    <a:pt x="57036" y="107620"/>
                  </a:lnTo>
                  <a:lnTo>
                    <a:pt x="60157" y="104727"/>
                  </a:lnTo>
                  <a:lnTo>
                    <a:pt x="62014" y="101090"/>
                  </a:lnTo>
                  <a:lnTo>
                    <a:pt x="64009" y="90921"/>
                  </a:lnTo>
                  <a:lnTo>
                    <a:pt x="68487" y="82505"/>
                  </a:lnTo>
                  <a:lnTo>
                    <a:pt x="71696" y="52483"/>
                  </a:lnTo>
                  <a:lnTo>
                    <a:pt x="73198" y="49794"/>
                  </a:lnTo>
                  <a:lnTo>
                    <a:pt x="73493" y="46591"/>
                  </a:lnTo>
                  <a:lnTo>
                    <a:pt x="69557" y="28139"/>
                  </a:lnTo>
                  <a:lnTo>
                    <a:pt x="64905" y="19146"/>
                  </a:lnTo>
                  <a:lnTo>
                    <a:pt x="64437" y="16987"/>
                  </a:lnTo>
                  <a:lnTo>
                    <a:pt x="60406" y="10576"/>
                  </a:lnTo>
                  <a:lnTo>
                    <a:pt x="54743" y="4208"/>
                  </a:lnTo>
                  <a:lnTo>
                    <a:pt x="50671" y="1852"/>
                  </a:lnTo>
                  <a:lnTo>
                    <a:pt x="42307" y="339"/>
                  </a:lnTo>
                  <a:lnTo>
                    <a:pt x="26260" y="0"/>
                  </a:lnTo>
                  <a:lnTo>
                    <a:pt x="20373" y="1863"/>
                  </a:lnTo>
                  <a:lnTo>
                    <a:pt x="17815" y="3348"/>
                  </a:lnTo>
                  <a:lnTo>
                    <a:pt x="16110" y="5043"/>
                  </a:lnTo>
                  <a:lnTo>
                    <a:pt x="13005" y="10094"/>
                  </a:lnTo>
                  <a:lnTo>
                    <a:pt x="4921" y="14398"/>
                  </a:lnTo>
                  <a:lnTo>
                    <a:pt x="0" y="1901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g30df25825c9_0_2092"/>
            <p:cNvSpPr/>
            <p:nvPr/>
          </p:nvSpPr>
          <p:spPr>
            <a:xfrm>
              <a:off x="7537530" y="3035300"/>
              <a:ext cx="88821" cy="95251"/>
            </a:xfrm>
            <a:custGeom>
              <a:rect b="b" l="l" r="r" t="t"/>
              <a:pathLst>
                <a:path extrusionOk="0" h="95251" w="88821">
                  <a:moveTo>
                    <a:pt x="38020" y="0"/>
                  </a:moveTo>
                  <a:lnTo>
                    <a:pt x="38020" y="0"/>
                  </a:lnTo>
                  <a:lnTo>
                    <a:pt x="32552" y="0"/>
                  </a:lnTo>
                  <a:lnTo>
                    <a:pt x="26775" y="4364"/>
                  </a:lnTo>
                  <a:lnTo>
                    <a:pt x="20137" y="6089"/>
                  </a:lnTo>
                  <a:lnTo>
                    <a:pt x="15945" y="6272"/>
                  </a:lnTo>
                  <a:lnTo>
                    <a:pt x="12217" y="8197"/>
                  </a:lnTo>
                  <a:lnTo>
                    <a:pt x="10235" y="9698"/>
                  </a:lnTo>
                  <a:lnTo>
                    <a:pt x="8033" y="13247"/>
                  </a:lnTo>
                  <a:lnTo>
                    <a:pt x="326" y="37828"/>
                  </a:lnTo>
                  <a:lnTo>
                    <a:pt x="0" y="49884"/>
                  </a:lnTo>
                  <a:lnTo>
                    <a:pt x="1838" y="55802"/>
                  </a:lnTo>
                  <a:lnTo>
                    <a:pt x="4300" y="60784"/>
                  </a:lnTo>
                  <a:lnTo>
                    <a:pt x="6011" y="71888"/>
                  </a:lnTo>
                  <a:lnTo>
                    <a:pt x="6803" y="73325"/>
                  </a:lnTo>
                  <a:lnTo>
                    <a:pt x="8037" y="74283"/>
                  </a:lnTo>
                  <a:lnTo>
                    <a:pt x="11715" y="75822"/>
                  </a:lnTo>
                  <a:lnTo>
                    <a:pt x="18685" y="76190"/>
                  </a:lnTo>
                  <a:lnTo>
                    <a:pt x="28422" y="66740"/>
                  </a:lnTo>
                  <a:lnTo>
                    <a:pt x="30227" y="63059"/>
                  </a:lnTo>
                  <a:lnTo>
                    <a:pt x="31586" y="48657"/>
                  </a:lnTo>
                  <a:lnTo>
                    <a:pt x="31644" y="42326"/>
                  </a:lnTo>
                  <a:lnTo>
                    <a:pt x="33540" y="38097"/>
                  </a:lnTo>
                  <a:lnTo>
                    <a:pt x="36029" y="33865"/>
                  </a:lnTo>
                  <a:lnTo>
                    <a:pt x="37626" y="25399"/>
                  </a:lnTo>
                  <a:lnTo>
                    <a:pt x="38018" y="19083"/>
                  </a:lnTo>
                  <a:lnTo>
                    <a:pt x="41390" y="22430"/>
                  </a:lnTo>
                  <a:lnTo>
                    <a:pt x="43046" y="25962"/>
                  </a:lnTo>
                  <a:lnTo>
                    <a:pt x="49814" y="55414"/>
                  </a:lnTo>
                  <a:lnTo>
                    <a:pt x="52199" y="61788"/>
                  </a:lnTo>
                  <a:lnTo>
                    <a:pt x="54905" y="67678"/>
                  </a:lnTo>
                  <a:lnTo>
                    <a:pt x="57134" y="78222"/>
                  </a:lnTo>
                  <a:lnTo>
                    <a:pt x="61950" y="86128"/>
                  </a:lnTo>
                  <a:lnTo>
                    <a:pt x="65825" y="90725"/>
                  </a:lnTo>
                  <a:lnTo>
                    <a:pt x="69897" y="93239"/>
                  </a:lnTo>
                  <a:lnTo>
                    <a:pt x="81224" y="95132"/>
                  </a:lnTo>
                  <a:lnTo>
                    <a:pt x="88820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g30df25825c9_0_2092"/>
            <p:cNvSpPr/>
            <p:nvPr/>
          </p:nvSpPr>
          <p:spPr>
            <a:xfrm>
              <a:off x="7620000" y="2959100"/>
              <a:ext cx="114301" cy="203201"/>
            </a:xfrm>
            <a:custGeom>
              <a:rect b="b" l="l" r="r" t="t"/>
              <a:pathLst>
                <a:path extrusionOk="0" h="203201" w="114301">
                  <a:moveTo>
                    <a:pt x="0" y="0"/>
                  </a:moveTo>
                  <a:lnTo>
                    <a:pt x="0" y="0"/>
                  </a:lnTo>
                  <a:lnTo>
                    <a:pt x="0" y="14927"/>
                  </a:lnTo>
                  <a:lnTo>
                    <a:pt x="10831" y="46246"/>
                  </a:lnTo>
                  <a:lnTo>
                    <a:pt x="17218" y="73210"/>
                  </a:lnTo>
                  <a:lnTo>
                    <a:pt x="23173" y="101337"/>
                  </a:lnTo>
                  <a:lnTo>
                    <a:pt x="28477" y="127941"/>
                  </a:lnTo>
                  <a:lnTo>
                    <a:pt x="31462" y="156344"/>
                  </a:lnTo>
                  <a:lnTo>
                    <a:pt x="31748" y="176772"/>
                  </a:lnTo>
                  <a:lnTo>
                    <a:pt x="31043" y="177115"/>
                  </a:lnTo>
                  <a:lnTo>
                    <a:pt x="25478" y="177792"/>
                  </a:lnTo>
                  <a:lnTo>
                    <a:pt x="25423" y="174427"/>
                  </a:lnTo>
                  <a:lnTo>
                    <a:pt x="23529" y="170891"/>
                  </a:lnTo>
                  <a:lnTo>
                    <a:pt x="22036" y="168961"/>
                  </a:lnTo>
                  <a:lnTo>
                    <a:pt x="20377" y="163053"/>
                  </a:lnTo>
                  <a:lnTo>
                    <a:pt x="17286" y="144546"/>
                  </a:lnTo>
                  <a:lnTo>
                    <a:pt x="14739" y="136210"/>
                  </a:lnTo>
                  <a:lnTo>
                    <a:pt x="14009" y="121027"/>
                  </a:lnTo>
                  <a:lnTo>
                    <a:pt x="20575" y="96844"/>
                  </a:lnTo>
                  <a:lnTo>
                    <a:pt x="27818" y="87098"/>
                  </a:lnTo>
                  <a:lnTo>
                    <a:pt x="33765" y="84572"/>
                  </a:lnTo>
                  <a:lnTo>
                    <a:pt x="37327" y="83898"/>
                  </a:lnTo>
                  <a:lnTo>
                    <a:pt x="39701" y="82743"/>
                  </a:lnTo>
                  <a:lnTo>
                    <a:pt x="41284" y="81267"/>
                  </a:lnTo>
                  <a:lnTo>
                    <a:pt x="42339" y="79578"/>
                  </a:lnTo>
                  <a:lnTo>
                    <a:pt x="43748" y="78452"/>
                  </a:lnTo>
                  <a:lnTo>
                    <a:pt x="47196" y="77201"/>
                  </a:lnTo>
                  <a:lnTo>
                    <a:pt x="49102" y="77573"/>
                  </a:lnTo>
                  <a:lnTo>
                    <a:pt x="57233" y="81358"/>
                  </a:lnTo>
                  <a:lnTo>
                    <a:pt x="65406" y="84078"/>
                  </a:lnTo>
                  <a:lnTo>
                    <a:pt x="74883" y="87471"/>
                  </a:lnTo>
                  <a:lnTo>
                    <a:pt x="79848" y="88970"/>
                  </a:lnTo>
                  <a:lnTo>
                    <a:pt x="84406" y="91988"/>
                  </a:lnTo>
                  <a:lnTo>
                    <a:pt x="85904" y="94487"/>
                  </a:lnTo>
                  <a:lnTo>
                    <a:pt x="90189" y="106754"/>
                  </a:lnTo>
                  <a:lnTo>
                    <a:pt x="93001" y="111652"/>
                  </a:lnTo>
                  <a:lnTo>
                    <a:pt x="100145" y="135758"/>
                  </a:lnTo>
                  <a:lnTo>
                    <a:pt x="103354" y="164754"/>
                  </a:lnTo>
                  <a:lnTo>
                    <a:pt x="106588" y="177698"/>
                  </a:lnTo>
                  <a:lnTo>
                    <a:pt x="108477" y="193884"/>
                  </a:lnTo>
                  <a:lnTo>
                    <a:pt x="114300" y="203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3" name="Google Shape;1083;g30df25825c9_0_2092"/>
          <p:cNvGrpSpPr/>
          <p:nvPr/>
        </p:nvGrpSpPr>
        <p:grpSpPr>
          <a:xfrm>
            <a:off x="7670823" y="1987550"/>
            <a:ext cx="298344" cy="342821"/>
            <a:chOff x="7670823" y="1987550"/>
            <a:chExt cx="298344" cy="342821"/>
          </a:xfrm>
        </p:grpSpPr>
        <p:sp>
          <p:nvSpPr>
            <p:cNvPr id="1084" name="Google Shape;1084;g30df25825c9_0_2092"/>
            <p:cNvSpPr/>
            <p:nvPr/>
          </p:nvSpPr>
          <p:spPr>
            <a:xfrm>
              <a:off x="7816850" y="2165350"/>
              <a:ext cx="60794" cy="165021"/>
            </a:xfrm>
            <a:custGeom>
              <a:rect b="b" l="l" r="r" t="t"/>
              <a:pathLst>
                <a:path extrusionOk="0" h="165021" w="60794">
                  <a:moveTo>
                    <a:pt x="19050" y="152400"/>
                  </a:moveTo>
                  <a:lnTo>
                    <a:pt x="19050" y="152400"/>
                  </a:lnTo>
                  <a:lnTo>
                    <a:pt x="19050" y="155771"/>
                  </a:lnTo>
                  <a:lnTo>
                    <a:pt x="18345" y="156764"/>
                  </a:lnTo>
                  <a:lnTo>
                    <a:pt x="17168" y="157426"/>
                  </a:lnTo>
                  <a:lnTo>
                    <a:pt x="13582" y="158489"/>
                  </a:lnTo>
                  <a:lnTo>
                    <a:pt x="13092" y="160515"/>
                  </a:lnTo>
                  <a:lnTo>
                    <a:pt x="12961" y="162044"/>
                  </a:lnTo>
                  <a:lnTo>
                    <a:pt x="12168" y="163062"/>
                  </a:lnTo>
                  <a:lnTo>
                    <a:pt x="6618" y="165020"/>
                  </a:lnTo>
                  <a:lnTo>
                    <a:pt x="906" y="159625"/>
                  </a:lnTo>
                  <a:lnTo>
                    <a:pt x="268" y="155638"/>
                  </a:lnTo>
                  <a:lnTo>
                    <a:pt x="0" y="127783"/>
                  </a:lnTo>
                  <a:lnTo>
                    <a:pt x="6089" y="96449"/>
                  </a:lnTo>
                  <a:lnTo>
                    <a:pt x="8115" y="90374"/>
                  </a:lnTo>
                  <a:lnTo>
                    <a:pt x="10662" y="84616"/>
                  </a:lnTo>
                  <a:lnTo>
                    <a:pt x="15802" y="65331"/>
                  </a:lnTo>
                  <a:lnTo>
                    <a:pt x="23478" y="53697"/>
                  </a:lnTo>
                  <a:lnTo>
                    <a:pt x="35295" y="40285"/>
                  </a:lnTo>
                  <a:lnTo>
                    <a:pt x="39428" y="31763"/>
                  </a:lnTo>
                  <a:lnTo>
                    <a:pt x="42218" y="27523"/>
                  </a:lnTo>
                  <a:lnTo>
                    <a:pt x="43458" y="23286"/>
                  </a:lnTo>
                  <a:lnTo>
                    <a:pt x="44494" y="21874"/>
                  </a:lnTo>
                  <a:lnTo>
                    <a:pt x="45891" y="20933"/>
                  </a:lnTo>
                  <a:lnTo>
                    <a:pt x="47527" y="20305"/>
                  </a:lnTo>
                  <a:lnTo>
                    <a:pt x="48619" y="19181"/>
                  </a:lnTo>
                  <a:lnTo>
                    <a:pt x="51314" y="12656"/>
                  </a:lnTo>
                  <a:lnTo>
                    <a:pt x="56882" y="6638"/>
                  </a:lnTo>
                  <a:lnTo>
                    <a:pt x="57071" y="3064"/>
                  </a:lnTo>
                  <a:lnTo>
                    <a:pt x="57803" y="2043"/>
                  </a:lnTo>
                  <a:lnTo>
                    <a:pt x="58996" y="1362"/>
                  </a:lnTo>
                  <a:lnTo>
                    <a:pt x="60498" y="908"/>
                  </a:lnTo>
                  <a:lnTo>
                    <a:pt x="60793" y="605"/>
                  </a:lnTo>
                  <a:lnTo>
                    <a:pt x="60285" y="403"/>
                  </a:lnTo>
                  <a:lnTo>
                    <a:pt x="571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g30df25825c9_0_2092"/>
            <p:cNvSpPr/>
            <p:nvPr/>
          </p:nvSpPr>
          <p:spPr>
            <a:xfrm>
              <a:off x="7785100" y="2140214"/>
              <a:ext cx="88901" cy="94987"/>
            </a:xfrm>
            <a:custGeom>
              <a:rect b="b" l="l" r="r" t="t"/>
              <a:pathLst>
                <a:path extrusionOk="0" h="94987" w="88901">
                  <a:moveTo>
                    <a:pt x="0" y="31486"/>
                  </a:moveTo>
                  <a:lnTo>
                    <a:pt x="0" y="31486"/>
                  </a:lnTo>
                  <a:lnTo>
                    <a:pt x="0" y="22027"/>
                  </a:lnTo>
                  <a:lnTo>
                    <a:pt x="705" y="20947"/>
                  </a:lnTo>
                  <a:lnTo>
                    <a:pt x="1882" y="20226"/>
                  </a:lnTo>
                  <a:lnTo>
                    <a:pt x="3372" y="19746"/>
                  </a:lnTo>
                  <a:lnTo>
                    <a:pt x="4364" y="18721"/>
                  </a:lnTo>
                  <a:lnTo>
                    <a:pt x="5468" y="15699"/>
                  </a:lnTo>
                  <a:lnTo>
                    <a:pt x="6468" y="14612"/>
                  </a:lnTo>
                  <a:lnTo>
                    <a:pt x="9460" y="13403"/>
                  </a:lnTo>
                  <a:lnTo>
                    <a:pt x="17129" y="11921"/>
                  </a:lnTo>
                  <a:lnTo>
                    <a:pt x="24171" y="6994"/>
                  </a:lnTo>
                  <a:lnTo>
                    <a:pt x="30228" y="6265"/>
                  </a:lnTo>
                  <a:lnTo>
                    <a:pt x="34131" y="6166"/>
                  </a:lnTo>
                  <a:lnTo>
                    <a:pt x="38218" y="4240"/>
                  </a:lnTo>
                  <a:lnTo>
                    <a:pt x="42386" y="1738"/>
                  </a:lnTo>
                  <a:lnTo>
                    <a:pt x="50810" y="132"/>
                  </a:lnTo>
                  <a:lnTo>
                    <a:pt x="52924" y="0"/>
                  </a:lnTo>
                  <a:lnTo>
                    <a:pt x="57153" y="1735"/>
                  </a:lnTo>
                  <a:lnTo>
                    <a:pt x="62247" y="5227"/>
                  </a:lnTo>
                  <a:lnTo>
                    <a:pt x="66500" y="5832"/>
                  </a:lnTo>
                  <a:lnTo>
                    <a:pt x="67616" y="6622"/>
                  </a:lnTo>
                  <a:lnTo>
                    <a:pt x="68360" y="7854"/>
                  </a:lnTo>
                  <a:lnTo>
                    <a:pt x="68857" y="9382"/>
                  </a:lnTo>
                  <a:lnTo>
                    <a:pt x="69893" y="10400"/>
                  </a:lnTo>
                  <a:lnTo>
                    <a:pt x="76627" y="13915"/>
                  </a:lnTo>
                  <a:lnTo>
                    <a:pt x="78601" y="15539"/>
                  </a:lnTo>
                  <a:lnTo>
                    <a:pt x="80795" y="19224"/>
                  </a:lnTo>
                  <a:lnTo>
                    <a:pt x="88292" y="48542"/>
                  </a:lnTo>
                  <a:lnTo>
                    <a:pt x="88895" y="80113"/>
                  </a:lnTo>
                  <a:lnTo>
                    <a:pt x="88900" y="9498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g30df25825c9_0_2092"/>
            <p:cNvSpPr/>
            <p:nvPr/>
          </p:nvSpPr>
          <p:spPr>
            <a:xfrm>
              <a:off x="7670823" y="2025650"/>
              <a:ext cx="133328" cy="95251"/>
            </a:xfrm>
            <a:custGeom>
              <a:rect b="b" l="l" r="r" t="t"/>
              <a:pathLst>
                <a:path extrusionOk="0" h="95251" w="133328">
                  <a:moveTo>
                    <a:pt x="6327" y="95250"/>
                  </a:moveTo>
                  <a:lnTo>
                    <a:pt x="6327" y="95250"/>
                  </a:lnTo>
                  <a:lnTo>
                    <a:pt x="2956" y="95250"/>
                  </a:lnTo>
                  <a:lnTo>
                    <a:pt x="1963" y="94544"/>
                  </a:lnTo>
                  <a:lnTo>
                    <a:pt x="1301" y="93369"/>
                  </a:lnTo>
                  <a:lnTo>
                    <a:pt x="55" y="89162"/>
                  </a:lnTo>
                  <a:lnTo>
                    <a:pt x="0" y="85606"/>
                  </a:lnTo>
                  <a:lnTo>
                    <a:pt x="1868" y="82027"/>
                  </a:lnTo>
                  <a:lnTo>
                    <a:pt x="3354" y="80085"/>
                  </a:lnTo>
                  <a:lnTo>
                    <a:pt x="6887" y="77926"/>
                  </a:lnTo>
                  <a:lnTo>
                    <a:pt x="10809" y="76262"/>
                  </a:lnTo>
                  <a:lnTo>
                    <a:pt x="42429" y="52195"/>
                  </a:lnTo>
                  <a:lnTo>
                    <a:pt x="74148" y="26523"/>
                  </a:lnTo>
                  <a:lnTo>
                    <a:pt x="99335" y="9362"/>
                  </a:lnTo>
                  <a:lnTo>
                    <a:pt x="112789" y="5063"/>
                  </a:lnTo>
                  <a:lnTo>
                    <a:pt x="117849" y="2250"/>
                  </a:lnTo>
                  <a:lnTo>
                    <a:pt x="125636" y="296"/>
                  </a:lnTo>
                  <a:lnTo>
                    <a:pt x="133327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g30df25825c9_0_2092"/>
            <p:cNvSpPr/>
            <p:nvPr/>
          </p:nvSpPr>
          <p:spPr>
            <a:xfrm>
              <a:off x="7715774" y="1987550"/>
              <a:ext cx="69327" cy="196437"/>
            </a:xfrm>
            <a:custGeom>
              <a:rect b="b" l="l" r="r" t="t"/>
              <a:pathLst>
                <a:path extrusionOk="0" h="196437" w="69327">
                  <a:moveTo>
                    <a:pt x="12176" y="0"/>
                  </a:moveTo>
                  <a:lnTo>
                    <a:pt x="12176" y="0"/>
                  </a:lnTo>
                  <a:lnTo>
                    <a:pt x="3449" y="15209"/>
                  </a:lnTo>
                  <a:lnTo>
                    <a:pt x="0" y="44780"/>
                  </a:lnTo>
                  <a:lnTo>
                    <a:pt x="4649" y="70621"/>
                  </a:lnTo>
                  <a:lnTo>
                    <a:pt x="12361" y="98407"/>
                  </a:lnTo>
                  <a:lnTo>
                    <a:pt x="22784" y="127416"/>
                  </a:lnTo>
                  <a:lnTo>
                    <a:pt x="33346" y="158805"/>
                  </a:lnTo>
                  <a:lnTo>
                    <a:pt x="43926" y="181718"/>
                  </a:lnTo>
                  <a:lnTo>
                    <a:pt x="52393" y="192136"/>
                  </a:lnTo>
                  <a:lnTo>
                    <a:pt x="56626" y="194755"/>
                  </a:lnTo>
                  <a:lnTo>
                    <a:pt x="61721" y="196436"/>
                  </a:lnTo>
                  <a:lnTo>
                    <a:pt x="64300" y="194784"/>
                  </a:lnTo>
                  <a:lnTo>
                    <a:pt x="69326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g30df25825c9_0_2092"/>
            <p:cNvSpPr/>
            <p:nvPr/>
          </p:nvSpPr>
          <p:spPr>
            <a:xfrm>
              <a:off x="7825950" y="2070125"/>
              <a:ext cx="41701" cy="57095"/>
            </a:xfrm>
            <a:custGeom>
              <a:rect b="b" l="l" r="r" t="t"/>
              <a:pathLst>
                <a:path extrusionOk="0" h="57095" w="41701">
                  <a:moveTo>
                    <a:pt x="16300" y="6325"/>
                  </a:moveTo>
                  <a:lnTo>
                    <a:pt x="16300" y="6325"/>
                  </a:lnTo>
                  <a:lnTo>
                    <a:pt x="3884" y="6325"/>
                  </a:lnTo>
                  <a:lnTo>
                    <a:pt x="3600" y="22112"/>
                  </a:lnTo>
                  <a:lnTo>
                    <a:pt x="5482" y="25806"/>
                  </a:lnTo>
                  <a:lnTo>
                    <a:pt x="6972" y="27779"/>
                  </a:lnTo>
                  <a:lnTo>
                    <a:pt x="8626" y="33734"/>
                  </a:lnTo>
                  <a:lnTo>
                    <a:pt x="9068" y="37298"/>
                  </a:lnTo>
                  <a:lnTo>
                    <a:pt x="10068" y="39674"/>
                  </a:lnTo>
                  <a:lnTo>
                    <a:pt x="11440" y="41257"/>
                  </a:lnTo>
                  <a:lnTo>
                    <a:pt x="13060" y="42313"/>
                  </a:lnTo>
                  <a:lnTo>
                    <a:pt x="14140" y="43723"/>
                  </a:lnTo>
                  <a:lnTo>
                    <a:pt x="17754" y="51054"/>
                  </a:lnTo>
                  <a:lnTo>
                    <a:pt x="21683" y="55926"/>
                  </a:lnTo>
                  <a:lnTo>
                    <a:pt x="24102" y="56592"/>
                  </a:lnTo>
                  <a:lnTo>
                    <a:pt x="28713" y="57094"/>
                  </a:lnTo>
                  <a:lnTo>
                    <a:pt x="28916" y="53745"/>
                  </a:lnTo>
                  <a:lnTo>
                    <a:pt x="29650" y="52755"/>
                  </a:lnTo>
                  <a:lnTo>
                    <a:pt x="32346" y="51655"/>
                  </a:lnTo>
                  <a:lnTo>
                    <a:pt x="33347" y="50656"/>
                  </a:lnTo>
                  <a:lnTo>
                    <a:pt x="34460" y="47665"/>
                  </a:lnTo>
                  <a:lnTo>
                    <a:pt x="35462" y="46585"/>
                  </a:lnTo>
                  <a:lnTo>
                    <a:pt x="38457" y="45385"/>
                  </a:lnTo>
                  <a:lnTo>
                    <a:pt x="39538" y="44360"/>
                  </a:lnTo>
                  <a:lnTo>
                    <a:pt x="40739" y="41338"/>
                  </a:lnTo>
                  <a:lnTo>
                    <a:pt x="41700" y="16002"/>
                  </a:lnTo>
                  <a:lnTo>
                    <a:pt x="40995" y="14893"/>
                  </a:lnTo>
                  <a:lnTo>
                    <a:pt x="39818" y="14154"/>
                  </a:lnTo>
                  <a:lnTo>
                    <a:pt x="38328" y="13661"/>
                  </a:lnTo>
                  <a:lnTo>
                    <a:pt x="37336" y="12627"/>
                  </a:lnTo>
                  <a:lnTo>
                    <a:pt x="36232" y="9596"/>
                  </a:lnTo>
                  <a:lnTo>
                    <a:pt x="35232" y="8506"/>
                  </a:lnTo>
                  <a:lnTo>
                    <a:pt x="32240" y="7294"/>
                  </a:lnTo>
                  <a:lnTo>
                    <a:pt x="31160" y="6266"/>
                  </a:lnTo>
                  <a:lnTo>
                    <a:pt x="29961" y="3241"/>
                  </a:lnTo>
                  <a:lnTo>
                    <a:pt x="28935" y="2152"/>
                  </a:lnTo>
                  <a:lnTo>
                    <a:pt x="25913" y="943"/>
                  </a:lnTo>
                  <a:lnTo>
                    <a:pt x="11179" y="0"/>
                  </a:lnTo>
                  <a:lnTo>
                    <a:pt x="1849" y="8090"/>
                  </a:lnTo>
                  <a:lnTo>
                    <a:pt x="316" y="9619"/>
                  </a:lnTo>
                  <a:lnTo>
                    <a:pt x="0" y="10637"/>
                  </a:lnTo>
                  <a:lnTo>
                    <a:pt x="495" y="11317"/>
                  </a:lnTo>
                  <a:lnTo>
                    <a:pt x="3418" y="12596"/>
                  </a:lnTo>
                  <a:lnTo>
                    <a:pt x="9950" y="1267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g30df25825c9_0_2092"/>
            <p:cNvSpPr/>
            <p:nvPr/>
          </p:nvSpPr>
          <p:spPr>
            <a:xfrm>
              <a:off x="7905750" y="2038437"/>
              <a:ext cx="63417" cy="68773"/>
            </a:xfrm>
            <a:custGeom>
              <a:rect b="b" l="l" r="r" t="t"/>
              <a:pathLst>
                <a:path extrusionOk="0" h="68773" w="63417">
                  <a:moveTo>
                    <a:pt x="0" y="31663"/>
                  </a:moveTo>
                  <a:lnTo>
                    <a:pt x="0" y="31663"/>
                  </a:lnTo>
                  <a:lnTo>
                    <a:pt x="0" y="35034"/>
                  </a:lnTo>
                  <a:lnTo>
                    <a:pt x="1882" y="38571"/>
                  </a:lnTo>
                  <a:lnTo>
                    <a:pt x="10540" y="49207"/>
                  </a:lnTo>
                  <a:lnTo>
                    <a:pt x="12765" y="55127"/>
                  </a:lnTo>
                  <a:lnTo>
                    <a:pt x="15787" y="59260"/>
                  </a:lnTo>
                  <a:lnTo>
                    <a:pt x="19481" y="61567"/>
                  </a:lnTo>
                  <a:lnTo>
                    <a:pt x="21455" y="62182"/>
                  </a:lnTo>
                  <a:lnTo>
                    <a:pt x="22769" y="63298"/>
                  </a:lnTo>
                  <a:lnTo>
                    <a:pt x="24230" y="66419"/>
                  </a:lnTo>
                  <a:lnTo>
                    <a:pt x="25326" y="67534"/>
                  </a:lnTo>
                  <a:lnTo>
                    <a:pt x="28425" y="68772"/>
                  </a:lnTo>
                  <a:lnTo>
                    <a:pt x="30238" y="68397"/>
                  </a:lnTo>
                  <a:lnTo>
                    <a:pt x="38219" y="64607"/>
                  </a:lnTo>
                  <a:lnTo>
                    <a:pt x="43219" y="63649"/>
                  </a:lnTo>
                  <a:lnTo>
                    <a:pt x="47456" y="60112"/>
                  </a:lnTo>
                  <a:lnTo>
                    <a:pt x="49314" y="56536"/>
                  </a:lnTo>
                  <a:lnTo>
                    <a:pt x="49809" y="54595"/>
                  </a:lnTo>
                  <a:lnTo>
                    <a:pt x="50845" y="53301"/>
                  </a:lnTo>
                  <a:lnTo>
                    <a:pt x="53877" y="51863"/>
                  </a:lnTo>
                  <a:lnTo>
                    <a:pt x="54969" y="50774"/>
                  </a:lnTo>
                  <a:lnTo>
                    <a:pt x="62854" y="38090"/>
                  </a:lnTo>
                  <a:lnTo>
                    <a:pt x="63416" y="29278"/>
                  </a:lnTo>
                  <a:lnTo>
                    <a:pt x="61581" y="25194"/>
                  </a:lnTo>
                  <a:lnTo>
                    <a:pt x="52958" y="14137"/>
                  </a:lnTo>
                  <a:lnTo>
                    <a:pt x="51759" y="10233"/>
                  </a:lnTo>
                  <a:lnTo>
                    <a:pt x="50734" y="8909"/>
                  </a:lnTo>
                  <a:lnTo>
                    <a:pt x="37973" y="1392"/>
                  </a:lnTo>
                  <a:lnTo>
                    <a:pt x="28743" y="0"/>
                  </a:lnTo>
                  <a:lnTo>
                    <a:pt x="25005" y="1833"/>
                  </a:lnTo>
                  <a:lnTo>
                    <a:pt x="20226" y="5388"/>
                  </a:lnTo>
                  <a:lnTo>
                    <a:pt x="19573" y="7756"/>
                  </a:lnTo>
                  <a:lnTo>
                    <a:pt x="19050" y="1896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1094" name="Google Shape;1094;g30df25825c9_0_2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573" y="36200"/>
            <a:ext cx="7165079" cy="668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g30df25825c9_0_213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96" name="Google Shape;1096;g30df25825c9_0_2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5500" y="6052550"/>
            <a:ext cx="3724275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7" name="Google Shape;1097;g30df25825c9_0_2135"/>
          <p:cNvGrpSpPr/>
          <p:nvPr/>
        </p:nvGrpSpPr>
        <p:grpSpPr>
          <a:xfrm>
            <a:off x="2121168" y="1365250"/>
            <a:ext cx="355333" cy="615951"/>
            <a:chOff x="2121168" y="1365250"/>
            <a:chExt cx="355333" cy="615951"/>
          </a:xfrm>
        </p:grpSpPr>
        <p:sp>
          <p:nvSpPr>
            <p:cNvPr id="1098" name="Google Shape;1098;g30df25825c9_0_2135"/>
            <p:cNvSpPr/>
            <p:nvPr/>
          </p:nvSpPr>
          <p:spPr>
            <a:xfrm>
              <a:off x="2121168" y="1892300"/>
              <a:ext cx="94983" cy="88901"/>
            </a:xfrm>
            <a:custGeom>
              <a:rect b="b" l="l" r="r" t="t"/>
              <a:pathLst>
                <a:path extrusionOk="0" h="88901" w="94983">
                  <a:moveTo>
                    <a:pt x="69582" y="0"/>
                  </a:moveTo>
                  <a:lnTo>
                    <a:pt x="69582" y="0"/>
                  </a:lnTo>
                  <a:lnTo>
                    <a:pt x="45733" y="29807"/>
                  </a:lnTo>
                  <a:lnTo>
                    <a:pt x="26413" y="49512"/>
                  </a:lnTo>
                  <a:lnTo>
                    <a:pt x="23820" y="50228"/>
                  </a:lnTo>
                  <a:lnTo>
                    <a:pt x="22141" y="50418"/>
                  </a:lnTo>
                  <a:lnTo>
                    <a:pt x="21021" y="51251"/>
                  </a:lnTo>
                  <a:lnTo>
                    <a:pt x="13341" y="62537"/>
                  </a:lnTo>
                  <a:lnTo>
                    <a:pt x="12701" y="66586"/>
                  </a:lnTo>
                  <a:lnTo>
                    <a:pt x="11906" y="67674"/>
                  </a:lnTo>
                  <a:lnTo>
                    <a:pt x="10670" y="68399"/>
                  </a:lnTo>
                  <a:lnTo>
                    <a:pt x="6350" y="69765"/>
                  </a:lnTo>
                  <a:lnTo>
                    <a:pt x="0" y="75936"/>
                  </a:lnTo>
                  <a:lnTo>
                    <a:pt x="31602" y="76200"/>
                  </a:lnTo>
                  <a:lnTo>
                    <a:pt x="46306" y="76200"/>
                  </a:lnTo>
                  <a:lnTo>
                    <a:pt x="50535" y="78081"/>
                  </a:lnTo>
                  <a:lnTo>
                    <a:pt x="54767" y="80564"/>
                  </a:lnTo>
                  <a:lnTo>
                    <a:pt x="63233" y="82158"/>
                  </a:lnTo>
                  <a:lnTo>
                    <a:pt x="72581" y="82527"/>
                  </a:lnTo>
                  <a:lnTo>
                    <a:pt x="76324" y="84421"/>
                  </a:lnTo>
                  <a:lnTo>
                    <a:pt x="80340" y="86909"/>
                  </a:lnTo>
                  <a:lnTo>
                    <a:pt x="88666" y="88507"/>
                  </a:lnTo>
                  <a:lnTo>
                    <a:pt x="94982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g30df25825c9_0_2135"/>
            <p:cNvSpPr/>
            <p:nvPr/>
          </p:nvSpPr>
          <p:spPr>
            <a:xfrm>
              <a:off x="2165350" y="1365250"/>
              <a:ext cx="311151" cy="565151"/>
            </a:xfrm>
            <a:custGeom>
              <a:rect b="b" l="l" r="r" t="t"/>
              <a:pathLst>
                <a:path extrusionOk="0" h="565151" w="311151">
                  <a:moveTo>
                    <a:pt x="234950" y="0"/>
                  </a:moveTo>
                  <a:lnTo>
                    <a:pt x="234950" y="0"/>
                  </a:lnTo>
                  <a:lnTo>
                    <a:pt x="250737" y="0"/>
                  </a:lnTo>
                  <a:lnTo>
                    <a:pt x="251824" y="706"/>
                  </a:lnTo>
                  <a:lnTo>
                    <a:pt x="252550" y="1882"/>
                  </a:lnTo>
                  <a:lnTo>
                    <a:pt x="253033" y="3371"/>
                  </a:lnTo>
                  <a:lnTo>
                    <a:pt x="254061" y="4364"/>
                  </a:lnTo>
                  <a:lnTo>
                    <a:pt x="259383" y="6088"/>
                  </a:lnTo>
                  <a:lnTo>
                    <a:pt x="259920" y="8115"/>
                  </a:lnTo>
                  <a:lnTo>
                    <a:pt x="260265" y="11794"/>
                  </a:lnTo>
                  <a:lnTo>
                    <a:pt x="262194" y="12297"/>
                  </a:lnTo>
                  <a:lnTo>
                    <a:pt x="263696" y="12432"/>
                  </a:lnTo>
                  <a:lnTo>
                    <a:pt x="264697" y="13227"/>
                  </a:lnTo>
                  <a:lnTo>
                    <a:pt x="265810" y="15991"/>
                  </a:lnTo>
                  <a:lnTo>
                    <a:pt x="266812" y="17011"/>
                  </a:lnTo>
                  <a:lnTo>
                    <a:pt x="273115" y="19577"/>
                  </a:lnTo>
                  <a:lnTo>
                    <a:pt x="288835" y="34836"/>
                  </a:lnTo>
                  <a:lnTo>
                    <a:pt x="290649" y="38531"/>
                  </a:lnTo>
                  <a:lnTo>
                    <a:pt x="291133" y="40504"/>
                  </a:lnTo>
                  <a:lnTo>
                    <a:pt x="292161" y="41819"/>
                  </a:lnTo>
                  <a:lnTo>
                    <a:pt x="295184" y="43281"/>
                  </a:lnTo>
                  <a:lnTo>
                    <a:pt x="296273" y="44376"/>
                  </a:lnTo>
                  <a:lnTo>
                    <a:pt x="297483" y="47475"/>
                  </a:lnTo>
                  <a:lnTo>
                    <a:pt x="298511" y="48583"/>
                  </a:lnTo>
                  <a:lnTo>
                    <a:pt x="301535" y="49815"/>
                  </a:lnTo>
                  <a:lnTo>
                    <a:pt x="302623" y="50849"/>
                  </a:lnTo>
                  <a:lnTo>
                    <a:pt x="310505" y="63426"/>
                  </a:lnTo>
                  <a:lnTo>
                    <a:pt x="311150" y="93186"/>
                  </a:lnTo>
                  <a:lnTo>
                    <a:pt x="311150" y="124883"/>
                  </a:lnTo>
                  <a:lnTo>
                    <a:pt x="311150" y="156633"/>
                  </a:lnTo>
                  <a:lnTo>
                    <a:pt x="311150" y="160867"/>
                  </a:lnTo>
                  <a:lnTo>
                    <a:pt x="304916" y="190384"/>
                  </a:lnTo>
                  <a:lnTo>
                    <a:pt x="304878" y="192539"/>
                  </a:lnTo>
                  <a:lnTo>
                    <a:pt x="302953" y="196816"/>
                  </a:lnTo>
                  <a:lnTo>
                    <a:pt x="300451" y="201068"/>
                  </a:lnTo>
                  <a:lnTo>
                    <a:pt x="292740" y="226600"/>
                  </a:lnTo>
                  <a:lnTo>
                    <a:pt x="291451" y="245599"/>
                  </a:lnTo>
                  <a:lnTo>
                    <a:pt x="286640" y="261500"/>
                  </a:lnTo>
                  <a:lnTo>
                    <a:pt x="285097" y="283694"/>
                  </a:lnTo>
                  <a:lnTo>
                    <a:pt x="277914" y="304370"/>
                  </a:lnTo>
                  <a:lnTo>
                    <a:pt x="276292" y="306630"/>
                  </a:lnTo>
                  <a:lnTo>
                    <a:pt x="264296" y="335419"/>
                  </a:lnTo>
                  <a:lnTo>
                    <a:pt x="258988" y="348822"/>
                  </a:lnTo>
                  <a:lnTo>
                    <a:pt x="250293" y="359777"/>
                  </a:lnTo>
                  <a:lnTo>
                    <a:pt x="240898" y="379673"/>
                  </a:lnTo>
                  <a:lnTo>
                    <a:pt x="222240" y="407855"/>
                  </a:lnTo>
                  <a:lnTo>
                    <a:pt x="217778" y="417650"/>
                  </a:lnTo>
                  <a:lnTo>
                    <a:pt x="216029" y="422689"/>
                  </a:lnTo>
                  <a:lnTo>
                    <a:pt x="194934" y="452328"/>
                  </a:lnTo>
                  <a:lnTo>
                    <a:pt x="168421" y="482081"/>
                  </a:lnTo>
                  <a:lnTo>
                    <a:pt x="167314" y="484371"/>
                  </a:lnTo>
                  <a:lnTo>
                    <a:pt x="141250" y="505877"/>
                  </a:lnTo>
                  <a:lnTo>
                    <a:pt x="112537" y="527050"/>
                  </a:lnTo>
                  <a:lnTo>
                    <a:pt x="102959" y="531519"/>
                  </a:lnTo>
                  <a:lnTo>
                    <a:pt x="97971" y="533269"/>
                  </a:lnTo>
                  <a:lnTo>
                    <a:pt x="91195" y="537516"/>
                  </a:lnTo>
                  <a:lnTo>
                    <a:pt x="60840" y="550272"/>
                  </a:lnTo>
                  <a:lnTo>
                    <a:pt x="46705" y="552965"/>
                  </a:lnTo>
                  <a:lnTo>
                    <a:pt x="38127" y="557438"/>
                  </a:lnTo>
                  <a:lnTo>
                    <a:pt x="20527" y="559501"/>
                  </a:lnTo>
                  <a:lnTo>
                    <a:pt x="13870" y="564267"/>
                  </a:lnTo>
                  <a:lnTo>
                    <a:pt x="7335" y="565072"/>
                  </a:lnTo>
                  <a:lnTo>
                    <a:pt x="0" y="565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0" name="Google Shape;1100;g30df25825c9_0_2135"/>
          <p:cNvGrpSpPr/>
          <p:nvPr/>
        </p:nvGrpSpPr>
        <p:grpSpPr>
          <a:xfrm>
            <a:off x="1397000" y="2038350"/>
            <a:ext cx="533399" cy="430918"/>
            <a:chOff x="1397000" y="2038350"/>
            <a:chExt cx="533399" cy="430918"/>
          </a:xfrm>
        </p:grpSpPr>
        <p:sp>
          <p:nvSpPr>
            <p:cNvPr id="1101" name="Google Shape;1101;g30df25825c9_0_2135"/>
            <p:cNvSpPr/>
            <p:nvPr/>
          </p:nvSpPr>
          <p:spPr>
            <a:xfrm>
              <a:off x="1460525" y="2038350"/>
              <a:ext cx="469874" cy="430918"/>
            </a:xfrm>
            <a:custGeom>
              <a:rect b="b" l="l" r="r" t="t"/>
              <a:pathLst>
                <a:path extrusionOk="0" h="430918" w="469874">
                  <a:moveTo>
                    <a:pt x="44425" y="0"/>
                  </a:moveTo>
                  <a:lnTo>
                    <a:pt x="44425" y="0"/>
                  </a:lnTo>
                  <a:lnTo>
                    <a:pt x="44425" y="30898"/>
                  </a:lnTo>
                  <a:lnTo>
                    <a:pt x="44425" y="61886"/>
                  </a:lnTo>
                  <a:lnTo>
                    <a:pt x="40061" y="88581"/>
                  </a:lnTo>
                  <a:lnTo>
                    <a:pt x="38467" y="114237"/>
                  </a:lnTo>
                  <a:lnTo>
                    <a:pt x="34781" y="139688"/>
                  </a:lnTo>
                  <a:lnTo>
                    <a:pt x="27965" y="165803"/>
                  </a:lnTo>
                  <a:lnTo>
                    <a:pt x="24005" y="193644"/>
                  </a:lnTo>
                  <a:lnTo>
                    <a:pt x="20501" y="212363"/>
                  </a:lnTo>
                  <a:lnTo>
                    <a:pt x="15945" y="240601"/>
                  </a:lnTo>
                  <a:lnTo>
                    <a:pt x="12616" y="266562"/>
                  </a:lnTo>
                  <a:lnTo>
                    <a:pt x="7776" y="292073"/>
                  </a:lnTo>
                  <a:lnTo>
                    <a:pt x="2152" y="323141"/>
                  </a:lnTo>
                  <a:lnTo>
                    <a:pt x="166" y="351824"/>
                  </a:lnTo>
                  <a:lnTo>
                    <a:pt x="0" y="374597"/>
                  </a:lnTo>
                  <a:lnTo>
                    <a:pt x="1868" y="380036"/>
                  </a:lnTo>
                  <a:lnTo>
                    <a:pt x="10960" y="393615"/>
                  </a:lnTo>
                  <a:lnTo>
                    <a:pt x="12618" y="397896"/>
                  </a:lnTo>
                  <a:lnTo>
                    <a:pt x="22105" y="409398"/>
                  </a:lnTo>
                  <a:lnTo>
                    <a:pt x="27684" y="411260"/>
                  </a:lnTo>
                  <a:lnTo>
                    <a:pt x="34163" y="412793"/>
                  </a:lnTo>
                  <a:lnTo>
                    <a:pt x="42482" y="416918"/>
                  </a:lnTo>
                  <a:lnTo>
                    <a:pt x="72590" y="419043"/>
                  </a:lnTo>
                  <a:lnTo>
                    <a:pt x="101613" y="419097"/>
                  </a:lnTo>
                  <a:lnTo>
                    <a:pt x="127111" y="418394"/>
                  </a:lnTo>
                  <a:lnTo>
                    <a:pt x="155729" y="413338"/>
                  </a:lnTo>
                  <a:lnTo>
                    <a:pt x="186570" y="412828"/>
                  </a:lnTo>
                  <a:lnTo>
                    <a:pt x="213052" y="412760"/>
                  </a:lnTo>
                  <a:lnTo>
                    <a:pt x="240717" y="412752"/>
                  </a:lnTo>
                  <a:lnTo>
                    <a:pt x="270488" y="412750"/>
                  </a:lnTo>
                  <a:lnTo>
                    <a:pt x="301739" y="418217"/>
                  </a:lnTo>
                  <a:lnTo>
                    <a:pt x="318705" y="419631"/>
                  </a:lnTo>
                  <a:lnTo>
                    <a:pt x="331463" y="424091"/>
                  </a:lnTo>
                  <a:lnTo>
                    <a:pt x="360975" y="425427"/>
                  </a:lnTo>
                  <a:lnTo>
                    <a:pt x="376473" y="425448"/>
                  </a:lnTo>
                  <a:lnTo>
                    <a:pt x="380855" y="427331"/>
                  </a:lnTo>
                  <a:lnTo>
                    <a:pt x="385155" y="429813"/>
                  </a:lnTo>
                  <a:lnTo>
                    <a:pt x="389418" y="430917"/>
                  </a:lnTo>
                  <a:lnTo>
                    <a:pt x="390837" y="430506"/>
                  </a:lnTo>
                  <a:lnTo>
                    <a:pt x="391783" y="429526"/>
                  </a:lnTo>
                  <a:lnTo>
                    <a:pt x="392414" y="428167"/>
                  </a:lnTo>
                  <a:lnTo>
                    <a:pt x="393540" y="427262"/>
                  </a:lnTo>
                  <a:lnTo>
                    <a:pt x="396672" y="426255"/>
                  </a:lnTo>
                  <a:lnTo>
                    <a:pt x="415731" y="425456"/>
                  </a:lnTo>
                  <a:lnTo>
                    <a:pt x="416846" y="424749"/>
                  </a:lnTo>
                  <a:lnTo>
                    <a:pt x="417589" y="423572"/>
                  </a:lnTo>
                  <a:lnTo>
                    <a:pt x="418084" y="422081"/>
                  </a:lnTo>
                  <a:lnTo>
                    <a:pt x="419120" y="421087"/>
                  </a:lnTo>
                  <a:lnTo>
                    <a:pt x="425852" y="417611"/>
                  </a:lnTo>
                  <a:lnTo>
                    <a:pt x="440267" y="404196"/>
                  </a:lnTo>
                  <a:lnTo>
                    <a:pt x="442605" y="400011"/>
                  </a:lnTo>
                  <a:lnTo>
                    <a:pt x="444934" y="389462"/>
                  </a:lnTo>
                  <a:lnTo>
                    <a:pt x="448766" y="382410"/>
                  </a:lnTo>
                  <a:lnTo>
                    <a:pt x="455136" y="352116"/>
                  </a:lnTo>
                  <a:lnTo>
                    <a:pt x="457056" y="322880"/>
                  </a:lnTo>
                  <a:lnTo>
                    <a:pt x="457828" y="314952"/>
                  </a:lnTo>
                  <a:lnTo>
                    <a:pt x="463130" y="287606"/>
                  </a:lnTo>
                  <a:lnTo>
                    <a:pt x="463502" y="265575"/>
                  </a:lnTo>
                  <a:lnTo>
                    <a:pt x="465396" y="260790"/>
                  </a:lnTo>
                  <a:lnTo>
                    <a:pt x="467884" y="256312"/>
                  </a:lnTo>
                  <a:lnTo>
                    <a:pt x="469482" y="247689"/>
                  </a:lnTo>
                  <a:lnTo>
                    <a:pt x="469872" y="217225"/>
                  </a:lnTo>
                  <a:lnTo>
                    <a:pt x="469873" y="214666"/>
                  </a:lnTo>
                  <a:lnTo>
                    <a:pt x="469168" y="212961"/>
                  </a:lnTo>
                  <a:lnTo>
                    <a:pt x="467993" y="211824"/>
                  </a:lnTo>
                  <a:lnTo>
                    <a:pt x="463525" y="209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g30df25825c9_0_2135"/>
            <p:cNvSpPr/>
            <p:nvPr/>
          </p:nvSpPr>
          <p:spPr>
            <a:xfrm>
              <a:off x="1397000" y="2095503"/>
              <a:ext cx="438141" cy="177797"/>
            </a:xfrm>
            <a:custGeom>
              <a:rect b="b" l="l" r="r" t="t"/>
              <a:pathLst>
                <a:path extrusionOk="0" h="177797" w="438141">
                  <a:moveTo>
                    <a:pt x="0" y="88897"/>
                  </a:moveTo>
                  <a:lnTo>
                    <a:pt x="0" y="88897"/>
                  </a:lnTo>
                  <a:lnTo>
                    <a:pt x="3371" y="85526"/>
                  </a:lnTo>
                  <a:lnTo>
                    <a:pt x="6907" y="83871"/>
                  </a:lnTo>
                  <a:lnTo>
                    <a:pt x="30440" y="80700"/>
                  </a:lnTo>
                  <a:lnTo>
                    <a:pt x="47230" y="72426"/>
                  </a:lnTo>
                  <a:lnTo>
                    <a:pt x="78120" y="64972"/>
                  </a:lnTo>
                  <a:lnTo>
                    <a:pt x="101979" y="60418"/>
                  </a:lnTo>
                  <a:lnTo>
                    <a:pt x="130895" y="51967"/>
                  </a:lnTo>
                  <a:lnTo>
                    <a:pt x="159975" y="42061"/>
                  </a:lnTo>
                  <a:lnTo>
                    <a:pt x="183754" y="33593"/>
                  </a:lnTo>
                  <a:lnTo>
                    <a:pt x="212660" y="26883"/>
                  </a:lnTo>
                  <a:lnTo>
                    <a:pt x="235490" y="20523"/>
                  </a:lnTo>
                  <a:lnTo>
                    <a:pt x="253689" y="14452"/>
                  </a:lnTo>
                  <a:lnTo>
                    <a:pt x="266608" y="11335"/>
                  </a:lnTo>
                  <a:lnTo>
                    <a:pt x="279373" y="7825"/>
                  </a:lnTo>
                  <a:lnTo>
                    <a:pt x="292092" y="4903"/>
                  </a:lnTo>
                  <a:lnTo>
                    <a:pt x="304798" y="1451"/>
                  </a:lnTo>
                  <a:lnTo>
                    <a:pt x="334433" y="82"/>
                  </a:lnTo>
                  <a:lnTo>
                    <a:pt x="363274" y="0"/>
                  </a:lnTo>
                  <a:lnTo>
                    <a:pt x="391504" y="703"/>
                  </a:lnTo>
                  <a:lnTo>
                    <a:pt x="409271" y="6464"/>
                  </a:lnTo>
                  <a:lnTo>
                    <a:pt x="410430" y="7836"/>
                  </a:lnTo>
                  <a:lnTo>
                    <a:pt x="411719" y="11242"/>
                  </a:lnTo>
                  <a:lnTo>
                    <a:pt x="413150" y="17126"/>
                  </a:lnTo>
                  <a:lnTo>
                    <a:pt x="423716" y="31758"/>
                  </a:lnTo>
                  <a:lnTo>
                    <a:pt x="431363" y="58636"/>
                  </a:lnTo>
                  <a:lnTo>
                    <a:pt x="432448" y="74146"/>
                  </a:lnTo>
                  <a:lnTo>
                    <a:pt x="437556" y="92486"/>
                  </a:lnTo>
                  <a:lnTo>
                    <a:pt x="438140" y="122125"/>
                  </a:lnTo>
                  <a:lnTo>
                    <a:pt x="437440" y="129065"/>
                  </a:lnTo>
                  <a:lnTo>
                    <a:pt x="430311" y="145920"/>
                  </a:lnTo>
                  <a:lnTo>
                    <a:pt x="427610" y="150224"/>
                  </a:lnTo>
                  <a:lnTo>
                    <a:pt x="425385" y="156614"/>
                  </a:lnTo>
                  <a:lnTo>
                    <a:pt x="413718" y="170454"/>
                  </a:lnTo>
                  <a:lnTo>
                    <a:pt x="412758" y="177712"/>
                  </a:lnTo>
                  <a:lnTo>
                    <a:pt x="401010" y="177796"/>
                  </a:lnTo>
                  <a:lnTo>
                    <a:pt x="376162" y="154614"/>
                  </a:lnTo>
                  <a:lnTo>
                    <a:pt x="370237" y="152348"/>
                  </a:lnTo>
                  <a:lnTo>
                    <a:pt x="366103" y="149318"/>
                  </a:lnTo>
                  <a:lnTo>
                    <a:pt x="363796" y="145619"/>
                  </a:lnTo>
                  <a:lnTo>
                    <a:pt x="363181" y="143645"/>
                  </a:lnTo>
                  <a:lnTo>
                    <a:pt x="362065" y="142329"/>
                  </a:lnTo>
                  <a:lnTo>
                    <a:pt x="358944" y="140867"/>
                  </a:lnTo>
                  <a:lnTo>
                    <a:pt x="357829" y="139771"/>
                  </a:lnTo>
                  <a:lnTo>
                    <a:pt x="355600" y="13334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3" name="Google Shape;1103;g30df25825c9_0_2135"/>
          <p:cNvGrpSpPr/>
          <p:nvPr/>
        </p:nvGrpSpPr>
        <p:grpSpPr>
          <a:xfrm>
            <a:off x="2432050" y="1358900"/>
            <a:ext cx="615951" cy="780966"/>
            <a:chOff x="2432050" y="1358900"/>
            <a:chExt cx="615951" cy="780966"/>
          </a:xfrm>
        </p:grpSpPr>
        <p:sp>
          <p:nvSpPr>
            <p:cNvPr id="1104" name="Google Shape;1104;g30df25825c9_0_2135"/>
            <p:cNvSpPr/>
            <p:nvPr/>
          </p:nvSpPr>
          <p:spPr>
            <a:xfrm>
              <a:off x="2978150" y="1943983"/>
              <a:ext cx="69851" cy="18168"/>
            </a:xfrm>
            <a:custGeom>
              <a:rect b="b" l="l" r="r" t="t"/>
              <a:pathLst>
                <a:path extrusionOk="0" h="18168" w="69851">
                  <a:moveTo>
                    <a:pt x="0" y="18167"/>
                  </a:moveTo>
                  <a:lnTo>
                    <a:pt x="0" y="18167"/>
                  </a:lnTo>
                  <a:lnTo>
                    <a:pt x="3371" y="18167"/>
                  </a:lnTo>
                  <a:lnTo>
                    <a:pt x="4364" y="17461"/>
                  </a:lnTo>
                  <a:lnTo>
                    <a:pt x="5026" y="16286"/>
                  </a:lnTo>
                  <a:lnTo>
                    <a:pt x="5467" y="14796"/>
                  </a:lnTo>
                  <a:lnTo>
                    <a:pt x="6467" y="13803"/>
                  </a:lnTo>
                  <a:lnTo>
                    <a:pt x="9459" y="12700"/>
                  </a:lnTo>
                  <a:lnTo>
                    <a:pt x="15111" y="12079"/>
                  </a:lnTo>
                  <a:lnTo>
                    <a:pt x="16424" y="11286"/>
                  </a:lnTo>
                  <a:lnTo>
                    <a:pt x="17299" y="10052"/>
                  </a:lnTo>
                  <a:lnTo>
                    <a:pt x="17883" y="8523"/>
                  </a:lnTo>
                  <a:lnTo>
                    <a:pt x="18977" y="7505"/>
                  </a:lnTo>
                  <a:lnTo>
                    <a:pt x="24415" y="5735"/>
                  </a:lnTo>
                  <a:lnTo>
                    <a:pt x="41202" y="5467"/>
                  </a:lnTo>
                  <a:lnTo>
                    <a:pt x="42284" y="4761"/>
                  </a:lnTo>
                  <a:lnTo>
                    <a:pt x="43007" y="3586"/>
                  </a:lnTo>
                  <a:lnTo>
                    <a:pt x="43488" y="2096"/>
                  </a:lnTo>
                  <a:lnTo>
                    <a:pt x="44514" y="1103"/>
                  </a:lnTo>
                  <a:lnTo>
                    <a:pt x="47536" y="0"/>
                  </a:lnTo>
                  <a:lnTo>
                    <a:pt x="48624" y="411"/>
                  </a:lnTo>
                  <a:lnTo>
                    <a:pt x="49349" y="1391"/>
                  </a:lnTo>
                  <a:lnTo>
                    <a:pt x="49833" y="2750"/>
                  </a:lnTo>
                  <a:lnTo>
                    <a:pt x="50861" y="3655"/>
                  </a:lnTo>
                  <a:lnTo>
                    <a:pt x="56183" y="5228"/>
                  </a:lnTo>
                  <a:lnTo>
                    <a:pt x="68942" y="5467"/>
                  </a:lnTo>
                  <a:lnTo>
                    <a:pt x="69245" y="6172"/>
                  </a:lnTo>
                  <a:lnTo>
                    <a:pt x="69850" y="1181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g30df25825c9_0_2135"/>
            <p:cNvSpPr/>
            <p:nvPr/>
          </p:nvSpPr>
          <p:spPr>
            <a:xfrm>
              <a:off x="2971800" y="1943100"/>
              <a:ext cx="69851" cy="82551"/>
            </a:xfrm>
            <a:custGeom>
              <a:rect b="b" l="l" r="r" t="t"/>
              <a:pathLst>
                <a:path extrusionOk="0" h="82551" w="69851">
                  <a:moveTo>
                    <a:pt x="19050" y="0"/>
                  </a:moveTo>
                  <a:lnTo>
                    <a:pt x="19050" y="0"/>
                  </a:lnTo>
                  <a:lnTo>
                    <a:pt x="19050" y="9459"/>
                  </a:lnTo>
                  <a:lnTo>
                    <a:pt x="19755" y="10539"/>
                  </a:lnTo>
                  <a:lnTo>
                    <a:pt x="20931" y="11260"/>
                  </a:lnTo>
                  <a:lnTo>
                    <a:pt x="22421" y="11740"/>
                  </a:lnTo>
                  <a:lnTo>
                    <a:pt x="23414" y="12765"/>
                  </a:lnTo>
                  <a:lnTo>
                    <a:pt x="25931" y="19111"/>
                  </a:lnTo>
                  <a:lnTo>
                    <a:pt x="34853" y="28485"/>
                  </a:lnTo>
                  <a:lnTo>
                    <a:pt x="38538" y="30299"/>
                  </a:lnTo>
                  <a:lnTo>
                    <a:pt x="40509" y="30783"/>
                  </a:lnTo>
                  <a:lnTo>
                    <a:pt x="41822" y="31811"/>
                  </a:lnTo>
                  <a:lnTo>
                    <a:pt x="43283" y="34835"/>
                  </a:lnTo>
                  <a:lnTo>
                    <a:pt x="44377" y="35923"/>
                  </a:lnTo>
                  <a:lnTo>
                    <a:pt x="57269" y="42999"/>
                  </a:lnTo>
                  <a:lnTo>
                    <a:pt x="59346" y="43483"/>
                  </a:lnTo>
                  <a:lnTo>
                    <a:pt x="60731" y="44511"/>
                  </a:lnTo>
                  <a:lnTo>
                    <a:pt x="61654" y="45902"/>
                  </a:lnTo>
                  <a:lnTo>
                    <a:pt x="63135" y="49833"/>
                  </a:lnTo>
                  <a:lnTo>
                    <a:pt x="68936" y="56183"/>
                  </a:lnTo>
                  <a:lnTo>
                    <a:pt x="69770" y="62533"/>
                  </a:lnTo>
                  <a:lnTo>
                    <a:pt x="69850" y="75292"/>
                  </a:lnTo>
                  <a:lnTo>
                    <a:pt x="69144" y="75595"/>
                  </a:lnTo>
                  <a:lnTo>
                    <a:pt x="66479" y="75931"/>
                  </a:lnTo>
                  <a:lnTo>
                    <a:pt x="62943" y="77962"/>
                  </a:lnTo>
                  <a:lnTo>
                    <a:pt x="59019" y="80511"/>
                  </a:lnTo>
                  <a:lnTo>
                    <a:pt x="52843" y="81946"/>
                  </a:lnTo>
                  <a:lnTo>
                    <a:pt x="21167" y="82549"/>
                  </a:lnTo>
                  <a:lnTo>
                    <a:pt x="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g30df25825c9_0_2135"/>
            <p:cNvSpPr/>
            <p:nvPr/>
          </p:nvSpPr>
          <p:spPr>
            <a:xfrm>
              <a:off x="2876550" y="1927044"/>
              <a:ext cx="107951" cy="212822"/>
            </a:xfrm>
            <a:custGeom>
              <a:rect b="b" l="l" r="r" t="t"/>
              <a:pathLst>
                <a:path extrusionOk="0" h="212822" w="107951">
                  <a:moveTo>
                    <a:pt x="107950" y="35106"/>
                  </a:moveTo>
                  <a:lnTo>
                    <a:pt x="107950" y="35106"/>
                  </a:lnTo>
                  <a:lnTo>
                    <a:pt x="104579" y="24993"/>
                  </a:lnTo>
                  <a:lnTo>
                    <a:pt x="85628" y="8591"/>
                  </a:lnTo>
                  <a:lnTo>
                    <a:pt x="71154" y="439"/>
                  </a:lnTo>
                  <a:lnTo>
                    <a:pt x="67897" y="0"/>
                  </a:lnTo>
                  <a:lnTo>
                    <a:pt x="52411" y="3674"/>
                  </a:lnTo>
                  <a:lnTo>
                    <a:pt x="39463" y="10187"/>
                  </a:lnTo>
                  <a:lnTo>
                    <a:pt x="16957" y="30881"/>
                  </a:lnTo>
                  <a:lnTo>
                    <a:pt x="14592" y="35110"/>
                  </a:lnTo>
                  <a:lnTo>
                    <a:pt x="12835" y="39341"/>
                  </a:lnTo>
                  <a:lnTo>
                    <a:pt x="8585" y="45690"/>
                  </a:lnTo>
                  <a:lnTo>
                    <a:pt x="7344" y="49923"/>
                  </a:lnTo>
                  <a:lnTo>
                    <a:pt x="7718" y="51334"/>
                  </a:lnTo>
                  <a:lnTo>
                    <a:pt x="8673" y="52275"/>
                  </a:lnTo>
                  <a:lnTo>
                    <a:pt x="12464" y="54046"/>
                  </a:lnTo>
                  <a:lnTo>
                    <a:pt x="16001" y="57494"/>
                  </a:lnTo>
                  <a:lnTo>
                    <a:pt x="19576" y="59168"/>
                  </a:lnTo>
                  <a:lnTo>
                    <a:pt x="21517" y="59614"/>
                  </a:lnTo>
                  <a:lnTo>
                    <a:pt x="22812" y="59205"/>
                  </a:lnTo>
                  <a:lnTo>
                    <a:pt x="23675" y="58228"/>
                  </a:lnTo>
                  <a:lnTo>
                    <a:pt x="25059" y="54960"/>
                  </a:lnTo>
                  <a:lnTo>
                    <a:pt x="27130" y="54513"/>
                  </a:lnTo>
                  <a:lnTo>
                    <a:pt x="28670" y="54394"/>
                  </a:lnTo>
                  <a:lnTo>
                    <a:pt x="32263" y="52380"/>
                  </a:lnTo>
                  <a:lnTo>
                    <a:pt x="36211" y="49839"/>
                  </a:lnTo>
                  <a:lnTo>
                    <a:pt x="40318" y="48710"/>
                  </a:lnTo>
                  <a:lnTo>
                    <a:pt x="41695" y="47703"/>
                  </a:lnTo>
                  <a:lnTo>
                    <a:pt x="42613" y="46326"/>
                  </a:lnTo>
                  <a:lnTo>
                    <a:pt x="43225" y="44703"/>
                  </a:lnTo>
                  <a:lnTo>
                    <a:pt x="44339" y="43620"/>
                  </a:lnTo>
                  <a:lnTo>
                    <a:pt x="47458" y="42418"/>
                  </a:lnTo>
                  <a:lnTo>
                    <a:pt x="48572" y="41392"/>
                  </a:lnTo>
                  <a:lnTo>
                    <a:pt x="55695" y="28628"/>
                  </a:lnTo>
                  <a:lnTo>
                    <a:pt x="56180" y="26554"/>
                  </a:lnTo>
                  <a:lnTo>
                    <a:pt x="57209" y="25172"/>
                  </a:lnTo>
                  <a:lnTo>
                    <a:pt x="58600" y="24250"/>
                  </a:lnTo>
                  <a:lnTo>
                    <a:pt x="60234" y="23635"/>
                  </a:lnTo>
                  <a:lnTo>
                    <a:pt x="61322" y="22520"/>
                  </a:lnTo>
                  <a:lnTo>
                    <a:pt x="63213" y="17047"/>
                  </a:lnTo>
                  <a:lnTo>
                    <a:pt x="63415" y="12978"/>
                  </a:lnTo>
                  <a:lnTo>
                    <a:pt x="64149" y="11888"/>
                  </a:lnTo>
                  <a:lnTo>
                    <a:pt x="65344" y="11160"/>
                  </a:lnTo>
                  <a:lnTo>
                    <a:pt x="69586" y="9791"/>
                  </a:lnTo>
                  <a:lnTo>
                    <a:pt x="69850" y="41494"/>
                  </a:lnTo>
                  <a:lnTo>
                    <a:pt x="69850" y="72441"/>
                  </a:lnTo>
                  <a:lnTo>
                    <a:pt x="69144" y="81332"/>
                  </a:lnTo>
                  <a:lnTo>
                    <a:pt x="63892" y="106260"/>
                  </a:lnTo>
                  <a:lnTo>
                    <a:pt x="63523" y="136762"/>
                  </a:lnTo>
                  <a:lnTo>
                    <a:pt x="69589" y="167279"/>
                  </a:lnTo>
                  <a:lnTo>
                    <a:pt x="69850" y="196239"/>
                  </a:lnTo>
                  <a:lnTo>
                    <a:pt x="69144" y="197561"/>
                  </a:lnTo>
                  <a:lnTo>
                    <a:pt x="67969" y="198443"/>
                  </a:lnTo>
                  <a:lnTo>
                    <a:pt x="66479" y="199030"/>
                  </a:lnTo>
                  <a:lnTo>
                    <a:pt x="65486" y="200128"/>
                  </a:lnTo>
                  <a:lnTo>
                    <a:pt x="64383" y="203229"/>
                  </a:lnTo>
                  <a:lnTo>
                    <a:pt x="63383" y="204338"/>
                  </a:lnTo>
                  <a:lnTo>
                    <a:pt x="60391" y="205570"/>
                  </a:lnTo>
                  <a:lnTo>
                    <a:pt x="59311" y="206604"/>
                  </a:lnTo>
                  <a:lnTo>
                    <a:pt x="58110" y="209635"/>
                  </a:lnTo>
                  <a:lnTo>
                    <a:pt x="57085" y="210725"/>
                  </a:lnTo>
                  <a:lnTo>
                    <a:pt x="54063" y="211937"/>
                  </a:lnTo>
                  <a:lnTo>
                    <a:pt x="45619" y="212821"/>
                  </a:lnTo>
                  <a:lnTo>
                    <a:pt x="37696" y="207869"/>
                  </a:lnTo>
                  <a:lnTo>
                    <a:pt x="35714" y="207431"/>
                  </a:lnTo>
                  <a:lnTo>
                    <a:pt x="29554" y="203444"/>
                  </a:lnTo>
                  <a:lnTo>
                    <a:pt x="14014" y="186818"/>
                  </a:lnTo>
                  <a:lnTo>
                    <a:pt x="0" y="16845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g30df25825c9_0_2135"/>
            <p:cNvSpPr/>
            <p:nvPr/>
          </p:nvSpPr>
          <p:spPr>
            <a:xfrm>
              <a:off x="2800350" y="1949453"/>
              <a:ext cx="114301" cy="76198"/>
            </a:xfrm>
            <a:custGeom>
              <a:rect b="b" l="l" r="r" t="t"/>
              <a:pathLst>
                <a:path extrusionOk="0" h="76198" w="114301">
                  <a:moveTo>
                    <a:pt x="6350" y="25397"/>
                  </a:moveTo>
                  <a:lnTo>
                    <a:pt x="6350" y="25397"/>
                  </a:lnTo>
                  <a:lnTo>
                    <a:pt x="6350" y="57032"/>
                  </a:lnTo>
                  <a:lnTo>
                    <a:pt x="6350" y="62506"/>
                  </a:lnTo>
                  <a:lnTo>
                    <a:pt x="1986" y="68371"/>
                  </a:lnTo>
                  <a:lnTo>
                    <a:pt x="0" y="76194"/>
                  </a:lnTo>
                  <a:lnTo>
                    <a:pt x="0" y="72825"/>
                  </a:lnTo>
                  <a:lnTo>
                    <a:pt x="705" y="71833"/>
                  </a:lnTo>
                  <a:lnTo>
                    <a:pt x="1881" y="71171"/>
                  </a:lnTo>
                  <a:lnTo>
                    <a:pt x="3371" y="70729"/>
                  </a:lnTo>
                  <a:lnTo>
                    <a:pt x="4364" y="69730"/>
                  </a:lnTo>
                  <a:lnTo>
                    <a:pt x="5467" y="66737"/>
                  </a:lnTo>
                  <a:lnTo>
                    <a:pt x="6881" y="59068"/>
                  </a:lnTo>
                  <a:lnTo>
                    <a:pt x="10662" y="52855"/>
                  </a:lnTo>
                  <a:lnTo>
                    <a:pt x="17590" y="35845"/>
                  </a:lnTo>
                  <a:lnTo>
                    <a:pt x="29907" y="19163"/>
                  </a:lnTo>
                  <a:lnTo>
                    <a:pt x="30521" y="17008"/>
                  </a:lnTo>
                  <a:lnTo>
                    <a:pt x="31636" y="15571"/>
                  </a:lnTo>
                  <a:lnTo>
                    <a:pt x="50835" y="1763"/>
                  </a:lnTo>
                  <a:lnTo>
                    <a:pt x="59273" y="346"/>
                  </a:lnTo>
                  <a:lnTo>
                    <a:pt x="90939" y="0"/>
                  </a:lnTo>
                  <a:lnTo>
                    <a:pt x="95215" y="1880"/>
                  </a:lnTo>
                  <a:lnTo>
                    <a:pt x="110949" y="15729"/>
                  </a:lnTo>
                  <a:lnTo>
                    <a:pt x="112810" y="19454"/>
                  </a:lnTo>
                  <a:lnTo>
                    <a:pt x="114104" y="30390"/>
                  </a:lnTo>
                  <a:lnTo>
                    <a:pt x="114299" y="61329"/>
                  </a:lnTo>
                  <a:lnTo>
                    <a:pt x="114300" y="7619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g30df25825c9_0_2135"/>
            <p:cNvSpPr/>
            <p:nvPr/>
          </p:nvSpPr>
          <p:spPr>
            <a:xfrm>
              <a:off x="2762250" y="1955800"/>
              <a:ext cx="12701" cy="69851"/>
            </a:xfrm>
            <a:custGeom>
              <a:rect b="b" l="l" r="r" t="t"/>
              <a:pathLst>
                <a:path extrusionOk="0" h="69851" w="12701">
                  <a:moveTo>
                    <a:pt x="0" y="0"/>
                  </a:moveTo>
                  <a:lnTo>
                    <a:pt x="0" y="0"/>
                  </a:lnTo>
                  <a:lnTo>
                    <a:pt x="0" y="24155"/>
                  </a:lnTo>
                  <a:lnTo>
                    <a:pt x="5467" y="39596"/>
                  </a:lnTo>
                  <a:lnTo>
                    <a:pt x="6350" y="69742"/>
                  </a:lnTo>
                  <a:lnTo>
                    <a:pt x="12700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g30df25825c9_0_2135"/>
            <p:cNvSpPr/>
            <p:nvPr/>
          </p:nvSpPr>
          <p:spPr>
            <a:xfrm>
              <a:off x="2736850" y="1930400"/>
              <a:ext cx="25401" cy="1"/>
            </a:xfrm>
            <a:custGeom>
              <a:rect b="b" l="l" r="r" t="t"/>
              <a:pathLst>
                <a:path extrusionOk="0" h="1" w="25401">
                  <a:moveTo>
                    <a:pt x="0" y="0"/>
                  </a:moveTo>
                  <a:lnTo>
                    <a:pt x="0" y="0"/>
                  </a:lnTo>
                  <a:lnTo>
                    <a:pt x="25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g30df25825c9_0_2135"/>
            <p:cNvSpPr/>
            <p:nvPr/>
          </p:nvSpPr>
          <p:spPr>
            <a:xfrm>
              <a:off x="2628900" y="1911350"/>
              <a:ext cx="95251" cy="139675"/>
            </a:xfrm>
            <a:custGeom>
              <a:rect b="b" l="l" r="r" t="t"/>
              <a:pathLst>
                <a:path extrusionOk="0" h="139675" w="95251">
                  <a:moveTo>
                    <a:pt x="0" y="0"/>
                  </a:moveTo>
                  <a:lnTo>
                    <a:pt x="0" y="0"/>
                  </a:lnTo>
                  <a:lnTo>
                    <a:pt x="0" y="14927"/>
                  </a:lnTo>
                  <a:lnTo>
                    <a:pt x="1881" y="19099"/>
                  </a:lnTo>
                  <a:lnTo>
                    <a:pt x="4364" y="23305"/>
                  </a:lnTo>
                  <a:lnTo>
                    <a:pt x="5762" y="30345"/>
                  </a:lnTo>
                  <a:lnTo>
                    <a:pt x="8197" y="59197"/>
                  </a:lnTo>
                  <a:lnTo>
                    <a:pt x="12305" y="88522"/>
                  </a:lnTo>
                  <a:lnTo>
                    <a:pt x="11819" y="97199"/>
                  </a:lnTo>
                  <a:lnTo>
                    <a:pt x="6520" y="124631"/>
                  </a:lnTo>
                  <a:lnTo>
                    <a:pt x="6372" y="132062"/>
                  </a:lnTo>
                  <a:lnTo>
                    <a:pt x="23" y="139674"/>
                  </a:lnTo>
                  <a:lnTo>
                    <a:pt x="5469" y="134231"/>
                  </a:lnTo>
                  <a:lnTo>
                    <a:pt x="6089" y="130240"/>
                  </a:lnTo>
                  <a:lnTo>
                    <a:pt x="6273" y="124589"/>
                  </a:lnTo>
                  <a:lnTo>
                    <a:pt x="8197" y="120519"/>
                  </a:lnTo>
                  <a:lnTo>
                    <a:pt x="9698" y="118446"/>
                  </a:lnTo>
                  <a:lnTo>
                    <a:pt x="19115" y="91190"/>
                  </a:lnTo>
                  <a:lnTo>
                    <a:pt x="23224" y="84718"/>
                  </a:lnTo>
                  <a:lnTo>
                    <a:pt x="25461" y="78332"/>
                  </a:lnTo>
                  <a:lnTo>
                    <a:pt x="29573" y="71971"/>
                  </a:lnTo>
                  <a:lnTo>
                    <a:pt x="30783" y="67735"/>
                  </a:lnTo>
                  <a:lnTo>
                    <a:pt x="31810" y="66324"/>
                  </a:lnTo>
                  <a:lnTo>
                    <a:pt x="33202" y="65382"/>
                  </a:lnTo>
                  <a:lnTo>
                    <a:pt x="37133" y="63872"/>
                  </a:lnTo>
                  <a:lnTo>
                    <a:pt x="43483" y="58065"/>
                  </a:lnTo>
                  <a:lnTo>
                    <a:pt x="47535" y="57421"/>
                  </a:lnTo>
                  <a:lnTo>
                    <a:pt x="65642" y="57157"/>
                  </a:lnTo>
                  <a:lnTo>
                    <a:pt x="69861" y="59035"/>
                  </a:lnTo>
                  <a:lnTo>
                    <a:pt x="74088" y="61515"/>
                  </a:lnTo>
                  <a:lnTo>
                    <a:pt x="78319" y="62618"/>
                  </a:lnTo>
                  <a:lnTo>
                    <a:pt x="79729" y="63618"/>
                  </a:lnTo>
                  <a:lnTo>
                    <a:pt x="80669" y="64989"/>
                  </a:lnTo>
                  <a:lnTo>
                    <a:pt x="81993" y="70291"/>
                  </a:lnTo>
                  <a:lnTo>
                    <a:pt x="82179" y="72261"/>
                  </a:lnTo>
                  <a:lnTo>
                    <a:pt x="84267" y="76331"/>
                  </a:lnTo>
                  <a:lnTo>
                    <a:pt x="86841" y="80492"/>
                  </a:lnTo>
                  <a:lnTo>
                    <a:pt x="88493" y="88911"/>
                  </a:lnTo>
                  <a:lnTo>
                    <a:pt x="88900" y="120278"/>
                  </a:lnTo>
                  <a:lnTo>
                    <a:pt x="94989" y="126729"/>
                  </a:lnTo>
                  <a:lnTo>
                    <a:pt x="95250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g30df25825c9_0_2135"/>
            <p:cNvSpPr/>
            <p:nvPr/>
          </p:nvSpPr>
          <p:spPr>
            <a:xfrm>
              <a:off x="2521910" y="1898650"/>
              <a:ext cx="100641" cy="171443"/>
            </a:xfrm>
            <a:custGeom>
              <a:rect b="b" l="l" r="r" t="t"/>
              <a:pathLst>
                <a:path extrusionOk="0" h="171443" w="100641">
                  <a:moveTo>
                    <a:pt x="11740" y="0"/>
                  </a:moveTo>
                  <a:lnTo>
                    <a:pt x="11740" y="0"/>
                  </a:lnTo>
                  <a:lnTo>
                    <a:pt x="8369" y="0"/>
                  </a:lnTo>
                  <a:lnTo>
                    <a:pt x="7376" y="706"/>
                  </a:lnTo>
                  <a:lnTo>
                    <a:pt x="6714" y="1881"/>
                  </a:lnTo>
                  <a:lnTo>
                    <a:pt x="6273" y="3371"/>
                  </a:lnTo>
                  <a:lnTo>
                    <a:pt x="5273" y="4364"/>
                  </a:lnTo>
                  <a:lnTo>
                    <a:pt x="2281" y="5467"/>
                  </a:lnTo>
                  <a:lnTo>
                    <a:pt x="1201" y="6467"/>
                  </a:lnTo>
                  <a:lnTo>
                    <a:pt x="0" y="9460"/>
                  </a:lnTo>
                  <a:lnTo>
                    <a:pt x="386" y="11245"/>
                  </a:lnTo>
                  <a:lnTo>
                    <a:pt x="4592" y="17883"/>
                  </a:lnTo>
                  <a:lnTo>
                    <a:pt x="5938" y="23889"/>
                  </a:lnTo>
                  <a:lnTo>
                    <a:pt x="9707" y="29813"/>
                  </a:lnTo>
                  <a:lnTo>
                    <a:pt x="18154" y="59519"/>
                  </a:lnTo>
                  <a:lnTo>
                    <a:pt x="23473" y="80466"/>
                  </a:lnTo>
                  <a:lnTo>
                    <a:pt x="24383" y="110068"/>
                  </a:lnTo>
                  <a:lnTo>
                    <a:pt x="24432" y="127863"/>
                  </a:lnTo>
                  <a:lnTo>
                    <a:pt x="26318" y="132793"/>
                  </a:lnTo>
                  <a:lnTo>
                    <a:pt x="28803" y="137336"/>
                  </a:lnTo>
                  <a:lnTo>
                    <a:pt x="33899" y="151505"/>
                  </a:lnTo>
                  <a:lnTo>
                    <a:pt x="35685" y="153920"/>
                  </a:lnTo>
                  <a:lnTo>
                    <a:pt x="47782" y="162690"/>
                  </a:lnTo>
                  <a:lnTo>
                    <a:pt x="54091" y="165091"/>
                  </a:lnTo>
                  <a:lnTo>
                    <a:pt x="60428" y="169252"/>
                  </a:lnTo>
                  <a:lnTo>
                    <a:pt x="66775" y="170799"/>
                  </a:lnTo>
                  <a:lnTo>
                    <a:pt x="90057" y="171442"/>
                  </a:lnTo>
                  <a:lnTo>
                    <a:pt x="91468" y="170739"/>
                  </a:lnTo>
                  <a:lnTo>
                    <a:pt x="92409" y="169565"/>
                  </a:lnTo>
                  <a:lnTo>
                    <a:pt x="94159" y="166379"/>
                  </a:lnTo>
                  <a:lnTo>
                    <a:pt x="100640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g30df25825c9_0_2135"/>
            <p:cNvSpPr/>
            <p:nvPr/>
          </p:nvSpPr>
          <p:spPr>
            <a:xfrm>
              <a:off x="2432050" y="1955800"/>
              <a:ext cx="190501" cy="44451"/>
            </a:xfrm>
            <a:custGeom>
              <a:rect b="b" l="l" r="r" t="t"/>
              <a:pathLst>
                <a:path extrusionOk="0" h="44451" w="190501">
                  <a:moveTo>
                    <a:pt x="0" y="44450"/>
                  </a:moveTo>
                  <a:lnTo>
                    <a:pt x="0" y="44450"/>
                  </a:lnTo>
                  <a:lnTo>
                    <a:pt x="3371" y="41079"/>
                  </a:lnTo>
                  <a:lnTo>
                    <a:pt x="6908" y="39424"/>
                  </a:lnTo>
                  <a:lnTo>
                    <a:pt x="36781" y="33084"/>
                  </a:lnTo>
                  <a:lnTo>
                    <a:pt x="64499" y="24960"/>
                  </a:lnTo>
                  <a:lnTo>
                    <a:pt x="91018" y="19123"/>
                  </a:lnTo>
                  <a:lnTo>
                    <a:pt x="122117" y="13357"/>
                  </a:lnTo>
                  <a:lnTo>
                    <a:pt x="152362" y="12738"/>
                  </a:lnTo>
                  <a:lnTo>
                    <a:pt x="160850" y="12012"/>
                  </a:lnTo>
                  <a:lnTo>
                    <a:pt x="189135" y="6428"/>
                  </a:lnTo>
                  <a:lnTo>
                    <a:pt x="189590" y="5696"/>
                  </a:lnTo>
                  <a:lnTo>
                    <a:pt x="1905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g30df25825c9_0_2135"/>
            <p:cNvSpPr/>
            <p:nvPr/>
          </p:nvSpPr>
          <p:spPr>
            <a:xfrm>
              <a:off x="2578130" y="1765300"/>
              <a:ext cx="139671" cy="95250"/>
            </a:xfrm>
            <a:custGeom>
              <a:rect b="b" l="l" r="r" t="t"/>
              <a:pathLst>
                <a:path extrusionOk="0" h="95250" w="139671">
                  <a:moveTo>
                    <a:pt x="12670" y="25400"/>
                  </a:moveTo>
                  <a:lnTo>
                    <a:pt x="12670" y="25400"/>
                  </a:lnTo>
                  <a:lnTo>
                    <a:pt x="3832" y="25400"/>
                  </a:lnTo>
                  <a:lnTo>
                    <a:pt x="2544" y="26106"/>
                  </a:lnTo>
                  <a:lnTo>
                    <a:pt x="1686" y="27281"/>
                  </a:lnTo>
                  <a:lnTo>
                    <a:pt x="71" y="31488"/>
                  </a:lnTo>
                  <a:lnTo>
                    <a:pt x="0" y="35043"/>
                  </a:lnTo>
                  <a:lnTo>
                    <a:pt x="1865" y="38623"/>
                  </a:lnTo>
                  <a:lnTo>
                    <a:pt x="5440" y="43299"/>
                  </a:lnTo>
                  <a:lnTo>
                    <a:pt x="6852" y="49292"/>
                  </a:lnTo>
                  <a:lnTo>
                    <a:pt x="17577" y="63903"/>
                  </a:lnTo>
                  <a:lnTo>
                    <a:pt x="18058" y="65885"/>
                  </a:lnTo>
                  <a:lnTo>
                    <a:pt x="23920" y="76235"/>
                  </a:lnTo>
                  <a:lnTo>
                    <a:pt x="24403" y="78340"/>
                  </a:lnTo>
                  <a:lnTo>
                    <a:pt x="25430" y="79743"/>
                  </a:lnTo>
                  <a:lnTo>
                    <a:pt x="26822" y="80679"/>
                  </a:lnTo>
                  <a:lnTo>
                    <a:pt x="30249" y="82424"/>
                  </a:lnTo>
                  <a:lnTo>
                    <a:pt x="42908" y="93068"/>
                  </a:lnTo>
                  <a:lnTo>
                    <a:pt x="49595" y="94963"/>
                  </a:lnTo>
                  <a:lnTo>
                    <a:pt x="78294" y="95249"/>
                  </a:lnTo>
                  <a:lnTo>
                    <a:pt x="82523" y="93368"/>
                  </a:lnTo>
                  <a:lnTo>
                    <a:pt x="84638" y="91879"/>
                  </a:lnTo>
                  <a:lnTo>
                    <a:pt x="86989" y="88342"/>
                  </a:lnTo>
                  <a:lnTo>
                    <a:pt x="87616" y="86412"/>
                  </a:lnTo>
                  <a:lnTo>
                    <a:pt x="88740" y="85124"/>
                  </a:lnTo>
                  <a:lnTo>
                    <a:pt x="91870" y="83694"/>
                  </a:lnTo>
                  <a:lnTo>
                    <a:pt x="95612" y="79296"/>
                  </a:lnTo>
                  <a:lnTo>
                    <a:pt x="118636" y="48556"/>
                  </a:lnTo>
                  <a:lnTo>
                    <a:pt x="128342" y="35946"/>
                  </a:lnTo>
                  <a:lnTo>
                    <a:pt x="138952" y="8713"/>
                  </a:lnTo>
                  <a:lnTo>
                    <a:pt x="13967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g30df25825c9_0_2135"/>
            <p:cNvSpPr/>
            <p:nvPr/>
          </p:nvSpPr>
          <p:spPr>
            <a:xfrm>
              <a:off x="2628923" y="1358900"/>
              <a:ext cx="38078" cy="463551"/>
            </a:xfrm>
            <a:custGeom>
              <a:rect b="b" l="l" r="r" t="t"/>
              <a:pathLst>
                <a:path extrusionOk="0" h="463551" w="38078">
                  <a:moveTo>
                    <a:pt x="6327" y="0"/>
                  </a:moveTo>
                  <a:lnTo>
                    <a:pt x="6327" y="0"/>
                  </a:lnTo>
                  <a:lnTo>
                    <a:pt x="5621" y="13798"/>
                  </a:lnTo>
                  <a:lnTo>
                    <a:pt x="860" y="27104"/>
                  </a:lnTo>
                  <a:lnTo>
                    <a:pt x="0" y="56015"/>
                  </a:lnTo>
                  <a:lnTo>
                    <a:pt x="687" y="72161"/>
                  </a:lnTo>
                  <a:lnTo>
                    <a:pt x="5739" y="97384"/>
                  </a:lnTo>
                  <a:lnTo>
                    <a:pt x="6981" y="127132"/>
                  </a:lnTo>
                  <a:lnTo>
                    <a:pt x="12084" y="155048"/>
                  </a:lnTo>
                  <a:lnTo>
                    <a:pt x="13330" y="185663"/>
                  </a:lnTo>
                  <a:lnTo>
                    <a:pt x="18632" y="215865"/>
                  </a:lnTo>
                  <a:lnTo>
                    <a:pt x="20791" y="230471"/>
                  </a:lnTo>
                  <a:lnTo>
                    <a:pt x="24975" y="259957"/>
                  </a:lnTo>
                  <a:lnTo>
                    <a:pt x="25324" y="286534"/>
                  </a:lnTo>
                  <a:lnTo>
                    <a:pt x="25370" y="314232"/>
                  </a:lnTo>
                  <a:lnTo>
                    <a:pt x="25376" y="341424"/>
                  </a:lnTo>
                  <a:lnTo>
                    <a:pt x="25377" y="372447"/>
                  </a:lnTo>
                  <a:lnTo>
                    <a:pt x="31335" y="401371"/>
                  </a:lnTo>
                  <a:lnTo>
                    <a:pt x="32258" y="408398"/>
                  </a:lnTo>
                  <a:lnTo>
                    <a:pt x="37172" y="420922"/>
                  </a:lnTo>
                  <a:lnTo>
                    <a:pt x="38074" y="452139"/>
                  </a:lnTo>
                  <a:lnTo>
                    <a:pt x="38077" y="463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5" name="Google Shape;1115;g30df25825c9_0_2135"/>
          <p:cNvGrpSpPr/>
          <p:nvPr/>
        </p:nvGrpSpPr>
        <p:grpSpPr>
          <a:xfrm>
            <a:off x="1314473" y="2508250"/>
            <a:ext cx="571478" cy="241221"/>
            <a:chOff x="1314473" y="2508250"/>
            <a:chExt cx="571478" cy="241221"/>
          </a:xfrm>
        </p:grpSpPr>
        <p:sp>
          <p:nvSpPr>
            <p:cNvPr id="1116" name="Google Shape;1116;g30df25825c9_0_2135"/>
            <p:cNvSpPr/>
            <p:nvPr/>
          </p:nvSpPr>
          <p:spPr>
            <a:xfrm>
              <a:off x="1758950" y="2552700"/>
              <a:ext cx="127001" cy="165099"/>
            </a:xfrm>
            <a:custGeom>
              <a:rect b="b" l="l" r="r" t="t"/>
              <a:pathLst>
                <a:path extrusionOk="0" h="165099" w="127001">
                  <a:moveTo>
                    <a:pt x="12700" y="0"/>
                  </a:moveTo>
                  <a:lnTo>
                    <a:pt x="12700" y="0"/>
                  </a:lnTo>
                  <a:lnTo>
                    <a:pt x="3240" y="9459"/>
                  </a:lnTo>
                  <a:lnTo>
                    <a:pt x="1440" y="13141"/>
                  </a:lnTo>
                  <a:lnTo>
                    <a:pt x="84" y="22075"/>
                  </a:lnTo>
                  <a:lnTo>
                    <a:pt x="3" y="51001"/>
                  </a:lnTo>
                  <a:lnTo>
                    <a:pt x="0" y="80445"/>
                  </a:lnTo>
                  <a:lnTo>
                    <a:pt x="5762" y="110068"/>
                  </a:lnTo>
                  <a:lnTo>
                    <a:pt x="6881" y="122061"/>
                  </a:lnTo>
                  <a:lnTo>
                    <a:pt x="11342" y="134674"/>
                  </a:lnTo>
                  <a:lnTo>
                    <a:pt x="12677" y="157409"/>
                  </a:lnTo>
                  <a:lnTo>
                    <a:pt x="16064" y="161723"/>
                  </a:lnTo>
                  <a:lnTo>
                    <a:pt x="19604" y="163600"/>
                  </a:lnTo>
                  <a:lnTo>
                    <a:pt x="26773" y="164968"/>
                  </a:lnTo>
                  <a:lnTo>
                    <a:pt x="46590" y="165098"/>
                  </a:lnTo>
                  <a:lnTo>
                    <a:pt x="50811" y="163217"/>
                  </a:lnTo>
                  <a:lnTo>
                    <a:pt x="55038" y="160735"/>
                  </a:lnTo>
                  <a:lnTo>
                    <a:pt x="61385" y="158633"/>
                  </a:lnTo>
                  <a:lnTo>
                    <a:pt x="90134" y="137557"/>
                  </a:lnTo>
                  <a:lnTo>
                    <a:pt x="92976" y="133339"/>
                  </a:lnTo>
                  <a:lnTo>
                    <a:pt x="93734" y="131226"/>
                  </a:lnTo>
                  <a:lnTo>
                    <a:pt x="121693" y="100627"/>
                  </a:lnTo>
                  <a:lnTo>
                    <a:pt x="124641" y="95758"/>
                  </a:lnTo>
                  <a:lnTo>
                    <a:pt x="12700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g30df25825c9_0_2135"/>
            <p:cNvSpPr/>
            <p:nvPr/>
          </p:nvSpPr>
          <p:spPr>
            <a:xfrm>
              <a:off x="1733550" y="2597150"/>
              <a:ext cx="107951" cy="31751"/>
            </a:xfrm>
            <a:custGeom>
              <a:rect b="b" l="l" r="r" t="t"/>
              <a:pathLst>
                <a:path extrusionOk="0" h="31751" w="107951">
                  <a:moveTo>
                    <a:pt x="0" y="31750"/>
                  </a:moveTo>
                  <a:lnTo>
                    <a:pt x="0" y="31750"/>
                  </a:lnTo>
                  <a:lnTo>
                    <a:pt x="21662" y="31045"/>
                  </a:lnTo>
                  <a:lnTo>
                    <a:pt x="50829" y="23911"/>
                  </a:lnTo>
                  <a:lnTo>
                    <a:pt x="63509" y="20490"/>
                  </a:lnTo>
                  <a:lnTo>
                    <a:pt x="71265" y="18984"/>
                  </a:lnTo>
                  <a:lnTo>
                    <a:pt x="80304" y="14876"/>
                  </a:lnTo>
                  <a:lnTo>
                    <a:pt x="90900" y="12639"/>
                  </a:lnTo>
                  <a:lnTo>
                    <a:pt x="100051" y="7317"/>
                  </a:lnTo>
                  <a:lnTo>
                    <a:pt x="1079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1118;g30df25825c9_0_2135"/>
            <p:cNvSpPr/>
            <p:nvPr/>
          </p:nvSpPr>
          <p:spPr>
            <a:xfrm>
              <a:off x="1670058" y="2629205"/>
              <a:ext cx="82543" cy="75871"/>
            </a:xfrm>
            <a:custGeom>
              <a:rect b="b" l="l" r="r" t="t"/>
              <a:pathLst>
                <a:path extrusionOk="0" h="75871" w="82543">
                  <a:moveTo>
                    <a:pt x="38092" y="31445"/>
                  </a:moveTo>
                  <a:lnTo>
                    <a:pt x="38092" y="31445"/>
                  </a:lnTo>
                  <a:lnTo>
                    <a:pt x="31625" y="9797"/>
                  </a:lnTo>
                  <a:lnTo>
                    <a:pt x="30253" y="8546"/>
                  </a:lnTo>
                  <a:lnTo>
                    <a:pt x="28632" y="7712"/>
                  </a:lnTo>
                  <a:lnTo>
                    <a:pt x="27553" y="6451"/>
                  </a:lnTo>
                  <a:lnTo>
                    <a:pt x="26352" y="3168"/>
                  </a:lnTo>
                  <a:lnTo>
                    <a:pt x="25327" y="2010"/>
                  </a:lnTo>
                  <a:lnTo>
                    <a:pt x="20009" y="0"/>
                  </a:lnTo>
                  <a:lnTo>
                    <a:pt x="19687" y="604"/>
                  </a:lnTo>
                  <a:lnTo>
                    <a:pt x="19329" y="3156"/>
                  </a:lnTo>
                  <a:lnTo>
                    <a:pt x="17288" y="6643"/>
                  </a:lnTo>
                  <a:lnTo>
                    <a:pt x="8933" y="16707"/>
                  </a:lnTo>
                  <a:lnTo>
                    <a:pt x="1468" y="38357"/>
                  </a:lnTo>
                  <a:lnTo>
                    <a:pt x="9" y="69174"/>
                  </a:lnTo>
                  <a:lnTo>
                    <a:pt x="0" y="72437"/>
                  </a:lnTo>
                  <a:lnTo>
                    <a:pt x="703" y="73590"/>
                  </a:lnTo>
                  <a:lnTo>
                    <a:pt x="1877" y="74358"/>
                  </a:lnTo>
                  <a:lnTo>
                    <a:pt x="5460" y="75591"/>
                  </a:lnTo>
                  <a:lnTo>
                    <a:pt x="15103" y="75869"/>
                  </a:lnTo>
                  <a:lnTo>
                    <a:pt x="19173" y="74002"/>
                  </a:lnTo>
                  <a:lnTo>
                    <a:pt x="43211" y="51723"/>
                  </a:lnTo>
                  <a:lnTo>
                    <a:pt x="43895" y="49159"/>
                  </a:lnTo>
                  <a:lnTo>
                    <a:pt x="44334" y="41765"/>
                  </a:lnTo>
                  <a:lnTo>
                    <a:pt x="46275" y="37678"/>
                  </a:lnTo>
                  <a:lnTo>
                    <a:pt x="48785" y="33509"/>
                  </a:lnTo>
                  <a:lnTo>
                    <a:pt x="50528" y="26342"/>
                  </a:lnTo>
                  <a:lnTo>
                    <a:pt x="51321" y="25927"/>
                  </a:lnTo>
                  <a:lnTo>
                    <a:pt x="56236" y="25204"/>
                  </a:lnTo>
                  <a:lnTo>
                    <a:pt x="56538" y="25873"/>
                  </a:lnTo>
                  <a:lnTo>
                    <a:pt x="57843" y="48401"/>
                  </a:lnTo>
                  <a:lnTo>
                    <a:pt x="62167" y="56849"/>
                  </a:lnTo>
                  <a:lnTo>
                    <a:pt x="63230" y="61942"/>
                  </a:lnTo>
                  <a:lnTo>
                    <a:pt x="76108" y="75810"/>
                  </a:lnTo>
                  <a:lnTo>
                    <a:pt x="79538" y="75870"/>
                  </a:lnTo>
                  <a:lnTo>
                    <a:pt x="80539" y="75173"/>
                  </a:lnTo>
                  <a:lnTo>
                    <a:pt x="81207" y="74002"/>
                  </a:lnTo>
                  <a:lnTo>
                    <a:pt x="82542" y="6954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1119;g30df25825c9_0_2135"/>
            <p:cNvSpPr/>
            <p:nvPr/>
          </p:nvSpPr>
          <p:spPr>
            <a:xfrm>
              <a:off x="1517650" y="2508250"/>
              <a:ext cx="127001" cy="209551"/>
            </a:xfrm>
            <a:custGeom>
              <a:rect b="b" l="l" r="r" t="t"/>
              <a:pathLst>
                <a:path extrusionOk="0" h="209551" w="127001">
                  <a:moveTo>
                    <a:pt x="0" y="0"/>
                  </a:moveTo>
                  <a:lnTo>
                    <a:pt x="0" y="0"/>
                  </a:lnTo>
                  <a:lnTo>
                    <a:pt x="5026" y="11933"/>
                  </a:lnTo>
                  <a:lnTo>
                    <a:pt x="9698" y="42692"/>
                  </a:lnTo>
                  <a:lnTo>
                    <a:pt x="17331" y="70455"/>
                  </a:lnTo>
                  <a:lnTo>
                    <a:pt x="23187" y="101680"/>
                  </a:lnTo>
                  <a:lnTo>
                    <a:pt x="25109" y="129989"/>
                  </a:lnTo>
                  <a:lnTo>
                    <a:pt x="24677" y="160794"/>
                  </a:lnTo>
                  <a:lnTo>
                    <a:pt x="17560" y="190496"/>
                  </a:lnTo>
                  <a:lnTo>
                    <a:pt x="13340" y="202233"/>
                  </a:lnTo>
                  <a:lnTo>
                    <a:pt x="12702" y="209521"/>
                  </a:lnTo>
                  <a:lnTo>
                    <a:pt x="12700" y="204080"/>
                  </a:lnTo>
                  <a:lnTo>
                    <a:pt x="29707" y="175377"/>
                  </a:lnTo>
                  <a:lnTo>
                    <a:pt x="40226" y="157848"/>
                  </a:lnTo>
                  <a:lnTo>
                    <a:pt x="59267" y="137615"/>
                  </a:lnTo>
                  <a:lnTo>
                    <a:pt x="86609" y="117123"/>
                  </a:lnTo>
                  <a:lnTo>
                    <a:pt x="93082" y="115136"/>
                  </a:lnTo>
                  <a:lnTo>
                    <a:pt x="100339" y="114410"/>
                  </a:lnTo>
                  <a:lnTo>
                    <a:pt x="108341" y="119341"/>
                  </a:lnTo>
                  <a:lnTo>
                    <a:pt x="110328" y="119777"/>
                  </a:lnTo>
                  <a:lnTo>
                    <a:pt x="111652" y="120773"/>
                  </a:lnTo>
                  <a:lnTo>
                    <a:pt x="118432" y="132136"/>
                  </a:lnTo>
                  <a:lnTo>
                    <a:pt x="120612" y="163663"/>
                  </a:lnTo>
                  <a:lnTo>
                    <a:pt x="120650" y="194542"/>
                  </a:lnTo>
                  <a:lnTo>
                    <a:pt x="120650" y="201920"/>
                  </a:lnTo>
                  <a:lnTo>
                    <a:pt x="127000" y="209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1120;g30df25825c9_0_2135"/>
            <p:cNvSpPr/>
            <p:nvPr/>
          </p:nvSpPr>
          <p:spPr>
            <a:xfrm>
              <a:off x="1314473" y="2628900"/>
              <a:ext cx="171428" cy="120571"/>
            </a:xfrm>
            <a:custGeom>
              <a:rect b="b" l="l" r="r" t="t"/>
              <a:pathLst>
                <a:path extrusionOk="0" h="120571" w="171428">
                  <a:moveTo>
                    <a:pt x="6327" y="6350"/>
                  </a:moveTo>
                  <a:lnTo>
                    <a:pt x="6327" y="6350"/>
                  </a:lnTo>
                  <a:lnTo>
                    <a:pt x="2956" y="33318"/>
                  </a:lnTo>
                  <a:lnTo>
                    <a:pt x="860" y="63573"/>
                  </a:lnTo>
                  <a:lnTo>
                    <a:pt x="0" y="85427"/>
                  </a:lnTo>
                  <a:lnTo>
                    <a:pt x="698" y="86585"/>
                  </a:lnTo>
                  <a:lnTo>
                    <a:pt x="1869" y="87357"/>
                  </a:lnTo>
                  <a:lnTo>
                    <a:pt x="5051" y="88920"/>
                  </a:lnTo>
                  <a:lnTo>
                    <a:pt x="10809" y="93061"/>
                  </a:lnTo>
                  <a:lnTo>
                    <a:pt x="17805" y="94962"/>
                  </a:lnTo>
                  <a:lnTo>
                    <a:pt x="24387" y="89757"/>
                  </a:lnTo>
                  <a:lnTo>
                    <a:pt x="41101" y="73175"/>
                  </a:lnTo>
                  <a:lnTo>
                    <a:pt x="42949" y="69446"/>
                  </a:lnTo>
                  <a:lnTo>
                    <a:pt x="43442" y="67464"/>
                  </a:lnTo>
                  <a:lnTo>
                    <a:pt x="44476" y="66143"/>
                  </a:lnTo>
                  <a:lnTo>
                    <a:pt x="49808" y="63848"/>
                  </a:lnTo>
                  <a:lnTo>
                    <a:pt x="56159" y="63530"/>
                  </a:lnTo>
                  <a:lnTo>
                    <a:pt x="56482" y="64226"/>
                  </a:lnTo>
                  <a:lnTo>
                    <a:pt x="57102" y="78428"/>
                  </a:lnTo>
                  <a:lnTo>
                    <a:pt x="57816" y="79802"/>
                  </a:lnTo>
                  <a:lnTo>
                    <a:pt x="58997" y="80718"/>
                  </a:lnTo>
                  <a:lnTo>
                    <a:pt x="60491" y="81328"/>
                  </a:lnTo>
                  <a:lnTo>
                    <a:pt x="61486" y="82441"/>
                  </a:lnTo>
                  <a:lnTo>
                    <a:pt x="62592" y="85559"/>
                  </a:lnTo>
                  <a:lnTo>
                    <a:pt x="64167" y="105849"/>
                  </a:lnTo>
                  <a:lnTo>
                    <a:pt x="69565" y="113929"/>
                  </a:lnTo>
                  <a:lnTo>
                    <a:pt x="75271" y="119735"/>
                  </a:lnTo>
                  <a:lnTo>
                    <a:pt x="79280" y="120379"/>
                  </a:lnTo>
                  <a:lnTo>
                    <a:pt x="84936" y="120570"/>
                  </a:lnTo>
                  <a:lnTo>
                    <a:pt x="86250" y="119891"/>
                  </a:lnTo>
                  <a:lnTo>
                    <a:pt x="87125" y="118733"/>
                  </a:lnTo>
                  <a:lnTo>
                    <a:pt x="87709" y="117255"/>
                  </a:lnTo>
                  <a:lnTo>
                    <a:pt x="88804" y="116270"/>
                  </a:lnTo>
                  <a:lnTo>
                    <a:pt x="91902" y="115175"/>
                  </a:lnTo>
                  <a:lnTo>
                    <a:pt x="99640" y="113767"/>
                  </a:lnTo>
                  <a:lnTo>
                    <a:pt x="103773" y="111006"/>
                  </a:lnTo>
                  <a:lnTo>
                    <a:pt x="106081" y="107427"/>
                  </a:lnTo>
                  <a:lnTo>
                    <a:pt x="110933" y="96009"/>
                  </a:lnTo>
                  <a:lnTo>
                    <a:pt x="134851" y="66591"/>
                  </a:lnTo>
                  <a:lnTo>
                    <a:pt x="156422" y="35516"/>
                  </a:lnTo>
                  <a:lnTo>
                    <a:pt x="163159" y="20839"/>
                  </a:lnTo>
                  <a:lnTo>
                    <a:pt x="164930" y="15611"/>
                  </a:lnTo>
                  <a:lnTo>
                    <a:pt x="169934" y="6507"/>
                  </a:lnTo>
                  <a:lnTo>
                    <a:pt x="171427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1" name="Google Shape;1121;g30df25825c9_0_2135"/>
          <p:cNvSpPr/>
          <p:nvPr/>
        </p:nvSpPr>
        <p:spPr>
          <a:xfrm>
            <a:off x="5588000" y="6464300"/>
            <a:ext cx="1219201" cy="56887"/>
          </a:xfrm>
          <a:custGeom>
            <a:rect b="b" l="l" r="r" t="t"/>
            <a:pathLst>
              <a:path extrusionOk="0" h="56887" w="1219201">
                <a:moveTo>
                  <a:pt x="0" y="19050"/>
                </a:moveTo>
                <a:lnTo>
                  <a:pt x="0" y="19050"/>
                </a:lnTo>
                <a:lnTo>
                  <a:pt x="0" y="44370"/>
                </a:lnTo>
                <a:lnTo>
                  <a:pt x="0" y="38123"/>
                </a:lnTo>
                <a:lnTo>
                  <a:pt x="6088" y="32012"/>
                </a:lnTo>
                <a:lnTo>
                  <a:pt x="18087" y="31752"/>
                </a:lnTo>
                <a:lnTo>
                  <a:pt x="23929" y="27387"/>
                </a:lnTo>
                <a:lnTo>
                  <a:pt x="30581" y="25662"/>
                </a:lnTo>
                <a:lnTo>
                  <a:pt x="34774" y="25477"/>
                </a:lnTo>
                <a:lnTo>
                  <a:pt x="38503" y="23553"/>
                </a:lnTo>
                <a:lnTo>
                  <a:pt x="42513" y="21051"/>
                </a:lnTo>
                <a:lnTo>
                  <a:pt x="50836" y="19445"/>
                </a:lnTo>
                <a:lnTo>
                  <a:pt x="52941" y="19314"/>
                </a:lnTo>
                <a:lnTo>
                  <a:pt x="57161" y="17285"/>
                </a:lnTo>
                <a:lnTo>
                  <a:pt x="61389" y="14738"/>
                </a:lnTo>
                <a:lnTo>
                  <a:pt x="69850" y="13102"/>
                </a:lnTo>
                <a:lnTo>
                  <a:pt x="71967" y="12968"/>
                </a:lnTo>
                <a:lnTo>
                  <a:pt x="76200" y="10937"/>
                </a:lnTo>
                <a:lnTo>
                  <a:pt x="80434" y="8389"/>
                </a:lnTo>
                <a:lnTo>
                  <a:pt x="87489" y="6953"/>
                </a:lnTo>
                <a:lnTo>
                  <a:pt x="97497" y="5823"/>
                </a:lnTo>
                <a:lnTo>
                  <a:pt x="105950" y="2039"/>
                </a:lnTo>
                <a:lnTo>
                  <a:pt x="134300" y="79"/>
                </a:lnTo>
                <a:lnTo>
                  <a:pt x="166043" y="6091"/>
                </a:lnTo>
                <a:lnTo>
                  <a:pt x="195695" y="6343"/>
                </a:lnTo>
                <a:lnTo>
                  <a:pt x="201746" y="8228"/>
                </a:lnTo>
                <a:lnTo>
                  <a:pt x="207493" y="10713"/>
                </a:lnTo>
                <a:lnTo>
                  <a:pt x="223399" y="12438"/>
                </a:lnTo>
                <a:lnTo>
                  <a:pt x="228169" y="10702"/>
                </a:lnTo>
                <a:lnTo>
                  <a:pt x="230430" y="9251"/>
                </a:lnTo>
                <a:lnTo>
                  <a:pt x="240353" y="7209"/>
                </a:lnTo>
                <a:lnTo>
                  <a:pt x="270997" y="6365"/>
                </a:lnTo>
                <a:lnTo>
                  <a:pt x="298577" y="6351"/>
                </a:lnTo>
                <a:lnTo>
                  <a:pt x="326560" y="6350"/>
                </a:lnTo>
                <a:lnTo>
                  <a:pt x="356485" y="6350"/>
                </a:lnTo>
                <a:lnTo>
                  <a:pt x="387467" y="6350"/>
                </a:lnTo>
                <a:lnTo>
                  <a:pt x="415460" y="5645"/>
                </a:lnTo>
                <a:lnTo>
                  <a:pt x="440319" y="588"/>
                </a:lnTo>
                <a:lnTo>
                  <a:pt x="472039" y="23"/>
                </a:lnTo>
                <a:lnTo>
                  <a:pt x="502246" y="2"/>
                </a:lnTo>
                <a:lnTo>
                  <a:pt x="529033" y="705"/>
                </a:lnTo>
                <a:lnTo>
                  <a:pt x="557561" y="9460"/>
                </a:lnTo>
                <a:lnTo>
                  <a:pt x="586368" y="16875"/>
                </a:lnTo>
                <a:lnTo>
                  <a:pt x="615953" y="18922"/>
                </a:lnTo>
                <a:lnTo>
                  <a:pt x="645452" y="19045"/>
                </a:lnTo>
                <a:lnTo>
                  <a:pt x="673216" y="19050"/>
                </a:lnTo>
                <a:lnTo>
                  <a:pt x="702740" y="19050"/>
                </a:lnTo>
                <a:lnTo>
                  <a:pt x="732367" y="19755"/>
                </a:lnTo>
                <a:lnTo>
                  <a:pt x="757767" y="24812"/>
                </a:lnTo>
                <a:lnTo>
                  <a:pt x="770467" y="25932"/>
                </a:lnTo>
                <a:lnTo>
                  <a:pt x="795867" y="31146"/>
                </a:lnTo>
                <a:lnTo>
                  <a:pt x="808567" y="32277"/>
                </a:lnTo>
                <a:lnTo>
                  <a:pt x="833967" y="37497"/>
                </a:lnTo>
                <a:lnTo>
                  <a:pt x="863600" y="38065"/>
                </a:lnTo>
                <a:lnTo>
                  <a:pt x="893233" y="38098"/>
                </a:lnTo>
                <a:lnTo>
                  <a:pt x="922867" y="38100"/>
                </a:lnTo>
                <a:lnTo>
                  <a:pt x="948267" y="38805"/>
                </a:lnTo>
                <a:lnTo>
                  <a:pt x="973667" y="43862"/>
                </a:lnTo>
                <a:lnTo>
                  <a:pt x="986367" y="44982"/>
                </a:lnTo>
                <a:lnTo>
                  <a:pt x="1014118" y="50398"/>
                </a:lnTo>
                <a:lnTo>
                  <a:pt x="1024095" y="50720"/>
                </a:lnTo>
                <a:lnTo>
                  <a:pt x="1028536" y="52646"/>
                </a:lnTo>
                <a:lnTo>
                  <a:pt x="1030707" y="54148"/>
                </a:lnTo>
                <a:lnTo>
                  <a:pt x="1040505" y="56260"/>
                </a:lnTo>
                <a:lnTo>
                  <a:pt x="1048974" y="56886"/>
                </a:lnTo>
                <a:lnTo>
                  <a:pt x="1053703" y="55151"/>
                </a:lnTo>
                <a:lnTo>
                  <a:pt x="1058157" y="52734"/>
                </a:lnTo>
                <a:lnTo>
                  <a:pt x="1065337" y="51374"/>
                </a:lnTo>
                <a:lnTo>
                  <a:pt x="1072264" y="51055"/>
                </a:lnTo>
                <a:lnTo>
                  <a:pt x="1074676" y="50264"/>
                </a:lnTo>
                <a:lnTo>
                  <a:pt x="1076285" y="49032"/>
                </a:lnTo>
                <a:lnTo>
                  <a:pt x="1077356" y="47505"/>
                </a:lnTo>
                <a:lnTo>
                  <a:pt x="1078776" y="46486"/>
                </a:lnTo>
                <a:lnTo>
                  <a:pt x="1082235" y="45355"/>
                </a:lnTo>
                <a:lnTo>
                  <a:pt x="1090206" y="43923"/>
                </a:lnTo>
                <a:lnTo>
                  <a:pt x="1096470" y="40139"/>
                </a:lnTo>
                <a:lnTo>
                  <a:pt x="1102795" y="37999"/>
                </a:lnTo>
                <a:lnTo>
                  <a:pt x="1109137" y="33915"/>
                </a:lnTo>
                <a:lnTo>
                  <a:pt x="1115485" y="31686"/>
                </a:lnTo>
                <a:lnTo>
                  <a:pt x="1128947" y="21092"/>
                </a:lnTo>
                <a:lnTo>
                  <a:pt x="1135496" y="19319"/>
                </a:lnTo>
                <a:lnTo>
                  <a:pt x="1158779" y="19050"/>
                </a:lnTo>
                <a:lnTo>
                  <a:pt x="1159870" y="18345"/>
                </a:lnTo>
                <a:lnTo>
                  <a:pt x="1160596" y="17168"/>
                </a:lnTo>
                <a:lnTo>
                  <a:pt x="1161081" y="15679"/>
                </a:lnTo>
                <a:lnTo>
                  <a:pt x="1162110" y="14686"/>
                </a:lnTo>
                <a:lnTo>
                  <a:pt x="1167432" y="12961"/>
                </a:lnTo>
                <a:lnTo>
                  <a:pt x="1173782" y="12723"/>
                </a:lnTo>
                <a:lnTo>
                  <a:pt x="1179628" y="8341"/>
                </a:lnTo>
                <a:lnTo>
                  <a:pt x="1185525" y="6940"/>
                </a:lnTo>
                <a:lnTo>
                  <a:pt x="1196807" y="6373"/>
                </a:lnTo>
                <a:lnTo>
                  <a:pt x="1200545" y="4479"/>
                </a:lnTo>
                <a:lnTo>
                  <a:pt x="1202530" y="2986"/>
                </a:lnTo>
                <a:lnTo>
                  <a:pt x="1208499" y="1327"/>
                </a:lnTo>
                <a:lnTo>
                  <a:pt x="1219200" y="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, letter&#10;&#10;Description automatically generated" id="1127" name="Google Shape;1127;g30df25825c9_0_2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9283" y="208242"/>
            <a:ext cx="6153433" cy="6441515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g30df25825c9_0_216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29" name="Google Shape;1129;g30df25825c9_0_2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5500" y="6052550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30df25825c9_0_2296"/>
          <p:cNvSpPr txBox="1"/>
          <p:nvPr/>
        </p:nvSpPr>
        <p:spPr>
          <a:xfrm>
            <a:off x="2553630" y="3013501"/>
            <a:ext cx="6456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Cantonese Slangs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1139" name="Google Shape;1139;g30df25825c9_0_2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2637" y="79347"/>
            <a:ext cx="8672240" cy="6699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323" name="Google Shape;323;g30df25825c9_0_13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4341" y="100979"/>
            <a:ext cx="5443829" cy="6625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30df25825c9_0_138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5" name="Google Shape;325;g30df25825c9_0_13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5500" y="605255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30df25825c9_0_1387"/>
          <p:cNvSpPr/>
          <p:nvPr/>
        </p:nvSpPr>
        <p:spPr>
          <a:xfrm>
            <a:off x="2730882" y="2336800"/>
            <a:ext cx="558414" cy="406385"/>
          </a:xfrm>
          <a:custGeom>
            <a:rect b="b" l="l" r="r" t="t"/>
            <a:pathLst>
              <a:path extrusionOk="0" h="406385" w="558414">
                <a:moveTo>
                  <a:pt x="50418" y="50800"/>
                </a:moveTo>
                <a:lnTo>
                  <a:pt x="50418" y="50800"/>
                </a:lnTo>
                <a:lnTo>
                  <a:pt x="50418" y="41962"/>
                </a:lnTo>
                <a:lnTo>
                  <a:pt x="51123" y="40674"/>
                </a:lnTo>
                <a:lnTo>
                  <a:pt x="52299" y="39816"/>
                </a:lnTo>
                <a:lnTo>
                  <a:pt x="55488" y="38863"/>
                </a:lnTo>
                <a:lnTo>
                  <a:pt x="61955" y="37620"/>
                </a:lnTo>
                <a:lnTo>
                  <a:pt x="90775" y="28649"/>
                </a:lnTo>
                <a:lnTo>
                  <a:pt x="120074" y="20218"/>
                </a:lnTo>
                <a:lnTo>
                  <a:pt x="145604" y="14917"/>
                </a:lnTo>
                <a:lnTo>
                  <a:pt x="175942" y="11256"/>
                </a:lnTo>
                <a:lnTo>
                  <a:pt x="205315" y="6996"/>
                </a:lnTo>
                <a:lnTo>
                  <a:pt x="228174" y="6541"/>
                </a:lnTo>
                <a:lnTo>
                  <a:pt x="256271" y="5701"/>
                </a:lnTo>
                <a:lnTo>
                  <a:pt x="287643" y="1335"/>
                </a:lnTo>
                <a:lnTo>
                  <a:pt x="314588" y="264"/>
                </a:lnTo>
                <a:lnTo>
                  <a:pt x="338790" y="78"/>
                </a:lnTo>
                <a:lnTo>
                  <a:pt x="363834" y="23"/>
                </a:lnTo>
                <a:lnTo>
                  <a:pt x="394105" y="3"/>
                </a:lnTo>
                <a:lnTo>
                  <a:pt x="422244" y="1"/>
                </a:lnTo>
                <a:lnTo>
                  <a:pt x="453569" y="0"/>
                </a:lnTo>
                <a:lnTo>
                  <a:pt x="483754" y="0"/>
                </a:lnTo>
                <a:lnTo>
                  <a:pt x="490512" y="0"/>
                </a:lnTo>
                <a:lnTo>
                  <a:pt x="491981" y="706"/>
                </a:lnTo>
                <a:lnTo>
                  <a:pt x="492960" y="1881"/>
                </a:lnTo>
                <a:lnTo>
                  <a:pt x="493612" y="3371"/>
                </a:lnTo>
                <a:lnTo>
                  <a:pt x="495459" y="4364"/>
                </a:lnTo>
                <a:lnTo>
                  <a:pt x="507776" y="6176"/>
                </a:lnTo>
                <a:lnTo>
                  <a:pt x="518388" y="6327"/>
                </a:lnTo>
                <a:lnTo>
                  <a:pt x="526971" y="11373"/>
                </a:lnTo>
                <a:lnTo>
                  <a:pt x="537291" y="13231"/>
                </a:lnTo>
                <a:lnTo>
                  <a:pt x="547840" y="21516"/>
                </a:lnTo>
                <a:lnTo>
                  <a:pt x="550189" y="25555"/>
                </a:lnTo>
                <a:lnTo>
                  <a:pt x="550815" y="27620"/>
                </a:lnTo>
                <a:lnTo>
                  <a:pt x="551939" y="28997"/>
                </a:lnTo>
                <a:lnTo>
                  <a:pt x="556184" y="31640"/>
                </a:lnTo>
                <a:lnTo>
                  <a:pt x="557425" y="34758"/>
                </a:lnTo>
                <a:lnTo>
                  <a:pt x="558413" y="66457"/>
                </a:lnTo>
                <a:lnTo>
                  <a:pt x="557711" y="78566"/>
                </a:lnTo>
                <a:lnTo>
                  <a:pt x="548958" y="106726"/>
                </a:lnTo>
                <a:lnTo>
                  <a:pt x="541994" y="123649"/>
                </a:lnTo>
                <a:lnTo>
                  <a:pt x="535235" y="153944"/>
                </a:lnTo>
                <a:lnTo>
                  <a:pt x="528143" y="181277"/>
                </a:lnTo>
                <a:lnTo>
                  <a:pt x="518117" y="212012"/>
                </a:lnTo>
                <a:lnTo>
                  <a:pt x="514788" y="231072"/>
                </a:lnTo>
                <a:lnTo>
                  <a:pt x="512249" y="252607"/>
                </a:lnTo>
                <a:lnTo>
                  <a:pt x="508990" y="268169"/>
                </a:lnTo>
                <a:lnTo>
                  <a:pt x="505857" y="298021"/>
                </a:lnTo>
                <a:lnTo>
                  <a:pt x="496644" y="328838"/>
                </a:lnTo>
                <a:lnTo>
                  <a:pt x="494985" y="358944"/>
                </a:lnTo>
                <a:lnTo>
                  <a:pt x="494948" y="363672"/>
                </a:lnTo>
                <a:lnTo>
                  <a:pt x="493050" y="368124"/>
                </a:lnTo>
                <a:lnTo>
                  <a:pt x="491556" y="370300"/>
                </a:lnTo>
                <a:lnTo>
                  <a:pt x="488014" y="372716"/>
                </a:lnTo>
                <a:lnTo>
                  <a:pt x="484088" y="374497"/>
                </a:lnTo>
                <a:lnTo>
                  <a:pt x="479992" y="377639"/>
                </a:lnTo>
                <a:lnTo>
                  <a:pt x="477701" y="381388"/>
                </a:lnTo>
                <a:lnTo>
                  <a:pt x="477090" y="383375"/>
                </a:lnTo>
                <a:lnTo>
                  <a:pt x="475977" y="384700"/>
                </a:lnTo>
                <a:lnTo>
                  <a:pt x="464138" y="392787"/>
                </a:lnTo>
                <a:lnTo>
                  <a:pt x="457786" y="393620"/>
                </a:lnTo>
                <a:lnTo>
                  <a:pt x="451940" y="398048"/>
                </a:lnTo>
                <a:lnTo>
                  <a:pt x="446043" y="400162"/>
                </a:lnTo>
                <a:lnTo>
                  <a:pt x="439828" y="404238"/>
                </a:lnTo>
                <a:lnTo>
                  <a:pt x="433518" y="405759"/>
                </a:lnTo>
                <a:lnTo>
                  <a:pt x="402242" y="406384"/>
                </a:lnTo>
                <a:lnTo>
                  <a:pt x="374985" y="404515"/>
                </a:lnTo>
                <a:lnTo>
                  <a:pt x="349010" y="400932"/>
                </a:lnTo>
                <a:lnTo>
                  <a:pt x="318426" y="395860"/>
                </a:lnTo>
                <a:lnTo>
                  <a:pt x="287090" y="392245"/>
                </a:lnTo>
                <a:lnTo>
                  <a:pt x="263065" y="386919"/>
                </a:lnTo>
                <a:lnTo>
                  <a:pt x="233604" y="380872"/>
                </a:lnTo>
                <a:lnTo>
                  <a:pt x="202532" y="374612"/>
                </a:lnTo>
                <a:lnTo>
                  <a:pt x="180819" y="371105"/>
                </a:lnTo>
                <a:lnTo>
                  <a:pt x="157057" y="369547"/>
                </a:lnTo>
                <a:lnTo>
                  <a:pt x="126176" y="369252"/>
                </a:lnTo>
                <a:lnTo>
                  <a:pt x="96244" y="375256"/>
                </a:lnTo>
                <a:lnTo>
                  <a:pt x="67663" y="380244"/>
                </a:lnTo>
                <a:lnTo>
                  <a:pt x="45593" y="382732"/>
                </a:lnTo>
                <a:lnTo>
                  <a:pt x="27436" y="386438"/>
                </a:lnTo>
                <a:lnTo>
                  <a:pt x="907" y="387343"/>
                </a:lnTo>
                <a:lnTo>
                  <a:pt x="478" y="386639"/>
                </a:lnTo>
                <a:lnTo>
                  <a:pt x="0" y="383977"/>
                </a:lnTo>
                <a:lnTo>
                  <a:pt x="1670" y="380441"/>
                </a:lnTo>
                <a:lnTo>
                  <a:pt x="3102" y="378511"/>
                </a:lnTo>
                <a:lnTo>
                  <a:pt x="11575" y="347439"/>
                </a:lnTo>
                <a:lnTo>
                  <a:pt x="23826" y="318606"/>
                </a:lnTo>
                <a:lnTo>
                  <a:pt x="33249" y="292318"/>
                </a:lnTo>
                <a:lnTo>
                  <a:pt x="39011" y="263523"/>
                </a:lnTo>
                <a:lnTo>
                  <a:pt x="47766" y="231971"/>
                </a:lnTo>
                <a:lnTo>
                  <a:pt x="50338" y="206002"/>
                </a:lnTo>
                <a:lnTo>
                  <a:pt x="54549" y="180120"/>
                </a:lnTo>
                <a:lnTo>
                  <a:pt x="58211" y="151734"/>
                </a:lnTo>
                <a:lnTo>
                  <a:pt x="69594" y="120034"/>
                </a:lnTo>
                <a:lnTo>
                  <a:pt x="74998" y="94594"/>
                </a:lnTo>
                <a:lnTo>
                  <a:pt x="75454" y="88373"/>
                </a:lnTo>
                <a:lnTo>
                  <a:pt x="72339" y="77533"/>
                </a:lnTo>
                <a:lnTo>
                  <a:pt x="64820" y="63954"/>
                </a:lnTo>
                <a:lnTo>
                  <a:pt x="64253" y="61686"/>
                </a:lnTo>
                <a:lnTo>
                  <a:pt x="63169" y="60174"/>
                </a:lnTo>
                <a:lnTo>
                  <a:pt x="56768" y="571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7" name="Google Shape;327;g30df25825c9_0_1387"/>
          <p:cNvGrpSpPr/>
          <p:nvPr/>
        </p:nvGrpSpPr>
        <p:grpSpPr>
          <a:xfrm>
            <a:off x="7556500" y="3340100"/>
            <a:ext cx="262276" cy="323851"/>
            <a:chOff x="7556500" y="3340100"/>
            <a:chExt cx="262276" cy="323851"/>
          </a:xfrm>
        </p:grpSpPr>
        <p:sp>
          <p:nvSpPr>
            <p:cNvPr id="328" name="Google Shape;328;g30df25825c9_0_1387"/>
            <p:cNvSpPr/>
            <p:nvPr/>
          </p:nvSpPr>
          <p:spPr>
            <a:xfrm>
              <a:off x="7556500" y="3340100"/>
              <a:ext cx="19051" cy="323851"/>
            </a:xfrm>
            <a:custGeom>
              <a:rect b="b" l="l" r="r" t="t"/>
              <a:pathLst>
                <a:path extrusionOk="0" h="323851" w="19051">
                  <a:moveTo>
                    <a:pt x="0" y="0"/>
                  </a:moveTo>
                  <a:lnTo>
                    <a:pt x="0" y="0"/>
                  </a:lnTo>
                  <a:lnTo>
                    <a:pt x="0" y="26515"/>
                  </a:lnTo>
                  <a:lnTo>
                    <a:pt x="0" y="55384"/>
                  </a:lnTo>
                  <a:lnTo>
                    <a:pt x="0" y="78499"/>
                  </a:lnTo>
                  <a:lnTo>
                    <a:pt x="0" y="102152"/>
                  </a:lnTo>
                  <a:lnTo>
                    <a:pt x="0" y="129750"/>
                  </a:lnTo>
                  <a:lnTo>
                    <a:pt x="0" y="151976"/>
                  </a:lnTo>
                  <a:lnTo>
                    <a:pt x="0" y="177612"/>
                  </a:lnTo>
                  <a:lnTo>
                    <a:pt x="0" y="203116"/>
                  </a:lnTo>
                  <a:lnTo>
                    <a:pt x="0" y="226682"/>
                  </a:lnTo>
                  <a:lnTo>
                    <a:pt x="1882" y="256019"/>
                  </a:lnTo>
                  <a:lnTo>
                    <a:pt x="5026" y="279998"/>
                  </a:lnTo>
                  <a:lnTo>
                    <a:pt x="7840" y="301214"/>
                  </a:lnTo>
                  <a:lnTo>
                    <a:pt x="13141" y="314556"/>
                  </a:lnTo>
                  <a:lnTo>
                    <a:pt x="19050" y="323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g30df25825c9_0_1387"/>
            <p:cNvSpPr/>
            <p:nvPr/>
          </p:nvSpPr>
          <p:spPr>
            <a:xfrm>
              <a:off x="7639844" y="3384550"/>
              <a:ext cx="178932" cy="252290"/>
            </a:xfrm>
            <a:custGeom>
              <a:rect b="b" l="l" r="r" t="t"/>
              <a:pathLst>
                <a:path extrusionOk="0" h="252290" w="178932">
                  <a:moveTo>
                    <a:pt x="24606" y="0"/>
                  </a:moveTo>
                  <a:lnTo>
                    <a:pt x="24606" y="0"/>
                  </a:lnTo>
                  <a:lnTo>
                    <a:pt x="17865" y="3371"/>
                  </a:lnTo>
                  <a:lnTo>
                    <a:pt x="15879" y="5775"/>
                  </a:lnTo>
                  <a:lnTo>
                    <a:pt x="3223" y="34030"/>
                  </a:lnTo>
                  <a:lnTo>
                    <a:pt x="0" y="59012"/>
                  </a:lnTo>
                  <a:lnTo>
                    <a:pt x="147" y="87884"/>
                  </a:lnTo>
                  <a:lnTo>
                    <a:pt x="2682" y="113378"/>
                  </a:lnTo>
                  <a:lnTo>
                    <a:pt x="6161" y="137409"/>
                  </a:lnTo>
                  <a:lnTo>
                    <a:pt x="12085" y="167008"/>
                  </a:lnTo>
                  <a:lnTo>
                    <a:pt x="18309" y="192947"/>
                  </a:lnTo>
                  <a:lnTo>
                    <a:pt x="23218" y="210638"/>
                  </a:lnTo>
                  <a:lnTo>
                    <a:pt x="30104" y="223204"/>
                  </a:lnTo>
                  <a:lnTo>
                    <a:pt x="48656" y="238211"/>
                  </a:lnTo>
                  <a:lnTo>
                    <a:pt x="65285" y="248224"/>
                  </a:lnTo>
                  <a:lnTo>
                    <a:pt x="85892" y="252289"/>
                  </a:lnTo>
                  <a:lnTo>
                    <a:pt x="106500" y="250122"/>
                  </a:lnTo>
                  <a:lnTo>
                    <a:pt x="136360" y="239029"/>
                  </a:lnTo>
                  <a:lnTo>
                    <a:pt x="152732" y="226046"/>
                  </a:lnTo>
                  <a:lnTo>
                    <a:pt x="161043" y="212884"/>
                  </a:lnTo>
                  <a:lnTo>
                    <a:pt x="174460" y="186261"/>
                  </a:lnTo>
                  <a:lnTo>
                    <a:pt x="178931" y="172859"/>
                  </a:lnTo>
                  <a:lnTo>
                    <a:pt x="178674" y="149447"/>
                  </a:lnTo>
                  <a:lnTo>
                    <a:pt x="171560" y="124980"/>
                  </a:lnTo>
                  <a:lnTo>
                    <a:pt x="155417" y="94433"/>
                  </a:lnTo>
                  <a:lnTo>
                    <a:pt x="132054" y="64593"/>
                  </a:lnTo>
                  <a:lnTo>
                    <a:pt x="105346" y="34334"/>
                  </a:lnTo>
                  <a:lnTo>
                    <a:pt x="93652" y="29371"/>
                  </a:lnTo>
                  <a:lnTo>
                    <a:pt x="65526" y="26184"/>
                  </a:lnTo>
                  <a:lnTo>
                    <a:pt x="44492" y="29003"/>
                  </a:lnTo>
                  <a:lnTo>
                    <a:pt x="28224" y="37678"/>
                  </a:lnTo>
                  <a:lnTo>
                    <a:pt x="5556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0" name="Google Shape;330;g30df25825c9_0_1387"/>
          <p:cNvGrpSpPr/>
          <p:nvPr/>
        </p:nvGrpSpPr>
        <p:grpSpPr>
          <a:xfrm>
            <a:off x="9334500" y="3360828"/>
            <a:ext cx="374651" cy="277723"/>
            <a:chOff x="9334500" y="3360828"/>
            <a:chExt cx="374651" cy="277723"/>
          </a:xfrm>
        </p:grpSpPr>
        <p:sp>
          <p:nvSpPr>
            <p:cNvPr id="331" name="Google Shape;331;g30df25825c9_0_1387"/>
            <p:cNvSpPr/>
            <p:nvPr/>
          </p:nvSpPr>
          <p:spPr>
            <a:xfrm>
              <a:off x="9334500" y="3365500"/>
              <a:ext cx="57151" cy="247651"/>
            </a:xfrm>
            <a:custGeom>
              <a:rect b="b" l="l" r="r" t="t"/>
              <a:pathLst>
                <a:path extrusionOk="0" h="247651" w="57151">
                  <a:moveTo>
                    <a:pt x="0" y="0"/>
                  </a:moveTo>
                  <a:lnTo>
                    <a:pt x="0" y="0"/>
                  </a:lnTo>
                  <a:lnTo>
                    <a:pt x="0" y="18298"/>
                  </a:lnTo>
                  <a:lnTo>
                    <a:pt x="13815" y="48950"/>
                  </a:lnTo>
                  <a:lnTo>
                    <a:pt x="23847" y="75652"/>
                  </a:lnTo>
                  <a:lnTo>
                    <a:pt x="30190" y="106587"/>
                  </a:lnTo>
                  <a:lnTo>
                    <a:pt x="35806" y="135903"/>
                  </a:lnTo>
                  <a:lnTo>
                    <a:pt x="37080" y="159414"/>
                  </a:lnTo>
                  <a:lnTo>
                    <a:pt x="39529" y="182564"/>
                  </a:lnTo>
                  <a:lnTo>
                    <a:pt x="42990" y="211667"/>
                  </a:lnTo>
                  <a:lnTo>
                    <a:pt x="45899" y="231814"/>
                  </a:lnTo>
                  <a:lnTo>
                    <a:pt x="49832" y="244522"/>
                  </a:lnTo>
                  <a:lnTo>
                    <a:pt x="50860" y="245564"/>
                  </a:lnTo>
                  <a:lnTo>
                    <a:pt x="57150" y="247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g30df25825c9_0_1387"/>
            <p:cNvSpPr/>
            <p:nvPr/>
          </p:nvSpPr>
          <p:spPr>
            <a:xfrm>
              <a:off x="9410700" y="3360828"/>
              <a:ext cx="241301" cy="252219"/>
            </a:xfrm>
            <a:custGeom>
              <a:rect b="b" l="l" r="r" t="t"/>
              <a:pathLst>
                <a:path extrusionOk="0" h="252219" w="241301">
                  <a:moveTo>
                    <a:pt x="0" y="36422"/>
                  </a:moveTo>
                  <a:lnTo>
                    <a:pt x="0" y="36422"/>
                  </a:lnTo>
                  <a:lnTo>
                    <a:pt x="15195" y="21933"/>
                  </a:lnTo>
                  <a:lnTo>
                    <a:pt x="45464" y="5706"/>
                  </a:lnTo>
                  <a:lnTo>
                    <a:pt x="61919" y="509"/>
                  </a:lnTo>
                  <a:lnTo>
                    <a:pt x="72675" y="0"/>
                  </a:lnTo>
                  <a:lnTo>
                    <a:pt x="93892" y="4385"/>
                  </a:lnTo>
                  <a:lnTo>
                    <a:pt x="120381" y="18152"/>
                  </a:lnTo>
                  <a:lnTo>
                    <a:pt x="131114" y="25480"/>
                  </a:lnTo>
                  <a:lnTo>
                    <a:pt x="145311" y="44954"/>
                  </a:lnTo>
                  <a:lnTo>
                    <a:pt x="150300" y="65840"/>
                  </a:lnTo>
                  <a:lnTo>
                    <a:pt x="146916" y="96769"/>
                  </a:lnTo>
                  <a:lnTo>
                    <a:pt x="137571" y="123576"/>
                  </a:lnTo>
                  <a:lnTo>
                    <a:pt x="126370" y="148323"/>
                  </a:lnTo>
                  <a:lnTo>
                    <a:pt x="117876" y="167180"/>
                  </a:lnTo>
                  <a:lnTo>
                    <a:pt x="114479" y="177087"/>
                  </a:lnTo>
                  <a:lnTo>
                    <a:pt x="97141" y="204243"/>
                  </a:lnTo>
                  <a:lnTo>
                    <a:pt x="86090" y="219967"/>
                  </a:lnTo>
                  <a:lnTo>
                    <a:pt x="65098" y="238179"/>
                  </a:lnTo>
                  <a:lnTo>
                    <a:pt x="65271" y="239365"/>
                  </a:lnTo>
                  <a:lnTo>
                    <a:pt x="68886" y="244407"/>
                  </a:lnTo>
                  <a:lnTo>
                    <a:pt x="72479" y="248334"/>
                  </a:lnTo>
                  <a:lnTo>
                    <a:pt x="78308" y="250550"/>
                  </a:lnTo>
                  <a:lnTo>
                    <a:pt x="105956" y="252218"/>
                  </a:lnTo>
                  <a:lnTo>
                    <a:pt x="137068" y="250426"/>
                  </a:lnTo>
                  <a:lnTo>
                    <a:pt x="156114" y="246852"/>
                  </a:lnTo>
                  <a:lnTo>
                    <a:pt x="184639" y="244206"/>
                  </a:lnTo>
                  <a:lnTo>
                    <a:pt x="214013" y="239801"/>
                  </a:lnTo>
                  <a:lnTo>
                    <a:pt x="241300" y="23962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g30df25825c9_0_1387"/>
            <p:cNvSpPr/>
            <p:nvPr/>
          </p:nvSpPr>
          <p:spPr>
            <a:xfrm>
              <a:off x="9702800" y="363855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g30df25825c9_0_1387"/>
          <p:cNvGrpSpPr/>
          <p:nvPr/>
        </p:nvGrpSpPr>
        <p:grpSpPr>
          <a:xfrm>
            <a:off x="8864600" y="3322602"/>
            <a:ext cx="158673" cy="394003"/>
            <a:chOff x="8864600" y="3322602"/>
            <a:chExt cx="158673" cy="394003"/>
          </a:xfrm>
        </p:grpSpPr>
        <p:sp>
          <p:nvSpPr>
            <p:cNvPr id="335" name="Google Shape;335;g30df25825c9_0_1387"/>
            <p:cNvSpPr/>
            <p:nvPr/>
          </p:nvSpPr>
          <p:spPr>
            <a:xfrm>
              <a:off x="8864600" y="3371850"/>
              <a:ext cx="31751" cy="344755"/>
            </a:xfrm>
            <a:custGeom>
              <a:rect b="b" l="l" r="r" t="t"/>
              <a:pathLst>
                <a:path extrusionOk="0" h="344755" w="31751">
                  <a:moveTo>
                    <a:pt x="0" y="0"/>
                  </a:moveTo>
                  <a:lnTo>
                    <a:pt x="0" y="0"/>
                  </a:lnTo>
                  <a:lnTo>
                    <a:pt x="705" y="28849"/>
                  </a:lnTo>
                  <a:lnTo>
                    <a:pt x="4363" y="58642"/>
                  </a:lnTo>
                  <a:lnTo>
                    <a:pt x="6468" y="85971"/>
                  </a:lnTo>
                  <a:lnTo>
                    <a:pt x="10540" y="114059"/>
                  </a:lnTo>
                  <a:lnTo>
                    <a:pt x="11739" y="139123"/>
                  </a:lnTo>
                  <a:lnTo>
                    <a:pt x="15786" y="167516"/>
                  </a:lnTo>
                  <a:lnTo>
                    <a:pt x="18083" y="192705"/>
                  </a:lnTo>
                  <a:lnTo>
                    <a:pt x="18153" y="221431"/>
                  </a:lnTo>
                  <a:lnTo>
                    <a:pt x="13987" y="247488"/>
                  </a:lnTo>
                  <a:lnTo>
                    <a:pt x="12953" y="276389"/>
                  </a:lnTo>
                  <a:lnTo>
                    <a:pt x="17113" y="304205"/>
                  </a:lnTo>
                  <a:lnTo>
                    <a:pt x="22166" y="333101"/>
                  </a:lnTo>
                  <a:lnTo>
                    <a:pt x="24442" y="343367"/>
                  </a:lnTo>
                  <a:lnTo>
                    <a:pt x="25466" y="344623"/>
                  </a:lnTo>
                  <a:lnTo>
                    <a:pt x="26855" y="344754"/>
                  </a:lnTo>
                  <a:lnTo>
                    <a:pt x="28487" y="344136"/>
                  </a:lnTo>
                  <a:lnTo>
                    <a:pt x="29574" y="343019"/>
                  </a:lnTo>
                  <a:lnTo>
                    <a:pt x="30783" y="339896"/>
                  </a:lnTo>
                  <a:lnTo>
                    <a:pt x="31750" y="330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g30df25825c9_0_1387"/>
            <p:cNvSpPr/>
            <p:nvPr/>
          </p:nvSpPr>
          <p:spPr>
            <a:xfrm>
              <a:off x="8871833" y="3322602"/>
              <a:ext cx="151440" cy="390520"/>
            </a:xfrm>
            <a:custGeom>
              <a:rect b="b" l="l" r="r" t="t"/>
              <a:pathLst>
                <a:path extrusionOk="0" h="390520" w="151440">
                  <a:moveTo>
                    <a:pt x="5467" y="144498"/>
                  </a:moveTo>
                  <a:lnTo>
                    <a:pt x="5467" y="144498"/>
                  </a:lnTo>
                  <a:lnTo>
                    <a:pt x="4762" y="133653"/>
                  </a:lnTo>
                  <a:lnTo>
                    <a:pt x="0" y="105806"/>
                  </a:lnTo>
                  <a:lnTo>
                    <a:pt x="2749" y="83802"/>
                  </a:lnTo>
                  <a:lnTo>
                    <a:pt x="11404" y="62779"/>
                  </a:lnTo>
                  <a:lnTo>
                    <a:pt x="35250" y="32759"/>
                  </a:lnTo>
                  <a:lnTo>
                    <a:pt x="65448" y="9174"/>
                  </a:lnTo>
                  <a:lnTo>
                    <a:pt x="81800" y="1940"/>
                  </a:lnTo>
                  <a:lnTo>
                    <a:pt x="91369" y="0"/>
                  </a:lnTo>
                  <a:lnTo>
                    <a:pt x="108060" y="2279"/>
                  </a:lnTo>
                  <a:lnTo>
                    <a:pt x="112667" y="5941"/>
                  </a:lnTo>
                  <a:lnTo>
                    <a:pt x="122524" y="23873"/>
                  </a:lnTo>
                  <a:lnTo>
                    <a:pt x="134389" y="55601"/>
                  </a:lnTo>
                  <a:lnTo>
                    <a:pt x="136849" y="75825"/>
                  </a:lnTo>
                  <a:lnTo>
                    <a:pt x="138234" y="105571"/>
                  </a:lnTo>
                  <a:lnTo>
                    <a:pt x="140525" y="128966"/>
                  </a:lnTo>
                  <a:lnTo>
                    <a:pt x="143791" y="154477"/>
                  </a:lnTo>
                  <a:lnTo>
                    <a:pt x="144760" y="179205"/>
                  </a:lnTo>
                  <a:lnTo>
                    <a:pt x="143165" y="205111"/>
                  </a:lnTo>
                  <a:lnTo>
                    <a:pt x="141455" y="219415"/>
                  </a:lnTo>
                  <a:lnTo>
                    <a:pt x="144224" y="247726"/>
                  </a:lnTo>
                  <a:lnTo>
                    <a:pt x="144982" y="276915"/>
                  </a:lnTo>
                  <a:lnTo>
                    <a:pt x="145131" y="307428"/>
                  </a:lnTo>
                  <a:lnTo>
                    <a:pt x="147042" y="338332"/>
                  </a:lnTo>
                  <a:lnTo>
                    <a:pt x="150928" y="368781"/>
                  </a:lnTo>
                  <a:lnTo>
                    <a:pt x="151439" y="386649"/>
                  </a:lnTo>
                  <a:lnTo>
                    <a:pt x="150760" y="388482"/>
                  </a:lnTo>
                  <a:lnTo>
                    <a:pt x="149602" y="389704"/>
                  </a:lnTo>
                  <a:lnTo>
                    <a:pt x="148123" y="390519"/>
                  </a:lnTo>
                  <a:lnTo>
                    <a:pt x="146432" y="390357"/>
                  </a:lnTo>
                  <a:lnTo>
                    <a:pt x="142672" y="388294"/>
                  </a:lnTo>
                  <a:lnTo>
                    <a:pt x="121038" y="357109"/>
                  </a:lnTo>
                  <a:lnTo>
                    <a:pt x="101595" y="325699"/>
                  </a:lnTo>
                  <a:lnTo>
                    <a:pt x="88017" y="28419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g30df25825c9_0_1387"/>
            <p:cNvSpPr/>
            <p:nvPr/>
          </p:nvSpPr>
          <p:spPr>
            <a:xfrm>
              <a:off x="8883650" y="3473566"/>
              <a:ext cx="95251" cy="12585"/>
            </a:xfrm>
            <a:custGeom>
              <a:rect b="b" l="l" r="r" t="t"/>
              <a:pathLst>
                <a:path extrusionOk="0" h="12585" w="95251">
                  <a:moveTo>
                    <a:pt x="0" y="6234"/>
                  </a:moveTo>
                  <a:lnTo>
                    <a:pt x="0" y="6234"/>
                  </a:lnTo>
                  <a:lnTo>
                    <a:pt x="3373" y="6234"/>
                  </a:lnTo>
                  <a:lnTo>
                    <a:pt x="28543" y="473"/>
                  </a:lnTo>
                  <a:lnTo>
                    <a:pt x="53302" y="0"/>
                  </a:lnTo>
                  <a:lnTo>
                    <a:pt x="82618" y="605"/>
                  </a:lnTo>
                  <a:lnTo>
                    <a:pt x="89166" y="3262"/>
                  </a:lnTo>
                  <a:lnTo>
                    <a:pt x="91194" y="4958"/>
                  </a:lnTo>
                  <a:lnTo>
                    <a:pt x="95250" y="1258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g30df25825c9_0_1387"/>
            <p:cNvSpPr/>
            <p:nvPr/>
          </p:nvSpPr>
          <p:spPr>
            <a:xfrm>
              <a:off x="8902700" y="3568700"/>
              <a:ext cx="82551" cy="19051"/>
            </a:xfrm>
            <a:custGeom>
              <a:rect b="b" l="l" r="r" t="t"/>
              <a:pathLst>
                <a:path extrusionOk="0" h="19051" w="825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705" y="4364"/>
                  </a:lnTo>
                  <a:lnTo>
                    <a:pt x="1882" y="5026"/>
                  </a:lnTo>
                  <a:lnTo>
                    <a:pt x="29235" y="12060"/>
                  </a:lnTo>
                  <a:lnTo>
                    <a:pt x="55652" y="12616"/>
                  </a:lnTo>
                  <a:lnTo>
                    <a:pt x="82550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9" name="Google Shape;339;g30df25825c9_0_1387"/>
          <p:cNvGrpSpPr/>
          <p:nvPr/>
        </p:nvGrpSpPr>
        <p:grpSpPr>
          <a:xfrm>
            <a:off x="8053428" y="3403600"/>
            <a:ext cx="442026" cy="400709"/>
            <a:chOff x="8053428" y="3403600"/>
            <a:chExt cx="442026" cy="400709"/>
          </a:xfrm>
        </p:grpSpPr>
        <p:sp>
          <p:nvSpPr>
            <p:cNvPr id="340" name="Google Shape;340;g30df25825c9_0_1387"/>
            <p:cNvSpPr/>
            <p:nvPr/>
          </p:nvSpPr>
          <p:spPr>
            <a:xfrm>
              <a:off x="8413750" y="3563313"/>
              <a:ext cx="81704" cy="131974"/>
            </a:xfrm>
            <a:custGeom>
              <a:rect b="b" l="l" r="r" t="t"/>
              <a:pathLst>
                <a:path extrusionOk="0" h="131974" w="81704">
                  <a:moveTo>
                    <a:pt x="12700" y="24437"/>
                  </a:moveTo>
                  <a:lnTo>
                    <a:pt x="12700" y="24437"/>
                  </a:lnTo>
                  <a:lnTo>
                    <a:pt x="284" y="12021"/>
                  </a:lnTo>
                  <a:lnTo>
                    <a:pt x="84" y="8450"/>
                  </a:lnTo>
                  <a:lnTo>
                    <a:pt x="762" y="7429"/>
                  </a:lnTo>
                  <a:lnTo>
                    <a:pt x="1919" y="6748"/>
                  </a:lnTo>
                  <a:lnTo>
                    <a:pt x="3395" y="6294"/>
                  </a:lnTo>
                  <a:lnTo>
                    <a:pt x="8845" y="2285"/>
                  </a:lnTo>
                  <a:lnTo>
                    <a:pt x="21670" y="0"/>
                  </a:lnTo>
                  <a:lnTo>
                    <a:pt x="51144" y="6071"/>
                  </a:lnTo>
                  <a:lnTo>
                    <a:pt x="57379" y="7960"/>
                  </a:lnTo>
                  <a:lnTo>
                    <a:pt x="68070" y="15703"/>
                  </a:lnTo>
                  <a:lnTo>
                    <a:pt x="72896" y="20731"/>
                  </a:lnTo>
                  <a:lnTo>
                    <a:pt x="78260" y="33843"/>
                  </a:lnTo>
                  <a:lnTo>
                    <a:pt x="81703" y="58516"/>
                  </a:lnTo>
                  <a:lnTo>
                    <a:pt x="78929" y="75927"/>
                  </a:lnTo>
                  <a:lnTo>
                    <a:pt x="66601" y="100068"/>
                  </a:lnTo>
                  <a:lnTo>
                    <a:pt x="49788" y="120195"/>
                  </a:lnTo>
                  <a:lnTo>
                    <a:pt x="35919" y="127677"/>
                  </a:lnTo>
                  <a:lnTo>
                    <a:pt x="14852" y="131767"/>
                  </a:lnTo>
                  <a:lnTo>
                    <a:pt x="12019" y="131973"/>
                  </a:lnTo>
                  <a:lnTo>
                    <a:pt x="0" y="12603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g30df25825c9_0_1387"/>
            <p:cNvSpPr/>
            <p:nvPr/>
          </p:nvSpPr>
          <p:spPr>
            <a:xfrm>
              <a:off x="8053428" y="3505200"/>
              <a:ext cx="125373" cy="259143"/>
            </a:xfrm>
            <a:custGeom>
              <a:rect b="b" l="l" r="r" t="t"/>
              <a:pathLst>
                <a:path extrusionOk="0" h="259143" w="125373">
                  <a:moveTo>
                    <a:pt x="125372" y="0"/>
                  </a:moveTo>
                  <a:lnTo>
                    <a:pt x="125372" y="0"/>
                  </a:lnTo>
                  <a:lnTo>
                    <a:pt x="110445" y="0"/>
                  </a:lnTo>
                  <a:lnTo>
                    <a:pt x="82043" y="9460"/>
                  </a:lnTo>
                  <a:lnTo>
                    <a:pt x="52084" y="21254"/>
                  </a:lnTo>
                  <a:lnTo>
                    <a:pt x="30227" y="33643"/>
                  </a:lnTo>
                  <a:lnTo>
                    <a:pt x="13209" y="52428"/>
                  </a:lnTo>
                  <a:lnTo>
                    <a:pt x="2035" y="70746"/>
                  </a:lnTo>
                  <a:lnTo>
                    <a:pt x="0" y="76834"/>
                  </a:lnTo>
                  <a:lnTo>
                    <a:pt x="869" y="79445"/>
                  </a:lnTo>
                  <a:lnTo>
                    <a:pt x="12822" y="90886"/>
                  </a:lnTo>
                  <a:lnTo>
                    <a:pt x="21022" y="93311"/>
                  </a:lnTo>
                  <a:lnTo>
                    <a:pt x="31722" y="95799"/>
                  </a:lnTo>
                  <a:lnTo>
                    <a:pt x="60340" y="107403"/>
                  </a:lnTo>
                  <a:lnTo>
                    <a:pt x="86760" y="116492"/>
                  </a:lnTo>
                  <a:lnTo>
                    <a:pt x="109199" y="131666"/>
                  </a:lnTo>
                  <a:lnTo>
                    <a:pt x="114656" y="141774"/>
                  </a:lnTo>
                  <a:lnTo>
                    <a:pt x="118160" y="165510"/>
                  </a:lnTo>
                  <a:lnTo>
                    <a:pt x="113782" y="194239"/>
                  </a:lnTo>
                  <a:lnTo>
                    <a:pt x="104073" y="222882"/>
                  </a:lnTo>
                  <a:lnTo>
                    <a:pt x="91348" y="245658"/>
                  </a:lnTo>
                  <a:lnTo>
                    <a:pt x="86026" y="250292"/>
                  </a:lnTo>
                  <a:lnTo>
                    <a:pt x="72497" y="257632"/>
                  </a:lnTo>
                  <a:lnTo>
                    <a:pt x="67065" y="259142"/>
                  </a:lnTo>
                  <a:lnTo>
                    <a:pt x="63922" y="258133"/>
                  </a:lnTo>
                  <a:lnTo>
                    <a:pt x="42822" y="241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g30df25825c9_0_1387"/>
            <p:cNvSpPr/>
            <p:nvPr/>
          </p:nvSpPr>
          <p:spPr>
            <a:xfrm>
              <a:off x="8243898" y="3594462"/>
              <a:ext cx="131753" cy="120289"/>
            </a:xfrm>
            <a:custGeom>
              <a:rect b="b" l="l" r="r" t="t"/>
              <a:pathLst>
                <a:path extrusionOk="0" h="120289" w="131753">
                  <a:moveTo>
                    <a:pt x="61902" y="18688"/>
                  </a:moveTo>
                  <a:lnTo>
                    <a:pt x="61902" y="18688"/>
                  </a:lnTo>
                  <a:lnTo>
                    <a:pt x="61902" y="15317"/>
                  </a:lnTo>
                  <a:lnTo>
                    <a:pt x="60020" y="11781"/>
                  </a:lnTo>
                  <a:lnTo>
                    <a:pt x="53065" y="3761"/>
                  </a:lnTo>
                  <a:lnTo>
                    <a:pt x="49038" y="1470"/>
                  </a:lnTo>
                  <a:lnTo>
                    <a:pt x="40921" y="181"/>
                  </a:lnTo>
                  <a:lnTo>
                    <a:pt x="37331" y="0"/>
                  </a:lnTo>
                  <a:lnTo>
                    <a:pt x="34233" y="1291"/>
                  </a:lnTo>
                  <a:lnTo>
                    <a:pt x="15377" y="21322"/>
                  </a:lnTo>
                  <a:lnTo>
                    <a:pt x="7508" y="35069"/>
                  </a:lnTo>
                  <a:lnTo>
                    <a:pt x="410" y="64283"/>
                  </a:lnTo>
                  <a:lnTo>
                    <a:pt x="0" y="78464"/>
                  </a:lnTo>
                  <a:lnTo>
                    <a:pt x="7357" y="102699"/>
                  </a:lnTo>
                  <a:lnTo>
                    <a:pt x="10017" y="106445"/>
                  </a:lnTo>
                  <a:lnTo>
                    <a:pt x="13201" y="108943"/>
                  </a:lnTo>
                  <a:lnTo>
                    <a:pt x="16734" y="110608"/>
                  </a:lnTo>
                  <a:lnTo>
                    <a:pt x="24424" y="110576"/>
                  </a:lnTo>
                  <a:lnTo>
                    <a:pt x="28451" y="109580"/>
                  </a:lnTo>
                  <a:lnTo>
                    <a:pt x="40858" y="101436"/>
                  </a:lnTo>
                  <a:lnTo>
                    <a:pt x="53472" y="86715"/>
                  </a:lnTo>
                  <a:lnTo>
                    <a:pt x="65306" y="59120"/>
                  </a:lnTo>
                  <a:lnTo>
                    <a:pt x="76610" y="30719"/>
                  </a:lnTo>
                  <a:lnTo>
                    <a:pt x="80095" y="17406"/>
                  </a:lnTo>
                  <a:lnTo>
                    <a:pt x="80380" y="17128"/>
                  </a:lnTo>
                  <a:lnTo>
                    <a:pt x="85240" y="30738"/>
                  </a:lnTo>
                  <a:lnTo>
                    <a:pt x="87397" y="54793"/>
                  </a:lnTo>
                  <a:lnTo>
                    <a:pt x="94089" y="82918"/>
                  </a:lnTo>
                  <a:lnTo>
                    <a:pt x="104999" y="107109"/>
                  </a:lnTo>
                  <a:lnTo>
                    <a:pt x="111865" y="113960"/>
                  </a:lnTo>
                  <a:lnTo>
                    <a:pt x="117739" y="117475"/>
                  </a:lnTo>
                  <a:lnTo>
                    <a:pt x="125014" y="119455"/>
                  </a:lnTo>
                  <a:lnTo>
                    <a:pt x="131752" y="1202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g30df25825c9_0_1387"/>
            <p:cNvSpPr/>
            <p:nvPr/>
          </p:nvSpPr>
          <p:spPr>
            <a:xfrm>
              <a:off x="8261350" y="3403600"/>
              <a:ext cx="95251" cy="127001"/>
            </a:xfrm>
            <a:custGeom>
              <a:rect b="b" l="l" r="r" t="t"/>
              <a:pathLst>
                <a:path extrusionOk="0" h="127001" w="95251">
                  <a:moveTo>
                    <a:pt x="0" y="0"/>
                  </a:moveTo>
                  <a:lnTo>
                    <a:pt x="0" y="0"/>
                  </a:lnTo>
                  <a:lnTo>
                    <a:pt x="0" y="31375"/>
                  </a:lnTo>
                  <a:lnTo>
                    <a:pt x="0" y="62171"/>
                  </a:lnTo>
                  <a:lnTo>
                    <a:pt x="0" y="88638"/>
                  </a:lnTo>
                  <a:lnTo>
                    <a:pt x="705" y="106461"/>
                  </a:lnTo>
                  <a:lnTo>
                    <a:pt x="3372" y="113874"/>
                  </a:lnTo>
                  <a:lnTo>
                    <a:pt x="8837" y="122013"/>
                  </a:lnTo>
                  <a:lnTo>
                    <a:pt x="14746" y="124784"/>
                  </a:lnTo>
                  <a:lnTo>
                    <a:pt x="42452" y="126871"/>
                  </a:lnTo>
                  <a:lnTo>
                    <a:pt x="69841" y="121521"/>
                  </a:lnTo>
                  <a:lnTo>
                    <a:pt x="95250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g30df25825c9_0_1387"/>
            <p:cNvSpPr/>
            <p:nvPr/>
          </p:nvSpPr>
          <p:spPr>
            <a:xfrm>
              <a:off x="8414632" y="3556000"/>
              <a:ext cx="62619" cy="248309"/>
            </a:xfrm>
            <a:custGeom>
              <a:rect b="b" l="l" r="r" t="t"/>
              <a:pathLst>
                <a:path extrusionOk="0" h="248309" w="62619">
                  <a:moveTo>
                    <a:pt x="5468" y="0"/>
                  </a:moveTo>
                  <a:lnTo>
                    <a:pt x="5468" y="0"/>
                  </a:lnTo>
                  <a:lnTo>
                    <a:pt x="2096" y="0"/>
                  </a:lnTo>
                  <a:lnTo>
                    <a:pt x="1104" y="705"/>
                  </a:lnTo>
                  <a:lnTo>
                    <a:pt x="442" y="1881"/>
                  </a:lnTo>
                  <a:lnTo>
                    <a:pt x="0" y="3371"/>
                  </a:lnTo>
                  <a:lnTo>
                    <a:pt x="8034" y="30507"/>
                  </a:lnTo>
                  <a:lnTo>
                    <a:pt x="11776" y="61268"/>
                  </a:lnTo>
                  <a:lnTo>
                    <a:pt x="18578" y="88459"/>
                  </a:lnTo>
                  <a:lnTo>
                    <a:pt x="26716" y="114213"/>
                  </a:lnTo>
                  <a:lnTo>
                    <a:pt x="35117" y="141799"/>
                  </a:lnTo>
                  <a:lnTo>
                    <a:pt x="40750" y="171131"/>
                  </a:lnTo>
                  <a:lnTo>
                    <a:pt x="44892" y="196996"/>
                  </a:lnTo>
                  <a:lnTo>
                    <a:pt x="51359" y="228055"/>
                  </a:lnTo>
                  <a:lnTo>
                    <a:pt x="59986" y="247578"/>
                  </a:lnTo>
                  <a:lnTo>
                    <a:pt x="60863" y="248308"/>
                  </a:lnTo>
                  <a:lnTo>
                    <a:pt x="61448" y="248088"/>
                  </a:lnTo>
                  <a:lnTo>
                    <a:pt x="61837" y="247236"/>
                  </a:lnTo>
                  <a:lnTo>
                    <a:pt x="62618" y="241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5" name="Google Shape;345;g30df25825c9_0_1387"/>
          <p:cNvGrpSpPr/>
          <p:nvPr/>
        </p:nvGrpSpPr>
        <p:grpSpPr>
          <a:xfrm>
            <a:off x="9947287" y="3251200"/>
            <a:ext cx="405732" cy="486349"/>
            <a:chOff x="9947287" y="3251200"/>
            <a:chExt cx="405732" cy="486349"/>
          </a:xfrm>
        </p:grpSpPr>
        <p:sp>
          <p:nvSpPr>
            <p:cNvPr id="346" name="Google Shape;346;g30df25825c9_0_1387"/>
            <p:cNvSpPr/>
            <p:nvPr/>
          </p:nvSpPr>
          <p:spPr>
            <a:xfrm>
              <a:off x="10255250" y="3488737"/>
              <a:ext cx="97769" cy="248812"/>
            </a:xfrm>
            <a:custGeom>
              <a:rect b="b" l="l" r="r" t="t"/>
              <a:pathLst>
                <a:path extrusionOk="0" h="248812" w="97769">
                  <a:moveTo>
                    <a:pt x="0" y="35513"/>
                  </a:moveTo>
                  <a:lnTo>
                    <a:pt x="0" y="35513"/>
                  </a:lnTo>
                  <a:lnTo>
                    <a:pt x="705" y="65211"/>
                  </a:lnTo>
                  <a:lnTo>
                    <a:pt x="6907" y="92258"/>
                  </a:lnTo>
                  <a:lnTo>
                    <a:pt x="14926" y="121354"/>
                  </a:lnTo>
                  <a:lnTo>
                    <a:pt x="23305" y="151325"/>
                  </a:lnTo>
                  <a:lnTo>
                    <a:pt x="27526" y="172357"/>
                  </a:lnTo>
                  <a:lnTo>
                    <a:pt x="31753" y="193935"/>
                  </a:lnTo>
                  <a:lnTo>
                    <a:pt x="38102" y="220271"/>
                  </a:lnTo>
                  <a:lnTo>
                    <a:pt x="49545" y="248569"/>
                  </a:lnTo>
                  <a:lnTo>
                    <a:pt x="49964" y="248811"/>
                  </a:lnTo>
                  <a:lnTo>
                    <a:pt x="50243" y="248267"/>
                  </a:lnTo>
                  <a:lnTo>
                    <a:pt x="50429" y="247199"/>
                  </a:lnTo>
                  <a:lnTo>
                    <a:pt x="48754" y="244131"/>
                  </a:lnTo>
                  <a:lnTo>
                    <a:pt x="45657" y="239004"/>
                  </a:lnTo>
                  <a:lnTo>
                    <a:pt x="35864" y="212515"/>
                  </a:lnTo>
                  <a:lnTo>
                    <a:pt x="29598" y="187285"/>
                  </a:lnTo>
                  <a:lnTo>
                    <a:pt x="19903" y="160837"/>
                  </a:lnTo>
                  <a:lnTo>
                    <a:pt x="11464" y="135127"/>
                  </a:lnTo>
                  <a:lnTo>
                    <a:pt x="7864" y="109635"/>
                  </a:lnTo>
                  <a:lnTo>
                    <a:pt x="4667" y="81083"/>
                  </a:lnTo>
                  <a:lnTo>
                    <a:pt x="3112" y="76476"/>
                  </a:lnTo>
                  <a:lnTo>
                    <a:pt x="3265" y="67595"/>
                  </a:lnTo>
                  <a:lnTo>
                    <a:pt x="7959" y="40011"/>
                  </a:lnTo>
                  <a:lnTo>
                    <a:pt x="12003" y="29046"/>
                  </a:lnTo>
                  <a:lnTo>
                    <a:pt x="22922" y="14939"/>
                  </a:lnTo>
                  <a:lnTo>
                    <a:pt x="38541" y="3233"/>
                  </a:lnTo>
                  <a:lnTo>
                    <a:pt x="47938" y="0"/>
                  </a:lnTo>
                  <a:lnTo>
                    <a:pt x="64536" y="1551"/>
                  </a:lnTo>
                  <a:lnTo>
                    <a:pt x="74779" y="6543"/>
                  </a:lnTo>
                  <a:lnTo>
                    <a:pt x="89481" y="17874"/>
                  </a:lnTo>
                  <a:lnTo>
                    <a:pt x="96911" y="28092"/>
                  </a:lnTo>
                  <a:lnTo>
                    <a:pt x="97768" y="31977"/>
                  </a:lnTo>
                  <a:lnTo>
                    <a:pt x="92351" y="59280"/>
                  </a:lnTo>
                  <a:lnTo>
                    <a:pt x="83180" y="76108"/>
                  </a:lnTo>
                  <a:lnTo>
                    <a:pt x="71525" y="90031"/>
                  </a:lnTo>
                  <a:lnTo>
                    <a:pt x="55765" y="99723"/>
                  </a:lnTo>
                  <a:lnTo>
                    <a:pt x="41060" y="103692"/>
                  </a:lnTo>
                  <a:lnTo>
                    <a:pt x="32125" y="102739"/>
                  </a:lnTo>
                  <a:lnTo>
                    <a:pt x="24156" y="99964"/>
                  </a:lnTo>
                  <a:lnTo>
                    <a:pt x="12700" y="9266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30df25825c9_0_1387"/>
            <p:cNvSpPr/>
            <p:nvPr/>
          </p:nvSpPr>
          <p:spPr>
            <a:xfrm>
              <a:off x="10096963" y="3512533"/>
              <a:ext cx="126538" cy="126018"/>
            </a:xfrm>
            <a:custGeom>
              <a:rect b="b" l="l" r="r" t="t"/>
              <a:pathLst>
                <a:path extrusionOk="0" h="126018" w="126538">
                  <a:moveTo>
                    <a:pt x="75737" y="18067"/>
                  </a:moveTo>
                  <a:lnTo>
                    <a:pt x="75737" y="18067"/>
                  </a:lnTo>
                  <a:lnTo>
                    <a:pt x="72366" y="18067"/>
                  </a:lnTo>
                  <a:lnTo>
                    <a:pt x="68829" y="16186"/>
                  </a:lnTo>
                  <a:lnTo>
                    <a:pt x="58730" y="7942"/>
                  </a:lnTo>
                  <a:lnTo>
                    <a:pt x="50322" y="3994"/>
                  </a:lnTo>
                  <a:lnTo>
                    <a:pt x="48211" y="2335"/>
                  </a:lnTo>
                  <a:lnTo>
                    <a:pt x="35126" y="0"/>
                  </a:lnTo>
                  <a:lnTo>
                    <a:pt x="27583" y="1335"/>
                  </a:lnTo>
                  <a:lnTo>
                    <a:pt x="24584" y="2679"/>
                  </a:lnTo>
                  <a:lnTo>
                    <a:pt x="13622" y="18054"/>
                  </a:lnTo>
                  <a:lnTo>
                    <a:pt x="3052" y="43465"/>
                  </a:lnTo>
                  <a:lnTo>
                    <a:pt x="0" y="71846"/>
                  </a:lnTo>
                  <a:lnTo>
                    <a:pt x="6030" y="101955"/>
                  </a:lnTo>
                  <a:lnTo>
                    <a:pt x="12305" y="116590"/>
                  </a:lnTo>
                  <a:lnTo>
                    <a:pt x="13694" y="117616"/>
                  </a:lnTo>
                  <a:lnTo>
                    <a:pt x="17117" y="118756"/>
                  </a:lnTo>
                  <a:lnTo>
                    <a:pt x="27962" y="119631"/>
                  </a:lnTo>
                  <a:lnTo>
                    <a:pt x="31690" y="117769"/>
                  </a:lnTo>
                  <a:lnTo>
                    <a:pt x="42756" y="108110"/>
                  </a:lnTo>
                  <a:lnTo>
                    <a:pt x="60973" y="77337"/>
                  </a:lnTo>
                  <a:lnTo>
                    <a:pt x="66581" y="66125"/>
                  </a:lnTo>
                  <a:lnTo>
                    <a:pt x="70714" y="51575"/>
                  </a:lnTo>
                  <a:lnTo>
                    <a:pt x="78117" y="34956"/>
                  </a:lnTo>
                  <a:lnTo>
                    <a:pt x="81737" y="19875"/>
                  </a:lnTo>
                  <a:lnTo>
                    <a:pt x="81854" y="19978"/>
                  </a:lnTo>
                  <a:lnTo>
                    <a:pt x="88549" y="49450"/>
                  </a:lnTo>
                  <a:lnTo>
                    <a:pt x="93330" y="73305"/>
                  </a:lnTo>
                  <a:lnTo>
                    <a:pt x="99922" y="97150"/>
                  </a:lnTo>
                  <a:lnTo>
                    <a:pt x="111726" y="119794"/>
                  </a:lnTo>
                  <a:lnTo>
                    <a:pt x="113840" y="121868"/>
                  </a:lnTo>
                  <a:lnTo>
                    <a:pt x="126537" y="12601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30df25825c9_0_1387"/>
            <p:cNvSpPr/>
            <p:nvPr/>
          </p:nvSpPr>
          <p:spPr>
            <a:xfrm>
              <a:off x="10065391" y="3251200"/>
              <a:ext cx="120010" cy="184151"/>
            </a:xfrm>
            <a:custGeom>
              <a:rect b="b" l="l" r="r" t="t"/>
              <a:pathLst>
                <a:path extrusionOk="0" h="184151" w="120010">
                  <a:moveTo>
                    <a:pt x="12059" y="0"/>
                  </a:moveTo>
                  <a:lnTo>
                    <a:pt x="12059" y="0"/>
                  </a:lnTo>
                  <a:lnTo>
                    <a:pt x="12059" y="30507"/>
                  </a:lnTo>
                  <a:lnTo>
                    <a:pt x="7696" y="61974"/>
                  </a:lnTo>
                  <a:lnTo>
                    <a:pt x="4218" y="93485"/>
                  </a:lnTo>
                  <a:lnTo>
                    <a:pt x="0" y="121698"/>
                  </a:lnTo>
                  <a:lnTo>
                    <a:pt x="254" y="135150"/>
                  </a:lnTo>
                  <a:lnTo>
                    <a:pt x="8224" y="156592"/>
                  </a:lnTo>
                  <a:lnTo>
                    <a:pt x="14292" y="165950"/>
                  </a:lnTo>
                  <a:lnTo>
                    <a:pt x="18462" y="169005"/>
                  </a:lnTo>
                  <a:lnTo>
                    <a:pt x="22665" y="171069"/>
                  </a:lnTo>
                  <a:lnTo>
                    <a:pt x="29000" y="175492"/>
                  </a:lnTo>
                  <a:lnTo>
                    <a:pt x="33229" y="176774"/>
                  </a:lnTo>
                  <a:lnTo>
                    <a:pt x="61506" y="177710"/>
                  </a:lnTo>
                  <a:lnTo>
                    <a:pt x="82922" y="178488"/>
                  </a:lnTo>
                  <a:lnTo>
                    <a:pt x="114478" y="183888"/>
                  </a:lnTo>
                  <a:lnTo>
                    <a:pt x="120009" y="184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30df25825c9_0_1387"/>
            <p:cNvSpPr/>
            <p:nvPr/>
          </p:nvSpPr>
          <p:spPr>
            <a:xfrm>
              <a:off x="9947287" y="3444633"/>
              <a:ext cx="104764" cy="198796"/>
            </a:xfrm>
            <a:custGeom>
              <a:rect b="b" l="l" r="r" t="t"/>
              <a:pathLst>
                <a:path extrusionOk="0" h="198796" w="104764">
                  <a:moveTo>
                    <a:pt x="104763" y="22467"/>
                  </a:moveTo>
                  <a:lnTo>
                    <a:pt x="104763" y="22467"/>
                  </a:lnTo>
                  <a:lnTo>
                    <a:pt x="101392" y="22467"/>
                  </a:lnTo>
                  <a:lnTo>
                    <a:pt x="100398" y="21762"/>
                  </a:lnTo>
                  <a:lnTo>
                    <a:pt x="99737" y="20586"/>
                  </a:lnTo>
                  <a:lnTo>
                    <a:pt x="99296" y="19096"/>
                  </a:lnTo>
                  <a:lnTo>
                    <a:pt x="95043" y="15560"/>
                  </a:lnTo>
                  <a:lnTo>
                    <a:pt x="77509" y="6166"/>
                  </a:lnTo>
                  <a:lnTo>
                    <a:pt x="57569" y="0"/>
                  </a:lnTo>
                  <a:lnTo>
                    <a:pt x="36947" y="2828"/>
                  </a:lnTo>
                  <a:lnTo>
                    <a:pt x="28526" y="6918"/>
                  </a:lnTo>
                  <a:lnTo>
                    <a:pt x="8802" y="20680"/>
                  </a:lnTo>
                  <a:lnTo>
                    <a:pt x="534" y="36352"/>
                  </a:lnTo>
                  <a:lnTo>
                    <a:pt x="0" y="38779"/>
                  </a:lnTo>
                  <a:lnTo>
                    <a:pt x="348" y="41103"/>
                  </a:lnTo>
                  <a:lnTo>
                    <a:pt x="2618" y="45566"/>
                  </a:lnTo>
                  <a:lnTo>
                    <a:pt x="5978" y="49902"/>
                  </a:lnTo>
                  <a:lnTo>
                    <a:pt x="37435" y="65501"/>
                  </a:lnTo>
                  <a:lnTo>
                    <a:pt x="68164" y="83967"/>
                  </a:lnTo>
                  <a:lnTo>
                    <a:pt x="76972" y="91193"/>
                  </a:lnTo>
                  <a:lnTo>
                    <a:pt x="81828" y="100989"/>
                  </a:lnTo>
                  <a:lnTo>
                    <a:pt x="88860" y="126359"/>
                  </a:lnTo>
                  <a:lnTo>
                    <a:pt x="82895" y="156119"/>
                  </a:lnTo>
                  <a:lnTo>
                    <a:pt x="67894" y="183844"/>
                  </a:lnTo>
                  <a:lnTo>
                    <a:pt x="62272" y="190146"/>
                  </a:lnTo>
                  <a:lnTo>
                    <a:pt x="55069" y="195298"/>
                  </a:lnTo>
                  <a:lnTo>
                    <a:pt x="43080" y="198795"/>
                  </a:lnTo>
                  <a:lnTo>
                    <a:pt x="27220" y="196460"/>
                  </a:lnTo>
                  <a:lnTo>
                    <a:pt x="9513" y="18756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g30df25825c9_0_1387"/>
          <p:cNvSpPr/>
          <p:nvPr/>
        </p:nvSpPr>
        <p:spPr>
          <a:xfrm>
            <a:off x="10515600" y="3390900"/>
            <a:ext cx="12701" cy="25401"/>
          </a:xfrm>
          <a:custGeom>
            <a:rect b="b" l="l" r="r" t="t"/>
            <a:pathLst>
              <a:path extrusionOk="0" h="25401" w="12701">
                <a:moveTo>
                  <a:pt x="0" y="25400"/>
                </a:moveTo>
                <a:lnTo>
                  <a:pt x="0" y="25400"/>
                </a:lnTo>
                <a:lnTo>
                  <a:pt x="0" y="19933"/>
                </a:lnTo>
                <a:lnTo>
                  <a:pt x="6272" y="12784"/>
                </a:lnTo>
                <a:lnTo>
                  <a:pt x="6350" y="2"/>
                </a:lnTo>
                <a:lnTo>
                  <a:pt x="12700" y="0"/>
                </a:lnTo>
                <a:lnTo>
                  <a:pt x="12700" y="3371"/>
                </a:lnTo>
                <a:lnTo>
                  <a:pt x="11995" y="4364"/>
                </a:lnTo>
                <a:lnTo>
                  <a:pt x="10818" y="5026"/>
                </a:lnTo>
                <a:lnTo>
                  <a:pt x="6350" y="63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1" name="Google Shape;351;g30df25825c9_0_1387"/>
          <p:cNvGrpSpPr/>
          <p:nvPr/>
        </p:nvGrpSpPr>
        <p:grpSpPr>
          <a:xfrm>
            <a:off x="10382250" y="3352800"/>
            <a:ext cx="330201" cy="475253"/>
            <a:chOff x="10382250" y="3352800"/>
            <a:chExt cx="330201" cy="475253"/>
          </a:xfrm>
        </p:grpSpPr>
        <p:sp>
          <p:nvSpPr>
            <p:cNvPr id="352" name="Google Shape;352;g30df25825c9_0_1387"/>
            <p:cNvSpPr/>
            <p:nvPr/>
          </p:nvSpPr>
          <p:spPr>
            <a:xfrm>
              <a:off x="10642600" y="3530600"/>
              <a:ext cx="6351" cy="114301"/>
            </a:xfrm>
            <a:custGeom>
              <a:rect b="b" l="l" r="r" t="t"/>
              <a:pathLst>
                <a:path extrusionOk="0" h="114301" w="6351">
                  <a:moveTo>
                    <a:pt x="0" y="0"/>
                  </a:moveTo>
                  <a:lnTo>
                    <a:pt x="0" y="0"/>
                  </a:lnTo>
                  <a:lnTo>
                    <a:pt x="705" y="22076"/>
                  </a:lnTo>
                  <a:lnTo>
                    <a:pt x="5467" y="45824"/>
                  </a:lnTo>
                  <a:lnTo>
                    <a:pt x="6272" y="77203"/>
                  </a:lnTo>
                  <a:lnTo>
                    <a:pt x="6344" y="107646"/>
                  </a:lnTo>
                  <a:lnTo>
                    <a:pt x="6350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g30df25825c9_0_1387"/>
            <p:cNvSpPr/>
            <p:nvPr/>
          </p:nvSpPr>
          <p:spPr>
            <a:xfrm>
              <a:off x="10610850" y="3352800"/>
              <a:ext cx="101601" cy="120651"/>
            </a:xfrm>
            <a:custGeom>
              <a:rect b="b" l="l" r="r" t="t"/>
              <a:pathLst>
                <a:path extrusionOk="0" h="120651" w="101601">
                  <a:moveTo>
                    <a:pt x="6350" y="0"/>
                  </a:moveTo>
                  <a:lnTo>
                    <a:pt x="6350" y="0"/>
                  </a:lnTo>
                  <a:lnTo>
                    <a:pt x="4468" y="12552"/>
                  </a:lnTo>
                  <a:lnTo>
                    <a:pt x="588" y="40067"/>
                  </a:lnTo>
                  <a:lnTo>
                    <a:pt x="78" y="70109"/>
                  </a:lnTo>
                  <a:lnTo>
                    <a:pt x="4" y="99120"/>
                  </a:lnTo>
                  <a:lnTo>
                    <a:pt x="0" y="114100"/>
                  </a:lnTo>
                  <a:lnTo>
                    <a:pt x="5469" y="114283"/>
                  </a:lnTo>
                  <a:lnTo>
                    <a:pt x="11245" y="109932"/>
                  </a:lnTo>
                  <a:lnTo>
                    <a:pt x="17130" y="108537"/>
                  </a:lnTo>
                  <a:lnTo>
                    <a:pt x="28408" y="107973"/>
                  </a:lnTo>
                  <a:lnTo>
                    <a:pt x="58282" y="113909"/>
                  </a:lnTo>
                  <a:lnTo>
                    <a:pt x="77760" y="114954"/>
                  </a:lnTo>
                  <a:lnTo>
                    <a:pt x="90665" y="119761"/>
                  </a:lnTo>
                  <a:lnTo>
                    <a:pt x="101600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g30df25825c9_0_1387"/>
            <p:cNvSpPr/>
            <p:nvPr/>
          </p:nvSpPr>
          <p:spPr>
            <a:xfrm>
              <a:off x="10585450" y="3460750"/>
              <a:ext cx="25401" cy="12701"/>
            </a:xfrm>
            <a:custGeom>
              <a:rect b="b" l="l" r="r" t="t"/>
              <a:pathLst>
                <a:path extrusionOk="0" h="12701" w="25401">
                  <a:moveTo>
                    <a:pt x="0" y="12700"/>
                  </a:moveTo>
                  <a:lnTo>
                    <a:pt x="0" y="12700"/>
                  </a:lnTo>
                  <a:lnTo>
                    <a:pt x="0" y="9329"/>
                  </a:lnTo>
                  <a:lnTo>
                    <a:pt x="705" y="8336"/>
                  </a:lnTo>
                  <a:lnTo>
                    <a:pt x="1882" y="7674"/>
                  </a:lnTo>
                  <a:lnTo>
                    <a:pt x="25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g30df25825c9_0_1387"/>
            <p:cNvSpPr/>
            <p:nvPr/>
          </p:nvSpPr>
          <p:spPr>
            <a:xfrm>
              <a:off x="10382250" y="3473712"/>
              <a:ext cx="138710" cy="354341"/>
            </a:xfrm>
            <a:custGeom>
              <a:rect b="b" l="l" r="r" t="t"/>
              <a:pathLst>
                <a:path extrusionOk="0" h="354341" w="138710">
                  <a:moveTo>
                    <a:pt x="120650" y="6088"/>
                  </a:moveTo>
                  <a:lnTo>
                    <a:pt x="120650" y="6088"/>
                  </a:lnTo>
                  <a:lnTo>
                    <a:pt x="108289" y="6088"/>
                  </a:lnTo>
                  <a:lnTo>
                    <a:pt x="107959" y="0"/>
                  </a:lnTo>
                  <a:lnTo>
                    <a:pt x="107953" y="6557"/>
                  </a:lnTo>
                  <a:lnTo>
                    <a:pt x="109833" y="11706"/>
                  </a:lnTo>
                  <a:lnTo>
                    <a:pt x="111323" y="14067"/>
                  </a:lnTo>
                  <a:lnTo>
                    <a:pt x="119195" y="44538"/>
                  </a:lnTo>
                  <a:lnTo>
                    <a:pt x="129204" y="73980"/>
                  </a:lnTo>
                  <a:lnTo>
                    <a:pt x="134686" y="104285"/>
                  </a:lnTo>
                  <a:lnTo>
                    <a:pt x="138709" y="132416"/>
                  </a:lnTo>
                  <a:lnTo>
                    <a:pt x="135140" y="162014"/>
                  </a:lnTo>
                  <a:lnTo>
                    <a:pt x="133703" y="186675"/>
                  </a:lnTo>
                  <a:lnTo>
                    <a:pt x="130048" y="218305"/>
                  </a:lnTo>
                  <a:lnTo>
                    <a:pt x="127902" y="243318"/>
                  </a:lnTo>
                  <a:lnTo>
                    <a:pt x="125238" y="273576"/>
                  </a:lnTo>
                  <a:lnTo>
                    <a:pt x="118246" y="292072"/>
                  </a:lnTo>
                  <a:lnTo>
                    <a:pt x="104236" y="322207"/>
                  </a:lnTo>
                  <a:lnTo>
                    <a:pt x="99715" y="329560"/>
                  </a:lnTo>
                  <a:lnTo>
                    <a:pt x="89833" y="337665"/>
                  </a:lnTo>
                  <a:lnTo>
                    <a:pt x="77967" y="344536"/>
                  </a:lnTo>
                  <a:lnTo>
                    <a:pt x="50195" y="350283"/>
                  </a:lnTo>
                  <a:lnTo>
                    <a:pt x="25281" y="354340"/>
                  </a:lnTo>
                  <a:lnTo>
                    <a:pt x="16409" y="353013"/>
                  </a:lnTo>
                  <a:lnTo>
                    <a:pt x="7450" y="348299"/>
                  </a:lnTo>
                  <a:lnTo>
                    <a:pt x="0" y="34263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g30df25825c9_0_1387"/>
          <p:cNvGrpSpPr/>
          <p:nvPr/>
        </p:nvGrpSpPr>
        <p:grpSpPr>
          <a:xfrm>
            <a:off x="11131550" y="3225800"/>
            <a:ext cx="590551" cy="419101"/>
            <a:chOff x="11131550" y="3225800"/>
            <a:chExt cx="590551" cy="419101"/>
          </a:xfrm>
        </p:grpSpPr>
        <p:sp>
          <p:nvSpPr>
            <p:cNvPr id="357" name="Google Shape;357;g30df25825c9_0_1387"/>
            <p:cNvSpPr/>
            <p:nvPr/>
          </p:nvSpPr>
          <p:spPr>
            <a:xfrm>
              <a:off x="11545769" y="3448050"/>
              <a:ext cx="176332" cy="177801"/>
            </a:xfrm>
            <a:custGeom>
              <a:rect b="b" l="l" r="r" t="t"/>
              <a:pathLst>
                <a:path extrusionOk="0" h="177801" w="176332">
                  <a:moveTo>
                    <a:pt x="11231" y="0"/>
                  </a:moveTo>
                  <a:lnTo>
                    <a:pt x="11231" y="0"/>
                  </a:lnTo>
                  <a:lnTo>
                    <a:pt x="2394" y="8838"/>
                  </a:lnTo>
                  <a:lnTo>
                    <a:pt x="246" y="14746"/>
                  </a:lnTo>
                  <a:lnTo>
                    <a:pt x="0" y="24898"/>
                  </a:lnTo>
                  <a:lnTo>
                    <a:pt x="3826" y="53709"/>
                  </a:lnTo>
                  <a:lnTo>
                    <a:pt x="9430" y="84901"/>
                  </a:lnTo>
                  <a:lnTo>
                    <a:pt x="15556" y="115075"/>
                  </a:lnTo>
                  <a:lnTo>
                    <a:pt x="21841" y="135932"/>
                  </a:lnTo>
                  <a:lnTo>
                    <a:pt x="26060" y="141553"/>
                  </a:lnTo>
                  <a:lnTo>
                    <a:pt x="30286" y="144052"/>
                  </a:lnTo>
                  <a:lnTo>
                    <a:pt x="38514" y="145458"/>
                  </a:lnTo>
                  <a:lnTo>
                    <a:pt x="45936" y="145081"/>
                  </a:lnTo>
                  <a:lnTo>
                    <a:pt x="66375" y="137177"/>
                  </a:lnTo>
                  <a:lnTo>
                    <a:pt x="72899" y="131288"/>
                  </a:lnTo>
                  <a:lnTo>
                    <a:pt x="80538" y="118158"/>
                  </a:lnTo>
                  <a:lnTo>
                    <a:pt x="90887" y="91525"/>
                  </a:lnTo>
                  <a:lnTo>
                    <a:pt x="93629" y="66787"/>
                  </a:lnTo>
                  <a:lnTo>
                    <a:pt x="99136" y="35554"/>
                  </a:lnTo>
                  <a:lnTo>
                    <a:pt x="100129" y="12824"/>
                  </a:lnTo>
                  <a:lnTo>
                    <a:pt x="100131" y="30387"/>
                  </a:lnTo>
                  <a:lnTo>
                    <a:pt x="108860" y="60513"/>
                  </a:lnTo>
                  <a:lnTo>
                    <a:pt x="113928" y="88310"/>
                  </a:lnTo>
                  <a:lnTo>
                    <a:pt x="121515" y="114184"/>
                  </a:lnTo>
                  <a:lnTo>
                    <a:pt x="130513" y="143335"/>
                  </a:lnTo>
                  <a:lnTo>
                    <a:pt x="145821" y="165326"/>
                  </a:lnTo>
                  <a:lnTo>
                    <a:pt x="156159" y="173006"/>
                  </a:lnTo>
                  <a:lnTo>
                    <a:pt x="164788" y="176380"/>
                  </a:lnTo>
                  <a:lnTo>
                    <a:pt x="176331" y="177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g30df25825c9_0_1387"/>
            <p:cNvSpPr/>
            <p:nvPr/>
          </p:nvSpPr>
          <p:spPr>
            <a:xfrm>
              <a:off x="11379539" y="3314700"/>
              <a:ext cx="133012" cy="120483"/>
            </a:xfrm>
            <a:custGeom>
              <a:rect b="b" l="l" r="r" t="t"/>
              <a:pathLst>
                <a:path extrusionOk="0" h="120483" w="133012">
                  <a:moveTo>
                    <a:pt x="12361" y="0"/>
                  </a:moveTo>
                  <a:lnTo>
                    <a:pt x="12361" y="0"/>
                  </a:lnTo>
                  <a:lnTo>
                    <a:pt x="11655" y="30804"/>
                  </a:lnTo>
                  <a:lnTo>
                    <a:pt x="3524" y="61372"/>
                  </a:lnTo>
                  <a:lnTo>
                    <a:pt x="169" y="91207"/>
                  </a:lnTo>
                  <a:lnTo>
                    <a:pt x="0" y="94671"/>
                  </a:lnTo>
                  <a:lnTo>
                    <a:pt x="1693" y="100402"/>
                  </a:lnTo>
                  <a:lnTo>
                    <a:pt x="3133" y="102918"/>
                  </a:lnTo>
                  <a:lnTo>
                    <a:pt x="11899" y="109830"/>
                  </a:lnTo>
                  <a:lnTo>
                    <a:pt x="32574" y="117781"/>
                  </a:lnTo>
                  <a:lnTo>
                    <a:pt x="58922" y="120083"/>
                  </a:lnTo>
                  <a:lnTo>
                    <a:pt x="82837" y="120482"/>
                  </a:lnTo>
                  <a:lnTo>
                    <a:pt x="114488" y="119923"/>
                  </a:lnTo>
                  <a:lnTo>
                    <a:pt x="133011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g30df25825c9_0_1387"/>
            <p:cNvSpPr/>
            <p:nvPr/>
          </p:nvSpPr>
          <p:spPr>
            <a:xfrm>
              <a:off x="11373733" y="3441700"/>
              <a:ext cx="97168" cy="170715"/>
            </a:xfrm>
            <a:custGeom>
              <a:rect b="b" l="l" r="r" t="t"/>
              <a:pathLst>
                <a:path extrusionOk="0" h="170715" w="97168">
                  <a:moveTo>
                    <a:pt x="5467" y="0"/>
                  </a:moveTo>
                  <a:lnTo>
                    <a:pt x="5467" y="0"/>
                  </a:lnTo>
                  <a:lnTo>
                    <a:pt x="3585" y="28561"/>
                  </a:lnTo>
                  <a:lnTo>
                    <a:pt x="0" y="56520"/>
                  </a:lnTo>
                  <a:lnTo>
                    <a:pt x="2749" y="86126"/>
                  </a:lnTo>
                  <a:lnTo>
                    <a:pt x="6141" y="107658"/>
                  </a:lnTo>
                  <a:lnTo>
                    <a:pt x="13897" y="137732"/>
                  </a:lnTo>
                  <a:lnTo>
                    <a:pt x="21209" y="153642"/>
                  </a:lnTo>
                  <a:lnTo>
                    <a:pt x="29162" y="163065"/>
                  </a:lnTo>
                  <a:lnTo>
                    <a:pt x="37400" y="167723"/>
                  </a:lnTo>
                  <a:lnTo>
                    <a:pt x="54187" y="170714"/>
                  </a:lnTo>
                  <a:lnTo>
                    <a:pt x="62633" y="167360"/>
                  </a:lnTo>
                  <a:lnTo>
                    <a:pt x="76182" y="157080"/>
                  </a:lnTo>
                  <a:lnTo>
                    <a:pt x="83413" y="147045"/>
                  </a:lnTo>
                  <a:lnTo>
                    <a:pt x="94318" y="119945"/>
                  </a:lnTo>
                  <a:lnTo>
                    <a:pt x="97167" y="109048"/>
                  </a:lnTo>
                  <a:lnTo>
                    <a:pt x="91504" y="83722"/>
                  </a:lnTo>
                  <a:lnTo>
                    <a:pt x="82309" y="67218"/>
                  </a:lnTo>
                  <a:lnTo>
                    <a:pt x="62901" y="50411"/>
                  </a:lnTo>
                  <a:lnTo>
                    <a:pt x="56158" y="47099"/>
                  </a:lnTo>
                  <a:lnTo>
                    <a:pt x="45024" y="45235"/>
                  </a:lnTo>
                  <a:lnTo>
                    <a:pt x="11817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g30df25825c9_0_1387"/>
            <p:cNvSpPr/>
            <p:nvPr/>
          </p:nvSpPr>
          <p:spPr>
            <a:xfrm>
              <a:off x="11131550" y="3225800"/>
              <a:ext cx="196851" cy="419101"/>
            </a:xfrm>
            <a:custGeom>
              <a:rect b="b" l="l" r="r" t="t"/>
              <a:pathLst>
                <a:path extrusionOk="0" h="419101" w="196851">
                  <a:moveTo>
                    <a:pt x="0" y="0"/>
                  </a:moveTo>
                  <a:lnTo>
                    <a:pt x="0" y="0"/>
                  </a:lnTo>
                  <a:lnTo>
                    <a:pt x="3371" y="3371"/>
                  </a:lnTo>
                  <a:lnTo>
                    <a:pt x="5026" y="8789"/>
                  </a:lnTo>
                  <a:lnTo>
                    <a:pt x="6881" y="33613"/>
                  </a:lnTo>
                  <a:lnTo>
                    <a:pt x="10662" y="56918"/>
                  </a:lnTo>
                  <a:lnTo>
                    <a:pt x="12802" y="85147"/>
                  </a:lnTo>
                  <a:lnTo>
                    <a:pt x="17590" y="110993"/>
                  </a:lnTo>
                  <a:lnTo>
                    <a:pt x="23648" y="140928"/>
                  </a:lnTo>
                  <a:lnTo>
                    <a:pt x="26762" y="167345"/>
                  </a:lnTo>
                  <a:lnTo>
                    <a:pt x="30272" y="195633"/>
                  </a:lnTo>
                  <a:lnTo>
                    <a:pt x="33193" y="225653"/>
                  </a:lnTo>
                  <a:lnTo>
                    <a:pt x="35920" y="247751"/>
                  </a:lnTo>
                  <a:lnTo>
                    <a:pt x="37453" y="276059"/>
                  </a:lnTo>
                  <a:lnTo>
                    <a:pt x="37909" y="302321"/>
                  </a:lnTo>
                  <a:lnTo>
                    <a:pt x="38749" y="327976"/>
                  </a:lnTo>
                  <a:lnTo>
                    <a:pt x="42447" y="354157"/>
                  </a:lnTo>
                  <a:lnTo>
                    <a:pt x="43858" y="381121"/>
                  </a:lnTo>
                  <a:lnTo>
                    <a:pt x="44434" y="408950"/>
                  </a:lnTo>
                  <a:lnTo>
                    <a:pt x="43745" y="385457"/>
                  </a:lnTo>
                  <a:lnTo>
                    <a:pt x="39424" y="357813"/>
                  </a:lnTo>
                  <a:lnTo>
                    <a:pt x="40374" y="328974"/>
                  </a:lnTo>
                  <a:lnTo>
                    <a:pt x="47005" y="299968"/>
                  </a:lnTo>
                  <a:lnTo>
                    <a:pt x="61888" y="268254"/>
                  </a:lnTo>
                  <a:lnTo>
                    <a:pt x="79471" y="240181"/>
                  </a:lnTo>
                  <a:lnTo>
                    <a:pt x="108631" y="208994"/>
                  </a:lnTo>
                  <a:lnTo>
                    <a:pt x="112638" y="207768"/>
                  </a:lnTo>
                  <a:lnTo>
                    <a:pt x="122734" y="208288"/>
                  </a:lnTo>
                  <a:lnTo>
                    <a:pt x="134276" y="214633"/>
                  </a:lnTo>
                  <a:lnTo>
                    <a:pt x="140317" y="219289"/>
                  </a:lnTo>
                  <a:lnTo>
                    <a:pt x="148912" y="231987"/>
                  </a:lnTo>
                  <a:lnTo>
                    <a:pt x="160179" y="259765"/>
                  </a:lnTo>
                  <a:lnTo>
                    <a:pt x="169197" y="285634"/>
                  </a:lnTo>
                  <a:lnTo>
                    <a:pt x="177772" y="316772"/>
                  </a:lnTo>
                  <a:lnTo>
                    <a:pt x="181315" y="338343"/>
                  </a:lnTo>
                  <a:lnTo>
                    <a:pt x="183310" y="367498"/>
                  </a:lnTo>
                  <a:lnTo>
                    <a:pt x="187409" y="394709"/>
                  </a:lnTo>
                  <a:lnTo>
                    <a:pt x="190595" y="412819"/>
                  </a:lnTo>
                  <a:lnTo>
                    <a:pt x="191974" y="414913"/>
                  </a:lnTo>
                  <a:lnTo>
                    <a:pt x="196850" y="419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g30df25825c9_0_1387"/>
          <p:cNvGrpSpPr/>
          <p:nvPr/>
        </p:nvGrpSpPr>
        <p:grpSpPr>
          <a:xfrm>
            <a:off x="9931400" y="4064000"/>
            <a:ext cx="413188" cy="643098"/>
            <a:chOff x="9931400" y="4064000"/>
            <a:chExt cx="413188" cy="643098"/>
          </a:xfrm>
        </p:grpSpPr>
        <p:sp>
          <p:nvSpPr>
            <p:cNvPr id="362" name="Google Shape;362;g30df25825c9_0_1387"/>
            <p:cNvSpPr/>
            <p:nvPr/>
          </p:nvSpPr>
          <p:spPr>
            <a:xfrm>
              <a:off x="10097104" y="4395736"/>
              <a:ext cx="113697" cy="150865"/>
            </a:xfrm>
            <a:custGeom>
              <a:rect b="b" l="l" r="r" t="t"/>
              <a:pathLst>
                <a:path extrusionOk="0" h="150865" w="113697">
                  <a:moveTo>
                    <a:pt x="81946" y="42914"/>
                  </a:moveTo>
                  <a:lnTo>
                    <a:pt x="81946" y="42914"/>
                  </a:lnTo>
                  <a:lnTo>
                    <a:pt x="76877" y="37139"/>
                  </a:lnTo>
                  <a:lnTo>
                    <a:pt x="57935" y="9070"/>
                  </a:lnTo>
                  <a:lnTo>
                    <a:pt x="47942" y="1920"/>
                  </a:lnTo>
                  <a:lnTo>
                    <a:pt x="42610" y="0"/>
                  </a:lnTo>
                  <a:lnTo>
                    <a:pt x="36005" y="1028"/>
                  </a:lnTo>
                  <a:lnTo>
                    <a:pt x="32268" y="2291"/>
                  </a:lnTo>
                  <a:lnTo>
                    <a:pt x="20268" y="14179"/>
                  </a:lnTo>
                  <a:lnTo>
                    <a:pt x="8641" y="32796"/>
                  </a:lnTo>
                  <a:lnTo>
                    <a:pt x="2448" y="50029"/>
                  </a:lnTo>
                  <a:lnTo>
                    <a:pt x="0" y="78578"/>
                  </a:lnTo>
                  <a:lnTo>
                    <a:pt x="1457" y="103811"/>
                  </a:lnTo>
                  <a:lnTo>
                    <a:pt x="8271" y="127929"/>
                  </a:lnTo>
                  <a:lnTo>
                    <a:pt x="14159" y="135496"/>
                  </a:lnTo>
                  <a:lnTo>
                    <a:pt x="20774" y="140506"/>
                  </a:lnTo>
                  <a:lnTo>
                    <a:pt x="26065" y="142733"/>
                  </a:lnTo>
                  <a:lnTo>
                    <a:pt x="32651" y="141841"/>
                  </a:lnTo>
                  <a:lnTo>
                    <a:pt x="48377" y="135519"/>
                  </a:lnTo>
                  <a:lnTo>
                    <a:pt x="60868" y="126169"/>
                  </a:lnTo>
                  <a:lnTo>
                    <a:pt x="76318" y="106710"/>
                  </a:lnTo>
                  <a:lnTo>
                    <a:pt x="84575" y="85452"/>
                  </a:lnTo>
                  <a:lnTo>
                    <a:pt x="88266" y="68773"/>
                  </a:lnTo>
                  <a:lnTo>
                    <a:pt x="89688" y="67914"/>
                  </a:lnTo>
                  <a:lnTo>
                    <a:pt x="91341" y="68048"/>
                  </a:lnTo>
                  <a:lnTo>
                    <a:pt x="92442" y="70253"/>
                  </a:lnTo>
                  <a:lnTo>
                    <a:pt x="94355" y="98177"/>
                  </a:lnTo>
                  <a:lnTo>
                    <a:pt x="98953" y="128045"/>
                  </a:lnTo>
                  <a:lnTo>
                    <a:pt x="100088" y="136723"/>
                  </a:lnTo>
                  <a:lnTo>
                    <a:pt x="101802" y="140026"/>
                  </a:lnTo>
                  <a:lnTo>
                    <a:pt x="113696" y="15086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g30df25825c9_0_1387"/>
            <p:cNvSpPr/>
            <p:nvPr/>
          </p:nvSpPr>
          <p:spPr>
            <a:xfrm>
              <a:off x="10242550" y="4413250"/>
              <a:ext cx="49815" cy="293848"/>
            </a:xfrm>
            <a:custGeom>
              <a:rect b="b" l="l" r="r" t="t"/>
              <a:pathLst>
                <a:path extrusionOk="0" h="293848" w="49815">
                  <a:moveTo>
                    <a:pt x="0" y="0"/>
                  </a:moveTo>
                  <a:lnTo>
                    <a:pt x="0" y="0"/>
                  </a:lnTo>
                  <a:lnTo>
                    <a:pt x="705" y="31096"/>
                  </a:lnTo>
                  <a:lnTo>
                    <a:pt x="5026" y="58903"/>
                  </a:lnTo>
                  <a:lnTo>
                    <a:pt x="9460" y="87992"/>
                  </a:lnTo>
                  <a:lnTo>
                    <a:pt x="17130" y="119190"/>
                  </a:lnTo>
                  <a:lnTo>
                    <a:pt x="25440" y="150649"/>
                  </a:lnTo>
                  <a:lnTo>
                    <a:pt x="30504" y="180825"/>
                  </a:lnTo>
                  <a:lnTo>
                    <a:pt x="36574" y="208894"/>
                  </a:lnTo>
                  <a:lnTo>
                    <a:pt x="42686" y="234820"/>
                  </a:lnTo>
                  <a:lnTo>
                    <a:pt x="47472" y="263696"/>
                  </a:lnTo>
                  <a:lnTo>
                    <a:pt x="49814" y="281489"/>
                  </a:lnTo>
                  <a:lnTo>
                    <a:pt x="48481" y="289265"/>
                  </a:lnTo>
                  <a:lnTo>
                    <a:pt x="46240" y="293662"/>
                  </a:lnTo>
                  <a:lnTo>
                    <a:pt x="45644" y="293847"/>
                  </a:lnTo>
                  <a:lnTo>
                    <a:pt x="41315" y="285703"/>
                  </a:lnTo>
                  <a:lnTo>
                    <a:pt x="31617" y="256364"/>
                  </a:lnTo>
                  <a:lnTo>
                    <a:pt x="23257" y="227420"/>
                  </a:lnTo>
                  <a:lnTo>
                    <a:pt x="20296" y="197991"/>
                  </a:lnTo>
                  <a:lnTo>
                    <a:pt x="12700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g30df25825c9_0_1387"/>
            <p:cNvSpPr/>
            <p:nvPr/>
          </p:nvSpPr>
          <p:spPr>
            <a:xfrm>
              <a:off x="9931400" y="4241878"/>
              <a:ext cx="129003" cy="316020"/>
            </a:xfrm>
            <a:custGeom>
              <a:rect b="b" l="l" r="r" t="t"/>
              <a:pathLst>
                <a:path extrusionOk="0" h="316020" w="129003">
                  <a:moveTo>
                    <a:pt x="120650" y="6272"/>
                  </a:moveTo>
                  <a:lnTo>
                    <a:pt x="120650" y="6272"/>
                  </a:lnTo>
                  <a:lnTo>
                    <a:pt x="117279" y="2901"/>
                  </a:lnTo>
                  <a:lnTo>
                    <a:pt x="113743" y="1246"/>
                  </a:lnTo>
                  <a:lnTo>
                    <a:pt x="93985" y="0"/>
                  </a:lnTo>
                  <a:lnTo>
                    <a:pt x="89278" y="1838"/>
                  </a:lnTo>
                  <a:lnTo>
                    <a:pt x="87036" y="3316"/>
                  </a:lnTo>
                  <a:lnTo>
                    <a:pt x="56428" y="12754"/>
                  </a:lnTo>
                  <a:lnTo>
                    <a:pt x="29921" y="25168"/>
                  </a:lnTo>
                  <a:lnTo>
                    <a:pt x="22001" y="34426"/>
                  </a:lnTo>
                  <a:lnTo>
                    <a:pt x="2310" y="64074"/>
                  </a:lnTo>
                  <a:lnTo>
                    <a:pt x="202" y="95786"/>
                  </a:lnTo>
                  <a:lnTo>
                    <a:pt x="2251" y="101226"/>
                  </a:lnTo>
                  <a:lnTo>
                    <a:pt x="10173" y="111033"/>
                  </a:lnTo>
                  <a:lnTo>
                    <a:pt x="18867" y="116332"/>
                  </a:lnTo>
                  <a:lnTo>
                    <a:pt x="45967" y="125083"/>
                  </a:lnTo>
                  <a:lnTo>
                    <a:pt x="73154" y="131445"/>
                  </a:lnTo>
                  <a:lnTo>
                    <a:pt x="78404" y="132054"/>
                  </a:lnTo>
                  <a:lnTo>
                    <a:pt x="87998" y="136494"/>
                  </a:lnTo>
                  <a:lnTo>
                    <a:pt x="105655" y="150842"/>
                  </a:lnTo>
                  <a:lnTo>
                    <a:pt x="115109" y="163094"/>
                  </a:lnTo>
                  <a:lnTo>
                    <a:pt x="126829" y="191004"/>
                  </a:lnTo>
                  <a:lnTo>
                    <a:pt x="129002" y="197160"/>
                  </a:lnTo>
                  <a:lnTo>
                    <a:pt x="128691" y="219307"/>
                  </a:lnTo>
                  <a:lnTo>
                    <a:pt x="121559" y="243348"/>
                  </a:lnTo>
                  <a:lnTo>
                    <a:pt x="107293" y="271929"/>
                  </a:lnTo>
                  <a:lnTo>
                    <a:pt x="97781" y="284503"/>
                  </a:lnTo>
                  <a:lnTo>
                    <a:pt x="70714" y="305151"/>
                  </a:lnTo>
                  <a:lnTo>
                    <a:pt x="52154" y="312689"/>
                  </a:lnTo>
                  <a:lnTo>
                    <a:pt x="28780" y="316019"/>
                  </a:lnTo>
                  <a:lnTo>
                    <a:pt x="0" y="31107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g30df25825c9_0_1387"/>
            <p:cNvSpPr/>
            <p:nvPr/>
          </p:nvSpPr>
          <p:spPr>
            <a:xfrm>
              <a:off x="10242550" y="4398301"/>
              <a:ext cx="102038" cy="150822"/>
            </a:xfrm>
            <a:custGeom>
              <a:rect b="b" l="l" r="r" t="t"/>
              <a:pathLst>
                <a:path extrusionOk="0" h="150822" w="102038">
                  <a:moveTo>
                    <a:pt x="6350" y="129249"/>
                  </a:moveTo>
                  <a:lnTo>
                    <a:pt x="6350" y="129249"/>
                  </a:lnTo>
                  <a:lnTo>
                    <a:pt x="6350" y="125878"/>
                  </a:lnTo>
                  <a:lnTo>
                    <a:pt x="881" y="98742"/>
                  </a:lnTo>
                  <a:lnTo>
                    <a:pt x="115" y="69057"/>
                  </a:lnTo>
                  <a:lnTo>
                    <a:pt x="3393" y="41002"/>
                  </a:lnTo>
                  <a:lnTo>
                    <a:pt x="15587" y="21493"/>
                  </a:lnTo>
                  <a:lnTo>
                    <a:pt x="29235" y="9048"/>
                  </a:lnTo>
                  <a:lnTo>
                    <a:pt x="45586" y="892"/>
                  </a:lnTo>
                  <a:lnTo>
                    <a:pt x="59537" y="0"/>
                  </a:lnTo>
                  <a:lnTo>
                    <a:pt x="73733" y="2660"/>
                  </a:lnTo>
                  <a:lnTo>
                    <a:pt x="84746" y="8547"/>
                  </a:lnTo>
                  <a:lnTo>
                    <a:pt x="98881" y="26536"/>
                  </a:lnTo>
                  <a:lnTo>
                    <a:pt x="102037" y="39854"/>
                  </a:lnTo>
                  <a:lnTo>
                    <a:pt x="98316" y="69023"/>
                  </a:lnTo>
                  <a:lnTo>
                    <a:pt x="90081" y="96891"/>
                  </a:lnTo>
                  <a:lnTo>
                    <a:pt x="75596" y="120898"/>
                  </a:lnTo>
                  <a:lnTo>
                    <a:pt x="62518" y="136066"/>
                  </a:lnTo>
                  <a:lnTo>
                    <a:pt x="37848" y="150271"/>
                  </a:lnTo>
                  <a:lnTo>
                    <a:pt x="28816" y="150821"/>
                  </a:lnTo>
                  <a:lnTo>
                    <a:pt x="0" y="14194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g30df25825c9_0_1387"/>
            <p:cNvSpPr/>
            <p:nvPr/>
          </p:nvSpPr>
          <p:spPr>
            <a:xfrm>
              <a:off x="10065019" y="4064000"/>
              <a:ext cx="139312" cy="254001"/>
            </a:xfrm>
            <a:custGeom>
              <a:rect b="b" l="l" r="r" t="t"/>
              <a:pathLst>
                <a:path extrusionOk="0" h="254001" w="139312">
                  <a:moveTo>
                    <a:pt x="12431" y="0"/>
                  </a:moveTo>
                  <a:lnTo>
                    <a:pt x="12431" y="0"/>
                  </a:lnTo>
                  <a:lnTo>
                    <a:pt x="12431" y="29854"/>
                  </a:lnTo>
                  <a:lnTo>
                    <a:pt x="7405" y="61499"/>
                  </a:lnTo>
                  <a:lnTo>
                    <a:pt x="6474" y="90188"/>
                  </a:lnTo>
                  <a:lnTo>
                    <a:pt x="4317" y="119150"/>
                  </a:lnTo>
                  <a:lnTo>
                    <a:pt x="1090" y="147487"/>
                  </a:lnTo>
                  <a:lnTo>
                    <a:pt x="0" y="178554"/>
                  </a:lnTo>
                  <a:lnTo>
                    <a:pt x="4793" y="207768"/>
                  </a:lnTo>
                  <a:lnTo>
                    <a:pt x="6617" y="225413"/>
                  </a:lnTo>
                  <a:lnTo>
                    <a:pt x="11100" y="232516"/>
                  </a:lnTo>
                  <a:lnTo>
                    <a:pt x="14897" y="236925"/>
                  </a:lnTo>
                  <a:lnTo>
                    <a:pt x="20818" y="239356"/>
                  </a:lnTo>
                  <a:lnTo>
                    <a:pt x="48533" y="241186"/>
                  </a:lnTo>
                  <a:lnTo>
                    <a:pt x="66077" y="237619"/>
                  </a:lnTo>
                  <a:lnTo>
                    <a:pt x="96510" y="240884"/>
                  </a:lnTo>
                  <a:lnTo>
                    <a:pt x="127570" y="241283"/>
                  </a:lnTo>
                  <a:lnTo>
                    <a:pt x="138064" y="241298"/>
                  </a:lnTo>
                  <a:lnTo>
                    <a:pt x="138519" y="242005"/>
                  </a:lnTo>
                  <a:lnTo>
                    <a:pt x="139311" y="246767"/>
                  </a:lnTo>
                  <a:lnTo>
                    <a:pt x="133081" y="254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g30df25825c9_0_1387"/>
          <p:cNvGrpSpPr/>
          <p:nvPr/>
        </p:nvGrpSpPr>
        <p:grpSpPr>
          <a:xfrm>
            <a:off x="7778828" y="6051921"/>
            <a:ext cx="125479" cy="501280"/>
            <a:chOff x="7778828" y="6051921"/>
            <a:chExt cx="125479" cy="501280"/>
          </a:xfrm>
        </p:grpSpPr>
        <p:sp>
          <p:nvSpPr>
            <p:cNvPr id="368" name="Google Shape;368;g30df25825c9_0_1387"/>
            <p:cNvSpPr/>
            <p:nvPr/>
          </p:nvSpPr>
          <p:spPr>
            <a:xfrm>
              <a:off x="7848600" y="655320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g30df25825c9_0_1387"/>
            <p:cNvSpPr/>
            <p:nvPr/>
          </p:nvSpPr>
          <p:spPr>
            <a:xfrm>
              <a:off x="7778828" y="6051921"/>
              <a:ext cx="125479" cy="209180"/>
            </a:xfrm>
            <a:custGeom>
              <a:rect b="b" l="l" r="r" t="t"/>
              <a:pathLst>
                <a:path extrusionOk="0" h="209180" w="125479">
                  <a:moveTo>
                    <a:pt x="6272" y="31379"/>
                  </a:moveTo>
                  <a:lnTo>
                    <a:pt x="6272" y="31379"/>
                  </a:lnTo>
                  <a:lnTo>
                    <a:pt x="183" y="31379"/>
                  </a:lnTo>
                  <a:lnTo>
                    <a:pt x="0" y="28008"/>
                  </a:lnTo>
                  <a:lnTo>
                    <a:pt x="1837" y="24471"/>
                  </a:lnTo>
                  <a:lnTo>
                    <a:pt x="8767" y="16452"/>
                  </a:lnTo>
                  <a:lnTo>
                    <a:pt x="29960" y="3853"/>
                  </a:lnTo>
                  <a:lnTo>
                    <a:pt x="60827" y="185"/>
                  </a:lnTo>
                  <a:lnTo>
                    <a:pt x="65924" y="0"/>
                  </a:lnTo>
                  <a:lnTo>
                    <a:pt x="70029" y="1287"/>
                  </a:lnTo>
                  <a:lnTo>
                    <a:pt x="96250" y="26121"/>
                  </a:lnTo>
                  <a:lnTo>
                    <a:pt x="99180" y="34686"/>
                  </a:lnTo>
                  <a:lnTo>
                    <a:pt x="99960" y="39934"/>
                  </a:lnTo>
                  <a:lnTo>
                    <a:pt x="97065" y="51409"/>
                  </a:lnTo>
                  <a:lnTo>
                    <a:pt x="83708" y="79394"/>
                  </a:lnTo>
                  <a:lnTo>
                    <a:pt x="66776" y="106323"/>
                  </a:lnTo>
                  <a:lnTo>
                    <a:pt x="41548" y="129024"/>
                  </a:lnTo>
                  <a:lnTo>
                    <a:pt x="31799" y="132933"/>
                  </a:lnTo>
                  <a:lnTo>
                    <a:pt x="37472" y="127901"/>
                  </a:lnTo>
                  <a:lnTo>
                    <a:pt x="43892" y="124136"/>
                  </a:lnTo>
                  <a:lnTo>
                    <a:pt x="63876" y="121041"/>
                  </a:lnTo>
                  <a:lnTo>
                    <a:pt x="86486" y="120379"/>
                  </a:lnTo>
                  <a:lnTo>
                    <a:pt x="102712" y="127051"/>
                  </a:lnTo>
                  <a:lnTo>
                    <a:pt x="114183" y="134594"/>
                  </a:lnTo>
                  <a:lnTo>
                    <a:pt x="122050" y="144668"/>
                  </a:lnTo>
                  <a:lnTo>
                    <a:pt x="125478" y="159961"/>
                  </a:lnTo>
                  <a:lnTo>
                    <a:pt x="124399" y="169901"/>
                  </a:lnTo>
                  <a:lnTo>
                    <a:pt x="121567" y="178317"/>
                  </a:lnTo>
                  <a:lnTo>
                    <a:pt x="115300" y="187726"/>
                  </a:lnTo>
                  <a:lnTo>
                    <a:pt x="103615" y="200562"/>
                  </a:lnTo>
                  <a:lnTo>
                    <a:pt x="95400" y="205528"/>
                  </a:lnTo>
                  <a:lnTo>
                    <a:pt x="84029" y="208097"/>
                  </a:lnTo>
                  <a:lnTo>
                    <a:pt x="53026" y="209174"/>
                  </a:lnTo>
                  <a:lnTo>
                    <a:pt x="50722" y="20917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" name="Google Shape;370;g30df25825c9_0_1387"/>
          <p:cNvGrpSpPr/>
          <p:nvPr/>
        </p:nvGrpSpPr>
        <p:grpSpPr>
          <a:xfrm>
            <a:off x="10671673" y="4229100"/>
            <a:ext cx="637678" cy="231574"/>
            <a:chOff x="10671673" y="4229100"/>
            <a:chExt cx="637678" cy="231574"/>
          </a:xfrm>
        </p:grpSpPr>
        <p:sp>
          <p:nvSpPr>
            <p:cNvPr id="371" name="Google Shape;371;g30df25825c9_0_1387"/>
            <p:cNvSpPr/>
            <p:nvPr/>
          </p:nvSpPr>
          <p:spPr>
            <a:xfrm>
              <a:off x="11176000" y="4318000"/>
              <a:ext cx="133351" cy="125217"/>
            </a:xfrm>
            <a:custGeom>
              <a:rect b="b" l="l" r="r" t="t"/>
              <a:pathLst>
                <a:path extrusionOk="0" h="125217" w="133351">
                  <a:moveTo>
                    <a:pt x="0" y="0"/>
                  </a:moveTo>
                  <a:lnTo>
                    <a:pt x="0" y="0"/>
                  </a:lnTo>
                  <a:lnTo>
                    <a:pt x="0" y="27451"/>
                  </a:lnTo>
                  <a:lnTo>
                    <a:pt x="705" y="58228"/>
                  </a:lnTo>
                  <a:lnTo>
                    <a:pt x="5069" y="86554"/>
                  </a:lnTo>
                  <a:lnTo>
                    <a:pt x="9420" y="113449"/>
                  </a:lnTo>
                  <a:lnTo>
                    <a:pt x="9103" y="117965"/>
                  </a:lnTo>
                  <a:lnTo>
                    <a:pt x="6893" y="125216"/>
                  </a:lnTo>
                  <a:lnTo>
                    <a:pt x="10821" y="110733"/>
                  </a:lnTo>
                  <a:lnTo>
                    <a:pt x="12330" y="79546"/>
                  </a:lnTo>
                  <a:lnTo>
                    <a:pt x="14471" y="51791"/>
                  </a:lnTo>
                  <a:lnTo>
                    <a:pt x="18145" y="27242"/>
                  </a:lnTo>
                  <a:lnTo>
                    <a:pt x="19858" y="23806"/>
                  </a:lnTo>
                  <a:lnTo>
                    <a:pt x="25524" y="18106"/>
                  </a:lnTo>
                  <a:lnTo>
                    <a:pt x="39954" y="9404"/>
                  </a:lnTo>
                  <a:lnTo>
                    <a:pt x="45510" y="7707"/>
                  </a:lnTo>
                  <a:lnTo>
                    <a:pt x="47978" y="7960"/>
                  </a:lnTo>
                  <a:lnTo>
                    <a:pt x="52601" y="10123"/>
                  </a:lnTo>
                  <a:lnTo>
                    <a:pt x="59174" y="22049"/>
                  </a:lnTo>
                  <a:lnTo>
                    <a:pt x="62217" y="35618"/>
                  </a:lnTo>
                  <a:lnTo>
                    <a:pt x="61047" y="44287"/>
                  </a:lnTo>
                  <a:lnTo>
                    <a:pt x="57379" y="61865"/>
                  </a:lnTo>
                  <a:lnTo>
                    <a:pt x="60589" y="56274"/>
                  </a:lnTo>
                  <a:lnTo>
                    <a:pt x="66616" y="28137"/>
                  </a:lnTo>
                  <a:lnTo>
                    <a:pt x="81359" y="8313"/>
                  </a:lnTo>
                  <a:lnTo>
                    <a:pt x="83872" y="5542"/>
                  </a:lnTo>
                  <a:lnTo>
                    <a:pt x="90429" y="2463"/>
                  </a:lnTo>
                  <a:lnTo>
                    <a:pt x="94152" y="1642"/>
                  </a:lnTo>
                  <a:lnTo>
                    <a:pt x="98047" y="3211"/>
                  </a:lnTo>
                  <a:lnTo>
                    <a:pt x="106136" y="10599"/>
                  </a:lnTo>
                  <a:lnTo>
                    <a:pt x="118622" y="30030"/>
                  </a:lnTo>
                  <a:lnTo>
                    <a:pt x="124519" y="53662"/>
                  </a:lnTo>
                  <a:lnTo>
                    <a:pt x="126510" y="84814"/>
                  </a:lnTo>
                  <a:lnTo>
                    <a:pt x="128786" y="103719"/>
                  </a:lnTo>
                  <a:lnTo>
                    <a:pt x="133350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g30df25825c9_0_1387"/>
            <p:cNvSpPr/>
            <p:nvPr/>
          </p:nvSpPr>
          <p:spPr>
            <a:xfrm>
              <a:off x="10858500" y="4229100"/>
              <a:ext cx="127001" cy="11741"/>
            </a:xfrm>
            <a:custGeom>
              <a:rect b="b" l="l" r="r" t="t"/>
              <a:pathLst>
                <a:path extrusionOk="0" h="11741" w="127001">
                  <a:moveTo>
                    <a:pt x="0" y="0"/>
                  </a:moveTo>
                  <a:lnTo>
                    <a:pt x="0" y="0"/>
                  </a:lnTo>
                  <a:lnTo>
                    <a:pt x="27611" y="1881"/>
                  </a:lnTo>
                  <a:lnTo>
                    <a:pt x="55673" y="9460"/>
                  </a:lnTo>
                  <a:lnTo>
                    <a:pt x="74665" y="11740"/>
                  </a:lnTo>
                  <a:lnTo>
                    <a:pt x="101296" y="7441"/>
                  </a:lnTo>
                  <a:lnTo>
                    <a:pt x="1270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g30df25825c9_0_1387"/>
            <p:cNvSpPr/>
            <p:nvPr/>
          </p:nvSpPr>
          <p:spPr>
            <a:xfrm>
              <a:off x="11019038" y="4284009"/>
              <a:ext cx="125213" cy="167342"/>
            </a:xfrm>
            <a:custGeom>
              <a:rect b="b" l="l" r="r" t="t"/>
              <a:pathLst>
                <a:path extrusionOk="0" h="167342" w="125213">
                  <a:moveTo>
                    <a:pt x="87112" y="33991"/>
                  </a:moveTo>
                  <a:lnTo>
                    <a:pt x="87112" y="33991"/>
                  </a:lnTo>
                  <a:lnTo>
                    <a:pt x="87112" y="30620"/>
                  </a:lnTo>
                  <a:lnTo>
                    <a:pt x="85230" y="27084"/>
                  </a:lnTo>
                  <a:lnTo>
                    <a:pt x="66130" y="3551"/>
                  </a:lnTo>
                  <a:lnTo>
                    <a:pt x="62541" y="997"/>
                  </a:lnTo>
                  <a:lnTo>
                    <a:pt x="58739" y="0"/>
                  </a:lnTo>
                  <a:lnTo>
                    <a:pt x="38315" y="1807"/>
                  </a:lnTo>
                  <a:lnTo>
                    <a:pt x="29912" y="7692"/>
                  </a:lnTo>
                  <a:lnTo>
                    <a:pt x="21473" y="18775"/>
                  </a:lnTo>
                  <a:lnTo>
                    <a:pt x="9495" y="44848"/>
                  </a:lnTo>
                  <a:lnTo>
                    <a:pt x="1868" y="74210"/>
                  </a:lnTo>
                  <a:lnTo>
                    <a:pt x="0" y="99687"/>
                  </a:lnTo>
                  <a:lnTo>
                    <a:pt x="5333" y="121652"/>
                  </a:lnTo>
                  <a:lnTo>
                    <a:pt x="7192" y="126299"/>
                  </a:lnTo>
                  <a:lnTo>
                    <a:pt x="13023" y="133342"/>
                  </a:lnTo>
                  <a:lnTo>
                    <a:pt x="21522" y="140242"/>
                  </a:lnTo>
                  <a:lnTo>
                    <a:pt x="26446" y="139304"/>
                  </a:lnTo>
                  <a:lnTo>
                    <a:pt x="33338" y="135831"/>
                  </a:lnTo>
                  <a:lnTo>
                    <a:pt x="45151" y="125235"/>
                  </a:lnTo>
                  <a:lnTo>
                    <a:pt x="62624" y="100334"/>
                  </a:lnTo>
                  <a:lnTo>
                    <a:pt x="74254" y="71629"/>
                  </a:lnTo>
                  <a:lnTo>
                    <a:pt x="79904" y="50419"/>
                  </a:lnTo>
                  <a:lnTo>
                    <a:pt x="80648" y="41808"/>
                  </a:lnTo>
                  <a:lnTo>
                    <a:pt x="80753" y="70356"/>
                  </a:lnTo>
                  <a:lnTo>
                    <a:pt x="84129" y="97369"/>
                  </a:lnTo>
                  <a:lnTo>
                    <a:pt x="92299" y="123598"/>
                  </a:lnTo>
                  <a:lnTo>
                    <a:pt x="110534" y="155278"/>
                  </a:lnTo>
                  <a:lnTo>
                    <a:pt x="125212" y="16734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g30df25825c9_0_1387"/>
            <p:cNvSpPr/>
            <p:nvPr/>
          </p:nvSpPr>
          <p:spPr>
            <a:xfrm>
              <a:off x="10853523" y="4295518"/>
              <a:ext cx="125628" cy="165156"/>
            </a:xfrm>
            <a:custGeom>
              <a:rect b="b" l="l" r="r" t="t"/>
              <a:pathLst>
                <a:path extrusionOk="0" h="165156" w="125628">
                  <a:moveTo>
                    <a:pt x="74827" y="16132"/>
                  </a:moveTo>
                  <a:lnTo>
                    <a:pt x="74827" y="16132"/>
                  </a:lnTo>
                  <a:lnTo>
                    <a:pt x="63996" y="6007"/>
                  </a:lnTo>
                  <a:lnTo>
                    <a:pt x="55728" y="2059"/>
                  </a:lnTo>
                  <a:lnTo>
                    <a:pt x="53628" y="400"/>
                  </a:lnTo>
                  <a:lnTo>
                    <a:pt x="50816" y="0"/>
                  </a:lnTo>
                  <a:lnTo>
                    <a:pt x="43930" y="1436"/>
                  </a:lnTo>
                  <a:lnTo>
                    <a:pt x="35490" y="6212"/>
                  </a:lnTo>
                  <a:lnTo>
                    <a:pt x="21953" y="19216"/>
                  </a:lnTo>
                  <a:lnTo>
                    <a:pt x="11753" y="37255"/>
                  </a:lnTo>
                  <a:lnTo>
                    <a:pt x="6985" y="54846"/>
                  </a:lnTo>
                  <a:lnTo>
                    <a:pt x="877" y="85357"/>
                  </a:lnTo>
                  <a:lnTo>
                    <a:pt x="0" y="102103"/>
                  </a:lnTo>
                  <a:lnTo>
                    <a:pt x="3786" y="132650"/>
                  </a:lnTo>
                  <a:lnTo>
                    <a:pt x="4183" y="138260"/>
                  </a:lnTo>
                  <a:lnTo>
                    <a:pt x="5860" y="142706"/>
                  </a:lnTo>
                  <a:lnTo>
                    <a:pt x="11482" y="149528"/>
                  </a:lnTo>
                  <a:lnTo>
                    <a:pt x="20569" y="153030"/>
                  </a:lnTo>
                  <a:lnTo>
                    <a:pt x="25955" y="153964"/>
                  </a:lnTo>
                  <a:lnTo>
                    <a:pt x="30956" y="153176"/>
                  </a:lnTo>
                  <a:lnTo>
                    <a:pt x="40277" y="148537"/>
                  </a:lnTo>
                  <a:lnTo>
                    <a:pt x="56348" y="134766"/>
                  </a:lnTo>
                  <a:lnTo>
                    <a:pt x="73721" y="104047"/>
                  </a:lnTo>
                  <a:lnTo>
                    <a:pt x="78967" y="87571"/>
                  </a:lnTo>
                  <a:lnTo>
                    <a:pt x="80900" y="79632"/>
                  </a:lnTo>
                  <a:lnTo>
                    <a:pt x="82404" y="77516"/>
                  </a:lnTo>
                  <a:lnTo>
                    <a:pt x="84110" y="76105"/>
                  </a:lnTo>
                  <a:lnTo>
                    <a:pt x="85250" y="76575"/>
                  </a:lnTo>
                  <a:lnTo>
                    <a:pt x="86515" y="80860"/>
                  </a:lnTo>
                  <a:lnTo>
                    <a:pt x="90807" y="112047"/>
                  </a:lnTo>
                  <a:lnTo>
                    <a:pt x="98340" y="141277"/>
                  </a:lnTo>
                  <a:lnTo>
                    <a:pt x="104528" y="159516"/>
                  </a:lnTo>
                  <a:lnTo>
                    <a:pt x="108725" y="164524"/>
                  </a:lnTo>
                  <a:lnTo>
                    <a:pt x="111536" y="165155"/>
                  </a:lnTo>
                  <a:lnTo>
                    <a:pt x="125627" y="16218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g30df25825c9_0_1387"/>
            <p:cNvSpPr/>
            <p:nvPr/>
          </p:nvSpPr>
          <p:spPr>
            <a:xfrm>
              <a:off x="10671673" y="4254607"/>
              <a:ext cx="140868" cy="202735"/>
            </a:xfrm>
            <a:custGeom>
              <a:rect b="b" l="l" r="r" t="t"/>
              <a:pathLst>
                <a:path extrusionOk="0" h="202735" w="140868">
                  <a:moveTo>
                    <a:pt x="116977" y="18943"/>
                  </a:moveTo>
                  <a:lnTo>
                    <a:pt x="116977" y="18943"/>
                  </a:lnTo>
                  <a:lnTo>
                    <a:pt x="116977" y="15572"/>
                  </a:lnTo>
                  <a:lnTo>
                    <a:pt x="115095" y="12036"/>
                  </a:lnTo>
                  <a:lnTo>
                    <a:pt x="108140" y="4016"/>
                  </a:lnTo>
                  <a:lnTo>
                    <a:pt x="102231" y="1725"/>
                  </a:lnTo>
                  <a:lnTo>
                    <a:pt x="71791" y="54"/>
                  </a:lnTo>
                  <a:lnTo>
                    <a:pt x="65687" y="0"/>
                  </a:lnTo>
                  <a:lnTo>
                    <a:pt x="34362" y="11841"/>
                  </a:lnTo>
                  <a:lnTo>
                    <a:pt x="15755" y="20911"/>
                  </a:lnTo>
                  <a:lnTo>
                    <a:pt x="7648" y="30736"/>
                  </a:lnTo>
                  <a:lnTo>
                    <a:pt x="779" y="42585"/>
                  </a:lnTo>
                  <a:lnTo>
                    <a:pt x="0" y="45288"/>
                  </a:lnTo>
                  <a:lnTo>
                    <a:pt x="187" y="47089"/>
                  </a:lnTo>
                  <a:lnTo>
                    <a:pt x="1016" y="48290"/>
                  </a:lnTo>
                  <a:lnTo>
                    <a:pt x="8928" y="53352"/>
                  </a:lnTo>
                  <a:lnTo>
                    <a:pt x="35249" y="63464"/>
                  </a:lnTo>
                  <a:lnTo>
                    <a:pt x="57485" y="67883"/>
                  </a:lnTo>
                  <a:lnTo>
                    <a:pt x="84533" y="71073"/>
                  </a:lnTo>
                  <a:lnTo>
                    <a:pt x="115586" y="78472"/>
                  </a:lnTo>
                  <a:lnTo>
                    <a:pt x="120988" y="81913"/>
                  </a:lnTo>
                  <a:lnTo>
                    <a:pt x="128873" y="91380"/>
                  </a:lnTo>
                  <a:lnTo>
                    <a:pt x="138978" y="113998"/>
                  </a:lnTo>
                  <a:lnTo>
                    <a:pt x="140867" y="123749"/>
                  </a:lnTo>
                  <a:lnTo>
                    <a:pt x="139824" y="132787"/>
                  </a:lnTo>
                  <a:lnTo>
                    <a:pt x="130753" y="158713"/>
                  </a:lnTo>
                  <a:lnTo>
                    <a:pt x="112328" y="181657"/>
                  </a:lnTo>
                  <a:lnTo>
                    <a:pt x="105974" y="186510"/>
                  </a:lnTo>
                  <a:lnTo>
                    <a:pt x="98430" y="191124"/>
                  </a:lnTo>
                  <a:lnTo>
                    <a:pt x="92506" y="194951"/>
                  </a:lnTo>
                  <a:lnTo>
                    <a:pt x="77270" y="200366"/>
                  </a:lnTo>
                  <a:lnTo>
                    <a:pt x="50286" y="202734"/>
                  </a:lnTo>
                  <a:lnTo>
                    <a:pt x="47117" y="202148"/>
                  </a:lnTo>
                  <a:lnTo>
                    <a:pt x="45004" y="201052"/>
                  </a:lnTo>
                  <a:lnTo>
                    <a:pt x="40777" y="19674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6" name="Google Shape;376;g30df25825c9_0_1387"/>
          <p:cNvGrpSpPr/>
          <p:nvPr/>
        </p:nvGrpSpPr>
        <p:grpSpPr>
          <a:xfrm>
            <a:off x="11519074" y="4044950"/>
            <a:ext cx="399877" cy="378545"/>
            <a:chOff x="11519074" y="4044950"/>
            <a:chExt cx="399877" cy="378545"/>
          </a:xfrm>
        </p:grpSpPr>
        <p:sp>
          <p:nvSpPr>
            <p:cNvPr id="377" name="Google Shape;377;g30df25825c9_0_1387"/>
            <p:cNvSpPr/>
            <p:nvPr/>
          </p:nvSpPr>
          <p:spPr>
            <a:xfrm>
              <a:off x="11671306" y="4108450"/>
              <a:ext cx="82545" cy="107951"/>
            </a:xfrm>
            <a:custGeom>
              <a:rect b="b" l="l" r="r" t="t"/>
              <a:pathLst>
                <a:path extrusionOk="0" h="107951" w="82545">
                  <a:moveTo>
                    <a:pt x="6344" y="0"/>
                  </a:moveTo>
                  <a:lnTo>
                    <a:pt x="6344" y="0"/>
                  </a:lnTo>
                  <a:lnTo>
                    <a:pt x="2974" y="3371"/>
                  </a:lnTo>
                  <a:lnTo>
                    <a:pt x="877" y="15580"/>
                  </a:lnTo>
                  <a:lnTo>
                    <a:pt x="72" y="45586"/>
                  </a:lnTo>
                  <a:lnTo>
                    <a:pt x="0" y="73811"/>
                  </a:lnTo>
                  <a:lnTo>
                    <a:pt x="3367" y="86702"/>
                  </a:lnTo>
                  <a:lnTo>
                    <a:pt x="8834" y="96088"/>
                  </a:lnTo>
                  <a:lnTo>
                    <a:pt x="12858" y="99150"/>
                  </a:lnTo>
                  <a:lnTo>
                    <a:pt x="32315" y="106411"/>
                  </a:lnTo>
                  <a:lnTo>
                    <a:pt x="45420" y="107646"/>
                  </a:lnTo>
                  <a:lnTo>
                    <a:pt x="64628" y="102456"/>
                  </a:lnTo>
                  <a:lnTo>
                    <a:pt x="82544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g30df25825c9_0_1387"/>
            <p:cNvSpPr/>
            <p:nvPr/>
          </p:nvSpPr>
          <p:spPr>
            <a:xfrm>
              <a:off x="11798561" y="4286250"/>
              <a:ext cx="120390" cy="132671"/>
            </a:xfrm>
            <a:custGeom>
              <a:rect b="b" l="l" r="r" t="t"/>
              <a:pathLst>
                <a:path extrusionOk="0" h="132671" w="120390">
                  <a:moveTo>
                    <a:pt x="6089" y="0"/>
                  </a:moveTo>
                  <a:lnTo>
                    <a:pt x="6089" y="0"/>
                  </a:lnTo>
                  <a:lnTo>
                    <a:pt x="2719" y="3371"/>
                  </a:lnTo>
                  <a:lnTo>
                    <a:pt x="623" y="15580"/>
                  </a:lnTo>
                  <a:lnTo>
                    <a:pt x="0" y="39345"/>
                  </a:lnTo>
                  <a:lnTo>
                    <a:pt x="3187" y="65358"/>
                  </a:lnTo>
                  <a:lnTo>
                    <a:pt x="6222" y="95068"/>
                  </a:lnTo>
                  <a:lnTo>
                    <a:pt x="12882" y="121738"/>
                  </a:lnTo>
                  <a:lnTo>
                    <a:pt x="14851" y="125608"/>
                  </a:lnTo>
                  <a:lnTo>
                    <a:pt x="17574" y="128189"/>
                  </a:lnTo>
                  <a:lnTo>
                    <a:pt x="24365" y="131056"/>
                  </a:lnTo>
                  <a:lnTo>
                    <a:pt x="32748" y="132670"/>
                  </a:lnTo>
                  <a:lnTo>
                    <a:pt x="39340" y="127403"/>
                  </a:lnTo>
                  <a:lnTo>
                    <a:pt x="51699" y="110147"/>
                  </a:lnTo>
                  <a:lnTo>
                    <a:pt x="60934" y="86668"/>
                  </a:lnTo>
                  <a:lnTo>
                    <a:pt x="67670" y="55167"/>
                  </a:lnTo>
                  <a:lnTo>
                    <a:pt x="70042" y="26550"/>
                  </a:lnTo>
                  <a:lnTo>
                    <a:pt x="72848" y="19326"/>
                  </a:lnTo>
                  <a:lnTo>
                    <a:pt x="73878" y="17823"/>
                  </a:lnTo>
                  <a:lnTo>
                    <a:pt x="74565" y="17526"/>
                  </a:lnTo>
                  <a:lnTo>
                    <a:pt x="76034" y="19784"/>
                  </a:lnTo>
                  <a:lnTo>
                    <a:pt x="86716" y="45722"/>
                  </a:lnTo>
                  <a:lnTo>
                    <a:pt x="95029" y="71983"/>
                  </a:lnTo>
                  <a:lnTo>
                    <a:pt x="103463" y="100767"/>
                  </a:lnTo>
                  <a:lnTo>
                    <a:pt x="114041" y="124451"/>
                  </a:lnTo>
                  <a:lnTo>
                    <a:pt x="117567" y="128689"/>
                  </a:lnTo>
                  <a:lnTo>
                    <a:pt x="120389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g30df25825c9_0_1387"/>
            <p:cNvSpPr/>
            <p:nvPr/>
          </p:nvSpPr>
          <p:spPr>
            <a:xfrm>
              <a:off x="11677650" y="4298950"/>
              <a:ext cx="68230" cy="124545"/>
            </a:xfrm>
            <a:custGeom>
              <a:rect b="b" l="l" r="r" t="t"/>
              <a:pathLst>
                <a:path extrusionOk="0" h="124545" w="68230">
                  <a:moveTo>
                    <a:pt x="6350" y="12700"/>
                  </a:moveTo>
                  <a:lnTo>
                    <a:pt x="6350" y="12700"/>
                  </a:lnTo>
                  <a:lnTo>
                    <a:pt x="1324" y="40330"/>
                  </a:lnTo>
                  <a:lnTo>
                    <a:pt x="2273" y="62280"/>
                  </a:lnTo>
                  <a:lnTo>
                    <a:pt x="8915" y="88659"/>
                  </a:lnTo>
                  <a:lnTo>
                    <a:pt x="11578" y="104508"/>
                  </a:lnTo>
                  <a:lnTo>
                    <a:pt x="17847" y="113711"/>
                  </a:lnTo>
                  <a:lnTo>
                    <a:pt x="26984" y="121094"/>
                  </a:lnTo>
                  <a:lnTo>
                    <a:pt x="35747" y="124375"/>
                  </a:lnTo>
                  <a:lnTo>
                    <a:pt x="39353" y="124544"/>
                  </a:lnTo>
                  <a:lnTo>
                    <a:pt x="45243" y="122851"/>
                  </a:lnTo>
                  <a:lnTo>
                    <a:pt x="55895" y="114560"/>
                  </a:lnTo>
                  <a:lnTo>
                    <a:pt x="60120" y="107125"/>
                  </a:lnTo>
                  <a:lnTo>
                    <a:pt x="68229" y="78714"/>
                  </a:lnTo>
                  <a:lnTo>
                    <a:pt x="67487" y="57895"/>
                  </a:lnTo>
                  <a:lnTo>
                    <a:pt x="62799" y="42084"/>
                  </a:lnTo>
                  <a:lnTo>
                    <a:pt x="60916" y="38639"/>
                  </a:lnTo>
                  <a:lnTo>
                    <a:pt x="30966" y="14678"/>
                  </a:lnTo>
                  <a:lnTo>
                    <a:pt x="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g30df25825c9_0_1387"/>
            <p:cNvSpPr/>
            <p:nvPr/>
          </p:nvSpPr>
          <p:spPr>
            <a:xfrm>
              <a:off x="11519074" y="4044950"/>
              <a:ext cx="107777" cy="374651"/>
            </a:xfrm>
            <a:custGeom>
              <a:rect b="b" l="l" r="r" t="t"/>
              <a:pathLst>
                <a:path extrusionOk="0" h="374651" w="107777">
                  <a:moveTo>
                    <a:pt x="6176" y="0"/>
                  </a:moveTo>
                  <a:lnTo>
                    <a:pt x="6176" y="0"/>
                  </a:lnTo>
                  <a:lnTo>
                    <a:pt x="1813" y="10139"/>
                  </a:lnTo>
                  <a:lnTo>
                    <a:pt x="0" y="40494"/>
                  </a:lnTo>
                  <a:lnTo>
                    <a:pt x="583" y="66875"/>
                  </a:lnTo>
                  <a:lnTo>
                    <a:pt x="4205" y="92879"/>
                  </a:lnTo>
                  <a:lnTo>
                    <a:pt x="6297" y="118458"/>
                  </a:lnTo>
                  <a:lnTo>
                    <a:pt x="10366" y="143911"/>
                  </a:lnTo>
                  <a:lnTo>
                    <a:pt x="12592" y="170032"/>
                  </a:lnTo>
                  <a:lnTo>
                    <a:pt x="16699" y="199095"/>
                  </a:lnTo>
                  <a:lnTo>
                    <a:pt x="18937" y="226600"/>
                  </a:lnTo>
                  <a:lnTo>
                    <a:pt x="23049" y="256073"/>
                  </a:lnTo>
                  <a:lnTo>
                    <a:pt x="24582" y="282993"/>
                  </a:lnTo>
                  <a:lnTo>
                    <a:pt x="25034" y="308138"/>
                  </a:lnTo>
                  <a:lnTo>
                    <a:pt x="25188" y="337837"/>
                  </a:lnTo>
                  <a:lnTo>
                    <a:pt x="25225" y="366066"/>
                  </a:lnTo>
                  <a:lnTo>
                    <a:pt x="25226" y="364249"/>
                  </a:lnTo>
                  <a:lnTo>
                    <a:pt x="16389" y="337733"/>
                  </a:lnTo>
                  <a:lnTo>
                    <a:pt x="13671" y="307738"/>
                  </a:lnTo>
                  <a:lnTo>
                    <a:pt x="13457" y="278543"/>
                  </a:lnTo>
                  <a:lnTo>
                    <a:pt x="15998" y="263262"/>
                  </a:lnTo>
                  <a:lnTo>
                    <a:pt x="23242" y="248944"/>
                  </a:lnTo>
                  <a:lnTo>
                    <a:pt x="37338" y="232747"/>
                  </a:lnTo>
                  <a:lnTo>
                    <a:pt x="46132" y="226915"/>
                  </a:lnTo>
                  <a:lnTo>
                    <a:pt x="54744" y="224324"/>
                  </a:lnTo>
                  <a:lnTo>
                    <a:pt x="65156" y="226935"/>
                  </a:lnTo>
                  <a:lnTo>
                    <a:pt x="70897" y="229607"/>
                  </a:lnTo>
                  <a:lnTo>
                    <a:pt x="81037" y="240101"/>
                  </a:lnTo>
                  <a:lnTo>
                    <a:pt x="95674" y="266463"/>
                  </a:lnTo>
                  <a:lnTo>
                    <a:pt x="100290" y="293464"/>
                  </a:lnTo>
                  <a:lnTo>
                    <a:pt x="101089" y="319864"/>
                  </a:lnTo>
                  <a:lnTo>
                    <a:pt x="101359" y="348463"/>
                  </a:lnTo>
                  <a:lnTo>
                    <a:pt x="102102" y="360189"/>
                  </a:lnTo>
                  <a:lnTo>
                    <a:pt x="107776" y="374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1" name="Google Shape;381;g30df25825c9_0_1387"/>
          <p:cNvGrpSpPr/>
          <p:nvPr/>
        </p:nvGrpSpPr>
        <p:grpSpPr>
          <a:xfrm>
            <a:off x="9334578" y="4178300"/>
            <a:ext cx="194433" cy="355601"/>
            <a:chOff x="9334578" y="4178300"/>
            <a:chExt cx="194433" cy="355601"/>
          </a:xfrm>
        </p:grpSpPr>
        <p:sp>
          <p:nvSpPr>
            <p:cNvPr id="382" name="Google Shape;382;g30df25825c9_0_1387"/>
            <p:cNvSpPr/>
            <p:nvPr/>
          </p:nvSpPr>
          <p:spPr>
            <a:xfrm>
              <a:off x="9404350" y="4242425"/>
              <a:ext cx="124661" cy="266076"/>
            </a:xfrm>
            <a:custGeom>
              <a:rect b="b" l="l" r="r" t="t"/>
              <a:pathLst>
                <a:path extrusionOk="0" h="266076" w="124661">
                  <a:moveTo>
                    <a:pt x="0" y="18425"/>
                  </a:moveTo>
                  <a:lnTo>
                    <a:pt x="0" y="18425"/>
                  </a:lnTo>
                  <a:lnTo>
                    <a:pt x="3371" y="11683"/>
                  </a:lnTo>
                  <a:lnTo>
                    <a:pt x="8789" y="6492"/>
                  </a:lnTo>
                  <a:lnTo>
                    <a:pt x="15901" y="2538"/>
                  </a:lnTo>
                  <a:lnTo>
                    <a:pt x="33845" y="0"/>
                  </a:lnTo>
                  <a:lnTo>
                    <a:pt x="51421" y="1442"/>
                  </a:lnTo>
                  <a:lnTo>
                    <a:pt x="66270" y="6337"/>
                  </a:lnTo>
                  <a:lnTo>
                    <a:pt x="80981" y="17684"/>
                  </a:lnTo>
                  <a:lnTo>
                    <a:pt x="85381" y="29149"/>
                  </a:lnTo>
                  <a:lnTo>
                    <a:pt x="86554" y="36158"/>
                  </a:lnTo>
                  <a:lnTo>
                    <a:pt x="84094" y="49589"/>
                  </a:lnTo>
                  <a:lnTo>
                    <a:pt x="67806" y="80437"/>
                  </a:lnTo>
                  <a:lnTo>
                    <a:pt x="46672" y="108335"/>
                  </a:lnTo>
                  <a:lnTo>
                    <a:pt x="45108" y="115464"/>
                  </a:lnTo>
                  <a:lnTo>
                    <a:pt x="45595" y="116984"/>
                  </a:lnTo>
                  <a:lnTo>
                    <a:pt x="46624" y="117998"/>
                  </a:lnTo>
                  <a:lnTo>
                    <a:pt x="48016" y="118674"/>
                  </a:lnTo>
                  <a:lnTo>
                    <a:pt x="78485" y="119990"/>
                  </a:lnTo>
                  <a:lnTo>
                    <a:pt x="107759" y="125489"/>
                  </a:lnTo>
                  <a:lnTo>
                    <a:pt x="119104" y="132854"/>
                  </a:lnTo>
                  <a:lnTo>
                    <a:pt x="123490" y="140073"/>
                  </a:lnTo>
                  <a:lnTo>
                    <a:pt x="124660" y="143974"/>
                  </a:lnTo>
                  <a:lnTo>
                    <a:pt x="122936" y="166318"/>
                  </a:lnTo>
                  <a:lnTo>
                    <a:pt x="111214" y="191911"/>
                  </a:lnTo>
                  <a:lnTo>
                    <a:pt x="94335" y="217368"/>
                  </a:lnTo>
                  <a:lnTo>
                    <a:pt x="74739" y="240410"/>
                  </a:lnTo>
                  <a:lnTo>
                    <a:pt x="48741" y="260872"/>
                  </a:lnTo>
                  <a:lnTo>
                    <a:pt x="25400" y="26607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g30df25825c9_0_1387"/>
            <p:cNvSpPr/>
            <p:nvPr/>
          </p:nvSpPr>
          <p:spPr>
            <a:xfrm>
              <a:off x="9334578" y="4178300"/>
              <a:ext cx="50723" cy="355601"/>
            </a:xfrm>
            <a:custGeom>
              <a:rect b="b" l="l" r="r" t="t"/>
              <a:pathLst>
                <a:path extrusionOk="0" h="355601" w="50723">
                  <a:moveTo>
                    <a:pt x="50722" y="0"/>
                  </a:moveTo>
                  <a:lnTo>
                    <a:pt x="50722" y="0"/>
                  </a:lnTo>
                  <a:lnTo>
                    <a:pt x="43981" y="3371"/>
                  </a:lnTo>
                  <a:lnTo>
                    <a:pt x="38789" y="8789"/>
                  </a:lnTo>
                  <a:lnTo>
                    <a:pt x="31898" y="21654"/>
                  </a:lnTo>
                  <a:lnTo>
                    <a:pt x="27271" y="36990"/>
                  </a:lnTo>
                  <a:lnTo>
                    <a:pt x="20509" y="68554"/>
                  </a:lnTo>
                  <a:lnTo>
                    <a:pt x="14389" y="94994"/>
                  </a:lnTo>
                  <a:lnTo>
                    <a:pt x="9600" y="120600"/>
                  </a:lnTo>
                  <a:lnTo>
                    <a:pt x="7751" y="140853"/>
                  </a:lnTo>
                  <a:lnTo>
                    <a:pt x="6929" y="164201"/>
                  </a:lnTo>
                  <a:lnTo>
                    <a:pt x="6467" y="192506"/>
                  </a:lnTo>
                  <a:lnTo>
                    <a:pt x="5624" y="216024"/>
                  </a:lnTo>
                  <a:lnTo>
                    <a:pt x="1925" y="243297"/>
                  </a:lnTo>
                  <a:lnTo>
                    <a:pt x="317" y="274072"/>
                  </a:lnTo>
                  <a:lnTo>
                    <a:pt x="0" y="303747"/>
                  </a:lnTo>
                  <a:lnTo>
                    <a:pt x="4301" y="333651"/>
                  </a:lnTo>
                  <a:lnTo>
                    <a:pt x="6394" y="348469"/>
                  </a:lnTo>
                  <a:lnTo>
                    <a:pt x="12622" y="355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4" name="Google Shape;384;g30df25825c9_0_1387"/>
          <p:cNvGrpSpPr/>
          <p:nvPr/>
        </p:nvGrpSpPr>
        <p:grpSpPr>
          <a:xfrm>
            <a:off x="9251957" y="4933950"/>
            <a:ext cx="292094" cy="323851"/>
            <a:chOff x="9251957" y="4933950"/>
            <a:chExt cx="292094" cy="323851"/>
          </a:xfrm>
        </p:grpSpPr>
        <p:sp>
          <p:nvSpPr>
            <p:cNvPr id="385" name="Google Shape;385;g30df25825c9_0_1387"/>
            <p:cNvSpPr/>
            <p:nvPr/>
          </p:nvSpPr>
          <p:spPr>
            <a:xfrm>
              <a:off x="9467850" y="4972050"/>
              <a:ext cx="31751" cy="285751"/>
            </a:xfrm>
            <a:custGeom>
              <a:rect b="b" l="l" r="r" t="t"/>
              <a:pathLst>
                <a:path extrusionOk="0" h="285751" w="31751">
                  <a:moveTo>
                    <a:pt x="0" y="0"/>
                  </a:moveTo>
                  <a:lnTo>
                    <a:pt x="0" y="0"/>
                  </a:lnTo>
                  <a:lnTo>
                    <a:pt x="0" y="31393"/>
                  </a:lnTo>
                  <a:lnTo>
                    <a:pt x="705" y="53463"/>
                  </a:lnTo>
                  <a:lnTo>
                    <a:pt x="3371" y="77383"/>
                  </a:lnTo>
                  <a:lnTo>
                    <a:pt x="6907" y="102126"/>
                  </a:lnTo>
                  <a:lnTo>
                    <a:pt x="10831" y="127939"/>
                  </a:lnTo>
                  <a:lnTo>
                    <a:pt x="14927" y="155875"/>
                  </a:lnTo>
                  <a:lnTo>
                    <a:pt x="17828" y="185885"/>
                  </a:lnTo>
                  <a:lnTo>
                    <a:pt x="18507" y="206793"/>
                  </a:lnTo>
                  <a:lnTo>
                    <a:pt x="19514" y="228786"/>
                  </a:lnTo>
                  <a:lnTo>
                    <a:pt x="24047" y="256329"/>
                  </a:lnTo>
                  <a:lnTo>
                    <a:pt x="31750" y="285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g30df25825c9_0_1387"/>
            <p:cNvSpPr/>
            <p:nvPr/>
          </p:nvSpPr>
          <p:spPr>
            <a:xfrm>
              <a:off x="9251957" y="4933950"/>
              <a:ext cx="63494" cy="323851"/>
            </a:xfrm>
            <a:custGeom>
              <a:rect b="b" l="l" r="r" t="t"/>
              <a:pathLst>
                <a:path extrusionOk="0" h="323851" w="63494">
                  <a:moveTo>
                    <a:pt x="63493" y="0"/>
                  </a:moveTo>
                  <a:lnTo>
                    <a:pt x="63493" y="0"/>
                  </a:lnTo>
                  <a:lnTo>
                    <a:pt x="60122" y="0"/>
                  </a:lnTo>
                  <a:lnTo>
                    <a:pt x="56586" y="1881"/>
                  </a:lnTo>
                  <a:lnTo>
                    <a:pt x="54656" y="3371"/>
                  </a:lnTo>
                  <a:lnTo>
                    <a:pt x="38922" y="32603"/>
                  </a:lnTo>
                  <a:lnTo>
                    <a:pt x="30499" y="57795"/>
                  </a:lnTo>
                  <a:lnTo>
                    <a:pt x="21332" y="89184"/>
                  </a:lnTo>
                  <a:lnTo>
                    <a:pt x="15566" y="117050"/>
                  </a:lnTo>
                  <a:lnTo>
                    <a:pt x="12839" y="143494"/>
                  </a:lnTo>
                  <a:lnTo>
                    <a:pt x="8581" y="169203"/>
                  </a:lnTo>
                  <a:lnTo>
                    <a:pt x="7006" y="194695"/>
                  </a:lnTo>
                  <a:lnTo>
                    <a:pt x="5834" y="219416"/>
                  </a:lnTo>
                  <a:lnTo>
                    <a:pt x="1355" y="248971"/>
                  </a:lnTo>
                  <a:lnTo>
                    <a:pt x="262" y="278407"/>
                  </a:lnTo>
                  <a:lnTo>
                    <a:pt x="46" y="307557"/>
                  </a:lnTo>
                  <a:lnTo>
                    <a:pt x="0" y="321565"/>
                  </a:lnTo>
                  <a:lnTo>
                    <a:pt x="704" y="322326"/>
                  </a:lnTo>
                  <a:lnTo>
                    <a:pt x="6343" y="323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g30df25825c9_0_1387"/>
            <p:cNvSpPr/>
            <p:nvPr/>
          </p:nvSpPr>
          <p:spPr>
            <a:xfrm>
              <a:off x="9334633" y="4965700"/>
              <a:ext cx="209418" cy="148147"/>
            </a:xfrm>
            <a:custGeom>
              <a:rect b="b" l="l" r="r" t="t"/>
              <a:pathLst>
                <a:path extrusionOk="0" h="148147" w="209418">
                  <a:moveTo>
                    <a:pt x="44317" y="0"/>
                  </a:moveTo>
                  <a:lnTo>
                    <a:pt x="44317" y="0"/>
                  </a:lnTo>
                  <a:lnTo>
                    <a:pt x="44317" y="3370"/>
                  </a:lnTo>
                  <a:lnTo>
                    <a:pt x="32384" y="33587"/>
                  </a:lnTo>
                  <a:lnTo>
                    <a:pt x="23301" y="62609"/>
                  </a:lnTo>
                  <a:lnTo>
                    <a:pt x="10350" y="93089"/>
                  </a:lnTo>
                  <a:lnTo>
                    <a:pt x="880" y="123022"/>
                  </a:lnTo>
                  <a:lnTo>
                    <a:pt x="0" y="135221"/>
                  </a:lnTo>
                  <a:lnTo>
                    <a:pt x="2072" y="137420"/>
                  </a:lnTo>
                  <a:lnTo>
                    <a:pt x="26393" y="148146"/>
                  </a:lnTo>
                  <a:lnTo>
                    <a:pt x="54764" y="147768"/>
                  </a:lnTo>
                  <a:lnTo>
                    <a:pt x="83239" y="143188"/>
                  </a:lnTo>
                  <a:lnTo>
                    <a:pt x="109417" y="140389"/>
                  </a:lnTo>
                  <a:lnTo>
                    <a:pt x="140301" y="139836"/>
                  </a:lnTo>
                  <a:lnTo>
                    <a:pt x="168199" y="140424"/>
                  </a:lnTo>
                  <a:lnTo>
                    <a:pt x="183564" y="143364"/>
                  </a:lnTo>
                  <a:lnTo>
                    <a:pt x="190400" y="141799"/>
                  </a:lnTo>
                  <a:lnTo>
                    <a:pt x="209417" y="133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8" name="Google Shape;388;g30df25825c9_0_1387"/>
          <p:cNvGrpSpPr/>
          <p:nvPr/>
        </p:nvGrpSpPr>
        <p:grpSpPr>
          <a:xfrm>
            <a:off x="9844993" y="4946650"/>
            <a:ext cx="466665" cy="456337"/>
            <a:chOff x="9844993" y="4946650"/>
            <a:chExt cx="466665" cy="456337"/>
          </a:xfrm>
        </p:grpSpPr>
        <p:sp>
          <p:nvSpPr>
            <p:cNvPr id="389" name="Google Shape;389;g30df25825c9_0_1387"/>
            <p:cNvSpPr/>
            <p:nvPr/>
          </p:nvSpPr>
          <p:spPr>
            <a:xfrm>
              <a:off x="9844993" y="5077021"/>
              <a:ext cx="124508" cy="269680"/>
            </a:xfrm>
            <a:custGeom>
              <a:rect b="b" l="l" r="r" t="t"/>
              <a:pathLst>
                <a:path extrusionOk="0" h="269680" w="124508">
                  <a:moveTo>
                    <a:pt x="124507" y="34729"/>
                  </a:moveTo>
                  <a:lnTo>
                    <a:pt x="124507" y="34729"/>
                  </a:lnTo>
                  <a:lnTo>
                    <a:pt x="97219" y="7441"/>
                  </a:lnTo>
                  <a:lnTo>
                    <a:pt x="89095" y="4962"/>
                  </a:lnTo>
                  <a:lnTo>
                    <a:pt x="74504" y="1685"/>
                  </a:lnTo>
                  <a:lnTo>
                    <a:pt x="70005" y="0"/>
                  </a:lnTo>
                  <a:lnTo>
                    <a:pt x="59361" y="9"/>
                  </a:lnTo>
                  <a:lnTo>
                    <a:pt x="30766" y="6176"/>
                  </a:lnTo>
                  <a:lnTo>
                    <a:pt x="18494" y="15137"/>
                  </a:lnTo>
                  <a:lnTo>
                    <a:pt x="5921" y="30100"/>
                  </a:lnTo>
                  <a:lnTo>
                    <a:pt x="1246" y="39963"/>
                  </a:lnTo>
                  <a:lnTo>
                    <a:pt x="0" y="44568"/>
                  </a:lnTo>
                  <a:lnTo>
                    <a:pt x="1618" y="61163"/>
                  </a:lnTo>
                  <a:lnTo>
                    <a:pt x="6565" y="72744"/>
                  </a:lnTo>
                  <a:lnTo>
                    <a:pt x="12499" y="80644"/>
                  </a:lnTo>
                  <a:lnTo>
                    <a:pt x="38627" y="98701"/>
                  </a:lnTo>
                  <a:lnTo>
                    <a:pt x="65246" y="114388"/>
                  </a:lnTo>
                  <a:lnTo>
                    <a:pt x="84763" y="122695"/>
                  </a:lnTo>
                  <a:lnTo>
                    <a:pt x="95318" y="132386"/>
                  </a:lnTo>
                  <a:lnTo>
                    <a:pt x="113405" y="161548"/>
                  </a:lnTo>
                  <a:lnTo>
                    <a:pt x="114284" y="165842"/>
                  </a:lnTo>
                  <a:lnTo>
                    <a:pt x="112272" y="194021"/>
                  </a:lnTo>
                  <a:lnTo>
                    <a:pt x="105203" y="212690"/>
                  </a:lnTo>
                  <a:lnTo>
                    <a:pt x="86095" y="239273"/>
                  </a:lnTo>
                  <a:lnTo>
                    <a:pt x="77097" y="249815"/>
                  </a:lnTo>
                  <a:lnTo>
                    <a:pt x="54071" y="262332"/>
                  </a:lnTo>
                  <a:lnTo>
                    <a:pt x="29257" y="26967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g30df25825c9_0_1387"/>
            <p:cNvSpPr/>
            <p:nvPr/>
          </p:nvSpPr>
          <p:spPr>
            <a:xfrm>
              <a:off x="10002233" y="4946650"/>
              <a:ext cx="145068" cy="171451"/>
            </a:xfrm>
            <a:custGeom>
              <a:rect b="b" l="l" r="r" t="t"/>
              <a:pathLst>
                <a:path extrusionOk="0" h="171451" w="145068">
                  <a:moveTo>
                    <a:pt x="18067" y="0"/>
                  </a:moveTo>
                  <a:lnTo>
                    <a:pt x="18067" y="0"/>
                  </a:lnTo>
                  <a:lnTo>
                    <a:pt x="18067" y="30507"/>
                  </a:lnTo>
                  <a:lnTo>
                    <a:pt x="14696" y="57174"/>
                  </a:lnTo>
                  <a:lnTo>
                    <a:pt x="7082" y="87509"/>
                  </a:lnTo>
                  <a:lnTo>
                    <a:pt x="491" y="117322"/>
                  </a:lnTo>
                  <a:lnTo>
                    <a:pt x="0" y="120548"/>
                  </a:lnTo>
                  <a:lnTo>
                    <a:pt x="4570" y="140739"/>
                  </a:lnTo>
                  <a:lnTo>
                    <a:pt x="5541" y="142510"/>
                  </a:lnTo>
                  <a:lnTo>
                    <a:pt x="6895" y="143689"/>
                  </a:lnTo>
                  <a:lnTo>
                    <a:pt x="25585" y="150104"/>
                  </a:lnTo>
                  <a:lnTo>
                    <a:pt x="50948" y="152098"/>
                  </a:lnTo>
                  <a:lnTo>
                    <a:pt x="75943" y="152310"/>
                  </a:lnTo>
                  <a:lnTo>
                    <a:pt x="95581" y="152373"/>
                  </a:lnTo>
                  <a:lnTo>
                    <a:pt x="113707" y="159134"/>
                  </a:lnTo>
                  <a:lnTo>
                    <a:pt x="131303" y="169340"/>
                  </a:lnTo>
                  <a:lnTo>
                    <a:pt x="145067" y="171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g30df25825c9_0_1387"/>
            <p:cNvSpPr/>
            <p:nvPr/>
          </p:nvSpPr>
          <p:spPr>
            <a:xfrm>
              <a:off x="10034977" y="5163886"/>
              <a:ext cx="125024" cy="139886"/>
            </a:xfrm>
            <a:custGeom>
              <a:rect b="b" l="l" r="r" t="t"/>
              <a:pathLst>
                <a:path extrusionOk="0" h="139886" w="125024">
                  <a:moveTo>
                    <a:pt x="67873" y="43114"/>
                  </a:moveTo>
                  <a:lnTo>
                    <a:pt x="67873" y="43114"/>
                  </a:lnTo>
                  <a:lnTo>
                    <a:pt x="56890" y="22410"/>
                  </a:lnTo>
                  <a:lnTo>
                    <a:pt x="56317" y="18728"/>
                  </a:lnTo>
                  <a:lnTo>
                    <a:pt x="54525" y="15568"/>
                  </a:lnTo>
                  <a:lnTo>
                    <a:pt x="40968" y="3172"/>
                  </a:lnTo>
                  <a:lnTo>
                    <a:pt x="34514" y="668"/>
                  </a:lnTo>
                  <a:lnTo>
                    <a:pt x="30817" y="0"/>
                  </a:lnTo>
                  <a:lnTo>
                    <a:pt x="26940" y="966"/>
                  </a:lnTo>
                  <a:lnTo>
                    <a:pt x="18872" y="5802"/>
                  </a:lnTo>
                  <a:lnTo>
                    <a:pt x="16155" y="9068"/>
                  </a:lnTo>
                  <a:lnTo>
                    <a:pt x="4696" y="35294"/>
                  </a:lnTo>
                  <a:lnTo>
                    <a:pt x="0" y="62120"/>
                  </a:lnTo>
                  <a:lnTo>
                    <a:pt x="783" y="74609"/>
                  </a:lnTo>
                  <a:lnTo>
                    <a:pt x="8970" y="98950"/>
                  </a:lnTo>
                  <a:lnTo>
                    <a:pt x="13002" y="103208"/>
                  </a:lnTo>
                  <a:lnTo>
                    <a:pt x="19026" y="105100"/>
                  </a:lnTo>
                  <a:lnTo>
                    <a:pt x="22608" y="105605"/>
                  </a:lnTo>
                  <a:lnTo>
                    <a:pt x="30352" y="102402"/>
                  </a:lnTo>
                  <a:lnTo>
                    <a:pt x="55223" y="83989"/>
                  </a:lnTo>
                  <a:lnTo>
                    <a:pt x="77504" y="52525"/>
                  </a:lnTo>
                  <a:lnTo>
                    <a:pt x="79209" y="47768"/>
                  </a:lnTo>
                  <a:lnTo>
                    <a:pt x="80369" y="46922"/>
                  </a:lnTo>
                  <a:lnTo>
                    <a:pt x="81848" y="47063"/>
                  </a:lnTo>
                  <a:lnTo>
                    <a:pt x="83540" y="47864"/>
                  </a:lnTo>
                  <a:lnTo>
                    <a:pt x="85419" y="56279"/>
                  </a:lnTo>
                  <a:lnTo>
                    <a:pt x="86477" y="78765"/>
                  </a:lnTo>
                  <a:lnTo>
                    <a:pt x="88673" y="102126"/>
                  </a:lnTo>
                  <a:lnTo>
                    <a:pt x="95735" y="126031"/>
                  </a:lnTo>
                  <a:lnTo>
                    <a:pt x="99853" y="130848"/>
                  </a:lnTo>
                  <a:lnTo>
                    <a:pt x="111956" y="138081"/>
                  </a:lnTo>
                  <a:lnTo>
                    <a:pt x="116311" y="139586"/>
                  </a:lnTo>
                  <a:lnTo>
                    <a:pt x="119216" y="139885"/>
                  </a:lnTo>
                  <a:lnTo>
                    <a:pt x="125023" y="13836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g30df25825c9_0_1387"/>
            <p:cNvSpPr/>
            <p:nvPr/>
          </p:nvSpPr>
          <p:spPr>
            <a:xfrm>
              <a:off x="10210800" y="5130284"/>
              <a:ext cx="100858" cy="272703"/>
            </a:xfrm>
            <a:custGeom>
              <a:rect b="b" l="l" r="r" t="t"/>
              <a:pathLst>
                <a:path extrusionOk="0" h="272703" w="100858">
                  <a:moveTo>
                    <a:pt x="0" y="19566"/>
                  </a:moveTo>
                  <a:lnTo>
                    <a:pt x="0" y="19566"/>
                  </a:lnTo>
                  <a:lnTo>
                    <a:pt x="1882" y="44051"/>
                  </a:lnTo>
                  <a:lnTo>
                    <a:pt x="6908" y="75739"/>
                  </a:lnTo>
                  <a:lnTo>
                    <a:pt x="10830" y="100977"/>
                  </a:lnTo>
                  <a:lnTo>
                    <a:pt x="14927" y="123952"/>
                  </a:lnTo>
                  <a:lnTo>
                    <a:pt x="17828" y="153350"/>
                  </a:lnTo>
                  <a:lnTo>
                    <a:pt x="22061" y="179933"/>
                  </a:lnTo>
                  <a:lnTo>
                    <a:pt x="24409" y="205685"/>
                  </a:lnTo>
                  <a:lnTo>
                    <a:pt x="30274" y="234601"/>
                  </a:lnTo>
                  <a:lnTo>
                    <a:pt x="36929" y="263731"/>
                  </a:lnTo>
                  <a:lnTo>
                    <a:pt x="37997" y="272702"/>
                  </a:lnTo>
                  <a:lnTo>
                    <a:pt x="38091" y="264652"/>
                  </a:lnTo>
                  <a:lnTo>
                    <a:pt x="31191" y="236879"/>
                  </a:lnTo>
                  <a:lnTo>
                    <a:pt x="23173" y="205249"/>
                  </a:lnTo>
                  <a:lnTo>
                    <a:pt x="17711" y="177194"/>
                  </a:lnTo>
                  <a:lnTo>
                    <a:pt x="12654" y="145713"/>
                  </a:lnTo>
                  <a:lnTo>
                    <a:pt x="7804" y="116110"/>
                  </a:lnTo>
                  <a:lnTo>
                    <a:pt x="6638" y="89672"/>
                  </a:lnTo>
                  <a:lnTo>
                    <a:pt x="8269" y="60844"/>
                  </a:lnTo>
                  <a:lnTo>
                    <a:pt x="15150" y="39557"/>
                  </a:lnTo>
                  <a:lnTo>
                    <a:pt x="30118" y="16774"/>
                  </a:lnTo>
                  <a:lnTo>
                    <a:pt x="42476" y="3059"/>
                  </a:lnTo>
                  <a:lnTo>
                    <a:pt x="46661" y="800"/>
                  </a:lnTo>
                  <a:lnTo>
                    <a:pt x="50863" y="0"/>
                  </a:lnTo>
                  <a:lnTo>
                    <a:pt x="67745" y="414"/>
                  </a:lnTo>
                  <a:lnTo>
                    <a:pt x="76206" y="4234"/>
                  </a:lnTo>
                  <a:lnTo>
                    <a:pt x="93135" y="18184"/>
                  </a:lnTo>
                  <a:lnTo>
                    <a:pt x="97837" y="26243"/>
                  </a:lnTo>
                  <a:lnTo>
                    <a:pt x="100857" y="42913"/>
                  </a:lnTo>
                  <a:lnTo>
                    <a:pt x="96068" y="70352"/>
                  </a:lnTo>
                  <a:lnTo>
                    <a:pt x="76517" y="96600"/>
                  </a:lnTo>
                  <a:lnTo>
                    <a:pt x="72179" y="102671"/>
                  </a:lnTo>
                  <a:lnTo>
                    <a:pt x="59831" y="111300"/>
                  </a:lnTo>
                  <a:lnTo>
                    <a:pt x="34482" y="123525"/>
                  </a:lnTo>
                  <a:lnTo>
                    <a:pt x="12700" y="12116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3" name="Google Shape;393;g30df25825c9_0_1387"/>
          <p:cNvSpPr/>
          <p:nvPr/>
        </p:nvSpPr>
        <p:spPr>
          <a:xfrm>
            <a:off x="10928350" y="4311650"/>
            <a:ext cx="31751" cy="95251"/>
          </a:xfrm>
          <a:custGeom>
            <a:rect b="b" l="l" r="r" t="t"/>
            <a:pathLst>
              <a:path extrusionOk="0" h="95251" w="31751">
                <a:moveTo>
                  <a:pt x="0" y="0"/>
                </a:moveTo>
                <a:lnTo>
                  <a:pt x="0" y="0"/>
                </a:lnTo>
                <a:lnTo>
                  <a:pt x="0" y="22059"/>
                </a:lnTo>
                <a:lnTo>
                  <a:pt x="1882" y="25796"/>
                </a:lnTo>
                <a:lnTo>
                  <a:pt x="10126" y="36741"/>
                </a:lnTo>
                <a:lnTo>
                  <a:pt x="14073" y="49487"/>
                </a:lnTo>
                <a:lnTo>
                  <a:pt x="15732" y="52041"/>
                </a:lnTo>
                <a:lnTo>
                  <a:pt x="24432" y="81404"/>
                </a:lnTo>
                <a:lnTo>
                  <a:pt x="25459" y="83902"/>
                </a:lnTo>
                <a:lnTo>
                  <a:pt x="26850" y="85568"/>
                </a:lnTo>
                <a:lnTo>
                  <a:pt x="28482" y="86678"/>
                </a:lnTo>
                <a:lnTo>
                  <a:pt x="29571" y="88124"/>
                </a:lnTo>
                <a:lnTo>
                  <a:pt x="31750" y="952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4" name="Google Shape;394;g30df25825c9_0_1387"/>
          <p:cNvGrpSpPr/>
          <p:nvPr/>
        </p:nvGrpSpPr>
        <p:grpSpPr>
          <a:xfrm>
            <a:off x="10598980" y="4914900"/>
            <a:ext cx="392871" cy="387351"/>
            <a:chOff x="10598980" y="4914900"/>
            <a:chExt cx="392871" cy="387351"/>
          </a:xfrm>
        </p:grpSpPr>
        <p:sp>
          <p:nvSpPr>
            <p:cNvPr id="395" name="Google Shape;395;g30df25825c9_0_1387"/>
            <p:cNvSpPr/>
            <p:nvPr/>
          </p:nvSpPr>
          <p:spPr>
            <a:xfrm>
              <a:off x="10979150" y="5060950"/>
              <a:ext cx="12701" cy="228601"/>
            </a:xfrm>
            <a:custGeom>
              <a:rect b="b" l="l" r="r" t="t"/>
              <a:pathLst>
                <a:path extrusionOk="0" h="228601" w="12701">
                  <a:moveTo>
                    <a:pt x="0" y="0"/>
                  </a:moveTo>
                  <a:lnTo>
                    <a:pt x="0" y="0"/>
                  </a:lnTo>
                  <a:lnTo>
                    <a:pt x="705" y="22782"/>
                  </a:lnTo>
                  <a:lnTo>
                    <a:pt x="5026" y="48951"/>
                  </a:lnTo>
                  <a:lnTo>
                    <a:pt x="5957" y="75652"/>
                  </a:lnTo>
                  <a:lnTo>
                    <a:pt x="6272" y="103217"/>
                  </a:lnTo>
                  <a:lnTo>
                    <a:pt x="6335" y="132389"/>
                  </a:lnTo>
                  <a:lnTo>
                    <a:pt x="6347" y="161565"/>
                  </a:lnTo>
                  <a:lnTo>
                    <a:pt x="8231" y="178634"/>
                  </a:lnTo>
                  <a:lnTo>
                    <a:pt x="12112" y="208954"/>
                  </a:lnTo>
                  <a:lnTo>
                    <a:pt x="1270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g30df25825c9_0_1387"/>
            <p:cNvSpPr/>
            <p:nvPr/>
          </p:nvSpPr>
          <p:spPr>
            <a:xfrm>
              <a:off x="10960100" y="4984750"/>
              <a:ext cx="19051" cy="6351"/>
            </a:xfrm>
            <a:custGeom>
              <a:rect b="b" l="l" r="r" t="t"/>
              <a:pathLst>
                <a:path extrusionOk="0" h="6351" w="19051">
                  <a:moveTo>
                    <a:pt x="0" y="6350"/>
                  </a:moveTo>
                  <a:lnTo>
                    <a:pt x="0" y="6350"/>
                  </a:lnTo>
                  <a:lnTo>
                    <a:pt x="3371" y="2979"/>
                  </a:lnTo>
                  <a:lnTo>
                    <a:pt x="6907" y="1324"/>
                  </a:lnTo>
                  <a:lnTo>
                    <a:pt x="19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g30df25825c9_0_1387"/>
            <p:cNvSpPr/>
            <p:nvPr/>
          </p:nvSpPr>
          <p:spPr>
            <a:xfrm>
              <a:off x="10598980" y="5023750"/>
              <a:ext cx="138871" cy="278501"/>
            </a:xfrm>
            <a:custGeom>
              <a:rect b="b" l="l" r="r" t="t"/>
              <a:pathLst>
                <a:path extrusionOk="0" h="278501" w="138871">
                  <a:moveTo>
                    <a:pt x="138870" y="18150"/>
                  </a:moveTo>
                  <a:lnTo>
                    <a:pt x="138870" y="18150"/>
                  </a:lnTo>
                  <a:lnTo>
                    <a:pt x="118167" y="7167"/>
                  </a:lnTo>
                  <a:lnTo>
                    <a:pt x="106630" y="4078"/>
                  </a:lnTo>
                  <a:lnTo>
                    <a:pt x="94274" y="575"/>
                  </a:lnTo>
                  <a:lnTo>
                    <a:pt x="68165" y="0"/>
                  </a:lnTo>
                  <a:lnTo>
                    <a:pt x="40528" y="7963"/>
                  </a:lnTo>
                  <a:lnTo>
                    <a:pt x="23653" y="17405"/>
                  </a:lnTo>
                  <a:lnTo>
                    <a:pt x="8621" y="32511"/>
                  </a:lnTo>
                  <a:lnTo>
                    <a:pt x="1970" y="43650"/>
                  </a:lnTo>
                  <a:lnTo>
                    <a:pt x="0" y="54790"/>
                  </a:lnTo>
                  <a:lnTo>
                    <a:pt x="1421" y="61011"/>
                  </a:lnTo>
                  <a:lnTo>
                    <a:pt x="2788" y="63657"/>
                  </a:lnTo>
                  <a:lnTo>
                    <a:pt x="9950" y="68479"/>
                  </a:lnTo>
                  <a:lnTo>
                    <a:pt x="37853" y="83836"/>
                  </a:lnTo>
                  <a:lnTo>
                    <a:pt x="64667" y="97708"/>
                  </a:lnTo>
                  <a:lnTo>
                    <a:pt x="95127" y="122178"/>
                  </a:lnTo>
                  <a:lnTo>
                    <a:pt x="111309" y="145629"/>
                  </a:lnTo>
                  <a:lnTo>
                    <a:pt x="117298" y="162461"/>
                  </a:lnTo>
                  <a:lnTo>
                    <a:pt x="117994" y="173305"/>
                  </a:lnTo>
                  <a:lnTo>
                    <a:pt x="112691" y="201381"/>
                  </a:lnTo>
                  <a:lnTo>
                    <a:pt x="101479" y="230889"/>
                  </a:lnTo>
                  <a:lnTo>
                    <a:pt x="93794" y="241583"/>
                  </a:lnTo>
                  <a:lnTo>
                    <a:pt x="65203" y="265904"/>
                  </a:lnTo>
                  <a:lnTo>
                    <a:pt x="50389" y="272902"/>
                  </a:lnTo>
                  <a:lnTo>
                    <a:pt x="18220" y="278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g30df25825c9_0_1387"/>
            <p:cNvSpPr/>
            <p:nvPr/>
          </p:nvSpPr>
          <p:spPr>
            <a:xfrm>
              <a:off x="10737850" y="5094309"/>
              <a:ext cx="177801" cy="188218"/>
            </a:xfrm>
            <a:custGeom>
              <a:rect b="b" l="l" r="r" t="t"/>
              <a:pathLst>
                <a:path extrusionOk="0" h="188218" w="177801">
                  <a:moveTo>
                    <a:pt x="0" y="80941"/>
                  </a:moveTo>
                  <a:lnTo>
                    <a:pt x="0" y="80941"/>
                  </a:lnTo>
                  <a:lnTo>
                    <a:pt x="3373" y="80941"/>
                  </a:lnTo>
                  <a:lnTo>
                    <a:pt x="30659" y="90401"/>
                  </a:lnTo>
                  <a:lnTo>
                    <a:pt x="59861" y="93001"/>
                  </a:lnTo>
                  <a:lnTo>
                    <a:pt x="83295" y="91633"/>
                  </a:lnTo>
                  <a:lnTo>
                    <a:pt x="101820" y="84815"/>
                  </a:lnTo>
                  <a:lnTo>
                    <a:pt x="112282" y="78430"/>
                  </a:lnTo>
                  <a:lnTo>
                    <a:pt x="129349" y="58384"/>
                  </a:lnTo>
                  <a:lnTo>
                    <a:pt x="137446" y="39562"/>
                  </a:lnTo>
                  <a:lnTo>
                    <a:pt x="138196" y="36421"/>
                  </a:lnTo>
                  <a:lnTo>
                    <a:pt x="137151" y="29169"/>
                  </a:lnTo>
                  <a:lnTo>
                    <a:pt x="130730" y="13016"/>
                  </a:lnTo>
                  <a:lnTo>
                    <a:pt x="123013" y="6537"/>
                  </a:lnTo>
                  <a:lnTo>
                    <a:pt x="111823" y="2012"/>
                  </a:lnTo>
                  <a:lnTo>
                    <a:pt x="97442" y="0"/>
                  </a:lnTo>
                  <a:lnTo>
                    <a:pt x="73478" y="5610"/>
                  </a:lnTo>
                  <a:lnTo>
                    <a:pt x="60644" y="14300"/>
                  </a:lnTo>
                  <a:lnTo>
                    <a:pt x="37149" y="35241"/>
                  </a:lnTo>
                  <a:lnTo>
                    <a:pt x="26048" y="63316"/>
                  </a:lnTo>
                  <a:lnTo>
                    <a:pt x="21124" y="87713"/>
                  </a:lnTo>
                  <a:lnTo>
                    <a:pt x="20677" y="103001"/>
                  </a:lnTo>
                  <a:lnTo>
                    <a:pt x="26141" y="129958"/>
                  </a:lnTo>
                  <a:lnTo>
                    <a:pt x="31373" y="147176"/>
                  </a:lnTo>
                  <a:lnTo>
                    <a:pt x="45514" y="167359"/>
                  </a:lnTo>
                  <a:lnTo>
                    <a:pt x="59661" y="178434"/>
                  </a:lnTo>
                  <a:lnTo>
                    <a:pt x="77650" y="185479"/>
                  </a:lnTo>
                  <a:lnTo>
                    <a:pt x="104892" y="188217"/>
                  </a:lnTo>
                  <a:lnTo>
                    <a:pt x="115763" y="187886"/>
                  </a:lnTo>
                  <a:lnTo>
                    <a:pt x="142871" y="180013"/>
                  </a:lnTo>
                  <a:lnTo>
                    <a:pt x="165869" y="162221"/>
                  </a:lnTo>
                  <a:lnTo>
                    <a:pt x="177800" y="13809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g30df25825c9_0_1387"/>
            <p:cNvSpPr/>
            <p:nvPr/>
          </p:nvSpPr>
          <p:spPr>
            <a:xfrm>
              <a:off x="10795339" y="4914900"/>
              <a:ext cx="68151" cy="88344"/>
            </a:xfrm>
            <a:custGeom>
              <a:rect b="b" l="l" r="r" t="t"/>
              <a:pathLst>
                <a:path extrusionOk="0" h="88344" w="68151">
                  <a:moveTo>
                    <a:pt x="12361" y="0"/>
                  </a:moveTo>
                  <a:lnTo>
                    <a:pt x="12361" y="0"/>
                  </a:lnTo>
                  <a:lnTo>
                    <a:pt x="7292" y="5775"/>
                  </a:lnTo>
                  <a:lnTo>
                    <a:pt x="3524" y="12209"/>
                  </a:lnTo>
                  <a:lnTo>
                    <a:pt x="805" y="27136"/>
                  </a:lnTo>
                  <a:lnTo>
                    <a:pt x="0" y="51707"/>
                  </a:lnTo>
                  <a:lnTo>
                    <a:pt x="3574" y="65549"/>
                  </a:lnTo>
                  <a:lnTo>
                    <a:pt x="13996" y="82563"/>
                  </a:lnTo>
                  <a:lnTo>
                    <a:pt x="20379" y="86084"/>
                  </a:lnTo>
                  <a:lnTo>
                    <a:pt x="35973" y="88343"/>
                  </a:lnTo>
                  <a:lnTo>
                    <a:pt x="44257" y="84889"/>
                  </a:lnTo>
                  <a:lnTo>
                    <a:pt x="57702" y="74545"/>
                  </a:lnTo>
                  <a:lnTo>
                    <a:pt x="64913" y="64500"/>
                  </a:lnTo>
                  <a:lnTo>
                    <a:pt x="68150" y="45844"/>
                  </a:lnTo>
                  <a:lnTo>
                    <a:pt x="65737" y="29184"/>
                  </a:lnTo>
                  <a:lnTo>
                    <a:pt x="57182" y="11940"/>
                  </a:lnTo>
                  <a:lnTo>
                    <a:pt x="52826" y="7960"/>
                  </a:lnTo>
                  <a:lnTo>
                    <a:pt x="42341" y="3538"/>
                  </a:lnTo>
                  <a:close/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" name="Google Shape;400;g30df25825c9_0_1387"/>
          <p:cNvGrpSpPr/>
          <p:nvPr/>
        </p:nvGrpSpPr>
        <p:grpSpPr>
          <a:xfrm>
            <a:off x="11309592" y="4826000"/>
            <a:ext cx="418859" cy="481877"/>
            <a:chOff x="11309592" y="4826000"/>
            <a:chExt cx="418859" cy="481877"/>
          </a:xfrm>
        </p:grpSpPr>
        <p:sp>
          <p:nvSpPr>
            <p:cNvPr id="401" name="Google Shape;401;g30df25825c9_0_1387"/>
            <p:cNvSpPr/>
            <p:nvPr/>
          </p:nvSpPr>
          <p:spPr>
            <a:xfrm>
              <a:off x="11430285" y="4889500"/>
              <a:ext cx="107666" cy="152401"/>
            </a:xfrm>
            <a:custGeom>
              <a:rect b="b" l="l" r="r" t="t"/>
              <a:pathLst>
                <a:path extrusionOk="0" h="152401" w="107666">
                  <a:moveTo>
                    <a:pt x="12415" y="0"/>
                  </a:moveTo>
                  <a:lnTo>
                    <a:pt x="12415" y="0"/>
                  </a:lnTo>
                  <a:lnTo>
                    <a:pt x="9044" y="3370"/>
                  </a:lnTo>
                  <a:lnTo>
                    <a:pt x="7389" y="6908"/>
                  </a:lnTo>
                  <a:lnTo>
                    <a:pt x="6948" y="8838"/>
                  </a:lnTo>
                  <a:lnTo>
                    <a:pt x="1156" y="19098"/>
                  </a:lnTo>
                  <a:lnTo>
                    <a:pt x="0" y="34268"/>
                  </a:lnTo>
                  <a:lnTo>
                    <a:pt x="4134" y="63422"/>
                  </a:lnTo>
                  <a:lnTo>
                    <a:pt x="5492" y="90131"/>
                  </a:lnTo>
                  <a:lnTo>
                    <a:pt x="5191" y="107218"/>
                  </a:lnTo>
                  <a:lnTo>
                    <a:pt x="2356" y="117063"/>
                  </a:lnTo>
                  <a:lnTo>
                    <a:pt x="5436" y="128923"/>
                  </a:lnTo>
                  <a:lnTo>
                    <a:pt x="6353" y="130399"/>
                  </a:lnTo>
                  <a:lnTo>
                    <a:pt x="7667" y="131383"/>
                  </a:lnTo>
                  <a:lnTo>
                    <a:pt x="26444" y="138703"/>
                  </a:lnTo>
                  <a:lnTo>
                    <a:pt x="57199" y="139641"/>
                  </a:lnTo>
                  <a:lnTo>
                    <a:pt x="86630" y="139697"/>
                  </a:lnTo>
                  <a:lnTo>
                    <a:pt x="96691" y="139700"/>
                  </a:lnTo>
                  <a:lnTo>
                    <a:pt x="101141" y="141581"/>
                  </a:lnTo>
                  <a:lnTo>
                    <a:pt x="103316" y="143071"/>
                  </a:lnTo>
                  <a:lnTo>
                    <a:pt x="105733" y="146607"/>
                  </a:lnTo>
                  <a:lnTo>
                    <a:pt x="107665" y="152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g30df25825c9_0_1387"/>
            <p:cNvSpPr/>
            <p:nvPr/>
          </p:nvSpPr>
          <p:spPr>
            <a:xfrm>
              <a:off x="11588750" y="5080000"/>
              <a:ext cx="139701" cy="195465"/>
            </a:xfrm>
            <a:custGeom>
              <a:rect b="b" l="l" r="r" t="t"/>
              <a:pathLst>
                <a:path extrusionOk="0" h="195465" w="139701">
                  <a:moveTo>
                    <a:pt x="0" y="0"/>
                  </a:moveTo>
                  <a:lnTo>
                    <a:pt x="0" y="0"/>
                  </a:lnTo>
                  <a:lnTo>
                    <a:pt x="705" y="24898"/>
                  </a:lnTo>
                  <a:lnTo>
                    <a:pt x="5069" y="54414"/>
                  </a:lnTo>
                  <a:lnTo>
                    <a:pt x="8837" y="77806"/>
                  </a:lnTo>
                  <a:lnTo>
                    <a:pt x="13348" y="107744"/>
                  </a:lnTo>
                  <a:lnTo>
                    <a:pt x="22613" y="126233"/>
                  </a:lnTo>
                  <a:lnTo>
                    <a:pt x="33591" y="139551"/>
                  </a:lnTo>
                  <a:lnTo>
                    <a:pt x="39153" y="143162"/>
                  </a:lnTo>
                  <a:lnTo>
                    <a:pt x="49622" y="145194"/>
                  </a:lnTo>
                  <a:lnTo>
                    <a:pt x="55684" y="143788"/>
                  </a:lnTo>
                  <a:lnTo>
                    <a:pt x="58290" y="142425"/>
                  </a:lnTo>
                  <a:lnTo>
                    <a:pt x="65327" y="133765"/>
                  </a:lnTo>
                  <a:lnTo>
                    <a:pt x="76160" y="104023"/>
                  </a:lnTo>
                  <a:lnTo>
                    <a:pt x="84659" y="78403"/>
                  </a:lnTo>
                  <a:lnTo>
                    <a:pt x="90223" y="49766"/>
                  </a:lnTo>
                  <a:lnTo>
                    <a:pt x="95162" y="20507"/>
                  </a:lnTo>
                  <a:lnTo>
                    <a:pt x="97129" y="47337"/>
                  </a:lnTo>
                  <a:lnTo>
                    <a:pt x="102156" y="75174"/>
                  </a:lnTo>
                  <a:lnTo>
                    <a:pt x="106232" y="103178"/>
                  </a:lnTo>
                  <a:lnTo>
                    <a:pt x="109324" y="131936"/>
                  </a:lnTo>
                  <a:lnTo>
                    <a:pt x="116687" y="160195"/>
                  </a:lnTo>
                  <a:lnTo>
                    <a:pt x="128333" y="189833"/>
                  </a:lnTo>
                  <a:lnTo>
                    <a:pt x="130005" y="192172"/>
                  </a:lnTo>
                  <a:lnTo>
                    <a:pt x="133745" y="194771"/>
                  </a:lnTo>
                  <a:lnTo>
                    <a:pt x="135731" y="195464"/>
                  </a:lnTo>
                  <a:lnTo>
                    <a:pt x="137054" y="195221"/>
                  </a:lnTo>
                  <a:lnTo>
                    <a:pt x="139700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g30df25825c9_0_1387"/>
            <p:cNvSpPr/>
            <p:nvPr/>
          </p:nvSpPr>
          <p:spPr>
            <a:xfrm>
              <a:off x="11445444" y="5073650"/>
              <a:ext cx="85754" cy="189923"/>
            </a:xfrm>
            <a:custGeom>
              <a:rect b="b" l="l" r="r" t="t"/>
              <a:pathLst>
                <a:path extrusionOk="0" h="189923" w="85754">
                  <a:moveTo>
                    <a:pt x="9956" y="19050"/>
                  </a:moveTo>
                  <a:lnTo>
                    <a:pt x="9956" y="19050"/>
                  </a:lnTo>
                  <a:lnTo>
                    <a:pt x="6583" y="19050"/>
                  </a:lnTo>
                  <a:lnTo>
                    <a:pt x="5593" y="19755"/>
                  </a:lnTo>
                  <a:lnTo>
                    <a:pt x="4930" y="20932"/>
                  </a:lnTo>
                  <a:lnTo>
                    <a:pt x="3997" y="27839"/>
                  </a:lnTo>
                  <a:lnTo>
                    <a:pt x="0" y="57027"/>
                  </a:lnTo>
                  <a:lnTo>
                    <a:pt x="2930" y="83141"/>
                  </a:lnTo>
                  <a:lnTo>
                    <a:pt x="6362" y="107742"/>
                  </a:lnTo>
                  <a:lnTo>
                    <a:pt x="12263" y="135875"/>
                  </a:lnTo>
                  <a:lnTo>
                    <a:pt x="22681" y="165920"/>
                  </a:lnTo>
                  <a:lnTo>
                    <a:pt x="29015" y="180630"/>
                  </a:lnTo>
                  <a:lnTo>
                    <a:pt x="31129" y="183921"/>
                  </a:lnTo>
                  <a:lnTo>
                    <a:pt x="33948" y="186113"/>
                  </a:lnTo>
                  <a:lnTo>
                    <a:pt x="40844" y="188550"/>
                  </a:lnTo>
                  <a:lnTo>
                    <a:pt x="52663" y="189922"/>
                  </a:lnTo>
                  <a:lnTo>
                    <a:pt x="65100" y="186958"/>
                  </a:lnTo>
                  <a:lnTo>
                    <a:pt x="71624" y="181634"/>
                  </a:lnTo>
                  <a:lnTo>
                    <a:pt x="76875" y="173155"/>
                  </a:lnTo>
                  <a:lnTo>
                    <a:pt x="84113" y="146595"/>
                  </a:lnTo>
                  <a:lnTo>
                    <a:pt x="85753" y="117387"/>
                  </a:lnTo>
                  <a:lnTo>
                    <a:pt x="82665" y="92793"/>
                  </a:lnTo>
                  <a:lnTo>
                    <a:pt x="75301" y="65681"/>
                  </a:lnTo>
                  <a:lnTo>
                    <a:pt x="67732" y="53406"/>
                  </a:lnTo>
                  <a:lnTo>
                    <a:pt x="52709" y="38402"/>
                  </a:lnTo>
                  <a:lnTo>
                    <a:pt x="25803" y="20510"/>
                  </a:lnTo>
                  <a:lnTo>
                    <a:pt x="10464" y="727"/>
                  </a:lnTo>
                  <a:lnTo>
                    <a:pt x="11001" y="484"/>
                  </a:lnTo>
                  <a:lnTo>
                    <a:pt x="16306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g30df25825c9_0_1387"/>
            <p:cNvSpPr/>
            <p:nvPr/>
          </p:nvSpPr>
          <p:spPr>
            <a:xfrm>
              <a:off x="11309592" y="4826000"/>
              <a:ext cx="101359" cy="481877"/>
            </a:xfrm>
            <a:custGeom>
              <a:rect b="b" l="l" r="r" t="t"/>
              <a:pathLst>
                <a:path extrusionOk="0" h="481877" w="101359">
                  <a:moveTo>
                    <a:pt x="25158" y="0"/>
                  </a:moveTo>
                  <a:lnTo>
                    <a:pt x="25158" y="0"/>
                  </a:lnTo>
                  <a:lnTo>
                    <a:pt x="20795" y="10139"/>
                  </a:lnTo>
                  <a:lnTo>
                    <a:pt x="15698" y="39967"/>
                  </a:lnTo>
                  <a:lnTo>
                    <a:pt x="13900" y="62683"/>
                  </a:lnTo>
                  <a:lnTo>
                    <a:pt x="13804" y="89948"/>
                  </a:lnTo>
                  <a:lnTo>
                    <a:pt x="16114" y="120881"/>
                  </a:lnTo>
                  <a:lnTo>
                    <a:pt x="17611" y="145918"/>
                  </a:lnTo>
                  <a:lnTo>
                    <a:pt x="18275" y="167158"/>
                  </a:lnTo>
                  <a:lnTo>
                    <a:pt x="18572" y="188357"/>
                  </a:lnTo>
                  <a:lnTo>
                    <a:pt x="18703" y="209539"/>
                  </a:lnTo>
                  <a:lnTo>
                    <a:pt x="18761" y="231417"/>
                  </a:lnTo>
                  <a:lnTo>
                    <a:pt x="18787" y="255252"/>
                  </a:lnTo>
                  <a:lnTo>
                    <a:pt x="18803" y="285729"/>
                  </a:lnTo>
                  <a:lnTo>
                    <a:pt x="18806" y="316004"/>
                  </a:lnTo>
                  <a:lnTo>
                    <a:pt x="22178" y="343946"/>
                  </a:lnTo>
                  <a:lnTo>
                    <a:pt x="20905" y="373470"/>
                  </a:lnTo>
                  <a:lnTo>
                    <a:pt x="19429" y="401190"/>
                  </a:lnTo>
                  <a:lnTo>
                    <a:pt x="18930" y="431476"/>
                  </a:lnTo>
                  <a:lnTo>
                    <a:pt x="18824" y="462139"/>
                  </a:lnTo>
                  <a:lnTo>
                    <a:pt x="18810" y="480154"/>
                  </a:lnTo>
                  <a:lnTo>
                    <a:pt x="18104" y="480969"/>
                  </a:lnTo>
                  <a:lnTo>
                    <a:pt x="15438" y="481876"/>
                  </a:lnTo>
                  <a:lnTo>
                    <a:pt x="14445" y="480706"/>
                  </a:lnTo>
                  <a:lnTo>
                    <a:pt x="5978" y="454747"/>
                  </a:lnTo>
                  <a:lnTo>
                    <a:pt x="2521" y="434237"/>
                  </a:lnTo>
                  <a:lnTo>
                    <a:pt x="577" y="404535"/>
                  </a:lnTo>
                  <a:lnTo>
                    <a:pt x="0" y="380447"/>
                  </a:lnTo>
                  <a:lnTo>
                    <a:pt x="1711" y="353555"/>
                  </a:lnTo>
                  <a:lnTo>
                    <a:pt x="8568" y="325126"/>
                  </a:lnTo>
                  <a:lnTo>
                    <a:pt x="23235" y="294776"/>
                  </a:lnTo>
                  <a:lnTo>
                    <a:pt x="38314" y="267438"/>
                  </a:lnTo>
                  <a:lnTo>
                    <a:pt x="46527" y="255739"/>
                  </a:lnTo>
                  <a:lnTo>
                    <a:pt x="54880" y="248188"/>
                  </a:lnTo>
                  <a:lnTo>
                    <a:pt x="59789" y="246597"/>
                  </a:lnTo>
                  <a:lnTo>
                    <a:pt x="70889" y="246712"/>
                  </a:lnTo>
                  <a:lnTo>
                    <a:pt x="75400" y="249141"/>
                  </a:lnTo>
                  <a:lnTo>
                    <a:pt x="82296" y="257485"/>
                  </a:lnTo>
                  <a:lnTo>
                    <a:pt x="91765" y="284452"/>
                  </a:lnTo>
                  <a:lnTo>
                    <a:pt x="94367" y="314657"/>
                  </a:lnTo>
                  <a:lnTo>
                    <a:pt x="94819" y="343939"/>
                  </a:lnTo>
                  <a:lnTo>
                    <a:pt x="94951" y="371195"/>
                  </a:lnTo>
                  <a:lnTo>
                    <a:pt x="95690" y="384403"/>
                  </a:lnTo>
                  <a:lnTo>
                    <a:pt x="101358" y="400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5" name="Google Shape;405;g30df25825c9_0_1387"/>
          <p:cNvGrpSpPr/>
          <p:nvPr/>
        </p:nvGrpSpPr>
        <p:grpSpPr>
          <a:xfrm>
            <a:off x="9340850" y="2514600"/>
            <a:ext cx="209551" cy="279401"/>
            <a:chOff x="9340850" y="2514600"/>
            <a:chExt cx="209551" cy="279401"/>
          </a:xfrm>
        </p:grpSpPr>
        <p:sp>
          <p:nvSpPr>
            <p:cNvPr id="406" name="Google Shape;406;g30df25825c9_0_1387"/>
            <p:cNvSpPr/>
            <p:nvPr/>
          </p:nvSpPr>
          <p:spPr>
            <a:xfrm>
              <a:off x="9486900" y="2520950"/>
              <a:ext cx="63501" cy="273051"/>
            </a:xfrm>
            <a:custGeom>
              <a:rect b="b" l="l" r="r" t="t"/>
              <a:pathLst>
                <a:path extrusionOk="0" h="273051" w="63501">
                  <a:moveTo>
                    <a:pt x="0" y="0"/>
                  </a:moveTo>
                  <a:lnTo>
                    <a:pt x="0" y="0"/>
                  </a:lnTo>
                  <a:lnTo>
                    <a:pt x="705" y="10139"/>
                  </a:lnTo>
                  <a:lnTo>
                    <a:pt x="5026" y="29494"/>
                  </a:lnTo>
                  <a:lnTo>
                    <a:pt x="9460" y="56704"/>
                  </a:lnTo>
                  <a:lnTo>
                    <a:pt x="16424" y="83168"/>
                  </a:lnTo>
                  <a:lnTo>
                    <a:pt x="20412" y="112958"/>
                  </a:lnTo>
                  <a:lnTo>
                    <a:pt x="24415" y="142806"/>
                  </a:lnTo>
                  <a:lnTo>
                    <a:pt x="29570" y="170809"/>
                  </a:lnTo>
                  <a:lnTo>
                    <a:pt x="33200" y="196723"/>
                  </a:lnTo>
                  <a:lnTo>
                    <a:pt x="36648" y="219625"/>
                  </a:lnTo>
                  <a:lnTo>
                    <a:pt x="39551" y="243109"/>
                  </a:lnTo>
                  <a:lnTo>
                    <a:pt x="46853" y="263686"/>
                  </a:lnTo>
                  <a:lnTo>
                    <a:pt x="50927" y="268888"/>
                  </a:lnTo>
                  <a:lnTo>
                    <a:pt x="55089" y="271200"/>
                  </a:lnTo>
                  <a:lnTo>
                    <a:pt x="63500" y="273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g30df25825c9_0_1387"/>
            <p:cNvSpPr/>
            <p:nvPr/>
          </p:nvSpPr>
          <p:spPr>
            <a:xfrm>
              <a:off x="9340850" y="2514600"/>
              <a:ext cx="50801" cy="275669"/>
            </a:xfrm>
            <a:custGeom>
              <a:rect b="b" l="l" r="r" t="t"/>
              <a:pathLst>
                <a:path extrusionOk="0" h="275669" w="50801">
                  <a:moveTo>
                    <a:pt x="0" y="0"/>
                  </a:moveTo>
                  <a:lnTo>
                    <a:pt x="0" y="0"/>
                  </a:lnTo>
                  <a:lnTo>
                    <a:pt x="705" y="12242"/>
                  </a:lnTo>
                  <a:lnTo>
                    <a:pt x="6907" y="38558"/>
                  </a:lnTo>
                  <a:lnTo>
                    <a:pt x="10831" y="60176"/>
                  </a:lnTo>
                  <a:lnTo>
                    <a:pt x="14927" y="83895"/>
                  </a:lnTo>
                  <a:lnTo>
                    <a:pt x="17828" y="114306"/>
                  </a:lnTo>
                  <a:lnTo>
                    <a:pt x="22060" y="137820"/>
                  </a:lnTo>
                  <a:lnTo>
                    <a:pt x="23915" y="159090"/>
                  </a:lnTo>
                  <a:lnTo>
                    <a:pt x="24740" y="182184"/>
                  </a:lnTo>
                  <a:lnTo>
                    <a:pt x="25909" y="208497"/>
                  </a:lnTo>
                  <a:lnTo>
                    <a:pt x="30411" y="237303"/>
                  </a:lnTo>
                  <a:lnTo>
                    <a:pt x="36947" y="267785"/>
                  </a:lnTo>
                  <a:lnTo>
                    <a:pt x="37758" y="274861"/>
                  </a:lnTo>
                  <a:lnTo>
                    <a:pt x="38577" y="275668"/>
                  </a:lnTo>
                  <a:lnTo>
                    <a:pt x="39829" y="275501"/>
                  </a:lnTo>
                  <a:lnTo>
                    <a:pt x="44962" y="271895"/>
                  </a:lnTo>
                  <a:lnTo>
                    <a:pt x="50800" y="266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8" name="Google Shape;408;g30df25825c9_0_1387"/>
          <p:cNvGrpSpPr/>
          <p:nvPr/>
        </p:nvGrpSpPr>
        <p:grpSpPr>
          <a:xfrm>
            <a:off x="11099800" y="2409230"/>
            <a:ext cx="546101" cy="415206"/>
            <a:chOff x="11099800" y="2409230"/>
            <a:chExt cx="546101" cy="415206"/>
          </a:xfrm>
        </p:grpSpPr>
        <p:sp>
          <p:nvSpPr>
            <p:cNvPr id="409" name="Google Shape;409;g30df25825c9_0_1387"/>
            <p:cNvSpPr/>
            <p:nvPr/>
          </p:nvSpPr>
          <p:spPr>
            <a:xfrm>
              <a:off x="11296672" y="2463800"/>
              <a:ext cx="133329" cy="127001"/>
            </a:xfrm>
            <a:custGeom>
              <a:rect b="b" l="l" r="r" t="t"/>
              <a:pathLst>
                <a:path extrusionOk="0" h="127001" w="133329">
                  <a:moveTo>
                    <a:pt x="6328" y="0"/>
                  </a:moveTo>
                  <a:lnTo>
                    <a:pt x="6328" y="0"/>
                  </a:lnTo>
                  <a:lnTo>
                    <a:pt x="6328" y="3371"/>
                  </a:lnTo>
                  <a:lnTo>
                    <a:pt x="4446" y="6908"/>
                  </a:lnTo>
                  <a:lnTo>
                    <a:pt x="2955" y="8838"/>
                  </a:lnTo>
                  <a:lnTo>
                    <a:pt x="369" y="39821"/>
                  </a:lnTo>
                  <a:lnTo>
                    <a:pt x="93" y="64010"/>
                  </a:lnTo>
                  <a:lnTo>
                    <a:pt x="0" y="94097"/>
                  </a:lnTo>
                  <a:lnTo>
                    <a:pt x="1403" y="99420"/>
                  </a:lnTo>
                  <a:lnTo>
                    <a:pt x="6727" y="107216"/>
                  </a:lnTo>
                  <a:lnTo>
                    <a:pt x="13797" y="111152"/>
                  </a:lnTo>
                  <a:lnTo>
                    <a:pt x="43202" y="120931"/>
                  </a:lnTo>
                  <a:lnTo>
                    <a:pt x="53761" y="124303"/>
                  </a:lnTo>
                  <a:lnTo>
                    <a:pt x="84924" y="126645"/>
                  </a:lnTo>
                  <a:lnTo>
                    <a:pt x="115372" y="126969"/>
                  </a:lnTo>
                  <a:lnTo>
                    <a:pt x="133328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g30df25825c9_0_1387"/>
            <p:cNvSpPr/>
            <p:nvPr/>
          </p:nvSpPr>
          <p:spPr>
            <a:xfrm>
              <a:off x="11455400" y="2635250"/>
              <a:ext cx="190501" cy="175775"/>
            </a:xfrm>
            <a:custGeom>
              <a:rect b="b" l="l" r="r" t="t"/>
              <a:pathLst>
                <a:path extrusionOk="0" h="175775" w="190501">
                  <a:moveTo>
                    <a:pt x="0" y="0"/>
                  </a:moveTo>
                  <a:lnTo>
                    <a:pt x="0" y="0"/>
                  </a:lnTo>
                  <a:lnTo>
                    <a:pt x="0" y="14306"/>
                  </a:lnTo>
                  <a:lnTo>
                    <a:pt x="9433" y="42049"/>
                  </a:lnTo>
                  <a:lnTo>
                    <a:pt x="16592" y="65611"/>
                  </a:lnTo>
                  <a:lnTo>
                    <a:pt x="21016" y="89368"/>
                  </a:lnTo>
                  <a:lnTo>
                    <a:pt x="27472" y="117026"/>
                  </a:lnTo>
                  <a:lnTo>
                    <a:pt x="31610" y="145334"/>
                  </a:lnTo>
                  <a:lnTo>
                    <a:pt x="34745" y="158431"/>
                  </a:lnTo>
                  <a:lnTo>
                    <a:pt x="40372" y="167546"/>
                  </a:lnTo>
                  <a:lnTo>
                    <a:pt x="43848" y="170964"/>
                  </a:lnTo>
                  <a:lnTo>
                    <a:pt x="51473" y="174762"/>
                  </a:lnTo>
                  <a:lnTo>
                    <a:pt x="55482" y="175774"/>
                  </a:lnTo>
                  <a:lnTo>
                    <a:pt x="65580" y="173137"/>
                  </a:lnTo>
                  <a:lnTo>
                    <a:pt x="71237" y="170458"/>
                  </a:lnTo>
                  <a:lnTo>
                    <a:pt x="81285" y="159955"/>
                  </a:lnTo>
                  <a:lnTo>
                    <a:pt x="94875" y="136294"/>
                  </a:lnTo>
                  <a:lnTo>
                    <a:pt x="105957" y="110704"/>
                  </a:lnTo>
                  <a:lnTo>
                    <a:pt x="113710" y="84072"/>
                  </a:lnTo>
                  <a:lnTo>
                    <a:pt x="118272" y="62060"/>
                  </a:lnTo>
                  <a:lnTo>
                    <a:pt x="124099" y="32656"/>
                  </a:lnTo>
                  <a:lnTo>
                    <a:pt x="126888" y="8053"/>
                  </a:lnTo>
                  <a:lnTo>
                    <a:pt x="127629" y="8191"/>
                  </a:lnTo>
                  <a:lnTo>
                    <a:pt x="130339" y="10226"/>
                  </a:lnTo>
                  <a:lnTo>
                    <a:pt x="137824" y="36148"/>
                  </a:lnTo>
                  <a:lnTo>
                    <a:pt x="146097" y="64996"/>
                  </a:lnTo>
                  <a:lnTo>
                    <a:pt x="154526" y="94291"/>
                  </a:lnTo>
                  <a:lnTo>
                    <a:pt x="158622" y="121166"/>
                  </a:lnTo>
                  <a:lnTo>
                    <a:pt x="165493" y="147276"/>
                  </a:lnTo>
                  <a:lnTo>
                    <a:pt x="169508" y="153650"/>
                  </a:lnTo>
                  <a:lnTo>
                    <a:pt x="173643" y="156484"/>
                  </a:lnTo>
                  <a:lnTo>
                    <a:pt x="179939" y="158079"/>
                  </a:lnTo>
                  <a:lnTo>
                    <a:pt x="182048" y="157597"/>
                  </a:lnTo>
                  <a:lnTo>
                    <a:pt x="190500" y="152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g30df25825c9_0_1387"/>
            <p:cNvSpPr/>
            <p:nvPr/>
          </p:nvSpPr>
          <p:spPr>
            <a:xfrm>
              <a:off x="11343128" y="2642202"/>
              <a:ext cx="85509" cy="156814"/>
            </a:xfrm>
            <a:custGeom>
              <a:rect b="b" l="l" r="r" t="t"/>
              <a:pathLst>
                <a:path extrusionOk="0" h="156814" w="85509">
                  <a:moveTo>
                    <a:pt x="17022" y="5748"/>
                  </a:moveTo>
                  <a:lnTo>
                    <a:pt x="17022" y="5748"/>
                  </a:lnTo>
                  <a:lnTo>
                    <a:pt x="8233" y="30233"/>
                  </a:lnTo>
                  <a:lnTo>
                    <a:pt x="0" y="58092"/>
                  </a:lnTo>
                  <a:lnTo>
                    <a:pt x="1944" y="86168"/>
                  </a:lnTo>
                  <a:lnTo>
                    <a:pt x="5147" y="107342"/>
                  </a:lnTo>
                  <a:lnTo>
                    <a:pt x="12797" y="135333"/>
                  </a:lnTo>
                  <a:lnTo>
                    <a:pt x="20083" y="148008"/>
                  </a:lnTo>
                  <a:lnTo>
                    <a:pt x="28026" y="153641"/>
                  </a:lnTo>
                  <a:lnTo>
                    <a:pt x="40429" y="156813"/>
                  </a:lnTo>
                  <a:lnTo>
                    <a:pt x="44623" y="155847"/>
                  </a:lnTo>
                  <a:lnTo>
                    <a:pt x="57264" y="147745"/>
                  </a:lnTo>
                  <a:lnTo>
                    <a:pt x="72295" y="132366"/>
                  </a:lnTo>
                  <a:lnTo>
                    <a:pt x="82268" y="112368"/>
                  </a:lnTo>
                  <a:lnTo>
                    <a:pt x="85508" y="87512"/>
                  </a:lnTo>
                  <a:lnTo>
                    <a:pt x="79727" y="61175"/>
                  </a:lnTo>
                  <a:lnTo>
                    <a:pt x="65131" y="32062"/>
                  </a:lnTo>
                  <a:lnTo>
                    <a:pt x="52836" y="13780"/>
                  </a:lnTo>
                  <a:lnTo>
                    <a:pt x="40961" y="3973"/>
                  </a:lnTo>
                  <a:lnTo>
                    <a:pt x="32659" y="753"/>
                  </a:lnTo>
                  <a:lnTo>
                    <a:pt x="27970" y="0"/>
                  </a:lnTo>
                  <a:lnTo>
                    <a:pt x="26438" y="1211"/>
                  </a:lnTo>
                  <a:lnTo>
                    <a:pt x="23372" y="1209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g30df25825c9_0_1387"/>
            <p:cNvSpPr/>
            <p:nvPr/>
          </p:nvSpPr>
          <p:spPr>
            <a:xfrm>
              <a:off x="11099800" y="2409230"/>
              <a:ext cx="209551" cy="415206"/>
            </a:xfrm>
            <a:custGeom>
              <a:rect b="b" l="l" r="r" t="t"/>
              <a:pathLst>
                <a:path extrusionOk="0" h="415206" w="209551">
                  <a:moveTo>
                    <a:pt x="0" y="35520"/>
                  </a:moveTo>
                  <a:lnTo>
                    <a:pt x="0" y="35520"/>
                  </a:lnTo>
                  <a:lnTo>
                    <a:pt x="0" y="6909"/>
                  </a:lnTo>
                  <a:lnTo>
                    <a:pt x="0" y="231"/>
                  </a:lnTo>
                  <a:lnTo>
                    <a:pt x="705" y="0"/>
                  </a:lnTo>
                  <a:lnTo>
                    <a:pt x="3373" y="1624"/>
                  </a:lnTo>
                  <a:lnTo>
                    <a:pt x="5026" y="6579"/>
                  </a:lnTo>
                  <a:lnTo>
                    <a:pt x="9460" y="31371"/>
                  </a:lnTo>
                  <a:lnTo>
                    <a:pt x="17130" y="60100"/>
                  </a:lnTo>
                  <a:lnTo>
                    <a:pt x="25440" y="86158"/>
                  </a:lnTo>
                  <a:lnTo>
                    <a:pt x="33874" y="115059"/>
                  </a:lnTo>
                  <a:lnTo>
                    <a:pt x="36848" y="139599"/>
                  </a:lnTo>
                  <a:lnTo>
                    <a:pt x="41101" y="168115"/>
                  </a:lnTo>
                  <a:lnTo>
                    <a:pt x="43457" y="192165"/>
                  </a:lnTo>
                  <a:lnTo>
                    <a:pt x="44155" y="222809"/>
                  </a:lnTo>
                  <a:lnTo>
                    <a:pt x="44363" y="251958"/>
                  </a:lnTo>
                  <a:lnTo>
                    <a:pt x="44424" y="278469"/>
                  </a:lnTo>
                  <a:lnTo>
                    <a:pt x="44443" y="304198"/>
                  </a:lnTo>
                  <a:lnTo>
                    <a:pt x="47818" y="329696"/>
                  </a:lnTo>
                  <a:lnTo>
                    <a:pt x="51356" y="352296"/>
                  </a:lnTo>
                  <a:lnTo>
                    <a:pt x="54574" y="375981"/>
                  </a:lnTo>
                  <a:lnTo>
                    <a:pt x="57092" y="399099"/>
                  </a:lnTo>
                  <a:lnTo>
                    <a:pt x="63209" y="415205"/>
                  </a:lnTo>
                  <a:lnTo>
                    <a:pt x="63305" y="414938"/>
                  </a:lnTo>
                  <a:lnTo>
                    <a:pt x="63500" y="384849"/>
                  </a:lnTo>
                  <a:lnTo>
                    <a:pt x="63500" y="353741"/>
                  </a:lnTo>
                  <a:lnTo>
                    <a:pt x="64206" y="332174"/>
                  </a:lnTo>
                  <a:lnTo>
                    <a:pt x="66871" y="310829"/>
                  </a:lnTo>
                  <a:lnTo>
                    <a:pt x="70408" y="289583"/>
                  </a:lnTo>
                  <a:lnTo>
                    <a:pt x="76364" y="261552"/>
                  </a:lnTo>
                  <a:lnTo>
                    <a:pt x="84482" y="237959"/>
                  </a:lnTo>
                  <a:lnTo>
                    <a:pt x="93285" y="222154"/>
                  </a:lnTo>
                  <a:lnTo>
                    <a:pt x="113405" y="202767"/>
                  </a:lnTo>
                  <a:lnTo>
                    <a:pt x="135760" y="191062"/>
                  </a:lnTo>
                  <a:lnTo>
                    <a:pt x="139191" y="190014"/>
                  </a:lnTo>
                  <a:lnTo>
                    <a:pt x="148646" y="192614"/>
                  </a:lnTo>
                  <a:lnTo>
                    <a:pt x="154130" y="195283"/>
                  </a:lnTo>
                  <a:lnTo>
                    <a:pt x="163988" y="205774"/>
                  </a:lnTo>
                  <a:lnTo>
                    <a:pt x="178443" y="232134"/>
                  </a:lnTo>
                  <a:lnTo>
                    <a:pt x="182459" y="261463"/>
                  </a:lnTo>
                  <a:lnTo>
                    <a:pt x="187020" y="286851"/>
                  </a:lnTo>
                  <a:lnTo>
                    <a:pt x="189468" y="311150"/>
                  </a:lnTo>
                  <a:lnTo>
                    <a:pt x="191002" y="340986"/>
                  </a:lnTo>
                  <a:lnTo>
                    <a:pt x="194804" y="367172"/>
                  </a:lnTo>
                  <a:lnTo>
                    <a:pt x="196949" y="383397"/>
                  </a:lnTo>
                  <a:lnTo>
                    <a:pt x="198328" y="385971"/>
                  </a:lnTo>
                  <a:lnTo>
                    <a:pt x="199951" y="387688"/>
                  </a:lnTo>
                  <a:lnTo>
                    <a:pt x="203637" y="389595"/>
                  </a:lnTo>
                  <a:lnTo>
                    <a:pt x="209550" y="39112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3" name="Google Shape;413;g30df25825c9_0_1387"/>
          <p:cNvGrpSpPr/>
          <p:nvPr/>
        </p:nvGrpSpPr>
        <p:grpSpPr>
          <a:xfrm>
            <a:off x="9794417" y="2527300"/>
            <a:ext cx="401838" cy="361845"/>
            <a:chOff x="9794417" y="2527300"/>
            <a:chExt cx="401838" cy="361845"/>
          </a:xfrm>
        </p:grpSpPr>
        <p:sp>
          <p:nvSpPr>
            <p:cNvPr id="414" name="Google Shape;414;g30df25825c9_0_1387"/>
            <p:cNvSpPr/>
            <p:nvPr/>
          </p:nvSpPr>
          <p:spPr>
            <a:xfrm>
              <a:off x="10103024" y="2623045"/>
              <a:ext cx="93231" cy="132807"/>
            </a:xfrm>
            <a:custGeom>
              <a:rect b="b" l="l" r="r" t="t"/>
              <a:pathLst>
                <a:path extrusionOk="0" h="132807" w="93231">
                  <a:moveTo>
                    <a:pt x="6176" y="94755"/>
                  </a:moveTo>
                  <a:lnTo>
                    <a:pt x="6176" y="94755"/>
                  </a:lnTo>
                  <a:lnTo>
                    <a:pt x="1811" y="84616"/>
                  </a:lnTo>
                  <a:lnTo>
                    <a:pt x="0" y="59330"/>
                  </a:lnTo>
                  <a:lnTo>
                    <a:pt x="1742" y="33874"/>
                  </a:lnTo>
                  <a:lnTo>
                    <a:pt x="3220" y="28768"/>
                  </a:lnTo>
                  <a:lnTo>
                    <a:pt x="10507" y="19331"/>
                  </a:lnTo>
                  <a:lnTo>
                    <a:pt x="20801" y="11139"/>
                  </a:lnTo>
                  <a:lnTo>
                    <a:pt x="37790" y="3265"/>
                  </a:lnTo>
                  <a:lnTo>
                    <a:pt x="64284" y="0"/>
                  </a:lnTo>
                  <a:lnTo>
                    <a:pt x="74571" y="3488"/>
                  </a:lnTo>
                  <a:lnTo>
                    <a:pt x="89302" y="13854"/>
                  </a:lnTo>
                  <a:lnTo>
                    <a:pt x="92509" y="22110"/>
                  </a:lnTo>
                  <a:lnTo>
                    <a:pt x="93230" y="34246"/>
                  </a:lnTo>
                  <a:lnTo>
                    <a:pt x="89669" y="60207"/>
                  </a:lnTo>
                  <a:lnTo>
                    <a:pt x="83440" y="84675"/>
                  </a:lnTo>
                  <a:lnTo>
                    <a:pt x="67168" y="110063"/>
                  </a:lnTo>
                  <a:lnTo>
                    <a:pt x="51764" y="127983"/>
                  </a:lnTo>
                  <a:lnTo>
                    <a:pt x="47151" y="131724"/>
                  </a:lnTo>
                  <a:lnTo>
                    <a:pt x="41960" y="132806"/>
                  </a:lnTo>
                  <a:lnTo>
                    <a:pt x="30547" y="130247"/>
                  </a:lnTo>
                  <a:lnTo>
                    <a:pt x="25952" y="126882"/>
                  </a:lnTo>
                  <a:lnTo>
                    <a:pt x="12526" y="10745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g30df25825c9_0_1387"/>
            <p:cNvSpPr/>
            <p:nvPr/>
          </p:nvSpPr>
          <p:spPr>
            <a:xfrm>
              <a:off x="10096500" y="2647950"/>
              <a:ext cx="82551" cy="241195"/>
            </a:xfrm>
            <a:custGeom>
              <a:rect b="b" l="l" r="r" t="t"/>
              <a:pathLst>
                <a:path extrusionOk="0" h="241195" w="82551">
                  <a:moveTo>
                    <a:pt x="0" y="0"/>
                  </a:moveTo>
                  <a:lnTo>
                    <a:pt x="0" y="0"/>
                  </a:lnTo>
                  <a:lnTo>
                    <a:pt x="706" y="26040"/>
                  </a:lnTo>
                  <a:lnTo>
                    <a:pt x="5070" y="50911"/>
                  </a:lnTo>
                  <a:lnTo>
                    <a:pt x="11537" y="82348"/>
                  </a:lnTo>
                  <a:lnTo>
                    <a:pt x="21372" y="106714"/>
                  </a:lnTo>
                  <a:lnTo>
                    <a:pt x="33254" y="137992"/>
                  </a:lnTo>
                  <a:lnTo>
                    <a:pt x="45610" y="164763"/>
                  </a:lnTo>
                  <a:lnTo>
                    <a:pt x="54844" y="190433"/>
                  </a:lnTo>
                  <a:lnTo>
                    <a:pt x="63463" y="215887"/>
                  </a:lnTo>
                  <a:lnTo>
                    <a:pt x="67716" y="226477"/>
                  </a:lnTo>
                  <a:lnTo>
                    <a:pt x="74315" y="235158"/>
                  </a:lnTo>
                  <a:lnTo>
                    <a:pt x="74943" y="237206"/>
                  </a:lnTo>
                  <a:lnTo>
                    <a:pt x="76067" y="238571"/>
                  </a:lnTo>
                  <a:lnTo>
                    <a:pt x="82256" y="241194"/>
                  </a:lnTo>
                  <a:lnTo>
                    <a:pt x="82550" y="234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g30df25825c9_0_1387"/>
            <p:cNvSpPr/>
            <p:nvPr/>
          </p:nvSpPr>
          <p:spPr>
            <a:xfrm>
              <a:off x="9937828" y="2527300"/>
              <a:ext cx="107873" cy="124818"/>
            </a:xfrm>
            <a:custGeom>
              <a:rect b="b" l="l" r="r" t="t"/>
              <a:pathLst>
                <a:path extrusionOk="0" h="124818" w="107873">
                  <a:moveTo>
                    <a:pt x="6272" y="0"/>
                  </a:moveTo>
                  <a:lnTo>
                    <a:pt x="6272" y="0"/>
                  </a:lnTo>
                  <a:lnTo>
                    <a:pt x="0" y="0"/>
                  </a:lnTo>
                  <a:lnTo>
                    <a:pt x="1806" y="25417"/>
                  </a:lnTo>
                  <a:lnTo>
                    <a:pt x="4949" y="54568"/>
                  </a:lnTo>
                  <a:lnTo>
                    <a:pt x="6011" y="85489"/>
                  </a:lnTo>
                  <a:lnTo>
                    <a:pt x="6926" y="111483"/>
                  </a:lnTo>
                  <a:lnTo>
                    <a:pt x="9620" y="119634"/>
                  </a:lnTo>
                  <a:lnTo>
                    <a:pt x="11326" y="122089"/>
                  </a:lnTo>
                  <a:lnTo>
                    <a:pt x="15102" y="124817"/>
                  </a:lnTo>
                  <a:lnTo>
                    <a:pt x="21015" y="124148"/>
                  </a:lnTo>
                  <a:lnTo>
                    <a:pt x="34159" y="121686"/>
                  </a:lnTo>
                  <a:lnTo>
                    <a:pt x="62337" y="116423"/>
                  </a:lnTo>
                  <a:lnTo>
                    <a:pt x="89321" y="114486"/>
                  </a:lnTo>
                  <a:lnTo>
                    <a:pt x="107872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30df25825c9_0_1387"/>
            <p:cNvSpPr/>
            <p:nvPr/>
          </p:nvSpPr>
          <p:spPr>
            <a:xfrm>
              <a:off x="9952130" y="2689291"/>
              <a:ext cx="118971" cy="132798"/>
            </a:xfrm>
            <a:custGeom>
              <a:rect b="b" l="l" r="r" t="t"/>
              <a:pathLst>
                <a:path extrusionOk="0" h="132798" w="118971">
                  <a:moveTo>
                    <a:pt x="68170" y="9459"/>
                  </a:moveTo>
                  <a:lnTo>
                    <a:pt x="68170" y="9459"/>
                  </a:lnTo>
                  <a:lnTo>
                    <a:pt x="58031" y="5095"/>
                  </a:lnTo>
                  <a:lnTo>
                    <a:pt x="47213" y="2992"/>
                  </a:lnTo>
                  <a:lnTo>
                    <a:pt x="41688" y="0"/>
                  </a:lnTo>
                  <a:lnTo>
                    <a:pt x="37815" y="331"/>
                  </a:lnTo>
                  <a:lnTo>
                    <a:pt x="27868" y="4461"/>
                  </a:lnTo>
                  <a:lnTo>
                    <a:pt x="13739" y="18091"/>
                  </a:lnTo>
                  <a:lnTo>
                    <a:pt x="3987" y="38906"/>
                  </a:lnTo>
                  <a:lnTo>
                    <a:pt x="0" y="59577"/>
                  </a:lnTo>
                  <a:lnTo>
                    <a:pt x="2190" y="85849"/>
                  </a:lnTo>
                  <a:lnTo>
                    <a:pt x="9250" y="111829"/>
                  </a:lnTo>
                  <a:lnTo>
                    <a:pt x="15355" y="128220"/>
                  </a:lnTo>
                  <a:lnTo>
                    <a:pt x="19532" y="132797"/>
                  </a:lnTo>
                  <a:lnTo>
                    <a:pt x="22339" y="132607"/>
                  </a:lnTo>
                  <a:lnTo>
                    <a:pt x="29221" y="128632"/>
                  </a:lnTo>
                  <a:lnTo>
                    <a:pt x="41028" y="118461"/>
                  </a:lnTo>
                  <a:lnTo>
                    <a:pt x="50094" y="96397"/>
                  </a:lnTo>
                  <a:lnTo>
                    <a:pt x="53876" y="70888"/>
                  </a:lnTo>
                  <a:lnTo>
                    <a:pt x="60285" y="42330"/>
                  </a:lnTo>
                  <a:lnTo>
                    <a:pt x="61844" y="34652"/>
                  </a:lnTo>
                  <a:lnTo>
                    <a:pt x="63249" y="32604"/>
                  </a:lnTo>
                  <a:lnTo>
                    <a:pt x="64889" y="31239"/>
                  </a:lnTo>
                  <a:lnTo>
                    <a:pt x="66688" y="31740"/>
                  </a:lnTo>
                  <a:lnTo>
                    <a:pt x="70569" y="36060"/>
                  </a:lnTo>
                  <a:lnTo>
                    <a:pt x="86382" y="67272"/>
                  </a:lnTo>
                  <a:lnTo>
                    <a:pt x="101777" y="98025"/>
                  </a:lnTo>
                  <a:lnTo>
                    <a:pt x="106155" y="101739"/>
                  </a:lnTo>
                  <a:lnTo>
                    <a:pt x="108309" y="102729"/>
                  </a:lnTo>
                  <a:lnTo>
                    <a:pt x="110453" y="102683"/>
                  </a:lnTo>
                  <a:lnTo>
                    <a:pt x="118970" y="9835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g30df25825c9_0_1387"/>
            <p:cNvSpPr/>
            <p:nvPr/>
          </p:nvSpPr>
          <p:spPr>
            <a:xfrm>
              <a:off x="9794417" y="2648713"/>
              <a:ext cx="98884" cy="175028"/>
            </a:xfrm>
            <a:custGeom>
              <a:rect b="b" l="l" r="r" t="t"/>
              <a:pathLst>
                <a:path extrusionOk="0" h="175028" w="98884">
                  <a:moveTo>
                    <a:pt x="98883" y="11937"/>
                  </a:moveTo>
                  <a:lnTo>
                    <a:pt x="98883" y="11937"/>
                  </a:lnTo>
                  <a:lnTo>
                    <a:pt x="95510" y="11937"/>
                  </a:lnTo>
                  <a:lnTo>
                    <a:pt x="91976" y="10056"/>
                  </a:lnTo>
                  <a:lnTo>
                    <a:pt x="80586" y="3099"/>
                  </a:lnTo>
                  <a:lnTo>
                    <a:pt x="65452" y="0"/>
                  </a:lnTo>
                  <a:lnTo>
                    <a:pt x="54485" y="169"/>
                  </a:lnTo>
                  <a:lnTo>
                    <a:pt x="39169" y="2708"/>
                  </a:lnTo>
                  <a:lnTo>
                    <a:pt x="26246" y="9952"/>
                  </a:lnTo>
                  <a:lnTo>
                    <a:pt x="6454" y="31849"/>
                  </a:lnTo>
                  <a:lnTo>
                    <a:pt x="1358" y="44071"/>
                  </a:lnTo>
                  <a:lnTo>
                    <a:pt x="0" y="50292"/>
                  </a:lnTo>
                  <a:lnTo>
                    <a:pt x="505" y="54441"/>
                  </a:lnTo>
                  <a:lnTo>
                    <a:pt x="2253" y="57206"/>
                  </a:lnTo>
                  <a:lnTo>
                    <a:pt x="19976" y="69159"/>
                  </a:lnTo>
                  <a:lnTo>
                    <a:pt x="34581" y="73577"/>
                  </a:lnTo>
                  <a:lnTo>
                    <a:pt x="55530" y="78441"/>
                  </a:lnTo>
                  <a:lnTo>
                    <a:pt x="70436" y="87538"/>
                  </a:lnTo>
                  <a:lnTo>
                    <a:pt x="80420" y="99170"/>
                  </a:lnTo>
                  <a:lnTo>
                    <a:pt x="81741" y="111150"/>
                  </a:lnTo>
                  <a:lnTo>
                    <a:pt x="79269" y="125176"/>
                  </a:lnTo>
                  <a:lnTo>
                    <a:pt x="68067" y="151428"/>
                  </a:lnTo>
                  <a:lnTo>
                    <a:pt x="62609" y="162833"/>
                  </a:lnTo>
                  <a:lnTo>
                    <a:pt x="55481" y="170254"/>
                  </a:lnTo>
                  <a:lnTo>
                    <a:pt x="47608" y="174022"/>
                  </a:lnTo>
                  <a:lnTo>
                    <a:pt x="43532" y="175027"/>
                  </a:lnTo>
                  <a:lnTo>
                    <a:pt x="40816" y="174991"/>
                  </a:lnTo>
                  <a:lnTo>
                    <a:pt x="35383" y="17068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9" name="Google Shape;419;g30df25825c9_0_1387"/>
          <p:cNvGrpSpPr/>
          <p:nvPr/>
        </p:nvGrpSpPr>
        <p:grpSpPr>
          <a:xfrm>
            <a:off x="10420350" y="2514600"/>
            <a:ext cx="374651" cy="384173"/>
            <a:chOff x="10420350" y="2514600"/>
            <a:chExt cx="374651" cy="384173"/>
          </a:xfrm>
        </p:grpSpPr>
        <p:sp>
          <p:nvSpPr>
            <p:cNvPr id="420" name="Google Shape;420;g30df25825c9_0_1387"/>
            <p:cNvSpPr/>
            <p:nvPr/>
          </p:nvSpPr>
          <p:spPr>
            <a:xfrm>
              <a:off x="10656231" y="2514600"/>
              <a:ext cx="138770" cy="230977"/>
            </a:xfrm>
            <a:custGeom>
              <a:rect b="b" l="l" r="r" t="t"/>
              <a:pathLst>
                <a:path extrusionOk="0" h="230977" w="138770">
                  <a:moveTo>
                    <a:pt x="11769" y="0"/>
                  </a:moveTo>
                  <a:lnTo>
                    <a:pt x="11769" y="0"/>
                  </a:lnTo>
                  <a:lnTo>
                    <a:pt x="11769" y="3371"/>
                  </a:lnTo>
                  <a:lnTo>
                    <a:pt x="9887" y="6907"/>
                  </a:lnTo>
                  <a:lnTo>
                    <a:pt x="2932" y="14927"/>
                  </a:lnTo>
                  <a:lnTo>
                    <a:pt x="214" y="31312"/>
                  </a:lnTo>
                  <a:lnTo>
                    <a:pt x="0" y="57769"/>
                  </a:lnTo>
                  <a:lnTo>
                    <a:pt x="4139" y="89440"/>
                  </a:lnTo>
                  <a:lnTo>
                    <a:pt x="6922" y="114460"/>
                  </a:lnTo>
                  <a:lnTo>
                    <a:pt x="10812" y="144827"/>
                  </a:lnTo>
                  <a:lnTo>
                    <a:pt x="14856" y="174851"/>
                  </a:lnTo>
                  <a:lnTo>
                    <a:pt x="20523" y="197074"/>
                  </a:lnTo>
                  <a:lnTo>
                    <a:pt x="30041" y="212596"/>
                  </a:lnTo>
                  <a:lnTo>
                    <a:pt x="41798" y="222760"/>
                  </a:lnTo>
                  <a:lnTo>
                    <a:pt x="57592" y="230241"/>
                  </a:lnTo>
                  <a:lnTo>
                    <a:pt x="67648" y="230976"/>
                  </a:lnTo>
                  <a:lnTo>
                    <a:pt x="85602" y="225698"/>
                  </a:lnTo>
                  <a:lnTo>
                    <a:pt x="98479" y="213159"/>
                  </a:lnTo>
                  <a:lnTo>
                    <a:pt x="122420" y="182121"/>
                  </a:lnTo>
                  <a:lnTo>
                    <a:pt x="138769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g30df25825c9_0_1387"/>
            <p:cNvSpPr/>
            <p:nvPr/>
          </p:nvSpPr>
          <p:spPr>
            <a:xfrm>
              <a:off x="10636250" y="2590800"/>
              <a:ext cx="95251" cy="25401"/>
            </a:xfrm>
            <a:custGeom>
              <a:rect b="b" l="l" r="r" t="t"/>
              <a:pathLst>
                <a:path extrusionOk="0" h="25401" w="95251">
                  <a:moveTo>
                    <a:pt x="0" y="25400"/>
                  </a:moveTo>
                  <a:lnTo>
                    <a:pt x="0" y="25400"/>
                  </a:lnTo>
                  <a:lnTo>
                    <a:pt x="10139" y="21036"/>
                  </a:lnTo>
                  <a:lnTo>
                    <a:pt x="39787" y="14155"/>
                  </a:lnTo>
                  <a:lnTo>
                    <a:pt x="64957" y="6219"/>
                  </a:lnTo>
                  <a:lnTo>
                    <a:pt x="73319" y="2764"/>
                  </a:lnTo>
                  <a:lnTo>
                    <a:pt x="95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g30df25825c9_0_1387"/>
            <p:cNvSpPr/>
            <p:nvPr/>
          </p:nvSpPr>
          <p:spPr>
            <a:xfrm>
              <a:off x="10521950" y="2597150"/>
              <a:ext cx="114301" cy="6351"/>
            </a:xfrm>
            <a:custGeom>
              <a:rect b="b" l="l" r="r" t="t"/>
              <a:pathLst>
                <a:path extrusionOk="0" h="6351" w="114301">
                  <a:moveTo>
                    <a:pt x="0" y="6350"/>
                  </a:moveTo>
                  <a:lnTo>
                    <a:pt x="0" y="6350"/>
                  </a:lnTo>
                  <a:lnTo>
                    <a:pt x="3371" y="2979"/>
                  </a:lnTo>
                  <a:lnTo>
                    <a:pt x="30404" y="589"/>
                  </a:lnTo>
                  <a:lnTo>
                    <a:pt x="55262" y="175"/>
                  </a:lnTo>
                  <a:lnTo>
                    <a:pt x="79794" y="52"/>
                  </a:lnTo>
                  <a:lnTo>
                    <a:pt x="1143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g30df25825c9_0_1387"/>
            <p:cNvSpPr/>
            <p:nvPr/>
          </p:nvSpPr>
          <p:spPr>
            <a:xfrm>
              <a:off x="10522369" y="2648833"/>
              <a:ext cx="120232" cy="116077"/>
            </a:xfrm>
            <a:custGeom>
              <a:rect b="b" l="l" r="r" t="t"/>
              <a:pathLst>
                <a:path extrusionOk="0" h="116077" w="120232">
                  <a:moveTo>
                    <a:pt x="50381" y="5467"/>
                  </a:moveTo>
                  <a:lnTo>
                    <a:pt x="50381" y="5467"/>
                  </a:lnTo>
                  <a:lnTo>
                    <a:pt x="38448" y="441"/>
                  </a:lnTo>
                  <a:lnTo>
                    <a:pt x="36075" y="0"/>
                  </a:lnTo>
                  <a:lnTo>
                    <a:pt x="22624" y="6121"/>
                  </a:lnTo>
                  <a:lnTo>
                    <a:pt x="14996" y="13049"/>
                  </a:lnTo>
                  <a:lnTo>
                    <a:pt x="11974" y="16871"/>
                  </a:lnTo>
                  <a:lnTo>
                    <a:pt x="4350" y="39107"/>
                  </a:lnTo>
                  <a:lnTo>
                    <a:pt x="995" y="68037"/>
                  </a:lnTo>
                  <a:lnTo>
                    <a:pt x="0" y="88839"/>
                  </a:lnTo>
                  <a:lnTo>
                    <a:pt x="3530" y="101082"/>
                  </a:lnTo>
                  <a:lnTo>
                    <a:pt x="6448" y="107310"/>
                  </a:lnTo>
                  <a:lnTo>
                    <a:pt x="10507" y="111463"/>
                  </a:lnTo>
                  <a:lnTo>
                    <a:pt x="20665" y="116076"/>
                  </a:lnTo>
                  <a:lnTo>
                    <a:pt x="32234" y="114364"/>
                  </a:lnTo>
                  <a:lnTo>
                    <a:pt x="38283" y="111931"/>
                  </a:lnTo>
                  <a:lnTo>
                    <a:pt x="48766" y="101703"/>
                  </a:lnTo>
                  <a:lnTo>
                    <a:pt x="66995" y="72141"/>
                  </a:lnTo>
                  <a:lnTo>
                    <a:pt x="78410" y="44899"/>
                  </a:lnTo>
                  <a:lnTo>
                    <a:pt x="81986" y="16556"/>
                  </a:lnTo>
                  <a:lnTo>
                    <a:pt x="82828" y="45999"/>
                  </a:lnTo>
                  <a:lnTo>
                    <a:pt x="89036" y="75457"/>
                  </a:lnTo>
                  <a:lnTo>
                    <a:pt x="99138" y="99455"/>
                  </a:lnTo>
                  <a:lnTo>
                    <a:pt x="103330" y="103684"/>
                  </a:lnTo>
                  <a:lnTo>
                    <a:pt x="106142" y="104106"/>
                  </a:lnTo>
                  <a:lnTo>
                    <a:pt x="113028" y="102694"/>
                  </a:lnTo>
                  <a:lnTo>
                    <a:pt x="115429" y="100623"/>
                  </a:lnTo>
                  <a:lnTo>
                    <a:pt x="120231" y="8801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g30df25825c9_0_1387"/>
            <p:cNvSpPr/>
            <p:nvPr/>
          </p:nvSpPr>
          <p:spPr>
            <a:xfrm>
              <a:off x="10420350" y="2635250"/>
              <a:ext cx="79690" cy="263523"/>
            </a:xfrm>
            <a:custGeom>
              <a:rect b="b" l="l" r="r" t="t"/>
              <a:pathLst>
                <a:path extrusionOk="0" h="263523" w="79690">
                  <a:moveTo>
                    <a:pt x="76200" y="0"/>
                  </a:moveTo>
                  <a:lnTo>
                    <a:pt x="76200" y="0"/>
                  </a:lnTo>
                  <a:lnTo>
                    <a:pt x="72829" y="3371"/>
                  </a:lnTo>
                  <a:lnTo>
                    <a:pt x="70439" y="31109"/>
                  </a:lnTo>
                  <a:lnTo>
                    <a:pt x="70730" y="61037"/>
                  </a:lnTo>
                  <a:lnTo>
                    <a:pt x="73299" y="84277"/>
                  </a:lnTo>
                  <a:lnTo>
                    <a:pt x="74910" y="106836"/>
                  </a:lnTo>
                  <a:lnTo>
                    <a:pt x="77698" y="133726"/>
                  </a:lnTo>
                  <a:lnTo>
                    <a:pt x="79689" y="147628"/>
                  </a:lnTo>
                  <a:lnTo>
                    <a:pt x="77548" y="174583"/>
                  </a:lnTo>
                  <a:lnTo>
                    <a:pt x="75894" y="200052"/>
                  </a:lnTo>
                  <a:lnTo>
                    <a:pt x="67490" y="229860"/>
                  </a:lnTo>
                  <a:lnTo>
                    <a:pt x="55821" y="255973"/>
                  </a:lnTo>
                  <a:lnTo>
                    <a:pt x="52031" y="259549"/>
                  </a:lnTo>
                  <a:lnTo>
                    <a:pt x="42175" y="263522"/>
                  </a:lnTo>
                  <a:lnTo>
                    <a:pt x="37290" y="263170"/>
                  </a:lnTo>
                  <a:lnTo>
                    <a:pt x="28098" y="259016"/>
                  </a:lnTo>
                  <a:lnTo>
                    <a:pt x="14988" y="242002"/>
                  </a:lnTo>
                  <a:lnTo>
                    <a:pt x="0" y="215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g30df25825c9_0_1387"/>
            <p:cNvSpPr/>
            <p:nvPr/>
          </p:nvSpPr>
          <p:spPr>
            <a:xfrm>
              <a:off x="10447049" y="2565400"/>
              <a:ext cx="30452" cy="19051"/>
            </a:xfrm>
            <a:custGeom>
              <a:rect b="b" l="l" r="r" t="t"/>
              <a:pathLst>
                <a:path extrusionOk="0" h="19051" w="30452">
                  <a:moveTo>
                    <a:pt x="24101" y="19050"/>
                  </a:moveTo>
                  <a:lnTo>
                    <a:pt x="24101" y="19050"/>
                  </a:lnTo>
                  <a:lnTo>
                    <a:pt x="12167" y="14024"/>
                  </a:lnTo>
                  <a:lnTo>
                    <a:pt x="9795" y="13583"/>
                  </a:lnTo>
                  <a:lnTo>
                    <a:pt x="5277" y="11211"/>
                  </a:lnTo>
                  <a:lnTo>
                    <a:pt x="0" y="7310"/>
                  </a:lnTo>
                  <a:lnTo>
                    <a:pt x="273" y="6990"/>
                  </a:lnTo>
                  <a:lnTo>
                    <a:pt x="2456" y="6634"/>
                  </a:lnTo>
                  <a:lnTo>
                    <a:pt x="10313" y="2043"/>
                  </a:lnTo>
                  <a:lnTo>
                    <a:pt x="30451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6" name="Google Shape;426;g30df25825c9_0_1387"/>
          <p:cNvGrpSpPr/>
          <p:nvPr/>
        </p:nvGrpSpPr>
        <p:grpSpPr>
          <a:xfrm>
            <a:off x="9188450" y="1593850"/>
            <a:ext cx="220802" cy="365585"/>
            <a:chOff x="9188450" y="1593850"/>
            <a:chExt cx="220802" cy="365585"/>
          </a:xfrm>
        </p:grpSpPr>
        <p:sp>
          <p:nvSpPr>
            <p:cNvPr id="427" name="Google Shape;427;g30df25825c9_0_1387"/>
            <p:cNvSpPr/>
            <p:nvPr/>
          </p:nvSpPr>
          <p:spPr>
            <a:xfrm>
              <a:off x="9264650" y="1697397"/>
              <a:ext cx="144602" cy="198610"/>
            </a:xfrm>
            <a:custGeom>
              <a:rect b="b" l="l" r="r" t="t"/>
              <a:pathLst>
                <a:path extrusionOk="0" h="198610" w="144602">
                  <a:moveTo>
                    <a:pt x="0" y="17103"/>
                  </a:moveTo>
                  <a:lnTo>
                    <a:pt x="0" y="17103"/>
                  </a:lnTo>
                  <a:lnTo>
                    <a:pt x="1882" y="43783"/>
                  </a:lnTo>
                  <a:lnTo>
                    <a:pt x="5467" y="71527"/>
                  </a:lnTo>
                  <a:lnTo>
                    <a:pt x="6089" y="95866"/>
                  </a:lnTo>
                  <a:lnTo>
                    <a:pt x="10662" y="125010"/>
                  </a:lnTo>
                  <a:lnTo>
                    <a:pt x="14179" y="155331"/>
                  </a:lnTo>
                  <a:lnTo>
                    <a:pt x="21459" y="178541"/>
                  </a:lnTo>
                  <a:lnTo>
                    <a:pt x="34345" y="192329"/>
                  </a:lnTo>
                  <a:lnTo>
                    <a:pt x="44826" y="198609"/>
                  </a:lnTo>
                  <a:lnTo>
                    <a:pt x="53790" y="198196"/>
                  </a:lnTo>
                  <a:lnTo>
                    <a:pt x="64123" y="194956"/>
                  </a:lnTo>
                  <a:lnTo>
                    <a:pt x="95250" y="169005"/>
                  </a:lnTo>
                  <a:lnTo>
                    <a:pt x="115763" y="145128"/>
                  </a:lnTo>
                  <a:lnTo>
                    <a:pt x="130021" y="119007"/>
                  </a:lnTo>
                  <a:lnTo>
                    <a:pt x="141160" y="88267"/>
                  </a:lnTo>
                  <a:lnTo>
                    <a:pt x="144601" y="61550"/>
                  </a:lnTo>
                  <a:lnTo>
                    <a:pt x="142249" y="34663"/>
                  </a:lnTo>
                  <a:lnTo>
                    <a:pt x="137071" y="21144"/>
                  </a:lnTo>
                  <a:lnTo>
                    <a:pt x="133714" y="15564"/>
                  </a:lnTo>
                  <a:lnTo>
                    <a:pt x="122458" y="7482"/>
                  </a:lnTo>
                  <a:lnTo>
                    <a:pt x="104018" y="847"/>
                  </a:lnTo>
                  <a:lnTo>
                    <a:pt x="93502" y="0"/>
                  </a:lnTo>
                  <a:lnTo>
                    <a:pt x="74976" y="4196"/>
                  </a:lnTo>
                  <a:lnTo>
                    <a:pt x="45672" y="17898"/>
                  </a:lnTo>
                  <a:lnTo>
                    <a:pt x="34410" y="25217"/>
                  </a:lnTo>
                  <a:lnTo>
                    <a:pt x="29404" y="30822"/>
                  </a:lnTo>
                  <a:lnTo>
                    <a:pt x="27180" y="35665"/>
                  </a:lnTo>
                  <a:lnTo>
                    <a:pt x="25400" y="4250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g30df25825c9_0_1387"/>
            <p:cNvSpPr/>
            <p:nvPr/>
          </p:nvSpPr>
          <p:spPr>
            <a:xfrm>
              <a:off x="9188450" y="1593850"/>
              <a:ext cx="31751" cy="365585"/>
            </a:xfrm>
            <a:custGeom>
              <a:rect b="b" l="l" r="r" t="t"/>
              <a:pathLst>
                <a:path extrusionOk="0" h="365585" w="31751">
                  <a:moveTo>
                    <a:pt x="12700" y="0"/>
                  </a:moveTo>
                  <a:lnTo>
                    <a:pt x="12700" y="0"/>
                  </a:lnTo>
                  <a:lnTo>
                    <a:pt x="2576" y="10831"/>
                  </a:lnTo>
                  <a:lnTo>
                    <a:pt x="1145" y="14927"/>
                  </a:lnTo>
                  <a:lnTo>
                    <a:pt x="66" y="46246"/>
                  </a:lnTo>
                  <a:lnTo>
                    <a:pt x="13" y="76973"/>
                  </a:lnTo>
                  <a:lnTo>
                    <a:pt x="4" y="107473"/>
                  </a:lnTo>
                  <a:lnTo>
                    <a:pt x="1" y="131727"/>
                  </a:lnTo>
                  <a:lnTo>
                    <a:pt x="1" y="161248"/>
                  </a:lnTo>
                  <a:lnTo>
                    <a:pt x="0" y="187869"/>
                  </a:lnTo>
                  <a:lnTo>
                    <a:pt x="0" y="214337"/>
                  </a:lnTo>
                  <a:lnTo>
                    <a:pt x="0" y="243502"/>
                  </a:lnTo>
                  <a:lnTo>
                    <a:pt x="0" y="271037"/>
                  </a:lnTo>
                  <a:lnTo>
                    <a:pt x="0" y="300519"/>
                  </a:lnTo>
                  <a:lnTo>
                    <a:pt x="705" y="326736"/>
                  </a:lnTo>
                  <a:lnTo>
                    <a:pt x="8837" y="358123"/>
                  </a:lnTo>
                  <a:lnTo>
                    <a:pt x="12864" y="363777"/>
                  </a:lnTo>
                  <a:lnTo>
                    <a:pt x="14927" y="365284"/>
                  </a:lnTo>
                  <a:lnTo>
                    <a:pt x="17711" y="365584"/>
                  </a:lnTo>
                  <a:lnTo>
                    <a:pt x="31750" y="361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9" name="Google Shape;429;g30df25825c9_0_1387"/>
          <p:cNvGrpSpPr/>
          <p:nvPr/>
        </p:nvGrpSpPr>
        <p:grpSpPr>
          <a:xfrm>
            <a:off x="9716000" y="1689100"/>
            <a:ext cx="456097" cy="401904"/>
            <a:chOff x="9716000" y="1689100"/>
            <a:chExt cx="456097" cy="401904"/>
          </a:xfrm>
        </p:grpSpPr>
        <p:sp>
          <p:nvSpPr>
            <p:cNvPr id="430" name="Google Shape;430;g30df25825c9_0_1387"/>
            <p:cNvSpPr/>
            <p:nvPr/>
          </p:nvSpPr>
          <p:spPr>
            <a:xfrm>
              <a:off x="10052931" y="1826767"/>
              <a:ext cx="119166" cy="103634"/>
            </a:xfrm>
            <a:custGeom>
              <a:rect b="b" l="l" r="r" t="t"/>
              <a:pathLst>
                <a:path extrusionOk="0" h="103634" w="119166">
                  <a:moveTo>
                    <a:pt x="5469" y="52833"/>
                  </a:moveTo>
                  <a:lnTo>
                    <a:pt x="5469" y="52833"/>
                  </a:lnTo>
                  <a:lnTo>
                    <a:pt x="2098" y="49462"/>
                  </a:lnTo>
                  <a:lnTo>
                    <a:pt x="443" y="44044"/>
                  </a:lnTo>
                  <a:lnTo>
                    <a:pt x="0" y="40624"/>
                  </a:lnTo>
                  <a:lnTo>
                    <a:pt x="1393" y="34942"/>
                  </a:lnTo>
                  <a:lnTo>
                    <a:pt x="8024" y="25895"/>
                  </a:lnTo>
                  <a:lnTo>
                    <a:pt x="19536" y="13567"/>
                  </a:lnTo>
                  <a:lnTo>
                    <a:pt x="33155" y="6548"/>
                  </a:lnTo>
                  <a:lnTo>
                    <a:pt x="57339" y="0"/>
                  </a:lnTo>
                  <a:lnTo>
                    <a:pt x="80106" y="333"/>
                  </a:lnTo>
                  <a:lnTo>
                    <a:pt x="100255" y="8271"/>
                  </a:lnTo>
                  <a:lnTo>
                    <a:pt x="112889" y="16190"/>
                  </a:lnTo>
                  <a:lnTo>
                    <a:pt x="115183" y="19937"/>
                  </a:lnTo>
                  <a:lnTo>
                    <a:pt x="118411" y="35325"/>
                  </a:lnTo>
                  <a:lnTo>
                    <a:pt x="119165" y="47168"/>
                  </a:lnTo>
                  <a:lnTo>
                    <a:pt x="115738" y="59488"/>
                  </a:lnTo>
                  <a:lnTo>
                    <a:pt x="104206" y="85974"/>
                  </a:lnTo>
                  <a:lnTo>
                    <a:pt x="88019" y="10363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g30df25825c9_0_1387"/>
            <p:cNvSpPr/>
            <p:nvPr/>
          </p:nvSpPr>
          <p:spPr>
            <a:xfrm>
              <a:off x="9716000" y="1784633"/>
              <a:ext cx="151901" cy="227209"/>
            </a:xfrm>
            <a:custGeom>
              <a:rect b="b" l="l" r="r" t="t"/>
              <a:pathLst>
                <a:path extrusionOk="0" h="227209" w="151901">
                  <a:moveTo>
                    <a:pt x="151900" y="6067"/>
                  </a:moveTo>
                  <a:lnTo>
                    <a:pt x="151900" y="6067"/>
                  </a:lnTo>
                  <a:lnTo>
                    <a:pt x="148529" y="9438"/>
                  </a:lnTo>
                  <a:lnTo>
                    <a:pt x="144992" y="11093"/>
                  </a:lnTo>
                  <a:lnTo>
                    <a:pt x="143063" y="11534"/>
                  </a:lnTo>
                  <a:lnTo>
                    <a:pt x="141070" y="11123"/>
                  </a:lnTo>
                  <a:lnTo>
                    <a:pt x="132801" y="7275"/>
                  </a:lnTo>
                  <a:lnTo>
                    <a:pt x="124605" y="4543"/>
                  </a:lnTo>
                  <a:lnTo>
                    <a:pt x="117190" y="1862"/>
                  </a:lnTo>
                  <a:lnTo>
                    <a:pt x="93385" y="0"/>
                  </a:lnTo>
                  <a:lnTo>
                    <a:pt x="64011" y="5548"/>
                  </a:lnTo>
                  <a:lnTo>
                    <a:pt x="34794" y="17619"/>
                  </a:lnTo>
                  <a:lnTo>
                    <a:pt x="19600" y="26658"/>
                  </a:lnTo>
                  <a:lnTo>
                    <a:pt x="11255" y="34974"/>
                  </a:lnTo>
                  <a:lnTo>
                    <a:pt x="2032" y="53797"/>
                  </a:lnTo>
                  <a:lnTo>
                    <a:pt x="0" y="64727"/>
                  </a:lnTo>
                  <a:lnTo>
                    <a:pt x="1245" y="67046"/>
                  </a:lnTo>
                  <a:lnTo>
                    <a:pt x="6390" y="71504"/>
                  </a:lnTo>
                  <a:lnTo>
                    <a:pt x="32158" y="82243"/>
                  </a:lnTo>
                  <a:lnTo>
                    <a:pt x="50569" y="86729"/>
                  </a:lnTo>
                  <a:lnTo>
                    <a:pt x="62414" y="89189"/>
                  </a:lnTo>
                  <a:lnTo>
                    <a:pt x="82556" y="99441"/>
                  </a:lnTo>
                  <a:lnTo>
                    <a:pt x="87684" y="106128"/>
                  </a:lnTo>
                  <a:lnTo>
                    <a:pt x="91609" y="115449"/>
                  </a:lnTo>
                  <a:lnTo>
                    <a:pt x="94338" y="143952"/>
                  </a:lnTo>
                  <a:lnTo>
                    <a:pt x="94627" y="160909"/>
                  </a:lnTo>
                  <a:lnTo>
                    <a:pt x="82800" y="190539"/>
                  </a:lnTo>
                  <a:lnTo>
                    <a:pt x="70361" y="215680"/>
                  </a:lnTo>
                  <a:lnTo>
                    <a:pt x="64390" y="222701"/>
                  </a:lnTo>
                  <a:lnTo>
                    <a:pt x="59384" y="225821"/>
                  </a:lnTo>
                  <a:lnTo>
                    <a:pt x="54807" y="227208"/>
                  </a:lnTo>
                  <a:lnTo>
                    <a:pt x="52598" y="226872"/>
                  </a:lnTo>
                  <a:lnTo>
                    <a:pt x="43950" y="22196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g30df25825c9_0_1387"/>
            <p:cNvSpPr/>
            <p:nvPr/>
          </p:nvSpPr>
          <p:spPr>
            <a:xfrm>
              <a:off x="9907244" y="1689100"/>
              <a:ext cx="94007" cy="117517"/>
            </a:xfrm>
            <a:custGeom>
              <a:rect b="b" l="l" r="r" t="t"/>
              <a:pathLst>
                <a:path extrusionOk="0" h="117517" w="94007">
                  <a:moveTo>
                    <a:pt x="24156" y="0"/>
                  </a:moveTo>
                  <a:lnTo>
                    <a:pt x="24156" y="0"/>
                  </a:lnTo>
                  <a:lnTo>
                    <a:pt x="13325" y="28143"/>
                  </a:lnTo>
                  <a:lnTo>
                    <a:pt x="7149" y="54278"/>
                  </a:lnTo>
                  <a:lnTo>
                    <a:pt x="623" y="83106"/>
                  </a:lnTo>
                  <a:lnTo>
                    <a:pt x="0" y="87154"/>
                  </a:lnTo>
                  <a:lnTo>
                    <a:pt x="1190" y="93533"/>
                  </a:lnTo>
                  <a:lnTo>
                    <a:pt x="4777" y="99426"/>
                  </a:lnTo>
                  <a:lnTo>
                    <a:pt x="11074" y="106749"/>
                  </a:lnTo>
                  <a:lnTo>
                    <a:pt x="18577" y="110944"/>
                  </a:lnTo>
                  <a:lnTo>
                    <a:pt x="44145" y="117516"/>
                  </a:lnTo>
                  <a:lnTo>
                    <a:pt x="75079" y="111492"/>
                  </a:lnTo>
                  <a:lnTo>
                    <a:pt x="94006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g30df25825c9_0_1387"/>
            <p:cNvSpPr/>
            <p:nvPr/>
          </p:nvSpPr>
          <p:spPr>
            <a:xfrm>
              <a:off x="10045700" y="1822450"/>
              <a:ext cx="69851" cy="268554"/>
            </a:xfrm>
            <a:custGeom>
              <a:rect b="b" l="l" r="r" t="t"/>
              <a:pathLst>
                <a:path extrusionOk="0" h="268554" w="69851">
                  <a:moveTo>
                    <a:pt x="0" y="0"/>
                  </a:moveTo>
                  <a:lnTo>
                    <a:pt x="0" y="0"/>
                  </a:lnTo>
                  <a:lnTo>
                    <a:pt x="0" y="29540"/>
                  </a:lnTo>
                  <a:lnTo>
                    <a:pt x="705" y="54692"/>
                  </a:lnTo>
                  <a:lnTo>
                    <a:pt x="5070" y="79627"/>
                  </a:lnTo>
                  <a:lnTo>
                    <a:pt x="12864" y="107373"/>
                  </a:lnTo>
                  <a:lnTo>
                    <a:pt x="24570" y="133236"/>
                  </a:lnTo>
                  <a:lnTo>
                    <a:pt x="35402" y="163091"/>
                  </a:lnTo>
                  <a:lnTo>
                    <a:pt x="44335" y="191985"/>
                  </a:lnTo>
                  <a:lnTo>
                    <a:pt x="49523" y="221289"/>
                  </a:lnTo>
                  <a:lnTo>
                    <a:pt x="57538" y="251992"/>
                  </a:lnTo>
                  <a:lnTo>
                    <a:pt x="63615" y="264224"/>
                  </a:lnTo>
                  <a:lnTo>
                    <a:pt x="67079" y="268422"/>
                  </a:lnTo>
                  <a:lnTo>
                    <a:pt x="68002" y="268553"/>
                  </a:lnTo>
                  <a:lnTo>
                    <a:pt x="68619" y="267936"/>
                  </a:lnTo>
                  <a:lnTo>
                    <a:pt x="69850" y="260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g30df25825c9_0_1387"/>
            <p:cNvSpPr/>
            <p:nvPr/>
          </p:nvSpPr>
          <p:spPr>
            <a:xfrm>
              <a:off x="9896270" y="1836033"/>
              <a:ext cx="130381" cy="167117"/>
            </a:xfrm>
            <a:custGeom>
              <a:rect b="b" l="l" r="r" t="t"/>
              <a:pathLst>
                <a:path extrusionOk="0" h="167117" w="130381">
                  <a:moveTo>
                    <a:pt x="73230" y="5467"/>
                  </a:moveTo>
                  <a:lnTo>
                    <a:pt x="73230" y="5467"/>
                  </a:lnTo>
                  <a:lnTo>
                    <a:pt x="69857" y="2096"/>
                  </a:lnTo>
                  <a:lnTo>
                    <a:pt x="64441" y="441"/>
                  </a:lnTo>
                  <a:lnTo>
                    <a:pt x="61021" y="0"/>
                  </a:lnTo>
                  <a:lnTo>
                    <a:pt x="42723" y="6120"/>
                  </a:lnTo>
                  <a:lnTo>
                    <a:pt x="26169" y="16871"/>
                  </a:lnTo>
                  <a:lnTo>
                    <a:pt x="15699" y="28993"/>
                  </a:lnTo>
                  <a:lnTo>
                    <a:pt x="8128" y="44893"/>
                  </a:lnTo>
                  <a:lnTo>
                    <a:pt x="2124" y="75492"/>
                  </a:lnTo>
                  <a:lnTo>
                    <a:pt x="0" y="88800"/>
                  </a:lnTo>
                  <a:lnTo>
                    <a:pt x="4385" y="120340"/>
                  </a:lnTo>
                  <a:lnTo>
                    <a:pt x="8059" y="134133"/>
                  </a:lnTo>
                  <a:lnTo>
                    <a:pt x="12045" y="140263"/>
                  </a:lnTo>
                  <a:lnTo>
                    <a:pt x="15506" y="141192"/>
                  </a:lnTo>
                  <a:lnTo>
                    <a:pt x="24997" y="140343"/>
                  </a:lnTo>
                  <a:lnTo>
                    <a:pt x="34389" y="135732"/>
                  </a:lnTo>
                  <a:lnTo>
                    <a:pt x="43268" y="128274"/>
                  </a:lnTo>
                  <a:lnTo>
                    <a:pt x="64719" y="96794"/>
                  </a:lnTo>
                  <a:lnTo>
                    <a:pt x="70709" y="79407"/>
                  </a:lnTo>
                  <a:lnTo>
                    <a:pt x="72898" y="48356"/>
                  </a:lnTo>
                  <a:lnTo>
                    <a:pt x="73132" y="42399"/>
                  </a:lnTo>
                  <a:lnTo>
                    <a:pt x="76594" y="67917"/>
                  </a:lnTo>
                  <a:lnTo>
                    <a:pt x="84060" y="94865"/>
                  </a:lnTo>
                  <a:lnTo>
                    <a:pt x="94211" y="124752"/>
                  </a:lnTo>
                  <a:lnTo>
                    <a:pt x="108632" y="155571"/>
                  </a:lnTo>
                  <a:lnTo>
                    <a:pt x="119720" y="166449"/>
                  </a:lnTo>
                  <a:lnTo>
                    <a:pt x="121862" y="167116"/>
                  </a:lnTo>
                  <a:lnTo>
                    <a:pt x="130380" y="16421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5" name="Google Shape;435;g30df25825c9_0_1387"/>
          <p:cNvGrpSpPr/>
          <p:nvPr/>
        </p:nvGrpSpPr>
        <p:grpSpPr>
          <a:xfrm>
            <a:off x="10795000" y="1625600"/>
            <a:ext cx="450851" cy="322975"/>
            <a:chOff x="10795000" y="1625600"/>
            <a:chExt cx="450851" cy="322975"/>
          </a:xfrm>
        </p:grpSpPr>
        <p:sp>
          <p:nvSpPr>
            <p:cNvPr id="436" name="Google Shape;436;g30df25825c9_0_1387"/>
            <p:cNvSpPr/>
            <p:nvPr/>
          </p:nvSpPr>
          <p:spPr>
            <a:xfrm>
              <a:off x="10998206" y="1663700"/>
              <a:ext cx="101595" cy="126025"/>
            </a:xfrm>
            <a:custGeom>
              <a:rect b="b" l="l" r="r" t="t"/>
              <a:pathLst>
                <a:path extrusionOk="0" h="126025" w="101595">
                  <a:moveTo>
                    <a:pt x="6344" y="0"/>
                  </a:moveTo>
                  <a:lnTo>
                    <a:pt x="6344" y="0"/>
                  </a:lnTo>
                  <a:lnTo>
                    <a:pt x="2973" y="0"/>
                  </a:lnTo>
                  <a:lnTo>
                    <a:pt x="1979" y="706"/>
                  </a:lnTo>
                  <a:lnTo>
                    <a:pt x="1318" y="1881"/>
                  </a:lnTo>
                  <a:lnTo>
                    <a:pt x="582" y="6481"/>
                  </a:lnTo>
                  <a:lnTo>
                    <a:pt x="28" y="34777"/>
                  </a:lnTo>
                  <a:lnTo>
                    <a:pt x="0" y="61119"/>
                  </a:lnTo>
                  <a:lnTo>
                    <a:pt x="701" y="83360"/>
                  </a:lnTo>
                  <a:lnTo>
                    <a:pt x="7835" y="112342"/>
                  </a:lnTo>
                  <a:lnTo>
                    <a:pt x="10533" y="117663"/>
                  </a:lnTo>
                  <a:lnTo>
                    <a:pt x="11733" y="122380"/>
                  </a:lnTo>
                  <a:lnTo>
                    <a:pt x="13465" y="123920"/>
                  </a:lnTo>
                  <a:lnTo>
                    <a:pt x="19150" y="125631"/>
                  </a:lnTo>
                  <a:lnTo>
                    <a:pt x="39369" y="126024"/>
                  </a:lnTo>
                  <a:lnTo>
                    <a:pt x="70011" y="118126"/>
                  </a:lnTo>
                  <a:lnTo>
                    <a:pt x="101594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g30df25825c9_0_1387"/>
            <p:cNvSpPr/>
            <p:nvPr/>
          </p:nvSpPr>
          <p:spPr>
            <a:xfrm>
              <a:off x="11093450" y="1816100"/>
              <a:ext cx="152401" cy="132475"/>
            </a:xfrm>
            <a:custGeom>
              <a:rect b="b" l="l" r="r" t="t"/>
              <a:pathLst>
                <a:path extrusionOk="0" h="132475" w="152401">
                  <a:moveTo>
                    <a:pt x="0" y="0"/>
                  </a:moveTo>
                  <a:lnTo>
                    <a:pt x="0" y="0"/>
                  </a:lnTo>
                  <a:lnTo>
                    <a:pt x="0" y="26680"/>
                  </a:lnTo>
                  <a:lnTo>
                    <a:pt x="1882" y="50474"/>
                  </a:lnTo>
                  <a:lnTo>
                    <a:pt x="6907" y="76809"/>
                  </a:lnTo>
                  <a:lnTo>
                    <a:pt x="12864" y="91667"/>
                  </a:lnTo>
                  <a:lnTo>
                    <a:pt x="24011" y="109725"/>
                  </a:lnTo>
                  <a:lnTo>
                    <a:pt x="30897" y="115324"/>
                  </a:lnTo>
                  <a:lnTo>
                    <a:pt x="38661" y="118283"/>
                  </a:lnTo>
                  <a:lnTo>
                    <a:pt x="42708" y="119072"/>
                  </a:lnTo>
                  <a:lnTo>
                    <a:pt x="50967" y="118067"/>
                  </a:lnTo>
                  <a:lnTo>
                    <a:pt x="55145" y="116811"/>
                  </a:lnTo>
                  <a:lnTo>
                    <a:pt x="61668" y="111653"/>
                  </a:lnTo>
                  <a:lnTo>
                    <a:pt x="78912" y="82646"/>
                  </a:lnTo>
                  <a:lnTo>
                    <a:pt x="91604" y="54164"/>
                  </a:lnTo>
                  <a:lnTo>
                    <a:pt x="96810" y="27577"/>
                  </a:lnTo>
                  <a:lnTo>
                    <a:pt x="99471" y="23545"/>
                  </a:lnTo>
                  <a:lnTo>
                    <a:pt x="100181" y="23458"/>
                  </a:lnTo>
                  <a:lnTo>
                    <a:pt x="106483" y="32330"/>
                  </a:lnTo>
                  <a:lnTo>
                    <a:pt x="112546" y="57056"/>
                  </a:lnTo>
                  <a:lnTo>
                    <a:pt x="114933" y="70514"/>
                  </a:lnTo>
                  <a:lnTo>
                    <a:pt x="126079" y="100268"/>
                  </a:lnTo>
                  <a:lnTo>
                    <a:pt x="131530" y="113002"/>
                  </a:lnTo>
                  <a:lnTo>
                    <a:pt x="143861" y="130392"/>
                  </a:lnTo>
                  <a:lnTo>
                    <a:pt x="145296" y="131378"/>
                  </a:lnTo>
                  <a:lnTo>
                    <a:pt x="148772" y="132474"/>
                  </a:lnTo>
                  <a:lnTo>
                    <a:pt x="149982" y="132060"/>
                  </a:lnTo>
                  <a:lnTo>
                    <a:pt x="152400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g30df25825c9_0_1387"/>
            <p:cNvSpPr/>
            <p:nvPr/>
          </p:nvSpPr>
          <p:spPr>
            <a:xfrm>
              <a:off x="10994716" y="1816997"/>
              <a:ext cx="61776" cy="106098"/>
            </a:xfrm>
            <a:custGeom>
              <a:rect b="b" l="l" r="r" t="t"/>
              <a:pathLst>
                <a:path extrusionOk="0" h="106098" w="61776">
                  <a:moveTo>
                    <a:pt x="9834" y="5453"/>
                  </a:moveTo>
                  <a:lnTo>
                    <a:pt x="9834" y="5453"/>
                  </a:lnTo>
                  <a:lnTo>
                    <a:pt x="6463" y="5453"/>
                  </a:lnTo>
                  <a:lnTo>
                    <a:pt x="5469" y="6864"/>
                  </a:lnTo>
                  <a:lnTo>
                    <a:pt x="0" y="37254"/>
                  </a:lnTo>
                  <a:lnTo>
                    <a:pt x="2138" y="61129"/>
                  </a:lnTo>
                  <a:lnTo>
                    <a:pt x="2885" y="77705"/>
                  </a:lnTo>
                  <a:lnTo>
                    <a:pt x="8863" y="90717"/>
                  </a:lnTo>
                  <a:lnTo>
                    <a:pt x="17164" y="99793"/>
                  </a:lnTo>
                  <a:lnTo>
                    <a:pt x="23205" y="103826"/>
                  </a:lnTo>
                  <a:lnTo>
                    <a:pt x="30573" y="106097"/>
                  </a:lnTo>
                  <a:lnTo>
                    <a:pt x="40595" y="103399"/>
                  </a:lnTo>
                  <a:lnTo>
                    <a:pt x="46554" y="96257"/>
                  </a:lnTo>
                  <a:lnTo>
                    <a:pt x="59499" y="74425"/>
                  </a:lnTo>
                  <a:lnTo>
                    <a:pt x="61775" y="58450"/>
                  </a:lnTo>
                  <a:lnTo>
                    <a:pt x="59091" y="33385"/>
                  </a:lnTo>
                  <a:lnTo>
                    <a:pt x="55010" y="19984"/>
                  </a:lnTo>
                  <a:lnTo>
                    <a:pt x="48491" y="9324"/>
                  </a:lnTo>
                  <a:lnTo>
                    <a:pt x="40892" y="3646"/>
                  </a:lnTo>
                  <a:lnTo>
                    <a:pt x="27885" y="0"/>
                  </a:lnTo>
                  <a:lnTo>
                    <a:pt x="26100" y="407"/>
                  </a:lnTo>
                  <a:lnTo>
                    <a:pt x="24912" y="1383"/>
                  </a:lnTo>
                  <a:lnTo>
                    <a:pt x="24119" y="2740"/>
                  </a:lnTo>
                  <a:lnTo>
                    <a:pt x="24296" y="4350"/>
                  </a:lnTo>
                  <a:lnTo>
                    <a:pt x="28884" y="1180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g30df25825c9_0_1387"/>
            <p:cNvSpPr/>
            <p:nvPr/>
          </p:nvSpPr>
          <p:spPr>
            <a:xfrm>
              <a:off x="10795000" y="1625600"/>
              <a:ext cx="171451" cy="294101"/>
            </a:xfrm>
            <a:custGeom>
              <a:rect b="b" l="l" r="r" t="t"/>
              <a:pathLst>
                <a:path extrusionOk="0" h="294101" w="171451">
                  <a:moveTo>
                    <a:pt x="0" y="0"/>
                  </a:moveTo>
                  <a:lnTo>
                    <a:pt x="0" y="0"/>
                  </a:lnTo>
                  <a:lnTo>
                    <a:pt x="4363" y="10139"/>
                  </a:lnTo>
                  <a:lnTo>
                    <a:pt x="11245" y="38378"/>
                  </a:lnTo>
                  <a:lnTo>
                    <a:pt x="21254" y="64512"/>
                  </a:lnTo>
                  <a:lnTo>
                    <a:pt x="31762" y="95383"/>
                  </a:lnTo>
                  <a:lnTo>
                    <a:pt x="40218" y="120676"/>
                  </a:lnTo>
                  <a:lnTo>
                    <a:pt x="46568" y="143079"/>
                  </a:lnTo>
                  <a:lnTo>
                    <a:pt x="49545" y="174333"/>
                  </a:lnTo>
                  <a:lnTo>
                    <a:pt x="50429" y="203662"/>
                  </a:lnTo>
                  <a:lnTo>
                    <a:pt x="50691" y="230226"/>
                  </a:lnTo>
                  <a:lnTo>
                    <a:pt x="47396" y="259343"/>
                  </a:lnTo>
                  <a:lnTo>
                    <a:pt x="40667" y="288530"/>
                  </a:lnTo>
                  <a:lnTo>
                    <a:pt x="39241" y="294041"/>
                  </a:lnTo>
                  <a:lnTo>
                    <a:pt x="39567" y="294100"/>
                  </a:lnTo>
                  <a:lnTo>
                    <a:pt x="41809" y="290402"/>
                  </a:lnTo>
                  <a:lnTo>
                    <a:pt x="44634" y="265685"/>
                  </a:lnTo>
                  <a:lnTo>
                    <a:pt x="48658" y="239745"/>
                  </a:lnTo>
                  <a:lnTo>
                    <a:pt x="52260" y="217265"/>
                  </a:lnTo>
                  <a:lnTo>
                    <a:pt x="63426" y="186451"/>
                  </a:lnTo>
                  <a:lnTo>
                    <a:pt x="66524" y="179057"/>
                  </a:lnTo>
                  <a:lnTo>
                    <a:pt x="74017" y="172950"/>
                  </a:lnTo>
                  <a:lnTo>
                    <a:pt x="96074" y="163280"/>
                  </a:lnTo>
                  <a:lnTo>
                    <a:pt x="108316" y="162645"/>
                  </a:lnTo>
                  <a:lnTo>
                    <a:pt x="120107" y="165420"/>
                  </a:lnTo>
                  <a:lnTo>
                    <a:pt x="130052" y="171357"/>
                  </a:lnTo>
                  <a:lnTo>
                    <a:pt x="137293" y="180581"/>
                  </a:lnTo>
                  <a:lnTo>
                    <a:pt x="149966" y="210622"/>
                  </a:lnTo>
                  <a:lnTo>
                    <a:pt x="155832" y="234484"/>
                  </a:lnTo>
                  <a:lnTo>
                    <a:pt x="158591" y="262172"/>
                  </a:lnTo>
                  <a:lnTo>
                    <a:pt x="163564" y="282997"/>
                  </a:lnTo>
                  <a:lnTo>
                    <a:pt x="167475" y="291112"/>
                  </a:lnTo>
                  <a:lnTo>
                    <a:pt x="168799" y="292852"/>
                  </a:lnTo>
                  <a:lnTo>
                    <a:pt x="169683" y="293307"/>
                  </a:lnTo>
                  <a:lnTo>
                    <a:pt x="171450" y="292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phical user interface&#10;&#10;Description automatically generated" id="1144" name="Google Shape;1144;g30df25825c9_0_23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8479" y="0"/>
            <a:ext cx="909504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1149" name="Google Shape;1149;g30df25825c9_0_23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2187" y="0"/>
            <a:ext cx="888762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1154" name="Google Shape;1154;g30df25825c9_0_23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7241" y="0"/>
            <a:ext cx="87375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1159" name="Google Shape;1159;g30df25825c9_0_23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1101" y="278780"/>
            <a:ext cx="8808211" cy="647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4" name="Google Shape;1164;g30df25825c9_0_23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6013" y="183552"/>
            <a:ext cx="6600000" cy="62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" name="Google Shape;1169;g30df25825c9_0_23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6018" y="161367"/>
            <a:ext cx="7623900" cy="630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, letter&#10;&#10;Description automatically generated" id="1174" name="Google Shape;1174;g30df25825c9_0_23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7550" y="863600"/>
            <a:ext cx="8216900" cy="513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g30df25825c9_0_2328"/>
          <p:cNvSpPr/>
          <p:nvPr/>
        </p:nvSpPr>
        <p:spPr>
          <a:xfrm>
            <a:off x="4215323" y="1018493"/>
            <a:ext cx="238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02122"/>
                </a:solidFill>
                <a:latin typeface="Consolas"/>
                <a:ea typeface="Consolas"/>
                <a:cs typeface="Consolas"/>
                <a:sym typeface="Consolas"/>
              </a:rPr>
              <a:t>Jyutping: ci</a:t>
            </a:r>
            <a:r>
              <a:rPr b="0" baseline="30000" i="0" lang="en-US" sz="1800" u="none" cap="none" strike="noStrike">
                <a:solidFill>
                  <a:srgbClr val="202122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b="0" i="0" lang="en-US" sz="1800" u="none" cap="none" strike="noStrike">
                <a:solidFill>
                  <a:srgbClr val="202122"/>
                </a:solidFill>
                <a:latin typeface="Consolas"/>
                <a:ea typeface="Consolas"/>
                <a:cs typeface="Consolas"/>
                <a:sym typeface="Consolas"/>
              </a:rPr>
              <a:t> sin</a:t>
            </a:r>
            <a:r>
              <a:rPr b="0" baseline="30000" i="0" lang="en-US" sz="1800" u="none" cap="none" strike="noStrike">
                <a:solidFill>
                  <a:srgbClr val="202122"/>
                </a:solidFill>
                <a:latin typeface="Consolas"/>
                <a:ea typeface="Consolas"/>
                <a:cs typeface="Consolas"/>
                <a:sym typeface="Consolas"/>
              </a:rPr>
              <a:t>3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30df25825c9_0_2333"/>
          <p:cNvSpPr txBox="1"/>
          <p:nvPr>
            <p:ph idx="1" type="body"/>
          </p:nvPr>
        </p:nvSpPr>
        <p:spPr>
          <a:xfrm>
            <a:off x="1827900" y="5826900"/>
            <a:ext cx="85362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https://www.youtube.com/watch?v=S1v_d_e_E_g</a:t>
            </a:r>
            <a:endParaRPr/>
          </a:p>
        </p:txBody>
      </p:sp>
      <p:sp>
        <p:nvSpPr>
          <p:cNvPr id="1182" name="Google Shape;1182;g30df25825c9_0_2333"/>
          <p:cNvSpPr txBox="1"/>
          <p:nvPr/>
        </p:nvSpPr>
        <p:spPr>
          <a:xfrm>
            <a:off x="802050" y="799250"/>
            <a:ext cx="6095400" cy="25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走先喇 (I go first la) zau2 sin1 laa1</a:t>
            </a:r>
            <a:endParaRPr b="0" i="0" sz="2300" u="none" cap="none" strike="noStrike">
              <a:solidFill>
                <a:schemeClr val="dk1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係咁先啦  (that’s it la.) hai6 gam3 sin1 laa1</a:t>
            </a:r>
            <a:endParaRPr b="0" i="0" sz="2300" u="none" cap="none" strike="noStrike">
              <a:solidFill>
                <a:schemeClr val="dk1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再見啦(喇) (see you again la) zoi3 gin3</a:t>
            </a:r>
            <a:endParaRPr b="0" i="0" sz="2300" u="none" cap="none" strike="noStrike">
              <a:solidFill>
                <a:schemeClr val="dk1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唔係啊 (no ar) m4 hai6 aa1</a:t>
            </a:r>
            <a:endParaRPr b="0" i="0" sz="2300" u="none" cap="none" strike="noStrike">
              <a:solidFill>
                <a:schemeClr val="dk1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喂呀 (hey) wai3 aa1</a:t>
            </a:r>
            <a:endParaRPr b="0" i="0" sz="2300" u="none" cap="none" strike="noStrike">
              <a:solidFill>
                <a:schemeClr val="dk1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咩話? (what?) me1 waa6</a:t>
            </a:r>
            <a:endParaRPr b="0" i="0" sz="2300" u="none" cap="none" strike="noStrike">
              <a:solidFill>
                <a:schemeClr val="dk1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83" name="Google Shape;1183;g30df25825c9_0_23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2525" y="2089675"/>
            <a:ext cx="6578650" cy="353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ble&#10;&#10;Description automatically generated" id="444" name="Google Shape;444;g30df25825c9_0_15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4700" y="108550"/>
            <a:ext cx="5317476" cy="6505327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30df25825c9_0_150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6" name="Google Shape;446;g30df25825c9_0_15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5500" y="605255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30df25825c9_0_1507"/>
          <p:cNvSpPr/>
          <p:nvPr/>
        </p:nvSpPr>
        <p:spPr>
          <a:xfrm>
            <a:off x="2895633" y="5112722"/>
            <a:ext cx="634967" cy="275722"/>
          </a:xfrm>
          <a:custGeom>
            <a:rect b="b" l="l" r="r" t="t"/>
            <a:pathLst>
              <a:path extrusionOk="0" h="275722" w="634967">
                <a:moveTo>
                  <a:pt x="88867" y="240328"/>
                </a:moveTo>
                <a:lnTo>
                  <a:pt x="88867" y="240328"/>
                </a:lnTo>
                <a:lnTo>
                  <a:pt x="97705" y="240328"/>
                </a:lnTo>
                <a:lnTo>
                  <a:pt x="101732" y="242209"/>
                </a:lnTo>
                <a:lnTo>
                  <a:pt x="103793" y="243699"/>
                </a:lnTo>
                <a:lnTo>
                  <a:pt x="134070" y="249788"/>
                </a:lnTo>
                <a:lnTo>
                  <a:pt x="163230" y="253093"/>
                </a:lnTo>
                <a:lnTo>
                  <a:pt x="191986" y="257927"/>
                </a:lnTo>
                <a:lnTo>
                  <a:pt x="216317" y="260830"/>
                </a:lnTo>
                <a:lnTo>
                  <a:pt x="241400" y="264277"/>
                </a:lnTo>
                <a:lnTo>
                  <a:pt x="268588" y="265298"/>
                </a:lnTo>
                <a:lnTo>
                  <a:pt x="295223" y="267482"/>
                </a:lnTo>
                <a:lnTo>
                  <a:pt x="326557" y="271171"/>
                </a:lnTo>
                <a:lnTo>
                  <a:pt x="351901" y="271899"/>
                </a:lnTo>
                <a:lnTo>
                  <a:pt x="378077" y="272730"/>
                </a:lnTo>
                <a:lnTo>
                  <a:pt x="404021" y="275721"/>
                </a:lnTo>
                <a:lnTo>
                  <a:pt x="432427" y="273007"/>
                </a:lnTo>
                <a:lnTo>
                  <a:pt x="462251" y="267134"/>
                </a:lnTo>
                <a:lnTo>
                  <a:pt x="475842" y="264263"/>
                </a:lnTo>
                <a:lnTo>
                  <a:pt x="498745" y="255657"/>
                </a:lnTo>
                <a:lnTo>
                  <a:pt x="529478" y="250003"/>
                </a:lnTo>
                <a:lnTo>
                  <a:pt x="559866" y="246970"/>
                </a:lnTo>
                <a:lnTo>
                  <a:pt x="583030" y="245990"/>
                </a:lnTo>
                <a:lnTo>
                  <a:pt x="614515" y="240590"/>
                </a:lnTo>
                <a:lnTo>
                  <a:pt x="619970" y="240406"/>
                </a:lnTo>
                <a:lnTo>
                  <a:pt x="620736" y="239674"/>
                </a:lnTo>
                <a:lnTo>
                  <a:pt x="622065" y="234867"/>
                </a:lnTo>
                <a:lnTo>
                  <a:pt x="622267" y="211849"/>
                </a:lnTo>
                <a:lnTo>
                  <a:pt x="624148" y="208150"/>
                </a:lnTo>
                <a:lnTo>
                  <a:pt x="626631" y="204155"/>
                </a:lnTo>
                <a:lnTo>
                  <a:pt x="628225" y="195841"/>
                </a:lnTo>
                <a:lnTo>
                  <a:pt x="628355" y="193737"/>
                </a:lnTo>
                <a:lnTo>
                  <a:pt x="630382" y="189517"/>
                </a:lnTo>
                <a:lnTo>
                  <a:pt x="632930" y="185290"/>
                </a:lnTo>
                <a:lnTo>
                  <a:pt x="634363" y="178238"/>
                </a:lnTo>
                <a:lnTo>
                  <a:pt x="634944" y="147084"/>
                </a:lnTo>
                <a:lnTo>
                  <a:pt x="634966" y="117554"/>
                </a:lnTo>
                <a:lnTo>
                  <a:pt x="633086" y="98746"/>
                </a:lnTo>
                <a:lnTo>
                  <a:pt x="627128" y="71152"/>
                </a:lnTo>
                <a:lnTo>
                  <a:pt x="619856" y="54118"/>
                </a:lnTo>
                <a:lnTo>
                  <a:pt x="615442" y="23144"/>
                </a:lnTo>
                <a:lnTo>
                  <a:pt x="610176" y="12118"/>
                </a:lnTo>
                <a:lnTo>
                  <a:pt x="609574" y="0"/>
                </a:lnTo>
                <a:lnTo>
                  <a:pt x="609567" y="4581"/>
                </a:lnTo>
                <a:lnTo>
                  <a:pt x="607686" y="5023"/>
                </a:lnTo>
                <a:lnTo>
                  <a:pt x="604100" y="5308"/>
                </a:lnTo>
                <a:lnTo>
                  <a:pt x="576757" y="16932"/>
                </a:lnTo>
                <a:lnTo>
                  <a:pt x="547164" y="22215"/>
                </a:lnTo>
                <a:lnTo>
                  <a:pt x="519032" y="24479"/>
                </a:lnTo>
                <a:lnTo>
                  <a:pt x="495253" y="28597"/>
                </a:lnTo>
                <a:lnTo>
                  <a:pt x="466492" y="30132"/>
                </a:lnTo>
                <a:lnTo>
                  <a:pt x="437038" y="31293"/>
                </a:lnTo>
                <a:lnTo>
                  <a:pt x="405527" y="35766"/>
                </a:lnTo>
                <a:lnTo>
                  <a:pt x="376955" y="36725"/>
                </a:lnTo>
                <a:lnTo>
                  <a:pt x="345441" y="37009"/>
                </a:lnTo>
                <a:lnTo>
                  <a:pt x="318230" y="37092"/>
                </a:lnTo>
                <a:lnTo>
                  <a:pt x="288530" y="37117"/>
                </a:lnTo>
                <a:lnTo>
                  <a:pt x="265800" y="37123"/>
                </a:lnTo>
                <a:lnTo>
                  <a:pt x="243939" y="37126"/>
                </a:lnTo>
                <a:lnTo>
                  <a:pt x="222464" y="37127"/>
                </a:lnTo>
                <a:lnTo>
                  <a:pt x="194303" y="37128"/>
                </a:lnTo>
                <a:lnTo>
                  <a:pt x="170672" y="35247"/>
                </a:lnTo>
                <a:lnTo>
                  <a:pt x="145796" y="32102"/>
                </a:lnTo>
                <a:lnTo>
                  <a:pt x="115478" y="27668"/>
                </a:lnTo>
                <a:lnTo>
                  <a:pt x="85448" y="25068"/>
                </a:lnTo>
                <a:lnTo>
                  <a:pt x="69901" y="25323"/>
                </a:lnTo>
                <a:lnTo>
                  <a:pt x="51020" y="30397"/>
                </a:lnTo>
                <a:lnTo>
                  <a:pt x="35965" y="30756"/>
                </a:lnTo>
                <a:lnTo>
                  <a:pt x="31723" y="32649"/>
                </a:lnTo>
                <a:lnTo>
                  <a:pt x="10551" y="51977"/>
                </a:lnTo>
                <a:lnTo>
                  <a:pt x="4200" y="61675"/>
                </a:lnTo>
                <a:lnTo>
                  <a:pt x="1221" y="73487"/>
                </a:lnTo>
                <a:lnTo>
                  <a:pt x="132" y="98090"/>
                </a:lnTo>
                <a:lnTo>
                  <a:pt x="0" y="125526"/>
                </a:lnTo>
                <a:lnTo>
                  <a:pt x="1853" y="155830"/>
                </a:lnTo>
                <a:lnTo>
                  <a:pt x="5435" y="177698"/>
                </a:lnTo>
                <a:lnTo>
                  <a:pt x="6201" y="203666"/>
                </a:lnTo>
                <a:lnTo>
                  <a:pt x="6971" y="214156"/>
                </a:lnTo>
                <a:lnTo>
                  <a:pt x="9665" y="221171"/>
                </a:lnTo>
                <a:lnTo>
                  <a:pt x="11371" y="223323"/>
                </a:lnTo>
                <a:lnTo>
                  <a:pt x="23323" y="231614"/>
                </a:lnTo>
                <a:lnTo>
                  <a:pt x="31717" y="233978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g30df25825c9_0_1507"/>
          <p:cNvSpPr/>
          <p:nvPr/>
        </p:nvSpPr>
        <p:spPr>
          <a:xfrm>
            <a:off x="3924300" y="5334392"/>
            <a:ext cx="246741" cy="37709"/>
          </a:xfrm>
          <a:custGeom>
            <a:rect b="b" l="l" r="r" t="t"/>
            <a:pathLst>
              <a:path extrusionOk="0" h="37709" w="246741">
                <a:moveTo>
                  <a:pt x="0" y="5958"/>
                </a:moveTo>
                <a:lnTo>
                  <a:pt x="0" y="5958"/>
                </a:lnTo>
                <a:lnTo>
                  <a:pt x="0" y="2588"/>
                </a:lnTo>
                <a:lnTo>
                  <a:pt x="1411" y="1594"/>
                </a:lnTo>
                <a:lnTo>
                  <a:pt x="13815" y="0"/>
                </a:lnTo>
                <a:lnTo>
                  <a:pt x="30355" y="365"/>
                </a:lnTo>
                <a:lnTo>
                  <a:pt x="58865" y="6079"/>
                </a:lnTo>
                <a:lnTo>
                  <a:pt x="79884" y="10868"/>
                </a:lnTo>
                <a:lnTo>
                  <a:pt x="107424" y="15395"/>
                </a:lnTo>
                <a:lnTo>
                  <a:pt x="133952" y="22378"/>
                </a:lnTo>
                <a:lnTo>
                  <a:pt x="161874" y="24489"/>
                </a:lnTo>
                <a:lnTo>
                  <a:pt x="172133" y="25482"/>
                </a:lnTo>
                <a:lnTo>
                  <a:pt x="203116" y="32833"/>
                </a:lnTo>
                <a:lnTo>
                  <a:pt x="215875" y="36264"/>
                </a:lnTo>
                <a:lnTo>
                  <a:pt x="246740" y="37708"/>
                </a:lnTo>
                <a:lnTo>
                  <a:pt x="241300" y="37708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30df25825c9_0_1507"/>
          <p:cNvSpPr/>
          <p:nvPr/>
        </p:nvSpPr>
        <p:spPr>
          <a:xfrm>
            <a:off x="4552950" y="5327650"/>
            <a:ext cx="450851" cy="6351"/>
          </a:xfrm>
          <a:custGeom>
            <a:rect b="b" l="l" r="r" t="t"/>
            <a:pathLst>
              <a:path extrusionOk="0" h="6351" w="450851">
                <a:moveTo>
                  <a:pt x="0" y="6350"/>
                </a:moveTo>
                <a:lnTo>
                  <a:pt x="0" y="6350"/>
                </a:lnTo>
                <a:lnTo>
                  <a:pt x="6742" y="6350"/>
                </a:lnTo>
                <a:lnTo>
                  <a:pt x="11933" y="4469"/>
                </a:lnTo>
                <a:lnTo>
                  <a:pt x="14306" y="2979"/>
                </a:lnTo>
                <a:lnTo>
                  <a:pt x="24386" y="883"/>
                </a:lnTo>
                <a:lnTo>
                  <a:pt x="52981" y="52"/>
                </a:lnTo>
                <a:lnTo>
                  <a:pt x="84098" y="5"/>
                </a:lnTo>
                <a:lnTo>
                  <a:pt x="107625" y="707"/>
                </a:lnTo>
                <a:lnTo>
                  <a:pt x="134508" y="4364"/>
                </a:lnTo>
                <a:lnTo>
                  <a:pt x="161069" y="5958"/>
                </a:lnTo>
                <a:lnTo>
                  <a:pt x="184837" y="6234"/>
                </a:lnTo>
                <a:lnTo>
                  <a:pt x="214781" y="6327"/>
                </a:lnTo>
                <a:lnTo>
                  <a:pt x="244737" y="1981"/>
                </a:lnTo>
                <a:lnTo>
                  <a:pt x="262387" y="1292"/>
                </a:lnTo>
                <a:lnTo>
                  <a:pt x="289158" y="5142"/>
                </a:lnTo>
                <a:lnTo>
                  <a:pt x="318655" y="6191"/>
                </a:lnTo>
                <a:lnTo>
                  <a:pt x="346133" y="4437"/>
                </a:lnTo>
                <a:lnTo>
                  <a:pt x="370006" y="584"/>
                </a:lnTo>
                <a:lnTo>
                  <a:pt x="400145" y="52"/>
                </a:lnTo>
                <a:lnTo>
                  <a:pt x="431681" y="3"/>
                </a:lnTo>
                <a:lnTo>
                  <a:pt x="450753" y="0"/>
                </a:lnTo>
                <a:lnTo>
                  <a:pt x="450850" y="63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g30df25825c9_0_1507"/>
          <p:cNvSpPr/>
          <p:nvPr/>
        </p:nvSpPr>
        <p:spPr>
          <a:xfrm>
            <a:off x="5473700" y="5353050"/>
            <a:ext cx="253891" cy="6317"/>
          </a:xfrm>
          <a:custGeom>
            <a:rect b="b" l="l" r="r" t="t"/>
            <a:pathLst>
              <a:path extrusionOk="0" h="6317" w="253891">
                <a:moveTo>
                  <a:pt x="0" y="0"/>
                </a:moveTo>
                <a:lnTo>
                  <a:pt x="0" y="0"/>
                </a:lnTo>
                <a:lnTo>
                  <a:pt x="30038" y="0"/>
                </a:lnTo>
                <a:lnTo>
                  <a:pt x="59289" y="0"/>
                </a:lnTo>
                <a:lnTo>
                  <a:pt x="88902" y="0"/>
                </a:lnTo>
                <a:lnTo>
                  <a:pt x="110067" y="705"/>
                </a:lnTo>
                <a:lnTo>
                  <a:pt x="136172" y="5761"/>
                </a:lnTo>
                <a:lnTo>
                  <a:pt x="167913" y="6316"/>
                </a:lnTo>
                <a:lnTo>
                  <a:pt x="199417" y="5643"/>
                </a:lnTo>
                <a:lnTo>
                  <a:pt x="224013" y="261"/>
                </a:lnTo>
                <a:lnTo>
                  <a:pt x="253890" y="0"/>
                </a:lnTo>
                <a:lnTo>
                  <a:pt x="247650" y="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1" name="Google Shape;451;g30df25825c9_0_1507"/>
          <p:cNvGrpSpPr/>
          <p:nvPr/>
        </p:nvGrpSpPr>
        <p:grpSpPr>
          <a:xfrm>
            <a:off x="4349750" y="3295650"/>
            <a:ext cx="171451" cy="88901"/>
            <a:chOff x="4349750" y="3295650"/>
            <a:chExt cx="171451" cy="88901"/>
          </a:xfrm>
        </p:grpSpPr>
        <p:sp>
          <p:nvSpPr>
            <p:cNvPr id="452" name="Google Shape;452;g30df25825c9_0_1507"/>
            <p:cNvSpPr/>
            <p:nvPr/>
          </p:nvSpPr>
          <p:spPr>
            <a:xfrm>
              <a:off x="4349750" y="3308350"/>
              <a:ext cx="171451" cy="19051"/>
            </a:xfrm>
            <a:custGeom>
              <a:rect b="b" l="l" r="r" t="t"/>
              <a:pathLst>
                <a:path extrusionOk="0" h="19051" w="171451">
                  <a:moveTo>
                    <a:pt x="0" y="0"/>
                  </a:moveTo>
                  <a:lnTo>
                    <a:pt x="0" y="0"/>
                  </a:lnTo>
                  <a:lnTo>
                    <a:pt x="30659" y="0"/>
                  </a:lnTo>
                  <a:lnTo>
                    <a:pt x="58494" y="8838"/>
                  </a:lnTo>
                  <a:lnTo>
                    <a:pt x="89450" y="16838"/>
                  </a:lnTo>
                  <a:lnTo>
                    <a:pt x="119938" y="18856"/>
                  </a:lnTo>
                  <a:lnTo>
                    <a:pt x="150462" y="19042"/>
                  </a:lnTo>
                  <a:lnTo>
                    <a:pt x="171450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g30df25825c9_0_1507"/>
            <p:cNvSpPr/>
            <p:nvPr/>
          </p:nvSpPr>
          <p:spPr>
            <a:xfrm>
              <a:off x="4464050" y="3295650"/>
              <a:ext cx="44422" cy="88901"/>
            </a:xfrm>
            <a:custGeom>
              <a:rect b="b" l="l" r="r" t="t"/>
              <a:pathLst>
                <a:path extrusionOk="0" h="88901" w="44422">
                  <a:moveTo>
                    <a:pt x="31750" y="0"/>
                  </a:moveTo>
                  <a:lnTo>
                    <a:pt x="31750" y="0"/>
                  </a:lnTo>
                  <a:lnTo>
                    <a:pt x="31750" y="3371"/>
                  </a:lnTo>
                  <a:lnTo>
                    <a:pt x="33631" y="6907"/>
                  </a:lnTo>
                  <a:lnTo>
                    <a:pt x="41875" y="17007"/>
                  </a:lnTo>
                  <a:lnTo>
                    <a:pt x="43687" y="23305"/>
                  </a:lnTo>
                  <a:lnTo>
                    <a:pt x="44421" y="38121"/>
                  </a:lnTo>
                  <a:lnTo>
                    <a:pt x="42556" y="43519"/>
                  </a:lnTo>
                  <a:lnTo>
                    <a:pt x="40080" y="48269"/>
                  </a:lnTo>
                  <a:lnTo>
                    <a:pt x="37981" y="54911"/>
                  </a:lnTo>
                  <a:lnTo>
                    <a:pt x="33910" y="62053"/>
                  </a:lnTo>
                  <a:lnTo>
                    <a:pt x="32710" y="68971"/>
                  </a:lnTo>
                  <a:lnTo>
                    <a:pt x="30979" y="72087"/>
                  </a:lnTo>
                  <a:lnTo>
                    <a:pt x="25293" y="77429"/>
                  </a:lnTo>
                  <a:lnTo>
                    <a:pt x="19943" y="80274"/>
                  </a:lnTo>
                  <a:lnTo>
                    <a:pt x="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458" name="Google Shape;458;g30df25825c9_0_15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3775" y="76200"/>
            <a:ext cx="5470376" cy="6621174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30df25825c9_0_15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0" name="Google Shape;460;g30df25825c9_0_15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5500" y="605255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30df25825c9_0_1520"/>
          <p:cNvSpPr/>
          <p:nvPr/>
        </p:nvSpPr>
        <p:spPr>
          <a:xfrm>
            <a:off x="3219822" y="2414288"/>
            <a:ext cx="537763" cy="766978"/>
          </a:xfrm>
          <a:custGeom>
            <a:rect b="b" l="l" r="r" t="t"/>
            <a:pathLst>
              <a:path extrusionOk="0" h="766978" w="537763">
                <a:moveTo>
                  <a:pt x="107578" y="709912"/>
                </a:moveTo>
                <a:lnTo>
                  <a:pt x="107578" y="709912"/>
                </a:lnTo>
                <a:lnTo>
                  <a:pt x="135989" y="709912"/>
                </a:lnTo>
                <a:lnTo>
                  <a:pt x="166662" y="709912"/>
                </a:lnTo>
                <a:lnTo>
                  <a:pt x="196090" y="709912"/>
                </a:lnTo>
                <a:lnTo>
                  <a:pt x="223725" y="709912"/>
                </a:lnTo>
                <a:lnTo>
                  <a:pt x="255114" y="709912"/>
                </a:lnTo>
                <a:lnTo>
                  <a:pt x="286063" y="709912"/>
                </a:lnTo>
                <a:lnTo>
                  <a:pt x="315842" y="706541"/>
                </a:lnTo>
                <a:lnTo>
                  <a:pt x="343006" y="703445"/>
                </a:lnTo>
                <a:lnTo>
                  <a:pt x="374341" y="698172"/>
                </a:lnTo>
                <a:lnTo>
                  <a:pt x="405466" y="692332"/>
                </a:lnTo>
                <a:lnTo>
                  <a:pt x="432516" y="687142"/>
                </a:lnTo>
                <a:lnTo>
                  <a:pt x="463461" y="681487"/>
                </a:lnTo>
                <a:lnTo>
                  <a:pt x="483564" y="677408"/>
                </a:lnTo>
                <a:lnTo>
                  <a:pt x="505408" y="660572"/>
                </a:lnTo>
                <a:lnTo>
                  <a:pt x="534770" y="631950"/>
                </a:lnTo>
                <a:lnTo>
                  <a:pt x="537330" y="623757"/>
                </a:lnTo>
                <a:lnTo>
                  <a:pt x="537762" y="613765"/>
                </a:lnTo>
                <a:lnTo>
                  <a:pt x="528467" y="582183"/>
                </a:lnTo>
                <a:lnTo>
                  <a:pt x="518168" y="554437"/>
                </a:lnTo>
                <a:lnTo>
                  <a:pt x="507622" y="523475"/>
                </a:lnTo>
                <a:lnTo>
                  <a:pt x="501276" y="499685"/>
                </a:lnTo>
                <a:lnTo>
                  <a:pt x="496182" y="469733"/>
                </a:lnTo>
                <a:lnTo>
                  <a:pt x="495300" y="443152"/>
                </a:lnTo>
                <a:lnTo>
                  <a:pt x="495038" y="412934"/>
                </a:lnTo>
                <a:lnTo>
                  <a:pt x="494961" y="388380"/>
                </a:lnTo>
                <a:lnTo>
                  <a:pt x="494935" y="357461"/>
                </a:lnTo>
                <a:lnTo>
                  <a:pt x="493047" y="334421"/>
                </a:lnTo>
                <a:lnTo>
                  <a:pt x="489461" y="309696"/>
                </a:lnTo>
                <a:lnTo>
                  <a:pt x="493116" y="282313"/>
                </a:lnTo>
                <a:lnTo>
                  <a:pt x="495097" y="250899"/>
                </a:lnTo>
                <a:lnTo>
                  <a:pt x="498060" y="229564"/>
                </a:lnTo>
                <a:lnTo>
                  <a:pt x="499848" y="206441"/>
                </a:lnTo>
                <a:lnTo>
                  <a:pt x="499937" y="182758"/>
                </a:lnTo>
                <a:lnTo>
                  <a:pt x="496726" y="151708"/>
                </a:lnTo>
                <a:lnTo>
                  <a:pt x="493402" y="123739"/>
                </a:lnTo>
                <a:lnTo>
                  <a:pt x="486244" y="99728"/>
                </a:lnTo>
                <a:lnTo>
                  <a:pt x="474554" y="69701"/>
                </a:lnTo>
                <a:lnTo>
                  <a:pt x="469110" y="48457"/>
                </a:lnTo>
                <a:lnTo>
                  <a:pt x="463227" y="39400"/>
                </a:lnTo>
                <a:lnTo>
                  <a:pt x="448611" y="26368"/>
                </a:lnTo>
                <a:lnTo>
                  <a:pt x="420364" y="11988"/>
                </a:lnTo>
                <a:lnTo>
                  <a:pt x="398987" y="5233"/>
                </a:lnTo>
                <a:lnTo>
                  <a:pt x="376793" y="1610"/>
                </a:lnTo>
                <a:lnTo>
                  <a:pt x="350466" y="0"/>
                </a:lnTo>
                <a:lnTo>
                  <a:pt x="321361" y="2465"/>
                </a:lnTo>
                <a:lnTo>
                  <a:pt x="295961" y="4293"/>
                </a:lnTo>
                <a:lnTo>
                  <a:pt x="270561" y="4834"/>
                </a:lnTo>
                <a:lnTo>
                  <a:pt x="241059" y="10087"/>
                </a:lnTo>
                <a:lnTo>
                  <a:pt x="215645" y="15880"/>
                </a:lnTo>
                <a:lnTo>
                  <a:pt x="184048" y="21359"/>
                </a:lnTo>
                <a:lnTo>
                  <a:pt x="159634" y="24002"/>
                </a:lnTo>
                <a:lnTo>
                  <a:pt x="130221" y="30858"/>
                </a:lnTo>
                <a:lnTo>
                  <a:pt x="103662" y="39007"/>
                </a:lnTo>
                <a:lnTo>
                  <a:pt x="89641" y="45302"/>
                </a:lnTo>
                <a:lnTo>
                  <a:pt x="87859" y="47411"/>
                </a:lnTo>
                <a:lnTo>
                  <a:pt x="87377" y="49522"/>
                </a:lnTo>
                <a:lnTo>
                  <a:pt x="90068" y="57746"/>
                </a:lnTo>
                <a:lnTo>
                  <a:pt x="91672" y="61352"/>
                </a:lnTo>
                <a:lnTo>
                  <a:pt x="117741" y="88977"/>
                </a:lnTo>
                <a:lnTo>
                  <a:pt x="122678" y="102800"/>
                </a:lnTo>
                <a:lnTo>
                  <a:pt x="125458" y="126449"/>
                </a:lnTo>
                <a:lnTo>
                  <a:pt x="124400" y="147567"/>
                </a:lnTo>
                <a:lnTo>
                  <a:pt x="117721" y="177458"/>
                </a:lnTo>
                <a:lnTo>
                  <a:pt x="108310" y="207053"/>
                </a:lnTo>
                <a:lnTo>
                  <a:pt x="99955" y="238164"/>
                </a:lnTo>
                <a:lnTo>
                  <a:pt x="93011" y="262983"/>
                </a:lnTo>
                <a:lnTo>
                  <a:pt x="84344" y="294696"/>
                </a:lnTo>
                <a:lnTo>
                  <a:pt x="75838" y="322075"/>
                </a:lnTo>
                <a:lnTo>
                  <a:pt x="67363" y="347866"/>
                </a:lnTo>
                <a:lnTo>
                  <a:pt x="58895" y="373343"/>
                </a:lnTo>
                <a:lnTo>
                  <a:pt x="50428" y="398758"/>
                </a:lnTo>
                <a:lnTo>
                  <a:pt x="41961" y="427532"/>
                </a:lnTo>
                <a:lnTo>
                  <a:pt x="31378" y="456844"/>
                </a:lnTo>
                <a:lnTo>
                  <a:pt x="22911" y="481496"/>
                </a:lnTo>
                <a:lnTo>
                  <a:pt x="16561" y="507158"/>
                </a:lnTo>
                <a:lnTo>
                  <a:pt x="8095" y="537296"/>
                </a:lnTo>
                <a:lnTo>
                  <a:pt x="882" y="566687"/>
                </a:lnTo>
                <a:lnTo>
                  <a:pt x="0" y="593862"/>
                </a:lnTo>
                <a:lnTo>
                  <a:pt x="407" y="622103"/>
                </a:lnTo>
                <a:lnTo>
                  <a:pt x="4669" y="653395"/>
                </a:lnTo>
                <a:lnTo>
                  <a:pt x="9090" y="683383"/>
                </a:lnTo>
                <a:lnTo>
                  <a:pt x="18606" y="713701"/>
                </a:lnTo>
                <a:lnTo>
                  <a:pt x="25432" y="727411"/>
                </a:lnTo>
                <a:lnTo>
                  <a:pt x="33574" y="737122"/>
                </a:lnTo>
                <a:lnTo>
                  <a:pt x="54078" y="751522"/>
                </a:lnTo>
                <a:lnTo>
                  <a:pt x="58635" y="753100"/>
                </a:lnTo>
                <a:lnTo>
                  <a:pt x="60133" y="754226"/>
                </a:lnTo>
                <a:lnTo>
                  <a:pt x="62946" y="758476"/>
                </a:lnTo>
                <a:lnTo>
                  <a:pt x="80967" y="765607"/>
                </a:lnTo>
                <a:lnTo>
                  <a:pt x="100295" y="766977"/>
                </a:lnTo>
                <a:lnTo>
                  <a:pt x="102722" y="766299"/>
                </a:lnTo>
                <a:lnTo>
                  <a:pt x="107578" y="760712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2" name="Google Shape;462;g30df25825c9_0_1520"/>
          <p:cNvGrpSpPr/>
          <p:nvPr/>
        </p:nvGrpSpPr>
        <p:grpSpPr>
          <a:xfrm>
            <a:off x="9093200" y="3337971"/>
            <a:ext cx="1364206" cy="522830"/>
            <a:chOff x="9093200" y="3337971"/>
            <a:chExt cx="1364206" cy="522830"/>
          </a:xfrm>
        </p:grpSpPr>
        <p:sp>
          <p:nvSpPr>
            <p:cNvPr id="463" name="Google Shape;463;g30df25825c9_0_1520"/>
            <p:cNvSpPr/>
            <p:nvPr/>
          </p:nvSpPr>
          <p:spPr>
            <a:xfrm>
              <a:off x="9093200" y="3337971"/>
              <a:ext cx="336551" cy="414880"/>
            </a:xfrm>
            <a:custGeom>
              <a:rect b="b" l="l" r="r" t="t"/>
              <a:pathLst>
                <a:path extrusionOk="0" h="414880" w="336551">
                  <a:moveTo>
                    <a:pt x="0" y="84679"/>
                  </a:moveTo>
                  <a:lnTo>
                    <a:pt x="0" y="84679"/>
                  </a:lnTo>
                  <a:lnTo>
                    <a:pt x="0" y="69752"/>
                  </a:lnTo>
                  <a:lnTo>
                    <a:pt x="6741" y="60108"/>
                  </a:lnTo>
                  <a:lnTo>
                    <a:pt x="25729" y="46967"/>
                  </a:lnTo>
                  <a:lnTo>
                    <a:pt x="56044" y="27319"/>
                  </a:lnTo>
                  <a:lnTo>
                    <a:pt x="86094" y="13742"/>
                  </a:lnTo>
                  <a:lnTo>
                    <a:pt x="115350" y="3688"/>
                  </a:lnTo>
                  <a:lnTo>
                    <a:pt x="135934" y="0"/>
                  </a:lnTo>
                  <a:lnTo>
                    <a:pt x="165239" y="1890"/>
                  </a:lnTo>
                  <a:lnTo>
                    <a:pt x="178331" y="5080"/>
                  </a:lnTo>
                  <a:lnTo>
                    <a:pt x="197008" y="17585"/>
                  </a:lnTo>
                  <a:lnTo>
                    <a:pt x="220870" y="40774"/>
                  </a:lnTo>
                  <a:lnTo>
                    <a:pt x="230464" y="58735"/>
                  </a:lnTo>
                  <a:lnTo>
                    <a:pt x="234064" y="81566"/>
                  </a:lnTo>
                  <a:lnTo>
                    <a:pt x="233145" y="97407"/>
                  </a:lnTo>
                  <a:lnTo>
                    <a:pt x="224694" y="124747"/>
                  </a:lnTo>
                  <a:lnTo>
                    <a:pt x="209197" y="155545"/>
                  </a:lnTo>
                  <a:lnTo>
                    <a:pt x="192547" y="185225"/>
                  </a:lnTo>
                  <a:lnTo>
                    <a:pt x="174964" y="212176"/>
                  </a:lnTo>
                  <a:lnTo>
                    <a:pt x="153722" y="242064"/>
                  </a:lnTo>
                  <a:lnTo>
                    <a:pt x="132357" y="268559"/>
                  </a:lnTo>
                  <a:lnTo>
                    <a:pt x="103351" y="298662"/>
                  </a:lnTo>
                  <a:lnTo>
                    <a:pt x="80663" y="325857"/>
                  </a:lnTo>
                  <a:lnTo>
                    <a:pt x="63546" y="342705"/>
                  </a:lnTo>
                  <a:lnTo>
                    <a:pt x="46576" y="356408"/>
                  </a:lnTo>
                  <a:lnTo>
                    <a:pt x="41867" y="362551"/>
                  </a:lnTo>
                  <a:lnTo>
                    <a:pt x="39774" y="368339"/>
                  </a:lnTo>
                  <a:lnTo>
                    <a:pt x="38320" y="380902"/>
                  </a:lnTo>
                  <a:lnTo>
                    <a:pt x="43842" y="384020"/>
                  </a:lnTo>
                  <a:lnTo>
                    <a:pt x="54058" y="387053"/>
                  </a:lnTo>
                  <a:lnTo>
                    <a:pt x="77087" y="388760"/>
                  </a:lnTo>
                  <a:lnTo>
                    <a:pt x="98466" y="389160"/>
                  </a:lnTo>
                  <a:lnTo>
                    <a:pt x="120197" y="389337"/>
                  </a:lnTo>
                  <a:lnTo>
                    <a:pt x="146623" y="389437"/>
                  </a:lnTo>
                  <a:lnTo>
                    <a:pt x="174934" y="389471"/>
                  </a:lnTo>
                  <a:lnTo>
                    <a:pt x="199681" y="389477"/>
                  </a:lnTo>
                  <a:lnTo>
                    <a:pt x="225754" y="389478"/>
                  </a:lnTo>
                  <a:lnTo>
                    <a:pt x="256443" y="389479"/>
                  </a:lnTo>
                  <a:lnTo>
                    <a:pt x="273773" y="391360"/>
                  </a:lnTo>
                  <a:lnTo>
                    <a:pt x="301963" y="398317"/>
                  </a:lnTo>
                  <a:lnTo>
                    <a:pt x="336550" y="41487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g30df25825c9_0_1520"/>
            <p:cNvSpPr/>
            <p:nvPr/>
          </p:nvSpPr>
          <p:spPr>
            <a:xfrm>
              <a:off x="9487214" y="3511550"/>
              <a:ext cx="196394" cy="265238"/>
            </a:xfrm>
            <a:custGeom>
              <a:rect b="b" l="l" r="r" t="t"/>
              <a:pathLst>
                <a:path extrusionOk="0" h="265238" w="196394">
                  <a:moveTo>
                    <a:pt x="44136" y="0"/>
                  </a:moveTo>
                  <a:lnTo>
                    <a:pt x="44136" y="0"/>
                  </a:lnTo>
                  <a:lnTo>
                    <a:pt x="40765" y="0"/>
                  </a:lnTo>
                  <a:lnTo>
                    <a:pt x="37229" y="1881"/>
                  </a:lnTo>
                  <a:lnTo>
                    <a:pt x="32599" y="6481"/>
                  </a:lnTo>
                  <a:lnTo>
                    <a:pt x="14098" y="32603"/>
                  </a:lnTo>
                  <a:lnTo>
                    <a:pt x="5054" y="51053"/>
                  </a:lnTo>
                  <a:lnTo>
                    <a:pt x="746" y="81319"/>
                  </a:lnTo>
                  <a:lnTo>
                    <a:pt x="0" y="106096"/>
                  </a:lnTo>
                  <a:lnTo>
                    <a:pt x="484" y="131311"/>
                  </a:lnTo>
                  <a:lnTo>
                    <a:pt x="4077" y="156657"/>
                  </a:lnTo>
                  <a:lnTo>
                    <a:pt x="6866" y="181335"/>
                  </a:lnTo>
                  <a:lnTo>
                    <a:pt x="17855" y="208994"/>
                  </a:lnTo>
                  <a:lnTo>
                    <a:pt x="30400" y="234840"/>
                  </a:lnTo>
                  <a:lnTo>
                    <a:pt x="45760" y="253848"/>
                  </a:lnTo>
                  <a:lnTo>
                    <a:pt x="51443" y="257460"/>
                  </a:lnTo>
                  <a:lnTo>
                    <a:pt x="76050" y="264143"/>
                  </a:lnTo>
                  <a:lnTo>
                    <a:pt x="99845" y="265237"/>
                  </a:lnTo>
                  <a:lnTo>
                    <a:pt x="122653" y="261406"/>
                  </a:lnTo>
                  <a:lnTo>
                    <a:pt x="131479" y="257762"/>
                  </a:lnTo>
                  <a:lnTo>
                    <a:pt x="160585" y="236217"/>
                  </a:lnTo>
                  <a:lnTo>
                    <a:pt x="173262" y="219333"/>
                  </a:lnTo>
                  <a:lnTo>
                    <a:pt x="188306" y="188382"/>
                  </a:lnTo>
                  <a:lnTo>
                    <a:pt x="192878" y="176153"/>
                  </a:lnTo>
                  <a:lnTo>
                    <a:pt x="195814" y="149069"/>
                  </a:lnTo>
                  <a:lnTo>
                    <a:pt x="196393" y="122971"/>
                  </a:lnTo>
                  <a:lnTo>
                    <a:pt x="190732" y="94297"/>
                  </a:lnTo>
                  <a:lnTo>
                    <a:pt x="181333" y="68313"/>
                  </a:lnTo>
                  <a:lnTo>
                    <a:pt x="169596" y="45819"/>
                  </a:lnTo>
                  <a:lnTo>
                    <a:pt x="157979" y="34037"/>
                  </a:lnTo>
                  <a:lnTo>
                    <a:pt x="128211" y="9144"/>
                  </a:lnTo>
                  <a:lnTo>
                    <a:pt x="113261" y="3023"/>
                  </a:lnTo>
                  <a:lnTo>
                    <a:pt x="82319" y="177"/>
                  </a:lnTo>
                  <a:lnTo>
                    <a:pt x="61081" y="729"/>
                  </a:lnTo>
                  <a:lnTo>
                    <a:pt x="40740" y="6469"/>
                  </a:lnTo>
                  <a:lnTo>
                    <a:pt x="31603" y="11260"/>
                  </a:lnTo>
                  <a:lnTo>
                    <a:pt x="29430" y="11740"/>
                  </a:lnTo>
                  <a:lnTo>
                    <a:pt x="27982" y="12765"/>
                  </a:lnTo>
                  <a:lnTo>
                    <a:pt x="27017" y="14155"/>
                  </a:lnTo>
                  <a:lnTo>
                    <a:pt x="25467" y="18083"/>
                  </a:lnTo>
                  <a:lnTo>
                    <a:pt x="25086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g30df25825c9_0_1520"/>
            <p:cNvSpPr/>
            <p:nvPr/>
          </p:nvSpPr>
          <p:spPr>
            <a:xfrm>
              <a:off x="9729083" y="3448193"/>
              <a:ext cx="361068" cy="357163"/>
            </a:xfrm>
            <a:custGeom>
              <a:rect b="b" l="l" r="r" t="t"/>
              <a:pathLst>
                <a:path extrusionOk="0" h="357163" w="361068">
                  <a:moveTo>
                    <a:pt x="5467" y="95107"/>
                  </a:moveTo>
                  <a:lnTo>
                    <a:pt x="5467" y="95107"/>
                  </a:lnTo>
                  <a:lnTo>
                    <a:pt x="2096" y="95107"/>
                  </a:lnTo>
                  <a:lnTo>
                    <a:pt x="1102" y="94402"/>
                  </a:lnTo>
                  <a:lnTo>
                    <a:pt x="441" y="93226"/>
                  </a:lnTo>
                  <a:lnTo>
                    <a:pt x="0" y="91736"/>
                  </a:lnTo>
                  <a:lnTo>
                    <a:pt x="2749" y="82898"/>
                  </a:lnTo>
                  <a:lnTo>
                    <a:pt x="18924" y="58117"/>
                  </a:lnTo>
                  <a:lnTo>
                    <a:pt x="45516" y="31704"/>
                  </a:lnTo>
                  <a:lnTo>
                    <a:pt x="72722" y="14693"/>
                  </a:lnTo>
                  <a:lnTo>
                    <a:pt x="100205" y="3519"/>
                  </a:lnTo>
                  <a:lnTo>
                    <a:pt x="127898" y="581"/>
                  </a:lnTo>
                  <a:lnTo>
                    <a:pt x="156965" y="0"/>
                  </a:lnTo>
                  <a:lnTo>
                    <a:pt x="183392" y="6641"/>
                  </a:lnTo>
                  <a:lnTo>
                    <a:pt x="206822" y="17546"/>
                  </a:lnTo>
                  <a:lnTo>
                    <a:pt x="223799" y="33086"/>
                  </a:lnTo>
                  <a:lnTo>
                    <a:pt x="234396" y="47724"/>
                  </a:lnTo>
                  <a:lnTo>
                    <a:pt x="238633" y="67740"/>
                  </a:lnTo>
                  <a:lnTo>
                    <a:pt x="234996" y="94719"/>
                  </a:lnTo>
                  <a:lnTo>
                    <a:pt x="225444" y="123435"/>
                  </a:lnTo>
                  <a:lnTo>
                    <a:pt x="212033" y="150144"/>
                  </a:lnTo>
                  <a:lnTo>
                    <a:pt x="191620" y="181725"/>
                  </a:lnTo>
                  <a:lnTo>
                    <a:pt x="174778" y="208956"/>
                  </a:lnTo>
                  <a:lnTo>
                    <a:pt x="157864" y="234718"/>
                  </a:lnTo>
                  <a:lnTo>
                    <a:pt x="140932" y="260190"/>
                  </a:lnTo>
                  <a:lnTo>
                    <a:pt x="124000" y="285604"/>
                  </a:lnTo>
                  <a:lnTo>
                    <a:pt x="107067" y="311006"/>
                  </a:lnTo>
                  <a:lnTo>
                    <a:pt x="91676" y="334029"/>
                  </a:lnTo>
                  <a:lnTo>
                    <a:pt x="89644" y="344522"/>
                  </a:lnTo>
                  <a:lnTo>
                    <a:pt x="90621" y="352479"/>
                  </a:lnTo>
                  <a:lnTo>
                    <a:pt x="91870" y="355588"/>
                  </a:lnTo>
                  <a:lnTo>
                    <a:pt x="94114" y="356956"/>
                  </a:lnTo>
                  <a:lnTo>
                    <a:pt x="97021" y="357162"/>
                  </a:lnTo>
                  <a:lnTo>
                    <a:pt x="121937" y="349052"/>
                  </a:lnTo>
                  <a:lnTo>
                    <a:pt x="152102" y="338931"/>
                  </a:lnTo>
                  <a:lnTo>
                    <a:pt x="179050" y="332294"/>
                  </a:lnTo>
                  <a:lnTo>
                    <a:pt x="202479" y="325859"/>
                  </a:lnTo>
                  <a:lnTo>
                    <a:pt x="229724" y="319484"/>
                  </a:lnTo>
                  <a:lnTo>
                    <a:pt x="256728" y="312891"/>
                  </a:lnTo>
                  <a:lnTo>
                    <a:pt x="284638" y="306891"/>
                  </a:lnTo>
                  <a:lnTo>
                    <a:pt x="309098" y="303217"/>
                  </a:lnTo>
                  <a:lnTo>
                    <a:pt x="325975" y="298372"/>
                  </a:lnTo>
                  <a:lnTo>
                    <a:pt x="356280" y="276850"/>
                  </a:lnTo>
                  <a:lnTo>
                    <a:pt x="361067" y="27290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g30df25825c9_0_1520"/>
            <p:cNvSpPr/>
            <p:nvPr/>
          </p:nvSpPr>
          <p:spPr>
            <a:xfrm>
              <a:off x="10008483" y="3443085"/>
              <a:ext cx="448923" cy="417716"/>
            </a:xfrm>
            <a:custGeom>
              <a:rect b="b" l="l" r="r" t="t"/>
              <a:pathLst>
                <a:path extrusionOk="0" h="417716" w="448923">
                  <a:moveTo>
                    <a:pt x="5467" y="100215"/>
                  </a:moveTo>
                  <a:lnTo>
                    <a:pt x="5467" y="100215"/>
                  </a:lnTo>
                  <a:lnTo>
                    <a:pt x="441" y="88282"/>
                  </a:lnTo>
                  <a:lnTo>
                    <a:pt x="0" y="85909"/>
                  </a:lnTo>
                  <a:lnTo>
                    <a:pt x="2749" y="75829"/>
                  </a:lnTo>
                  <a:lnTo>
                    <a:pt x="22905" y="51435"/>
                  </a:lnTo>
                  <a:lnTo>
                    <a:pt x="40140" y="35284"/>
                  </a:lnTo>
                  <a:lnTo>
                    <a:pt x="69351" y="18896"/>
                  </a:lnTo>
                  <a:lnTo>
                    <a:pt x="93738" y="8449"/>
                  </a:lnTo>
                  <a:lnTo>
                    <a:pt x="124030" y="2053"/>
                  </a:lnTo>
                  <a:lnTo>
                    <a:pt x="153222" y="0"/>
                  </a:lnTo>
                  <a:lnTo>
                    <a:pt x="183537" y="3180"/>
                  </a:lnTo>
                  <a:lnTo>
                    <a:pt x="208276" y="5847"/>
                  </a:lnTo>
                  <a:lnTo>
                    <a:pt x="236616" y="15653"/>
                  </a:lnTo>
                  <a:lnTo>
                    <a:pt x="262496" y="31651"/>
                  </a:lnTo>
                  <a:lnTo>
                    <a:pt x="286799" y="54138"/>
                  </a:lnTo>
                  <a:lnTo>
                    <a:pt x="296258" y="69865"/>
                  </a:lnTo>
                  <a:lnTo>
                    <a:pt x="301647" y="86048"/>
                  </a:lnTo>
                  <a:lnTo>
                    <a:pt x="302202" y="97447"/>
                  </a:lnTo>
                  <a:lnTo>
                    <a:pt x="298549" y="122286"/>
                  </a:lnTo>
                  <a:lnTo>
                    <a:pt x="290991" y="152239"/>
                  </a:lnTo>
                  <a:lnTo>
                    <a:pt x="282918" y="174896"/>
                  </a:lnTo>
                  <a:lnTo>
                    <a:pt x="271590" y="198778"/>
                  </a:lnTo>
                  <a:lnTo>
                    <a:pt x="259296" y="224434"/>
                  </a:lnTo>
                  <a:lnTo>
                    <a:pt x="242501" y="255437"/>
                  </a:lnTo>
                  <a:lnTo>
                    <a:pt x="225593" y="283668"/>
                  </a:lnTo>
                  <a:lnTo>
                    <a:pt x="208665" y="309627"/>
                  </a:lnTo>
                  <a:lnTo>
                    <a:pt x="188206" y="337133"/>
                  </a:lnTo>
                  <a:lnTo>
                    <a:pt x="179357" y="357191"/>
                  </a:lnTo>
                  <a:lnTo>
                    <a:pt x="178542" y="360432"/>
                  </a:lnTo>
                  <a:lnTo>
                    <a:pt x="178707" y="363299"/>
                  </a:lnTo>
                  <a:lnTo>
                    <a:pt x="182526" y="375184"/>
                  </a:lnTo>
                  <a:lnTo>
                    <a:pt x="192346" y="377646"/>
                  </a:lnTo>
                  <a:lnTo>
                    <a:pt x="219590" y="379031"/>
                  </a:lnTo>
                  <a:lnTo>
                    <a:pt x="250708" y="377560"/>
                  </a:lnTo>
                  <a:lnTo>
                    <a:pt x="275922" y="372656"/>
                  </a:lnTo>
                  <a:lnTo>
                    <a:pt x="304323" y="366734"/>
                  </a:lnTo>
                  <a:lnTo>
                    <a:pt x="329499" y="363307"/>
                  </a:lnTo>
                  <a:lnTo>
                    <a:pt x="354798" y="361784"/>
                  </a:lnTo>
                  <a:lnTo>
                    <a:pt x="382728" y="364297"/>
                  </a:lnTo>
                  <a:lnTo>
                    <a:pt x="410423" y="371467"/>
                  </a:lnTo>
                  <a:lnTo>
                    <a:pt x="438052" y="385145"/>
                  </a:lnTo>
                  <a:lnTo>
                    <a:pt x="444672" y="391010"/>
                  </a:lnTo>
                  <a:lnTo>
                    <a:pt x="446439" y="393561"/>
                  </a:lnTo>
                  <a:lnTo>
                    <a:pt x="448922" y="403895"/>
                  </a:lnTo>
                  <a:lnTo>
                    <a:pt x="443617" y="41771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" name="Google Shape;467;g30df25825c9_0_1520"/>
          <p:cNvGrpSpPr/>
          <p:nvPr/>
        </p:nvGrpSpPr>
        <p:grpSpPr>
          <a:xfrm>
            <a:off x="8649802" y="2247900"/>
            <a:ext cx="754549" cy="545008"/>
            <a:chOff x="8649802" y="2247900"/>
            <a:chExt cx="754549" cy="545008"/>
          </a:xfrm>
        </p:grpSpPr>
        <p:sp>
          <p:nvSpPr>
            <p:cNvPr id="468" name="Google Shape;468;g30df25825c9_0_1520"/>
            <p:cNvSpPr/>
            <p:nvPr/>
          </p:nvSpPr>
          <p:spPr>
            <a:xfrm>
              <a:off x="8788478" y="2287222"/>
              <a:ext cx="18973" cy="17829"/>
            </a:xfrm>
            <a:custGeom>
              <a:rect b="b" l="l" r="r" t="t"/>
              <a:pathLst>
                <a:path extrusionOk="0" h="17829" w="18973">
                  <a:moveTo>
                    <a:pt x="6272" y="17828"/>
                  </a:moveTo>
                  <a:lnTo>
                    <a:pt x="6272" y="17828"/>
                  </a:lnTo>
                  <a:lnTo>
                    <a:pt x="2899" y="14457"/>
                  </a:lnTo>
                  <a:lnTo>
                    <a:pt x="1246" y="10920"/>
                  </a:lnTo>
                  <a:lnTo>
                    <a:pt x="0" y="0"/>
                  </a:lnTo>
                  <a:lnTo>
                    <a:pt x="18972" y="512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g30df25825c9_0_1520"/>
            <p:cNvSpPr/>
            <p:nvPr/>
          </p:nvSpPr>
          <p:spPr>
            <a:xfrm>
              <a:off x="8649802" y="2267101"/>
              <a:ext cx="176261" cy="347341"/>
            </a:xfrm>
            <a:custGeom>
              <a:rect b="b" l="l" r="r" t="t"/>
              <a:pathLst>
                <a:path extrusionOk="0" h="347341" w="176261">
                  <a:moveTo>
                    <a:pt x="157648" y="12549"/>
                  </a:moveTo>
                  <a:lnTo>
                    <a:pt x="157648" y="12549"/>
                  </a:lnTo>
                  <a:lnTo>
                    <a:pt x="148811" y="3711"/>
                  </a:lnTo>
                  <a:lnTo>
                    <a:pt x="141020" y="1565"/>
                  </a:lnTo>
                  <a:lnTo>
                    <a:pt x="109648" y="0"/>
                  </a:lnTo>
                  <a:lnTo>
                    <a:pt x="95392" y="1327"/>
                  </a:lnTo>
                  <a:lnTo>
                    <a:pt x="65933" y="14164"/>
                  </a:lnTo>
                  <a:lnTo>
                    <a:pt x="39240" y="36160"/>
                  </a:lnTo>
                  <a:lnTo>
                    <a:pt x="17964" y="63950"/>
                  </a:lnTo>
                  <a:lnTo>
                    <a:pt x="10900" y="75610"/>
                  </a:lnTo>
                  <a:lnTo>
                    <a:pt x="0" y="103094"/>
                  </a:lnTo>
                  <a:lnTo>
                    <a:pt x="338" y="105368"/>
                  </a:lnTo>
                  <a:lnTo>
                    <a:pt x="4461" y="116224"/>
                  </a:lnTo>
                  <a:lnTo>
                    <a:pt x="8662" y="120481"/>
                  </a:lnTo>
                  <a:lnTo>
                    <a:pt x="20841" y="126844"/>
                  </a:lnTo>
                  <a:lnTo>
                    <a:pt x="47291" y="135315"/>
                  </a:lnTo>
                  <a:lnTo>
                    <a:pt x="74776" y="138295"/>
                  </a:lnTo>
                  <a:lnTo>
                    <a:pt x="104824" y="144371"/>
                  </a:lnTo>
                  <a:lnTo>
                    <a:pt x="132957" y="157814"/>
                  </a:lnTo>
                  <a:lnTo>
                    <a:pt x="151308" y="172973"/>
                  </a:lnTo>
                  <a:lnTo>
                    <a:pt x="169210" y="202133"/>
                  </a:lnTo>
                  <a:lnTo>
                    <a:pt x="173369" y="211814"/>
                  </a:lnTo>
                  <a:lnTo>
                    <a:pt x="176260" y="238096"/>
                  </a:lnTo>
                  <a:lnTo>
                    <a:pt x="173197" y="254826"/>
                  </a:lnTo>
                  <a:lnTo>
                    <a:pt x="160771" y="280147"/>
                  </a:lnTo>
                  <a:lnTo>
                    <a:pt x="147442" y="302720"/>
                  </a:lnTo>
                  <a:lnTo>
                    <a:pt x="126244" y="322422"/>
                  </a:lnTo>
                  <a:lnTo>
                    <a:pt x="97562" y="340197"/>
                  </a:lnTo>
                  <a:lnTo>
                    <a:pt x="86493" y="345142"/>
                  </a:lnTo>
                  <a:lnTo>
                    <a:pt x="74517" y="347340"/>
                  </a:lnTo>
                  <a:lnTo>
                    <a:pt x="65904" y="346436"/>
                  </a:lnTo>
                  <a:lnTo>
                    <a:pt x="62618" y="345207"/>
                  </a:lnTo>
                  <a:lnTo>
                    <a:pt x="57087" y="340079"/>
                  </a:lnTo>
                  <a:lnTo>
                    <a:pt x="49698" y="33004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g30df25825c9_0_1520"/>
            <p:cNvSpPr/>
            <p:nvPr/>
          </p:nvSpPr>
          <p:spPr>
            <a:xfrm>
              <a:off x="8883650" y="2381250"/>
              <a:ext cx="69851" cy="12701"/>
            </a:xfrm>
            <a:custGeom>
              <a:rect b="b" l="l" r="r" t="t"/>
              <a:pathLst>
                <a:path extrusionOk="0" h="12701" w="69851">
                  <a:moveTo>
                    <a:pt x="0" y="12700"/>
                  </a:moveTo>
                  <a:lnTo>
                    <a:pt x="0" y="12700"/>
                  </a:lnTo>
                  <a:lnTo>
                    <a:pt x="0" y="9329"/>
                  </a:lnTo>
                  <a:lnTo>
                    <a:pt x="1411" y="8336"/>
                  </a:lnTo>
                  <a:lnTo>
                    <a:pt x="30757" y="1440"/>
                  </a:lnTo>
                  <a:lnTo>
                    <a:pt x="61324" y="84"/>
                  </a:lnTo>
                  <a:lnTo>
                    <a:pt x="698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g30df25825c9_0_1520"/>
            <p:cNvSpPr/>
            <p:nvPr/>
          </p:nvSpPr>
          <p:spPr>
            <a:xfrm>
              <a:off x="8886627" y="2432050"/>
              <a:ext cx="47824" cy="187173"/>
            </a:xfrm>
            <a:custGeom>
              <a:rect b="b" l="l" r="r" t="t"/>
              <a:pathLst>
                <a:path extrusionOk="0" h="187173" w="47824">
                  <a:moveTo>
                    <a:pt x="3373" y="0"/>
                  </a:moveTo>
                  <a:lnTo>
                    <a:pt x="3373" y="0"/>
                  </a:lnTo>
                  <a:lnTo>
                    <a:pt x="3373" y="3371"/>
                  </a:lnTo>
                  <a:lnTo>
                    <a:pt x="0" y="12209"/>
                  </a:lnTo>
                  <a:lnTo>
                    <a:pt x="1276" y="33878"/>
                  </a:lnTo>
                  <a:lnTo>
                    <a:pt x="8028" y="63372"/>
                  </a:lnTo>
                  <a:lnTo>
                    <a:pt x="13375" y="87373"/>
                  </a:lnTo>
                  <a:lnTo>
                    <a:pt x="15979" y="113064"/>
                  </a:lnTo>
                  <a:lnTo>
                    <a:pt x="21611" y="141999"/>
                  </a:lnTo>
                  <a:lnTo>
                    <a:pt x="33918" y="173655"/>
                  </a:lnTo>
                  <a:lnTo>
                    <a:pt x="38821" y="183013"/>
                  </a:lnTo>
                  <a:lnTo>
                    <a:pt x="43352" y="187172"/>
                  </a:lnTo>
                  <a:lnTo>
                    <a:pt x="44843" y="186871"/>
                  </a:lnTo>
                  <a:lnTo>
                    <a:pt x="45836" y="185258"/>
                  </a:lnTo>
                  <a:lnTo>
                    <a:pt x="47823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g30df25825c9_0_1520"/>
            <p:cNvSpPr/>
            <p:nvPr/>
          </p:nvSpPr>
          <p:spPr>
            <a:xfrm>
              <a:off x="8934450" y="2435120"/>
              <a:ext cx="139701" cy="150795"/>
            </a:xfrm>
            <a:custGeom>
              <a:rect b="b" l="l" r="r" t="t"/>
              <a:pathLst>
                <a:path extrusionOk="0" h="150795" w="139701">
                  <a:moveTo>
                    <a:pt x="0" y="35030"/>
                  </a:moveTo>
                  <a:lnTo>
                    <a:pt x="0" y="35030"/>
                  </a:lnTo>
                  <a:lnTo>
                    <a:pt x="705" y="45874"/>
                  </a:lnTo>
                  <a:lnTo>
                    <a:pt x="8837" y="77093"/>
                  </a:lnTo>
                  <a:lnTo>
                    <a:pt x="16301" y="104409"/>
                  </a:lnTo>
                  <a:lnTo>
                    <a:pt x="18507" y="130187"/>
                  </a:lnTo>
                  <a:lnTo>
                    <a:pt x="19514" y="141528"/>
                  </a:lnTo>
                  <a:lnTo>
                    <a:pt x="22313" y="148920"/>
                  </a:lnTo>
                  <a:lnTo>
                    <a:pt x="23342" y="150468"/>
                  </a:lnTo>
                  <a:lnTo>
                    <a:pt x="24029" y="150794"/>
                  </a:lnTo>
                  <a:lnTo>
                    <a:pt x="24485" y="150306"/>
                  </a:lnTo>
                  <a:lnTo>
                    <a:pt x="25129" y="146248"/>
                  </a:lnTo>
                  <a:lnTo>
                    <a:pt x="25364" y="117043"/>
                  </a:lnTo>
                  <a:lnTo>
                    <a:pt x="23508" y="89434"/>
                  </a:lnTo>
                  <a:lnTo>
                    <a:pt x="21736" y="74732"/>
                  </a:lnTo>
                  <a:lnTo>
                    <a:pt x="24779" y="44962"/>
                  </a:lnTo>
                  <a:lnTo>
                    <a:pt x="31052" y="18125"/>
                  </a:lnTo>
                  <a:lnTo>
                    <a:pt x="37554" y="7291"/>
                  </a:lnTo>
                  <a:lnTo>
                    <a:pt x="45148" y="1535"/>
                  </a:lnTo>
                  <a:lnTo>
                    <a:pt x="49148" y="0"/>
                  </a:lnTo>
                  <a:lnTo>
                    <a:pt x="57357" y="176"/>
                  </a:lnTo>
                  <a:lnTo>
                    <a:pt x="65708" y="3312"/>
                  </a:lnTo>
                  <a:lnTo>
                    <a:pt x="83424" y="17404"/>
                  </a:lnTo>
                  <a:lnTo>
                    <a:pt x="97252" y="36566"/>
                  </a:lnTo>
                  <a:lnTo>
                    <a:pt x="109772" y="63611"/>
                  </a:lnTo>
                  <a:lnTo>
                    <a:pt x="113405" y="90823"/>
                  </a:lnTo>
                  <a:lnTo>
                    <a:pt x="116005" y="117312"/>
                  </a:lnTo>
                  <a:lnTo>
                    <a:pt x="119997" y="128750"/>
                  </a:lnTo>
                  <a:lnTo>
                    <a:pt x="126474" y="136185"/>
                  </a:lnTo>
                  <a:lnTo>
                    <a:pt x="132176" y="139960"/>
                  </a:lnTo>
                  <a:lnTo>
                    <a:pt x="139700" y="14298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g30df25825c9_0_1520"/>
            <p:cNvSpPr/>
            <p:nvPr/>
          </p:nvSpPr>
          <p:spPr>
            <a:xfrm>
              <a:off x="9036050" y="2421377"/>
              <a:ext cx="139407" cy="371531"/>
            </a:xfrm>
            <a:custGeom>
              <a:rect b="b" l="l" r="r" t="t"/>
              <a:pathLst>
                <a:path extrusionOk="0" h="371531" w="139407">
                  <a:moveTo>
                    <a:pt x="107950" y="17023"/>
                  </a:moveTo>
                  <a:lnTo>
                    <a:pt x="107950" y="17023"/>
                  </a:lnTo>
                  <a:lnTo>
                    <a:pt x="107950" y="4814"/>
                  </a:lnTo>
                  <a:lnTo>
                    <a:pt x="107245" y="2533"/>
                  </a:lnTo>
                  <a:lnTo>
                    <a:pt x="106068" y="1013"/>
                  </a:lnTo>
                  <a:lnTo>
                    <a:pt x="104579" y="0"/>
                  </a:lnTo>
                  <a:lnTo>
                    <a:pt x="99161" y="755"/>
                  </a:lnTo>
                  <a:lnTo>
                    <a:pt x="84186" y="6989"/>
                  </a:lnTo>
                  <a:lnTo>
                    <a:pt x="71824" y="19695"/>
                  </a:lnTo>
                  <a:lnTo>
                    <a:pt x="62595" y="43607"/>
                  </a:lnTo>
                  <a:lnTo>
                    <a:pt x="59571" y="64821"/>
                  </a:lnTo>
                  <a:lnTo>
                    <a:pt x="58932" y="86950"/>
                  </a:lnTo>
                  <a:lnTo>
                    <a:pt x="62539" y="113158"/>
                  </a:lnTo>
                  <a:lnTo>
                    <a:pt x="66130" y="122779"/>
                  </a:lnTo>
                  <a:lnTo>
                    <a:pt x="68781" y="124922"/>
                  </a:lnTo>
                  <a:lnTo>
                    <a:pt x="71961" y="125644"/>
                  </a:lnTo>
                  <a:lnTo>
                    <a:pt x="75491" y="125420"/>
                  </a:lnTo>
                  <a:lnTo>
                    <a:pt x="78549" y="123860"/>
                  </a:lnTo>
                  <a:lnTo>
                    <a:pt x="90409" y="109335"/>
                  </a:lnTo>
                  <a:lnTo>
                    <a:pt x="97331" y="97562"/>
                  </a:lnTo>
                  <a:lnTo>
                    <a:pt x="106412" y="68926"/>
                  </a:lnTo>
                  <a:lnTo>
                    <a:pt x="107748" y="41732"/>
                  </a:lnTo>
                  <a:lnTo>
                    <a:pt x="107910" y="26999"/>
                  </a:lnTo>
                  <a:lnTo>
                    <a:pt x="107948" y="53975"/>
                  </a:lnTo>
                  <a:lnTo>
                    <a:pt x="109832" y="81054"/>
                  </a:lnTo>
                  <a:lnTo>
                    <a:pt x="113020" y="102632"/>
                  </a:lnTo>
                  <a:lnTo>
                    <a:pt x="116787" y="126332"/>
                  </a:lnTo>
                  <a:lnTo>
                    <a:pt x="122877" y="153363"/>
                  </a:lnTo>
                  <a:lnTo>
                    <a:pt x="130550" y="181459"/>
                  </a:lnTo>
                  <a:lnTo>
                    <a:pt x="134679" y="209273"/>
                  </a:lnTo>
                  <a:lnTo>
                    <a:pt x="138708" y="238365"/>
                  </a:lnTo>
                  <a:lnTo>
                    <a:pt x="139406" y="264796"/>
                  </a:lnTo>
                  <a:lnTo>
                    <a:pt x="138936" y="295193"/>
                  </a:lnTo>
                  <a:lnTo>
                    <a:pt x="134224" y="324640"/>
                  </a:lnTo>
                  <a:lnTo>
                    <a:pt x="123384" y="347779"/>
                  </a:lnTo>
                  <a:lnTo>
                    <a:pt x="115749" y="360170"/>
                  </a:lnTo>
                  <a:lnTo>
                    <a:pt x="110327" y="364321"/>
                  </a:lnTo>
                  <a:lnTo>
                    <a:pt x="90623" y="370163"/>
                  </a:lnTo>
                  <a:lnTo>
                    <a:pt x="80024" y="371530"/>
                  </a:lnTo>
                  <a:lnTo>
                    <a:pt x="68727" y="366493"/>
                  </a:lnTo>
                  <a:lnTo>
                    <a:pt x="40857" y="346012"/>
                  </a:lnTo>
                  <a:lnTo>
                    <a:pt x="18314" y="320878"/>
                  </a:lnTo>
                  <a:lnTo>
                    <a:pt x="0" y="29007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g30df25825c9_0_1520"/>
            <p:cNvSpPr/>
            <p:nvPr/>
          </p:nvSpPr>
          <p:spPr>
            <a:xfrm>
              <a:off x="9189054" y="2247900"/>
              <a:ext cx="43847" cy="337998"/>
            </a:xfrm>
            <a:custGeom>
              <a:rect b="b" l="l" r="r" t="t"/>
              <a:pathLst>
                <a:path extrusionOk="0" h="337998" w="43847">
                  <a:moveTo>
                    <a:pt x="12096" y="0"/>
                  </a:moveTo>
                  <a:lnTo>
                    <a:pt x="12096" y="0"/>
                  </a:lnTo>
                  <a:lnTo>
                    <a:pt x="8725" y="3371"/>
                  </a:lnTo>
                  <a:lnTo>
                    <a:pt x="7070" y="6908"/>
                  </a:lnTo>
                  <a:lnTo>
                    <a:pt x="2452" y="33409"/>
                  </a:lnTo>
                  <a:lnTo>
                    <a:pt x="0" y="58183"/>
                  </a:lnTo>
                  <a:lnTo>
                    <a:pt x="1397" y="89522"/>
                  </a:lnTo>
                  <a:lnTo>
                    <a:pt x="4457" y="114484"/>
                  </a:lnTo>
                  <a:lnTo>
                    <a:pt x="5364" y="141636"/>
                  </a:lnTo>
                  <a:lnTo>
                    <a:pt x="7514" y="170142"/>
                  </a:lnTo>
                  <a:lnTo>
                    <a:pt x="10739" y="196463"/>
                  </a:lnTo>
                  <a:lnTo>
                    <a:pt x="13576" y="222135"/>
                  </a:lnTo>
                  <a:lnTo>
                    <a:pt x="17003" y="249497"/>
                  </a:lnTo>
                  <a:lnTo>
                    <a:pt x="19900" y="276185"/>
                  </a:lnTo>
                  <a:lnTo>
                    <a:pt x="23829" y="304165"/>
                  </a:lnTo>
                  <a:lnTo>
                    <a:pt x="27881" y="323662"/>
                  </a:lnTo>
                  <a:lnTo>
                    <a:pt x="33457" y="332703"/>
                  </a:lnTo>
                  <a:lnTo>
                    <a:pt x="39229" y="337663"/>
                  </a:lnTo>
                  <a:lnTo>
                    <a:pt x="40768" y="337997"/>
                  </a:lnTo>
                  <a:lnTo>
                    <a:pt x="43846" y="336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g30df25825c9_0_1520"/>
            <p:cNvSpPr/>
            <p:nvPr/>
          </p:nvSpPr>
          <p:spPr>
            <a:xfrm>
              <a:off x="9258300" y="2456617"/>
              <a:ext cx="146051" cy="165857"/>
            </a:xfrm>
            <a:custGeom>
              <a:rect b="b" l="l" r="r" t="t"/>
              <a:pathLst>
                <a:path extrusionOk="0" h="165857" w="146051">
                  <a:moveTo>
                    <a:pt x="0" y="57983"/>
                  </a:moveTo>
                  <a:lnTo>
                    <a:pt x="0" y="57983"/>
                  </a:lnTo>
                  <a:lnTo>
                    <a:pt x="0" y="72910"/>
                  </a:lnTo>
                  <a:lnTo>
                    <a:pt x="6741" y="82553"/>
                  </a:lnTo>
                  <a:lnTo>
                    <a:pt x="14306" y="90977"/>
                  </a:lnTo>
                  <a:lnTo>
                    <a:pt x="20703" y="93814"/>
                  </a:lnTo>
                  <a:lnTo>
                    <a:pt x="24386" y="94570"/>
                  </a:lnTo>
                  <a:lnTo>
                    <a:pt x="43052" y="92264"/>
                  </a:lnTo>
                  <a:lnTo>
                    <a:pt x="63085" y="83741"/>
                  </a:lnTo>
                  <a:lnTo>
                    <a:pt x="79056" y="68908"/>
                  </a:lnTo>
                  <a:lnTo>
                    <a:pt x="89353" y="51107"/>
                  </a:lnTo>
                  <a:lnTo>
                    <a:pt x="93504" y="35798"/>
                  </a:lnTo>
                  <a:lnTo>
                    <a:pt x="92592" y="26721"/>
                  </a:lnTo>
                  <a:lnTo>
                    <a:pt x="89129" y="17983"/>
                  </a:lnTo>
                  <a:lnTo>
                    <a:pt x="82888" y="9396"/>
                  </a:lnTo>
                  <a:lnTo>
                    <a:pt x="68068" y="0"/>
                  </a:lnTo>
                  <a:lnTo>
                    <a:pt x="62312" y="277"/>
                  </a:lnTo>
                  <a:lnTo>
                    <a:pt x="50272" y="6230"/>
                  </a:lnTo>
                  <a:lnTo>
                    <a:pt x="34963" y="18111"/>
                  </a:lnTo>
                  <a:lnTo>
                    <a:pt x="24863" y="33940"/>
                  </a:lnTo>
                  <a:lnTo>
                    <a:pt x="17401" y="62148"/>
                  </a:lnTo>
                  <a:lnTo>
                    <a:pt x="14093" y="87204"/>
                  </a:lnTo>
                  <a:lnTo>
                    <a:pt x="13112" y="114776"/>
                  </a:lnTo>
                  <a:lnTo>
                    <a:pt x="16192" y="135175"/>
                  </a:lnTo>
                  <a:lnTo>
                    <a:pt x="21575" y="146785"/>
                  </a:lnTo>
                  <a:lnTo>
                    <a:pt x="33903" y="161505"/>
                  </a:lnTo>
                  <a:lnTo>
                    <a:pt x="39998" y="163965"/>
                  </a:lnTo>
                  <a:lnTo>
                    <a:pt x="71335" y="165856"/>
                  </a:lnTo>
                  <a:lnTo>
                    <a:pt x="80325" y="165205"/>
                  </a:lnTo>
                  <a:lnTo>
                    <a:pt x="108890" y="156473"/>
                  </a:lnTo>
                  <a:lnTo>
                    <a:pt x="137938" y="140494"/>
                  </a:lnTo>
                  <a:lnTo>
                    <a:pt x="146050" y="13418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g30df25825c9_0_1520"/>
          <p:cNvGrpSpPr/>
          <p:nvPr/>
        </p:nvGrpSpPr>
        <p:grpSpPr>
          <a:xfrm>
            <a:off x="9712713" y="2294377"/>
            <a:ext cx="555238" cy="481545"/>
            <a:chOff x="9712713" y="2294377"/>
            <a:chExt cx="555238" cy="481545"/>
          </a:xfrm>
        </p:grpSpPr>
        <p:sp>
          <p:nvSpPr>
            <p:cNvPr id="477" name="Google Shape;477;g30df25825c9_0_1520"/>
            <p:cNvSpPr/>
            <p:nvPr/>
          </p:nvSpPr>
          <p:spPr>
            <a:xfrm>
              <a:off x="9712713" y="2294377"/>
              <a:ext cx="91688" cy="290731"/>
            </a:xfrm>
            <a:custGeom>
              <a:rect b="b" l="l" r="r" t="t"/>
              <a:pathLst>
                <a:path extrusionOk="0" h="290731" w="91688">
                  <a:moveTo>
                    <a:pt x="72637" y="17023"/>
                  </a:moveTo>
                  <a:lnTo>
                    <a:pt x="72637" y="17023"/>
                  </a:lnTo>
                  <a:lnTo>
                    <a:pt x="69266" y="13652"/>
                  </a:lnTo>
                  <a:lnTo>
                    <a:pt x="67611" y="8234"/>
                  </a:lnTo>
                  <a:lnTo>
                    <a:pt x="67170" y="4814"/>
                  </a:lnTo>
                  <a:lnTo>
                    <a:pt x="66169" y="2533"/>
                  </a:lnTo>
                  <a:lnTo>
                    <a:pt x="64796" y="1013"/>
                  </a:lnTo>
                  <a:lnTo>
                    <a:pt x="63177" y="0"/>
                  </a:lnTo>
                  <a:lnTo>
                    <a:pt x="62097" y="735"/>
                  </a:lnTo>
                  <a:lnTo>
                    <a:pt x="60898" y="5315"/>
                  </a:lnTo>
                  <a:lnTo>
                    <a:pt x="60126" y="34257"/>
                  </a:lnTo>
                  <a:lnTo>
                    <a:pt x="58093" y="66001"/>
                  </a:lnTo>
                  <a:lnTo>
                    <a:pt x="54477" y="96234"/>
                  </a:lnTo>
                  <a:lnTo>
                    <a:pt x="53851" y="124376"/>
                  </a:lnTo>
                  <a:lnTo>
                    <a:pt x="58003" y="156056"/>
                  </a:lnTo>
                  <a:lnTo>
                    <a:pt x="59555" y="186878"/>
                  </a:lnTo>
                  <a:lnTo>
                    <a:pt x="61177" y="201170"/>
                  </a:lnTo>
                  <a:lnTo>
                    <a:pt x="70849" y="231555"/>
                  </a:lnTo>
                  <a:lnTo>
                    <a:pt x="77353" y="247182"/>
                  </a:lnTo>
                  <a:lnTo>
                    <a:pt x="87517" y="260087"/>
                  </a:lnTo>
                  <a:lnTo>
                    <a:pt x="88907" y="260910"/>
                  </a:lnTo>
                  <a:lnTo>
                    <a:pt x="89834" y="260753"/>
                  </a:lnTo>
                  <a:lnTo>
                    <a:pt x="90453" y="259943"/>
                  </a:lnTo>
                  <a:lnTo>
                    <a:pt x="90158" y="258698"/>
                  </a:lnTo>
                  <a:lnTo>
                    <a:pt x="78774" y="231706"/>
                  </a:lnTo>
                  <a:lnTo>
                    <a:pt x="70478" y="210654"/>
                  </a:lnTo>
                  <a:lnTo>
                    <a:pt x="50253" y="191071"/>
                  </a:lnTo>
                  <a:lnTo>
                    <a:pt x="44815" y="189627"/>
                  </a:lnTo>
                  <a:lnTo>
                    <a:pt x="36987" y="189692"/>
                  </a:lnTo>
                  <a:lnTo>
                    <a:pt x="26455" y="192072"/>
                  </a:lnTo>
                  <a:lnTo>
                    <a:pt x="11993" y="200750"/>
                  </a:lnTo>
                  <a:lnTo>
                    <a:pt x="6879" y="208276"/>
                  </a:lnTo>
                  <a:lnTo>
                    <a:pt x="224" y="234718"/>
                  </a:lnTo>
                  <a:lnTo>
                    <a:pt x="0" y="248067"/>
                  </a:lnTo>
                  <a:lnTo>
                    <a:pt x="5608" y="274877"/>
                  </a:lnTo>
                  <a:lnTo>
                    <a:pt x="11462" y="288941"/>
                  </a:lnTo>
                  <a:lnTo>
                    <a:pt x="14920" y="290730"/>
                  </a:lnTo>
                  <a:lnTo>
                    <a:pt x="38279" y="290299"/>
                  </a:lnTo>
                  <a:lnTo>
                    <a:pt x="47018" y="286410"/>
                  </a:lnTo>
                  <a:lnTo>
                    <a:pt x="77644" y="261207"/>
                  </a:lnTo>
                  <a:lnTo>
                    <a:pt x="91687" y="25197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g30df25825c9_0_1520"/>
            <p:cNvSpPr/>
            <p:nvPr/>
          </p:nvSpPr>
          <p:spPr>
            <a:xfrm>
              <a:off x="9842500" y="2413000"/>
              <a:ext cx="38101" cy="12701"/>
            </a:xfrm>
            <a:custGeom>
              <a:rect b="b" l="l" r="r" t="t"/>
              <a:pathLst>
                <a:path extrusionOk="0" h="12701" w="38101">
                  <a:moveTo>
                    <a:pt x="0" y="12700"/>
                  </a:moveTo>
                  <a:lnTo>
                    <a:pt x="0" y="12700"/>
                  </a:lnTo>
                  <a:lnTo>
                    <a:pt x="3373" y="9329"/>
                  </a:lnTo>
                  <a:lnTo>
                    <a:pt x="6907" y="7674"/>
                  </a:lnTo>
                  <a:lnTo>
                    <a:pt x="381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g30df25825c9_0_1520"/>
            <p:cNvSpPr/>
            <p:nvPr/>
          </p:nvSpPr>
          <p:spPr>
            <a:xfrm>
              <a:off x="9870877" y="2463800"/>
              <a:ext cx="47824" cy="143681"/>
            </a:xfrm>
            <a:custGeom>
              <a:rect b="b" l="l" r="r" t="t"/>
              <a:pathLst>
                <a:path extrusionOk="0" h="143681" w="47824">
                  <a:moveTo>
                    <a:pt x="3373" y="0"/>
                  </a:moveTo>
                  <a:lnTo>
                    <a:pt x="3373" y="0"/>
                  </a:lnTo>
                  <a:lnTo>
                    <a:pt x="0" y="3371"/>
                  </a:lnTo>
                  <a:lnTo>
                    <a:pt x="229" y="10670"/>
                  </a:lnTo>
                  <a:lnTo>
                    <a:pt x="3664" y="37127"/>
                  </a:lnTo>
                  <a:lnTo>
                    <a:pt x="6560" y="59069"/>
                  </a:lnTo>
                  <a:lnTo>
                    <a:pt x="10197" y="81522"/>
                  </a:lnTo>
                  <a:lnTo>
                    <a:pt x="18095" y="112114"/>
                  </a:lnTo>
                  <a:lnTo>
                    <a:pt x="30035" y="137622"/>
                  </a:lnTo>
                  <a:lnTo>
                    <a:pt x="34742" y="142304"/>
                  </a:lnTo>
                  <a:lnTo>
                    <a:pt x="36986" y="143553"/>
                  </a:lnTo>
                  <a:lnTo>
                    <a:pt x="39187" y="143680"/>
                  </a:lnTo>
                  <a:lnTo>
                    <a:pt x="47823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g30df25825c9_0_1520"/>
            <p:cNvSpPr/>
            <p:nvPr/>
          </p:nvSpPr>
          <p:spPr>
            <a:xfrm>
              <a:off x="9912350" y="2462092"/>
              <a:ext cx="107824" cy="313830"/>
            </a:xfrm>
            <a:custGeom>
              <a:rect b="b" l="l" r="r" t="t"/>
              <a:pathLst>
                <a:path extrusionOk="0" h="313830" w="107824">
                  <a:moveTo>
                    <a:pt x="69850" y="52508"/>
                  </a:moveTo>
                  <a:lnTo>
                    <a:pt x="69850" y="52508"/>
                  </a:lnTo>
                  <a:lnTo>
                    <a:pt x="79974" y="30140"/>
                  </a:lnTo>
                  <a:lnTo>
                    <a:pt x="82211" y="8013"/>
                  </a:lnTo>
                  <a:lnTo>
                    <a:pt x="80518" y="2629"/>
                  </a:lnTo>
                  <a:lnTo>
                    <a:pt x="79078" y="205"/>
                  </a:lnTo>
                  <a:lnTo>
                    <a:pt x="76708" y="0"/>
                  </a:lnTo>
                  <a:lnTo>
                    <a:pt x="70312" y="3536"/>
                  </a:lnTo>
                  <a:lnTo>
                    <a:pt x="58777" y="13460"/>
                  </a:lnTo>
                  <a:lnTo>
                    <a:pt x="46421" y="32080"/>
                  </a:lnTo>
                  <a:lnTo>
                    <a:pt x="40566" y="48729"/>
                  </a:lnTo>
                  <a:lnTo>
                    <a:pt x="38588" y="75724"/>
                  </a:lnTo>
                  <a:lnTo>
                    <a:pt x="38950" y="90039"/>
                  </a:lnTo>
                  <a:lnTo>
                    <a:pt x="40078" y="92345"/>
                  </a:lnTo>
                  <a:lnTo>
                    <a:pt x="41536" y="93883"/>
                  </a:lnTo>
                  <a:lnTo>
                    <a:pt x="45036" y="95591"/>
                  </a:lnTo>
                  <a:lnTo>
                    <a:pt x="46958" y="96047"/>
                  </a:lnTo>
                  <a:lnTo>
                    <a:pt x="52856" y="92790"/>
                  </a:lnTo>
                  <a:lnTo>
                    <a:pt x="70826" y="75948"/>
                  </a:lnTo>
                  <a:lnTo>
                    <a:pt x="85938" y="52084"/>
                  </a:lnTo>
                  <a:lnTo>
                    <a:pt x="86925" y="47992"/>
                  </a:lnTo>
                  <a:lnTo>
                    <a:pt x="88288" y="46675"/>
                  </a:lnTo>
                  <a:lnTo>
                    <a:pt x="89904" y="47208"/>
                  </a:lnTo>
                  <a:lnTo>
                    <a:pt x="91684" y="48975"/>
                  </a:lnTo>
                  <a:lnTo>
                    <a:pt x="93666" y="54701"/>
                  </a:lnTo>
                  <a:lnTo>
                    <a:pt x="99405" y="84808"/>
                  </a:lnTo>
                  <a:lnTo>
                    <a:pt x="101655" y="111781"/>
                  </a:lnTo>
                  <a:lnTo>
                    <a:pt x="105771" y="135922"/>
                  </a:lnTo>
                  <a:lnTo>
                    <a:pt x="106982" y="157314"/>
                  </a:lnTo>
                  <a:lnTo>
                    <a:pt x="107519" y="179051"/>
                  </a:lnTo>
                  <a:lnTo>
                    <a:pt x="107823" y="207360"/>
                  </a:lnTo>
                  <a:lnTo>
                    <a:pt x="104555" y="235888"/>
                  </a:lnTo>
                  <a:lnTo>
                    <a:pt x="101478" y="262612"/>
                  </a:lnTo>
                  <a:lnTo>
                    <a:pt x="95997" y="285427"/>
                  </a:lnTo>
                  <a:lnTo>
                    <a:pt x="85750" y="304495"/>
                  </a:lnTo>
                  <a:lnTo>
                    <a:pt x="77858" y="312199"/>
                  </a:lnTo>
                  <a:lnTo>
                    <a:pt x="73776" y="313829"/>
                  </a:lnTo>
                  <a:lnTo>
                    <a:pt x="65480" y="313760"/>
                  </a:lnTo>
                  <a:lnTo>
                    <a:pt x="44998" y="307967"/>
                  </a:lnTo>
                  <a:lnTo>
                    <a:pt x="23521" y="294584"/>
                  </a:lnTo>
                  <a:lnTo>
                    <a:pt x="15629" y="283099"/>
                  </a:lnTo>
                  <a:lnTo>
                    <a:pt x="4812" y="252730"/>
                  </a:lnTo>
                  <a:lnTo>
                    <a:pt x="951" y="225330"/>
                  </a:lnTo>
                  <a:lnTo>
                    <a:pt x="0" y="20490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g30df25825c9_0_1520"/>
            <p:cNvSpPr/>
            <p:nvPr/>
          </p:nvSpPr>
          <p:spPr>
            <a:xfrm>
              <a:off x="10045700" y="2406650"/>
              <a:ext cx="19051" cy="6351"/>
            </a:xfrm>
            <a:custGeom>
              <a:rect b="b" l="l" r="r" t="t"/>
              <a:pathLst>
                <a:path extrusionOk="0" h="6351" w="19051">
                  <a:moveTo>
                    <a:pt x="0" y="6350"/>
                  </a:moveTo>
                  <a:lnTo>
                    <a:pt x="0" y="6350"/>
                  </a:lnTo>
                  <a:lnTo>
                    <a:pt x="0" y="2979"/>
                  </a:lnTo>
                  <a:lnTo>
                    <a:pt x="705" y="1986"/>
                  </a:lnTo>
                  <a:lnTo>
                    <a:pt x="1882" y="1324"/>
                  </a:lnTo>
                  <a:lnTo>
                    <a:pt x="8837" y="262"/>
                  </a:lnTo>
                  <a:lnTo>
                    <a:pt x="19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g30df25825c9_0_1520"/>
            <p:cNvSpPr/>
            <p:nvPr/>
          </p:nvSpPr>
          <p:spPr>
            <a:xfrm>
              <a:off x="10058574" y="2451100"/>
              <a:ext cx="12527" cy="120651"/>
            </a:xfrm>
            <a:custGeom>
              <a:rect b="b" l="l" r="r" t="t"/>
              <a:pathLst>
                <a:path extrusionOk="0" h="120651" w="12527">
                  <a:moveTo>
                    <a:pt x="6176" y="0"/>
                  </a:moveTo>
                  <a:lnTo>
                    <a:pt x="6176" y="0"/>
                  </a:lnTo>
                  <a:lnTo>
                    <a:pt x="6176" y="3371"/>
                  </a:lnTo>
                  <a:lnTo>
                    <a:pt x="709" y="27136"/>
                  </a:lnTo>
                  <a:lnTo>
                    <a:pt x="0" y="56213"/>
                  </a:lnTo>
                  <a:lnTo>
                    <a:pt x="1741" y="85370"/>
                  </a:lnTo>
                  <a:lnTo>
                    <a:pt x="7667" y="112109"/>
                  </a:lnTo>
                  <a:lnTo>
                    <a:pt x="12526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g30df25825c9_0_1520"/>
            <p:cNvSpPr/>
            <p:nvPr/>
          </p:nvSpPr>
          <p:spPr>
            <a:xfrm>
              <a:off x="10096500" y="2451100"/>
              <a:ext cx="114301" cy="38101"/>
            </a:xfrm>
            <a:custGeom>
              <a:rect b="b" l="l" r="r" t="t"/>
              <a:pathLst>
                <a:path extrusionOk="0" h="38101" w="114301">
                  <a:moveTo>
                    <a:pt x="0" y="38100"/>
                  </a:moveTo>
                  <a:lnTo>
                    <a:pt x="0" y="38100"/>
                  </a:lnTo>
                  <a:lnTo>
                    <a:pt x="3371" y="38100"/>
                  </a:lnTo>
                  <a:lnTo>
                    <a:pt x="31707" y="26167"/>
                  </a:lnTo>
                  <a:lnTo>
                    <a:pt x="60513" y="17084"/>
                  </a:lnTo>
                  <a:lnTo>
                    <a:pt x="87949" y="6370"/>
                  </a:lnTo>
                  <a:lnTo>
                    <a:pt x="96944" y="2831"/>
                  </a:lnTo>
                  <a:lnTo>
                    <a:pt x="1143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g30df25825c9_0_1520"/>
            <p:cNvSpPr/>
            <p:nvPr/>
          </p:nvSpPr>
          <p:spPr>
            <a:xfrm>
              <a:off x="10147324" y="2351265"/>
              <a:ext cx="120627" cy="254460"/>
            </a:xfrm>
            <a:custGeom>
              <a:rect b="b" l="l" r="r" t="t"/>
              <a:pathLst>
                <a:path extrusionOk="0" h="254460" w="120627">
                  <a:moveTo>
                    <a:pt x="6326" y="10935"/>
                  </a:moveTo>
                  <a:lnTo>
                    <a:pt x="6326" y="10935"/>
                  </a:lnTo>
                  <a:lnTo>
                    <a:pt x="857" y="0"/>
                  </a:lnTo>
                  <a:lnTo>
                    <a:pt x="565" y="823"/>
                  </a:lnTo>
                  <a:lnTo>
                    <a:pt x="28" y="27892"/>
                  </a:lnTo>
                  <a:lnTo>
                    <a:pt x="0" y="50457"/>
                  </a:lnTo>
                  <a:lnTo>
                    <a:pt x="3353" y="80814"/>
                  </a:lnTo>
                  <a:lnTo>
                    <a:pt x="5445" y="104312"/>
                  </a:lnTo>
                  <a:lnTo>
                    <a:pt x="6065" y="131422"/>
                  </a:lnTo>
                  <a:lnTo>
                    <a:pt x="9620" y="155055"/>
                  </a:lnTo>
                  <a:lnTo>
                    <a:pt x="11770" y="185576"/>
                  </a:lnTo>
                  <a:lnTo>
                    <a:pt x="12409" y="211317"/>
                  </a:lnTo>
                  <a:lnTo>
                    <a:pt x="17693" y="237567"/>
                  </a:lnTo>
                  <a:lnTo>
                    <a:pt x="21491" y="245246"/>
                  </a:lnTo>
                  <a:lnTo>
                    <a:pt x="29294" y="251010"/>
                  </a:lnTo>
                  <a:lnTo>
                    <a:pt x="34340" y="253535"/>
                  </a:lnTo>
                  <a:lnTo>
                    <a:pt x="43707" y="254459"/>
                  </a:lnTo>
                  <a:lnTo>
                    <a:pt x="53278" y="251813"/>
                  </a:lnTo>
                  <a:lnTo>
                    <a:pt x="74788" y="238615"/>
                  </a:lnTo>
                  <a:lnTo>
                    <a:pt x="103335" y="217199"/>
                  </a:lnTo>
                  <a:lnTo>
                    <a:pt x="120626" y="20143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g30df25825c9_0_1520"/>
          <p:cNvGrpSpPr/>
          <p:nvPr/>
        </p:nvGrpSpPr>
        <p:grpSpPr>
          <a:xfrm>
            <a:off x="3511550" y="3867150"/>
            <a:ext cx="374651" cy="586314"/>
            <a:chOff x="3511550" y="3867150"/>
            <a:chExt cx="374651" cy="586314"/>
          </a:xfrm>
        </p:grpSpPr>
        <p:sp>
          <p:nvSpPr>
            <p:cNvPr id="486" name="Google Shape;486;g30df25825c9_0_1520"/>
            <p:cNvSpPr/>
            <p:nvPr/>
          </p:nvSpPr>
          <p:spPr>
            <a:xfrm>
              <a:off x="3511550" y="3867150"/>
              <a:ext cx="107951" cy="159201"/>
            </a:xfrm>
            <a:custGeom>
              <a:rect b="b" l="l" r="r" t="t"/>
              <a:pathLst>
                <a:path extrusionOk="0" h="159201" w="107951">
                  <a:moveTo>
                    <a:pt x="107950" y="0"/>
                  </a:moveTo>
                  <a:lnTo>
                    <a:pt x="107950" y="0"/>
                  </a:lnTo>
                  <a:lnTo>
                    <a:pt x="95085" y="14746"/>
                  </a:lnTo>
                  <a:lnTo>
                    <a:pt x="80281" y="33431"/>
                  </a:lnTo>
                  <a:lnTo>
                    <a:pt x="61425" y="54234"/>
                  </a:lnTo>
                  <a:lnTo>
                    <a:pt x="47463" y="78760"/>
                  </a:lnTo>
                  <a:lnTo>
                    <a:pt x="28044" y="110143"/>
                  </a:lnTo>
                  <a:lnTo>
                    <a:pt x="12386" y="136788"/>
                  </a:lnTo>
                  <a:lnTo>
                    <a:pt x="5505" y="146872"/>
                  </a:lnTo>
                  <a:lnTo>
                    <a:pt x="1087" y="159200"/>
                  </a:lnTo>
                  <a:lnTo>
                    <a:pt x="0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g30df25825c9_0_1520"/>
            <p:cNvSpPr/>
            <p:nvPr/>
          </p:nvSpPr>
          <p:spPr>
            <a:xfrm>
              <a:off x="3575052" y="3937000"/>
              <a:ext cx="25399" cy="228601"/>
            </a:xfrm>
            <a:custGeom>
              <a:rect b="b" l="l" r="r" t="t"/>
              <a:pathLst>
                <a:path extrusionOk="0" h="228601" w="25399">
                  <a:moveTo>
                    <a:pt x="6348" y="0"/>
                  </a:moveTo>
                  <a:lnTo>
                    <a:pt x="6348" y="0"/>
                  </a:lnTo>
                  <a:lnTo>
                    <a:pt x="1322" y="22604"/>
                  </a:lnTo>
                  <a:lnTo>
                    <a:pt x="260" y="53618"/>
                  </a:lnTo>
                  <a:lnTo>
                    <a:pt x="76" y="78524"/>
                  </a:lnTo>
                  <a:lnTo>
                    <a:pt x="32" y="102868"/>
                  </a:lnTo>
                  <a:lnTo>
                    <a:pt x="14" y="128975"/>
                  </a:lnTo>
                  <a:lnTo>
                    <a:pt x="3" y="157688"/>
                  </a:lnTo>
                  <a:lnTo>
                    <a:pt x="0" y="180151"/>
                  </a:lnTo>
                  <a:lnTo>
                    <a:pt x="3369" y="206484"/>
                  </a:lnTo>
                  <a:lnTo>
                    <a:pt x="8837" y="220949"/>
                  </a:lnTo>
                  <a:lnTo>
                    <a:pt x="12863" y="225200"/>
                  </a:lnTo>
                  <a:lnTo>
                    <a:pt x="17005" y="227089"/>
                  </a:lnTo>
                  <a:lnTo>
                    <a:pt x="25398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g30df25825c9_0_1520"/>
            <p:cNvSpPr/>
            <p:nvPr/>
          </p:nvSpPr>
          <p:spPr>
            <a:xfrm>
              <a:off x="3632310" y="3874383"/>
              <a:ext cx="177691" cy="112848"/>
            </a:xfrm>
            <a:custGeom>
              <a:rect b="b" l="l" r="r" t="t"/>
              <a:pathLst>
                <a:path extrusionOk="0" h="112848" w="177691">
                  <a:moveTo>
                    <a:pt x="44340" y="5467"/>
                  </a:moveTo>
                  <a:lnTo>
                    <a:pt x="44340" y="5467"/>
                  </a:lnTo>
                  <a:lnTo>
                    <a:pt x="44340" y="2096"/>
                  </a:lnTo>
                  <a:lnTo>
                    <a:pt x="43635" y="1103"/>
                  </a:lnTo>
                  <a:lnTo>
                    <a:pt x="42459" y="441"/>
                  </a:lnTo>
                  <a:lnTo>
                    <a:pt x="40969" y="0"/>
                  </a:lnTo>
                  <a:lnTo>
                    <a:pt x="39976" y="411"/>
                  </a:lnTo>
                  <a:lnTo>
                    <a:pt x="39314" y="1391"/>
                  </a:lnTo>
                  <a:lnTo>
                    <a:pt x="28731" y="28867"/>
                  </a:lnTo>
                  <a:lnTo>
                    <a:pt x="19202" y="55872"/>
                  </a:lnTo>
                  <a:lnTo>
                    <a:pt x="8391" y="83601"/>
                  </a:lnTo>
                  <a:lnTo>
                    <a:pt x="0" y="112847"/>
                  </a:lnTo>
                  <a:lnTo>
                    <a:pt x="20287" y="93008"/>
                  </a:lnTo>
                  <a:lnTo>
                    <a:pt x="42527" y="65311"/>
                  </a:lnTo>
                  <a:lnTo>
                    <a:pt x="73118" y="39384"/>
                  </a:lnTo>
                  <a:lnTo>
                    <a:pt x="89791" y="30020"/>
                  </a:lnTo>
                  <a:lnTo>
                    <a:pt x="103816" y="28844"/>
                  </a:lnTo>
                  <a:lnTo>
                    <a:pt x="125703" y="30467"/>
                  </a:lnTo>
                  <a:lnTo>
                    <a:pt x="133653" y="34452"/>
                  </a:lnTo>
                  <a:lnTo>
                    <a:pt x="153756" y="52506"/>
                  </a:lnTo>
                  <a:lnTo>
                    <a:pt x="171178" y="81695"/>
                  </a:lnTo>
                  <a:lnTo>
                    <a:pt x="174796" y="90146"/>
                  </a:lnTo>
                  <a:lnTo>
                    <a:pt x="177690" y="10706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g30df25825c9_0_1520"/>
            <p:cNvSpPr/>
            <p:nvPr/>
          </p:nvSpPr>
          <p:spPr>
            <a:xfrm>
              <a:off x="3714750" y="3924300"/>
              <a:ext cx="44441" cy="222132"/>
            </a:xfrm>
            <a:custGeom>
              <a:rect b="b" l="l" r="r" t="t"/>
              <a:pathLst>
                <a:path extrusionOk="0" h="222132" w="44441">
                  <a:moveTo>
                    <a:pt x="0" y="0"/>
                  </a:moveTo>
                  <a:lnTo>
                    <a:pt x="0" y="0"/>
                  </a:lnTo>
                  <a:lnTo>
                    <a:pt x="3371" y="30507"/>
                  </a:lnTo>
                  <a:lnTo>
                    <a:pt x="12209" y="53803"/>
                  </a:lnTo>
                  <a:lnTo>
                    <a:pt x="20394" y="85321"/>
                  </a:lnTo>
                  <a:lnTo>
                    <a:pt x="27288" y="111358"/>
                  </a:lnTo>
                  <a:lnTo>
                    <a:pt x="33799" y="135849"/>
                  </a:lnTo>
                  <a:lnTo>
                    <a:pt x="40196" y="160980"/>
                  </a:lnTo>
                  <a:lnTo>
                    <a:pt x="43610" y="192639"/>
                  </a:lnTo>
                  <a:lnTo>
                    <a:pt x="44440" y="220898"/>
                  </a:lnTo>
                  <a:lnTo>
                    <a:pt x="43738" y="221349"/>
                  </a:lnTo>
                  <a:lnTo>
                    <a:pt x="38982" y="222131"/>
                  </a:lnTo>
                  <a:lnTo>
                    <a:pt x="38688" y="221466"/>
                  </a:lnTo>
                  <a:lnTo>
                    <a:pt x="38361" y="218844"/>
                  </a:lnTo>
                  <a:lnTo>
                    <a:pt x="36334" y="215327"/>
                  </a:lnTo>
                  <a:lnTo>
                    <a:pt x="33787" y="211412"/>
                  </a:lnTo>
                  <a:lnTo>
                    <a:pt x="31750" y="203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g30df25825c9_0_1520"/>
            <p:cNvSpPr/>
            <p:nvPr/>
          </p:nvSpPr>
          <p:spPr>
            <a:xfrm>
              <a:off x="3683000" y="4038600"/>
              <a:ext cx="31751" cy="63501"/>
            </a:xfrm>
            <a:custGeom>
              <a:rect b="b" l="l" r="r" t="t"/>
              <a:pathLst>
                <a:path extrusionOk="0" h="63501" w="31751">
                  <a:moveTo>
                    <a:pt x="31750" y="0"/>
                  </a:moveTo>
                  <a:lnTo>
                    <a:pt x="31750" y="0"/>
                  </a:lnTo>
                  <a:lnTo>
                    <a:pt x="20213" y="12948"/>
                  </a:lnTo>
                  <a:lnTo>
                    <a:pt x="5083" y="40972"/>
                  </a:lnTo>
                  <a:lnTo>
                    <a:pt x="0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g30df25825c9_0_1520"/>
            <p:cNvSpPr/>
            <p:nvPr/>
          </p:nvSpPr>
          <p:spPr>
            <a:xfrm>
              <a:off x="3784600" y="4019550"/>
              <a:ext cx="57151" cy="44451"/>
            </a:xfrm>
            <a:custGeom>
              <a:rect b="b" l="l" r="r" t="t"/>
              <a:pathLst>
                <a:path extrusionOk="0" h="44451" w="57151">
                  <a:moveTo>
                    <a:pt x="0" y="0"/>
                  </a:moveTo>
                  <a:lnTo>
                    <a:pt x="0" y="0"/>
                  </a:lnTo>
                  <a:lnTo>
                    <a:pt x="3371" y="0"/>
                  </a:lnTo>
                  <a:lnTo>
                    <a:pt x="6907" y="1881"/>
                  </a:lnTo>
                  <a:lnTo>
                    <a:pt x="20665" y="11537"/>
                  </a:lnTo>
                  <a:lnTo>
                    <a:pt x="28148" y="26667"/>
                  </a:lnTo>
                  <a:lnTo>
                    <a:pt x="48132" y="41578"/>
                  </a:lnTo>
                  <a:lnTo>
                    <a:pt x="5715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g30df25825c9_0_1520"/>
            <p:cNvSpPr/>
            <p:nvPr/>
          </p:nvSpPr>
          <p:spPr>
            <a:xfrm>
              <a:off x="3568700" y="4279900"/>
              <a:ext cx="88901" cy="173564"/>
            </a:xfrm>
            <a:custGeom>
              <a:rect b="b" l="l" r="r" t="t"/>
              <a:pathLst>
                <a:path extrusionOk="0" h="173564" w="88901">
                  <a:moveTo>
                    <a:pt x="0" y="0"/>
                  </a:moveTo>
                  <a:lnTo>
                    <a:pt x="0" y="0"/>
                  </a:lnTo>
                  <a:lnTo>
                    <a:pt x="705" y="26040"/>
                  </a:lnTo>
                  <a:lnTo>
                    <a:pt x="4364" y="50205"/>
                  </a:lnTo>
                  <a:lnTo>
                    <a:pt x="5761" y="79395"/>
                  </a:lnTo>
                  <a:lnTo>
                    <a:pt x="6176" y="108975"/>
                  </a:lnTo>
                  <a:lnTo>
                    <a:pt x="8197" y="140529"/>
                  </a:lnTo>
                  <a:lnTo>
                    <a:pt x="12305" y="169850"/>
                  </a:lnTo>
                  <a:lnTo>
                    <a:pt x="12524" y="173561"/>
                  </a:lnTo>
                  <a:lnTo>
                    <a:pt x="12583" y="173563"/>
                  </a:lnTo>
                  <a:lnTo>
                    <a:pt x="12698" y="144971"/>
                  </a:lnTo>
                  <a:lnTo>
                    <a:pt x="12700" y="114662"/>
                  </a:lnTo>
                  <a:lnTo>
                    <a:pt x="13405" y="87753"/>
                  </a:lnTo>
                  <a:lnTo>
                    <a:pt x="21538" y="56860"/>
                  </a:lnTo>
                  <a:lnTo>
                    <a:pt x="35995" y="34605"/>
                  </a:lnTo>
                  <a:lnTo>
                    <a:pt x="44218" y="29225"/>
                  </a:lnTo>
                  <a:lnTo>
                    <a:pt x="52221" y="26534"/>
                  </a:lnTo>
                  <a:lnTo>
                    <a:pt x="58722" y="27786"/>
                  </a:lnTo>
                  <a:lnTo>
                    <a:pt x="62431" y="29107"/>
                  </a:lnTo>
                  <a:lnTo>
                    <a:pt x="68435" y="34338"/>
                  </a:lnTo>
                  <a:lnTo>
                    <a:pt x="73454" y="42778"/>
                  </a:lnTo>
                  <a:lnTo>
                    <a:pt x="80544" y="67429"/>
                  </a:lnTo>
                  <a:lnTo>
                    <a:pt x="82154" y="93047"/>
                  </a:lnTo>
                  <a:lnTo>
                    <a:pt x="83177" y="118804"/>
                  </a:lnTo>
                  <a:lnTo>
                    <a:pt x="88900" y="133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g30df25825c9_0_1520"/>
            <p:cNvSpPr/>
            <p:nvPr/>
          </p:nvSpPr>
          <p:spPr>
            <a:xfrm>
              <a:off x="3689350" y="4281208"/>
              <a:ext cx="152401" cy="169207"/>
            </a:xfrm>
            <a:custGeom>
              <a:rect b="b" l="l" r="r" t="t"/>
              <a:pathLst>
                <a:path extrusionOk="0" h="169207" w="152401">
                  <a:moveTo>
                    <a:pt x="0" y="74892"/>
                  </a:moveTo>
                  <a:lnTo>
                    <a:pt x="0" y="74892"/>
                  </a:lnTo>
                  <a:lnTo>
                    <a:pt x="3371" y="74892"/>
                  </a:lnTo>
                  <a:lnTo>
                    <a:pt x="6907" y="76774"/>
                  </a:lnTo>
                  <a:lnTo>
                    <a:pt x="8838" y="78263"/>
                  </a:lnTo>
                  <a:lnTo>
                    <a:pt x="14746" y="79918"/>
                  </a:lnTo>
                  <a:lnTo>
                    <a:pt x="30038" y="80980"/>
                  </a:lnTo>
                  <a:lnTo>
                    <a:pt x="42453" y="77793"/>
                  </a:lnTo>
                  <a:lnTo>
                    <a:pt x="73371" y="52002"/>
                  </a:lnTo>
                  <a:lnTo>
                    <a:pt x="84377" y="39809"/>
                  </a:lnTo>
                  <a:lnTo>
                    <a:pt x="92893" y="20847"/>
                  </a:lnTo>
                  <a:lnTo>
                    <a:pt x="93679" y="17695"/>
                  </a:lnTo>
                  <a:lnTo>
                    <a:pt x="93497" y="14889"/>
                  </a:lnTo>
                  <a:lnTo>
                    <a:pt x="91413" y="9889"/>
                  </a:lnTo>
                  <a:lnTo>
                    <a:pt x="86274" y="3107"/>
                  </a:lnTo>
                  <a:lnTo>
                    <a:pt x="80442" y="654"/>
                  </a:lnTo>
                  <a:lnTo>
                    <a:pt x="76911" y="0"/>
                  </a:lnTo>
                  <a:lnTo>
                    <a:pt x="71107" y="1155"/>
                  </a:lnTo>
                  <a:lnTo>
                    <a:pt x="42182" y="13490"/>
                  </a:lnTo>
                  <a:lnTo>
                    <a:pt x="19326" y="38610"/>
                  </a:lnTo>
                  <a:lnTo>
                    <a:pt x="9122" y="63675"/>
                  </a:lnTo>
                  <a:lnTo>
                    <a:pt x="3057" y="93694"/>
                  </a:lnTo>
                  <a:lnTo>
                    <a:pt x="7372" y="124180"/>
                  </a:lnTo>
                  <a:lnTo>
                    <a:pt x="17068" y="151468"/>
                  </a:lnTo>
                  <a:lnTo>
                    <a:pt x="21227" y="157844"/>
                  </a:lnTo>
                  <a:lnTo>
                    <a:pt x="30905" y="165401"/>
                  </a:lnTo>
                  <a:lnTo>
                    <a:pt x="55546" y="169206"/>
                  </a:lnTo>
                  <a:lnTo>
                    <a:pt x="70864" y="169159"/>
                  </a:lnTo>
                  <a:lnTo>
                    <a:pt x="100928" y="159992"/>
                  </a:lnTo>
                  <a:lnTo>
                    <a:pt x="107887" y="158576"/>
                  </a:lnTo>
                  <a:lnTo>
                    <a:pt x="135587" y="140210"/>
                  </a:lnTo>
                  <a:lnTo>
                    <a:pt x="152400" y="12569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g30df25825c9_0_1520"/>
            <p:cNvSpPr/>
            <p:nvPr/>
          </p:nvSpPr>
          <p:spPr>
            <a:xfrm>
              <a:off x="3854450" y="4222750"/>
              <a:ext cx="25401" cy="12701"/>
            </a:xfrm>
            <a:custGeom>
              <a:rect b="b" l="l" r="r" t="t"/>
              <a:pathLst>
                <a:path extrusionOk="0" h="12701" w="25401">
                  <a:moveTo>
                    <a:pt x="0" y="12700"/>
                  </a:moveTo>
                  <a:lnTo>
                    <a:pt x="0" y="12700"/>
                  </a:lnTo>
                  <a:lnTo>
                    <a:pt x="3371" y="12700"/>
                  </a:lnTo>
                  <a:lnTo>
                    <a:pt x="6907" y="10819"/>
                  </a:lnTo>
                  <a:lnTo>
                    <a:pt x="10831" y="8336"/>
                  </a:lnTo>
                  <a:lnTo>
                    <a:pt x="17007" y="6233"/>
                  </a:lnTo>
                  <a:lnTo>
                    <a:pt x="25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g30df25825c9_0_1520"/>
            <p:cNvSpPr/>
            <p:nvPr/>
          </p:nvSpPr>
          <p:spPr>
            <a:xfrm>
              <a:off x="3873500" y="4286250"/>
              <a:ext cx="12701" cy="165101"/>
            </a:xfrm>
            <a:custGeom>
              <a:rect b="b" l="l" r="r" t="t"/>
              <a:pathLst>
                <a:path extrusionOk="0" h="165101" w="12701">
                  <a:moveTo>
                    <a:pt x="0" y="0"/>
                  </a:moveTo>
                  <a:lnTo>
                    <a:pt x="0" y="0"/>
                  </a:lnTo>
                  <a:lnTo>
                    <a:pt x="705" y="22076"/>
                  </a:lnTo>
                  <a:lnTo>
                    <a:pt x="5026" y="42042"/>
                  </a:lnTo>
                  <a:lnTo>
                    <a:pt x="6467" y="54668"/>
                  </a:lnTo>
                  <a:lnTo>
                    <a:pt x="11740" y="77824"/>
                  </a:lnTo>
                  <a:lnTo>
                    <a:pt x="12510" y="106285"/>
                  </a:lnTo>
                  <a:lnTo>
                    <a:pt x="12662" y="133021"/>
                  </a:lnTo>
                  <a:lnTo>
                    <a:pt x="12700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6" name="Google Shape;496;g30df25825c9_0_1520"/>
          <p:cNvGrpSpPr/>
          <p:nvPr/>
        </p:nvGrpSpPr>
        <p:grpSpPr>
          <a:xfrm>
            <a:off x="3930659" y="4121150"/>
            <a:ext cx="69842" cy="107951"/>
            <a:chOff x="3930659" y="4121150"/>
            <a:chExt cx="69842" cy="107951"/>
          </a:xfrm>
        </p:grpSpPr>
        <p:sp>
          <p:nvSpPr>
            <p:cNvPr id="497" name="Google Shape;497;g30df25825c9_0_1520"/>
            <p:cNvSpPr/>
            <p:nvPr/>
          </p:nvSpPr>
          <p:spPr>
            <a:xfrm>
              <a:off x="3949700" y="4121150"/>
              <a:ext cx="50801" cy="12701"/>
            </a:xfrm>
            <a:custGeom>
              <a:rect b="b" l="l" r="r" t="t"/>
              <a:pathLst>
                <a:path extrusionOk="0" h="12701" w="50801">
                  <a:moveTo>
                    <a:pt x="0" y="12700"/>
                  </a:moveTo>
                  <a:lnTo>
                    <a:pt x="0" y="12700"/>
                  </a:lnTo>
                  <a:lnTo>
                    <a:pt x="21015" y="12700"/>
                  </a:lnTo>
                  <a:lnTo>
                    <a:pt x="25333" y="10819"/>
                  </a:lnTo>
                  <a:lnTo>
                    <a:pt x="40339" y="2575"/>
                  </a:lnTo>
                  <a:lnTo>
                    <a:pt x="508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g30df25825c9_0_1520"/>
            <p:cNvSpPr/>
            <p:nvPr/>
          </p:nvSpPr>
          <p:spPr>
            <a:xfrm>
              <a:off x="3930659" y="4133850"/>
              <a:ext cx="66295" cy="95251"/>
            </a:xfrm>
            <a:custGeom>
              <a:rect b="b" l="l" r="r" t="t"/>
              <a:pathLst>
                <a:path extrusionOk="0" h="95251" w="66295">
                  <a:moveTo>
                    <a:pt x="25391" y="0"/>
                  </a:moveTo>
                  <a:lnTo>
                    <a:pt x="25391" y="0"/>
                  </a:lnTo>
                  <a:lnTo>
                    <a:pt x="16553" y="8838"/>
                  </a:lnTo>
                  <a:lnTo>
                    <a:pt x="14408" y="14746"/>
                  </a:lnTo>
                  <a:lnTo>
                    <a:pt x="11318" y="26006"/>
                  </a:lnTo>
                  <a:lnTo>
                    <a:pt x="1165" y="51698"/>
                  </a:lnTo>
                  <a:lnTo>
                    <a:pt x="0" y="63381"/>
                  </a:lnTo>
                  <a:lnTo>
                    <a:pt x="10823" y="53367"/>
                  </a:lnTo>
                  <a:lnTo>
                    <a:pt x="14918" y="51941"/>
                  </a:lnTo>
                  <a:lnTo>
                    <a:pt x="36355" y="50900"/>
                  </a:lnTo>
                  <a:lnTo>
                    <a:pt x="42729" y="52726"/>
                  </a:lnTo>
                  <a:lnTo>
                    <a:pt x="47914" y="55184"/>
                  </a:lnTo>
                  <a:lnTo>
                    <a:pt x="54799" y="57273"/>
                  </a:lnTo>
                  <a:lnTo>
                    <a:pt x="65578" y="65911"/>
                  </a:lnTo>
                  <a:lnTo>
                    <a:pt x="66294" y="67224"/>
                  </a:lnTo>
                  <a:lnTo>
                    <a:pt x="66065" y="68100"/>
                  </a:lnTo>
                  <a:lnTo>
                    <a:pt x="65207" y="68683"/>
                  </a:lnTo>
                  <a:lnTo>
                    <a:pt x="58055" y="79053"/>
                  </a:lnTo>
                  <a:lnTo>
                    <a:pt x="43141" y="90835"/>
                  </a:lnTo>
                  <a:lnTo>
                    <a:pt x="34691" y="93288"/>
                  </a:lnTo>
                  <a:lnTo>
                    <a:pt x="12691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9" name="Google Shape;499;g30df25825c9_0_1520"/>
          <p:cNvSpPr/>
          <p:nvPr/>
        </p:nvSpPr>
        <p:spPr>
          <a:xfrm>
            <a:off x="4184701" y="3429000"/>
            <a:ext cx="380892" cy="387351"/>
          </a:xfrm>
          <a:custGeom>
            <a:rect b="b" l="l" r="r" t="t"/>
            <a:pathLst>
              <a:path extrusionOk="0" h="387351" w="380892">
                <a:moveTo>
                  <a:pt x="12649" y="25400"/>
                </a:moveTo>
                <a:lnTo>
                  <a:pt x="12649" y="25400"/>
                </a:lnTo>
                <a:lnTo>
                  <a:pt x="32208" y="26105"/>
                </a:lnTo>
                <a:lnTo>
                  <a:pt x="46025" y="30867"/>
                </a:lnTo>
                <a:lnTo>
                  <a:pt x="73478" y="31672"/>
                </a:lnTo>
                <a:lnTo>
                  <a:pt x="102034" y="19806"/>
                </a:lnTo>
                <a:lnTo>
                  <a:pt x="120743" y="14806"/>
                </a:lnTo>
                <a:lnTo>
                  <a:pt x="149398" y="9745"/>
                </a:lnTo>
                <a:lnTo>
                  <a:pt x="178684" y="1771"/>
                </a:lnTo>
                <a:lnTo>
                  <a:pt x="198958" y="2406"/>
                </a:lnTo>
                <a:lnTo>
                  <a:pt x="213281" y="3892"/>
                </a:lnTo>
                <a:lnTo>
                  <a:pt x="243660" y="435"/>
                </a:lnTo>
                <a:lnTo>
                  <a:pt x="274491" y="38"/>
                </a:lnTo>
                <a:lnTo>
                  <a:pt x="303491" y="2"/>
                </a:lnTo>
                <a:lnTo>
                  <a:pt x="312216" y="0"/>
                </a:lnTo>
                <a:lnTo>
                  <a:pt x="317004" y="1881"/>
                </a:lnTo>
                <a:lnTo>
                  <a:pt x="319269" y="3371"/>
                </a:lnTo>
                <a:lnTo>
                  <a:pt x="320779" y="5069"/>
                </a:lnTo>
                <a:lnTo>
                  <a:pt x="327898" y="21371"/>
                </a:lnTo>
                <a:lnTo>
                  <a:pt x="335852" y="53115"/>
                </a:lnTo>
                <a:lnTo>
                  <a:pt x="339784" y="80851"/>
                </a:lnTo>
                <a:lnTo>
                  <a:pt x="347313" y="111273"/>
                </a:lnTo>
                <a:lnTo>
                  <a:pt x="355595" y="136097"/>
                </a:lnTo>
                <a:lnTo>
                  <a:pt x="364025" y="164388"/>
                </a:lnTo>
                <a:lnTo>
                  <a:pt x="372718" y="191730"/>
                </a:lnTo>
                <a:lnTo>
                  <a:pt x="378715" y="223117"/>
                </a:lnTo>
                <a:lnTo>
                  <a:pt x="380508" y="250827"/>
                </a:lnTo>
                <a:lnTo>
                  <a:pt x="380891" y="279818"/>
                </a:lnTo>
                <a:lnTo>
                  <a:pt x="379056" y="304882"/>
                </a:lnTo>
                <a:lnTo>
                  <a:pt x="375875" y="315420"/>
                </a:lnTo>
                <a:lnTo>
                  <a:pt x="357644" y="345293"/>
                </a:lnTo>
                <a:lnTo>
                  <a:pt x="340731" y="375523"/>
                </a:lnTo>
                <a:lnTo>
                  <a:pt x="334382" y="382748"/>
                </a:lnTo>
                <a:lnTo>
                  <a:pt x="330149" y="385305"/>
                </a:lnTo>
                <a:lnTo>
                  <a:pt x="321682" y="386946"/>
                </a:lnTo>
                <a:lnTo>
                  <a:pt x="290287" y="387350"/>
                </a:lnTo>
                <a:lnTo>
                  <a:pt x="259056" y="387350"/>
                </a:lnTo>
                <a:lnTo>
                  <a:pt x="254338" y="385469"/>
                </a:lnTo>
                <a:lnTo>
                  <a:pt x="243951" y="380443"/>
                </a:lnTo>
                <a:lnTo>
                  <a:pt x="229349" y="376367"/>
                </a:lnTo>
                <a:lnTo>
                  <a:pt x="198963" y="371379"/>
                </a:lnTo>
                <a:lnTo>
                  <a:pt x="168052" y="368570"/>
                </a:lnTo>
                <a:lnTo>
                  <a:pt x="136376" y="362857"/>
                </a:lnTo>
                <a:lnTo>
                  <a:pt x="115013" y="362835"/>
                </a:lnTo>
                <a:lnTo>
                  <a:pt x="97049" y="367727"/>
                </a:lnTo>
                <a:lnTo>
                  <a:pt x="74311" y="368278"/>
                </a:lnTo>
                <a:lnTo>
                  <a:pt x="72807" y="368991"/>
                </a:lnTo>
                <a:lnTo>
                  <a:pt x="71805" y="370172"/>
                </a:lnTo>
                <a:lnTo>
                  <a:pt x="70195" y="373765"/>
                </a:lnTo>
                <a:lnTo>
                  <a:pt x="68094" y="374257"/>
                </a:lnTo>
                <a:lnTo>
                  <a:pt x="66546" y="374388"/>
                </a:lnTo>
                <a:lnTo>
                  <a:pt x="65514" y="373770"/>
                </a:lnTo>
                <a:lnTo>
                  <a:pt x="64825" y="372652"/>
                </a:lnTo>
                <a:lnTo>
                  <a:pt x="63857" y="367708"/>
                </a:lnTo>
                <a:lnTo>
                  <a:pt x="63721" y="365789"/>
                </a:lnTo>
                <a:lnTo>
                  <a:pt x="51551" y="339851"/>
                </a:lnTo>
                <a:lnTo>
                  <a:pt x="42441" y="308431"/>
                </a:lnTo>
                <a:lnTo>
                  <a:pt x="32609" y="283455"/>
                </a:lnTo>
                <a:lnTo>
                  <a:pt x="25371" y="258459"/>
                </a:lnTo>
                <a:lnTo>
                  <a:pt x="16340" y="235174"/>
                </a:lnTo>
                <a:lnTo>
                  <a:pt x="8882" y="206245"/>
                </a:lnTo>
                <a:lnTo>
                  <a:pt x="2910" y="177448"/>
                </a:lnTo>
                <a:lnTo>
                  <a:pt x="533" y="148358"/>
                </a:lnTo>
                <a:lnTo>
                  <a:pt x="122" y="121334"/>
                </a:lnTo>
                <a:lnTo>
                  <a:pt x="0" y="95453"/>
                </a:lnTo>
                <a:lnTo>
                  <a:pt x="677" y="80523"/>
                </a:lnTo>
                <a:lnTo>
                  <a:pt x="6038" y="49900"/>
                </a:lnTo>
                <a:lnTo>
                  <a:pt x="6299" y="31784"/>
                </a:lnTo>
                <a:lnTo>
                  <a:pt x="12649" y="381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504" name="Google Shape;504;g30df25825c9_0_15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0678" y="124287"/>
            <a:ext cx="5457843" cy="6609426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g30df25825c9_0_1565"/>
          <p:cNvSpPr txBox="1"/>
          <p:nvPr/>
        </p:nvSpPr>
        <p:spPr>
          <a:xfrm>
            <a:off x="7062216" y="2768845"/>
            <a:ext cx="1261800" cy="738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邊年 bin1 nin4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year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g30df25825c9_0_156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7" name="Google Shape;507;g30df25825c9_0_15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5500" y="6052550"/>
            <a:ext cx="3724275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8" name="Google Shape;508;g30df25825c9_0_1565"/>
          <p:cNvGrpSpPr/>
          <p:nvPr/>
        </p:nvGrpSpPr>
        <p:grpSpPr>
          <a:xfrm>
            <a:off x="3495350" y="3422650"/>
            <a:ext cx="879801" cy="176774"/>
            <a:chOff x="3495350" y="3422650"/>
            <a:chExt cx="879801" cy="176774"/>
          </a:xfrm>
        </p:grpSpPr>
        <p:sp>
          <p:nvSpPr>
            <p:cNvPr id="509" name="Google Shape;509;g30df25825c9_0_1565"/>
            <p:cNvSpPr/>
            <p:nvPr/>
          </p:nvSpPr>
          <p:spPr>
            <a:xfrm>
              <a:off x="4253861" y="3492823"/>
              <a:ext cx="121290" cy="106601"/>
            </a:xfrm>
            <a:custGeom>
              <a:rect b="b" l="l" r="r" t="t"/>
              <a:pathLst>
                <a:path extrusionOk="0" h="106601" w="121290">
                  <a:moveTo>
                    <a:pt x="13339" y="37777"/>
                  </a:moveTo>
                  <a:lnTo>
                    <a:pt x="13339" y="37777"/>
                  </a:lnTo>
                  <a:lnTo>
                    <a:pt x="16710" y="41148"/>
                  </a:lnTo>
                  <a:lnTo>
                    <a:pt x="20246" y="42803"/>
                  </a:lnTo>
                  <a:lnTo>
                    <a:pt x="28266" y="43865"/>
                  </a:lnTo>
                  <a:lnTo>
                    <a:pt x="59571" y="37645"/>
                  </a:lnTo>
                  <a:lnTo>
                    <a:pt x="72506" y="32172"/>
                  </a:lnTo>
                  <a:lnTo>
                    <a:pt x="81028" y="25643"/>
                  </a:lnTo>
                  <a:lnTo>
                    <a:pt x="85756" y="18038"/>
                  </a:lnTo>
                  <a:lnTo>
                    <a:pt x="88792" y="8399"/>
                  </a:lnTo>
                  <a:lnTo>
                    <a:pt x="88336" y="6903"/>
                  </a:lnTo>
                  <a:lnTo>
                    <a:pt x="85947" y="3359"/>
                  </a:lnTo>
                  <a:lnTo>
                    <a:pt x="80652" y="1313"/>
                  </a:lnTo>
                  <a:lnTo>
                    <a:pt x="65754" y="0"/>
                  </a:lnTo>
                  <a:lnTo>
                    <a:pt x="34971" y="6627"/>
                  </a:lnTo>
                  <a:lnTo>
                    <a:pt x="29877" y="8544"/>
                  </a:lnTo>
                  <a:lnTo>
                    <a:pt x="20454" y="16318"/>
                  </a:lnTo>
                  <a:lnTo>
                    <a:pt x="2907" y="41926"/>
                  </a:lnTo>
                  <a:lnTo>
                    <a:pt x="0" y="53967"/>
                  </a:lnTo>
                  <a:lnTo>
                    <a:pt x="213" y="59154"/>
                  </a:lnTo>
                  <a:lnTo>
                    <a:pt x="2472" y="64023"/>
                  </a:lnTo>
                  <a:lnTo>
                    <a:pt x="23745" y="86293"/>
                  </a:lnTo>
                  <a:lnTo>
                    <a:pt x="39941" y="95740"/>
                  </a:lnTo>
                  <a:lnTo>
                    <a:pt x="68740" y="100889"/>
                  </a:lnTo>
                  <a:lnTo>
                    <a:pt x="98638" y="106600"/>
                  </a:lnTo>
                  <a:lnTo>
                    <a:pt x="121289" y="10127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g30df25825c9_0_1565"/>
            <p:cNvSpPr/>
            <p:nvPr/>
          </p:nvSpPr>
          <p:spPr>
            <a:xfrm>
              <a:off x="4153271" y="3498850"/>
              <a:ext cx="97670" cy="71760"/>
            </a:xfrm>
            <a:custGeom>
              <a:rect b="b" l="l" r="r" t="t"/>
              <a:pathLst>
                <a:path extrusionOk="0" h="71760" w="97670">
                  <a:moveTo>
                    <a:pt x="31379" y="0"/>
                  </a:moveTo>
                  <a:lnTo>
                    <a:pt x="31379" y="0"/>
                  </a:lnTo>
                  <a:lnTo>
                    <a:pt x="28008" y="3371"/>
                  </a:lnTo>
                  <a:lnTo>
                    <a:pt x="14372" y="34305"/>
                  </a:lnTo>
                  <a:lnTo>
                    <a:pt x="2444" y="64299"/>
                  </a:lnTo>
                  <a:lnTo>
                    <a:pt x="463" y="71655"/>
                  </a:lnTo>
                  <a:lnTo>
                    <a:pt x="185" y="71759"/>
                  </a:lnTo>
                  <a:lnTo>
                    <a:pt x="0" y="71123"/>
                  </a:lnTo>
                  <a:lnTo>
                    <a:pt x="1675" y="68534"/>
                  </a:lnTo>
                  <a:lnTo>
                    <a:pt x="10482" y="54024"/>
                  </a:lnTo>
                  <a:lnTo>
                    <a:pt x="20613" y="37901"/>
                  </a:lnTo>
                  <a:lnTo>
                    <a:pt x="26594" y="30250"/>
                  </a:lnTo>
                  <a:lnTo>
                    <a:pt x="34120" y="17294"/>
                  </a:lnTo>
                  <a:lnTo>
                    <a:pt x="38007" y="14742"/>
                  </a:lnTo>
                  <a:lnTo>
                    <a:pt x="42879" y="13103"/>
                  </a:lnTo>
                  <a:lnTo>
                    <a:pt x="43279" y="13674"/>
                  </a:lnTo>
                  <a:lnTo>
                    <a:pt x="43973" y="21574"/>
                  </a:lnTo>
                  <a:lnTo>
                    <a:pt x="42150" y="25581"/>
                  </a:lnTo>
                  <a:lnTo>
                    <a:pt x="25391" y="44079"/>
                  </a:lnTo>
                  <a:lnTo>
                    <a:pt x="42738" y="35579"/>
                  </a:lnTo>
                  <a:lnTo>
                    <a:pt x="48892" y="29689"/>
                  </a:lnTo>
                  <a:lnTo>
                    <a:pt x="51521" y="26143"/>
                  </a:lnTo>
                  <a:lnTo>
                    <a:pt x="65334" y="17780"/>
                  </a:lnTo>
                  <a:lnTo>
                    <a:pt x="78825" y="13703"/>
                  </a:lnTo>
                  <a:lnTo>
                    <a:pt x="83746" y="13146"/>
                  </a:lnTo>
                  <a:lnTo>
                    <a:pt x="86046" y="14408"/>
                  </a:lnTo>
                  <a:lnTo>
                    <a:pt x="96947" y="27045"/>
                  </a:lnTo>
                  <a:lnTo>
                    <a:pt x="97669" y="30024"/>
                  </a:lnTo>
                  <a:lnTo>
                    <a:pt x="94946" y="61105"/>
                  </a:lnTo>
                  <a:lnTo>
                    <a:pt x="94879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g30df25825c9_0_1565"/>
            <p:cNvSpPr/>
            <p:nvPr/>
          </p:nvSpPr>
          <p:spPr>
            <a:xfrm>
              <a:off x="4114800" y="3511550"/>
              <a:ext cx="19051" cy="50801"/>
            </a:xfrm>
            <a:custGeom>
              <a:rect b="b" l="l" r="r" t="t"/>
              <a:pathLst>
                <a:path extrusionOk="0" h="50801" w="19051">
                  <a:moveTo>
                    <a:pt x="19050" y="0"/>
                  </a:moveTo>
                  <a:lnTo>
                    <a:pt x="19050" y="0"/>
                  </a:lnTo>
                  <a:lnTo>
                    <a:pt x="6185" y="14746"/>
                  </a:lnTo>
                  <a:lnTo>
                    <a:pt x="2749" y="22076"/>
                  </a:lnTo>
                  <a:lnTo>
                    <a:pt x="0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g30df25825c9_0_1565"/>
            <p:cNvSpPr/>
            <p:nvPr/>
          </p:nvSpPr>
          <p:spPr>
            <a:xfrm>
              <a:off x="4114800" y="3473450"/>
              <a:ext cx="31751" cy="6351"/>
            </a:xfrm>
            <a:custGeom>
              <a:rect b="b" l="l" r="r" t="t"/>
              <a:pathLst>
                <a:path extrusionOk="0" h="6351" w="31751">
                  <a:moveTo>
                    <a:pt x="0" y="0"/>
                  </a:moveTo>
                  <a:lnTo>
                    <a:pt x="0" y="0"/>
                  </a:lnTo>
                  <a:lnTo>
                    <a:pt x="25861" y="0"/>
                  </a:lnTo>
                  <a:lnTo>
                    <a:pt x="27824" y="705"/>
                  </a:lnTo>
                  <a:lnTo>
                    <a:pt x="317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g30df25825c9_0_1565"/>
            <p:cNvSpPr/>
            <p:nvPr/>
          </p:nvSpPr>
          <p:spPr>
            <a:xfrm>
              <a:off x="4021091" y="3435350"/>
              <a:ext cx="36560" cy="135679"/>
            </a:xfrm>
            <a:custGeom>
              <a:rect b="b" l="l" r="r" t="t"/>
              <a:pathLst>
                <a:path extrusionOk="0" h="135679" w="36560">
                  <a:moveTo>
                    <a:pt x="36559" y="0"/>
                  </a:moveTo>
                  <a:lnTo>
                    <a:pt x="36559" y="0"/>
                  </a:lnTo>
                  <a:lnTo>
                    <a:pt x="36559" y="3371"/>
                  </a:lnTo>
                  <a:lnTo>
                    <a:pt x="25728" y="32202"/>
                  </a:lnTo>
                  <a:lnTo>
                    <a:pt x="15360" y="58185"/>
                  </a:lnTo>
                  <a:lnTo>
                    <a:pt x="4804" y="89036"/>
                  </a:lnTo>
                  <a:lnTo>
                    <a:pt x="340" y="107990"/>
                  </a:lnTo>
                  <a:lnTo>
                    <a:pt x="0" y="119257"/>
                  </a:lnTo>
                  <a:lnTo>
                    <a:pt x="2201" y="126616"/>
                  </a:lnTo>
                  <a:lnTo>
                    <a:pt x="7413" y="132238"/>
                  </a:lnTo>
                  <a:lnTo>
                    <a:pt x="10779" y="134726"/>
                  </a:lnTo>
                  <a:lnTo>
                    <a:pt x="14433" y="135678"/>
                  </a:lnTo>
                  <a:lnTo>
                    <a:pt x="36559" y="133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g30df25825c9_0_1565"/>
            <p:cNvSpPr/>
            <p:nvPr/>
          </p:nvSpPr>
          <p:spPr>
            <a:xfrm>
              <a:off x="3962400" y="3498850"/>
              <a:ext cx="139701" cy="5057"/>
            </a:xfrm>
            <a:custGeom>
              <a:rect b="b" l="l" r="r" t="t"/>
              <a:pathLst>
                <a:path extrusionOk="0" h="5057" w="139701">
                  <a:moveTo>
                    <a:pt x="0" y="0"/>
                  </a:moveTo>
                  <a:lnTo>
                    <a:pt x="0" y="0"/>
                  </a:lnTo>
                  <a:lnTo>
                    <a:pt x="29232" y="0"/>
                  </a:lnTo>
                  <a:lnTo>
                    <a:pt x="52328" y="0"/>
                  </a:lnTo>
                  <a:lnTo>
                    <a:pt x="78142" y="3371"/>
                  </a:lnTo>
                  <a:lnTo>
                    <a:pt x="107785" y="5056"/>
                  </a:lnTo>
                  <a:lnTo>
                    <a:pt x="139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g30df25825c9_0_1565"/>
            <p:cNvSpPr/>
            <p:nvPr/>
          </p:nvSpPr>
          <p:spPr>
            <a:xfrm>
              <a:off x="3803689" y="3441700"/>
              <a:ext cx="69812" cy="125635"/>
            </a:xfrm>
            <a:custGeom>
              <a:rect b="b" l="l" r="r" t="t"/>
              <a:pathLst>
                <a:path extrusionOk="0" h="125635" w="69812">
                  <a:moveTo>
                    <a:pt x="31711" y="0"/>
                  </a:moveTo>
                  <a:lnTo>
                    <a:pt x="31711" y="0"/>
                  </a:lnTo>
                  <a:lnTo>
                    <a:pt x="31711" y="3371"/>
                  </a:lnTo>
                  <a:lnTo>
                    <a:pt x="22873" y="30507"/>
                  </a:lnTo>
                  <a:lnTo>
                    <a:pt x="10340" y="61268"/>
                  </a:lnTo>
                  <a:lnTo>
                    <a:pt x="965" y="91265"/>
                  </a:lnTo>
                  <a:lnTo>
                    <a:pt x="0" y="112090"/>
                  </a:lnTo>
                  <a:lnTo>
                    <a:pt x="693" y="112827"/>
                  </a:lnTo>
                  <a:lnTo>
                    <a:pt x="3344" y="113645"/>
                  </a:lnTo>
                  <a:lnTo>
                    <a:pt x="4333" y="113158"/>
                  </a:lnTo>
                  <a:lnTo>
                    <a:pt x="4992" y="112128"/>
                  </a:lnTo>
                  <a:lnTo>
                    <a:pt x="5432" y="110735"/>
                  </a:lnTo>
                  <a:lnTo>
                    <a:pt x="26682" y="82161"/>
                  </a:lnTo>
                  <a:lnTo>
                    <a:pt x="44864" y="70078"/>
                  </a:lnTo>
                  <a:lnTo>
                    <a:pt x="48946" y="67885"/>
                  </a:lnTo>
                  <a:lnTo>
                    <a:pt x="52373" y="67129"/>
                  </a:lnTo>
                  <a:lnTo>
                    <a:pt x="55363" y="67330"/>
                  </a:lnTo>
                  <a:lnTo>
                    <a:pt x="65232" y="69352"/>
                  </a:lnTo>
                  <a:lnTo>
                    <a:pt x="66758" y="71635"/>
                  </a:lnTo>
                  <a:lnTo>
                    <a:pt x="69208" y="88626"/>
                  </a:lnTo>
                  <a:lnTo>
                    <a:pt x="68837" y="97245"/>
                  </a:lnTo>
                  <a:lnTo>
                    <a:pt x="63712" y="122390"/>
                  </a:lnTo>
                  <a:lnTo>
                    <a:pt x="64334" y="123927"/>
                  </a:lnTo>
                  <a:lnTo>
                    <a:pt x="65454" y="124951"/>
                  </a:lnTo>
                  <a:lnTo>
                    <a:pt x="66906" y="125634"/>
                  </a:lnTo>
                  <a:lnTo>
                    <a:pt x="67874" y="125384"/>
                  </a:lnTo>
                  <a:lnTo>
                    <a:pt x="68520" y="124511"/>
                  </a:lnTo>
                  <a:lnTo>
                    <a:pt x="69811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g30df25825c9_0_1565"/>
            <p:cNvSpPr/>
            <p:nvPr/>
          </p:nvSpPr>
          <p:spPr>
            <a:xfrm>
              <a:off x="3747155" y="3506260"/>
              <a:ext cx="50146" cy="58720"/>
            </a:xfrm>
            <a:custGeom>
              <a:rect b="b" l="l" r="r" t="t"/>
              <a:pathLst>
                <a:path extrusionOk="0" h="58720" w="50146">
                  <a:moveTo>
                    <a:pt x="37445" y="24340"/>
                  </a:moveTo>
                  <a:lnTo>
                    <a:pt x="37445" y="24340"/>
                  </a:lnTo>
                  <a:lnTo>
                    <a:pt x="37445" y="12131"/>
                  </a:lnTo>
                  <a:lnTo>
                    <a:pt x="38150" y="9851"/>
                  </a:lnTo>
                  <a:lnTo>
                    <a:pt x="39326" y="8330"/>
                  </a:lnTo>
                  <a:lnTo>
                    <a:pt x="40816" y="7317"/>
                  </a:lnTo>
                  <a:lnTo>
                    <a:pt x="41103" y="5936"/>
                  </a:lnTo>
                  <a:lnTo>
                    <a:pt x="39541" y="2520"/>
                  </a:lnTo>
                  <a:lnTo>
                    <a:pt x="38137" y="1326"/>
                  </a:lnTo>
                  <a:lnTo>
                    <a:pt x="34695" y="0"/>
                  </a:lnTo>
                  <a:lnTo>
                    <a:pt x="28932" y="1293"/>
                  </a:lnTo>
                  <a:lnTo>
                    <a:pt x="25420" y="2625"/>
                  </a:lnTo>
                  <a:lnTo>
                    <a:pt x="19636" y="7868"/>
                  </a:lnTo>
                  <a:lnTo>
                    <a:pt x="2659" y="29035"/>
                  </a:lnTo>
                  <a:lnTo>
                    <a:pt x="818" y="34893"/>
                  </a:lnTo>
                  <a:lnTo>
                    <a:pt x="0" y="42201"/>
                  </a:lnTo>
                  <a:lnTo>
                    <a:pt x="1517" y="48271"/>
                  </a:lnTo>
                  <a:lnTo>
                    <a:pt x="2910" y="50878"/>
                  </a:lnTo>
                  <a:lnTo>
                    <a:pt x="11612" y="57917"/>
                  </a:lnTo>
                  <a:lnTo>
                    <a:pt x="15284" y="58719"/>
                  </a:lnTo>
                  <a:lnTo>
                    <a:pt x="46798" y="56234"/>
                  </a:lnTo>
                  <a:lnTo>
                    <a:pt x="50145" y="5609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g30df25825c9_0_1565"/>
            <p:cNvSpPr/>
            <p:nvPr/>
          </p:nvSpPr>
          <p:spPr>
            <a:xfrm>
              <a:off x="3708400" y="3486150"/>
              <a:ext cx="12701" cy="69851"/>
            </a:xfrm>
            <a:custGeom>
              <a:rect b="b" l="l" r="r" t="t"/>
              <a:pathLst>
                <a:path extrusionOk="0" h="69851" w="12701">
                  <a:moveTo>
                    <a:pt x="12700" y="0"/>
                  </a:moveTo>
                  <a:lnTo>
                    <a:pt x="12700" y="0"/>
                  </a:lnTo>
                  <a:lnTo>
                    <a:pt x="12700" y="3371"/>
                  </a:lnTo>
                  <a:lnTo>
                    <a:pt x="10819" y="6907"/>
                  </a:lnTo>
                  <a:lnTo>
                    <a:pt x="8336" y="10831"/>
                  </a:lnTo>
                  <a:lnTo>
                    <a:pt x="6939" y="17712"/>
                  </a:lnTo>
                  <a:lnTo>
                    <a:pt x="5819" y="28375"/>
                  </a:lnTo>
                  <a:lnTo>
                    <a:pt x="906" y="48796"/>
                  </a:lnTo>
                  <a:lnTo>
                    <a:pt x="0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g30df25825c9_0_1565"/>
            <p:cNvSpPr/>
            <p:nvPr/>
          </p:nvSpPr>
          <p:spPr>
            <a:xfrm>
              <a:off x="3714750" y="3454400"/>
              <a:ext cx="25401" cy="6351"/>
            </a:xfrm>
            <a:custGeom>
              <a:rect b="b" l="l" r="r" t="t"/>
              <a:pathLst>
                <a:path extrusionOk="0" h="6351" w="25401">
                  <a:moveTo>
                    <a:pt x="0" y="6350"/>
                  </a:moveTo>
                  <a:lnTo>
                    <a:pt x="0" y="6350"/>
                  </a:lnTo>
                  <a:lnTo>
                    <a:pt x="3371" y="2979"/>
                  </a:lnTo>
                  <a:lnTo>
                    <a:pt x="6907" y="1324"/>
                  </a:lnTo>
                  <a:lnTo>
                    <a:pt x="25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g30df25825c9_0_1565"/>
            <p:cNvSpPr/>
            <p:nvPr/>
          </p:nvSpPr>
          <p:spPr>
            <a:xfrm>
              <a:off x="3600530" y="3422650"/>
              <a:ext cx="76121" cy="138239"/>
            </a:xfrm>
            <a:custGeom>
              <a:rect b="b" l="l" r="r" t="t"/>
              <a:pathLst>
                <a:path extrusionOk="0" h="138239" w="76121">
                  <a:moveTo>
                    <a:pt x="31670" y="0"/>
                  </a:moveTo>
                  <a:lnTo>
                    <a:pt x="31670" y="0"/>
                  </a:lnTo>
                  <a:lnTo>
                    <a:pt x="31670" y="3371"/>
                  </a:lnTo>
                  <a:lnTo>
                    <a:pt x="29789" y="6907"/>
                  </a:lnTo>
                  <a:lnTo>
                    <a:pt x="27306" y="10831"/>
                  </a:lnTo>
                  <a:lnTo>
                    <a:pt x="25712" y="19099"/>
                  </a:lnTo>
                  <a:lnTo>
                    <a:pt x="24666" y="30345"/>
                  </a:lnTo>
                  <a:lnTo>
                    <a:pt x="19859" y="45685"/>
                  </a:lnTo>
                  <a:lnTo>
                    <a:pt x="18317" y="71457"/>
                  </a:lnTo>
                  <a:lnTo>
                    <a:pt x="11134" y="88747"/>
                  </a:lnTo>
                  <a:lnTo>
                    <a:pt x="8431" y="93065"/>
                  </a:lnTo>
                  <a:lnTo>
                    <a:pt x="6911" y="99463"/>
                  </a:lnTo>
                  <a:lnTo>
                    <a:pt x="6555" y="103708"/>
                  </a:lnTo>
                  <a:lnTo>
                    <a:pt x="5754" y="105121"/>
                  </a:lnTo>
                  <a:lnTo>
                    <a:pt x="4515" y="106064"/>
                  </a:lnTo>
                  <a:lnTo>
                    <a:pt x="2983" y="106693"/>
                  </a:lnTo>
                  <a:lnTo>
                    <a:pt x="1962" y="107818"/>
                  </a:lnTo>
                  <a:lnTo>
                    <a:pt x="0" y="114006"/>
                  </a:lnTo>
                  <a:lnTo>
                    <a:pt x="6011" y="114292"/>
                  </a:lnTo>
                  <a:lnTo>
                    <a:pt x="6247" y="105461"/>
                  </a:lnTo>
                  <a:lnTo>
                    <a:pt x="6960" y="104174"/>
                  </a:lnTo>
                  <a:lnTo>
                    <a:pt x="8141" y="103316"/>
                  </a:lnTo>
                  <a:lnTo>
                    <a:pt x="9634" y="102744"/>
                  </a:lnTo>
                  <a:lnTo>
                    <a:pt x="10629" y="101657"/>
                  </a:lnTo>
                  <a:lnTo>
                    <a:pt x="14108" y="94843"/>
                  </a:lnTo>
                  <a:lnTo>
                    <a:pt x="16809" y="90836"/>
                  </a:lnTo>
                  <a:lnTo>
                    <a:pt x="18686" y="83781"/>
                  </a:lnTo>
                  <a:lnTo>
                    <a:pt x="23278" y="77724"/>
                  </a:lnTo>
                  <a:lnTo>
                    <a:pt x="25420" y="71791"/>
                  </a:lnTo>
                  <a:lnTo>
                    <a:pt x="34755" y="60494"/>
                  </a:lnTo>
                  <a:lnTo>
                    <a:pt x="38451" y="58636"/>
                  </a:lnTo>
                  <a:lnTo>
                    <a:pt x="40424" y="58141"/>
                  </a:lnTo>
                  <a:lnTo>
                    <a:pt x="50758" y="52255"/>
                  </a:lnTo>
                  <a:lnTo>
                    <a:pt x="64860" y="50811"/>
                  </a:lnTo>
                  <a:lnTo>
                    <a:pt x="66497" y="50808"/>
                  </a:lnTo>
                  <a:lnTo>
                    <a:pt x="67588" y="51510"/>
                  </a:lnTo>
                  <a:lnTo>
                    <a:pt x="68315" y="52685"/>
                  </a:lnTo>
                  <a:lnTo>
                    <a:pt x="69339" y="57708"/>
                  </a:lnTo>
                  <a:lnTo>
                    <a:pt x="69685" y="65727"/>
                  </a:lnTo>
                  <a:lnTo>
                    <a:pt x="71613" y="69899"/>
                  </a:lnTo>
                  <a:lnTo>
                    <a:pt x="73116" y="71999"/>
                  </a:lnTo>
                  <a:lnTo>
                    <a:pt x="73412" y="74811"/>
                  </a:lnTo>
                  <a:lnTo>
                    <a:pt x="70183" y="102686"/>
                  </a:lnTo>
                  <a:lnTo>
                    <a:pt x="69794" y="132299"/>
                  </a:lnTo>
                  <a:lnTo>
                    <a:pt x="69786" y="134766"/>
                  </a:lnTo>
                  <a:lnTo>
                    <a:pt x="70486" y="136410"/>
                  </a:lnTo>
                  <a:lnTo>
                    <a:pt x="71659" y="137507"/>
                  </a:lnTo>
                  <a:lnTo>
                    <a:pt x="73146" y="138238"/>
                  </a:lnTo>
                  <a:lnTo>
                    <a:pt x="74138" y="138020"/>
                  </a:lnTo>
                  <a:lnTo>
                    <a:pt x="74798" y="137168"/>
                  </a:lnTo>
                  <a:lnTo>
                    <a:pt x="76120" y="133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g30df25825c9_0_1565"/>
            <p:cNvSpPr/>
            <p:nvPr/>
          </p:nvSpPr>
          <p:spPr>
            <a:xfrm>
              <a:off x="3495350" y="3441700"/>
              <a:ext cx="130501" cy="112938"/>
            </a:xfrm>
            <a:custGeom>
              <a:rect b="b" l="l" r="r" t="t"/>
              <a:pathLst>
                <a:path extrusionOk="0" h="112938" w="130501">
                  <a:moveTo>
                    <a:pt x="3500" y="0"/>
                  </a:moveTo>
                  <a:lnTo>
                    <a:pt x="3500" y="0"/>
                  </a:lnTo>
                  <a:lnTo>
                    <a:pt x="7864" y="10139"/>
                  </a:lnTo>
                  <a:lnTo>
                    <a:pt x="8967" y="17677"/>
                  </a:lnTo>
                  <a:lnTo>
                    <a:pt x="4305" y="45770"/>
                  </a:lnTo>
                  <a:lnTo>
                    <a:pt x="0" y="69405"/>
                  </a:lnTo>
                  <a:lnTo>
                    <a:pt x="1474" y="79295"/>
                  </a:lnTo>
                  <a:lnTo>
                    <a:pt x="6271" y="89425"/>
                  </a:lnTo>
                  <a:lnTo>
                    <a:pt x="10141" y="92661"/>
                  </a:lnTo>
                  <a:lnTo>
                    <a:pt x="12160" y="93524"/>
                  </a:lnTo>
                  <a:lnTo>
                    <a:pt x="18167" y="92602"/>
                  </a:lnTo>
                  <a:lnTo>
                    <a:pt x="25541" y="89134"/>
                  </a:lnTo>
                  <a:lnTo>
                    <a:pt x="54508" y="67382"/>
                  </a:lnTo>
                  <a:lnTo>
                    <a:pt x="72532" y="51529"/>
                  </a:lnTo>
                  <a:lnTo>
                    <a:pt x="73108" y="57758"/>
                  </a:lnTo>
                  <a:lnTo>
                    <a:pt x="68232" y="72505"/>
                  </a:lnTo>
                  <a:lnTo>
                    <a:pt x="62357" y="89006"/>
                  </a:lnTo>
                  <a:lnTo>
                    <a:pt x="60750" y="109701"/>
                  </a:lnTo>
                  <a:lnTo>
                    <a:pt x="61422" y="111234"/>
                  </a:lnTo>
                  <a:lnTo>
                    <a:pt x="62576" y="112256"/>
                  </a:lnTo>
                  <a:lnTo>
                    <a:pt x="64051" y="112937"/>
                  </a:lnTo>
                  <a:lnTo>
                    <a:pt x="65740" y="112686"/>
                  </a:lnTo>
                  <a:lnTo>
                    <a:pt x="94059" y="95967"/>
                  </a:lnTo>
                  <a:lnTo>
                    <a:pt x="112353" y="84521"/>
                  </a:lnTo>
                  <a:lnTo>
                    <a:pt x="123492" y="69403"/>
                  </a:lnTo>
                  <a:lnTo>
                    <a:pt x="130500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525" name="Google Shape;525;g30df25825c9_0_15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6224" y="112580"/>
            <a:ext cx="5437150" cy="6632841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g30df25825c9_0_158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27" name="Google Shape;527;g30df25825c9_0_15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5500" y="6052550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g30df25825c9_0_15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3211" y="0"/>
            <a:ext cx="982557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g30df25825c9_0_159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538" name="Google Shape;538;g30df25825c9_0_15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556" y="0"/>
            <a:ext cx="639888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g30df25825c9_0_159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0" name="Google Shape;540;g30df25825c9_0_15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5500" y="6052550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2020-11-16T16:35:47Z</dcterms:created>
  <dc:creator>Rona Chau</dc:creator>
</cp:coreProperties>
</file>