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93" roundtripDataSignature="AMtx7mhXiQETObNqNCauLfiC2nIk+qbV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EB18003-859E-4C4F-9A59-33EFC8DC7770}">
  <a:tblStyle styleId="{EEB18003-859E-4C4F-9A59-33EFC8DC7770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7AC52612-BAEE-4956-808B-B53B7EBF5BE6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0F0F0"/>
          </a:solidFill>
        </a:fill>
      </a:tcStyle>
    </a:wholeTbl>
    <a:band1H>
      <a:tcTxStyle/>
      <a:tcStyle>
        <a:fill>
          <a:solidFill>
            <a:srgbClr val="E0E0E0"/>
          </a:solidFill>
        </a:fill>
      </a:tcStyle>
    </a:band1H>
    <a:band2H>
      <a:tcTxStyle/>
    </a:band2H>
    <a:band1V>
      <a:tcTxStyle/>
      <a:tcStyle>
        <a:fill>
          <a:solidFill>
            <a:srgbClr val="E0E0E0"/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254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0F0F0"/>
          </a:solidFill>
        </a:fill>
      </a:tcStyle>
    </a:lastRow>
    <a:seCell>
      <a:tcTxStyle/>
    </a:seCell>
    <a:swCell>
      <a:tcTxStyle/>
    </a:swCell>
    <a:firstRow>
      <a:tcTxStyle b="on" i="off"/>
      <a:tcStyle>
        <a:fill>
          <a:solidFill>
            <a:srgbClr val="F0F0F0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42" Type="http://schemas.openxmlformats.org/officeDocument/2006/relationships/slide" Target="slides/slide36.xml"/><Relationship Id="rId86" Type="http://schemas.openxmlformats.org/officeDocument/2006/relationships/slide" Target="slides/slide80.xml"/><Relationship Id="rId41" Type="http://schemas.openxmlformats.org/officeDocument/2006/relationships/slide" Target="slides/slide35.xml"/><Relationship Id="rId85" Type="http://schemas.openxmlformats.org/officeDocument/2006/relationships/slide" Target="slides/slide79.xml"/><Relationship Id="rId44" Type="http://schemas.openxmlformats.org/officeDocument/2006/relationships/slide" Target="slides/slide38.xml"/><Relationship Id="rId88" Type="http://schemas.openxmlformats.org/officeDocument/2006/relationships/slide" Target="slides/slide82.xml"/><Relationship Id="rId43" Type="http://schemas.openxmlformats.org/officeDocument/2006/relationships/slide" Target="slides/slide37.xml"/><Relationship Id="rId87" Type="http://schemas.openxmlformats.org/officeDocument/2006/relationships/slide" Target="slides/slide8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customschemas.google.com/relationships/presentationmetadata" Target="metadata"/><Relationship Id="rId92" Type="http://schemas.openxmlformats.org/officeDocument/2006/relationships/slide" Target="slides/slide86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start with revision of money. and bargaining conversation. week 7, slide 3, 13,15,20,25,27</a:t>
            </a:r>
            <a:endParaRPr/>
          </a:p>
        </p:txBody>
      </p:sp>
      <p:sp>
        <p:nvSpPr>
          <p:cNvPr id="161" name="Google Shape;16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finished here in week 7</a:t>
            </a:r>
            <a:endParaRPr/>
          </a:p>
        </p:txBody>
      </p:sp>
      <p:sp>
        <p:nvSpPr>
          <p:cNvPr id="359" name="Google Shape;35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important practice</a:t>
            </a:r>
            <a:endParaRPr/>
          </a:p>
        </p:txBody>
      </p:sp>
      <p:sp>
        <p:nvSpPr>
          <p:cNvPr id="416" name="Google Shape;41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3" name="Google Shape;42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5" name="Google Shape;43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5" name="Google Shape;45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week 8 ended here.</a:t>
            </a:r>
            <a:endParaRPr/>
          </a:p>
        </p:txBody>
      </p:sp>
      <p:sp>
        <p:nvSpPr>
          <p:cNvPr id="466" name="Google Shape;46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continue week 9</a:t>
            </a:r>
            <a:endParaRPr/>
          </a:p>
        </p:txBody>
      </p:sp>
      <p:sp>
        <p:nvSpPr>
          <p:cNvPr id="603" name="Google Shape;60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8" name="Google Shape;61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7" name="Google Shape;64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2" name="Google Shape;65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3" name="Google Shape;653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18880804c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18880804c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318880804c2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1" name="Google Shape;66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8" name="Google Shape;69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9" name="Google Shape;699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14a316863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g314a316863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14a3168635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g314a3168635_0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314a3168635_0_1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3" name="Google Shape;893;g314a3168635_0_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314a3168635_0_2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8" name="Google Shape;938;g314a3168635_0_2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314a3168635_0_2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5" name="Google Shape;945;g314a3168635_0_2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314a3168635_0_2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g314a3168635_0_2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314a3168635_0_3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g314a3168635_0_3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314a3168635_0_4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7" name="Google Shape;1157;g314a3168635_0_4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19491a998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19491a998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319491a998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314a3168635_0_4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4" name="Google Shape;1184;g314a3168635_0_4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314a3168635_0_4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3" name="Google Shape;1213;g314a3168635_0_4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g314a3168635_0_5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teach till here week 8.</a:t>
            </a:r>
            <a:endParaRPr/>
          </a:p>
        </p:txBody>
      </p:sp>
      <p:sp>
        <p:nvSpPr>
          <p:cNvPr id="1252" name="Google Shape;1252;g314a3168635_0_5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314a3168635_0_5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3" name="Google Shape;1343;g314a3168635_0_5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314a3168635_0_6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3" name="Google Shape;1373;g314a3168635_0_6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g314a3168635_0_6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0" name="Google Shape;1380;g314a3168635_0_6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314a3168635_0_6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8" name="Google Shape;1388;g314a3168635_0_6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314a3168635_0_6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7" name="Google Shape;1397;g314a3168635_0_6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314a3168635_0_11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4" name="Google Shape;1404;g314a3168635_0_1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314a3168635_0_11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1" name="Google Shape;1411;g314a3168635_0_11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19491a9988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19491a9988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319491a9988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g314a3168635_0_11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9" name="Google Shape;1419;g314a3168635_0_1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5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g314a3168635_0_11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7" name="Google Shape;1427;g314a3168635_0_1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314a3168635_0_11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5" name="Google Shape;1435;g314a3168635_0_11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g314a3168635_0_11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3" name="Google Shape;1443;g314a3168635_0_1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314a3168635_0_11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9" name="Google Shape;1449;g314a3168635_0_11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0" name="Google Shape;1450;g314a3168635_0_11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314a3168635_0_11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6" name="Google Shape;1456;g314a3168635_0_11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314a3168635_0_11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2" name="Google Shape;1462;g314a3168635_0_11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g314a3168635_0_11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8" name="Google Shape;1468;g314a3168635_0_11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314a3168635_0_11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4" name="Google Shape;1474;g314a3168635_0_11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314a3168635_0_11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1" name="Google Shape;1481;g314a3168635_0_11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314a3168635_0_11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8" name="Google Shape;1488;g314a3168635_0_11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g314a3168635_0_12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9" name="Google Shape;1509;g314a3168635_0_12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314a3168635_0_12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5" name="Google Shape;1515;g314a3168635_0_12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314a3168635_0_12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6" name="Google Shape;1536;g314a3168635_0_12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314a3168635_0_12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2" name="Google Shape;1542;g314a3168635_0_12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6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314a3168635_0_12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8" name="Google Shape;1548;g314a3168635_0_12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314a3168635_0_12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4" name="Google Shape;1554;g314a3168635_0_12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g314a3168635_0_12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1" name="Google Shape;1561;g314a3168635_0_12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5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314a3168635_0_13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7" name="Google Shape;1567;g314a3168635_0_13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314a3168635_0_13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3" name="Google Shape;1573;g314a3168635_0_13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" name="Google Shape;19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7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g314a3168635_0_13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9" name="Google Shape;1579;g314a3168635_0_13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3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314a3168635_0_13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5" name="Google Shape;1585;g314a3168635_0_13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8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g314a3168635_0_13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0" name="Google Shape;1590;g314a3168635_0_13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4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g314a3168635_0_13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6" name="Google Shape;1596;g314a3168635_0_13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9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314a3168635_0_13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1" name="Google Shape;1601;g314a3168635_0_13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314a3168635_0_13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6" name="Google Shape;1606;g314a3168635_0_13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314a3168635_0_13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1" name="Google Shape;1611;g314a3168635_0_13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314a3168635_0_13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6" name="Google Shape;1616;g314a3168635_0_13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9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g314a3168635_0_13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1" name="Google Shape;1621;g314a3168635_0_13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g314a3168635_0_13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7" name="Google Shape;1627;g314a3168635_0_13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3" name="Google Shape;25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0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g314a3168635_0_13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2" name="Google Shape;1632;g314a3168635_0_13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314a3168635_0_13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8" name="Google Shape;1638;g314a3168635_0_13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314a3168635_0_13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3" name="Google Shape;1643;g314a3168635_0_13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g314a3168635_0_13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0" name="Google Shape;1650;g314a3168635_0_13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3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g314a3168635_0_13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5" name="Google Shape;1655;g314a3168635_0_13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g314a3168635_0_13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0" name="Google Shape;1660;g314a3168635_0_13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g314a3168635_0_13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5" name="Google Shape;1665;g314a3168635_0_13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g314a3168635_0_13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0" name="Google Shape;1670;g314a3168635_0_13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3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g314a3168635_0_14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5" name="Google Shape;1675;g314a3168635_0_14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g314a3168635_0_14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0" name="Google Shape;1680;g314a3168635_0_14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9" name="Google Shape;25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3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314a3168635_0_14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5" name="Google Shape;1685;g314a3168635_0_14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8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314a3168635_0_14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0" name="Google Shape;1690;g314a3168635_0_14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3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g314a3168635_0_14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5" name="Google Shape;1695;g314a3168635_0_14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9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314a3168635_0_14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1" name="Google Shape;1701;g314a3168635_0_14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314a3168635_0_14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6" name="Google Shape;1706;g314a3168635_0_14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9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g314a3168635_0_14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1" name="Google Shape;1711;g314a3168635_0_14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314a3168635_0_14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8" name="Google Shape;1718;g314a3168635_0_14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0" name="Google Shape;33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14a3168635_0_1448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314a3168635_0_1448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3" name="Google Shape;93;g314a3168635_0_144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314a3168635_0_144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314a3168635_0_144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14a3168635_0_145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314a3168635_0_145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314a3168635_0_145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314a3168635_0_145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314a3168635_0_145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14a3168635_0_1460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314a3168635_0_1460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g314a3168635_0_146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g314a3168635_0_146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314a3168635_0_146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14a3168635_0_146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314a3168635_0_1466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g314a3168635_0_1466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g314a3168635_0_146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314a3168635_0_146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314a3168635_0_146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14a3168635_0_1473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314a3168635_0_1473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g314a3168635_0_1473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g314a3168635_0_1473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g314a3168635_0_1473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g314a3168635_0_147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314a3168635_0_147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314a3168635_0_147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14a3168635_0_148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314a3168635_0_148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314a3168635_0_148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314a3168635_0_148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14a3168635_0_148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314a3168635_0_148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314a3168635_0_148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14a3168635_0_1491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314a3168635_0_1491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g314a3168635_0_1491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g314a3168635_0_149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314a3168635_0_149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314a3168635_0_149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14a3168635_0_1498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314a3168635_0_1498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314a3168635_0_1498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g314a3168635_0_149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314a3168635_0_149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g314a3168635_0_149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14a3168635_0_150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g314a3168635_0_1505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g314a3168635_0_150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314a3168635_0_150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g314a3168635_0_150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14a3168635_0_1511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g314a3168635_0_1511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g314a3168635_0_151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g314a3168635_0_151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g314a3168635_0_151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14a3168635_0_144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g314a3168635_0_144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g314a3168635_0_144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g314a3168635_0_144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g314a3168635_0_144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6.jpg"/><Relationship Id="rId5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jpg"/><Relationship Id="rId4" Type="http://schemas.openxmlformats.org/officeDocument/2006/relationships/image" Target="../media/image2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Relationship Id="rId4" Type="http://schemas.openxmlformats.org/officeDocument/2006/relationships/image" Target="../media/image29.png"/><Relationship Id="rId5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Relationship Id="rId4" Type="http://schemas.openxmlformats.org/officeDocument/2006/relationships/image" Target="../media/image46.png"/><Relationship Id="rId5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2.jpg"/><Relationship Id="rId4" Type="http://schemas.openxmlformats.org/officeDocument/2006/relationships/image" Target="../media/image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8.png"/><Relationship Id="rId4" Type="http://schemas.openxmlformats.org/officeDocument/2006/relationships/image" Target="../media/image1.png"/><Relationship Id="rId5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4.png"/><Relationship Id="rId4" Type="http://schemas.openxmlformats.org/officeDocument/2006/relationships/image" Target="../media/image1.png"/><Relationship Id="rId5" Type="http://schemas.openxmlformats.org/officeDocument/2006/relationships/image" Target="../media/image4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6.png"/><Relationship Id="rId4" Type="http://schemas.openxmlformats.org/officeDocument/2006/relationships/image" Target="../media/image5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8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9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8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9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1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0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3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7.png"/><Relationship Id="rId4" Type="http://schemas.openxmlformats.org/officeDocument/2006/relationships/image" Target="../media/image70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6.png"/><Relationship Id="rId4" Type="http://schemas.openxmlformats.org/officeDocument/2006/relationships/image" Target="../media/image78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3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1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2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92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4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1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5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7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9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9.png"/><Relationship Id="rId4" Type="http://schemas.openxmlformats.org/officeDocument/2006/relationships/image" Target="../media/image83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6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4.png"/><Relationship Id="rId4" Type="http://schemas.openxmlformats.org/officeDocument/2006/relationships/image" Target="../media/image91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/>
          <p:nvPr/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lt1">
              <a:alpha val="9215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"/>
          <p:cNvSpPr txBox="1"/>
          <p:nvPr>
            <p:ph type="ctrTitle"/>
          </p:nvPr>
        </p:nvSpPr>
        <p:spPr>
          <a:xfrm>
            <a:off x="6425850" y="3056550"/>
            <a:ext cx="4979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alibri"/>
              <a:buNone/>
            </a:pPr>
            <a:r>
              <a:rPr b="1" lang="en-US" sz="2400">
                <a:solidFill>
                  <a:srgbClr val="262626"/>
                </a:solidFill>
              </a:rPr>
              <a:t>Cantonese I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alibri"/>
              <a:buNone/>
            </a:pPr>
            <a:r>
              <a:rPr b="1" lang="en-US" sz="2400">
                <a:solidFill>
                  <a:srgbClr val="262626"/>
                </a:solidFill>
              </a:rPr>
              <a:t>Week 8</a:t>
            </a:r>
            <a:endParaRPr/>
          </a:p>
        </p:txBody>
      </p:sp>
      <p:cxnSp>
        <p:nvCxnSpPr>
          <p:cNvPr id="165" name="Google Shape;165;p1"/>
          <p:cNvCxnSpPr/>
          <p:nvPr/>
        </p:nvCxnSpPr>
        <p:spPr>
          <a:xfrm>
            <a:off x="0" y="5241983"/>
            <a:ext cx="12192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019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6" name="Google Shape;166;p1"/>
          <p:cNvCxnSpPr/>
          <p:nvPr/>
        </p:nvCxnSpPr>
        <p:spPr>
          <a:xfrm>
            <a:off x="0" y="6134852"/>
            <a:ext cx="12192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019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7" name="Google Shape;16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975" y="155851"/>
            <a:ext cx="5352774" cy="654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361" name="Google Shape;36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3745" y="317500"/>
            <a:ext cx="6413500" cy="622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3" name="Google Shape;363;p7"/>
          <p:cNvSpPr/>
          <p:nvPr/>
        </p:nvSpPr>
        <p:spPr>
          <a:xfrm>
            <a:off x="4330712" y="3816367"/>
            <a:ext cx="958805" cy="613190"/>
          </a:xfrm>
          <a:custGeom>
            <a:rect b="b" l="l" r="r" t="t"/>
            <a:pathLst>
              <a:path extrusionOk="0" h="613190" w="958805">
                <a:moveTo>
                  <a:pt x="44438" y="565133"/>
                </a:moveTo>
                <a:lnTo>
                  <a:pt x="44438" y="565133"/>
                </a:lnTo>
                <a:lnTo>
                  <a:pt x="72276" y="565133"/>
                </a:lnTo>
                <a:lnTo>
                  <a:pt x="101607" y="565133"/>
                </a:lnTo>
                <a:lnTo>
                  <a:pt x="133352" y="565133"/>
                </a:lnTo>
                <a:lnTo>
                  <a:pt x="160930" y="565133"/>
                </a:lnTo>
                <a:lnTo>
                  <a:pt x="192005" y="565133"/>
                </a:lnTo>
                <a:lnTo>
                  <a:pt x="209987" y="567014"/>
                </a:lnTo>
                <a:lnTo>
                  <a:pt x="239709" y="571221"/>
                </a:lnTo>
                <a:lnTo>
                  <a:pt x="264233" y="572137"/>
                </a:lnTo>
                <a:lnTo>
                  <a:pt x="289515" y="577240"/>
                </a:lnTo>
                <a:lnTo>
                  <a:pt x="316771" y="579597"/>
                </a:lnTo>
                <a:lnTo>
                  <a:pt x="345473" y="583780"/>
                </a:lnTo>
                <a:lnTo>
                  <a:pt x="374979" y="584836"/>
                </a:lnTo>
                <a:lnTo>
                  <a:pt x="404040" y="590646"/>
                </a:lnTo>
                <a:lnTo>
                  <a:pt x="434831" y="596242"/>
                </a:lnTo>
                <a:lnTo>
                  <a:pt x="454483" y="597399"/>
                </a:lnTo>
                <a:lnTo>
                  <a:pt x="477833" y="602325"/>
                </a:lnTo>
                <a:lnTo>
                  <a:pt x="506317" y="603054"/>
                </a:lnTo>
                <a:lnTo>
                  <a:pt x="533058" y="605079"/>
                </a:lnTo>
                <a:lnTo>
                  <a:pt x="562093" y="608694"/>
                </a:lnTo>
                <a:lnTo>
                  <a:pt x="589231" y="610113"/>
                </a:lnTo>
                <a:lnTo>
                  <a:pt x="605751" y="613189"/>
                </a:lnTo>
                <a:lnTo>
                  <a:pt x="634021" y="610504"/>
                </a:lnTo>
                <a:lnTo>
                  <a:pt x="662247" y="608999"/>
                </a:lnTo>
                <a:lnTo>
                  <a:pt x="689011" y="604132"/>
                </a:lnTo>
                <a:lnTo>
                  <a:pt x="717963" y="596444"/>
                </a:lnTo>
                <a:lnTo>
                  <a:pt x="748638" y="590606"/>
                </a:lnTo>
                <a:lnTo>
                  <a:pt x="773437" y="583780"/>
                </a:lnTo>
                <a:lnTo>
                  <a:pt x="801565" y="579008"/>
                </a:lnTo>
                <a:lnTo>
                  <a:pt x="832850" y="569097"/>
                </a:lnTo>
                <a:lnTo>
                  <a:pt x="851788" y="565655"/>
                </a:lnTo>
                <a:lnTo>
                  <a:pt x="859754" y="564660"/>
                </a:lnTo>
                <a:lnTo>
                  <a:pt x="883945" y="559696"/>
                </a:lnTo>
                <a:lnTo>
                  <a:pt x="915598" y="558819"/>
                </a:lnTo>
                <a:lnTo>
                  <a:pt x="928190" y="558790"/>
                </a:lnTo>
                <a:lnTo>
                  <a:pt x="932987" y="556904"/>
                </a:lnTo>
                <a:lnTo>
                  <a:pt x="938444" y="553316"/>
                </a:lnTo>
                <a:lnTo>
                  <a:pt x="942761" y="552695"/>
                </a:lnTo>
                <a:lnTo>
                  <a:pt x="943887" y="551902"/>
                </a:lnTo>
                <a:lnTo>
                  <a:pt x="944637" y="550668"/>
                </a:lnTo>
                <a:lnTo>
                  <a:pt x="945841" y="546989"/>
                </a:lnTo>
                <a:lnTo>
                  <a:pt x="950444" y="541192"/>
                </a:lnTo>
                <a:lnTo>
                  <a:pt x="951580" y="537324"/>
                </a:lnTo>
                <a:lnTo>
                  <a:pt x="952452" y="505925"/>
                </a:lnTo>
                <a:lnTo>
                  <a:pt x="953178" y="495074"/>
                </a:lnTo>
                <a:lnTo>
                  <a:pt x="957953" y="468880"/>
                </a:lnTo>
                <a:lnTo>
                  <a:pt x="958663" y="439921"/>
                </a:lnTo>
                <a:lnTo>
                  <a:pt x="958804" y="409324"/>
                </a:lnTo>
                <a:lnTo>
                  <a:pt x="956946" y="379973"/>
                </a:lnTo>
                <a:lnTo>
                  <a:pt x="953809" y="350815"/>
                </a:lnTo>
                <a:lnTo>
                  <a:pt x="952879" y="326183"/>
                </a:lnTo>
                <a:lnTo>
                  <a:pt x="952565" y="295526"/>
                </a:lnTo>
                <a:lnTo>
                  <a:pt x="952499" y="263931"/>
                </a:lnTo>
                <a:lnTo>
                  <a:pt x="949119" y="235644"/>
                </a:lnTo>
                <a:lnTo>
                  <a:pt x="944649" y="208303"/>
                </a:lnTo>
                <a:lnTo>
                  <a:pt x="939723" y="177621"/>
                </a:lnTo>
                <a:lnTo>
                  <a:pt x="934405" y="149382"/>
                </a:lnTo>
                <a:lnTo>
                  <a:pt x="924685" y="122858"/>
                </a:lnTo>
                <a:lnTo>
                  <a:pt x="912247" y="100730"/>
                </a:lnTo>
                <a:lnTo>
                  <a:pt x="894102" y="86877"/>
                </a:lnTo>
                <a:lnTo>
                  <a:pt x="887498" y="84464"/>
                </a:lnTo>
                <a:lnTo>
                  <a:pt x="858431" y="75795"/>
                </a:lnTo>
                <a:lnTo>
                  <a:pt x="830427" y="67640"/>
                </a:lnTo>
                <a:lnTo>
                  <a:pt x="804530" y="61343"/>
                </a:lnTo>
                <a:lnTo>
                  <a:pt x="774860" y="57965"/>
                </a:lnTo>
                <a:lnTo>
                  <a:pt x="750829" y="57379"/>
                </a:lnTo>
                <a:lnTo>
                  <a:pt x="725128" y="57206"/>
                </a:lnTo>
                <a:lnTo>
                  <a:pt x="696896" y="57154"/>
                </a:lnTo>
                <a:lnTo>
                  <a:pt x="673086" y="57139"/>
                </a:lnTo>
                <a:lnTo>
                  <a:pt x="645728" y="56429"/>
                </a:lnTo>
                <a:lnTo>
                  <a:pt x="621473" y="52064"/>
                </a:lnTo>
                <a:lnTo>
                  <a:pt x="600053" y="48295"/>
                </a:lnTo>
                <a:lnTo>
                  <a:pt x="576423" y="46150"/>
                </a:lnTo>
                <a:lnTo>
                  <a:pt x="544964" y="43060"/>
                </a:lnTo>
                <a:lnTo>
                  <a:pt x="515370" y="39066"/>
                </a:lnTo>
                <a:lnTo>
                  <a:pt x="487025" y="33913"/>
                </a:lnTo>
                <a:lnTo>
                  <a:pt x="466216" y="32702"/>
                </a:lnTo>
                <a:lnTo>
                  <a:pt x="442856" y="30282"/>
                </a:lnTo>
                <a:lnTo>
                  <a:pt x="419774" y="27560"/>
                </a:lnTo>
                <a:lnTo>
                  <a:pt x="389501" y="25323"/>
                </a:lnTo>
                <a:lnTo>
                  <a:pt x="366427" y="22299"/>
                </a:lnTo>
                <a:lnTo>
                  <a:pt x="342061" y="20484"/>
                </a:lnTo>
                <a:lnTo>
                  <a:pt x="319237" y="18973"/>
                </a:lnTo>
                <a:lnTo>
                  <a:pt x="294487" y="14860"/>
                </a:lnTo>
                <a:lnTo>
                  <a:pt x="267162" y="11232"/>
                </a:lnTo>
                <a:lnTo>
                  <a:pt x="242134" y="7784"/>
                </a:lnTo>
                <a:lnTo>
                  <a:pt x="213552" y="4882"/>
                </a:lnTo>
                <a:lnTo>
                  <a:pt x="188302" y="951"/>
                </a:lnTo>
                <a:lnTo>
                  <a:pt x="164048" y="270"/>
                </a:lnTo>
                <a:lnTo>
                  <a:pt x="137890" y="68"/>
                </a:lnTo>
                <a:lnTo>
                  <a:pt x="108837" y="0"/>
                </a:lnTo>
                <a:lnTo>
                  <a:pt x="84597" y="1868"/>
                </a:lnTo>
                <a:lnTo>
                  <a:pt x="53822" y="12626"/>
                </a:lnTo>
                <a:lnTo>
                  <a:pt x="23915" y="33651"/>
                </a:lnTo>
                <a:lnTo>
                  <a:pt x="11535" y="45674"/>
                </a:lnTo>
                <a:lnTo>
                  <a:pt x="8648" y="52276"/>
                </a:lnTo>
                <a:lnTo>
                  <a:pt x="1006" y="82600"/>
                </a:lnTo>
                <a:lnTo>
                  <a:pt x="77" y="112750"/>
                </a:lnTo>
                <a:lnTo>
                  <a:pt x="0" y="140805"/>
                </a:lnTo>
                <a:lnTo>
                  <a:pt x="1873" y="159066"/>
                </a:lnTo>
                <a:lnTo>
                  <a:pt x="5015" y="181644"/>
                </a:lnTo>
                <a:lnTo>
                  <a:pt x="7828" y="203151"/>
                </a:lnTo>
                <a:lnTo>
                  <a:pt x="10528" y="213047"/>
                </a:lnTo>
                <a:lnTo>
                  <a:pt x="12261" y="240514"/>
                </a:lnTo>
                <a:lnTo>
                  <a:pt x="14443" y="263868"/>
                </a:lnTo>
                <a:lnTo>
                  <a:pt x="18131" y="293252"/>
                </a:lnTo>
                <a:lnTo>
                  <a:pt x="19564" y="318419"/>
                </a:lnTo>
                <a:lnTo>
                  <a:pt x="24028" y="349836"/>
                </a:lnTo>
                <a:lnTo>
                  <a:pt x="26867" y="371049"/>
                </a:lnTo>
                <a:lnTo>
                  <a:pt x="30776" y="394229"/>
                </a:lnTo>
                <a:lnTo>
                  <a:pt x="31548" y="419897"/>
                </a:lnTo>
                <a:lnTo>
                  <a:pt x="31700" y="447649"/>
                </a:lnTo>
                <a:lnTo>
                  <a:pt x="29845" y="464471"/>
                </a:lnTo>
                <a:lnTo>
                  <a:pt x="25649" y="495829"/>
                </a:lnTo>
                <a:lnTo>
                  <a:pt x="25395" y="522497"/>
                </a:lnTo>
                <a:lnTo>
                  <a:pt x="23509" y="526899"/>
                </a:lnTo>
                <a:lnTo>
                  <a:pt x="21025" y="531207"/>
                </a:lnTo>
                <a:lnTo>
                  <a:pt x="18921" y="537599"/>
                </a:lnTo>
                <a:lnTo>
                  <a:pt x="8089" y="552433"/>
                </a:lnTo>
                <a:lnTo>
                  <a:pt x="6569" y="563016"/>
                </a:lnTo>
                <a:lnTo>
                  <a:pt x="6440" y="567250"/>
                </a:lnTo>
                <a:lnTo>
                  <a:pt x="8265" y="571483"/>
                </a:lnTo>
                <a:lnTo>
                  <a:pt x="25819" y="602219"/>
                </a:lnTo>
                <a:lnTo>
                  <a:pt x="31738" y="609583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4" name="Google Shape;364;p7"/>
          <p:cNvGrpSpPr/>
          <p:nvPr/>
        </p:nvGrpSpPr>
        <p:grpSpPr>
          <a:xfrm>
            <a:off x="6191250" y="3702050"/>
            <a:ext cx="1009651" cy="241301"/>
            <a:chOff x="6191250" y="3702050"/>
            <a:chExt cx="1009651" cy="241301"/>
          </a:xfrm>
        </p:grpSpPr>
        <p:sp>
          <p:nvSpPr>
            <p:cNvPr id="365" name="Google Shape;365;p7"/>
            <p:cNvSpPr/>
            <p:nvPr/>
          </p:nvSpPr>
          <p:spPr>
            <a:xfrm>
              <a:off x="6191250" y="3733800"/>
              <a:ext cx="50801" cy="168421"/>
            </a:xfrm>
            <a:custGeom>
              <a:rect b="b" l="l" r="r" t="t"/>
              <a:pathLst>
                <a:path extrusionOk="0" h="168421" w="50801">
                  <a:moveTo>
                    <a:pt x="0" y="0"/>
                  </a:moveTo>
                  <a:lnTo>
                    <a:pt x="0" y="0"/>
                  </a:lnTo>
                  <a:lnTo>
                    <a:pt x="0" y="30440"/>
                  </a:lnTo>
                  <a:lnTo>
                    <a:pt x="705" y="36812"/>
                  </a:lnTo>
                  <a:lnTo>
                    <a:pt x="10831" y="66636"/>
                  </a:lnTo>
                  <a:lnTo>
                    <a:pt x="19098" y="94406"/>
                  </a:lnTo>
                  <a:lnTo>
                    <a:pt x="25276" y="122525"/>
                  </a:lnTo>
                  <a:lnTo>
                    <a:pt x="31794" y="153139"/>
                  </a:lnTo>
                  <a:lnTo>
                    <a:pt x="37131" y="163386"/>
                  </a:lnTo>
                  <a:lnTo>
                    <a:pt x="41184" y="167963"/>
                  </a:lnTo>
                  <a:lnTo>
                    <a:pt x="42978" y="168420"/>
                  </a:lnTo>
                  <a:lnTo>
                    <a:pt x="44879" y="168019"/>
                  </a:lnTo>
                  <a:lnTo>
                    <a:pt x="50800" y="165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6257441" y="3805035"/>
              <a:ext cx="54065" cy="73999"/>
            </a:xfrm>
            <a:custGeom>
              <a:rect b="b" l="l" r="r" t="t"/>
              <a:pathLst>
                <a:path extrusionOk="0" h="73999" w="54065">
                  <a:moveTo>
                    <a:pt x="3659" y="11315"/>
                  </a:moveTo>
                  <a:lnTo>
                    <a:pt x="3659" y="11315"/>
                  </a:lnTo>
                  <a:lnTo>
                    <a:pt x="288" y="14686"/>
                  </a:lnTo>
                  <a:lnTo>
                    <a:pt x="0" y="17090"/>
                  </a:lnTo>
                  <a:lnTo>
                    <a:pt x="4656" y="39859"/>
                  </a:lnTo>
                  <a:lnTo>
                    <a:pt x="20215" y="68610"/>
                  </a:lnTo>
                  <a:lnTo>
                    <a:pt x="24658" y="72057"/>
                  </a:lnTo>
                  <a:lnTo>
                    <a:pt x="34497" y="73998"/>
                  </a:lnTo>
                  <a:lnTo>
                    <a:pt x="37624" y="72859"/>
                  </a:lnTo>
                  <a:lnTo>
                    <a:pt x="49960" y="60438"/>
                  </a:lnTo>
                  <a:lnTo>
                    <a:pt x="52459" y="54079"/>
                  </a:lnTo>
                  <a:lnTo>
                    <a:pt x="54064" y="35128"/>
                  </a:lnTo>
                  <a:lnTo>
                    <a:pt x="50971" y="20566"/>
                  </a:lnTo>
                  <a:lnTo>
                    <a:pt x="45587" y="10685"/>
                  </a:lnTo>
                  <a:lnTo>
                    <a:pt x="36151" y="3289"/>
                  </a:lnTo>
                  <a:lnTo>
                    <a:pt x="27789" y="0"/>
                  </a:lnTo>
                  <a:lnTo>
                    <a:pt x="25390" y="244"/>
                  </a:lnTo>
                  <a:lnTo>
                    <a:pt x="20844" y="2397"/>
                  </a:lnTo>
                  <a:lnTo>
                    <a:pt x="12175" y="8822"/>
                  </a:lnTo>
                  <a:lnTo>
                    <a:pt x="7915" y="10207"/>
                  </a:lnTo>
                  <a:lnTo>
                    <a:pt x="6496" y="11282"/>
                  </a:lnTo>
                  <a:lnTo>
                    <a:pt x="3659" y="1766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7"/>
            <p:cNvSpPr/>
            <p:nvPr/>
          </p:nvSpPr>
          <p:spPr>
            <a:xfrm>
              <a:off x="6350000" y="3790950"/>
              <a:ext cx="76201" cy="85074"/>
            </a:xfrm>
            <a:custGeom>
              <a:rect b="b" l="l" r="r" t="t"/>
              <a:pathLst>
                <a:path extrusionOk="0" h="85074" w="762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2864" y="31964"/>
                  </a:lnTo>
                  <a:lnTo>
                    <a:pt x="22600" y="57309"/>
                  </a:lnTo>
                  <a:lnTo>
                    <a:pt x="25327" y="85073"/>
                  </a:lnTo>
                  <a:lnTo>
                    <a:pt x="25391" y="83022"/>
                  </a:lnTo>
                  <a:lnTo>
                    <a:pt x="19638" y="55859"/>
                  </a:lnTo>
                  <a:lnTo>
                    <a:pt x="19929" y="46028"/>
                  </a:lnTo>
                  <a:lnTo>
                    <a:pt x="26899" y="14860"/>
                  </a:lnTo>
                  <a:lnTo>
                    <a:pt x="34163" y="4660"/>
                  </a:lnTo>
                  <a:lnTo>
                    <a:pt x="38232" y="2071"/>
                  </a:lnTo>
                  <a:lnTo>
                    <a:pt x="44489" y="614"/>
                  </a:lnTo>
                  <a:lnTo>
                    <a:pt x="46593" y="409"/>
                  </a:lnTo>
                  <a:lnTo>
                    <a:pt x="48701" y="2389"/>
                  </a:lnTo>
                  <a:lnTo>
                    <a:pt x="63501" y="31704"/>
                  </a:lnTo>
                  <a:lnTo>
                    <a:pt x="67027" y="40196"/>
                  </a:lnTo>
                  <a:lnTo>
                    <a:pt x="69719" y="51500"/>
                  </a:lnTo>
                  <a:lnTo>
                    <a:pt x="71174" y="53383"/>
                  </a:lnTo>
                  <a:lnTo>
                    <a:pt x="76200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433384" y="3791351"/>
              <a:ext cx="49967" cy="78321"/>
            </a:xfrm>
            <a:custGeom>
              <a:rect b="b" l="l" r="r" t="t"/>
              <a:pathLst>
                <a:path extrusionOk="0" h="78321" w="49967">
                  <a:moveTo>
                    <a:pt x="5516" y="50399"/>
                  </a:moveTo>
                  <a:lnTo>
                    <a:pt x="5516" y="50399"/>
                  </a:lnTo>
                  <a:lnTo>
                    <a:pt x="17072" y="50399"/>
                  </a:lnTo>
                  <a:lnTo>
                    <a:pt x="26953" y="41561"/>
                  </a:lnTo>
                  <a:lnTo>
                    <a:pt x="29155" y="35653"/>
                  </a:lnTo>
                  <a:lnTo>
                    <a:pt x="30813" y="11317"/>
                  </a:lnTo>
                  <a:lnTo>
                    <a:pt x="28989" y="6453"/>
                  </a:lnTo>
                  <a:lnTo>
                    <a:pt x="27515" y="4168"/>
                  </a:lnTo>
                  <a:lnTo>
                    <a:pt x="25826" y="2645"/>
                  </a:lnTo>
                  <a:lnTo>
                    <a:pt x="22069" y="953"/>
                  </a:lnTo>
                  <a:lnTo>
                    <a:pt x="15987" y="0"/>
                  </a:lnTo>
                  <a:lnTo>
                    <a:pt x="11816" y="1659"/>
                  </a:lnTo>
                  <a:lnTo>
                    <a:pt x="9716" y="3089"/>
                  </a:lnTo>
                  <a:lnTo>
                    <a:pt x="3390" y="15215"/>
                  </a:lnTo>
                  <a:lnTo>
                    <a:pt x="0" y="33911"/>
                  </a:lnTo>
                  <a:lnTo>
                    <a:pt x="119" y="50452"/>
                  </a:lnTo>
                  <a:lnTo>
                    <a:pt x="4308" y="63899"/>
                  </a:lnTo>
                  <a:lnTo>
                    <a:pt x="14103" y="77464"/>
                  </a:lnTo>
                  <a:lnTo>
                    <a:pt x="16884" y="78320"/>
                  </a:lnTo>
                  <a:lnTo>
                    <a:pt x="23739" y="77390"/>
                  </a:lnTo>
                  <a:lnTo>
                    <a:pt x="32160" y="72900"/>
                  </a:lnTo>
                  <a:lnTo>
                    <a:pt x="41327" y="59991"/>
                  </a:lnTo>
                  <a:lnTo>
                    <a:pt x="49966" y="4404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978650" y="3782021"/>
              <a:ext cx="31460" cy="59306"/>
            </a:xfrm>
            <a:custGeom>
              <a:rect b="b" l="l" r="r" t="t"/>
              <a:pathLst>
                <a:path extrusionOk="0" h="59306" w="31460">
                  <a:moveTo>
                    <a:pt x="0" y="8929"/>
                  </a:moveTo>
                  <a:lnTo>
                    <a:pt x="0" y="8929"/>
                  </a:lnTo>
                  <a:lnTo>
                    <a:pt x="0" y="12300"/>
                  </a:lnTo>
                  <a:lnTo>
                    <a:pt x="10984" y="44038"/>
                  </a:lnTo>
                  <a:lnTo>
                    <a:pt x="12643" y="49933"/>
                  </a:lnTo>
                  <a:lnTo>
                    <a:pt x="15732" y="54905"/>
                  </a:lnTo>
                  <a:lnTo>
                    <a:pt x="19456" y="57585"/>
                  </a:lnTo>
                  <a:lnTo>
                    <a:pt x="24226" y="59305"/>
                  </a:lnTo>
                  <a:lnTo>
                    <a:pt x="28423" y="52862"/>
                  </a:lnTo>
                  <a:lnTo>
                    <a:pt x="30764" y="42015"/>
                  </a:lnTo>
                  <a:lnTo>
                    <a:pt x="31459" y="29865"/>
                  </a:lnTo>
                  <a:lnTo>
                    <a:pt x="26257" y="8046"/>
                  </a:lnTo>
                  <a:lnTo>
                    <a:pt x="23899" y="3127"/>
                  </a:lnTo>
                  <a:lnTo>
                    <a:pt x="22283" y="828"/>
                  </a:lnTo>
                  <a:lnTo>
                    <a:pt x="20500" y="0"/>
                  </a:lnTo>
                  <a:lnTo>
                    <a:pt x="18606" y="154"/>
                  </a:lnTo>
                  <a:lnTo>
                    <a:pt x="16637" y="962"/>
                  </a:lnTo>
                  <a:lnTo>
                    <a:pt x="12568" y="5623"/>
                  </a:lnTo>
                  <a:lnTo>
                    <a:pt x="8408" y="10987"/>
                  </a:lnTo>
                  <a:lnTo>
                    <a:pt x="2805" y="14713"/>
                  </a:lnTo>
                  <a:lnTo>
                    <a:pt x="0" y="2162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470650" y="3702050"/>
              <a:ext cx="38101" cy="151887"/>
            </a:xfrm>
            <a:custGeom>
              <a:rect b="b" l="l" r="r" t="t"/>
              <a:pathLst>
                <a:path extrusionOk="0" h="151887" w="38101">
                  <a:moveTo>
                    <a:pt x="0" y="0"/>
                  </a:moveTo>
                  <a:lnTo>
                    <a:pt x="0" y="0"/>
                  </a:lnTo>
                  <a:lnTo>
                    <a:pt x="705" y="6481"/>
                  </a:lnTo>
                  <a:lnTo>
                    <a:pt x="6467" y="35010"/>
                  </a:lnTo>
                  <a:lnTo>
                    <a:pt x="11246" y="58038"/>
                  </a:lnTo>
                  <a:lnTo>
                    <a:pt x="17129" y="88223"/>
                  </a:lnTo>
                  <a:lnTo>
                    <a:pt x="23558" y="114375"/>
                  </a:lnTo>
                  <a:lnTo>
                    <a:pt x="26735" y="131491"/>
                  </a:lnTo>
                  <a:lnTo>
                    <a:pt x="31795" y="148497"/>
                  </a:lnTo>
                  <a:lnTo>
                    <a:pt x="33192" y="149798"/>
                  </a:lnTo>
                  <a:lnTo>
                    <a:pt x="37130" y="151886"/>
                  </a:lnTo>
                  <a:lnTo>
                    <a:pt x="37454" y="151352"/>
                  </a:lnTo>
                  <a:lnTo>
                    <a:pt x="38100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7054850" y="3771900"/>
              <a:ext cx="50801" cy="61808"/>
            </a:xfrm>
            <a:custGeom>
              <a:rect b="b" l="l" r="r" t="t"/>
              <a:pathLst>
                <a:path extrusionOk="0" h="61808" w="50801">
                  <a:moveTo>
                    <a:pt x="0" y="0"/>
                  </a:moveTo>
                  <a:lnTo>
                    <a:pt x="0" y="0"/>
                  </a:lnTo>
                  <a:lnTo>
                    <a:pt x="705" y="22782"/>
                  </a:lnTo>
                  <a:lnTo>
                    <a:pt x="5762" y="51702"/>
                  </a:lnTo>
                  <a:lnTo>
                    <a:pt x="6089" y="57786"/>
                  </a:lnTo>
                  <a:lnTo>
                    <a:pt x="5470" y="59691"/>
                  </a:lnTo>
                  <a:lnTo>
                    <a:pt x="4352" y="60961"/>
                  </a:lnTo>
                  <a:lnTo>
                    <a:pt x="2901" y="61807"/>
                  </a:lnTo>
                  <a:lnTo>
                    <a:pt x="1934" y="61666"/>
                  </a:lnTo>
                  <a:lnTo>
                    <a:pt x="1289" y="60866"/>
                  </a:lnTo>
                  <a:lnTo>
                    <a:pt x="382" y="56369"/>
                  </a:lnTo>
                  <a:lnTo>
                    <a:pt x="76" y="45158"/>
                  </a:lnTo>
                  <a:lnTo>
                    <a:pt x="5085" y="29355"/>
                  </a:lnTo>
                  <a:lnTo>
                    <a:pt x="17008" y="5620"/>
                  </a:lnTo>
                  <a:lnTo>
                    <a:pt x="21199" y="2498"/>
                  </a:lnTo>
                  <a:lnTo>
                    <a:pt x="23306" y="2371"/>
                  </a:lnTo>
                  <a:lnTo>
                    <a:pt x="27526" y="4111"/>
                  </a:lnTo>
                  <a:lnTo>
                    <a:pt x="33869" y="12429"/>
                  </a:lnTo>
                  <a:lnTo>
                    <a:pt x="42960" y="41377"/>
                  </a:lnTo>
                  <a:lnTo>
                    <a:pt x="44493" y="50845"/>
                  </a:lnTo>
                  <a:lnTo>
                    <a:pt x="49830" y="61694"/>
                  </a:lnTo>
                  <a:lnTo>
                    <a:pt x="50154" y="61590"/>
                  </a:lnTo>
                  <a:lnTo>
                    <a:pt x="50800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527800" y="3803650"/>
              <a:ext cx="44451" cy="31751"/>
            </a:xfrm>
            <a:custGeom>
              <a:rect b="b" l="l" r="r" t="t"/>
              <a:pathLst>
                <a:path extrusionOk="0" h="31751" w="4445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882" y="6907"/>
                  </a:lnTo>
                  <a:lnTo>
                    <a:pt x="14926" y="21199"/>
                  </a:lnTo>
                  <a:lnTo>
                    <a:pt x="27669" y="28935"/>
                  </a:lnTo>
                  <a:lnTo>
                    <a:pt x="37712" y="31194"/>
                  </a:lnTo>
                  <a:lnTo>
                    <a:pt x="4445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572250" y="3797300"/>
              <a:ext cx="25401" cy="146051"/>
            </a:xfrm>
            <a:custGeom>
              <a:rect b="b" l="l" r="r" t="t"/>
              <a:pathLst>
                <a:path extrusionOk="0" h="146051" w="25401">
                  <a:moveTo>
                    <a:pt x="25400" y="0"/>
                  </a:moveTo>
                  <a:lnTo>
                    <a:pt x="25400" y="0"/>
                  </a:lnTo>
                  <a:lnTo>
                    <a:pt x="22029" y="6742"/>
                  </a:lnTo>
                  <a:lnTo>
                    <a:pt x="17560" y="32638"/>
                  </a:lnTo>
                  <a:lnTo>
                    <a:pt x="10289" y="60696"/>
                  </a:lnTo>
                  <a:lnTo>
                    <a:pt x="7127" y="92004"/>
                  </a:lnTo>
                  <a:lnTo>
                    <a:pt x="6452" y="121198"/>
                  </a:lnTo>
                  <a:lnTo>
                    <a:pt x="6380" y="133120"/>
                  </a:lnTo>
                  <a:lnTo>
                    <a:pt x="4482" y="138657"/>
                  </a:lnTo>
                  <a:lnTo>
                    <a:pt x="0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681082" y="3803650"/>
              <a:ext cx="24493" cy="37707"/>
            </a:xfrm>
            <a:custGeom>
              <a:rect b="b" l="l" r="r" t="t"/>
              <a:pathLst>
                <a:path extrusionOk="0" h="37707" w="24493">
                  <a:moveTo>
                    <a:pt x="5468" y="0"/>
                  </a:moveTo>
                  <a:lnTo>
                    <a:pt x="5468" y="0"/>
                  </a:lnTo>
                  <a:lnTo>
                    <a:pt x="2097" y="3371"/>
                  </a:lnTo>
                  <a:lnTo>
                    <a:pt x="442" y="6907"/>
                  </a:lnTo>
                  <a:lnTo>
                    <a:pt x="0" y="8838"/>
                  </a:lnTo>
                  <a:lnTo>
                    <a:pt x="2750" y="18298"/>
                  </a:lnTo>
                  <a:lnTo>
                    <a:pt x="10001" y="29067"/>
                  </a:lnTo>
                  <a:lnTo>
                    <a:pt x="16953" y="36771"/>
                  </a:lnTo>
                  <a:lnTo>
                    <a:pt x="19510" y="37509"/>
                  </a:lnTo>
                  <a:lnTo>
                    <a:pt x="21179" y="37706"/>
                  </a:lnTo>
                  <a:lnTo>
                    <a:pt x="22293" y="37132"/>
                  </a:lnTo>
                  <a:lnTo>
                    <a:pt x="23034" y="36044"/>
                  </a:lnTo>
                  <a:lnTo>
                    <a:pt x="24078" y="31141"/>
                  </a:lnTo>
                  <a:lnTo>
                    <a:pt x="24492" y="11430"/>
                  </a:lnTo>
                  <a:lnTo>
                    <a:pt x="23796" y="9737"/>
                  </a:lnTo>
                  <a:lnTo>
                    <a:pt x="22625" y="8608"/>
                  </a:lnTo>
                  <a:lnTo>
                    <a:pt x="17607" y="5137"/>
                  </a:lnTo>
                  <a:lnTo>
                    <a:pt x="13685" y="2283"/>
                  </a:lnTo>
                  <a:lnTo>
                    <a:pt x="9591" y="1015"/>
                  </a:lnTo>
                  <a:lnTo>
                    <a:pt x="8217" y="1382"/>
                  </a:lnTo>
                  <a:lnTo>
                    <a:pt x="7300" y="2332"/>
                  </a:lnTo>
                  <a:lnTo>
                    <a:pt x="5830" y="5556"/>
                  </a:lnTo>
                  <a:lnTo>
                    <a:pt x="6415" y="5821"/>
                  </a:lnTo>
                  <a:lnTo>
                    <a:pt x="11818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724650" y="3778250"/>
              <a:ext cx="44451" cy="56957"/>
            </a:xfrm>
            <a:custGeom>
              <a:rect b="b" l="l" r="r" t="t"/>
              <a:pathLst>
                <a:path extrusionOk="0" h="56957" w="44451">
                  <a:moveTo>
                    <a:pt x="0" y="12700"/>
                  </a:moveTo>
                  <a:lnTo>
                    <a:pt x="0" y="12700"/>
                  </a:lnTo>
                  <a:lnTo>
                    <a:pt x="0" y="16071"/>
                  </a:lnTo>
                  <a:lnTo>
                    <a:pt x="1882" y="19607"/>
                  </a:lnTo>
                  <a:lnTo>
                    <a:pt x="14926" y="39367"/>
                  </a:lnTo>
                  <a:lnTo>
                    <a:pt x="17218" y="45954"/>
                  </a:lnTo>
                  <a:lnTo>
                    <a:pt x="17828" y="49686"/>
                  </a:lnTo>
                  <a:lnTo>
                    <a:pt x="18941" y="52174"/>
                  </a:lnTo>
                  <a:lnTo>
                    <a:pt x="20389" y="53832"/>
                  </a:lnTo>
                  <a:lnTo>
                    <a:pt x="24410" y="56495"/>
                  </a:lnTo>
                  <a:lnTo>
                    <a:pt x="24034" y="56713"/>
                  </a:lnTo>
                  <a:lnTo>
                    <a:pt x="21736" y="56956"/>
                  </a:lnTo>
                  <a:lnTo>
                    <a:pt x="20841" y="56315"/>
                  </a:lnTo>
                  <a:lnTo>
                    <a:pt x="19846" y="53721"/>
                  </a:lnTo>
                  <a:lnTo>
                    <a:pt x="19120" y="33380"/>
                  </a:lnTo>
                  <a:lnTo>
                    <a:pt x="22442" y="21022"/>
                  </a:lnTo>
                  <a:lnTo>
                    <a:pt x="29886" y="9275"/>
                  </a:lnTo>
                  <a:lnTo>
                    <a:pt x="33979" y="4592"/>
                  </a:lnTo>
                  <a:lnTo>
                    <a:pt x="444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70733" y="3791028"/>
              <a:ext cx="57118" cy="53317"/>
            </a:xfrm>
            <a:custGeom>
              <a:rect b="b" l="l" r="r" t="t"/>
              <a:pathLst>
                <a:path extrusionOk="0" h="53317" w="57118">
                  <a:moveTo>
                    <a:pt x="31717" y="6272"/>
                  </a:moveTo>
                  <a:lnTo>
                    <a:pt x="31717" y="6272"/>
                  </a:lnTo>
                  <a:lnTo>
                    <a:pt x="26249" y="6272"/>
                  </a:lnTo>
                  <a:lnTo>
                    <a:pt x="20472" y="1908"/>
                  </a:lnTo>
                  <a:lnTo>
                    <a:pt x="14588" y="511"/>
                  </a:lnTo>
                  <a:lnTo>
                    <a:pt x="4174" y="0"/>
                  </a:lnTo>
                  <a:lnTo>
                    <a:pt x="2772" y="1385"/>
                  </a:lnTo>
                  <a:lnTo>
                    <a:pt x="1213" y="6687"/>
                  </a:lnTo>
                  <a:lnTo>
                    <a:pt x="0" y="36233"/>
                  </a:lnTo>
                  <a:lnTo>
                    <a:pt x="1863" y="42636"/>
                  </a:lnTo>
                  <a:lnTo>
                    <a:pt x="4337" y="47834"/>
                  </a:lnTo>
                  <a:lnTo>
                    <a:pt x="5437" y="52496"/>
                  </a:lnTo>
                  <a:lnTo>
                    <a:pt x="6436" y="53316"/>
                  </a:lnTo>
                  <a:lnTo>
                    <a:pt x="7808" y="53157"/>
                  </a:lnTo>
                  <a:lnTo>
                    <a:pt x="13109" y="49562"/>
                  </a:lnTo>
                  <a:lnTo>
                    <a:pt x="15078" y="47832"/>
                  </a:lnTo>
                  <a:lnTo>
                    <a:pt x="17266" y="42147"/>
                  </a:lnTo>
                  <a:lnTo>
                    <a:pt x="20380" y="31013"/>
                  </a:lnTo>
                  <a:lnTo>
                    <a:pt x="24382" y="21351"/>
                  </a:lnTo>
                  <a:lnTo>
                    <a:pt x="25416" y="20558"/>
                  </a:lnTo>
                  <a:lnTo>
                    <a:pt x="28446" y="19677"/>
                  </a:lnTo>
                  <a:lnTo>
                    <a:pt x="30242" y="20147"/>
                  </a:lnTo>
                  <a:lnTo>
                    <a:pt x="34119" y="22552"/>
                  </a:lnTo>
                  <a:lnTo>
                    <a:pt x="35435" y="24886"/>
                  </a:lnTo>
                  <a:lnTo>
                    <a:pt x="36897" y="31243"/>
                  </a:lnTo>
                  <a:lnTo>
                    <a:pt x="38698" y="34208"/>
                  </a:lnTo>
                  <a:lnTo>
                    <a:pt x="47964" y="44037"/>
                  </a:lnTo>
                  <a:lnTo>
                    <a:pt x="48898" y="46265"/>
                  </a:lnTo>
                  <a:lnTo>
                    <a:pt x="50227" y="47045"/>
                  </a:lnTo>
                  <a:lnTo>
                    <a:pt x="57117" y="4437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927850" y="3708400"/>
              <a:ext cx="44451" cy="129885"/>
            </a:xfrm>
            <a:custGeom>
              <a:rect b="b" l="l" r="r" t="t"/>
              <a:pathLst>
                <a:path extrusionOk="0" h="129885" w="4445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882" y="6907"/>
                  </a:lnTo>
                  <a:lnTo>
                    <a:pt x="3371" y="8838"/>
                  </a:lnTo>
                  <a:lnTo>
                    <a:pt x="12864" y="37940"/>
                  </a:lnTo>
                  <a:lnTo>
                    <a:pt x="19099" y="60866"/>
                  </a:lnTo>
                  <a:lnTo>
                    <a:pt x="25415" y="86238"/>
                  </a:lnTo>
                  <a:lnTo>
                    <a:pt x="33869" y="113774"/>
                  </a:lnTo>
                  <a:lnTo>
                    <a:pt x="37970" y="125093"/>
                  </a:lnTo>
                  <a:lnTo>
                    <a:pt x="41100" y="129210"/>
                  </a:lnTo>
                  <a:lnTo>
                    <a:pt x="42216" y="129884"/>
                  </a:lnTo>
                  <a:lnTo>
                    <a:pt x="42960" y="129628"/>
                  </a:lnTo>
                  <a:lnTo>
                    <a:pt x="44450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7124700" y="3760460"/>
              <a:ext cx="76201" cy="81291"/>
            </a:xfrm>
            <a:custGeom>
              <a:rect b="b" l="l" r="r" t="t"/>
              <a:pathLst>
                <a:path extrusionOk="0" h="81291" w="76201">
                  <a:moveTo>
                    <a:pt x="0" y="43190"/>
                  </a:moveTo>
                  <a:lnTo>
                    <a:pt x="0" y="43190"/>
                  </a:lnTo>
                  <a:lnTo>
                    <a:pt x="3371" y="43190"/>
                  </a:lnTo>
                  <a:lnTo>
                    <a:pt x="6907" y="45071"/>
                  </a:lnTo>
                  <a:lnTo>
                    <a:pt x="10831" y="47554"/>
                  </a:lnTo>
                  <a:lnTo>
                    <a:pt x="14926" y="48657"/>
                  </a:lnTo>
                  <a:lnTo>
                    <a:pt x="17007" y="48246"/>
                  </a:lnTo>
                  <a:lnTo>
                    <a:pt x="24156" y="43995"/>
                  </a:lnTo>
                  <a:lnTo>
                    <a:pt x="30224" y="37574"/>
                  </a:lnTo>
                  <a:lnTo>
                    <a:pt x="35453" y="28042"/>
                  </a:lnTo>
                  <a:lnTo>
                    <a:pt x="37577" y="18143"/>
                  </a:lnTo>
                  <a:lnTo>
                    <a:pt x="37997" y="9393"/>
                  </a:lnTo>
                  <a:lnTo>
                    <a:pt x="36173" y="5121"/>
                  </a:lnTo>
                  <a:lnTo>
                    <a:pt x="34699" y="2994"/>
                  </a:lnTo>
                  <a:lnTo>
                    <a:pt x="31179" y="630"/>
                  </a:lnTo>
                  <a:lnTo>
                    <a:pt x="29253" y="0"/>
                  </a:lnTo>
                  <a:lnTo>
                    <a:pt x="27263" y="286"/>
                  </a:lnTo>
                  <a:lnTo>
                    <a:pt x="23171" y="2484"/>
                  </a:lnTo>
                  <a:lnTo>
                    <a:pt x="7203" y="17071"/>
                  </a:lnTo>
                  <a:lnTo>
                    <a:pt x="3201" y="24761"/>
                  </a:lnTo>
                  <a:lnTo>
                    <a:pt x="422" y="45389"/>
                  </a:lnTo>
                  <a:lnTo>
                    <a:pt x="830" y="58031"/>
                  </a:lnTo>
                  <a:lnTo>
                    <a:pt x="3427" y="66484"/>
                  </a:lnTo>
                  <a:lnTo>
                    <a:pt x="8814" y="73063"/>
                  </a:lnTo>
                  <a:lnTo>
                    <a:pt x="15911" y="77634"/>
                  </a:lnTo>
                  <a:lnTo>
                    <a:pt x="31966" y="80568"/>
                  </a:lnTo>
                  <a:lnTo>
                    <a:pt x="60968" y="81195"/>
                  </a:lnTo>
                  <a:lnTo>
                    <a:pt x="76200" y="8129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9" name="Google Shape;379;p7"/>
          <p:cNvSpPr/>
          <p:nvPr/>
        </p:nvSpPr>
        <p:spPr>
          <a:xfrm>
            <a:off x="4933989" y="4660902"/>
            <a:ext cx="469731" cy="684608"/>
          </a:xfrm>
          <a:custGeom>
            <a:rect b="b" l="l" r="r" t="t"/>
            <a:pathLst>
              <a:path extrusionOk="0" h="684608" w="469731">
                <a:moveTo>
                  <a:pt x="63461" y="63498"/>
                </a:moveTo>
                <a:lnTo>
                  <a:pt x="63461" y="63498"/>
                </a:lnTo>
                <a:lnTo>
                  <a:pt x="80054" y="72918"/>
                </a:lnTo>
                <a:lnTo>
                  <a:pt x="82283" y="72600"/>
                </a:lnTo>
                <a:lnTo>
                  <a:pt x="84476" y="71682"/>
                </a:lnTo>
                <a:lnTo>
                  <a:pt x="111620" y="66639"/>
                </a:lnTo>
                <a:lnTo>
                  <a:pt x="140149" y="57004"/>
                </a:lnTo>
                <a:lnTo>
                  <a:pt x="167112" y="46546"/>
                </a:lnTo>
                <a:lnTo>
                  <a:pt x="194629" y="38094"/>
                </a:lnTo>
                <a:lnTo>
                  <a:pt x="221565" y="31746"/>
                </a:lnTo>
                <a:lnTo>
                  <a:pt x="249208" y="23281"/>
                </a:lnTo>
                <a:lnTo>
                  <a:pt x="274032" y="14815"/>
                </a:lnTo>
                <a:lnTo>
                  <a:pt x="301617" y="8229"/>
                </a:lnTo>
                <a:lnTo>
                  <a:pt x="330583" y="6596"/>
                </a:lnTo>
                <a:lnTo>
                  <a:pt x="361966" y="3010"/>
                </a:lnTo>
                <a:lnTo>
                  <a:pt x="391177" y="263"/>
                </a:lnTo>
                <a:lnTo>
                  <a:pt x="422380" y="21"/>
                </a:lnTo>
                <a:lnTo>
                  <a:pt x="445242" y="0"/>
                </a:lnTo>
                <a:lnTo>
                  <a:pt x="450218" y="1880"/>
                </a:lnTo>
                <a:lnTo>
                  <a:pt x="466500" y="15730"/>
                </a:lnTo>
                <a:lnTo>
                  <a:pt x="468368" y="19455"/>
                </a:lnTo>
                <a:lnTo>
                  <a:pt x="469730" y="36810"/>
                </a:lnTo>
                <a:lnTo>
                  <a:pt x="469138" y="64426"/>
                </a:lnTo>
                <a:lnTo>
                  <a:pt x="465492" y="90428"/>
                </a:lnTo>
                <a:lnTo>
                  <a:pt x="460401" y="120989"/>
                </a:lnTo>
                <a:lnTo>
                  <a:pt x="455706" y="147417"/>
                </a:lnTo>
                <a:lnTo>
                  <a:pt x="447091" y="178684"/>
                </a:lnTo>
                <a:lnTo>
                  <a:pt x="443098" y="208260"/>
                </a:lnTo>
                <a:lnTo>
                  <a:pt x="439097" y="238064"/>
                </a:lnTo>
                <a:lnTo>
                  <a:pt x="435032" y="262761"/>
                </a:lnTo>
                <a:lnTo>
                  <a:pt x="432730" y="287953"/>
                </a:lnTo>
                <a:lnTo>
                  <a:pt x="428677" y="313291"/>
                </a:lnTo>
                <a:lnTo>
                  <a:pt x="425351" y="342772"/>
                </a:lnTo>
                <a:lnTo>
                  <a:pt x="418632" y="373160"/>
                </a:lnTo>
                <a:lnTo>
                  <a:pt x="410509" y="399753"/>
                </a:lnTo>
                <a:lnTo>
                  <a:pt x="406475" y="429754"/>
                </a:lnTo>
                <a:lnTo>
                  <a:pt x="402240" y="452358"/>
                </a:lnTo>
                <a:lnTo>
                  <a:pt x="399966" y="482810"/>
                </a:lnTo>
                <a:lnTo>
                  <a:pt x="395843" y="507591"/>
                </a:lnTo>
                <a:lnTo>
                  <a:pt x="393602" y="535237"/>
                </a:lnTo>
                <a:lnTo>
                  <a:pt x="388764" y="562376"/>
                </a:lnTo>
                <a:lnTo>
                  <a:pt x="386797" y="591019"/>
                </a:lnTo>
                <a:lnTo>
                  <a:pt x="382299" y="608326"/>
                </a:lnTo>
                <a:lnTo>
                  <a:pt x="378498" y="615618"/>
                </a:lnTo>
                <a:lnTo>
                  <a:pt x="374458" y="619329"/>
                </a:lnTo>
                <a:lnTo>
                  <a:pt x="372391" y="620319"/>
                </a:lnTo>
                <a:lnTo>
                  <a:pt x="352031" y="645445"/>
                </a:lnTo>
                <a:lnTo>
                  <a:pt x="350465" y="649755"/>
                </a:lnTo>
                <a:lnTo>
                  <a:pt x="349341" y="651185"/>
                </a:lnTo>
                <a:lnTo>
                  <a:pt x="338453" y="658161"/>
                </a:lnTo>
                <a:lnTo>
                  <a:pt x="334317" y="659404"/>
                </a:lnTo>
                <a:lnTo>
                  <a:pt x="324651" y="660103"/>
                </a:lnTo>
                <a:lnTo>
                  <a:pt x="316894" y="664030"/>
                </a:lnTo>
                <a:lnTo>
                  <a:pt x="306474" y="670411"/>
                </a:lnTo>
                <a:lnTo>
                  <a:pt x="281541" y="679769"/>
                </a:lnTo>
                <a:lnTo>
                  <a:pt x="261134" y="684607"/>
                </a:lnTo>
                <a:lnTo>
                  <a:pt x="231441" y="680493"/>
                </a:lnTo>
                <a:lnTo>
                  <a:pt x="203730" y="672886"/>
                </a:lnTo>
                <a:lnTo>
                  <a:pt x="181245" y="664589"/>
                </a:lnTo>
                <a:lnTo>
                  <a:pt x="151227" y="643089"/>
                </a:lnTo>
                <a:lnTo>
                  <a:pt x="123746" y="612412"/>
                </a:lnTo>
                <a:lnTo>
                  <a:pt x="115269" y="600711"/>
                </a:lnTo>
                <a:lnTo>
                  <a:pt x="99978" y="589012"/>
                </a:lnTo>
                <a:lnTo>
                  <a:pt x="69097" y="573852"/>
                </a:lnTo>
                <a:lnTo>
                  <a:pt x="48823" y="561641"/>
                </a:lnTo>
                <a:lnTo>
                  <a:pt x="40857" y="558936"/>
                </a:lnTo>
                <a:lnTo>
                  <a:pt x="26313" y="546700"/>
                </a:lnTo>
                <a:lnTo>
                  <a:pt x="15384" y="525912"/>
                </a:lnTo>
                <a:lnTo>
                  <a:pt x="9313" y="506956"/>
                </a:lnTo>
                <a:lnTo>
                  <a:pt x="6495" y="481662"/>
                </a:lnTo>
                <a:lnTo>
                  <a:pt x="3336" y="457252"/>
                </a:lnTo>
                <a:lnTo>
                  <a:pt x="961" y="425856"/>
                </a:lnTo>
                <a:lnTo>
                  <a:pt x="257" y="398679"/>
                </a:lnTo>
                <a:lnTo>
                  <a:pt x="49" y="376124"/>
                </a:lnTo>
                <a:lnTo>
                  <a:pt x="0" y="355078"/>
                </a:lnTo>
                <a:lnTo>
                  <a:pt x="683" y="332083"/>
                </a:lnTo>
                <a:lnTo>
                  <a:pt x="4330" y="307238"/>
                </a:lnTo>
                <a:lnTo>
                  <a:pt x="5920" y="277998"/>
                </a:lnTo>
                <a:lnTo>
                  <a:pt x="8077" y="253584"/>
                </a:lnTo>
                <a:lnTo>
                  <a:pt x="11303" y="228475"/>
                </a:lnTo>
                <a:lnTo>
                  <a:pt x="15764" y="198078"/>
                </a:lnTo>
                <a:lnTo>
                  <a:pt x="19075" y="167327"/>
                </a:lnTo>
                <a:lnTo>
                  <a:pt x="25792" y="140138"/>
                </a:lnTo>
                <a:lnTo>
                  <a:pt x="31839" y="117016"/>
                </a:lnTo>
                <a:lnTo>
                  <a:pt x="37947" y="86825"/>
                </a:lnTo>
                <a:lnTo>
                  <a:pt x="44404" y="63540"/>
                </a:lnTo>
                <a:lnTo>
                  <a:pt x="50185" y="68576"/>
                </a:lnTo>
                <a:lnTo>
                  <a:pt x="63461" y="76198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0" name="Google Shape;380;p7"/>
          <p:cNvGrpSpPr/>
          <p:nvPr/>
        </p:nvGrpSpPr>
        <p:grpSpPr>
          <a:xfrm>
            <a:off x="8274067" y="4311650"/>
            <a:ext cx="342884" cy="368301"/>
            <a:chOff x="8274067" y="4311650"/>
            <a:chExt cx="342884" cy="368301"/>
          </a:xfrm>
        </p:grpSpPr>
        <p:sp>
          <p:nvSpPr>
            <p:cNvPr id="381" name="Google Shape;381;p7"/>
            <p:cNvSpPr/>
            <p:nvPr/>
          </p:nvSpPr>
          <p:spPr>
            <a:xfrm>
              <a:off x="8593266" y="4464050"/>
              <a:ext cx="23685" cy="203201"/>
            </a:xfrm>
            <a:custGeom>
              <a:rect b="b" l="l" r="r" t="t"/>
              <a:pathLst>
                <a:path extrusionOk="0" h="203201" w="23685">
                  <a:moveTo>
                    <a:pt x="10984" y="0"/>
                  </a:moveTo>
                  <a:lnTo>
                    <a:pt x="10984" y="0"/>
                  </a:lnTo>
                  <a:lnTo>
                    <a:pt x="4077" y="27630"/>
                  </a:lnTo>
                  <a:lnTo>
                    <a:pt x="0" y="53342"/>
                  </a:lnTo>
                  <a:lnTo>
                    <a:pt x="675" y="79540"/>
                  </a:lnTo>
                  <a:lnTo>
                    <a:pt x="7223" y="110726"/>
                  </a:lnTo>
                  <a:lnTo>
                    <a:pt x="9869" y="135662"/>
                  </a:lnTo>
                  <a:lnTo>
                    <a:pt x="15863" y="167155"/>
                  </a:lnTo>
                  <a:lnTo>
                    <a:pt x="18780" y="178409"/>
                  </a:lnTo>
                  <a:lnTo>
                    <a:pt x="22715" y="191483"/>
                  </a:lnTo>
                  <a:lnTo>
                    <a:pt x="23684" y="203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8274067" y="4311650"/>
              <a:ext cx="25384" cy="368301"/>
            </a:xfrm>
            <a:custGeom>
              <a:rect b="b" l="l" r="r" t="t"/>
              <a:pathLst>
                <a:path extrusionOk="0" h="368301" w="25384">
                  <a:moveTo>
                    <a:pt x="19033" y="0"/>
                  </a:moveTo>
                  <a:lnTo>
                    <a:pt x="19033" y="0"/>
                  </a:lnTo>
                  <a:lnTo>
                    <a:pt x="14007" y="11933"/>
                  </a:lnTo>
                  <a:lnTo>
                    <a:pt x="12151" y="39096"/>
                  </a:lnTo>
                  <a:lnTo>
                    <a:pt x="8371" y="67872"/>
                  </a:lnTo>
                  <a:lnTo>
                    <a:pt x="7239" y="90843"/>
                  </a:lnTo>
                  <a:lnTo>
                    <a:pt x="3231" y="120834"/>
                  </a:lnTo>
                  <a:lnTo>
                    <a:pt x="1426" y="142604"/>
                  </a:lnTo>
                  <a:lnTo>
                    <a:pt x="625" y="164979"/>
                  </a:lnTo>
                  <a:lnTo>
                    <a:pt x="173" y="192737"/>
                  </a:lnTo>
                  <a:lnTo>
                    <a:pt x="40" y="216798"/>
                  </a:lnTo>
                  <a:lnTo>
                    <a:pt x="0" y="247681"/>
                  </a:lnTo>
                  <a:lnTo>
                    <a:pt x="1867" y="278152"/>
                  </a:lnTo>
                  <a:lnTo>
                    <a:pt x="5745" y="307327"/>
                  </a:lnTo>
                  <a:lnTo>
                    <a:pt x="8098" y="335586"/>
                  </a:lnTo>
                  <a:lnTo>
                    <a:pt x="13206" y="351552"/>
                  </a:lnTo>
                  <a:lnTo>
                    <a:pt x="25383" y="368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8343900" y="4472106"/>
              <a:ext cx="215901" cy="174723"/>
            </a:xfrm>
            <a:custGeom>
              <a:rect b="b" l="l" r="r" t="t"/>
              <a:pathLst>
                <a:path extrusionOk="0" h="174723" w="215901">
                  <a:moveTo>
                    <a:pt x="0" y="106244"/>
                  </a:moveTo>
                  <a:lnTo>
                    <a:pt x="0" y="106244"/>
                  </a:lnTo>
                  <a:lnTo>
                    <a:pt x="6741" y="109615"/>
                  </a:lnTo>
                  <a:lnTo>
                    <a:pt x="35321" y="115704"/>
                  </a:lnTo>
                  <a:lnTo>
                    <a:pt x="62926" y="121962"/>
                  </a:lnTo>
                  <a:lnTo>
                    <a:pt x="85123" y="119446"/>
                  </a:lnTo>
                  <a:lnTo>
                    <a:pt x="93807" y="116110"/>
                  </a:lnTo>
                  <a:lnTo>
                    <a:pt x="124441" y="94216"/>
                  </a:lnTo>
                  <a:lnTo>
                    <a:pt x="143428" y="73373"/>
                  </a:lnTo>
                  <a:lnTo>
                    <a:pt x="160451" y="45134"/>
                  </a:lnTo>
                  <a:lnTo>
                    <a:pt x="163722" y="28871"/>
                  </a:lnTo>
                  <a:lnTo>
                    <a:pt x="161320" y="14017"/>
                  </a:lnTo>
                  <a:lnTo>
                    <a:pt x="156130" y="6929"/>
                  </a:lnTo>
                  <a:lnTo>
                    <a:pt x="152769" y="4051"/>
                  </a:lnTo>
                  <a:lnTo>
                    <a:pt x="145273" y="852"/>
                  </a:lnTo>
                  <a:lnTo>
                    <a:pt x="141298" y="0"/>
                  </a:lnTo>
                  <a:lnTo>
                    <a:pt x="115347" y="3700"/>
                  </a:lnTo>
                  <a:lnTo>
                    <a:pt x="92870" y="11226"/>
                  </a:lnTo>
                  <a:lnTo>
                    <a:pt x="65043" y="31747"/>
                  </a:lnTo>
                  <a:lnTo>
                    <a:pt x="44069" y="58647"/>
                  </a:lnTo>
                  <a:lnTo>
                    <a:pt x="31979" y="87616"/>
                  </a:lnTo>
                  <a:lnTo>
                    <a:pt x="26699" y="109306"/>
                  </a:lnTo>
                  <a:lnTo>
                    <a:pt x="26362" y="131543"/>
                  </a:lnTo>
                  <a:lnTo>
                    <a:pt x="28886" y="141242"/>
                  </a:lnTo>
                  <a:lnTo>
                    <a:pt x="40618" y="158261"/>
                  </a:lnTo>
                  <a:lnTo>
                    <a:pt x="45804" y="164170"/>
                  </a:lnTo>
                  <a:lnTo>
                    <a:pt x="62804" y="171463"/>
                  </a:lnTo>
                  <a:lnTo>
                    <a:pt x="82345" y="174722"/>
                  </a:lnTo>
                  <a:lnTo>
                    <a:pt x="112392" y="170887"/>
                  </a:lnTo>
                  <a:lnTo>
                    <a:pt x="137598" y="166599"/>
                  </a:lnTo>
                  <a:lnTo>
                    <a:pt x="161499" y="160972"/>
                  </a:lnTo>
                  <a:lnTo>
                    <a:pt x="174318" y="153145"/>
                  </a:lnTo>
                  <a:lnTo>
                    <a:pt x="202895" y="130535"/>
                  </a:lnTo>
                  <a:lnTo>
                    <a:pt x="210120" y="122684"/>
                  </a:lnTo>
                  <a:lnTo>
                    <a:pt x="215900" y="10624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8553450" y="4400550"/>
              <a:ext cx="38101" cy="12701"/>
            </a:xfrm>
            <a:custGeom>
              <a:rect b="b" l="l" r="r" t="t"/>
              <a:pathLst>
                <a:path extrusionOk="0" h="12701" w="38101">
                  <a:moveTo>
                    <a:pt x="0" y="12700"/>
                  </a:moveTo>
                  <a:lnTo>
                    <a:pt x="0" y="12700"/>
                  </a:lnTo>
                  <a:lnTo>
                    <a:pt x="3372" y="12700"/>
                  </a:lnTo>
                  <a:lnTo>
                    <a:pt x="20394" y="1765"/>
                  </a:lnTo>
                  <a:lnTo>
                    <a:pt x="381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5" name="Google Shape;385;p7"/>
          <p:cNvGrpSpPr/>
          <p:nvPr/>
        </p:nvGrpSpPr>
        <p:grpSpPr>
          <a:xfrm>
            <a:off x="6680200" y="4114800"/>
            <a:ext cx="133351" cy="25401"/>
            <a:chOff x="6680200" y="4114800"/>
            <a:chExt cx="133351" cy="25401"/>
          </a:xfrm>
        </p:grpSpPr>
        <p:sp>
          <p:nvSpPr>
            <p:cNvPr id="386" name="Google Shape;386;p7"/>
            <p:cNvSpPr/>
            <p:nvPr/>
          </p:nvSpPr>
          <p:spPr>
            <a:xfrm>
              <a:off x="6724847" y="4121150"/>
              <a:ext cx="88704" cy="19051"/>
            </a:xfrm>
            <a:custGeom>
              <a:rect b="b" l="l" r="r" t="t"/>
              <a:pathLst>
                <a:path extrusionOk="0" h="19051" w="88704">
                  <a:moveTo>
                    <a:pt x="88703" y="0"/>
                  </a:moveTo>
                  <a:lnTo>
                    <a:pt x="88703" y="0"/>
                  </a:lnTo>
                  <a:lnTo>
                    <a:pt x="85332" y="3371"/>
                  </a:lnTo>
                  <a:lnTo>
                    <a:pt x="73123" y="8838"/>
                  </a:lnTo>
                  <a:lnTo>
                    <a:pt x="69144" y="9420"/>
                  </a:lnTo>
                  <a:lnTo>
                    <a:pt x="43913" y="4710"/>
                  </a:lnTo>
                  <a:lnTo>
                    <a:pt x="31452" y="1396"/>
                  </a:lnTo>
                  <a:lnTo>
                    <a:pt x="17971" y="276"/>
                  </a:lnTo>
                  <a:lnTo>
                    <a:pt x="4855" y="3713"/>
                  </a:lnTo>
                  <a:lnTo>
                    <a:pt x="3171" y="3181"/>
                  </a:lnTo>
                  <a:lnTo>
                    <a:pt x="0" y="186"/>
                  </a:lnTo>
                  <a:lnTo>
                    <a:pt x="3232" y="55"/>
                  </a:lnTo>
                  <a:lnTo>
                    <a:pt x="6736" y="1906"/>
                  </a:lnTo>
                  <a:lnTo>
                    <a:pt x="8658" y="3387"/>
                  </a:lnTo>
                  <a:lnTo>
                    <a:pt x="14557" y="5033"/>
                  </a:lnTo>
                  <a:lnTo>
                    <a:pt x="42086" y="7040"/>
                  </a:lnTo>
                  <a:lnTo>
                    <a:pt x="50594" y="13254"/>
                  </a:lnTo>
                  <a:lnTo>
                    <a:pt x="56953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680200" y="4114800"/>
              <a:ext cx="63501" cy="25401"/>
            </a:xfrm>
            <a:custGeom>
              <a:rect b="b" l="l" r="r" t="t"/>
              <a:pathLst>
                <a:path extrusionOk="0" h="25401" w="63501">
                  <a:moveTo>
                    <a:pt x="0" y="25400"/>
                  </a:moveTo>
                  <a:lnTo>
                    <a:pt x="0" y="25400"/>
                  </a:lnTo>
                  <a:lnTo>
                    <a:pt x="0" y="22029"/>
                  </a:lnTo>
                  <a:lnTo>
                    <a:pt x="705" y="21036"/>
                  </a:lnTo>
                  <a:lnTo>
                    <a:pt x="1882" y="20374"/>
                  </a:lnTo>
                  <a:lnTo>
                    <a:pt x="3371" y="19933"/>
                  </a:lnTo>
                  <a:lnTo>
                    <a:pt x="21908" y="8525"/>
                  </a:lnTo>
                  <a:lnTo>
                    <a:pt x="33359" y="6779"/>
                  </a:lnTo>
                  <a:lnTo>
                    <a:pt x="46809" y="4596"/>
                  </a:lnTo>
                  <a:lnTo>
                    <a:pt x="635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8" name="Google Shape;388;p7"/>
          <p:cNvSpPr/>
          <p:nvPr/>
        </p:nvSpPr>
        <p:spPr>
          <a:xfrm>
            <a:off x="4357002" y="4689306"/>
            <a:ext cx="511887" cy="854239"/>
          </a:xfrm>
          <a:custGeom>
            <a:rect b="b" l="l" r="r" t="t"/>
            <a:pathLst>
              <a:path extrusionOk="0" h="854239" w="511887">
                <a:moveTo>
                  <a:pt x="81648" y="835194"/>
                </a:moveTo>
                <a:lnTo>
                  <a:pt x="81648" y="835194"/>
                </a:lnTo>
                <a:lnTo>
                  <a:pt x="96394" y="848059"/>
                </a:lnTo>
                <a:lnTo>
                  <a:pt x="103724" y="851495"/>
                </a:lnTo>
                <a:lnTo>
                  <a:pt x="134180" y="854196"/>
                </a:lnTo>
                <a:lnTo>
                  <a:pt x="160323" y="854238"/>
                </a:lnTo>
                <a:lnTo>
                  <a:pt x="185941" y="853537"/>
                </a:lnTo>
                <a:lnTo>
                  <a:pt x="217496" y="848776"/>
                </a:lnTo>
                <a:lnTo>
                  <a:pt x="243844" y="842999"/>
                </a:lnTo>
                <a:lnTo>
                  <a:pt x="256628" y="837820"/>
                </a:lnTo>
                <a:lnTo>
                  <a:pt x="273193" y="834561"/>
                </a:lnTo>
                <a:lnTo>
                  <a:pt x="300664" y="824362"/>
                </a:lnTo>
                <a:lnTo>
                  <a:pt x="330455" y="813820"/>
                </a:lnTo>
                <a:lnTo>
                  <a:pt x="352411" y="803417"/>
                </a:lnTo>
                <a:lnTo>
                  <a:pt x="357915" y="799904"/>
                </a:lnTo>
                <a:lnTo>
                  <a:pt x="367197" y="795768"/>
                </a:lnTo>
                <a:lnTo>
                  <a:pt x="371542" y="792978"/>
                </a:lnTo>
                <a:lnTo>
                  <a:pt x="377955" y="791406"/>
                </a:lnTo>
                <a:lnTo>
                  <a:pt x="382203" y="791038"/>
                </a:lnTo>
                <a:lnTo>
                  <a:pt x="383618" y="790234"/>
                </a:lnTo>
                <a:lnTo>
                  <a:pt x="384561" y="788993"/>
                </a:lnTo>
                <a:lnTo>
                  <a:pt x="386075" y="785302"/>
                </a:lnTo>
                <a:lnTo>
                  <a:pt x="387080" y="775140"/>
                </a:lnTo>
                <a:lnTo>
                  <a:pt x="390790" y="767149"/>
                </a:lnTo>
                <a:lnTo>
                  <a:pt x="392622" y="738894"/>
                </a:lnTo>
                <a:lnTo>
                  <a:pt x="394645" y="714337"/>
                </a:lnTo>
                <a:lnTo>
                  <a:pt x="397814" y="689789"/>
                </a:lnTo>
                <a:lnTo>
                  <a:pt x="398753" y="661348"/>
                </a:lnTo>
                <a:lnTo>
                  <a:pt x="399031" y="637634"/>
                </a:lnTo>
                <a:lnTo>
                  <a:pt x="399125" y="611079"/>
                </a:lnTo>
                <a:lnTo>
                  <a:pt x="399145" y="580949"/>
                </a:lnTo>
                <a:lnTo>
                  <a:pt x="399148" y="552374"/>
                </a:lnTo>
                <a:lnTo>
                  <a:pt x="401030" y="541809"/>
                </a:lnTo>
                <a:lnTo>
                  <a:pt x="404174" y="530013"/>
                </a:lnTo>
                <a:lnTo>
                  <a:pt x="407263" y="501816"/>
                </a:lnTo>
                <a:lnTo>
                  <a:pt x="409811" y="495116"/>
                </a:lnTo>
                <a:lnTo>
                  <a:pt x="411950" y="484115"/>
                </a:lnTo>
                <a:lnTo>
                  <a:pt x="416738" y="476073"/>
                </a:lnTo>
                <a:lnTo>
                  <a:pt x="420607" y="471444"/>
                </a:lnTo>
                <a:lnTo>
                  <a:pt x="426559" y="468916"/>
                </a:lnTo>
                <a:lnTo>
                  <a:pt x="433203" y="467087"/>
                </a:lnTo>
                <a:lnTo>
                  <a:pt x="443217" y="460164"/>
                </a:lnTo>
                <a:lnTo>
                  <a:pt x="458495" y="444841"/>
                </a:lnTo>
                <a:lnTo>
                  <a:pt x="482137" y="414161"/>
                </a:lnTo>
                <a:lnTo>
                  <a:pt x="489654" y="401829"/>
                </a:lnTo>
                <a:lnTo>
                  <a:pt x="502519" y="372805"/>
                </a:lnTo>
                <a:lnTo>
                  <a:pt x="510558" y="345794"/>
                </a:lnTo>
                <a:lnTo>
                  <a:pt x="511886" y="317339"/>
                </a:lnTo>
                <a:lnTo>
                  <a:pt x="508830" y="288683"/>
                </a:lnTo>
                <a:lnTo>
                  <a:pt x="507440" y="261522"/>
                </a:lnTo>
                <a:lnTo>
                  <a:pt x="507199" y="235769"/>
                </a:lnTo>
                <a:lnTo>
                  <a:pt x="507118" y="205575"/>
                </a:lnTo>
                <a:lnTo>
                  <a:pt x="502737" y="176589"/>
                </a:lnTo>
                <a:lnTo>
                  <a:pt x="501141" y="147867"/>
                </a:lnTo>
                <a:lnTo>
                  <a:pt x="500094" y="120657"/>
                </a:lnTo>
                <a:lnTo>
                  <a:pt x="495732" y="96053"/>
                </a:lnTo>
                <a:lnTo>
                  <a:pt x="492912" y="72442"/>
                </a:lnTo>
                <a:lnTo>
                  <a:pt x="485638" y="42550"/>
                </a:lnTo>
                <a:lnTo>
                  <a:pt x="478673" y="17747"/>
                </a:lnTo>
                <a:lnTo>
                  <a:pt x="471181" y="11392"/>
                </a:lnTo>
                <a:lnTo>
                  <a:pt x="461502" y="6921"/>
                </a:lnTo>
                <a:lnTo>
                  <a:pt x="430147" y="0"/>
                </a:lnTo>
                <a:lnTo>
                  <a:pt x="399705" y="2474"/>
                </a:lnTo>
                <a:lnTo>
                  <a:pt x="371325" y="4968"/>
                </a:lnTo>
                <a:lnTo>
                  <a:pt x="339824" y="10483"/>
                </a:lnTo>
                <a:lnTo>
                  <a:pt x="309400" y="21505"/>
                </a:lnTo>
                <a:lnTo>
                  <a:pt x="279585" y="30685"/>
                </a:lnTo>
                <a:lnTo>
                  <a:pt x="253028" y="37159"/>
                </a:lnTo>
                <a:lnTo>
                  <a:pt x="226188" y="43546"/>
                </a:lnTo>
                <a:lnTo>
                  <a:pt x="197610" y="55682"/>
                </a:lnTo>
                <a:lnTo>
                  <a:pt x="172000" y="63307"/>
                </a:lnTo>
                <a:lnTo>
                  <a:pt x="143710" y="74612"/>
                </a:lnTo>
                <a:lnTo>
                  <a:pt x="115100" y="82934"/>
                </a:lnTo>
                <a:lnTo>
                  <a:pt x="86453" y="85310"/>
                </a:lnTo>
                <a:lnTo>
                  <a:pt x="55600" y="85817"/>
                </a:lnTo>
                <a:lnTo>
                  <a:pt x="41866" y="86577"/>
                </a:lnTo>
                <a:lnTo>
                  <a:pt x="29566" y="90957"/>
                </a:lnTo>
                <a:lnTo>
                  <a:pt x="23692" y="94729"/>
                </a:lnTo>
                <a:lnTo>
                  <a:pt x="16420" y="104191"/>
                </a:lnTo>
                <a:lnTo>
                  <a:pt x="7381" y="127318"/>
                </a:lnTo>
                <a:lnTo>
                  <a:pt x="2459" y="151697"/>
                </a:lnTo>
                <a:lnTo>
                  <a:pt x="94" y="176966"/>
                </a:lnTo>
                <a:lnTo>
                  <a:pt x="0" y="208541"/>
                </a:lnTo>
                <a:lnTo>
                  <a:pt x="2556" y="232361"/>
                </a:lnTo>
                <a:lnTo>
                  <a:pt x="4591" y="260055"/>
                </a:lnTo>
                <a:lnTo>
                  <a:pt x="8565" y="285036"/>
                </a:lnTo>
                <a:lnTo>
                  <a:pt x="10840" y="306942"/>
                </a:lnTo>
                <a:lnTo>
                  <a:pt x="11372" y="329717"/>
                </a:lnTo>
                <a:lnTo>
                  <a:pt x="11609" y="355832"/>
                </a:lnTo>
                <a:lnTo>
                  <a:pt x="11714" y="376846"/>
                </a:lnTo>
                <a:lnTo>
                  <a:pt x="11760" y="401238"/>
                </a:lnTo>
                <a:lnTo>
                  <a:pt x="11781" y="426424"/>
                </a:lnTo>
                <a:lnTo>
                  <a:pt x="11793" y="455766"/>
                </a:lnTo>
                <a:lnTo>
                  <a:pt x="11798" y="486882"/>
                </a:lnTo>
                <a:lnTo>
                  <a:pt x="13679" y="515385"/>
                </a:lnTo>
                <a:lnTo>
                  <a:pt x="16867" y="537834"/>
                </a:lnTo>
                <a:lnTo>
                  <a:pt x="20636" y="559572"/>
                </a:lnTo>
                <a:lnTo>
                  <a:pt x="22781" y="580991"/>
                </a:lnTo>
                <a:lnTo>
                  <a:pt x="25871" y="609121"/>
                </a:lnTo>
                <a:lnTo>
                  <a:pt x="33236" y="637589"/>
                </a:lnTo>
                <a:lnTo>
                  <a:pt x="37121" y="665006"/>
                </a:lnTo>
                <a:lnTo>
                  <a:pt x="42035" y="690772"/>
                </a:lnTo>
                <a:lnTo>
                  <a:pt x="52094" y="721248"/>
                </a:lnTo>
                <a:lnTo>
                  <a:pt x="60727" y="740758"/>
                </a:lnTo>
                <a:lnTo>
                  <a:pt x="63925" y="752884"/>
                </a:lnTo>
                <a:lnTo>
                  <a:pt x="67460" y="765415"/>
                </a:lnTo>
                <a:lnTo>
                  <a:pt x="69458" y="781450"/>
                </a:lnTo>
                <a:lnTo>
                  <a:pt x="73254" y="789088"/>
                </a:lnTo>
                <a:lnTo>
                  <a:pt x="75029" y="801275"/>
                </a:lnTo>
                <a:lnTo>
                  <a:pt x="75824" y="801998"/>
                </a:lnTo>
                <a:lnTo>
                  <a:pt x="81648" y="803444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7"/>
          <p:cNvSpPr/>
          <p:nvPr/>
        </p:nvSpPr>
        <p:spPr>
          <a:xfrm>
            <a:off x="6451600" y="5092700"/>
            <a:ext cx="6351" cy="1"/>
          </a:xfrm>
          <a:custGeom>
            <a:rect b="b" l="l" r="r" t="t"/>
            <a:pathLst>
              <a:path extrusionOk="0" h="1" w="6351">
                <a:moveTo>
                  <a:pt x="0" y="0"/>
                </a:moveTo>
                <a:lnTo>
                  <a:pt x="0" y="0"/>
                </a:lnTo>
                <a:lnTo>
                  <a:pt x="6350" y="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0" name="Google Shape;390;p7"/>
          <p:cNvGrpSpPr/>
          <p:nvPr/>
        </p:nvGrpSpPr>
        <p:grpSpPr>
          <a:xfrm>
            <a:off x="7810507" y="5429330"/>
            <a:ext cx="311144" cy="222047"/>
            <a:chOff x="7810507" y="5429330"/>
            <a:chExt cx="311144" cy="222047"/>
          </a:xfrm>
        </p:grpSpPr>
        <p:sp>
          <p:nvSpPr>
            <p:cNvPr id="391" name="Google Shape;391;p7"/>
            <p:cNvSpPr/>
            <p:nvPr/>
          </p:nvSpPr>
          <p:spPr>
            <a:xfrm>
              <a:off x="8007719" y="5511886"/>
              <a:ext cx="113932" cy="95020"/>
            </a:xfrm>
            <a:custGeom>
              <a:rect b="b" l="l" r="r" t="t"/>
              <a:pathLst>
                <a:path extrusionOk="0" h="95020" w="113932">
                  <a:moveTo>
                    <a:pt x="37731" y="18964"/>
                  </a:moveTo>
                  <a:lnTo>
                    <a:pt x="37731" y="18964"/>
                  </a:lnTo>
                  <a:lnTo>
                    <a:pt x="37731" y="15594"/>
                  </a:lnTo>
                  <a:lnTo>
                    <a:pt x="35849" y="12056"/>
                  </a:lnTo>
                  <a:lnTo>
                    <a:pt x="34359" y="10126"/>
                  </a:lnTo>
                  <a:lnTo>
                    <a:pt x="30824" y="7981"/>
                  </a:lnTo>
                  <a:lnTo>
                    <a:pt x="28894" y="7409"/>
                  </a:lnTo>
                  <a:lnTo>
                    <a:pt x="27606" y="6322"/>
                  </a:lnTo>
                  <a:lnTo>
                    <a:pt x="26176" y="3233"/>
                  </a:lnTo>
                  <a:lnTo>
                    <a:pt x="25088" y="2126"/>
                  </a:lnTo>
                  <a:lnTo>
                    <a:pt x="21999" y="897"/>
                  </a:lnTo>
                  <a:lnTo>
                    <a:pt x="10133" y="0"/>
                  </a:lnTo>
                  <a:lnTo>
                    <a:pt x="5945" y="1834"/>
                  </a:lnTo>
                  <a:lnTo>
                    <a:pt x="3841" y="3311"/>
                  </a:lnTo>
                  <a:lnTo>
                    <a:pt x="1501" y="6833"/>
                  </a:lnTo>
                  <a:lnTo>
                    <a:pt x="0" y="14843"/>
                  </a:lnTo>
                  <a:lnTo>
                    <a:pt x="409" y="28289"/>
                  </a:lnTo>
                  <a:lnTo>
                    <a:pt x="6810" y="57270"/>
                  </a:lnTo>
                  <a:lnTo>
                    <a:pt x="24770" y="86820"/>
                  </a:lnTo>
                  <a:lnTo>
                    <a:pt x="30075" y="93516"/>
                  </a:lnTo>
                  <a:lnTo>
                    <a:pt x="32682" y="94432"/>
                  </a:lnTo>
                  <a:lnTo>
                    <a:pt x="36733" y="95019"/>
                  </a:lnTo>
                  <a:lnTo>
                    <a:pt x="37066" y="94362"/>
                  </a:lnTo>
                  <a:lnTo>
                    <a:pt x="37435" y="91750"/>
                  </a:lnTo>
                  <a:lnTo>
                    <a:pt x="39481" y="88238"/>
                  </a:lnTo>
                  <a:lnTo>
                    <a:pt x="42037" y="84325"/>
                  </a:lnTo>
                  <a:lnTo>
                    <a:pt x="43476" y="78155"/>
                  </a:lnTo>
                  <a:lnTo>
                    <a:pt x="44057" y="52455"/>
                  </a:lnTo>
                  <a:lnTo>
                    <a:pt x="42189" y="46079"/>
                  </a:lnTo>
                  <a:lnTo>
                    <a:pt x="39712" y="40188"/>
                  </a:lnTo>
                  <a:lnTo>
                    <a:pt x="37754" y="19421"/>
                  </a:lnTo>
                  <a:lnTo>
                    <a:pt x="41108" y="22471"/>
                  </a:lnTo>
                  <a:lnTo>
                    <a:pt x="42759" y="25932"/>
                  </a:lnTo>
                  <a:lnTo>
                    <a:pt x="43200" y="27842"/>
                  </a:lnTo>
                  <a:lnTo>
                    <a:pt x="47191" y="33903"/>
                  </a:lnTo>
                  <a:lnTo>
                    <a:pt x="68087" y="60711"/>
                  </a:lnTo>
                  <a:lnTo>
                    <a:pt x="94963" y="80695"/>
                  </a:lnTo>
                  <a:lnTo>
                    <a:pt x="105476" y="82231"/>
                  </a:lnTo>
                  <a:lnTo>
                    <a:pt x="113931" y="8246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886772" y="5537462"/>
              <a:ext cx="114229" cy="113915"/>
            </a:xfrm>
            <a:custGeom>
              <a:rect b="b" l="l" r="r" t="t"/>
              <a:pathLst>
                <a:path extrusionOk="0" h="113915" w="114229">
                  <a:moveTo>
                    <a:pt x="69778" y="6088"/>
                  </a:moveTo>
                  <a:lnTo>
                    <a:pt x="69778" y="6088"/>
                  </a:lnTo>
                  <a:lnTo>
                    <a:pt x="66406" y="6088"/>
                  </a:lnTo>
                  <a:lnTo>
                    <a:pt x="65414" y="5383"/>
                  </a:lnTo>
                  <a:lnTo>
                    <a:pt x="64752" y="4207"/>
                  </a:lnTo>
                  <a:lnTo>
                    <a:pt x="64310" y="2717"/>
                  </a:lnTo>
                  <a:lnTo>
                    <a:pt x="63310" y="1724"/>
                  </a:lnTo>
                  <a:lnTo>
                    <a:pt x="58039" y="0"/>
                  </a:lnTo>
                  <a:lnTo>
                    <a:pt x="50297" y="4799"/>
                  </a:lnTo>
                  <a:lnTo>
                    <a:pt x="22384" y="6779"/>
                  </a:lnTo>
                  <a:lnTo>
                    <a:pt x="21248" y="7959"/>
                  </a:lnTo>
                  <a:lnTo>
                    <a:pt x="17770" y="12992"/>
                  </a:lnTo>
                  <a:lnTo>
                    <a:pt x="16056" y="14924"/>
                  </a:lnTo>
                  <a:lnTo>
                    <a:pt x="12271" y="17070"/>
                  </a:lnTo>
                  <a:lnTo>
                    <a:pt x="8235" y="18730"/>
                  </a:lnTo>
                  <a:lnTo>
                    <a:pt x="4091" y="21819"/>
                  </a:lnTo>
                  <a:lnTo>
                    <a:pt x="1779" y="27426"/>
                  </a:lnTo>
                  <a:lnTo>
                    <a:pt x="0" y="59094"/>
                  </a:lnTo>
                  <a:lnTo>
                    <a:pt x="655" y="71025"/>
                  </a:lnTo>
                  <a:lnTo>
                    <a:pt x="12140" y="90779"/>
                  </a:lnTo>
                  <a:lnTo>
                    <a:pt x="27216" y="109249"/>
                  </a:lnTo>
                  <a:lnTo>
                    <a:pt x="31576" y="111910"/>
                  </a:lnTo>
                  <a:lnTo>
                    <a:pt x="40125" y="113618"/>
                  </a:lnTo>
                  <a:lnTo>
                    <a:pt x="46489" y="113914"/>
                  </a:lnTo>
                  <a:lnTo>
                    <a:pt x="50725" y="112101"/>
                  </a:lnTo>
                  <a:lnTo>
                    <a:pt x="52843" y="110630"/>
                  </a:lnTo>
                  <a:lnTo>
                    <a:pt x="55196" y="107114"/>
                  </a:lnTo>
                  <a:lnTo>
                    <a:pt x="62766" y="80606"/>
                  </a:lnTo>
                  <a:lnTo>
                    <a:pt x="63402" y="50286"/>
                  </a:lnTo>
                  <a:lnTo>
                    <a:pt x="63428" y="31840"/>
                  </a:lnTo>
                  <a:lnTo>
                    <a:pt x="63428" y="40357"/>
                  </a:lnTo>
                  <a:lnTo>
                    <a:pt x="64839" y="42340"/>
                  </a:lnTo>
                  <a:lnTo>
                    <a:pt x="70169" y="46424"/>
                  </a:lnTo>
                  <a:lnTo>
                    <a:pt x="72155" y="49207"/>
                  </a:lnTo>
                  <a:lnTo>
                    <a:pt x="76362" y="59159"/>
                  </a:lnTo>
                  <a:lnTo>
                    <a:pt x="103586" y="90470"/>
                  </a:lnTo>
                  <a:lnTo>
                    <a:pt x="107852" y="92980"/>
                  </a:lnTo>
                  <a:lnTo>
                    <a:pt x="114228" y="9498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7810507" y="5429330"/>
              <a:ext cx="88894" cy="120571"/>
            </a:xfrm>
            <a:custGeom>
              <a:rect b="b" l="l" r="r" t="t"/>
              <a:pathLst>
                <a:path extrusionOk="0" h="120571" w="88894">
                  <a:moveTo>
                    <a:pt x="12693" y="101520"/>
                  </a:moveTo>
                  <a:lnTo>
                    <a:pt x="12693" y="101520"/>
                  </a:lnTo>
                  <a:lnTo>
                    <a:pt x="6421" y="101520"/>
                  </a:lnTo>
                  <a:lnTo>
                    <a:pt x="882" y="96053"/>
                  </a:lnTo>
                  <a:lnTo>
                    <a:pt x="257" y="92060"/>
                  </a:lnTo>
                  <a:lnTo>
                    <a:pt x="0" y="73977"/>
                  </a:lnTo>
                  <a:lnTo>
                    <a:pt x="1877" y="69759"/>
                  </a:lnTo>
                  <a:lnTo>
                    <a:pt x="5461" y="64673"/>
                  </a:lnTo>
                  <a:lnTo>
                    <a:pt x="6169" y="57892"/>
                  </a:lnTo>
                  <a:lnTo>
                    <a:pt x="6320" y="43058"/>
                  </a:lnTo>
                  <a:lnTo>
                    <a:pt x="8214" y="38378"/>
                  </a:lnTo>
                  <a:lnTo>
                    <a:pt x="10702" y="33946"/>
                  </a:lnTo>
                  <a:lnTo>
                    <a:pt x="12518" y="25464"/>
                  </a:lnTo>
                  <a:lnTo>
                    <a:pt x="12615" y="22327"/>
                  </a:lnTo>
                  <a:lnTo>
                    <a:pt x="14540" y="18580"/>
                  </a:lnTo>
                  <a:lnTo>
                    <a:pt x="17042" y="14563"/>
                  </a:lnTo>
                  <a:lnTo>
                    <a:pt x="18964" y="6635"/>
                  </a:lnTo>
                  <a:lnTo>
                    <a:pt x="25314" y="0"/>
                  </a:lnTo>
                  <a:lnTo>
                    <a:pt x="25369" y="3315"/>
                  </a:lnTo>
                  <a:lnTo>
                    <a:pt x="26083" y="4301"/>
                  </a:lnTo>
                  <a:lnTo>
                    <a:pt x="30859" y="6011"/>
                  </a:lnTo>
                  <a:lnTo>
                    <a:pt x="31349" y="8036"/>
                  </a:lnTo>
                  <a:lnTo>
                    <a:pt x="31480" y="9564"/>
                  </a:lnTo>
                  <a:lnTo>
                    <a:pt x="33507" y="13143"/>
                  </a:lnTo>
                  <a:lnTo>
                    <a:pt x="36054" y="17086"/>
                  </a:lnTo>
                  <a:lnTo>
                    <a:pt x="37187" y="21190"/>
                  </a:lnTo>
                  <a:lnTo>
                    <a:pt x="38195" y="22566"/>
                  </a:lnTo>
                  <a:lnTo>
                    <a:pt x="39572" y="23484"/>
                  </a:lnTo>
                  <a:lnTo>
                    <a:pt x="41195" y="24096"/>
                  </a:lnTo>
                  <a:lnTo>
                    <a:pt x="42278" y="25210"/>
                  </a:lnTo>
                  <a:lnTo>
                    <a:pt x="45897" y="32066"/>
                  </a:lnTo>
                  <a:lnTo>
                    <a:pt x="60727" y="54380"/>
                  </a:lnTo>
                  <a:lnTo>
                    <a:pt x="64829" y="63307"/>
                  </a:lnTo>
                  <a:lnTo>
                    <a:pt x="80325" y="87116"/>
                  </a:lnTo>
                  <a:lnTo>
                    <a:pt x="81886" y="93176"/>
                  </a:lnTo>
                  <a:lnTo>
                    <a:pt x="82517" y="104524"/>
                  </a:lnTo>
                  <a:lnTo>
                    <a:pt x="83231" y="105640"/>
                  </a:lnTo>
                  <a:lnTo>
                    <a:pt x="84413" y="106383"/>
                  </a:lnTo>
                  <a:lnTo>
                    <a:pt x="85906" y="106879"/>
                  </a:lnTo>
                  <a:lnTo>
                    <a:pt x="86902" y="107915"/>
                  </a:lnTo>
                  <a:lnTo>
                    <a:pt x="88815" y="113932"/>
                  </a:lnTo>
                  <a:lnTo>
                    <a:pt x="88893" y="12057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" name="Google Shape;394;p7"/>
          <p:cNvGrpSpPr/>
          <p:nvPr/>
        </p:nvGrpSpPr>
        <p:grpSpPr>
          <a:xfrm>
            <a:off x="8293219" y="5016500"/>
            <a:ext cx="1790582" cy="1200151"/>
            <a:chOff x="8293219" y="5016500"/>
            <a:chExt cx="1790582" cy="1200151"/>
          </a:xfrm>
        </p:grpSpPr>
        <p:sp>
          <p:nvSpPr>
            <p:cNvPr id="395" name="Google Shape;395;p7"/>
            <p:cNvSpPr/>
            <p:nvPr/>
          </p:nvSpPr>
          <p:spPr>
            <a:xfrm>
              <a:off x="10001250" y="5137150"/>
              <a:ext cx="44451" cy="19051"/>
            </a:xfrm>
            <a:custGeom>
              <a:rect b="b" l="l" r="r" t="t"/>
              <a:pathLst>
                <a:path extrusionOk="0" h="19051" w="44451">
                  <a:moveTo>
                    <a:pt x="0" y="19050"/>
                  </a:moveTo>
                  <a:lnTo>
                    <a:pt x="0" y="19050"/>
                  </a:lnTo>
                  <a:lnTo>
                    <a:pt x="0" y="15679"/>
                  </a:lnTo>
                  <a:lnTo>
                    <a:pt x="1882" y="12143"/>
                  </a:lnTo>
                  <a:lnTo>
                    <a:pt x="8837" y="4123"/>
                  </a:lnTo>
                  <a:lnTo>
                    <a:pt x="12864" y="1832"/>
                  </a:lnTo>
                  <a:lnTo>
                    <a:pt x="21199" y="362"/>
                  </a:lnTo>
                  <a:lnTo>
                    <a:pt x="25415" y="2042"/>
                  </a:lnTo>
                  <a:lnTo>
                    <a:pt x="29639" y="4435"/>
                  </a:lnTo>
                  <a:lnTo>
                    <a:pt x="37970" y="6182"/>
                  </a:lnTo>
                  <a:lnTo>
                    <a:pt x="41099" y="6276"/>
                  </a:lnTo>
                  <a:lnTo>
                    <a:pt x="42215" y="5595"/>
                  </a:lnTo>
                  <a:lnTo>
                    <a:pt x="42959" y="4435"/>
                  </a:lnTo>
                  <a:lnTo>
                    <a:pt x="444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9968257" y="5156200"/>
              <a:ext cx="115544" cy="95075"/>
            </a:xfrm>
            <a:custGeom>
              <a:rect b="b" l="l" r="r" t="t"/>
              <a:pathLst>
                <a:path extrusionOk="0" h="95075" w="115544">
                  <a:moveTo>
                    <a:pt x="32993" y="0"/>
                  </a:moveTo>
                  <a:lnTo>
                    <a:pt x="32993" y="0"/>
                  </a:lnTo>
                  <a:lnTo>
                    <a:pt x="18687" y="8838"/>
                  </a:lnTo>
                  <a:lnTo>
                    <a:pt x="5779" y="29770"/>
                  </a:lnTo>
                  <a:lnTo>
                    <a:pt x="2151" y="36780"/>
                  </a:lnTo>
                  <a:lnTo>
                    <a:pt x="0" y="50213"/>
                  </a:lnTo>
                  <a:lnTo>
                    <a:pt x="2102" y="63239"/>
                  </a:lnTo>
                  <a:lnTo>
                    <a:pt x="7740" y="76084"/>
                  </a:lnTo>
                  <a:lnTo>
                    <a:pt x="16830" y="85085"/>
                  </a:lnTo>
                  <a:lnTo>
                    <a:pt x="30087" y="92238"/>
                  </a:lnTo>
                  <a:lnTo>
                    <a:pt x="42245" y="94357"/>
                  </a:lnTo>
                  <a:lnTo>
                    <a:pt x="61944" y="95074"/>
                  </a:lnTo>
                  <a:lnTo>
                    <a:pt x="68908" y="93290"/>
                  </a:lnTo>
                  <a:lnTo>
                    <a:pt x="100087" y="80318"/>
                  </a:lnTo>
                  <a:lnTo>
                    <a:pt x="115543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9982200" y="5016500"/>
              <a:ext cx="94872" cy="199916"/>
            </a:xfrm>
            <a:custGeom>
              <a:rect b="b" l="l" r="r" t="t"/>
              <a:pathLst>
                <a:path extrusionOk="0" h="199916" w="94872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5695" y="30443"/>
                  </a:lnTo>
                  <a:lnTo>
                    <a:pt x="35321" y="61988"/>
                  </a:lnTo>
                  <a:lnTo>
                    <a:pt x="55181" y="90025"/>
                  </a:lnTo>
                  <a:lnTo>
                    <a:pt x="68600" y="121264"/>
                  </a:lnTo>
                  <a:lnTo>
                    <a:pt x="77319" y="147721"/>
                  </a:lnTo>
                  <a:lnTo>
                    <a:pt x="86587" y="176170"/>
                  </a:lnTo>
                  <a:lnTo>
                    <a:pt x="94397" y="195554"/>
                  </a:lnTo>
                  <a:lnTo>
                    <a:pt x="94871" y="199331"/>
                  </a:lnTo>
                  <a:lnTo>
                    <a:pt x="94291" y="199915"/>
                  </a:lnTo>
                  <a:lnTo>
                    <a:pt x="93201" y="199599"/>
                  </a:lnTo>
                  <a:lnTo>
                    <a:pt x="88900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9921439" y="5162550"/>
              <a:ext cx="41712" cy="84574"/>
            </a:xfrm>
            <a:custGeom>
              <a:rect b="b" l="l" r="r" t="t"/>
              <a:pathLst>
                <a:path extrusionOk="0" h="84574" w="41712">
                  <a:moveTo>
                    <a:pt x="3611" y="6350"/>
                  </a:moveTo>
                  <a:lnTo>
                    <a:pt x="3611" y="6350"/>
                  </a:lnTo>
                  <a:lnTo>
                    <a:pt x="4317" y="24354"/>
                  </a:lnTo>
                  <a:lnTo>
                    <a:pt x="9080" y="48128"/>
                  </a:lnTo>
                  <a:lnTo>
                    <a:pt x="4147" y="77578"/>
                  </a:lnTo>
                  <a:lnTo>
                    <a:pt x="3850" y="83398"/>
                  </a:lnTo>
                  <a:lnTo>
                    <a:pt x="3065" y="84526"/>
                  </a:lnTo>
                  <a:lnTo>
                    <a:pt x="1835" y="84573"/>
                  </a:lnTo>
                  <a:lnTo>
                    <a:pt x="311" y="83899"/>
                  </a:lnTo>
                  <a:lnTo>
                    <a:pt x="0" y="82038"/>
                  </a:lnTo>
                  <a:lnTo>
                    <a:pt x="6801" y="52732"/>
                  </a:lnTo>
                  <a:lnTo>
                    <a:pt x="16451" y="28581"/>
                  </a:lnTo>
                  <a:lnTo>
                    <a:pt x="27618" y="10871"/>
                  </a:lnTo>
                  <a:lnTo>
                    <a:pt x="41711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9850471" y="5189496"/>
              <a:ext cx="55152" cy="58222"/>
            </a:xfrm>
            <a:custGeom>
              <a:rect b="b" l="l" r="r" t="t"/>
              <a:pathLst>
                <a:path extrusionOk="0" h="58222" w="55152">
                  <a:moveTo>
                    <a:pt x="11079" y="23854"/>
                  </a:moveTo>
                  <a:lnTo>
                    <a:pt x="11079" y="23854"/>
                  </a:lnTo>
                  <a:lnTo>
                    <a:pt x="11784" y="33993"/>
                  </a:lnTo>
                  <a:lnTo>
                    <a:pt x="16148" y="44811"/>
                  </a:lnTo>
                  <a:lnTo>
                    <a:pt x="19916" y="50336"/>
                  </a:lnTo>
                  <a:lnTo>
                    <a:pt x="29376" y="57414"/>
                  </a:lnTo>
                  <a:lnTo>
                    <a:pt x="32451" y="58221"/>
                  </a:lnTo>
                  <a:lnTo>
                    <a:pt x="35204" y="58055"/>
                  </a:lnTo>
                  <a:lnTo>
                    <a:pt x="40145" y="55987"/>
                  </a:lnTo>
                  <a:lnTo>
                    <a:pt x="44693" y="52717"/>
                  </a:lnTo>
                  <a:lnTo>
                    <a:pt x="51222" y="43538"/>
                  </a:lnTo>
                  <a:lnTo>
                    <a:pt x="54254" y="31881"/>
                  </a:lnTo>
                  <a:lnTo>
                    <a:pt x="55151" y="22862"/>
                  </a:lnTo>
                  <a:lnTo>
                    <a:pt x="51597" y="16122"/>
                  </a:lnTo>
                  <a:lnTo>
                    <a:pt x="45316" y="9128"/>
                  </a:lnTo>
                  <a:lnTo>
                    <a:pt x="37819" y="3668"/>
                  </a:lnTo>
                  <a:lnTo>
                    <a:pt x="29785" y="772"/>
                  </a:lnTo>
                  <a:lnTo>
                    <a:pt x="25666" y="0"/>
                  </a:lnTo>
                  <a:lnTo>
                    <a:pt x="21509" y="895"/>
                  </a:lnTo>
                  <a:lnTo>
                    <a:pt x="6580" y="10591"/>
                  </a:lnTo>
                  <a:lnTo>
                    <a:pt x="0" y="16139"/>
                  </a:lnTo>
                  <a:lnTo>
                    <a:pt x="165" y="17299"/>
                  </a:lnTo>
                  <a:lnTo>
                    <a:pt x="4729" y="2385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9728200" y="5181600"/>
              <a:ext cx="88901" cy="88393"/>
            </a:xfrm>
            <a:custGeom>
              <a:rect b="b" l="l" r="r" t="t"/>
              <a:pathLst>
                <a:path extrusionOk="0" h="88393" w="88901">
                  <a:moveTo>
                    <a:pt x="0" y="25400"/>
                  </a:moveTo>
                  <a:lnTo>
                    <a:pt x="0" y="25400"/>
                  </a:lnTo>
                  <a:lnTo>
                    <a:pt x="706" y="31881"/>
                  </a:lnTo>
                  <a:lnTo>
                    <a:pt x="10831" y="63364"/>
                  </a:lnTo>
                  <a:lnTo>
                    <a:pt x="14927" y="73082"/>
                  </a:lnTo>
                  <a:lnTo>
                    <a:pt x="20981" y="80223"/>
                  </a:lnTo>
                  <a:lnTo>
                    <a:pt x="27669" y="85044"/>
                  </a:lnTo>
                  <a:lnTo>
                    <a:pt x="35402" y="87757"/>
                  </a:lnTo>
                  <a:lnTo>
                    <a:pt x="39957" y="88392"/>
                  </a:lnTo>
                  <a:lnTo>
                    <a:pt x="41455" y="87150"/>
                  </a:lnTo>
                  <a:lnTo>
                    <a:pt x="47427" y="74550"/>
                  </a:lnTo>
                  <a:lnTo>
                    <a:pt x="51182" y="71939"/>
                  </a:lnTo>
                  <a:lnTo>
                    <a:pt x="53172" y="71243"/>
                  </a:lnTo>
                  <a:lnTo>
                    <a:pt x="54498" y="71484"/>
                  </a:lnTo>
                  <a:lnTo>
                    <a:pt x="55382" y="72351"/>
                  </a:lnTo>
                  <a:lnTo>
                    <a:pt x="62513" y="86909"/>
                  </a:lnTo>
                  <a:lnTo>
                    <a:pt x="63547" y="87573"/>
                  </a:lnTo>
                  <a:lnTo>
                    <a:pt x="66579" y="88311"/>
                  </a:lnTo>
                  <a:lnTo>
                    <a:pt x="67668" y="87801"/>
                  </a:lnTo>
                  <a:lnTo>
                    <a:pt x="68396" y="86756"/>
                  </a:lnTo>
                  <a:lnTo>
                    <a:pt x="74021" y="67190"/>
                  </a:lnTo>
                  <a:lnTo>
                    <a:pt x="75769" y="39038"/>
                  </a:lnTo>
                  <a:lnTo>
                    <a:pt x="76849" y="12954"/>
                  </a:lnTo>
                  <a:lnTo>
                    <a:pt x="78045" y="10753"/>
                  </a:lnTo>
                  <a:lnTo>
                    <a:pt x="889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9550400" y="5262985"/>
              <a:ext cx="76201" cy="85950"/>
            </a:xfrm>
            <a:custGeom>
              <a:rect b="b" l="l" r="r" t="t"/>
              <a:pathLst>
                <a:path extrusionOk="0" h="85950" w="76201">
                  <a:moveTo>
                    <a:pt x="0" y="20215"/>
                  </a:moveTo>
                  <a:lnTo>
                    <a:pt x="0" y="20215"/>
                  </a:lnTo>
                  <a:lnTo>
                    <a:pt x="3373" y="23586"/>
                  </a:lnTo>
                  <a:lnTo>
                    <a:pt x="5026" y="29004"/>
                  </a:lnTo>
                  <a:lnTo>
                    <a:pt x="7841" y="39988"/>
                  </a:lnTo>
                  <a:lnTo>
                    <a:pt x="10540" y="49463"/>
                  </a:lnTo>
                  <a:lnTo>
                    <a:pt x="11354" y="68550"/>
                  </a:lnTo>
                  <a:lnTo>
                    <a:pt x="6881" y="85949"/>
                  </a:lnTo>
                  <a:lnTo>
                    <a:pt x="6704" y="85910"/>
                  </a:lnTo>
                  <a:lnTo>
                    <a:pt x="6371" y="62795"/>
                  </a:lnTo>
                  <a:lnTo>
                    <a:pt x="15082" y="35237"/>
                  </a:lnTo>
                  <a:lnTo>
                    <a:pt x="19285" y="19414"/>
                  </a:lnTo>
                  <a:lnTo>
                    <a:pt x="25270" y="10217"/>
                  </a:lnTo>
                  <a:lnTo>
                    <a:pt x="36571" y="476"/>
                  </a:lnTo>
                  <a:lnTo>
                    <a:pt x="40608" y="0"/>
                  </a:lnTo>
                  <a:lnTo>
                    <a:pt x="48858" y="3234"/>
                  </a:lnTo>
                  <a:lnTo>
                    <a:pt x="55346" y="9375"/>
                  </a:lnTo>
                  <a:lnTo>
                    <a:pt x="65260" y="24816"/>
                  </a:lnTo>
                  <a:lnTo>
                    <a:pt x="69245" y="55715"/>
                  </a:lnTo>
                  <a:lnTo>
                    <a:pt x="70287" y="65626"/>
                  </a:lnTo>
                  <a:lnTo>
                    <a:pt x="76200" y="8371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9474200" y="5304693"/>
              <a:ext cx="56294" cy="60641"/>
            </a:xfrm>
            <a:custGeom>
              <a:rect b="b" l="l" r="r" t="t"/>
              <a:pathLst>
                <a:path extrusionOk="0" h="60641" w="56294">
                  <a:moveTo>
                    <a:pt x="0" y="42007"/>
                  </a:moveTo>
                  <a:lnTo>
                    <a:pt x="0" y="42007"/>
                  </a:lnTo>
                  <a:lnTo>
                    <a:pt x="8837" y="56313"/>
                  </a:lnTo>
                  <a:lnTo>
                    <a:pt x="14746" y="58949"/>
                  </a:lnTo>
                  <a:lnTo>
                    <a:pt x="30038" y="60640"/>
                  </a:lnTo>
                  <a:lnTo>
                    <a:pt x="36398" y="58990"/>
                  </a:lnTo>
                  <a:lnTo>
                    <a:pt x="46231" y="52182"/>
                  </a:lnTo>
                  <a:lnTo>
                    <a:pt x="52818" y="39378"/>
                  </a:lnTo>
                  <a:lnTo>
                    <a:pt x="56293" y="25521"/>
                  </a:lnTo>
                  <a:lnTo>
                    <a:pt x="56191" y="13996"/>
                  </a:lnTo>
                  <a:lnTo>
                    <a:pt x="53667" y="5803"/>
                  </a:lnTo>
                  <a:lnTo>
                    <a:pt x="51300" y="3054"/>
                  </a:lnTo>
                  <a:lnTo>
                    <a:pt x="44907" y="0"/>
                  </a:lnTo>
                  <a:lnTo>
                    <a:pt x="37363" y="524"/>
                  </a:lnTo>
                  <a:lnTo>
                    <a:pt x="21020" y="6610"/>
                  </a:lnTo>
                  <a:lnTo>
                    <a:pt x="11794" y="12547"/>
                  </a:lnTo>
                  <a:lnTo>
                    <a:pt x="11391" y="14606"/>
                  </a:lnTo>
                  <a:lnTo>
                    <a:pt x="12533" y="16684"/>
                  </a:lnTo>
                  <a:lnTo>
                    <a:pt x="14705" y="18775"/>
                  </a:lnTo>
                  <a:lnTo>
                    <a:pt x="16153" y="19464"/>
                  </a:lnTo>
                  <a:lnTo>
                    <a:pt x="17118" y="19217"/>
                  </a:lnTo>
                  <a:lnTo>
                    <a:pt x="19050" y="1660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9074150" y="5348360"/>
              <a:ext cx="144314" cy="169262"/>
            </a:xfrm>
            <a:custGeom>
              <a:rect b="b" l="l" r="r" t="t"/>
              <a:pathLst>
                <a:path extrusionOk="0" h="169262" w="144314">
                  <a:moveTo>
                    <a:pt x="0" y="80890"/>
                  </a:moveTo>
                  <a:lnTo>
                    <a:pt x="0" y="80890"/>
                  </a:lnTo>
                  <a:lnTo>
                    <a:pt x="0" y="84261"/>
                  </a:lnTo>
                  <a:lnTo>
                    <a:pt x="1882" y="87797"/>
                  </a:lnTo>
                  <a:lnTo>
                    <a:pt x="5070" y="93132"/>
                  </a:lnTo>
                  <a:lnTo>
                    <a:pt x="10985" y="111922"/>
                  </a:lnTo>
                  <a:lnTo>
                    <a:pt x="16837" y="142440"/>
                  </a:lnTo>
                  <a:lnTo>
                    <a:pt x="19100" y="157296"/>
                  </a:lnTo>
                  <a:lnTo>
                    <a:pt x="25112" y="169261"/>
                  </a:lnTo>
                  <a:lnTo>
                    <a:pt x="25374" y="139857"/>
                  </a:lnTo>
                  <a:lnTo>
                    <a:pt x="25393" y="112786"/>
                  </a:lnTo>
                  <a:lnTo>
                    <a:pt x="28770" y="85794"/>
                  </a:lnTo>
                  <a:lnTo>
                    <a:pt x="32572" y="61528"/>
                  </a:lnTo>
                  <a:lnTo>
                    <a:pt x="45979" y="38795"/>
                  </a:lnTo>
                  <a:lnTo>
                    <a:pt x="48998" y="35893"/>
                  </a:lnTo>
                  <a:lnTo>
                    <a:pt x="56114" y="32669"/>
                  </a:lnTo>
                  <a:lnTo>
                    <a:pt x="64682" y="30854"/>
                  </a:lnTo>
                  <a:lnTo>
                    <a:pt x="67111" y="32011"/>
                  </a:lnTo>
                  <a:lnTo>
                    <a:pt x="88014" y="51125"/>
                  </a:lnTo>
                  <a:lnTo>
                    <a:pt x="99848" y="54197"/>
                  </a:lnTo>
                  <a:lnTo>
                    <a:pt x="112292" y="55107"/>
                  </a:lnTo>
                  <a:lnTo>
                    <a:pt x="118817" y="53439"/>
                  </a:lnTo>
                  <a:lnTo>
                    <a:pt x="135356" y="43931"/>
                  </a:lnTo>
                  <a:lnTo>
                    <a:pt x="140826" y="37182"/>
                  </a:lnTo>
                  <a:lnTo>
                    <a:pt x="143728" y="27598"/>
                  </a:lnTo>
                  <a:lnTo>
                    <a:pt x="144313" y="17694"/>
                  </a:lnTo>
                  <a:lnTo>
                    <a:pt x="142221" y="10940"/>
                  </a:lnTo>
                  <a:lnTo>
                    <a:pt x="137058" y="5586"/>
                  </a:lnTo>
                  <a:lnTo>
                    <a:pt x="133704" y="3170"/>
                  </a:lnTo>
                  <a:lnTo>
                    <a:pt x="124336" y="487"/>
                  </a:lnTo>
                  <a:lnTo>
                    <a:pt x="113822" y="0"/>
                  </a:lnTo>
                  <a:lnTo>
                    <a:pt x="104444" y="2135"/>
                  </a:lnTo>
                  <a:lnTo>
                    <a:pt x="95573" y="9199"/>
                  </a:lnTo>
                  <a:lnTo>
                    <a:pt x="91232" y="14046"/>
                  </a:lnTo>
                  <a:lnTo>
                    <a:pt x="81751" y="37722"/>
                  </a:lnTo>
                  <a:lnTo>
                    <a:pt x="77844" y="56967"/>
                  </a:lnTo>
                  <a:lnTo>
                    <a:pt x="80059" y="74978"/>
                  </a:lnTo>
                  <a:lnTo>
                    <a:pt x="88554" y="93719"/>
                  </a:lnTo>
                  <a:lnTo>
                    <a:pt x="108968" y="119492"/>
                  </a:lnTo>
                  <a:lnTo>
                    <a:pt x="115693" y="122740"/>
                  </a:lnTo>
                  <a:lnTo>
                    <a:pt x="119462" y="123607"/>
                  </a:lnTo>
                  <a:lnTo>
                    <a:pt x="122680" y="123479"/>
                  </a:lnTo>
                  <a:lnTo>
                    <a:pt x="133350" y="11899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9247138" y="5308600"/>
              <a:ext cx="73278" cy="146051"/>
            </a:xfrm>
            <a:custGeom>
              <a:rect b="b" l="l" r="r" t="t"/>
              <a:pathLst>
                <a:path extrusionOk="0" h="146051" w="73278">
                  <a:moveTo>
                    <a:pt x="55612" y="0"/>
                  </a:moveTo>
                  <a:lnTo>
                    <a:pt x="55612" y="0"/>
                  </a:lnTo>
                  <a:lnTo>
                    <a:pt x="50542" y="5775"/>
                  </a:lnTo>
                  <a:lnTo>
                    <a:pt x="40685" y="20394"/>
                  </a:lnTo>
                  <a:lnTo>
                    <a:pt x="27943" y="30892"/>
                  </a:lnTo>
                  <a:lnTo>
                    <a:pt x="6251" y="61383"/>
                  </a:lnTo>
                  <a:lnTo>
                    <a:pt x="1923" y="66792"/>
                  </a:lnTo>
                  <a:lnTo>
                    <a:pt x="0" y="71549"/>
                  </a:lnTo>
                  <a:lnTo>
                    <a:pt x="193" y="73805"/>
                  </a:lnTo>
                  <a:lnTo>
                    <a:pt x="2289" y="78193"/>
                  </a:lnTo>
                  <a:lnTo>
                    <a:pt x="10806" y="84630"/>
                  </a:lnTo>
                  <a:lnTo>
                    <a:pt x="14452" y="85348"/>
                  </a:lnTo>
                  <a:lnTo>
                    <a:pt x="43145" y="82183"/>
                  </a:lnTo>
                  <a:lnTo>
                    <a:pt x="62576" y="77127"/>
                  </a:lnTo>
                  <a:lnTo>
                    <a:pt x="65194" y="77524"/>
                  </a:lnTo>
                  <a:lnTo>
                    <a:pt x="69984" y="79845"/>
                  </a:lnTo>
                  <a:lnTo>
                    <a:pt x="71544" y="81452"/>
                  </a:lnTo>
                  <a:lnTo>
                    <a:pt x="73277" y="85119"/>
                  </a:lnTo>
                  <a:lnTo>
                    <a:pt x="72165" y="90982"/>
                  </a:lnTo>
                  <a:lnTo>
                    <a:pt x="58681" y="119069"/>
                  </a:lnTo>
                  <a:lnTo>
                    <a:pt x="46800" y="133665"/>
                  </a:lnTo>
                  <a:lnTo>
                    <a:pt x="30212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9437424" y="5264150"/>
              <a:ext cx="11377" cy="146051"/>
            </a:xfrm>
            <a:custGeom>
              <a:rect b="b" l="l" r="r" t="t"/>
              <a:pathLst>
                <a:path extrusionOk="0" h="146051" w="11377">
                  <a:moveTo>
                    <a:pt x="5026" y="0"/>
                  </a:moveTo>
                  <a:lnTo>
                    <a:pt x="5026" y="0"/>
                  </a:lnTo>
                  <a:lnTo>
                    <a:pt x="5026" y="25749"/>
                  </a:lnTo>
                  <a:lnTo>
                    <a:pt x="3144" y="44553"/>
                  </a:lnTo>
                  <a:lnTo>
                    <a:pt x="0" y="67294"/>
                  </a:lnTo>
                  <a:lnTo>
                    <a:pt x="950" y="94492"/>
                  </a:lnTo>
                  <a:lnTo>
                    <a:pt x="5700" y="120425"/>
                  </a:lnTo>
                  <a:lnTo>
                    <a:pt x="11376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8962541" y="5426437"/>
              <a:ext cx="85474" cy="104414"/>
            </a:xfrm>
            <a:custGeom>
              <a:rect b="b" l="l" r="r" t="t"/>
              <a:pathLst>
                <a:path extrusionOk="0" h="104414" w="85474">
                  <a:moveTo>
                    <a:pt x="3659" y="72663"/>
                  </a:moveTo>
                  <a:lnTo>
                    <a:pt x="3659" y="72663"/>
                  </a:lnTo>
                  <a:lnTo>
                    <a:pt x="286" y="69292"/>
                  </a:lnTo>
                  <a:lnTo>
                    <a:pt x="0" y="67594"/>
                  </a:lnTo>
                  <a:lnTo>
                    <a:pt x="514" y="65756"/>
                  </a:lnTo>
                  <a:lnTo>
                    <a:pt x="12313" y="37158"/>
                  </a:lnTo>
                  <a:lnTo>
                    <a:pt x="33680" y="11322"/>
                  </a:lnTo>
                  <a:lnTo>
                    <a:pt x="40050" y="6595"/>
                  </a:lnTo>
                  <a:lnTo>
                    <a:pt x="53259" y="190"/>
                  </a:lnTo>
                  <a:lnTo>
                    <a:pt x="61216" y="0"/>
                  </a:lnTo>
                  <a:lnTo>
                    <a:pt x="77823" y="5628"/>
                  </a:lnTo>
                  <a:lnTo>
                    <a:pt x="80619" y="8923"/>
                  </a:lnTo>
                  <a:lnTo>
                    <a:pt x="83725" y="18229"/>
                  </a:lnTo>
                  <a:lnTo>
                    <a:pt x="85473" y="31997"/>
                  </a:lnTo>
                  <a:lnTo>
                    <a:pt x="80995" y="62383"/>
                  </a:lnTo>
                  <a:lnTo>
                    <a:pt x="74631" y="79338"/>
                  </a:lnTo>
                  <a:lnTo>
                    <a:pt x="59537" y="98690"/>
                  </a:lnTo>
                  <a:lnTo>
                    <a:pt x="54834" y="101869"/>
                  </a:lnTo>
                  <a:lnTo>
                    <a:pt x="48109" y="10441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9334693" y="5308600"/>
              <a:ext cx="72076" cy="146051"/>
            </a:xfrm>
            <a:custGeom>
              <a:rect b="b" l="l" r="r" t="t"/>
              <a:pathLst>
                <a:path extrusionOk="0" h="146051" w="72076">
                  <a:moveTo>
                    <a:pt x="37907" y="0"/>
                  </a:moveTo>
                  <a:lnTo>
                    <a:pt x="37907" y="0"/>
                  </a:lnTo>
                  <a:lnTo>
                    <a:pt x="20016" y="19773"/>
                  </a:lnTo>
                  <a:lnTo>
                    <a:pt x="2012" y="45354"/>
                  </a:lnTo>
                  <a:lnTo>
                    <a:pt x="98" y="56990"/>
                  </a:lnTo>
                  <a:lnTo>
                    <a:pt x="0" y="59160"/>
                  </a:lnTo>
                  <a:lnTo>
                    <a:pt x="1347" y="60607"/>
                  </a:lnTo>
                  <a:lnTo>
                    <a:pt x="6607" y="62213"/>
                  </a:lnTo>
                  <a:lnTo>
                    <a:pt x="36740" y="63466"/>
                  </a:lnTo>
                  <a:lnTo>
                    <a:pt x="56570" y="64199"/>
                  </a:lnTo>
                  <a:lnTo>
                    <a:pt x="63370" y="66868"/>
                  </a:lnTo>
                  <a:lnTo>
                    <a:pt x="68745" y="72288"/>
                  </a:lnTo>
                  <a:lnTo>
                    <a:pt x="71166" y="75709"/>
                  </a:lnTo>
                  <a:lnTo>
                    <a:pt x="72075" y="79400"/>
                  </a:lnTo>
                  <a:lnTo>
                    <a:pt x="71201" y="87265"/>
                  </a:lnTo>
                  <a:lnTo>
                    <a:pt x="60954" y="115596"/>
                  </a:lnTo>
                  <a:lnTo>
                    <a:pt x="56852" y="121932"/>
                  </a:lnTo>
                  <a:lnTo>
                    <a:pt x="52677" y="126158"/>
                  </a:lnTo>
                  <a:lnTo>
                    <a:pt x="45655" y="135766"/>
                  </a:lnTo>
                  <a:lnTo>
                    <a:pt x="31557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9417050" y="5257800"/>
              <a:ext cx="12701" cy="12701"/>
            </a:xfrm>
            <a:custGeom>
              <a:rect b="b" l="l" r="r" t="t"/>
              <a:pathLst>
                <a:path extrusionOk="0" h="12701" w="12701">
                  <a:moveTo>
                    <a:pt x="0" y="12700"/>
                  </a:moveTo>
                  <a:lnTo>
                    <a:pt x="0" y="12700"/>
                  </a:lnTo>
                  <a:lnTo>
                    <a:pt x="3373" y="9329"/>
                  </a:lnTo>
                  <a:lnTo>
                    <a:pt x="6907" y="7674"/>
                  </a:lnTo>
                  <a:lnTo>
                    <a:pt x="8837" y="7233"/>
                  </a:lnTo>
                  <a:lnTo>
                    <a:pt x="10126" y="6233"/>
                  </a:lnTo>
                  <a:lnTo>
                    <a:pt x="12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8953500" y="5454650"/>
              <a:ext cx="76201" cy="240442"/>
            </a:xfrm>
            <a:custGeom>
              <a:rect b="b" l="l" r="r" t="t"/>
              <a:pathLst>
                <a:path extrusionOk="0" h="240442" w="76201">
                  <a:moveTo>
                    <a:pt x="0" y="0"/>
                  </a:moveTo>
                  <a:lnTo>
                    <a:pt x="0" y="0"/>
                  </a:lnTo>
                  <a:lnTo>
                    <a:pt x="1882" y="27612"/>
                  </a:lnTo>
                  <a:lnTo>
                    <a:pt x="5467" y="54608"/>
                  </a:lnTo>
                  <a:lnTo>
                    <a:pt x="11245" y="82048"/>
                  </a:lnTo>
                  <a:lnTo>
                    <a:pt x="19181" y="109732"/>
                  </a:lnTo>
                  <a:lnTo>
                    <a:pt x="27543" y="138798"/>
                  </a:lnTo>
                  <a:lnTo>
                    <a:pt x="38103" y="168187"/>
                  </a:lnTo>
                  <a:lnTo>
                    <a:pt x="46567" y="196205"/>
                  </a:lnTo>
                  <a:lnTo>
                    <a:pt x="60104" y="221417"/>
                  </a:lnTo>
                  <a:lnTo>
                    <a:pt x="75489" y="240441"/>
                  </a:lnTo>
                  <a:lnTo>
                    <a:pt x="75726" y="240023"/>
                  </a:lnTo>
                  <a:lnTo>
                    <a:pt x="76200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8890000" y="5403850"/>
              <a:ext cx="44451" cy="171451"/>
            </a:xfrm>
            <a:custGeom>
              <a:rect b="b" l="l" r="r" t="t"/>
              <a:pathLst>
                <a:path extrusionOk="0" h="171451" w="44451">
                  <a:moveTo>
                    <a:pt x="44450" y="0"/>
                  </a:moveTo>
                  <a:lnTo>
                    <a:pt x="44450" y="0"/>
                  </a:lnTo>
                  <a:lnTo>
                    <a:pt x="41079" y="0"/>
                  </a:lnTo>
                  <a:lnTo>
                    <a:pt x="37543" y="1881"/>
                  </a:lnTo>
                  <a:lnTo>
                    <a:pt x="35613" y="3370"/>
                  </a:lnTo>
                  <a:lnTo>
                    <a:pt x="26153" y="29065"/>
                  </a:lnTo>
                  <a:lnTo>
                    <a:pt x="17784" y="54473"/>
                  </a:lnTo>
                  <a:lnTo>
                    <a:pt x="12998" y="82021"/>
                  </a:lnTo>
                  <a:lnTo>
                    <a:pt x="7872" y="109727"/>
                  </a:lnTo>
                  <a:lnTo>
                    <a:pt x="4920" y="133877"/>
                  </a:lnTo>
                  <a:lnTo>
                    <a:pt x="0" y="171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8826500" y="5461000"/>
              <a:ext cx="95251" cy="25401"/>
            </a:xfrm>
            <a:custGeom>
              <a:rect b="b" l="l" r="r" t="t"/>
              <a:pathLst>
                <a:path extrusionOk="0" h="25401" w="95251">
                  <a:moveTo>
                    <a:pt x="0" y="0"/>
                  </a:moveTo>
                  <a:lnTo>
                    <a:pt x="0" y="0"/>
                  </a:lnTo>
                  <a:lnTo>
                    <a:pt x="15901" y="705"/>
                  </a:lnTo>
                  <a:lnTo>
                    <a:pt x="44676" y="10830"/>
                  </a:lnTo>
                  <a:lnTo>
                    <a:pt x="72506" y="22600"/>
                  </a:lnTo>
                  <a:lnTo>
                    <a:pt x="9525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8700887" y="5499584"/>
              <a:ext cx="151014" cy="166555"/>
            </a:xfrm>
            <a:custGeom>
              <a:rect b="b" l="l" r="r" t="t"/>
              <a:pathLst>
                <a:path extrusionOk="0" h="166555" w="151014">
                  <a:moveTo>
                    <a:pt x="11313" y="94766"/>
                  </a:moveTo>
                  <a:lnTo>
                    <a:pt x="11313" y="94766"/>
                  </a:lnTo>
                  <a:lnTo>
                    <a:pt x="27214" y="94061"/>
                  </a:lnTo>
                  <a:lnTo>
                    <a:pt x="35078" y="91395"/>
                  </a:lnTo>
                  <a:lnTo>
                    <a:pt x="55827" y="74993"/>
                  </a:lnTo>
                  <a:lnTo>
                    <a:pt x="72710" y="55269"/>
                  </a:lnTo>
                  <a:lnTo>
                    <a:pt x="77406" y="45227"/>
                  </a:lnTo>
                  <a:lnTo>
                    <a:pt x="80421" y="27282"/>
                  </a:lnTo>
                  <a:lnTo>
                    <a:pt x="77573" y="14406"/>
                  </a:lnTo>
                  <a:lnTo>
                    <a:pt x="72259" y="5025"/>
                  </a:lnTo>
                  <a:lnTo>
                    <a:pt x="69582" y="3189"/>
                  </a:lnTo>
                  <a:lnTo>
                    <a:pt x="59074" y="604"/>
                  </a:lnTo>
                  <a:lnTo>
                    <a:pt x="51121" y="0"/>
                  </a:lnTo>
                  <a:lnTo>
                    <a:pt x="35337" y="6401"/>
                  </a:lnTo>
                  <a:lnTo>
                    <a:pt x="20626" y="17234"/>
                  </a:lnTo>
                  <a:lnTo>
                    <a:pt x="13571" y="29028"/>
                  </a:lnTo>
                  <a:lnTo>
                    <a:pt x="3293" y="59595"/>
                  </a:lnTo>
                  <a:lnTo>
                    <a:pt x="0" y="77681"/>
                  </a:lnTo>
                  <a:lnTo>
                    <a:pt x="3956" y="106574"/>
                  </a:lnTo>
                  <a:lnTo>
                    <a:pt x="10231" y="129701"/>
                  </a:lnTo>
                  <a:lnTo>
                    <a:pt x="24635" y="150873"/>
                  </a:lnTo>
                  <a:lnTo>
                    <a:pt x="36898" y="162425"/>
                  </a:lnTo>
                  <a:lnTo>
                    <a:pt x="41069" y="165272"/>
                  </a:lnTo>
                  <a:lnTo>
                    <a:pt x="51349" y="166554"/>
                  </a:lnTo>
                  <a:lnTo>
                    <a:pt x="78567" y="161627"/>
                  </a:lnTo>
                  <a:lnTo>
                    <a:pt x="110198" y="144256"/>
                  </a:lnTo>
                  <a:lnTo>
                    <a:pt x="131975" y="129367"/>
                  </a:lnTo>
                  <a:lnTo>
                    <a:pt x="151013" y="10746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8293219" y="5613671"/>
              <a:ext cx="437251" cy="602980"/>
            </a:xfrm>
            <a:custGeom>
              <a:rect b="b" l="l" r="r" t="t"/>
              <a:pathLst>
                <a:path extrusionOk="0" h="602980" w="437251">
                  <a:moveTo>
                    <a:pt x="126881" y="602979"/>
                  </a:moveTo>
                  <a:lnTo>
                    <a:pt x="126881" y="602979"/>
                  </a:lnTo>
                  <a:lnTo>
                    <a:pt x="155701" y="602979"/>
                  </a:lnTo>
                  <a:lnTo>
                    <a:pt x="185655" y="601097"/>
                  </a:lnTo>
                  <a:lnTo>
                    <a:pt x="215290" y="592854"/>
                  </a:lnTo>
                  <a:lnTo>
                    <a:pt x="245462" y="590619"/>
                  </a:lnTo>
                  <a:lnTo>
                    <a:pt x="275246" y="585298"/>
                  </a:lnTo>
                  <a:lnTo>
                    <a:pt x="303130" y="579745"/>
                  </a:lnTo>
                  <a:lnTo>
                    <a:pt x="330853" y="574493"/>
                  </a:lnTo>
                  <a:lnTo>
                    <a:pt x="361933" y="561607"/>
                  </a:lnTo>
                  <a:lnTo>
                    <a:pt x="393032" y="558799"/>
                  </a:lnTo>
                  <a:lnTo>
                    <a:pt x="401804" y="557943"/>
                  </a:lnTo>
                  <a:lnTo>
                    <a:pt x="419811" y="553078"/>
                  </a:lnTo>
                  <a:lnTo>
                    <a:pt x="424758" y="548815"/>
                  </a:lnTo>
                  <a:lnTo>
                    <a:pt x="435133" y="535639"/>
                  </a:lnTo>
                  <a:lnTo>
                    <a:pt x="437172" y="529013"/>
                  </a:lnTo>
                  <a:lnTo>
                    <a:pt x="437250" y="500291"/>
                  </a:lnTo>
                  <a:lnTo>
                    <a:pt x="433644" y="473697"/>
                  </a:lnTo>
                  <a:lnTo>
                    <a:pt x="431557" y="449667"/>
                  </a:lnTo>
                  <a:lnTo>
                    <a:pt x="427489" y="419500"/>
                  </a:lnTo>
                  <a:lnTo>
                    <a:pt x="423876" y="393353"/>
                  </a:lnTo>
                  <a:lnTo>
                    <a:pt x="419625" y="364621"/>
                  </a:lnTo>
                  <a:lnTo>
                    <a:pt x="418466" y="338955"/>
                  </a:lnTo>
                  <a:lnTo>
                    <a:pt x="413968" y="311750"/>
                  </a:lnTo>
                  <a:lnTo>
                    <a:pt x="410168" y="289393"/>
                  </a:lnTo>
                  <a:lnTo>
                    <a:pt x="404062" y="263121"/>
                  </a:lnTo>
                  <a:lnTo>
                    <a:pt x="398594" y="233756"/>
                  </a:lnTo>
                  <a:lnTo>
                    <a:pt x="394571" y="205726"/>
                  </a:lnTo>
                  <a:lnTo>
                    <a:pt x="388707" y="178081"/>
                  </a:lnTo>
                  <a:lnTo>
                    <a:pt x="382636" y="152239"/>
                  </a:lnTo>
                  <a:lnTo>
                    <a:pt x="377857" y="126751"/>
                  </a:lnTo>
                  <a:lnTo>
                    <a:pt x="374482" y="99922"/>
                  </a:lnTo>
                  <a:lnTo>
                    <a:pt x="369656" y="72142"/>
                  </a:lnTo>
                  <a:lnTo>
                    <a:pt x="363758" y="42979"/>
                  </a:lnTo>
                  <a:lnTo>
                    <a:pt x="356836" y="21010"/>
                  </a:lnTo>
                  <a:lnTo>
                    <a:pt x="349969" y="10128"/>
                  </a:lnTo>
                  <a:lnTo>
                    <a:pt x="342213" y="4350"/>
                  </a:lnTo>
                  <a:lnTo>
                    <a:pt x="329913" y="1098"/>
                  </a:lnTo>
                  <a:lnTo>
                    <a:pt x="303001" y="0"/>
                  </a:lnTo>
                  <a:lnTo>
                    <a:pt x="276807" y="4146"/>
                  </a:lnTo>
                  <a:lnTo>
                    <a:pt x="245501" y="7578"/>
                  </a:lnTo>
                  <a:lnTo>
                    <a:pt x="214808" y="12496"/>
                  </a:lnTo>
                  <a:lnTo>
                    <a:pt x="185302" y="19210"/>
                  </a:lnTo>
                  <a:lnTo>
                    <a:pt x="156812" y="25055"/>
                  </a:lnTo>
                  <a:lnTo>
                    <a:pt x="130012" y="30494"/>
                  </a:lnTo>
                  <a:lnTo>
                    <a:pt x="103537" y="26920"/>
                  </a:lnTo>
                  <a:lnTo>
                    <a:pt x="73120" y="25234"/>
                  </a:lnTo>
                  <a:lnTo>
                    <a:pt x="41440" y="25131"/>
                  </a:lnTo>
                  <a:lnTo>
                    <a:pt x="28297" y="25834"/>
                  </a:lnTo>
                  <a:lnTo>
                    <a:pt x="9077" y="31596"/>
                  </a:lnTo>
                  <a:lnTo>
                    <a:pt x="4439" y="34589"/>
                  </a:lnTo>
                  <a:lnTo>
                    <a:pt x="1906" y="38270"/>
                  </a:lnTo>
                  <a:lnTo>
                    <a:pt x="481" y="44310"/>
                  </a:lnTo>
                  <a:lnTo>
                    <a:pt x="0" y="52672"/>
                  </a:lnTo>
                  <a:lnTo>
                    <a:pt x="7060" y="80411"/>
                  </a:lnTo>
                  <a:lnTo>
                    <a:pt x="18049" y="111987"/>
                  </a:lnTo>
                  <a:lnTo>
                    <a:pt x="25020" y="138119"/>
                  </a:lnTo>
                  <a:lnTo>
                    <a:pt x="29398" y="161424"/>
                  </a:lnTo>
                  <a:lnTo>
                    <a:pt x="33696" y="188245"/>
                  </a:lnTo>
                  <a:lnTo>
                    <a:pt x="36076" y="214747"/>
                  </a:lnTo>
                  <a:lnTo>
                    <a:pt x="37135" y="238520"/>
                  </a:lnTo>
                  <a:lnTo>
                    <a:pt x="38435" y="263804"/>
                  </a:lnTo>
                  <a:lnTo>
                    <a:pt x="42957" y="291310"/>
                  </a:lnTo>
                  <a:lnTo>
                    <a:pt x="47431" y="317127"/>
                  </a:lnTo>
                  <a:lnTo>
                    <a:pt x="54403" y="342609"/>
                  </a:lnTo>
                  <a:lnTo>
                    <a:pt x="58393" y="368025"/>
                  </a:lnTo>
                  <a:lnTo>
                    <a:pt x="67793" y="397531"/>
                  </a:lnTo>
                  <a:lnTo>
                    <a:pt x="74017" y="426159"/>
                  </a:lnTo>
                  <a:lnTo>
                    <a:pt x="80330" y="450399"/>
                  </a:lnTo>
                  <a:lnTo>
                    <a:pt x="86670" y="478591"/>
                  </a:lnTo>
                  <a:lnTo>
                    <a:pt x="95132" y="509996"/>
                  </a:lnTo>
                  <a:lnTo>
                    <a:pt x="99599" y="525569"/>
                  </a:lnTo>
                  <a:lnTo>
                    <a:pt x="102805" y="539121"/>
                  </a:lnTo>
                  <a:lnTo>
                    <a:pt x="114102" y="567557"/>
                  </a:lnTo>
                  <a:lnTo>
                    <a:pt x="115540" y="568781"/>
                  </a:lnTo>
                  <a:lnTo>
                    <a:pt x="119545" y="570746"/>
                  </a:lnTo>
                  <a:lnTo>
                    <a:pt x="123611" y="571086"/>
                  </a:lnTo>
                  <a:lnTo>
                    <a:pt x="124701" y="570427"/>
                  </a:lnTo>
                  <a:lnTo>
                    <a:pt x="125427" y="569283"/>
                  </a:lnTo>
                  <a:lnTo>
                    <a:pt x="125912" y="567816"/>
                  </a:lnTo>
                  <a:lnTo>
                    <a:pt x="133231" y="55852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8"/>
          <p:cNvSpPr txBox="1"/>
          <p:nvPr/>
        </p:nvSpPr>
        <p:spPr>
          <a:xfrm>
            <a:off x="549058" y="816483"/>
            <a:ext cx="88128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questions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 your friend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 (歲 seoi3)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Nationality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people in their family (eg: how many brothers/sisters)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0" name="Google Shape;420;p8"/>
          <p:cNvSpPr txBox="1"/>
          <p:nvPr/>
        </p:nvSpPr>
        <p:spPr>
          <a:xfrm>
            <a:off x="9361841" y="816484"/>
            <a:ext cx="23637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zit6 hak1 Jan4</a:t>
            </a:r>
            <a:endParaRPr b="0" i="0" sz="1800" u="none" cap="none" strike="noStrike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捷克人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Czech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si1 lok6 fat6 hak1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Jan4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斯洛伐克人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Slovak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Jyut6 Naam4 Jan4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越南人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Vietnamese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Ho4 Laan1 Jan4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荷蘭人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Dutch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able&#10;&#10;Description automatically generated" id="425" name="Google Shape;42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6401" y="0"/>
            <a:ext cx="57391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7" name="Google Shape;42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7725" y="5384335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9"/>
          <p:cNvSpPr/>
          <p:nvPr/>
        </p:nvSpPr>
        <p:spPr>
          <a:xfrm>
            <a:off x="5425613" y="2609859"/>
            <a:ext cx="619080" cy="685663"/>
          </a:xfrm>
          <a:custGeom>
            <a:rect b="b" l="l" r="r" t="t"/>
            <a:pathLst>
              <a:path extrusionOk="0" h="685663" w="619080">
                <a:moveTo>
                  <a:pt x="79837" y="82541"/>
                </a:moveTo>
                <a:lnTo>
                  <a:pt x="79837" y="82541"/>
                </a:lnTo>
                <a:lnTo>
                  <a:pt x="83208" y="79170"/>
                </a:lnTo>
                <a:lnTo>
                  <a:pt x="86744" y="77515"/>
                </a:lnTo>
                <a:lnTo>
                  <a:pt x="88675" y="77074"/>
                </a:lnTo>
                <a:lnTo>
                  <a:pt x="98935" y="71281"/>
                </a:lnTo>
                <a:lnTo>
                  <a:pt x="101036" y="70801"/>
                </a:lnTo>
                <a:lnTo>
                  <a:pt x="110888" y="65666"/>
                </a:lnTo>
                <a:lnTo>
                  <a:pt x="140174" y="58612"/>
                </a:lnTo>
                <a:lnTo>
                  <a:pt x="169785" y="48782"/>
                </a:lnTo>
                <a:lnTo>
                  <a:pt x="196069" y="40203"/>
                </a:lnTo>
                <a:lnTo>
                  <a:pt x="224282" y="33439"/>
                </a:lnTo>
                <a:lnTo>
                  <a:pt x="252851" y="25308"/>
                </a:lnTo>
                <a:lnTo>
                  <a:pt x="278721" y="16908"/>
                </a:lnTo>
                <a:lnTo>
                  <a:pt x="308264" y="8454"/>
                </a:lnTo>
                <a:lnTo>
                  <a:pt x="336451" y="2812"/>
                </a:lnTo>
                <a:lnTo>
                  <a:pt x="367854" y="548"/>
                </a:lnTo>
                <a:lnTo>
                  <a:pt x="394805" y="101"/>
                </a:lnTo>
                <a:lnTo>
                  <a:pt x="419007" y="24"/>
                </a:lnTo>
                <a:lnTo>
                  <a:pt x="444053" y="0"/>
                </a:lnTo>
                <a:lnTo>
                  <a:pt x="475586" y="5018"/>
                </a:lnTo>
                <a:lnTo>
                  <a:pt x="492021" y="7578"/>
                </a:lnTo>
                <a:lnTo>
                  <a:pt x="520753" y="20624"/>
                </a:lnTo>
                <a:lnTo>
                  <a:pt x="544120" y="39278"/>
                </a:lnTo>
                <a:lnTo>
                  <a:pt x="558082" y="67132"/>
                </a:lnTo>
                <a:lnTo>
                  <a:pt x="564518" y="90362"/>
                </a:lnTo>
                <a:lnTo>
                  <a:pt x="570893" y="116216"/>
                </a:lnTo>
                <a:lnTo>
                  <a:pt x="577250" y="141751"/>
                </a:lnTo>
                <a:lnTo>
                  <a:pt x="586425" y="171299"/>
                </a:lnTo>
                <a:lnTo>
                  <a:pt x="596434" y="195310"/>
                </a:lnTo>
                <a:lnTo>
                  <a:pt x="604182" y="220298"/>
                </a:lnTo>
                <a:lnTo>
                  <a:pt x="610241" y="245576"/>
                </a:lnTo>
                <a:lnTo>
                  <a:pt x="611643" y="272351"/>
                </a:lnTo>
                <a:lnTo>
                  <a:pt x="609471" y="294606"/>
                </a:lnTo>
                <a:lnTo>
                  <a:pt x="608036" y="316727"/>
                </a:lnTo>
                <a:lnTo>
                  <a:pt x="607397" y="338318"/>
                </a:lnTo>
                <a:lnTo>
                  <a:pt x="607113" y="359674"/>
                </a:lnTo>
                <a:lnTo>
                  <a:pt x="606988" y="380924"/>
                </a:lnTo>
                <a:lnTo>
                  <a:pt x="608799" y="408958"/>
                </a:lnTo>
                <a:lnTo>
                  <a:pt x="613803" y="432551"/>
                </a:lnTo>
                <a:lnTo>
                  <a:pt x="617874" y="459298"/>
                </a:lnTo>
                <a:lnTo>
                  <a:pt x="619079" y="487684"/>
                </a:lnTo>
                <a:lnTo>
                  <a:pt x="617555" y="510206"/>
                </a:lnTo>
                <a:lnTo>
                  <a:pt x="610719" y="537199"/>
                </a:lnTo>
                <a:lnTo>
                  <a:pt x="601281" y="561409"/>
                </a:lnTo>
                <a:lnTo>
                  <a:pt x="583188" y="592636"/>
                </a:lnTo>
                <a:lnTo>
                  <a:pt x="580505" y="596171"/>
                </a:lnTo>
                <a:lnTo>
                  <a:pt x="577523" y="605744"/>
                </a:lnTo>
                <a:lnTo>
                  <a:pt x="572237" y="625764"/>
                </a:lnTo>
                <a:lnTo>
                  <a:pt x="566438" y="635628"/>
                </a:lnTo>
                <a:lnTo>
                  <a:pt x="556881" y="643020"/>
                </a:lnTo>
                <a:lnTo>
                  <a:pt x="533718" y="652102"/>
                </a:lnTo>
                <a:lnTo>
                  <a:pt x="505294" y="658855"/>
                </a:lnTo>
                <a:lnTo>
                  <a:pt x="480673" y="664091"/>
                </a:lnTo>
                <a:lnTo>
                  <a:pt x="452760" y="665956"/>
                </a:lnTo>
                <a:lnTo>
                  <a:pt x="428340" y="666508"/>
                </a:lnTo>
                <a:lnTo>
                  <a:pt x="396645" y="666672"/>
                </a:lnTo>
                <a:lnTo>
                  <a:pt x="368753" y="666721"/>
                </a:lnTo>
                <a:lnTo>
                  <a:pt x="339793" y="667441"/>
                </a:lnTo>
                <a:lnTo>
                  <a:pt x="312024" y="670109"/>
                </a:lnTo>
                <a:lnTo>
                  <a:pt x="282750" y="673647"/>
                </a:lnTo>
                <a:lnTo>
                  <a:pt x="255393" y="676866"/>
                </a:lnTo>
                <a:lnTo>
                  <a:pt x="224830" y="679383"/>
                </a:lnTo>
                <a:lnTo>
                  <a:pt x="193301" y="684316"/>
                </a:lnTo>
                <a:lnTo>
                  <a:pt x="168489" y="685354"/>
                </a:lnTo>
                <a:lnTo>
                  <a:pt x="139500" y="685662"/>
                </a:lnTo>
                <a:lnTo>
                  <a:pt x="107863" y="683871"/>
                </a:lnTo>
                <a:lnTo>
                  <a:pt x="78734" y="678872"/>
                </a:lnTo>
                <a:lnTo>
                  <a:pt x="49642" y="672922"/>
                </a:lnTo>
                <a:lnTo>
                  <a:pt x="17898" y="664591"/>
                </a:lnTo>
                <a:lnTo>
                  <a:pt x="13145" y="661780"/>
                </a:lnTo>
                <a:lnTo>
                  <a:pt x="9976" y="658495"/>
                </a:lnTo>
                <a:lnTo>
                  <a:pt x="6454" y="651081"/>
                </a:lnTo>
                <a:lnTo>
                  <a:pt x="3884" y="624334"/>
                </a:lnTo>
                <a:lnTo>
                  <a:pt x="1805" y="592617"/>
                </a:lnTo>
                <a:lnTo>
                  <a:pt x="0" y="578763"/>
                </a:lnTo>
                <a:lnTo>
                  <a:pt x="2709" y="550741"/>
                </a:lnTo>
                <a:lnTo>
                  <a:pt x="6824" y="521610"/>
                </a:lnTo>
                <a:lnTo>
                  <a:pt x="11452" y="494088"/>
                </a:lnTo>
                <a:lnTo>
                  <a:pt x="20763" y="467747"/>
                </a:lnTo>
                <a:lnTo>
                  <a:pt x="31179" y="437859"/>
                </a:lnTo>
                <a:lnTo>
                  <a:pt x="39625" y="411980"/>
                </a:lnTo>
                <a:lnTo>
                  <a:pt x="48088" y="382304"/>
                </a:lnTo>
                <a:lnTo>
                  <a:pt x="53183" y="355850"/>
                </a:lnTo>
                <a:lnTo>
                  <a:pt x="57437" y="326505"/>
                </a:lnTo>
                <a:lnTo>
                  <a:pt x="63165" y="301112"/>
                </a:lnTo>
                <a:lnTo>
                  <a:pt x="69331" y="273440"/>
                </a:lnTo>
                <a:lnTo>
                  <a:pt x="77030" y="242624"/>
                </a:lnTo>
                <a:lnTo>
                  <a:pt x="79005" y="220519"/>
                </a:lnTo>
                <a:lnTo>
                  <a:pt x="80296" y="190216"/>
                </a:lnTo>
                <a:lnTo>
                  <a:pt x="84128" y="165480"/>
                </a:lnTo>
                <a:lnTo>
                  <a:pt x="85577" y="137846"/>
                </a:lnTo>
                <a:lnTo>
                  <a:pt x="86066" y="106950"/>
                </a:lnTo>
                <a:lnTo>
                  <a:pt x="88032" y="86010"/>
                </a:lnTo>
                <a:lnTo>
                  <a:pt x="89829" y="74910"/>
                </a:lnTo>
                <a:lnTo>
                  <a:pt x="85894" y="47412"/>
                </a:lnTo>
                <a:lnTo>
                  <a:pt x="79837" y="31741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9" name="Google Shape;429;p9"/>
          <p:cNvGrpSpPr/>
          <p:nvPr/>
        </p:nvGrpSpPr>
        <p:grpSpPr>
          <a:xfrm>
            <a:off x="7169165" y="5019529"/>
            <a:ext cx="352842" cy="1203449"/>
            <a:chOff x="7169165" y="5019529"/>
            <a:chExt cx="352842" cy="1203449"/>
          </a:xfrm>
        </p:grpSpPr>
        <p:sp>
          <p:nvSpPr>
            <p:cNvPr id="430" name="Google Shape;430;p9"/>
            <p:cNvSpPr/>
            <p:nvPr/>
          </p:nvSpPr>
          <p:spPr>
            <a:xfrm>
              <a:off x="7169165" y="5019529"/>
              <a:ext cx="202890" cy="206522"/>
            </a:xfrm>
            <a:custGeom>
              <a:rect b="b" l="l" r="r" t="t"/>
              <a:pathLst>
                <a:path extrusionOk="0" h="206522" w="202890">
                  <a:moveTo>
                    <a:pt x="57135" y="187471"/>
                  </a:moveTo>
                  <a:lnTo>
                    <a:pt x="57135" y="187471"/>
                  </a:lnTo>
                  <a:lnTo>
                    <a:pt x="72061" y="187471"/>
                  </a:lnTo>
                  <a:lnTo>
                    <a:pt x="100707" y="181296"/>
                  </a:lnTo>
                  <a:lnTo>
                    <a:pt x="128746" y="181137"/>
                  </a:lnTo>
                  <a:lnTo>
                    <a:pt x="153765" y="180417"/>
                  </a:lnTo>
                  <a:lnTo>
                    <a:pt x="166826" y="175654"/>
                  </a:lnTo>
                  <a:lnTo>
                    <a:pt x="198123" y="174774"/>
                  </a:lnTo>
                  <a:lnTo>
                    <a:pt x="199811" y="174773"/>
                  </a:lnTo>
                  <a:lnTo>
                    <a:pt x="200936" y="174067"/>
                  </a:lnTo>
                  <a:lnTo>
                    <a:pt x="201686" y="172890"/>
                  </a:lnTo>
                  <a:lnTo>
                    <a:pt x="202741" y="167864"/>
                  </a:lnTo>
                  <a:lnTo>
                    <a:pt x="202889" y="165933"/>
                  </a:lnTo>
                  <a:lnTo>
                    <a:pt x="201173" y="161906"/>
                  </a:lnTo>
                  <a:lnTo>
                    <a:pt x="199726" y="159844"/>
                  </a:lnTo>
                  <a:lnTo>
                    <a:pt x="193718" y="132939"/>
                  </a:lnTo>
                  <a:lnTo>
                    <a:pt x="185885" y="102548"/>
                  </a:lnTo>
                  <a:lnTo>
                    <a:pt x="184207" y="89049"/>
                  </a:lnTo>
                  <a:lnTo>
                    <a:pt x="178770" y="65288"/>
                  </a:lnTo>
                  <a:lnTo>
                    <a:pt x="177871" y="34054"/>
                  </a:lnTo>
                  <a:lnTo>
                    <a:pt x="177097" y="15245"/>
                  </a:lnTo>
                  <a:lnTo>
                    <a:pt x="172320" y="5031"/>
                  </a:lnTo>
                  <a:lnTo>
                    <a:pt x="168327" y="456"/>
                  </a:lnTo>
                  <a:lnTo>
                    <a:pt x="167246" y="0"/>
                  </a:lnTo>
                  <a:lnTo>
                    <a:pt x="166526" y="402"/>
                  </a:lnTo>
                  <a:lnTo>
                    <a:pt x="166045" y="1374"/>
                  </a:lnTo>
                  <a:lnTo>
                    <a:pt x="161750" y="2456"/>
                  </a:lnTo>
                  <a:lnTo>
                    <a:pt x="154234" y="3150"/>
                  </a:lnTo>
                  <a:lnTo>
                    <a:pt x="146976" y="7651"/>
                  </a:lnTo>
                  <a:lnTo>
                    <a:pt x="137298" y="9778"/>
                  </a:lnTo>
                  <a:lnTo>
                    <a:pt x="128944" y="13858"/>
                  </a:lnTo>
                  <a:lnTo>
                    <a:pt x="99829" y="15983"/>
                  </a:lnTo>
                  <a:lnTo>
                    <a:pt x="80892" y="16722"/>
                  </a:lnTo>
                  <a:lnTo>
                    <a:pt x="71309" y="20384"/>
                  </a:lnTo>
                  <a:lnTo>
                    <a:pt x="43383" y="22255"/>
                  </a:lnTo>
                  <a:lnTo>
                    <a:pt x="12345" y="22369"/>
                  </a:lnTo>
                  <a:lnTo>
                    <a:pt x="6419" y="22371"/>
                  </a:lnTo>
                  <a:lnTo>
                    <a:pt x="4275" y="23076"/>
                  </a:lnTo>
                  <a:lnTo>
                    <a:pt x="2845" y="24252"/>
                  </a:lnTo>
                  <a:lnTo>
                    <a:pt x="550" y="27838"/>
                  </a:lnTo>
                  <a:lnTo>
                    <a:pt x="0" y="43626"/>
                  </a:lnTo>
                  <a:lnTo>
                    <a:pt x="1873" y="47810"/>
                  </a:lnTo>
                  <a:lnTo>
                    <a:pt x="4352" y="52022"/>
                  </a:lnTo>
                  <a:lnTo>
                    <a:pt x="5747" y="59065"/>
                  </a:lnTo>
                  <a:lnTo>
                    <a:pt x="6867" y="69775"/>
                  </a:lnTo>
                  <a:lnTo>
                    <a:pt x="17309" y="98619"/>
                  </a:lnTo>
                  <a:lnTo>
                    <a:pt x="20405" y="111285"/>
                  </a:lnTo>
                  <a:lnTo>
                    <a:pt x="23909" y="123976"/>
                  </a:lnTo>
                  <a:lnTo>
                    <a:pt x="26828" y="136673"/>
                  </a:lnTo>
                  <a:lnTo>
                    <a:pt x="30766" y="150234"/>
                  </a:lnTo>
                  <a:lnTo>
                    <a:pt x="32249" y="159707"/>
                  </a:lnTo>
                  <a:lnTo>
                    <a:pt x="36723" y="168373"/>
                  </a:lnTo>
                  <a:lnTo>
                    <a:pt x="38005" y="179864"/>
                  </a:lnTo>
                  <a:lnTo>
                    <a:pt x="43545" y="186478"/>
                  </a:lnTo>
                  <a:lnTo>
                    <a:pt x="44171" y="190548"/>
                  </a:lnTo>
                  <a:lnTo>
                    <a:pt x="44964" y="191639"/>
                  </a:lnTo>
                  <a:lnTo>
                    <a:pt x="46199" y="192366"/>
                  </a:lnTo>
                  <a:lnTo>
                    <a:pt x="47728" y="192851"/>
                  </a:lnTo>
                  <a:lnTo>
                    <a:pt x="48746" y="193880"/>
                  </a:lnTo>
                  <a:lnTo>
                    <a:pt x="50705" y="199884"/>
                  </a:lnTo>
                  <a:lnTo>
                    <a:pt x="54133" y="200086"/>
                  </a:lnTo>
                  <a:lnTo>
                    <a:pt x="55134" y="200821"/>
                  </a:lnTo>
                  <a:lnTo>
                    <a:pt x="57057" y="206257"/>
                  </a:lnTo>
                  <a:lnTo>
                    <a:pt x="57135" y="20652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7321819" y="5191085"/>
              <a:ext cx="200188" cy="225459"/>
            </a:xfrm>
            <a:custGeom>
              <a:rect b="b" l="l" r="r" t="t"/>
              <a:pathLst>
                <a:path extrusionOk="0" h="225459" w="200188">
                  <a:moveTo>
                    <a:pt x="63231" y="219115"/>
                  </a:moveTo>
                  <a:lnTo>
                    <a:pt x="63231" y="219115"/>
                  </a:lnTo>
                  <a:lnTo>
                    <a:pt x="75164" y="224141"/>
                  </a:lnTo>
                  <a:lnTo>
                    <a:pt x="103260" y="225458"/>
                  </a:lnTo>
                  <a:lnTo>
                    <a:pt x="131952" y="219376"/>
                  </a:lnTo>
                  <a:lnTo>
                    <a:pt x="160325" y="219118"/>
                  </a:lnTo>
                  <a:lnTo>
                    <a:pt x="172407" y="219115"/>
                  </a:lnTo>
                  <a:lnTo>
                    <a:pt x="174115" y="218410"/>
                  </a:lnTo>
                  <a:lnTo>
                    <a:pt x="175254" y="217234"/>
                  </a:lnTo>
                  <a:lnTo>
                    <a:pt x="176013" y="215744"/>
                  </a:lnTo>
                  <a:lnTo>
                    <a:pt x="177225" y="214751"/>
                  </a:lnTo>
                  <a:lnTo>
                    <a:pt x="183580" y="212843"/>
                  </a:lnTo>
                  <a:lnTo>
                    <a:pt x="187162" y="212788"/>
                  </a:lnTo>
                  <a:lnTo>
                    <a:pt x="188185" y="212075"/>
                  </a:lnTo>
                  <a:lnTo>
                    <a:pt x="188868" y="210894"/>
                  </a:lnTo>
                  <a:lnTo>
                    <a:pt x="190151" y="206677"/>
                  </a:lnTo>
                  <a:lnTo>
                    <a:pt x="190207" y="203121"/>
                  </a:lnTo>
                  <a:lnTo>
                    <a:pt x="190921" y="202102"/>
                  </a:lnTo>
                  <a:lnTo>
                    <a:pt x="192101" y="201423"/>
                  </a:lnTo>
                  <a:lnTo>
                    <a:pt x="193595" y="200971"/>
                  </a:lnTo>
                  <a:lnTo>
                    <a:pt x="194590" y="199257"/>
                  </a:lnTo>
                  <a:lnTo>
                    <a:pt x="197111" y="183525"/>
                  </a:lnTo>
                  <a:lnTo>
                    <a:pt x="199874" y="179073"/>
                  </a:lnTo>
                  <a:lnTo>
                    <a:pt x="200187" y="176899"/>
                  </a:lnTo>
                  <a:lnTo>
                    <a:pt x="199691" y="174743"/>
                  </a:lnTo>
                  <a:lnTo>
                    <a:pt x="197963" y="169760"/>
                  </a:lnTo>
                  <a:lnTo>
                    <a:pt x="194780" y="140870"/>
                  </a:lnTo>
                  <a:lnTo>
                    <a:pt x="187816" y="123259"/>
                  </a:lnTo>
                  <a:lnTo>
                    <a:pt x="173816" y="92036"/>
                  </a:lnTo>
                  <a:lnTo>
                    <a:pt x="165008" y="63442"/>
                  </a:lnTo>
                  <a:lnTo>
                    <a:pt x="152017" y="34897"/>
                  </a:lnTo>
                  <a:lnTo>
                    <a:pt x="137308" y="10795"/>
                  </a:lnTo>
                  <a:lnTo>
                    <a:pt x="133078" y="6584"/>
                  </a:lnTo>
                  <a:lnTo>
                    <a:pt x="124614" y="509"/>
                  </a:lnTo>
                  <a:lnTo>
                    <a:pt x="121792" y="0"/>
                  </a:lnTo>
                  <a:lnTo>
                    <a:pt x="109818" y="2652"/>
                  </a:lnTo>
                  <a:lnTo>
                    <a:pt x="96029" y="13193"/>
                  </a:lnTo>
                  <a:lnTo>
                    <a:pt x="91213" y="15411"/>
                  </a:lnTo>
                  <a:lnTo>
                    <a:pt x="61584" y="32185"/>
                  </a:lnTo>
                  <a:lnTo>
                    <a:pt x="44262" y="38228"/>
                  </a:lnTo>
                  <a:lnTo>
                    <a:pt x="31770" y="45934"/>
                  </a:lnTo>
                  <a:lnTo>
                    <a:pt x="18807" y="47513"/>
                  </a:lnTo>
                  <a:lnTo>
                    <a:pt x="13690" y="47636"/>
                  </a:lnTo>
                  <a:lnTo>
                    <a:pt x="7074" y="53130"/>
                  </a:lnTo>
                  <a:lnTo>
                    <a:pt x="6522" y="55503"/>
                  </a:lnTo>
                  <a:lnTo>
                    <a:pt x="6375" y="57124"/>
                  </a:lnTo>
                  <a:lnTo>
                    <a:pt x="4330" y="60806"/>
                  </a:lnTo>
                  <a:lnTo>
                    <a:pt x="2797" y="62776"/>
                  </a:lnTo>
                  <a:lnTo>
                    <a:pt x="1094" y="68727"/>
                  </a:lnTo>
                  <a:lnTo>
                    <a:pt x="0" y="80675"/>
                  </a:lnTo>
                  <a:lnTo>
                    <a:pt x="5222" y="111833"/>
                  </a:lnTo>
                  <a:lnTo>
                    <a:pt x="10994" y="139859"/>
                  </a:lnTo>
                  <a:lnTo>
                    <a:pt x="13886" y="159178"/>
                  </a:lnTo>
                  <a:lnTo>
                    <a:pt x="25258" y="187120"/>
                  </a:lnTo>
                  <a:lnTo>
                    <a:pt x="37705" y="209686"/>
                  </a:lnTo>
                  <a:lnTo>
                    <a:pt x="39159" y="210712"/>
                  </a:lnTo>
                  <a:lnTo>
                    <a:pt x="44181" y="21276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7321821" y="5594350"/>
              <a:ext cx="183800" cy="628628"/>
            </a:xfrm>
            <a:custGeom>
              <a:rect b="b" l="l" r="r" t="t"/>
              <a:pathLst>
                <a:path extrusionOk="0" h="628628" w="183800">
                  <a:moveTo>
                    <a:pt x="94979" y="19050"/>
                  </a:moveTo>
                  <a:lnTo>
                    <a:pt x="94979" y="19050"/>
                  </a:lnTo>
                  <a:lnTo>
                    <a:pt x="94979" y="22420"/>
                  </a:lnTo>
                  <a:lnTo>
                    <a:pt x="95684" y="23414"/>
                  </a:lnTo>
                  <a:lnTo>
                    <a:pt x="96861" y="24076"/>
                  </a:lnTo>
                  <a:lnTo>
                    <a:pt x="98350" y="24517"/>
                  </a:lnTo>
                  <a:lnTo>
                    <a:pt x="106535" y="30790"/>
                  </a:lnTo>
                  <a:lnTo>
                    <a:pt x="110711" y="31465"/>
                  </a:lnTo>
                  <a:lnTo>
                    <a:pt x="141291" y="31748"/>
                  </a:lnTo>
                  <a:lnTo>
                    <a:pt x="172227" y="31750"/>
                  </a:lnTo>
                  <a:lnTo>
                    <a:pt x="183799" y="31750"/>
                  </a:lnTo>
                  <a:lnTo>
                    <a:pt x="178404" y="37217"/>
                  </a:lnTo>
                  <a:lnTo>
                    <a:pt x="177788" y="41210"/>
                  </a:lnTo>
                  <a:lnTo>
                    <a:pt x="177532" y="70419"/>
                  </a:lnTo>
                  <a:lnTo>
                    <a:pt x="176824" y="78569"/>
                  </a:lnTo>
                  <a:lnTo>
                    <a:pt x="171767" y="108103"/>
                  </a:lnTo>
                  <a:lnTo>
                    <a:pt x="170525" y="136705"/>
                  </a:lnTo>
                  <a:lnTo>
                    <a:pt x="165719" y="164174"/>
                  </a:lnTo>
                  <a:lnTo>
                    <a:pt x="164947" y="191214"/>
                  </a:lnTo>
                  <a:lnTo>
                    <a:pt x="164852" y="219412"/>
                  </a:lnTo>
                  <a:lnTo>
                    <a:pt x="160470" y="247089"/>
                  </a:lnTo>
                  <a:lnTo>
                    <a:pt x="158873" y="274820"/>
                  </a:lnTo>
                  <a:lnTo>
                    <a:pt x="158557" y="303895"/>
                  </a:lnTo>
                  <a:lnTo>
                    <a:pt x="158488" y="331405"/>
                  </a:lnTo>
                  <a:lnTo>
                    <a:pt x="158481" y="357744"/>
                  </a:lnTo>
                  <a:lnTo>
                    <a:pt x="158479" y="387633"/>
                  </a:lnTo>
                  <a:lnTo>
                    <a:pt x="158479" y="416637"/>
                  </a:lnTo>
                  <a:lnTo>
                    <a:pt x="158479" y="446596"/>
                  </a:lnTo>
                  <a:lnTo>
                    <a:pt x="158479" y="477112"/>
                  </a:lnTo>
                  <a:lnTo>
                    <a:pt x="157774" y="503236"/>
                  </a:lnTo>
                  <a:lnTo>
                    <a:pt x="153011" y="516118"/>
                  </a:lnTo>
                  <a:lnTo>
                    <a:pt x="152138" y="545704"/>
                  </a:lnTo>
                  <a:lnTo>
                    <a:pt x="152129" y="575554"/>
                  </a:lnTo>
                  <a:lnTo>
                    <a:pt x="152129" y="579887"/>
                  </a:lnTo>
                  <a:lnTo>
                    <a:pt x="150247" y="584165"/>
                  </a:lnTo>
                  <a:lnTo>
                    <a:pt x="147765" y="588417"/>
                  </a:lnTo>
                  <a:lnTo>
                    <a:pt x="146367" y="595484"/>
                  </a:lnTo>
                  <a:lnTo>
                    <a:pt x="145857" y="607462"/>
                  </a:lnTo>
                  <a:lnTo>
                    <a:pt x="140764" y="616226"/>
                  </a:lnTo>
                  <a:lnTo>
                    <a:pt x="139693" y="621100"/>
                  </a:lnTo>
                  <a:lnTo>
                    <a:pt x="138900" y="621500"/>
                  </a:lnTo>
                  <a:lnTo>
                    <a:pt x="121346" y="622299"/>
                  </a:lnTo>
                  <a:lnTo>
                    <a:pt x="115500" y="626664"/>
                  </a:lnTo>
                  <a:lnTo>
                    <a:pt x="108849" y="628388"/>
                  </a:lnTo>
                  <a:lnTo>
                    <a:pt x="93476" y="628627"/>
                  </a:lnTo>
                  <a:lnTo>
                    <a:pt x="88902" y="626759"/>
                  </a:lnTo>
                  <a:lnTo>
                    <a:pt x="84517" y="624282"/>
                  </a:lnTo>
                  <a:lnTo>
                    <a:pt x="77375" y="622888"/>
                  </a:lnTo>
                  <a:lnTo>
                    <a:pt x="48457" y="622316"/>
                  </a:lnTo>
                  <a:lnTo>
                    <a:pt x="43022" y="622307"/>
                  </a:lnTo>
                  <a:lnTo>
                    <a:pt x="38256" y="620422"/>
                  </a:lnTo>
                  <a:lnTo>
                    <a:pt x="25167" y="611316"/>
                  </a:lnTo>
                  <a:lnTo>
                    <a:pt x="14551" y="609121"/>
                  </a:lnTo>
                  <a:lnTo>
                    <a:pt x="10314" y="606329"/>
                  </a:lnTo>
                  <a:lnTo>
                    <a:pt x="7961" y="602737"/>
                  </a:lnTo>
                  <a:lnTo>
                    <a:pt x="6450" y="594682"/>
                  </a:lnTo>
                  <a:lnTo>
                    <a:pt x="5621" y="593305"/>
                  </a:lnTo>
                  <a:lnTo>
                    <a:pt x="4363" y="592387"/>
                  </a:lnTo>
                  <a:lnTo>
                    <a:pt x="2818" y="591774"/>
                  </a:lnTo>
                  <a:lnTo>
                    <a:pt x="1788" y="590660"/>
                  </a:lnTo>
                  <a:lnTo>
                    <a:pt x="0" y="585190"/>
                  </a:lnTo>
                  <a:lnTo>
                    <a:pt x="5220" y="578819"/>
                  </a:lnTo>
                  <a:lnTo>
                    <a:pt x="5824" y="574766"/>
                  </a:lnTo>
                  <a:lnTo>
                    <a:pt x="6078" y="544215"/>
                  </a:lnTo>
                  <a:lnTo>
                    <a:pt x="6079" y="513193"/>
                  </a:lnTo>
                  <a:lnTo>
                    <a:pt x="6079" y="481652"/>
                  </a:lnTo>
                  <a:lnTo>
                    <a:pt x="6079" y="452456"/>
                  </a:lnTo>
                  <a:lnTo>
                    <a:pt x="6079" y="421269"/>
                  </a:lnTo>
                  <a:lnTo>
                    <a:pt x="6079" y="392466"/>
                  </a:lnTo>
                  <a:lnTo>
                    <a:pt x="7961" y="387742"/>
                  </a:lnTo>
                  <a:lnTo>
                    <a:pt x="10443" y="383291"/>
                  </a:lnTo>
                  <a:lnTo>
                    <a:pt x="12037" y="374684"/>
                  </a:lnTo>
                  <a:lnTo>
                    <a:pt x="12427" y="343762"/>
                  </a:lnTo>
                  <a:lnTo>
                    <a:pt x="12429" y="312840"/>
                  </a:lnTo>
                  <a:lnTo>
                    <a:pt x="12429" y="282171"/>
                  </a:lnTo>
                  <a:lnTo>
                    <a:pt x="12429" y="252358"/>
                  </a:lnTo>
                  <a:lnTo>
                    <a:pt x="12429" y="221737"/>
                  </a:lnTo>
                  <a:lnTo>
                    <a:pt x="12429" y="208586"/>
                  </a:lnTo>
                  <a:lnTo>
                    <a:pt x="14311" y="203713"/>
                  </a:lnTo>
                  <a:lnTo>
                    <a:pt x="15800" y="201425"/>
                  </a:lnTo>
                  <a:lnTo>
                    <a:pt x="17897" y="191464"/>
                  </a:lnTo>
                  <a:lnTo>
                    <a:pt x="18518" y="179575"/>
                  </a:lnTo>
                  <a:lnTo>
                    <a:pt x="16781" y="173179"/>
                  </a:lnTo>
                  <a:lnTo>
                    <a:pt x="14363" y="167985"/>
                  </a:lnTo>
                  <a:lnTo>
                    <a:pt x="12811" y="157020"/>
                  </a:lnTo>
                  <a:lnTo>
                    <a:pt x="12438" y="129707"/>
                  </a:lnTo>
                  <a:lnTo>
                    <a:pt x="12429" y="99640"/>
                  </a:lnTo>
                  <a:lnTo>
                    <a:pt x="12429" y="86797"/>
                  </a:lnTo>
                  <a:lnTo>
                    <a:pt x="18664" y="57266"/>
                  </a:lnTo>
                  <a:lnTo>
                    <a:pt x="18777" y="30518"/>
                  </a:lnTo>
                  <a:lnTo>
                    <a:pt x="20660" y="25793"/>
                  </a:lnTo>
                  <a:lnTo>
                    <a:pt x="23142" y="21341"/>
                  </a:lnTo>
                  <a:lnTo>
                    <a:pt x="25051" y="13079"/>
                  </a:lnTo>
                  <a:lnTo>
                    <a:pt x="31215" y="6621"/>
                  </a:lnTo>
                  <a:lnTo>
                    <a:pt x="47281" y="6350"/>
                  </a:lnTo>
                  <a:lnTo>
                    <a:pt x="50966" y="8231"/>
                  </a:lnTo>
                  <a:lnTo>
                    <a:pt x="52937" y="9721"/>
                  </a:lnTo>
                  <a:lnTo>
                    <a:pt x="54251" y="10009"/>
                  </a:lnTo>
                  <a:lnTo>
                    <a:pt x="55127" y="9494"/>
                  </a:lnTo>
                  <a:lnTo>
                    <a:pt x="56533" y="6971"/>
                  </a:lnTo>
                  <a:lnTo>
                    <a:pt x="61880" y="6472"/>
                  </a:lnTo>
                  <a:lnTo>
                    <a:pt x="74945" y="6352"/>
                  </a:lnTo>
                  <a:lnTo>
                    <a:pt x="80804" y="1986"/>
                  </a:lnTo>
                  <a:lnTo>
                    <a:pt x="88629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437" name="Google Shape;43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5691" y="377687"/>
            <a:ext cx="10516191" cy="6102626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50185" y="6029394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10"/>
          <p:cNvSpPr/>
          <p:nvPr/>
        </p:nvSpPr>
        <p:spPr>
          <a:xfrm>
            <a:off x="2279650" y="2057406"/>
            <a:ext cx="284532" cy="12695"/>
          </a:xfrm>
          <a:custGeom>
            <a:rect b="b" l="l" r="r" t="t"/>
            <a:pathLst>
              <a:path extrusionOk="0" h="12695" w="284532">
                <a:moveTo>
                  <a:pt x="0" y="12694"/>
                </a:moveTo>
                <a:lnTo>
                  <a:pt x="0" y="12694"/>
                </a:lnTo>
                <a:lnTo>
                  <a:pt x="30425" y="4855"/>
                </a:lnTo>
                <a:lnTo>
                  <a:pt x="60259" y="954"/>
                </a:lnTo>
                <a:lnTo>
                  <a:pt x="84961" y="278"/>
                </a:lnTo>
                <a:lnTo>
                  <a:pt x="114227" y="756"/>
                </a:lnTo>
                <a:lnTo>
                  <a:pt x="144673" y="5469"/>
                </a:lnTo>
                <a:lnTo>
                  <a:pt x="171152" y="6171"/>
                </a:lnTo>
                <a:lnTo>
                  <a:pt x="199796" y="6310"/>
                </a:lnTo>
                <a:lnTo>
                  <a:pt x="226203" y="6337"/>
                </a:lnTo>
                <a:lnTo>
                  <a:pt x="253526" y="2684"/>
                </a:lnTo>
                <a:lnTo>
                  <a:pt x="275575" y="5723"/>
                </a:lnTo>
                <a:lnTo>
                  <a:pt x="277555" y="5224"/>
                </a:lnTo>
                <a:lnTo>
                  <a:pt x="284531" y="822"/>
                </a:lnTo>
                <a:lnTo>
                  <a:pt x="284232" y="546"/>
                </a:lnTo>
                <a:lnTo>
                  <a:pt x="261170" y="0"/>
                </a:lnTo>
                <a:lnTo>
                  <a:pt x="258780" y="704"/>
                </a:lnTo>
                <a:lnTo>
                  <a:pt x="257187" y="1878"/>
                </a:lnTo>
                <a:lnTo>
                  <a:pt x="254000" y="6344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10"/>
          <p:cNvSpPr/>
          <p:nvPr/>
        </p:nvSpPr>
        <p:spPr>
          <a:xfrm>
            <a:off x="3289300" y="2508250"/>
            <a:ext cx="228523" cy="12623"/>
          </a:xfrm>
          <a:custGeom>
            <a:rect b="b" l="l" r="r" t="t"/>
            <a:pathLst>
              <a:path extrusionOk="0" h="12623" w="228523">
                <a:moveTo>
                  <a:pt x="0" y="6350"/>
                </a:moveTo>
                <a:lnTo>
                  <a:pt x="0" y="6350"/>
                </a:lnTo>
                <a:lnTo>
                  <a:pt x="27472" y="6350"/>
                </a:lnTo>
                <a:lnTo>
                  <a:pt x="31730" y="4469"/>
                </a:lnTo>
                <a:lnTo>
                  <a:pt x="35975" y="1986"/>
                </a:lnTo>
                <a:lnTo>
                  <a:pt x="44448" y="392"/>
                </a:lnTo>
                <a:lnTo>
                  <a:pt x="74455" y="7"/>
                </a:lnTo>
                <a:lnTo>
                  <a:pt x="106104" y="0"/>
                </a:lnTo>
                <a:lnTo>
                  <a:pt x="135482" y="706"/>
                </a:lnTo>
                <a:lnTo>
                  <a:pt x="160075" y="5958"/>
                </a:lnTo>
                <a:lnTo>
                  <a:pt x="179386" y="7004"/>
                </a:lnTo>
                <a:lnTo>
                  <a:pt x="191858" y="11366"/>
                </a:lnTo>
                <a:lnTo>
                  <a:pt x="208004" y="12622"/>
                </a:lnTo>
                <a:lnTo>
                  <a:pt x="216254" y="7664"/>
                </a:lnTo>
                <a:lnTo>
                  <a:pt x="228522" y="6350"/>
                </a:lnTo>
                <a:lnTo>
                  <a:pt x="222250" y="63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2" name="Google Shape;442;p10"/>
          <p:cNvGrpSpPr/>
          <p:nvPr/>
        </p:nvGrpSpPr>
        <p:grpSpPr>
          <a:xfrm>
            <a:off x="2556508" y="2038350"/>
            <a:ext cx="354666" cy="195204"/>
            <a:chOff x="2556508" y="2038350"/>
            <a:chExt cx="354666" cy="195204"/>
          </a:xfrm>
        </p:grpSpPr>
        <p:sp>
          <p:nvSpPr>
            <p:cNvPr id="443" name="Google Shape;443;p10"/>
            <p:cNvSpPr/>
            <p:nvPr/>
          </p:nvSpPr>
          <p:spPr>
            <a:xfrm>
              <a:off x="2844800" y="2089150"/>
              <a:ext cx="66374" cy="66907"/>
            </a:xfrm>
            <a:custGeom>
              <a:rect b="b" l="l" r="r" t="t"/>
              <a:pathLst>
                <a:path extrusionOk="0" h="66907" w="66374">
                  <a:moveTo>
                    <a:pt x="0" y="0"/>
                  </a:moveTo>
                  <a:lnTo>
                    <a:pt x="0" y="0"/>
                  </a:lnTo>
                  <a:lnTo>
                    <a:pt x="10139" y="706"/>
                  </a:lnTo>
                  <a:lnTo>
                    <a:pt x="40080" y="7839"/>
                  </a:lnTo>
                  <a:lnTo>
                    <a:pt x="45770" y="9459"/>
                  </a:lnTo>
                  <a:lnTo>
                    <a:pt x="49563" y="11951"/>
                  </a:lnTo>
                  <a:lnTo>
                    <a:pt x="52092" y="15023"/>
                  </a:lnTo>
                  <a:lnTo>
                    <a:pt x="65692" y="37002"/>
                  </a:lnTo>
                  <a:lnTo>
                    <a:pt x="66373" y="40190"/>
                  </a:lnTo>
                  <a:lnTo>
                    <a:pt x="66121" y="43021"/>
                  </a:lnTo>
                  <a:lnTo>
                    <a:pt x="64018" y="52634"/>
                  </a:lnTo>
                  <a:lnTo>
                    <a:pt x="62434" y="54845"/>
                  </a:lnTo>
                  <a:lnTo>
                    <a:pt x="56911" y="59183"/>
                  </a:lnTo>
                  <a:lnTo>
                    <a:pt x="49753" y="61582"/>
                  </a:lnTo>
                  <a:lnTo>
                    <a:pt x="30201" y="66906"/>
                  </a:lnTo>
                  <a:lnTo>
                    <a:pt x="0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10"/>
            <p:cNvSpPr/>
            <p:nvPr/>
          </p:nvSpPr>
          <p:spPr>
            <a:xfrm>
              <a:off x="2810459" y="2101850"/>
              <a:ext cx="27992" cy="131704"/>
            </a:xfrm>
            <a:custGeom>
              <a:rect b="b" l="l" r="r" t="t"/>
              <a:pathLst>
                <a:path extrusionOk="0" h="131704" w="27992">
                  <a:moveTo>
                    <a:pt x="27991" y="0"/>
                  </a:moveTo>
                  <a:lnTo>
                    <a:pt x="27991" y="0"/>
                  </a:lnTo>
                  <a:lnTo>
                    <a:pt x="26110" y="29493"/>
                  </a:lnTo>
                  <a:lnTo>
                    <a:pt x="19153" y="60075"/>
                  </a:lnTo>
                  <a:lnTo>
                    <a:pt x="6792" y="90365"/>
                  </a:lnTo>
                  <a:lnTo>
                    <a:pt x="465" y="105013"/>
                  </a:lnTo>
                  <a:lnTo>
                    <a:pt x="0" y="113935"/>
                  </a:lnTo>
                  <a:lnTo>
                    <a:pt x="2439" y="131703"/>
                  </a:lnTo>
                  <a:lnTo>
                    <a:pt x="2490" y="131546"/>
                  </a:lnTo>
                  <a:lnTo>
                    <a:pt x="2591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10"/>
            <p:cNvSpPr/>
            <p:nvPr/>
          </p:nvSpPr>
          <p:spPr>
            <a:xfrm>
              <a:off x="2758592" y="2102230"/>
              <a:ext cx="47731" cy="50048"/>
            </a:xfrm>
            <a:custGeom>
              <a:rect b="b" l="l" r="r" t="t"/>
              <a:pathLst>
                <a:path extrusionOk="0" h="50048" w="47731">
                  <a:moveTo>
                    <a:pt x="3658" y="12320"/>
                  </a:moveTo>
                  <a:lnTo>
                    <a:pt x="3658" y="12320"/>
                  </a:lnTo>
                  <a:lnTo>
                    <a:pt x="3658" y="26626"/>
                  </a:lnTo>
                  <a:lnTo>
                    <a:pt x="1777" y="31143"/>
                  </a:lnTo>
                  <a:lnTo>
                    <a:pt x="287" y="33335"/>
                  </a:lnTo>
                  <a:lnTo>
                    <a:pt x="0" y="35502"/>
                  </a:lnTo>
                  <a:lnTo>
                    <a:pt x="1561" y="39792"/>
                  </a:lnTo>
                  <a:lnTo>
                    <a:pt x="6407" y="46173"/>
                  </a:lnTo>
                  <a:lnTo>
                    <a:pt x="10289" y="48533"/>
                  </a:lnTo>
                  <a:lnTo>
                    <a:pt x="18323" y="49861"/>
                  </a:lnTo>
                  <a:lnTo>
                    <a:pt x="21901" y="50047"/>
                  </a:lnTo>
                  <a:lnTo>
                    <a:pt x="27759" y="48373"/>
                  </a:lnTo>
                  <a:lnTo>
                    <a:pt x="30308" y="46939"/>
                  </a:lnTo>
                  <a:lnTo>
                    <a:pt x="37268" y="38178"/>
                  </a:lnTo>
                  <a:lnTo>
                    <a:pt x="45235" y="23281"/>
                  </a:lnTo>
                  <a:lnTo>
                    <a:pt x="47541" y="12813"/>
                  </a:lnTo>
                  <a:lnTo>
                    <a:pt x="47730" y="10532"/>
                  </a:lnTo>
                  <a:lnTo>
                    <a:pt x="46445" y="8306"/>
                  </a:lnTo>
                  <a:lnTo>
                    <a:pt x="41254" y="3951"/>
                  </a:lnTo>
                  <a:lnTo>
                    <a:pt x="36125" y="1545"/>
                  </a:lnTo>
                  <a:lnTo>
                    <a:pt x="27083" y="0"/>
                  </a:lnTo>
                  <a:lnTo>
                    <a:pt x="22771" y="1670"/>
                  </a:lnTo>
                  <a:lnTo>
                    <a:pt x="20633" y="3104"/>
                  </a:lnTo>
                  <a:lnTo>
                    <a:pt x="19208" y="4765"/>
                  </a:lnTo>
                  <a:lnTo>
                    <a:pt x="16358" y="1232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0"/>
            <p:cNvSpPr/>
            <p:nvPr/>
          </p:nvSpPr>
          <p:spPr>
            <a:xfrm>
              <a:off x="2556508" y="2098780"/>
              <a:ext cx="59693" cy="97328"/>
            </a:xfrm>
            <a:custGeom>
              <a:rect b="b" l="l" r="r" t="t"/>
              <a:pathLst>
                <a:path extrusionOk="0" h="97328" w="59693">
                  <a:moveTo>
                    <a:pt x="59692" y="9420"/>
                  </a:moveTo>
                  <a:lnTo>
                    <a:pt x="59692" y="9420"/>
                  </a:lnTo>
                  <a:lnTo>
                    <a:pt x="45386" y="582"/>
                  </a:lnTo>
                  <a:lnTo>
                    <a:pt x="41688" y="0"/>
                  </a:lnTo>
                  <a:lnTo>
                    <a:pt x="27076" y="2552"/>
                  </a:lnTo>
                  <a:lnTo>
                    <a:pt x="11021" y="9736"/>
                  </a:lnTo>
                  <a:lnTo>
                    <a:pt x="845" y="17949"/>
                  </a:lnTo>
                  <a:lnTo>
                    <a:pt x="0" y="20045"/>
                  </a:lnTo>
                  <a:lnTo>
                    <a:pt x="142" y="22148"/>
                  </a:lnTo>
                  <a:lnTo>
                    <a:pt x="942" y="24255"/>
                  </a:lnTo>
                  <a:lnTo>
                    <a:pt x="5594" y="28478"/>
                  </a:lnTo>
                  <a:lnTo>
                    <a:pt x="35586" y="49714"/>
                  </a:lnTo>
                  <a:lnTo>
                    <a:pt x="49037" y="62344"/>
                  </a:lnTo>
                  <a:lnTo>
                    <a:pt x="51428" y="66573"/>
                  </a:lnTo>
                  <a:lnTo>
                    <a:pt x="53197" y="70805"/>
                  </a:lnTo>
                  <a:lnTo>
                    <a:pt x="56335" y="75037"/>
                  </a:lnTo>
                  <a:lnTo>
                    <a:pt x="56749" y="77154"/>
                  </a:lnTo>
                  <a:lnTo>
                    <a:pt x="56319" y="79270"/>
                  </a:lnTo>
                  <a:lnTo>
                    <a:pt x="55326" y="81387"/>
                  </a:lnTo>
                  <a:lnTo>
                    <a:pt x="47188" y="87737"/>
                  </a:lnTo>
                  <a:lnTo>
                    <a:pt x="19797" y="97327"/>
                  </a:lnTo>
                  <a:lnTo>
                    <a:pt x="18279" y="96953"/>
                  </a:lnTo>
                  <a:lnTo>
                    <a:pt x="15242" y="9197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10"/>
            <p:cNvSpPr/>
            <p:nvPr/>
          </p:nvSpPr>
          <p:spPr>
            <a:xfrm>
              <a:off x="2628996" y="2038350"/>
              <a:ext cx="88397" cy="120651"/>
            </a:xfrm>
            <a:custGeom>
              <a:rect b="b" l="l" r="r" t="t"/>
              <a:pathLst>
                <a:path extrusionOk="0" h="120651" w="88397">
                  <a:moveTo>
                    <a:pt x="57054" y="0"/>
                  </a:moveTo>
                  <a:lnTo>
                    <a:pt x="57054" y="0"/>
                  </a:lnTo>
                  <a:lnTo>
                    <a:pt x="47620" y="15914"/>
                  </a:lnTo>
                  <a:lnTo>
                    <a:pt x="38231" y="43622"/>
                  </a:lnTo>
                  <a:lnTo>
                    <a:pt x="31109" y="71727"/>
                  </a:lnTo>
                  <a:lnTo>
                    <a:pt x="18010" y="93739"/>
                  </a:lnTo>
                  <a:lnTo>
                    <a:pt x="2349" y="112465"/>
                  </a:lnTo>
                  <a:lnTo>
                    <a:pt x="0" y="120289"/>
                  </a:lnTo>
                  <a:lnTo>
                    <a:pt x="3303" y="120543"/>
                  </a:lnTo>
                  <a:lnTo>
                    <a:pt x="6824" y="116840"/>
                  </a:lnTo>
                  <a:lnTo>
                    <a:pt x="14833" y="102964"/>
                  </a:lnTo>
                  <a:lnTo>
                    <a:pt x="19551" y="86635"/>
                  </a:lnTo>
                  <a:lnTo>
                    <a:pt x="39937" y="61749"/>
                  </a:lnTo>
                  <a:lnTo>
                    <a:pt x="48035" y="59194"/>
                  </a:lnTo>
                  <a:lnTo>
                    <a:pt x="67110" y="57554"/>
                  </a:lnTo>
                  <a:lnTo>
                    <a:pt x="73988" y="59211"/>
                  </a:lnTo>
                  <a:lnTo>
                    <a:pt x="84153" y="66024"/>
                  </a:lnTo>
                  <a:lnTo>
                    <a:pt x="86737" y="71912"/>
                  </a:lnTo>
                  <a:lnTo>
                    <a:pt x="88396" y="83820"/>
                  </a:lnTo>
                  <a:lnTo>
                    <a:pt x="82566" y="114174"/>
                  </a:lnTo>
                  <a:lnTo>
                    <a:pt x="82454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8" name="Google Shape;448;p10"/>
          <p:cNvSpPr/>
          <p:nvPr/>
        </p:nvSpPr>
        <p:spPr>
          <a:xfrm>
            <a:off x="7668706" y="1157008"/>
            <a:ext cx="146760" cy="138157"/>
          </a:xfrm>
          <a:custGeom>
            <a:rect b="b" l="l" r="r" t="t"/>
            <a:pathLst>
              <a:path extrusionOk="0" h="138157" w="146760">
                <a:moveTo>
                  <a:pt x="84644" y="112992"/>
                </a:moveTo>
                <a:lnTo>
                  <a:pt x="84644" y="112992"/>
                </a:lnTo>
                <a:lnTo>
                  <a:pt x="63687" y="112287"/>
                </a:lnTo>
                <a:lnTo>
                  <a:pt x="58162" y="109621"/>
                </a:lnTo>
                <a:lnTo>
                  <a:pt x="51084" y="100783"/>
                </a:lnTo>
                <a:lnTo>
                  <a:pt x="41740" y="72667"/>
                </a:lnTo>
                <a:lnTo>
                  <a:pt x="33731" y="47929"/>
                </a:lnTo>
                <a:lnTo>
                  <a:pt x="30266" y="39625"/>
                </a:lnTo>
                <a:lnTo>
                  <a:pt x="28726" y="28879"/>
                </a:lnTo>
                <a:lnTo>
                  <a:pt x="29923" y="20810"/>
                </a:lnTo>
                <a:lnTo>
                  <a:pt x="34563" y="12301"/>
                </a:lnTo>
                <a:lnTo>
                  <a:pt x="42452" y="3105"/>
                </a:lnTo>
                <a:lnTo>
                  <a:pt x="48488" y="653"/>
                </a:lnTo>
                <a:lnTo>
                  <a:pt x="52074" y="0"/>
                </a:lnTo>
                <a:lnTo>
                  <a:pt x="59821" y="1155"/>
                </a:lnTo>
                <a:lnTo>
                  <a:pt x="63862" y="2450"/>
                </a:lnTo>
                <a:lnTo>
                  <a:pt x="70233" y="7653"/>
                </a:lnTo>
                <a:lnTo>
                  <a:pt x="91401" y="34434"/>
                </a:lnTo>
                <a:lnTo>
                  <a:pt x="109522" y="62752"/>
                </a:lnTo>
                <a:lnTo>
                  <a:pt x="120817" y="85760"/>
                </a:lnTo>
                <a:lnTo>
                  <a:pt x="122632" y="102301"/>
                </a:lnTo>
                <a:lnTo>
                  <a:pt x="119340" y="112098"/>
                </a:lnTo>
                <a:lnTo>
                  <a:pt x="116947" y="114512"/>
                </a:lnTo>
                <a:lnTo>
                  <a:pt x="110525" y="117196"/>
                </a:lnTo>
                <a:lnTo>
                  <a:pt x="95606" y="118706"/>
                </a:lnTo>
                <a:lnTo>
                  <a:pt x="67237" y="114147"/>
                </a:lnTo>
                <a:lnTo>
                  <a:pt x="40519" y="106452"/>
                </a:lnTo>
                <a:lnTo>
                  <a:pt x="25003" y="100236"/>
                </a:lnTo>
                <a:lnTo>
                  <a:pt x="17920" y="96739"/>
                </a:lnTo>
                <a:lnTo>
                  <a:pt x="1086" y="94310"/>
                </a:lnTo>
                <a:lnTo>
                  <a:pt x="10" y="93482"/>
                </a:lnTo>
                <a:lnTo>
                  <a:pt x="0" y="92224"/>
                </a:lnTo>
                <a:lnTo>
                  <a:pt x="698" y="90680"/>
                </a:lnTo>
                <a:lnTo>
                  <a:pt x="8422" y="81765"/>
                </a:lnTo>
                <a:lnTo>
                  <a:pt x="38178" y="62452"/>
                </a:lnTo>
                <a:lnTo>
                  <a:pt x="63507" y="53646"/>
                </a:lnTo>
                <a:lnTo>
                  <a:pt x="91705" y="50312"/>
                </a:lnTo>
                <a:lnTo>
                  <a:pt x="121482" y="47683"/>
                </a:lnTo>
                <a:lnTo>
                  <a:pt x="138676" y="43740"/>
                </a:lnTo>
                <a:lnTo>
                  <a:pt x="146759" y="43221"/>
                </a:lnTo>
                <a:lnTo>
                  <a:pt x="145647" y="46940"/>
                </a:lnTo>
                <a:lnTo>
                  <a:pt x="142096" y="53297"/>
                </a:lnTo>
                <a:lnTo>
                  <a:pt x="132163" y="64103"/>
                </a:lnTo>
                <a:lnTo>
                  <a:pt x="103625" y="88014"/>
                </a:lnTo>
                <a:lnTo>
                  <a:pt x="76406" y="109884"/>
                </a:lnTo>
                <a:lnTo>
                  <a:pt x="47366" y="137595"/>
                </a:lnTo>
                <a:lnTo>
                  <a:pt x="47797" y="137861"/>
                </a:lnTo>
                <a:lnTo>
                  <a:pt x="50159" y="138156"/>
                </a:lnTo>
                <a:lnTo>
                  <a:pt x="53560" y="136406"/>
                </a:lnTo>
                <a:lnTo>
                  <a:pt x="58122" y="132904"/>
                </a:lnTo>
                <a:lnTo>
                  <a:pt x="62283" y="132297"/>
                </a:lnTo>
                <a:lnTo>
                  <a:pt x="79609" y="117759"/>
                </a:lnTo>
                <a:lnTo>
                  <a:pt x="90994" y="106642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10"/>
          <p:cNvSpPr/>
          <p:nvPr/>
        </p:nvSpPr>
        <p:spPr>
          <a:xfrm>
            <a:off x="2974380" y="3900131"/>
            <a:ext cx="170370" cy="157520"/>
          </a:xfrm>
          <a:custGeom>
            <a:rect b="b" l="l" r="r" t="t"/>
            <a:pathLst>
              <a:path extrusionOk="0" h="157520" w="170370">
                <a:moveTo>
                  <a:pt x="60920" y="157519"/>
                </a:moveTo>
                <a:lnTo>
                  <a:pt x="60920" y="157519"/>
                </a:lnTo>
                <a:lnTo>
                  <a:pt x="69758" y="131004"/>
                </a:lnTo>
                <a:lnTo>
                  <a:pt x="72857" y="103546"/>
                </a:lnTo>
                <a:lnTo>
                  <a:pt x="74259" y="73947"/>
                </a:lnTo>
                <a:lnTo>
                  <a:pt x="81456" y="42393"/>
                </a:lnTo>
                <a:lnTo>
                  <a:pt x="92597" y="12992"/>
                </a:lnTo>
                <a:lnTo>
                  <a:pt x="96804" y="7060"/>
                </a:lnTo>
                <a:lnTo>
                  <a:pt x="98035" y="2924"/>
                </a:lnTo>
                <a:lnTo>
                  <a:pt x="99069" y="1539"/>
                </a:lnTo>
                <a:lnTo>
                  <a:pt x="100464" y="616"/>
                </a:lnTo>
                <a:lnTo>
                  <a:pt x="102099" y="0"/>
                </a:lnTo>
                <a:lnTo>
                  <a:pt x="103190" y="295"/>
                </a:lnTo>
                <a:lnTo>
                  <a:pt x="103917" y="1198"/>
                </a:lnTo>
                <a:lnTo>
                  <a:pt x="105429" y="4081"/>
                </a:lnTo>
                <a:lnTo>
                  <a:pt x="108454" y="7715"/>
                </a:lnTo>
                <a:lnTo>
                  <a:pt x="120079" y="38605"/>
                </a:lnTo>
                <a:lnTo>
                  <a:pt x="127602" y="59021"/>
                </a:lnTo>
                <a:lnTo>
                  <a:pt x="135422" y="88078"/>
                </a:lnTo>
                <a:lnTo>
                  <a:pt x="142271" y="116102"/>
                </a:lnTo>
                <a:lnTo>
                  <a:pt x="143115" y="126276"/>
                </a:lnTo>
                <a:lnTo>
                  <a:pt x="137971" y="145911"/>
                </a:lnTo>
                <a:lnTo>
                  <a:pt x="136982" y="147664"/>
                </a:lnTo>
                <a:lnTo>
                  <a:pt x="135617" y="148832"/>
                </a:lnTo>
                <a:lnTo>
                  <a:pt x="134001" y="149611"/>
                </a:lnTo>
                <a:lnTo>
                  <a:pt x="121615" y="147336"/>
                </a:lnTo>
                <a:lnTo>
                  <a:pt x="93396" y="135177"/>
                </a:lnTo>
                <a:lnTo>
                  <a:pt x="62527" y="119187"/>
                </a:lnTo>
                <a:lnTo>
                  <a:pt x="33746" y="103291"/>
                </a:lnTo>
                <a:lnTo>
                  <a:pt x="3745" y="90562"/>
                </a:lnTo>
                <a:lnTo>
                  <a:pt x="231" y="88955"/>
                </a:lnTo>
                <a:lnTo>
                  <a:pt x="0" y="87821"/>
                </a:lnTo>
                <a:lnTo>
                  <a:pt x="1624" y="84679"/>
                </a:lnTo>
                <a:lnTo>
                  <a:pt x="27283" y="72549"/>
                </a:lnTo>
                <a:lnTo>
                  <a:pt x="54197" y="62627"/>
                </a:lnTo>
                <a:lnTo>
                  <a:pt x="77272" y="57906"/>
                </a:lnTo>
                <a:lnTo>
                  <a:pt x="106452" y="56508"/>
                </a:lnTo>
                <a:lnTo>
                  <a:pt x="131796" y="57975"/>
                </a:lnTo>
                <a:lnTo>
                  <a:pt x="161244" y="62409"/>
                </a:lnTo>
                <a:lnTo>
                  <a:pt x="168538" y="65389"/>
                </a:lnTo>
                <a:lnTo>
                  <a:pt x="170060" y="66466"/>
                </a:lnTo>
                <a:lnTo>
                  <a:pt x="170369" y="67183"/>
                </a:lnTo>
                <a:lnTo>
                  <a:pt x="169869" y="67662"/>
                </a:lnTo>
                <a:lnTo>
                  <a:pt x="165795" y="75078"/>
                </a:lnTo>
                <a:lnTo>
                  <a:pt x="134058" y="94312"/>
                </a:lnTo>
                <a:lnTo>
                  <a:pt x="117163" y="104925"/>
                </a:lnTo>
                <a:lnTo>
                  <a:pt x="85495" y="122136"/>
                </a:lnTo>
                <a:lnTo>
                  <a:pt x="53989" y="138588"/>
                </a:lnTo>
                <a:lnTo>
                  <a:pt x="30701" y="148684"/>
                </a:lnTo>
                <a:lnTo>
                  <a:pt x="16470" y="151169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10"/>
          <p:cNvSpPr/>
          <p:nvPr/>
        </p:nvSpPr>
        <p:spPr>
          <a:xfrm>
            <a:off x="2876550" y="2506128"/>
            <a:ext cx="203051" cy="179923"/>
          </a:xfrm>
          <a:custGeom>
            <a:rect b="b" l="l" r="r" t="t"/>
            <a:pathLst>
              <a:path extrusionOk="0" h="179923" w="203051">
                <a:moveTo>
                  <a:pt x="165100" y="179922"/>
                </a:moveTo>
                <a:lnTo>
                  <a:pt x="165100" y="179922"/>
                </a:lnTo>
                <a:lnTo>
                  <a:pt x="161729" y="176551"/>
                </a:lnTo>
                <a:lnTo>
                  <a:pt x="160074" y="173015"/>
                </a:lnTo>
                <a:lnTo>
                  <a:pt x="159633" y="171084"/>
                </a:lnTo>
                <a:lnTo>
                  <a:pt x="153840" y="160823"/>
                </a:lnTo>
                <a:lnTo>
                  <a:pt x="153360" y="158723"/>
                </a:lnTo>
                <a:lnTo>
                  <a:pt x="137498" y="127495"/>
                </a:lnTo>
                <a:lnTo>
                  <a:pt x="134169" y="107059"/>
                </a:lnTo>
                <a:lnTo>
                  <a:pt x="131631" y="79190"/>
                </a:lnTo>
                <a:lnTo>
                  <a:pt x="127915" y="49723"/>
                </a:lnTo>
                <a:lnTo>
                  <a:pt x="123522" y="27569"/>
                </a:lnTo>
                <a:lnTo>
                  <a:pt x="124984" y="20958"/>
                </a:lnTo>
                <a:lnTo>
                  <a:pt x="133145" y="9898"/>
                </a:lnTo>
                <a:lnTo>
                  <a:pt x="144500" y="1055"/>
                </a:lnTo>
                <a:lnTo>
                  <a:pt x="148544" y="0"/>
                </a:lnTo>
                <a:lnTo>
                  <a:pt x="156801" y="708"/>
                </a:lnTo>
                <a:lnTo>
                  <a:pt x="172754" y="8445"/>
                </a:lnTo>
                <a:lnTo>
                  <a:pt x="187516" y="23046"/>
                </a:lnTo>
                <a:lnTo>
                  <a:pt x="197455" y="44148"/>
                </a:lnTo>
                <a:lnTo>
                  <a:pt x="202065" y="75857"/>
                </a:lnTo>
                <a:lnTo>
                  <a:pt x="203050" y="103006"/>
                </a:lnTo>
                <a:lnTo>
                  <a:pt x="201689" y="106066"/>
                </a:lnTo>
                <a:lnTo>
                  <a:pt x="196414" y="111349"/>
                </a:lnTo>
                <a:lnTo>
                  <a:pt x="189365" y="114167"/>
                </a:lnTo>
                <a:lnTo>
                  <a:pt x="161237" y="123132"/>
                </a:lnTo>
                <a:lnTo>
                  <a:pt x="136674" y="127347"/>
                </a:lnTo>
                <a:lnTo>
                  <a:pt x="108935" y="130478"/>
                </a:lnTo>
                <a:lnTo>
                  <a:pt x="81020" y="134485"/>
                </a:lnTo>
                <a:lnTo>
                  <a:pt x="56142" y="130913"/>
                </a:lnTo>
                <a:lnTo>
                  <a:pt x="33647" y="128242"/>
                </a:lnTo>
                <a:lnTo>
                  <a:pt x="10488" y="117293"/>
                </a:lnTo>
                <a:lnTo>
                  <a:pt x="6992" y="114886"/>
                </a:lnTo>
                <a:lnTo>
                  <a:pt x="5367" y="112576"/>
                </a:lnTo>
                <a:lnTo>
                  <a:pt x="4989" y="110330"/>
                </a:lnTo>
                <a:lnTo>
                  <a:pt x="5442" y="108127"/>
                </a:lnTo>
                <a:lnTo>
                  <a:pt x="9709" y="103799"/>
                </a:lnTo>
                <a:lnTo>
                  <a:pt x="37393" y="88785"/>
                </a:lnTo>
                <a:lnTo>
                  <a:pt x="63360" y="78716"/>
                </a:lnTo>
                <a:lnTo>
                  <a:pt x="88153" y="72089"/>
                </a:lnTo>
                <a:lnTo>
                  <a:pt x="114784" y="67538"/>
                </a:lnTo>
                <a:lnTo>
                  <a:pt x="143166" y="66000"/>
                </a:lnTo>
                <a:lnTo>
                  <a:pt x="153706" y="67671"/>
                </a:lnTo>
                <a:lnTo>
                  <a:pt x="157504" y="69105"/>
                </a:lnTo>
                <a:lnTo>
                  <a:pt x="158625" y="70766"/>
                </a:lnTo>
                <a:lnTo>
                  <a:pt x="157961" y="72580"/>
                </a:lnTo>
                <a:lnTo>
                  <a:pt x="156107" y="74494"/>
                </a:lnTo>
                <a:lnTo>
                  <a:pt x="129196" y="87705"/>
                </a:lnTo>
                <a:lnTo>
                  <a:pt x="100152" y="102021"/>
                </a:lnTo>
                <a:lnTo>
                  <a:pt x="68510" y="114787"/>
                </a:lnTo>
                <a:lnTo>
                  <a:pt x="37923" y="130327"/>
                </a:lnTo>
                <a:lnTo>
                  <a:pt x="14076" y="138114"/>
                </a:lnTo>
                <a:lnTo>
                  <a:pt x="0" y="135472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10"/>
          <p:cNvSpPr/>
          <p:nvPr/>
        </p:nvSpPr>
        <p:spPr>
          <a:xfrm>
            <a:off x="2664821" y="1829163"/>
            <a:ext cx="197563" cy="164738"/>
          </a:xfrm>
          <a:custGeom>
            <a:rect b="b" l="l" r="r" t="t"/>
            <a:pathLst>
              <a:path extrusionOk="0" h="164738" w="197563">
                <a:moveTo>
                  <a:pt x="84729" y="164737"/>
                </a:moveTo>
                <a:lnTo>
                  <a:pt x="84729" y="164737"/>
                </a:lnTo>
                <a:lnTo>
                  <a:pt x="84023" y="154598"/>
                </a:lnTo>
                <a:lnTo>
                  <a:pt x="79703" y="137125"/>
                </a:lnTo>
                <a:lnTo>
                  <a:pt x="74189" y="105885"/>
                </a:lnTo>
                <a:lnTo>
                  <a:pt x="73375" y="79017"/>
                </a:lnTo>
                <a:lnTo>
                  <a:pt x="77288" y="53574"/>
                </a:lnTo>
                <a:lnTo>
                  <a:pt x="86813" y="25657"/>
                </a:lnTo>
                <a:lnTo>
                  <a:pt x="100178" y="3767"/>
                </a:lnTo>
                <a:lnTo>
                  <a:pt x="105942" y="1473"/>
                </a:lnTo>
                <a:lnTo>
                  <a:pt x="124511" y="0"/>
                </a:lnTo>
                <a:lnTo>
                  <a:pt x="134395" y="3561"/>
                </a:lnTo>
                <a:lnTo>
                  <a:pt x="161616" y="22026"/>
                </a:lnTo>
                <a:lnTo>
                  <a:pt x="182702" y="42865"/>
                </a:lnTo>
                <a:lnTo>
                  <a:pt x="194079" y="64150"/>
                </a:lnTo>
                <a:lnTo>
                  <a:pt x="197562" y="82487"/>
                </a:lnTo>
                <a:lnTo>
                  <a:pt x="195223" y="101326"/>
                </a:lnTo>
                <a:lnTo>
                  <a:pt x="190062" y="113571"/>
                </a:lnTo>
                <a:lnTo>
                  <a:pt x="177322" y="125039"/>
                </a:lnTo>
                <a:lnTo>
                  <a:pt x="164216" y="129455"/>
                </a:lnTo>
                <a:lnTo>
                  <a:pt x="133270" y="132522"/>
                </a:lnTo>
                <a:lnTo>
                  <a:pt x="110244" y="132144"/>
                </a:lnTo>
                <a:lnTo>
                  <a:pt x="82098" y="127171"/>
                </a:lnTo>
                <a:lnTo>
                  <a:pt x="50708" y="116969"/>
                </a:lnTo>
                <a:lnTo>
                  <a:pt x="31375" y="111073"/>
                </a:lnTo>
                <a:lnTo>
                  <a:pt x="6468" y="102532"/>
                </a:lnTo>
                <a:lnTo>
                  <a:pt x="0" y="101621"/>
                </a:lnTo>
                <a:lnTo>
                  <a:pt x="21" y="101493"/>
                </a:lnTo>
                <a:lnTo>
                  <a:pt x="740" y="101407"/>
                </a:lnTo>
                <a:lnTo>
                  <a:pt x="26471" y="89043"/>
                </a:lnTo>
                <a:lnTo>
                  <a:pt x="57301" y="78064"/>
                </a:lnTo>
                <a:lnTo>
                  <a:pt x="88957" y="71061"/>
                </a:lnTo>
                <a:lnTo>
                  <a:pt x="117175" y="60949"/>
                </a:lnTo>
                <a:lnTo>
                  <a:pt x="143428" y="57609"/>
                </a:lnTo>
                <a:lnTo>
                  <a:pt x="173595" y="56949"/>
                </a:lnTo>
                <a:lnTo>
                  <a:pt x="181375" y="57565"/>
                </a:lnTo>
                <a:lnTo>
                  <a:pt x="187185" y="60190"/>
                </a:lnTo>
                <a:lnTo>
                  <a:pt x="189016" y="61878"/>
                </a:lnTo>
                <a:lnTo>
                  <a:pt x="191051" y="65635"/>
                </a:lnTo>
                <a:lnTo>
                  <a:pt x="190182" y="67625"/>
                </a:lnTo>
                <a:lnTo>
                  <a:pt x="185455" y="71717"/>
                </a:lnTo>
                <a:lnTo>
                  <a:pt x="153945" y="87685"/>
                </a:lnTo>
                <a:lnTo>
                  <a:pt x="123984" y="103603"/>
                </a:lnTo>
                <a:lnTo>
                  <a:pt x="99261" y="116128"/>
                </a:lnTo>
                <a:lnTo>
                  <a:pt x="74767" y="128776"/>
                </a:lnTo>
                <a:lnTo>
                  <a:pt x="46629" y="145687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10"/>
          <p:cNvSpPr/>
          <p:nvPr/>
        </p:nvSpPr>
        <p:spPr>
          <a:xfrm>
            <a:off x="2774950" y="1873359"/>
            <a:ext cx="133016" cy="88792"/>
          </a:xfrm>
          <a:custGeom>
            <a:rect b="b" l="l" r="r" t="t"/>
            <a:pathLst>
              <a:path extrusionOk="0" h="88792" w="133016">
                <a:moveTo>
                  <a:pt x="0" y="37991"/>
                </a:moveTo>
                <a:lnTo>
                  <a:pt x="0" y="37991"/>
                </a:lnTo>
                <a:lnTo>
                  <a:pt x="9459" y="28531"/>
                </a:lnTo>
                <a:lnTo>
                  <a:pt x="13141" y="26731"/>
                </a:lnTo>
                <a:lnTo>
                  <a:pt x="43123" y="16537"/>
                </a:lnTo>
                <a:lnTo>
                  <a:pt x="73246" y="8301"/>
                </a:lnTo>
                <a:lnTo>
                  <a:pt x="96130" y="1761"/>
                </a:lnTo>
                <a:lnTo>
                  <a:pt x="124171" y="0"/>
                </a:lnTo>
                <a:lnTo>
                  <a:pt x="127624" y="1821"/>
                </a:lnTo>
                <a:lnTo>
                  <a:pt x="129533" y="3294"/>
                </a:lnTo>
                <a:lnTo>
                  <a:pt x="131654" y="6813"/>
                </a:lnTo>
                <a:lnTo>
                  <a:pt x="133015" y="11450"/>
                </a:lnTo>
                <a:lnTo>
                  <a:pt x="129880" y="18995"/>
                </a:lnTo>
                <a:lnTo>
                  <a:pt x="114369" y="30167"/>
                </a:lnTo>
                <a:lnTo>
                  <a:pt x="84441" y="45750"/>
                </a:lnTo>
                <a:lnTo>
                  <a:pt x="54519" y="67431"/>
                </a:lnTo>
                <a:lnTo>
                  <a:pt x="39880" y="74171"/>
                </a:lnTo>
                <a:lnTo>
                  <a:pt x="27751" y="76544"/>
                </a:lnTo>
                <a:lnTo>
                  <a:pt x="23388" y="79350"/>
                </a:lnTo>
                <a:lnTo>
                  <a:pt x="20978" y="82949"/>
                </a:lnTo>
                <a:lnTo>
                  <a:pt x="19050" y="88791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text on a white background&#10;&#10;Description automatically generated" id="457" name="Google Shape;45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551" y="-18586"/>
            <a:ext cx="683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11"/>
          <p:cNvSpPr/>
          <p:nvPr/>
        </p:nvSpPr>
        <p:spPr>
          <a:xfrm>
            <a:off x="3318243" y="4250635"/>
            <a:ext cx="675933" cy="599662"/>
          </a:xfrm>
          <a:prstGeom prst="frame">
            <a:avLst>
              <a:gd fmla="val 4973" name="adj1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able&#10;&#10;Description automatically generated" id="459" name="Google Shape;45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868" y="1432058"/>
            <a:ext cx="5469132" cy="317377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1" name="Google Shape;461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75500" y="605255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1"/>
          <p:cNvSpPr/>
          <p:nvPr/>
        </p:nvSpPr>
        <p:spPr>
          <a:xfrm>
            <a:off x="2794095" y="4330778"/>
            <a:ext cx="170212" cy="698042"/>
          </a:xfrm>
          <a:custGeom>
            <a:rect b="b" l="l" r="r" t="t"/>
            <a:pathLst>
              <a:path extrusionOk="0" h="698042" w="170212">
                <a:moveTo>
                  <a:pt x="158655" y="6272"/>
                </a:moveTo>
                <a:lnTo>
                  <a:pt x="158655" y="6272"/>
                </a:lnTo>
                <a:lnTo>
                  <a:pt x="162026" y="2901"/>
                </a:lnTo>
                <a:lnTo>
                  <a:pt x="165562" y="1246"/>
                </a:lnTo>
                <a:lnTo>
                  <a:pt x="170211" y="184"/>
                </a:lnTo>
                <a:lnTo>
                  <a:pt x="168965" y="38"/>
                </a:lnTo>
                <a:lnTo>
                  <a:pt x="167645" y="0"/>
                </a:lnTo>
                <a:lnTo>
                  <a:pt x="164297" y="1838"/>
                </a:lnTo>
                <a:lnTo>
                  <a:pt x="134953" y="24979"/>
                </a:lnTo>
                <a:lnTo>
                  <a:pt x="115678" y="39873"/>
                </a:lnTo>
                <a:lnTo>
                  <a:pt x="111332" y="46606"/>
                </a:lnTo>
                <a:lnTo>
                  <a:pt x="109400" y="51950"/>
                </a:lnTo>
                <a:lnTo>
                  <a:pt x="106177" y="73357"/>
                </a:lnTo>
                <a:lnTo>
                  <a:pt x="95008" y="102394"/>
                </a:lnTo>
                <a:lnTo>
                  <a:pt x="88761" y="117068"/>
                </a:lnTo>
                <a:lnTo>
                  <a:pt x="71075" y="144898"/>
                </a:lnTo>
                <a:lnTo>
                  <a:pt x="66814" y="154667"/>
                </a:lnTo>
                <a:lnTo>
                  <a:pt x="62197" y="174422"/>
                </a:lnTo>
                <a:lnTo>
                  <a:pt x="52480" y="195158"/>
                </a:lnTo>
                <a:lnTo>
                  <a:pt x="50809" y="211494"/>
                </a:lnTo>
                <a:lnTo>
                  <a:pt x="52633" y="215780"/>
                </a:lnTo>
                <a:lnTo>
                  <a:pt x="55089" y="220036"/>
                </a:lnTo>
                <a:lnTo>
                  <a:pt x="57178" y="226400"/>
                </a:lnTo>
                <a:lnTo>
                  <a:pt x="62445" y="233617"/>
                </a:lnTo>
                <a:lnTo>
                  <a:pt x="63121" y="237871"/>
                </a:lnTo>
                <a:lnTo>
                  <a:pt x="63921" y="238988"/>
                </a:lnTo>
                <a:lnTo>
                  <a:pt x="65160" y="239732"/>
                </a:lnTo>
                <a:lnTo>
                  <a:pt x="68847" y="240928"/>
                </a:lnTo>
                <a:lnTo>
                  <a:pt x="78514" y="250034"/>
                </a:lnTo>
                <a:lnTo>
                  <a:pt x="80703" y="254075"/>
                </a:lnTo>
                <a:lnTo>
                  <a:pt x="82382" y="258224"/>
                </a:lnTo>
                <a:lnTo>
                  <a:pt x="86589" y="264526"/>
                </a:lnTo>
                <a:lnTo>
                  <a:pt x="88854" y="270861"/>
                </a:lnTo>
                <a:lnTo>
                  <a:pt x="92975" y="277207"/>
                </a:lnTo>
                <a:lnTo>
                  <a:pt x="94186" y="281440"/>
                </a:lnTo>
                <a:lnTo>
                  <a:pt x="95070" y="305074"/>
                </a:lnTo>
                <a:lnTo>
                  <a:pt x="90068" y="323684"/>
                </a:lnTo>
                <a:lnTo>
                  <a:pt x="84168" y="335618"/>
                </a:lnTo>
                <a:lnTo>
                  <a:pt x="83597" y="338020"/>
                </a:lnTo>
                <a:lnTo>
                  <a:pt x="79200" y="342569"/>
                </a:lnTo>
                <a:lnTo>
                  <a:pt x="65224" y="352666"/>
                </a:lnTo>
                <a:lnTo>
                  <a:pt x="50228" y="354958"/>
                </a:lnTo>
                <a:lnTo>
                  <a:pt x="24415" y="355489"/>
                </a:lnTo>
                <a:lnTo>
                  <a:pt x="0" y="349179"/>
                </a:lnTo>
                <a:lnTo>
                  <a:pt x="24500" y="349877"/>
                </a:lnTo>
                <a:lnTo>
                  <a:pt x="38237" y="354241"/>
                </a:lnTo>
                <a:lnTo>
                  <a:pt x="48108" y="360709"/>
                </a:lnTo>
                <a:lnTo>
                  <a:pt x="55666" y="367470"/>
                </a:lnTo>
                <a:lnTo>
                  <a:pt x="59965" y="375178"/>
                </a:lnTo>
                <a:lnTo>
                  <a:pt x="62952" y="391455"/>
                </a:lnTo>
                <a:lnTo>
                  <a:pt x="63204" y="398774"/>
                </a:lnTo>
                <a:lnTo>
                  <a:pt x="49564" y="429814"/>
                </a:lnTo>
                <a:lnTo>
                  <a:pt x="37667" y="454675"/>
                </a:lnTo>
                <a:lnTo>
                  <a:pt x="21005" y="482039"/>
                </a:lnTo>
                <a:lnTo>
                  <a:pt x="9972" y="509645"/>
                </a:lnTo>
                <a:lnTo>
                  <a:pt x="6989" y="537321"/>
                </a:lnTo>
                <a:lnTo>
                  <a:pt x="7178" y="553165"/>
                </a:lnTo>
                <a:lnTo>
                  <a:pt x="17105" y="584136"/>
                </a:lnTo>
                <a:lnTo>
                  <a:pt x="30267" y="612159"/>
                </a:lnTo>
                <a:lnTo>
                  <a:pt x="52196" y="642193"/>
                </a:lnTo>
                <a:lnTo>
                  <a:pt x="80426" y="670960"/>
                </a:lnTo>
                <a:lnTo>
                  <a:pt x="111842" y="695528"/>
                </a:lnTo>
                <a:lnTo>
                  <a:pt x="119268" y="698041"/>
                </a:lnTo>
                <a:lnTo>
                  <a:pt x="118992" y="697462"/>
                </a:lnTo>
                <a:lnTo>
                  <a:pt x="114205" y="692072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11"/>
          <p:cNvSpPr txBox="1"/>
          <p:nvPr/>
        </p:nvSpPr>
        <p:spPr>
          <a:xfrm>
            <a:off x="1429450" y="4756125"/>
            <a:ext cx="12420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able&#10;&#10;Description automatically generated" id="468" name="Google Shape;468;p12"/>
          <p:cNvPicPr preferRelativeResize="0"/>
          <p:nvPr/>
        </p:nvPicPr>
        <p:blipFill rotWithShape="1">
          <a:blip r:embed="rId3">
            <a:alphaModFix/>
          </a:blip>
          <a:srcRect b="24375" l="0" r="1984" t="0"/>
          <a:stretch/>
        </p:blipFill>
        <p:spPr>
          <a:xfrm>
            <a:off x="1689629" y="0"/>
            <a:ext cx="7054322" cy="6550866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12"/>
          <p:cNvSpPr txBox="1"/>
          <p:nvPr/>
        </p:nvSpPr>
        <p:spPr>
          <a:xfrm>
            <a:off x="8835390" y="74235"/>
            <a:ext cx="3089107" cy="64633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pou2 tung1 waa2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普通話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Mandarin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zit6 hak1 waa2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捷克話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Czech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si1 lok6 fat6 hak1 waa2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斯洛伐克話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Slovak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Jing1 man2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英文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English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Dak1 man2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徳文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Faat3 man2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法文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French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2"/>
          <p:cNvSpPr/>
          <p:nvPr/>
        </p:nvSpPr>
        <p:spPr>
          <a:xfrm>
            <a:off x="9823540" y="2571778"/>
            <a:ext cx="304711" cy="361899"/>
          </a:xfrm>
          <a:custGeom>
            <a:rect b="b" l="l" r="r" t="t"/>
            <a:pathLst>
              <a:path extrusionOk="0" h="361899" w="304711">
                <a:moveTo>
                  <a:pt x="50710" y="298422"/>
                </a:moveTo>
                <a:lnTo>
                  <a:pt x="50710" y="298422"/>
                </a:lnTo>
                <a:lnTo>
                  <a:pt x="44621" y="298422"/>
                </a:lnTo>
                <a:lnTo>
                  <a:pt x="49850" y="303889"/>
                </a:lnTo>
                <a:lnTo>
                  <a:pt x="57197" y="307881"/>
                </a:lnTo>
                <a:lnTo>
                  <a:pt x="88898" y="316022"/>
                </a:lnTo>
                <a:lnTo>
                  <a:pt x="120544" y="322854"/>
                </a:lnTo>
                <a:lnTo>
                  <a:pt x="149590" y="323631"/>
                </a:lnTo>
                <a:lnTo>
                  <a:pt x="180330" y="323797"/>
                </a:lnTo>
                <a:lnTo>
                  <a:pt x="207286" y="323817"/>
                </a:lnTo>
                <a:lnTo>
                  <a:pt x="235549" y="323822"/>
                </a:lnTo>
                <a:lnTo>
                  <a:pt x="266278" y="323822"/>
                </a:lnTo>
                <a:lnTo>
                  <a:pt x="296028" y="317646"/>
                </a:lnTo>
                <a:lnTo>
                  <a:pt x="304329" y="317479"/>
                </a:lnTo>
                <a:lnTo>
                  <a:pt x="304710" y="323815"/>
                </a:lnTo>
                <a:lnTo>
                  <a:pt x="299243" y="323822"/>
                </a:lnTo>
                <a:lnTo>
                  <a:pt x="298948" y="323116"/>
                </a:lnTo>
                <a:lnTo>
                  <a:pt x="296513" y="309076"/>
                </a:lnTo>
                <a:lnTo>
                  <a:pt x="294011" y="301746"/>
                </a:lnTo>
                <a:lnTo>
                  <a:pt x="287117" y="271400"/>
                </a:lnTo>
                <a:lnTo>
                  <a:pt x="281061" y="242415"/>
                </a:lnTo>
                <a:lnTo>
                  <a:pt x="276284" y="212727"/>
                </a:lnTo>
                <a:lnTo>
                  <a:pt x="273617" y="181096"/>
                </a:lnTo>
                <a:lnTo>
                  <a:pt x="273046" y="151834"/>
                </a:lnTo>
                <a:lnTo>
                  <a:pt x="268613" y="126160"/>
                </a:lnTo>
                <a:lnTo>
                  <a:pt x="265125" y="100288"/>
                </a:lnTo>
                <a:lnTo>
                  <a:pt x="262422" y="92535"/>
                </a:lnTo>
                <a:lnTo>
                  <a:pt x="256086" y="63291"/>
                </a:lnTo>
                <a:lnTo>
                  <a:pt x="252155" y="31835"/>
                </a:lnTo>
                <a:lnTo>
                  <a:pt x="248897" y="24717"/>
                </a:lnTo>
                <a:lnTo>
                  <a:pt x="230032" y="2351"/>
                </a:lnTo>
                <a:lnTo>
                  <a:pt x="226129" y="1029"/>
                </a:lnTo>
                <a:lnTo>
                  <a:pt x="197877" y="0"/>
                </a:lnTo>
                <a:lnTo>
                  <a:pt x="181746" y="683"/>
                </a:lnTo>
                <a:lnTo>
                  <a:pt x="154008" y="5440"/>
                </a:lnTo>
                <a:lnTo>
                  <a:pt x="122665" y="13113"/>
                </a:lnTo>
                <a:lnTo>
                  <a:pt x="97299" y="21226"/>
                </a:lnTo>
                <a:lnTo>
                  <a:pt x="65574" y="29852"/>
                </a:lnTo>
                <a:lnTo>
                  <a:pt x="35055" y="36584"/>
                </a:lnTo>
                <a:lnTo>
                  <a:pt x="3355" y="38064"/>
                </a:lnTo>
                <a:lnTo>
                  <a:pt x="213" y="38071"/>
                </a:lnTo>
                <a:lnTo>
                  <a:pt x="0" y="41443"/>
                </a:lnTo>
                <a:lnTo>
                  <a:pt x="1832" y="44979"/>
                </a:lnTo>
                <a:lnTo>
                  <a:pt x="4291" y="48903"/>
                </a:lnTo>
                <a:lnTo>
                  <a:pt x="5386" y="52999"/>
                </a:lnTo>
                <a:lnTo>
                  <a:pt x="6914" y="80646"/>
                </a:lnTo>
                <a:lnTo>
                  <a:pt x="13158" y="106219"/>
                </a:lnTo>
                <a:lnTo>
                  <a:pt x="17239" y="130936"/>
                </a:lnTo>
                <a:lnTo>
                  <a:pt x="20333" y="155428"/>
                </a:lnTo>
                <a:lnTo>
                  <a:pt x="23836" y="183146"/>
                </a:lnTo>
                <a:lnTo>
                  <a:pt x="24873" y="209233"/>
                </a:lnTo>
                <a:lnTo>
                  <a:pt x="25224" y="236589"/>
                </a:lnTo>
                <a:lnTo>
                  <a:pt x="25298" y="265010"/>
                </a:lnTo>
                <a:lnTo>
                  <a:pt x="25309" y="296348"/>
                </a:lnTo>
                <a:lnTo>
                  <a:pt x="26016" y="326276"/>
                </a:lnTo>
                <a:lnTo>
                  <a:pt x="31626" y="357203"/>
                </a:lnTo>
                <a:lnTo>
                  <a:pt x="31660" y="361898"/>
                </a:lnTo>
                <a:lnTo>
                  <a:pt x="38010" y="355572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12"/>
          <p:cNvSpPr/>
          <p:nvPr/>
        </p:nvSpPr>
        <p:spPr>
          <a:xfrm>
            <a:off x="10604500" y="2571750"/>
            <a:ext cx="539751" cy="38101"/>
          </a:xfrm>
          <a:custGeom>
            <a:rect b="b" l="l" r="r" t="t"/>
            <a:pathLst>
              <a:path extrusionOk="0" h="38101" w="539751">
                <a:moveTo>
                  <a:pt x="0" y="0"/>
                </a:moveTo>
                <a:lnTo>
                  <a:pt x="0" y="0"/>
                </a:lnTo>
                <a:lnTo>
                  <a:pt x="30038" y="0"/>
                </a:lnTo>
                <a:lnTo>
                  <a:pt x="57761" y="0"/>
                </a:lnTo>
                <a:lnTo>
                  <a:pt x="86041" y="0"/>
                </a:lnTo>
                <a:lnTo>
                  <a:pt x="113030" y="4364"/>
                </a:lnTo>
                <a:lnTo>
                  <a:pt x="140508" y="9459"/>
                </a:lnTo>
                <a:lnTo>
                  <a:pt x="170293" y="12273"/>
                </a:lnTo>
                <a:lnTo>
                  <a:pt x="198388" y="12574"/>
                </a:lnTo>
                <a:lnTo>
                  <a:pt x="229373" y="12675"/>
                </a:lnTo>
                <a:lnTo>
                  <a:pt x="259928" y="12695"/>
                </a:lnTo>
                <a:lnTo>
                  <a:pt x="288996" y="12698"/>
                </a:lnTo>
                <a:lnTo>
                  <a:pt x="317835" y="13405"/>
                </a:lnTo>
                <a:lnTo>
                  <a:pt x="345056" y="19607"/>
                </a:lnTo>
                <a:lnTo>
                  <a:pt x="368939" y="25565"/>
                </a:lnTo>
                <a:lnTo>
                  <a:pt x="393889" y="29918"/>
                </a:lnTo>
                <a:lnTo>
                  <a:pt x="420862" y="31388"/>
                </a:lnTo>
                <a:lnTo>
                  <a:pt x="451083" y="31703"/>
                </a:lnTo>
                <a:lnTo>
                  <a:pt x="479667" y="31741"/>
                </a:lnTo>
                <a:lnTo>
                  <a:pt x="510285" y="31749"/>
                </a:lnTo>
                <a:lnTo>
                  <a:pt x="539715" y="31750"/>
                </a:lnTo>
                <a:lnTo>
                  <a:pt x="539750" y="381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2" name="Google Shape;472;p12"/>
          <p:cNvGrpSpPr/>
          <p:nvPr/>
        </p:nvGrpSpPr>
        <p:grpSpPr>
          <a:xfrm>
            <a:off x="9150911" y="4737100"/>
            <a:ext cx="926540" cy="368182"/>
            <a:chOff x="9150911" y="4737100"/>
            <a:chExt cx="926540" cy="368182"/>
          </a:xfrm>
        </p:grpSpPr>
        <p:sp>
          <p:nvSpPr>
            <p:cNvPr id="473" name="Google Shape;473;p12"/>
            <p:cNvSpPr/>
            <p:nvPr/>
          </p:nvSpPr>
          <p:spPr>
            <a:xfrm>
              <a:off x="9150911" y="4749828"/>
              <a:ext cx="297887" cy="355454"/>
            </a:xfrm>
            <a:custGeom>
              <a:rect b="b" l="l" r="r" t="t"/>
              <a:pathLst>
                <a:path extrusionOk="0" h="355454" w="297887">
                  <a:moveTo>
                    <a:pt x="62939" y="304772"/>
                  </a:moveTo>
                  <a:lnTo>
                    <a:pt x="62939" y="304772"/>
                  </a:lnTo>
                  <a:lnTo>
                    <a:pt x="66310" y="304772"/>
                  </a:lnTo>
                  <a:lnTo>
                    <a:pt x="69846" y="306654"/>
                  </a:lnTo>
                  <a:lnTo>
                    <a:pt x="73770" y="309136"/>
                  </a:lnTo>
                  <a:lnTo>
                    <a:pt x="80652" y="310533"/>
                  </a:lnTo>
                  <a:lnTo>
                    <a:pt x="110875" y="311106"/>
                  </a:lnTo>
                  <a:lnTo>
                    <a:pt x="139599" y="311120"/>
                  </a:lnTo>
                  <a:lnTo>
                    <a:pt x="170950" y="313003"/>
                  </a:lnTo>
                  <a:lnTo>
                    <a:pt x="198942" y="317080"/>
                  </a:lnTo>
                  <a:lnTo>
                    <a:pt x="227714" y="317438"/>
                  </a:lnTo>
                  <a:lnTo>
                    <a:pt x="257529" y="316765"/>
                  </a:lnTo>
                  <a:lnTo>
                    <a:pt x="268135" y="312402"/>
                  </a:lnTo>
                  <a:lnTo>
                    <a:pt x="273611" y="308634"/>
                  </a:lnTo>
                  <a:lnTo>
                    <a:pt x="280661" y="299174"/>
                  </a:lnTo>
                  <a:lnTo>
                    <a:pt x="288162" y="271647"/>
                  </a:lnTo>
                  <a:lnTo>
                    <a:pt x="291579" y="243692"/>
                  </a:lnTo>
                  <a:lnTo>
                    <a:pt x="296434" y="219356"/>
                  </a:lnTo>
                  <a:lnTo>
                    <a:pt x="297601" y="187790"/>
                  </a:lnTo>
                  <a:lnTo>
                    <a:pt x="297832" y="163105"/>
                  </a:lnTo>
                  <a:lnTo>
                    <a:pt x="297877" y="132515"/>
                  </a:lnTo>
                  <a:lnTo>
                    <a:pt x="297886" y="105801"/>
                  </a:lnTo>
                  <a:lnTo>
                    <a:pt x="296007" y="81188"/>
                  </a:lnTo>
                  <a:lnTo>
                    <a:pt x="289052" y="60230"/>
                  </a:lnTo>
                  <a:lnTo>
                    <a:pt x="282962" y="50203"/>
                  </a:lnTo>
                  <a:lnTo>
                    <a:pt x="278790" y="46991"/>
                  </a:lnTo>
                  <a:lnTo>
                    <a:pt x="273878" y="45564"/>
                  </a:lnTo>
                  <a:lnTo>
                    <a:pt x="243619" y="44452"/>
                  </a:lnTo>
                  <a:lnTo>
                    <a:pt x="225153" y="43719"/>
                  </a:lnTo>
                  <a:lnTo>
                    <a:pt x="196243" y="31557"/>
                  </a:lnTo>
                  <a:lnTo>
                    <a:pt x="169003" y="17126"/>
                  </a:lnTo>
                  <a:lnTo>
                    <a:pt x="158056" y="11124"/>
                  </a:lnTo>
                  <a:lnTo>
                    <a:pt x="129435" y="2380"/>
                  </a:lnTo>
                  <a:lnTo>
                    <a:pt x="98593" y="289"/>
                  </a:lnTo>
                  <a:lnTo>
                    <a:pt x="68192" y="0"/>
                  </a:lnTo>
                  <a:lnTo>
                    <a:pt x="49448" y="683"/>
                  </a:lnTo>
                  <a:lnTo>
                    <a:pt x="32504" y="8811"/>
                  </a:lnTo>
                  <a:lnTo>
                    <a:pt x="26364" y="14719"/>
                  </a:lnTo>
                  <a:lnTo>
                    <a:pt x="5829" y="45799"/>
                  </a:lnTo>
                  <a:lnTo>
                    <a:pt x="2278" y="54206"/>
                  </a:lnTo>
                  <a:lnTo>
                    <a:pt x="0" y="80614"/>
                  </a:lnTo>
                  <a:lnTo>
                    <a:pt x="1486" y="109238"/>
                  </a:lnTo>
                  <a:lnTo>
                    <a:pt x="4939" y="140402"/>
                  </a:lnTo>
                  <a:lnTo>
                    <a:pt x="10703" y="166492"/>
                  </a:lnTo>
                  <a:lnTo>
                    <a:pt x="12206" y="176992"/>
                  </a:lnTo>
                  <a:lnTo>
                    <a:pt x="17039" y="191363"/>
                  </a:lnTo>
                  <a:lnTo>
                    <a:pt x="18362" y="220976"/>
                  </a:lnTo>
                  <a:lnTo>
                    <a:pt x="18482" y="251783"/>
                  </a:lnTo>
                  <a:lnTo>
                    <a:pt x="18489" y="280693"/>
                  </a:lnTo>
                  <a:lnTo>
                    <a:pt x="19194" y="300008"/>
                  </a:lnTo>
                  <a:lnTo>
                    <a:pt x="29748" y="330684"/>
                  </a:lnTo>
                  <a:lnTo>
                    <a:pt x="31254" y="338160"/>
                  </a:lnTo>
                  <a:lnTo>
                    <a:pt x="36089" y="348709"/>
                  </a:lnTo>
                  <a:lnTo>
                    <a:pt x="37513" y="355453"/>
                  </a:lnTo>
                  <a:lnTo>
                    <a:pt x="37539" y="34922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12"/>
            <p:cNvSpPr/>
            <p:nvPr/>
          </p:nvSpPr>
          <p:spPr>
            <a:xfrm>
              <a:off x="9480550" y="4737100"/>
              <a:ext cx="596901" cy="50799"/>
            </a:xfrm>
            <a:custGeom>
              <a:rect b="b" l="l" r="r" t="t"/>
              <a:pathLst>
                <a:path extrusionOk="0" h="50799" w="596901">
                  <a:moveTo>
                    <a:pt x="0" y="0"/>
                  </a:moveTo>
                  <a:lnTo>
                    <a:pt x="0" y="0"/>
                  </a:lnTo>
                  <a:lnTo>
                    <a:pt x="28821" y="705"/>
                  </a:lnTo>
                  <a:lnTo>
                    <a:pt x="55966" y="9460"/>
                  </a:lnTo>
                  <a:lnTo>
                    <a:pt x="85982" y="21254"/>
                  </a:lnTo>
                  <a:lnTo>
                    <a:pt x="116015" y="29880"/>
                  </a:lnTo>
                  <a:lnTo>
                    <a:pt x="124234" y="32330"/>
                  </a:lnTo>
                  <a:lnTo>
                    <a:pt x="140763" y="40232"/>
                  </a:lnTo>
                  <a:lnTo>
                    <a:pt x="167192" y="45498"/>
                  </a:lnTo>
                  <a:lnTo>
                    <a:pt x="194617" y="50102"/>
                  </a:lnTo>
                  <a:lnTo>
                    <a:pt x="223481" y="50662"/>
                  </a:lnTo>
                  <a:lnTo>
                    <a:pt x="249896" y="50759"/>
                  </a:lnTo>
                  <a:lnTo>
                    <a:pt x="276944" y="50792"/>
                  </a:lnTo>
                  <a:lnTo>
                    <a:pt x="303582" y="50798"/>
                  </a:lnTo>
                  <a:lnTo>
                    <a:pt x="331840" y="48918"/>
                  </a:lnTo>
                  <a:lnTo>
                    <a:pt x="357649" y="45333"/>
                  </a:lnTo>
                  <a:lnTo>
                    <a:pt x="385769" y="43919"/>
                  </a:lnTo>
                  <a:lnTo>
                    <a:pt x="416201" y="39458"/>
                  </a:lnTo>
                  <a:lnTo>
                    <a:pt x="441759" y="38503"/>
                  </a:lnTo>
                  <a:lnTo>
                    <a:pt x="472730" y="38179"/>
                  </a:lnTo>
                  <a:lnTo>
                    <a:pt x="500630" y="38111"/>
                  </a:lnTo>
                  <a:lnTo>
                    <a:pt x="530105" y="38100"/>
                  </a:lnTo>
                  <a:lnTo>
                    <a:pt x="561467" y="38100"/>
                  </a:lnTo>
                  <a:lnTo>
                    <a:pt x="562694" y="38100"/>
                  </a:lnTo>
                  <a:lnTo>
                    <a:pt x="565941" y="39982"/>
                  </a:lnTo>
                  <a:lnTo>
                    <a:pt x="569736" y="42464"/>
                  </a:lnTo>
                  <a:lnTo>
                    <a:pt x="576642" y="44188"/>
                  </a:lnTo>
                  <a:lnTo>
                    <a:pt x="596900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5" name="Google Shape;475;p12"/>
          <p:cNvGrpSpPr/>
          <p:nvPr/>
        </p:nvGrpSpPr>
        <p:grpSpPr>
          <a:xfrm>
            <a:off x="9982200" y="3009900"/>
            <a:ext cx="908051" cy="272941"/>
            <a:chOff x="9982200" y="3009900"/>
            <a:chExt cx="908051" cy="272941"/>
          </a:xfrm>
        </p:grpSpPr>
        <p:sp>
          <p:nvSpPr>
            <p:cNvPr id="476" name="Google Shape;476;p12"/>
            <p:cNvSpPr/>
            <p:nvPr/>
          </p:nvSpPr>
          <p:spPr>
            <a:xfrm>
              <a:off x="10033000" y="3009900"/>
              <a:ext cx="38101" cy="12701"/>
            </a:xfrm>
            <a:custGeom>
              <a:rect b="b" l="l" r="r" t="t"/>
              <a:pathLst>
                <a:path extrusionOk="0" h="12701" w="38101">
                  <a:moveTo>
                    <a:pt x="0" y="0"/>
                  </a:moveTo>
                  <a:lnTo>
                    <a:pt x="0" y="0"/>
                  </a:lnTo>
                  <a:lnTo>
                    <a:pt x="3373" y="0"/>
                  </a:lnTo>
                  <a:lnTo>
                    <a:pt x="6907" y="1881"/>
                  </a:lnTo>
                  <a:lnTo>
                    <a:pt x="15732" y="9459"/>
                  </a:lnTo>
                  <a:lnTo>
                    <a:pt x="21338" y="11260"/>
                  </a:lnTo>
                  <a:lnTo>
                    <a:pt x="3810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12"/>
            <p:cNvSpPr/>
            <p:nvPr/>
          </p:nvSpPr>
          <p:spPr>
            <a:xfrm>
              <a:off x="10001250" y="3041650"/>
              <a:ext cx="165101" cy="31489"/>
            </a:xfrm>
            <a:custGeom>
              <a:rect b="b" l="l" r="r" t="t"/>
              <a:pathLst>
                <a:path extrusionOk="0" h="31489" w="165101">
                  <a:moveTo>
                    <a:pt x="0" y="25400"/>
                  </a:moveTo>
                  <a:lnTo>
                    <a:pt x="0" y="25400"/>
                  </a:lnTo>
                  <a:lnTo>
                    <a:pt x="0" y="28771"/>
                  </a:lnTo>
                  <a:lnTo>
                    <a:pt x="706" y="29764"/>
                  </a:lnTo>
                  <a:lnTo>
                    <a:pt x="1882" y="30425"/>
                  </a:lnTo>
                  <a:lnTo>
                    <a:pt x="8837" y="31488"/>
                  </a:lnTo>
                  <a:lnTo>
                    <a:pt x="19124" y="30993"/>
                  </a:lnTo>
                  <a:lnTo>
                    <a:pt x="47299" y="26276"/>
                  </a:lnTo>
                  <a:lnTo>
                    <a:pt x="75483" y="20503"/>
                  </a:lnTo>
                  <a:lnTo>
                    <a:pt x="106345" y="12569"/>
                  </a:lnTo>
                  <a:lnTo>
                    <a:pt x="135126" y="2805"/>
                  </a:lnTo>
                  <a:lnTo>
                    <a:pt x="1651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12"/>
            <p:cNvSpPr/>
            <p:nvPr/>
          </p:nvSpPr>
          <p:spPr>
            <a:xfrm>
              <a:off x="9982200" y="3086100"/>
              <a:ext cx="139701" cy="195294"/>
            </a:xfrm>
            <a:custGeom>
              <a:rect b="b" l="l" r="r" t="t"/>
              <a:pathLst>
                <a:path extrusionOk="0" h="195294" w="139701">
                  <a:moveTo>
                    <a:pt x="139700" y="0"/>
                  </a:moveTo>
                  <a:lnTo>
                    <a:pt x="139700" y="0"/>
                  </a:lnTo>
                  <a:lnTo>
                    <a:pt x="139700" y="29475"/>
                  </a:lnTo>
                  <a:lnTo>
                    <a:pt x="137818" y="45657"/>
                  </a:lnTo>
                  <a:lnTo>
                    <a:pt x="129574" y="74948"/>
                  </a:lnTo>
                  <a:lnTo>
                    <a:pt x="120597" y="100407"/>
                  </a:lnTo>
                  <a:lnTo>
                    <a:pt x="102644" y="128661"/>
                  </a:lnTo>
                  <a:lnTo>
                    <a:pt x="75502" y="157087"/>
                  </a:lnTo>
                  <a:lnTo>
                    <a:pt x="48091" y="178978"/>
                  </a:lnTo>
                  <a:lnTo>
                    <a:pt x="28237" y="191595"/>
                  </a:lnTo>
                  <a:lnTo>
                    <a:pt x="15031" y="195293"/>
                  </a:lnTo>
                  <a:lnTo>
                    <a:pt x="8326" y="194277"/>
                  </a:lnTo>
                  <a:lnTo>
                    <a:pt x="0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12"/>
            <p:cNvSpPr/>
            <p:nvPr/>
          </p:nvSpPr>
          <p:spPr>
            <a:xfrm>
              <a:off x="10026650" y="3111500"/>
              <a:ext cx="196851" cy="171341"/>
            </a:xfrm>
            <a:custGeom>
              <a:rect b="b" l="l" r="r" t="t"/>
              <a:pathLst>
                <a:path extrusionOk="0" h="171341" w="196851">
                  <a:moveTo>
                    <a:pt x="0" y="0"/>
                  </a:moveTo>
                  <a:lnTo>
                    <a:pt x="0" y="0"/>
                  </a:lnTo>
                  <a:lnTo>
                    <a:pt x="17676" y="29886"/>
                  </a:lnTo>
                  <a:lnTo>
                    <a:pt x="34013" y="56782"/>
                  </a:lnTo>
                  <a:lnTo>
                    <a:pt x="47315" y="75385"/>
                  </a:lnTo>
                  <a:lnTo>
                    <a:pt x="64771" y="92790"/>
                  </a:lnTo>
                  <a:lnTo>
                    <a:pt x="66463" y="95727"/>
                  </a:lnTo>
                  <a:lnTo>
                    <a:pt x="97075" y="123624"/>
                  </a:lnTo>
                  <a:lnTo>
                    <a:pt x="112361" y="140993"/>
                  </a:lnTo>
                  <a:lnTo>
                    <a:pt x="141988" y="156683"/>
                  </a:lnTo>
                  <a:lnTo>
                    <a:pt x="166852" y="170198"/>
                  </a:lnTo>
                  <a:lnTo>
                    <a:pt x="185351" y="171340"/>
                  </a:lnTo>
                  <a:lnTo>
                    <a:pt x="190094" y="169519"/>
                  </a:lnTo>
                  <a:lnTo>
                    <a:pt x="196850" y="165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12"/>
            <p:cNvSpPr/>
            <p:nvPr/>
          </p:nvSpPr>
          <p:spPr>
            <a:xfrm>
              <a:off x="10293350" y="3132120"/>
              <a:ext cx="158751" cy="105526"/>
            </a:xfrm>
            <a:custGeom>
              <a:rect b="b" l="l" r="r" t="t"/>
              <a:pathLst>
                <a:path extrusionOk="0" h="105526" w="158751">
                  <a:moveTo>
                    <a:pt x="0" y="4780"/>
                  </a:moveTo>
                  <a:lnTo>
                    <a:pt x="0" y="4780"/>
                  </a:lnTo>
                  <a:lnTo>
                    <a:pt x="0" y="16989"/>
                  </a:lnTo>
                  <a:lnTo>
                    <a:pt x="1882" y="22671"/>
                  </a:lnTo>
                  <a:lnTo>
                    <a:pt x="5070" y="29665"/>
                  </a:lnTo>
                  <a:lnTo>
                    <a:pt x="10985" y="55269"/>
                  </a:lnTo>
                  <a:lnTo>
                    <a:pt x="12474" y="86583"/>
                  </a:lnTo>
                  <a:lnTo>
                    <a:pt x="12691" y="105525"/>
                  </a:lnTo>
                  <a:lnTo>
                    <a:pt x="13404" y="99731"/>
                  </a:lnTo>
                  <a:lnTo>
                    <a:pt x="19168" y="72060"/>
                  </a:lnTo>
                  <a:lnTo>
                    <a:pt x="27810" y="42542"/>
                  </a:lnTo>
                  <a:lnTo>
                    <a:pt x="33954" y="27101"/>
                  </a:lnTo>
                  <a:lnTo>
                    <a:pt x="40020" y="19874"/>
                  </a:lnTo>
                  <a:lnTo>
                    <a:pt x="47420" y="15016"/>
                  </a:lnTo>
                  <a:lnTo>
                    <a:pt x="55413" y="12858"/>
                  </a:lnTo>
                  <a:lnTo>
                    <a:pt x="61786" y="13779"/>
                  </a:lnTo>
                  <a:lnTo>
                    <a:pt x="64474" y="15013"/>
                  </a:lnTo>
                  <a:lnTo>
                    <a:pt x="69342" y="22028"/>
                  </a:lnTo>
                  <a:lnTo>
                    <a:pt x="74168" y="35996"/>
                  </a:lnTo>
                  <a:lnTo>
                    <a:pt x="76081" y="66132"/>
                  </a:lnTo>
                  <a:lnTo>
                    <a:pt x="76190" y="79351"/>
                  </a:lnTo>
                  <a:lnTo>
                    <a:pt x="76898" y="79189"/>
                  </a:lnTo>
                  <a:lnTo>
                    <a:pt x="79568" y="77126"/>
                  </a:lnTo>
                  <a:lnTo>
                    <a:pt x="81225" y="73858"/>
                  </a:lnTo>
                  <a:lnTo>
                    <a:pt x="93328" y="46130"/>
                  </a:lnTo>
                  <a:lnTo>
                    <a:pt x="102193" y="20291"/>
                  </a:lnTo>
                  <a:lnTo>
                    <a:pt x="111497" y="9298"/>
                  </a:lnTo>
                  <a:lnTo>
                    <a:pt x="122486" y="1963"/>
                  </a:lnTo>
                  <a:lnTo>
                    <a:pt x="128051" y="0"/>
                  </a:lnTo>
                  <a:lnTo>
                    <a:pt x="130523" y="183"/>
                  </a:lnTo>
                  <a:lnTo>
                    <a:pt x="135151" y="2266"/>
                  </a:lnTo>
                  <a:lnTo>
                    <a:pt x="139560" y="9307"/>
                  </a:lnTo>
                  <a:lnTo>
                    <a:pt x="144127" y="23290"/>
                  </a:lnTo>
                  <a:lnTo>
                    <a:pt x="150906" y="54209"/>
                  </a:lnTo>
                  <a:lnTo>
                    <a:pt x="152908" y="71497"/>
                  </a:lnTo>
                  <a:lnTo>
                    <a:pt x="158750" y="8098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12"/>
            <p:cNvSpPr/>
            <p:nvPr/>
          </p:nvSpPr>
          <p:spPr>
            <a:xfrm>
              <a:off x="10477535" y="3126670"/>
              <a:ext cx="76166" cy="94733"/>
            </a:xfrm>
            <a:custGeom>
              <a:rect b="b" l="l" r="r" t="t"/>
              <a:pathLst>
                <a:path extrusionOk="0" h="94733" w="76166">
                  <a:moveTo>
                    <a:pt x="44415" y="16580"/>
                  </a:moveTo>
                  <a:lnTo>
                    <a:pt x="44415" y="16580"/>
                  </a:lnTo>
                  <a:lnTo>
                    <a:pt x="38948" y="178"/>
                  </a:lnTo>
                  <a:lnTo>
                    <a:pt x="37243" y="0"/>
                  </a:lnTo>
                  <a:lnTo>
                    <a:pt x="20467" y="6601"/>
                  </a:lnTo>
                  <a:lnTo>
                    <a:pt x="14252" y="12380"/>
                  </a:lnTo>
                  <a:lnTo>
                    <a:pt x="6786" y="25448"/>
                  </a:lnTo>
                  <a:lnTo>
                    <a:pt x="2997" y="37455"/>
                  </a:lnTo>
                  <a:lnTo>
                    <a:pt x="563" y="64395"/>
                  </a:lnTo>
                  <a:lnTo>
                    <a:pt x="0" y="93468"/>
                  </a:lnTo>
                  <a:lnTo>
                    <a:pt x="1398" y="94649"/>
                  </a:lnTo>
                  <a:lnTo>
                    <a:pt x="3744" y="94732"/>
                  </a:lnTo>
                  <a:lnTo>
                    <a:pt x="14273" y="93166"/>
                  </a:lnTo>
                  <a:lnTo>
                    <a:pt x="16560" y="91626"/>
                  </a:lnTo>
                  <a:lnTo>
                    <a:pt x="39284" y="60840"/>
                  </a:lnTo>
                  <a:lnTo>
                    <a:pt x="50647" y="39795"/>
                  </a:lnTo>
                  <a:lnTo>
                    <a:pt x="52802" y="34173"/>
                  </a:lnTo>
                  <a:lnTo>
                    <a:pt x="53317" y="24164"/>
                  </a:lnTo>
                  <a:lnTo>
                    <a:pt x="51267" y="12982"/>
                  </a:lnTo>
                  <a:lnTo>
                    <a:pt x="50809" y="33616"/>
                  </a:lnTo>
                  <a:lnTo>
                    <a:pt x="55844" y="50467"/>
                  </a:lnTo>
                  <a:lnTo>
                    <a:pt x="63632" y="65503"/>
                  </a:lnTo>
                  <a:lnTo>
                    <a:pt x="67772" y="70074"/>
                  </a:lnTo>
                  <a:lnTo>
                    <a:pt x="76165" y="7373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12"/>
            <p:cNvSpPr/>
            <p:nvPr/>
          </p:nvSpPr>
          <p:spPr>
            <a:xfrm>
              <a:off x="10591800" y="3117850"/>
              <a:ext cx="88901" cy="113441"/>
            </a:xfrm>
            <a:custGeom>
              <a:rect b="b" l="l" r="r" t="t"/>
              <a:pathLst>
                <a:path extrusionOk="0" h="113441" w="88901">
                  <a:moveTo>
                    <a:pt x="0" y="0"/>
                  </a:moveTo>
                  <a:lnTo>
                    <a:pt x="0" y="0"/>
                  </a:lnTo>
                  <a:lnTo>
                    <a:pt x="3371" y="3371"/>
                  </a:lnTo>
                  <a:lnTo>
                    <a:pt x="14927" y="32603"/>
                  </a:lnTo>
                  <a:lnTo>
                    <a:pt x="20389" y="63612"/>
                  </a:lnTo>
                  <a:lnTo>
                    <a:pt x="25106" y="86909"/>
                  </a:lnTo>
                  <a:lnTo>
                    <a:pt x="25205" y="86867"/>
                  </a:lnTo>
                  <a:lnTo>
                    <a:pt x="25397" y="57845"/>
                  </a:lnTo>
                  <a:lnTo>
                    <a:pt x="27282" y="29929"/>
                  </a:lnTo>
                  <a:lnTo>
                    <a:pt x="30470" y="20358"/>
                  </a:lnTo>
                  <a:lnTo>
                    <a:pt x="32307" y="17805"/>
                  </a:lnTo>
                  <a:lnTo>
                    <a:pt x="40326" y="10337"/>
                  </a:lnTo>
                  <a:lnTo>
                    <a:pt x="46381" y="8122"/>
                  </a:lnTo>
                  <a:lnTo>
                    <a:pt x="49970" y="7532"/>
                  </a:lnTo>
                  <a:lnTo>
                    <a:pt x="55839" y="8757"/>
                  </a:lnTo>
                  <a:lnTo>
                    <a:pt x="58394" y="10071"/>
                  </a:lnTo>
                  <a:lnTo>
                    <a:pt x="68730" y="25405"/>
                  </a:lnTo>
                  <a:lnTo>
                    <a:pt x="79087" y="55165"/>
                  </a:lnTo>
                  <a:lnTo>
                    <a:pt x="81866" y="82158"/>
                  </a:lnTo>
                  <a:lnTo>
                    <a:pt x="82510" y="111397"/>
                  </a:lnTo>
                  <a:lnTo>
                    <a:pt x="83229" y="112365"/>
                  </a:lnTo>
                  <a:lnTo>
                    <a:pt x="85909" y="113440"/>
                  </a:lnTo>
                  <a:lnTo>
                    <a:pt x="86906" y="113021"/>
                  </a:lnTo>
                  <a:lnTo>
                    <a:pt x="88900" y="107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12"/>
            <p:cNvSpPr/>
            <p:nvPr/>
          </p:nvSpPr>
          <p:spPr>
            <a:xfrm>
              <a:off x="10706100" y="3048601"/>
              <a:ext cx="184151" cy="202600"/>
            </a:xfrm>
            <a:custGeom>
              <a:rect b="b" l="l" r="r" t="t"/>
              <a:pathLst>
                <a:path extrusionOk="0" h="202600" w="184151">
                  <a:moveTo>
                    <a:pt x="0" y="18449"/>
                  </a:moveTo>
                  <a:lnTo>
                    <a:pt x="0" y="18449"/>
                  </a:lnTo>
                  <a:lnTo>
                    <a:pt x="15581" y="6240"/>
                  </a:lnTo>
                  <a:lnTo>
                    <a:pt x="26681" y="2439"/>
                  </a:lnTo>
                  <a:lnTo>
                    <a:pt x="51052" y="0"/>
                  </a:lnTo>
                  <a:lnTo>
                    <a:pt x="69924" y="2948"/>
                  </a:lnTo>
                  <a:lnTo>
                    <a:pt x="82181" y="8290"/>
                  </a:lnTo>
                  <a:lnTo>
                    <a:pt x="90280" y="17712"/>
                  </a:lnTo>
                  <a:lnTo>
                    <a:pt x="94267" y="41561"/>
                  </a:lnTo>
                  <a:lnTo>
                    <a:pt x="94254" y="54617"/>
                  </a:lnTo>
                  <a:lnTo>
                    <a:pt x="89389" y="74713"/>
                  </a:lnTo>
                  <a:lnTo>
                    <a:pt x="75459" y="102705"/>
                  </a:lnTo>
                  <a:lnTo>
                    <a:pt x="57643" y="133108"/>
                  </a:lnTo>
                  <a:lnTo>
                    <a:pt x="53842" y="141375"/>
                  </a:lnTo>
                  <a:lnTo>
                    <a:pt x="51200" y="159032"/>
                  </a:lnTo>
                  <a:lnTo>
                    <a:pt x="52860" y="163951"/>
                  </a:lnTo>
                  <a:lnTo>
                    <a:pt x="54288" y="166250"/>
                  </a:lnTo>
                  <a:lnTo>
                    <a:pt x="56654" y="167783"/>
                  </a:lnTo>
                  <a:lnTo>
                    <a:pt x="63044" y="169486"/>
                  </a:lnTo>
                  <a:lnTo>
                    <a:pt x="92821" y="165644"/>
                  </a:lnTo>
                  <a:lnTo>
                    <a:pt x="121165" y="165355"/>
                  </a:lnTo>
                  <a:lnTo>
                    <a:pt x="149361" y="170979"/>
                  </a:lnTo>
                  <a:lnTo>
                    <a:pt x="172966" y="181630"/>
                  </a:lnTo>
                  <a:lnTo>
                    <a:pt x="178708" y="185753"/>
                  </a:lnTo>
                  <a:lnTo>
                    <a:pt x="181732" y="191820"/>
                  </a:lnTo>
                  <a:lnTo>
                    <a:pt x="184150" y="20259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4" name="Google Shape;484;p12"/>
          <p:cNvGrpSpPr/>
          <p:nvPr/>
        </p:nvGrpSpPr>
        <p:grpSpPr>
          <a:xfrm>
            <a:off x="9417050" y="1790700"/>
            <a:ext cx="920370" cy="488099"/>
            <a:chOff x="9417050" y="1790700"/>
            <a:chExt cx="920370" cy="488099"/>
          </a:xfrm>
        </p:grpSpPr>
        <p:sp>
          <p:nvSpPr>
            <p:cNvPr id="485" name="Google Shape;485;p12"/>
            <p:cNvSpPr/>
            <p:nvPr/>
          </p:nvSpPr>
          <p:spPr>
            <a:xfrm>
              <a:off x="9417050" y="1790700"/>
              <a:ext cx="247651" cy="31382"/>
            </a:xfrm>
            <a:custGeom>
              <a:rect b="b" l="l" r="r" t="t"/>
              <a:pathLst>
                <a:path extrusionOk="0" h="31382" w="247651">
                  <a:moveTo>
                    <a:pt x="0" y="0"/>
                  </a:moveTo>
                  <a:lnTo>
                    <a:pt x="0" y="0"/>
                  </a:lnTo>
                  <a:lnTo>
                    <a:pt x="28163" y="13141"/>
                  </a:lnTo>
                  <a:lnTo>
                    <a:pt x="56835" y="25439"/>
                  </a:lnTo>
                  <a:lnTo>
                    <a:pt x="66888" y="28945"/>
                  </a:lnTo>
                  <a:lnTo>
                    <a:pt x="97699" y="31381"/>
                  </a:lnTo>
                  <a:lnTo>
                    <a:pt x="125499" y="30972"/>
                  </a:lnTo>
                  <a:lnTo>
                    <a:pt x="155182" y="26273"/>
                  </a:lnTo>
                  <a:lnTo>
                    <a:pt x="184516" y="23633"/>
                  </a:lnTo>
                  <a:lnTo>
                    <a:pt x="214316" y="19318"/>
                  </a:lnTo>
                  <a:lnTo>
                    <a:pt x="223270" y="19129"/>
                  </a:lnTo>
                  <a:lnTo>
                    <a:pt x="228112" y="17204"/>
                  </a:lnTo>
                  <a:lnTo>
                    <a:pt x="232616" y="14702"/>
                  </a:lnTo>
                  <a:lnTo>
                    <a:pt x="241257" y="13095"/>
                  </a:lnTo>
                  <a:lnTo>
                    <a:pt x="24765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12"/>
            <p:cNvSpPr/>
            <p:nvPr/>
          </p:nvSpPr>
          <p:spPr>
            <a:xfrm>
              <a:off x="9645650" y="1873250"/>
              <a:ext cx="57151" cy="195364"/>
            </a:xfrm>
            <a:custGeom>
              <a:rect b="b" l="l" r="r" t="t"/>
              <a:pathLst>
                <a:path extrusionOk="0" h="195364" w="57151">
                  <a:moveTo>
                    <a:pt x="0" y="0"/>
                  </a:moveTo>
                  <a:lnTo>
                    <a:pt x="0" y="0"/>
                  </a:lnTo>
                  <a:lnTo>
                    <a:pt x="14502" y="22395"/>
                  </a:lnTo>
                  <a:lnTo>
                    <a:pt x="23144" y="45466"/>
                  </a:lnTo>
                  <a:lnTo>
                    <a:pt x="35120" y="72925"/>
                  </a:lnTo>
                  <a:lnTo>
                    <a:pt x="42077" y="98827"/>
                  </a:lnTo>
                  <a:lnTo>
                    <a:pt x="48868" y="127576"/>
                  </a:lnTo>
                  <a:lnTo>
                    <a:pt x="54909" y="157676"/>
                  </a:lnTo>
                  <a:lnTo>
                    <a:pt x="57019" y="189322"/>
                  </a:lnTo>
                  <a:lnTo>
                    <a:pt x="57124" y="195363"/>
                  </a:lnTo>
                  <a:lnTo>
                    <a:pt x="57150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12"/>
            <p:cNvSpPr/>
            <p:nvPr/>
          </p:nvSpPr>
          <p:spPr>
            <a:xfrm>
              <a:off x="9683750" y="2012950"/>
              <a:ext cx="50801" cy="56036"/>
            </a:xfrm>
            <a:custGeom>
              <a:rect b="b" l="l" r="r" t="t"/>
              <a:pathLst>
                <a:path extrusionOk="0" h="56036" w="50801">
                  <a:moveTo>
                    <a:pt x="0" y="31750"/>
                  </a:moveTo>
                  <a:lnTo>
                    <a:pt x="0" y="31750"/>
                  </a:lnTo>
                  <a:lnTo>
                    <a:pt x="5070" y="44842"/>
                  </a:lnTo>
                  <a:lnTo>
                    <a:pt x="8837" y="48152"/>
                  </a:lnTo>
                  <a:lnTo>
                    <a:pt x="21372" y="54641"/>
                  </a:lnTo>
                  <a:lnTo>
                    <a:pt x="26666" y="56035"/>
                  </a:lnTo>
                  <a:lnTo>
                    <a:pt x="29067" y="55701"/>
                  </a:lnTo>
                  <a:lnTo>
                    <a:pt x="33614" y="53449"/>
                  </a:lnTo>
                  <a:lnTo>
                    <a:pt x="40143" y="48214"/>
                  </a:lnTo>
                  <a:lnTo>
                    <a:pt x="42536" y="42360"/>
                  </a:lnTo>
                  <a:lnTo>
                    <a:pt x="508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12"/>
            <p:cNvSpPr/>
            <p:nvPr/>
          </p:nvSpPr>
          <p:spPr>
            <a:xfrm>
              <a:off x="9627894" y="1881173"/>
              <a:ext cx="55857" cy="61928"/>
            </a:xfrm>
            <a:custGeom>
              <a:rect b="b" l="l" r="r" t="t"/>
              <a:pathLst>
                <a:path extrusionOk="0" h="61928" w="55857">
                  <a:moveTo>
                    <a:pt x="5056" y="61927"/>
                  </a:moveTo>
                  <a:lnTo>
                    <a:pt x="5056" y="61927"/>
                  </a:lnTo>
                  <a:lnTo>
                    <a:pt x="30" y="41205"/>
                  </a:lnTo>
                  <a:lnTo>
                    <a:pt x="0" y="30845"/>
                  </a:lnTo>
                  <a:lnTo>
                    <a:pt x="7623" y="12635"/>
                  </a:lnTo>
                  <a:lnTo>
                    <a:pt x="13655" y="3734"/>
                  </a:lnTo>
                  <a:lnTo>
                    <a:pt x="17815" y="786"/>
                  </a:lnTo>
                  <a:lnTo>
                    <a:pt x="19911" y="0"/>
                  </a:lnTo>
                  <a:lnTo>
                    <a:pt x="22015" y="181"/>
                  </a:lnTo>
                  <a:lnTo>
                    <a:pt x="26234" y="2264"/>
                  </a:lnTo>
                  <a:lnTo>
                    <a:pt x="32576" y="10774"/>
                  </a:lnTo>
                  <a:lnTo>
                    <a:pt x="41628" y="31574"/>
                  </a:lnTo>
                  <a:lnTo>
                    <a:pt x="46858" y="35765"/>
                  </a:lnTo>
                  <a:lnTo>
                    <a:pt x="55856" y="5557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12"/>
            <p:cNvSpPr/>
            <p:nvPr/>
          </p:nvSpPr>
          <p:spPr>
            <a:xfrm>
              <a:off x="9658350" y="1885950"/>
              <a:ext cx="69851" cy="44451"/>
            </a:xfrm>
            <a:custGeom>
              <a:rect b="b" l="l" r="r" t="t"/>
              <a:pathLst>
                <a:path extrusionOk="0" h="44451" w="69851">
                  <a:moveTo>
                    <a:pt x="0" y="0"/>
                  </a:moveTo>
                  <a:lnTo>
                    <a:pt x="0" y="0"/>
                  </a:lnTo>
                  <a:lnTo>
                    <a:pt x="15166" y="0"/>
                  </a:lnTo>
                  <a:lnTo>
                    <a:pt x="16460" y="706"/>
                  </a:lnTo>
                  <a:lnTo>
                    <a:pt x="17324" y="1881"/>
                  </a:lnTo>
                  <a:lnTo>
                    <a:pt x="18283" y="5070"/>
                  </a:lnTo>
                  <a:lnTo>
                    <a:pt x="18709" y="8838"/>
                  </a:lnTo>
                  <a:lnTo>
                    <a:pt x="19528" y="10126"/>
                  </a:lnTo>
                  <a:lnTo>
                    <a:pt x="20779" y="10984"/>
                  </a:lnTo>
                  <a:lnTo>
                    <a:pt x="24488" y="12361"/>
                  </a:lnTo>
                  <a:lnTo>
                    <a:pt x="24995" y="14431"/>
                  </a:lnTo>
                  <a:lnTo>
                    <a:pt x="25130" y="15971"/>
                  </a:lnTo>
                  <a:lnTo>
                    <a:pt x="25926" y="16997"/>
                  </a:lnTo>
                  <a:lnTo>
                    <a:pt x="28690" y="18138"/>
                  </a:lnTo>
                  <a:lnTo>
                    <a:pt x="29711" y="19147"/>
                  </a:lnTo>
                  <a:lnTo>
                    <a:pt x="30844" y="22151"/>
                  </a:lnTo>
                  <a:lnTo>
                    <a:pt x="32557" y="23234"/>
                  </a:lnTo>
                  <a:lnTo>
                    <a:pt x="60678" y="31811"/>
                  </a:lnTo>
                  <a:lnTo>
                    <a:pt x="68504" y="37132"/>
                  </a:lnTo>
                  <a:lnTo>
                    <a:pt x="69252" y="39552"/>
                  </a:lnTo>
                  <a:lnTo>
                    <a:pt x="69850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12"/>
            <p:cNvSpPr/>
            <p:nvPr/>
          </p:nvSpPr>
          <p:spPr>
            <a:xfrm>
              <a:off x="9810750" y="2070100"/>
              <a:ext cx="44451" cy="31751"/>
            </a:xfrm>
            <a:custGeom>
              <a:rect b="b" l="l" r="r" t="t"/>
              <a:pathLst>
                <a:path extrusionOk="0" h="31751" w="44451">
                  <a:moveTo>
                    <a:pt x="0" y="31750"/>
                  </a:moveTo>
                  <a:lnTo>
                    <a:pt x="0" y="31750"/>
                  </a:lnTo>
                  <a:lnTo>
                    <a:pt x="0" y="28379"/>
                  </a:lnTo>
                  <a:lnTo>
                    <a:pt x="706" y="27386"/>
                  </a:lnTo>
                  <a:lnTo>
                    <a:pt x="1882" y="26724"/>
                  </a:lnTo>
                  <a:lnTo>
                    <a:pt x="3371" y="26283"/>
                  </a:lnTo>
                  <a:lnTo>
                    <a:pt x="23765" y="11172"/>
                  </a:lnTo>
                  <a:lnTo>
                    <a:pt x="38901" y="6597"/>
                  </a:lnTo>
                  <a:lnTo>
                    <a:pt x="444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12"/>
            <p:cNvSpPr/>
            <p:nvPr/>
          </p:nvSpPr>
          <p:spPr>
            <a:xfrm>
              <a:off x="9772650" y="2108200"/>
              <a:ext cx="139701" cy="50801"/>
            </a:xfrm>
            <a:custGeom>
              <a:rect b="b" l="l" r="r" t="t"/>
              <a:pathLst>
                <a:path extrusionOk="0" h="50801" w="139701">
                  <a:moveTo>
                    <a:pt x="0" y="50800"/>
                  </a:moveTo>
                  <a:lnTo>
                    <a:pt x="0" y="50800"/>
                  </a:lnTo>
                  <a:lnTo>
                    <a:pt x="28835" y="39263"/>
                  </a:lnTo>
                  <a:lnTo>
                    <a:pt x="58247" y="24794"/>
                  </a:lnTo>
                  <a:lnTo>
                    <a:pt x="87862" y="11718"/>
                  </a:lnTo>
                  <a:lnTo>
                    <a:pt x="118070" y="3450"/>
                  </a:lnTo>
                  <a:lnTo>
                    <a:pt x="132733" y="454"/>
                  </a:lnTo>
                  <a:lnTo>
                    <a:pt x="139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12"/>
            <p:cNvSpPr/>
            <p:nvPr/>
          </p:nvSpPr>
          <p:spPr>
            <a:xfrm>
              <a:off x="9785350" y="2146300"/>
              <a:ext cx="88901" cy="132499"/>
            </a:xfrm>
            <a:custGeom>
              <a:rect b="b" l="l" r="r" t="t"/>
              <a:pathLst>
                <a:path extrusionOk="0" h="132499" w="88901">
                  <a:moveTo>
                    <a:pt x="88900" y="0"/>
                  </a:moveTo>
                  <a:lnTo>
                    <a:pt x="88900" y="0"/>
                  </a:lnTo>
                  <a:lnTo>
                    <a:pt x="88195" y="29684"/>
                  </a:lnTo>
                  <a:lnTo>
                    <a:pt x="81728" y="58270"/>
                  </a:lnTo>
                  <a:lnTo>
                    <a:pt x="64952" y="89047"/>
                  </a:lnTo>
                  <a:lnTo>
                    <a:pt x="52211" y="113623"/>
                  </a:lnTo>
                  <a:lnTo>
                    <a:pt x="38047" y="126878"/>
                  </a:lnTo>
                  <a:lnTo>
                    <a:pt x="28755" y="131432"/>
                  </a:lnTo>
                  <a:lnTo>
                    <a:pt x="23834" y="132498"/>
                  </a:lnTo>
                  <a:lnTo>
                    <a:pt x="13726" y="129726"/>
                  </a:lnTo>
                  <a:lnTo>
                    <a:pt x="0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12"/>
            <p:cNvSpPr/>
            <p:nvPr/>
          </p:nvSpPr>
          <p:spPr>
            <a:xfrm>
              <a:off x="9779000" y="2190750"/>
              <a:ext cx="152401" cy="76201"/>
            </a:xfrm>
            <a:custGeom>
              <a:rect b="b" l="l" r="r" t="t"/>
              <a:pathLst>
                <a:path extrusionOk="0" h="76201" w="152401">
                  <a:moveTo>
                    <a:pt x="0" y="0"/>
                  </a:moveTo>
                  <a:lnTo>
                    <a:pt x="0" y="0"/>
                  </a:lnTo>
                  <a:lnTo>
                    <a:pt x="17676" y="0"/>
                  </a:lnTo>
                  <a:lnTo>
                    <a:pt x="25731" y="3763"/>
                  </a:lnTo>
                  <a:lnTo>
                    <a:pt x="52710" y="20705"/>
                  </a:lnTo>
                  <a:lnTo>
                    <a:pt x="84428" y="43313"/>
                  </a:lnTo>
                  <a:lnTo>
                    <a:pt x="114073" y="64448"/>
                  </a:lnTo>
                  <a:lnTo>
                    <a:pt x="122072" y="71620"/>
                  </a:lnTo>
                  <a:lnTo>
                    <a:pt x="128573" y="74165"/>
                  </a:lnTo>
                  <a:lnTo>
                    <a:pt x="152400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12"/>
            <p:cNvSpPr/>
            <p:nvPr/>
          </p:nvSpPr>
          <p:spPr>
            <a:xfrm>
              <a:off x="9994900" y="2134340"/>
              <a:ext cx="107951" cy="87576"/>
            </a:xfrm>
            <a:custGeom>
              <a:rect b="b" l="l" r="r" t="t"/>
              <a:pathLst>
                <a:path extrusionOk="0" h="87576" w="107951">
                  <a:moveTo>
                    <a:pt x="0" y="18310"/>
                  </a:moveTo>
                  <a:lnTo>
                    <a:pt x="0" y="18310"/>
                  </a:lnTo>
                  <a:lnTo>
                    <a:pt x="3373" y="21681"/>
                  </a:lnTo>
                  <a:lnTo>
                    <a:pt x="14927" y="50913"/>
                  </a:lnTo>
                  <a:lnTo>
                    <a:pt x="18687" y="81493"/>
                  </a:lnTo>
                  <a:lnTo>
                    <a:pt x="19019" y="87575"/>
                  </a:lnTo>
                  <a:lnTo>
                    <a:pt x="19754" y="60702"/>
                  </a:lnTo>
                  <a:lnTo>
                    <a:pt x="25518" y="36659"/>
                  </a:lnTo>
                  <a:lnTo>
                    <a:pt x="26889" y="34776"/>
                  </a:lnTo>
                  <a:lnTo>
                    <a:pt x="30295" y="32684"/>
                  </a:lnTo>
                  <a:lnTo>
                    <a:pt x="34161" y="31754"/>
                  </a:lnTo>
                  <a:lnTo>
                    <a:pt x="35474" y="32917"/>
                  </a:lnTo>
                  <a:lnTo>
                    <a:pt x="39463" y="43042"/>
                  </a:lnTo>
                  <a:lnTo>
                    <a:pt x="41126" y="45381"/>
                  </a:lnTo>
                  <a:lnTo>
                    <a:pt x="44013" y="59496"/>
                  </a:lnTo>
                  <a:lnTo>
                    <a:pt x="44364" y="62115"/>
                  </a:lnTo>
                  <a:lnTo>
                    <a:pt x="47796" y="59198"/>
                  </a:lnTo>
                  <a:lnTo>
                    <a:pt x="49464" y="55767"/>
                  </a:lnTo>
                  <a:lnTo>
                    <a:pt x="57590" y="36746"/>
                  </a:lnTo>
                  <a:lnTo>
                    <a:pt x="71770" y="11906"/>
                  </a:lnTo>
                  <a:lnTo>
                    <a:pt x="78466" y="4881"/>
                  </a:lnTo>
                  <a:lnTo>
                    <a:pt x="83793" y="1758"/>
                  </a:lnTo>
                  <a:lnTo>
                    <a:pt x="90757" y="0"/>
                  </a:lnTo>
                  <a:lnTo>
                    <a:pt x="92961" y="1870"/>
                  </a:lnTo>
                  <a:lnTo>
                    <a:pt x="97290" y="9592"/>
                  </a:lnTo>
                  <a:lnTo>
                    <a:pt x="100748" y="26727"/>
                  </a:lnTo>
                  <a:lnTo>
                    <a:pt x="101526" y="55831"/>
                  </a:lnTo>
                  <a:lnTo>
                    <a:pt x="101566" y="62738"/>
                  </a:lnTo>
                  <a:lnTo>
                    <a:pt x="102284" y="64862"/>
                  </a:lnTo>
                  <a:lnTo>
                    <a:pt x="103467" y="66278"/>
                  </a:lnTo>
                  <a:lnTo>
                    <a:pt x="107950" y="6911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12"/>
            <p:cNvSpPr/>
            <p:nvPr/>
          </p:nvSpPr>
          <p:spPr>
            <a:xfrm>
              <a:off x="10153696" y="2101850"/>
              <a:ext cx="82505" cy="82551"/>
            </a:xfrm>
            <a:custGeom>
              <a:rect b="b" l="l" r="r" t="t"/>
              <a:pathLst>
                <a:path extrusionOk="0" h="82551" w="82505">
                  <a:moveTo>
                    <a:pt x="12654" y="0"/>
                  </a:moveTo>
                  <a:lnTo>
                    <a:pt x="12654" y="0"/>
                  </a:lnTo>
                  <a:lnTo>
                    <a:pt x="5913" y="6742"/>
                  </a:lnTo>
                  <a:lnTo>
                    <a:pt x="2603" y="13815"/>
                  </a:lnTo>
                  <a:lnTo>
                    <a:pt x="187" y="40080"/>
                  </a:lnTo>
                  <a:lnTo>
                    <a:pt x="0" y="57149"/>
                  </a:lnTo>
                  <a:lnTo>
                    <a:pt x="3737" y="64440"/>
                  </a:lnTo>
                  <a:lnTo>
                    <a:pt x="9396" y="70974"/>
                  </a:lnTo>
                  <a:lnTo>
                    <a:pt x="14263" y="73877"/>
                  </a:lnTo>
                  <a:lnTo>
                    <a:pt x="20970" y="75512"/>
                  </a:lnTo>
                  <a:lnTo>
                    <a:pt x="27168" y="72131"/>
                  </a:lnTo>
                  <a:lnTo>
                    <a:pt x="35905" y="65205"/>
                  </a:lnTo>
                  <a:lnTo>
                    <a:pt x="46704" y="45973"/>
                  </a:lnTo>
                  <a:lnTo>
                    <a:pt x="49954" y="30222"/>
                  </a:lnTo>
                  <a:lnTo>
                    <a:pt x="50649" y="20661"/>
                  </a:lnTo>
                  <a:lnTo>
                    <a:pt x="51438" y="29507"/>
                  </a:lnTo>
                  <a:lnTo>
                    <a:pt x="63584" y="59365"/>
                  </a:lnTo>
                  <a:lnTo>
                    <a:pt x="74011" y="75377"/>
                  </a:lnTo>
                  <a:lnTo>
                    <a:pt x="74725" y="77768"/>
                  </a:lnTo>
                  <a:lnTo>
                    <a:pt x="75908" y="79362"/>
                  </a:lnTo>
                  <a:lnTo>
                    <a:pt x="82504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12"/>
            <p:cNvSpPr/>
            <p:nvPr/>
          </p:nvSpPr>
          <p:spPr>
            <a:xfrm>
              <a:off x="10261600" y="2103514"/>
              <a:ext cx="75820" cy="77032"/>
            </a:xfrm>
            <a:custGeom>
              <a:rect b="b" l="l" r="r" t="t"/>
              <a:pathLst>
                <a:path extrusionOk="0" h="77032" w="75820">
                  <a:moveTo>
                    <a:pt x="0" y="42786"/>
                  </a:moveTo>
                  <a:lnTo>
                    <a:pt x="0" y="42786"/>
                  </a:lnTo>
                  <a:lnTo>
                    <a:pt x="3373" y="46157"/>
                  </a:lnTo>
                  <a:lnTo>
                    <a:pt x="5467" y="58366"/>
                  </a:lnTo>
                  <a:lnTo>
                    <a:pt x="6272" y="76162"/>
                  </a:lnTo>
                  <a:lnTo>
                    <a:pt x="7004" y="77031"/>
                  </a:lnTo>
                  <a:lnTo>
                    <a:pt x="8198" y="76905"/>
                  </a:lnTo>
                  <a:lnTo>
                    <a:pt x="9698" y="76115"/>
                  </a:lnTo>
                  <a:lnTo>
                    <a:pt x="10699" y="74178"/>
                  </a:lnTo>
                  <a:lnTo>
                    <a:pt x="12812" y="65414"/>
                  </a:lnTo>
                  <a:lnTo>
                    <a:pt x="15807" y="60369"/>
                  </a:lnTo>
                  <a:lnTo>
                    <a:pt x="20504" y="32262"/>
                  </a:lnTo>
                  <a:lnTo>
                    <a:pt x="27804" y="13583"/>
                  </a:lnTo>
                  <a:lnTo>
                    <a:pt x="33759" y="6759"/>
                  </a:lnTo>
                  <a:lnTo>
                    <a:pt x="41110" y="2079"/>
                  </a:lnTo>
                  <a:lnTo>
                    <a:pt x="49080" y="0"/>
                  </a:lnTo>
                  <a:lnTo>
                    <a:pt x="52477" y="856"/>
                  </a:lnTo>
                  <a:lnTo>
                    <a:pt x="58130" y="5571"/>
                  </a:lnTo>
                  <a:lnTo>
                    <a:pt x="71865" y="33700"/>
                  </a:lnTo>
                  <a:lnTo>
                    <a:pt x="75629" y="63575"/>
                  </a:lnTo>
                  <a:lnTo>
                    <a:pt x="75819" y="67229"/>
                  </a:lnTo>
                  <a:lnTo>
                    <a:pt x="75241" y="69664"/>
                  </a:lnTo>
                  <a:lnTo>
                    <a:pt x="74150" y="71288"/>
                  </a:lnTo>
                  <a:lnTo>
                    <a:pt x="72717" y="72371"/>
                  </a:lnTo>
                  <a:lnTo>
                    <a:pt x="69242" y="73573"/>
                  </a:lnTo>
                  <a:lnTo>
                    <a:pt x="63500" y="7453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12"/>
            <p:cNvSpPr/>
            <p:nvPr/>
          </p:nvSpPr>
          <p:spPr>
            <a:xfrm>
              <a:off x="10153650" y="2114812"/>
              <a:ext cx="69851" cy="31489"/>
            </a:xfrm>
            <a:custGeom>
              <a:rect b="b" l="l" r="r" t="t"/>
              <a:pathLst>
                <a:path extrusionOk="0" h="31489" w="69851">
                  <a:moveTo>
                    <a:pt x="0" y="6088"/>
                  </a:moveTo>
                  <a:lnTo>
                    <a:pt x="0" y="6088"/>
                  </a:lnTo>
                  <a:lnTo>
                    <a:pt x="3371" y="2717"/>
                  </a:lnTo>
                  <a:lnTo>
                    <a:pt x="6908" y="1062"/>
                  </a:lnTo>
                  <a:lnTo>
                    <a:pt x="14927" y="0"/>
                  </a:lnTo>
                  <a:lnTo>
                    <a:pt x="35402" y="6220"/>
                  </a:lnTo>
                  <a:lnTo>
                    <a:pt x="44335" y="11001"/>
                  </a:lnTo>
                  <a:lnTo>
                    <a:pt x="46489" y="11480"/>
                  </a:lnTo>
                  <a:lnTo>
                    <a:pt x="52893" y="15525"/>
                  </a:lnTo>
                  <a:lnTo>
                    <a:pt x="59261" y="21192"/>
                  </a:lnTo>
                  <a:lnTo>
                    <a:pt x="61616" y="25266"/>
                  </a:lnTo>
                  <a:lnTo>
                    <a:pt x="63128" y="30259"/>
                  </a:lnTo>
                  <a:lnTo>
                    <a:pt x="63957" y="30669"/>
                  </a:lnTo>
                  <a:lnTo>
                    <a:pt x="69850" y="3148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8" name="Google Shape;498;p12"/>
          <p:cNvGrpSpPr/>
          <p:nvPr/>
        </p:nvGrpSpPr>
        <p:grpSpPr>
          <a:xfrm>
            <a:off x="10012004" y="1631950"/>
            <a:ext cx="1367197" cy="339270"/>
            <a:chOff x="10012004" y="1631950"/>
            <a:chExt cx="1367197" cy="339270"/>
          </a:xfrm>
        </p:grpSpPr>
        <p:sp>
          <p:nvSpPr>
            <p:cNvPr id="499" name="Google Shape;499;p12"/>
            <p:cNvSpPr/>
            <p:nvPr/>
          </p:nvSpPr>
          <p:spPr>
            <a:xfrm>
              <a:off x="10115550" y="1735315"/>
              <a:ext cx="101601" cy="99826"/>
            </a:xfrm>
            <a:custGeom>
              <a:rect b="b" l="l" r="r" t="t"/>
              <a:pathLst>
                <a:path extrusionOk="0" h="99826" w="101601">
                  <a:moveTo>
                    <a:pt x="0" y="10935"/>
                  </a:moveTo>
                  <a:lnTo>
                    <a:pt x="0" y="10935"/>
                  </a:lnTo>
                  <a:lnTo>
                    <a:pt x="19573" y="2207"/>
                  </a:lnTo>
                  <a:lnTo>
                    <a:pt x="31983" y="0"/>
                  </a:lnTo>
                  <a:lnTo>
                    <a:pt x="40789" y="901"/>
                  </a:lnTo>
                  <a:lnTo>
                    <a:pt x="56828" y="6143"/>
                  </a:lnTo>
                  <a:lnTo>
                    <a:pt x="62182" y="9988"/>
                  </a:lnTo>
                  <a:lnTo>
                    <a:pt x="62914" y="12396"/>
                  </a:lnTo>
                  <a:lnTo>
                    <a:pt x="63490" y="32127"/>
                  </a:lnTo>
                  <a:lnTo>
                    <a:pt x="60126" y="41830"/>
                  </a:lnTo>
                  <a:lnTo>
                    <a:pt x="42301" y="72613"/>
                  </a:lnTo>
                  <a:lnTo>
                    <a:pt x="33627" y="86616"/>
                  </a:lnTo>
                  <a:lnTo>
                    <a:pt x="31859" y="98550"/>
                  </a:lnTo>
                  <a:lnTo>
                    <a:pt x="32529" y="98978"/>
                  </a:lnTo>
                  <a:lnTo>
                    <a:pt x="38224" y="99760"/>
                  </a:lnTo>
                  <a:lnTo>
                    <a:pt x="46861" y="99825"/>
                  </a:lnTo>
                  <a:lnTo>
                    <a:pt x="50930" y="97949"/>
                  </a:lnTo>
                  <a:lnTo>
                    <a:pt x="55091" y="95469"/>
                  </a:lnTo>
                  <a:lnTo>
                    <a:pt x="61400" y="93367"/>
                  </a:lnTo>
                  <a:lnTo>
                    <a:pt x="67739" y="89295"/>
                  </a:lnTo>
                  <a:lnTo>
                    <a:pt x="74085" y="87070"/>
                  </a:lnTo>
                  <a:lnTo>
                    <a:pt x="80433" y="82961"/>
                  </a:lnTo>
                  <a:lnTo>
                    <a:pt x="84667" y="81752"/>
                  </a:lnTo>
                  <a:lnTo>
                    <a:pt x="86078" y="80724"/>
                  </a:lnTo>
                  <a:lnTo>
                    <a:pt x="87018" y="79333"/>
                  </a:lnTo>
                  <a:lnTo>
                    <a:pt x="88769" y="75906"/>
                  </a:lnTo>
                  <a:lnTo>
                    <a:pt x="91898" y="72032"/>
                  </a:lnTo>
                  <a:lnTo>
                    <a:pt x="95641" y="69839"/>
                  </a:lnTo>
                  <a:lnTo>
                    <a:pt x="97628" y="69254"/>
                  </a:lnTo>
                  <a:lnTo>
                    <a:pt x="98952" y="68159"/>
                  </a:lnTo>
                  <a:lnTo>
                    <a:pt x="101600" y="6173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12"/>
            <p:cNvSpPr/>
            <p:nvPr/>
          </p:nvSpPr>
          <p:spPr>
            <a:xfrm>
              <a:off x="10012004" y="1683710"/>
              <a:ext cx="116247" cy="156089"/>
            </a:xfrm>
            <a:custGeom>
              <a:rect b="b" l="l" r="r" t="t"/>
              <a:pathLst>
                <a:path extrusionOk="0" h="156089" w="116247">
                  <a:moveTo>
                    <a:pt x="97196" y="11740"/>
                  </a:moveTo>
                  <a:lnTo>
                    <a:pt x="97196" y="11740"/>
                  </a:lnTo>
                  <a:lnTo>
                    <a:pt x="87736" y="2280"/>
                  </a:lnTo>
                  <a:lnTo>
                    <a:pt x="82174" y="480"/>
                  </a:lnTo>
                  <a:lnTo>
                    <a:pt x="78713" y="0"/>
                  </a:lnTo>
                  <a:lnTo>
                    <a:pt x="67102" y="2695"/>
                  </a:lnTo>
                  <a:lnTo>
                    <a:pt x="51355" y="11334"/>
                  </a:lnTo>
                  <a:lnTo>
                    <a:pt x="21150" y="40062"/>
                  </a:lnTo>
                  <a:lnTo>
                    <a:pt x="4447" y="71132"/>
                  </a:lnTo>
                  <a:lnTo>
                    <a:pt x="0" y="82587"/>
                  </a:lnTo>
                  <a:lnTo>
                    <a:pt x="272" y="107677"/>
                  </a:lnTo>
                  <a:lnTo>
                    <a:pt x="4821" y="127341"/>
                  </a:lnTo>
                  <a:lnTo>
                    <a:pt x="12397" y="137437"/>
                  </a:lnTo>
                  <a:lnTo>
                    <a:pt x="27764" y="152045"/>
                  </a:lnTo>
                  <a:lnTo>
                    <a:pt x="34824" y="155237"/>
                  </a:lnTo>
                  <a:lnTo>
                    <a:pt x="38682" y="156088"/>
                  </a:lnTo>
                  <a:lnTo>
                    <a:pt x="48611" y="153270"/>
                  </a:lnTo>
                  <a:lnTo>
                    <a:pt x="77027" y="141098"/>
                  </a:lnTo>
                  <a:lnTo>
                    <a:pt x="91670" y="130556"/>
                  </a:lnTo>
                  <a:lnTo>
                    <a:pt x="116246" y="10699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12"/>
            <p:cNvSpPr/>
            <p:nvPr/>
          </p:nvSpPr>
          <p:spPr>
            <a:xfrm>
              <a:off x="10111891" y="1758950"/>
              <a:ext cx="105260" cy="37839"/>
            </a:xfrm>
            <a:custGeom>
              <a:rect b="b" l="l" r="r" t="t"/>
              <a:pathLst>
                <a:path extrusionOk="0" h="37839" w="105260">
                  <a:moveTo>
                    <a:pt x="3659" y="31750"/>
                  </a:moveTo>
                  <a:lnTo>
                    <a:pt x="3659" y="31750"/>
                  </a:lnTo>
                  <a:lnTo>
                    <a:pt x="288" y="35121"/>
                  </a:lnTo>
                  <a:lnTo>
                    <a:pt x="0" y="36114"/>
                  </a:lnTo>
                  <a:lnTo>
                    <a:pt x="514" y="36776"/>
                  </a:lnTo>
                  <a:lnTo>
                    <a:pt x="2968" y="37512"/>
                  </a:lnTo>
                  <a:lnTo>
                    <a:pt x="6409" y="37838"/>
                  </a:lnTo>
                  <a:lnTo>
                    <a:pt x="32138" y="31158"/>
                  </a:lnTo>
                  <a:lnTo>
                    <a:pt x="63534" y="19795"/>
                  </a:lnTo>
                  <a:lnTo>
                    <a:pt x="91524" y="6727"/>
                  </a:lnTo>
                  <a:lnTo>
                    <a:pt x="105259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12"/>
            <p:cNvSpPr/>
            <p:nvPr/>
          </p:nvSpPr>
          <p:spPr>
            <a:xfrm>
              <a:off x="10231516" y="1746544"/>
              <a:ext cx="99935" cy="96826"/>
            </a:xfrm>
            <a:custGeom>
              <a:rect b="b" l="l" r="r" t="t"/>
              <a:pathLst>
                <a:path extrusionOk="0" h="96826" w="99935">
                  <a:moveTo>
                    <a:pt x="23734" y="37806"/>
                  </a:moveTo>
                  <a:lnTo>
                    <a:pt x="23734" y="37806"/>
                  </a:lnTo>
                  <a:lnTo>
                    <a:pt x="34578" y="37100"/>
                  </a:lnTo>
                  <a:lnTo>
                    <a:pt x="49054" y="32736"/>
                  </a:lnTo>
                  <a:lnTo>
                    <a:pt x="60982" y="24941"/>
                  </a:lnTo>
                  <a:lnTo>
                    <a:pt x="70133" y="16607"/>
                  </a:lnTo>
                  <a:lnTo>
                    <a:pt x="72578" y="12391"/>
                  </a:lnTo>
                  <a:lnTo>
                    <a:pt x="73229" y="10280"/>
                  </a:lnTo>
                  <a:lnTo>
                    <a:pt x="72959" y="8872"/>
                  </a:lnTo>
                  <a:lnTo>
                    <a:pt x="72072" y="7933"/>
                  </a:lnTo>
                  <a:lnTo>
                    <a:pt x="58557" y="1939"/>
                  </a:lnTo>
                  <a:lnTo>
                    <a:pt x="38397" y="0"/>
                  </a:lnTo>
                  <a:lnTo>
                    <a:pt x="22435" y="6535"/>
                  </a:lnTo>
                  <a:lnTo>
                    <a:pt x="14219" y="13560"/>
                  </a:lnTo>
                  <a:lnTo>
                    <a:pt x="8216" y="22091"/>
                  </a:lnTo>
                  <a:lnTo>
                    <a:pt x="1575" y="38794"/>
                  </a:lnTo>
                  <a:lnTo>
                    <a:pt x="0" y="57149"/>
                  </a:lnTo>
                  <a:lnTo>
                    <a:pt x="2132" y="69686"/>
                  </a:lnTo>
                  <a:lnTo>
                    <a:pt x="10670" y="85274"/>
                  </a:lnTo>
                  <a:lnTo>
                    <a:pt x="20044" y="92534"/>
                  </a:lnTo>
                  <a:lnTo>
                    <a:pt x="25507" y="95458"/>
                  </a:lnTo>
                  <a:lnTo>
                    <a:pt x="35339" y="96825"/>
                  </a:lnTo>
                  <a:lnTo>
                    <a:pt x="62526" y="90133"/>
                  </a:lnTo>
                  <a:lnTo>
                    <a:pt x="80384" y="83492"/>
                  </a:lnTo>
                  <a:lnTo>
                    <a:pt x="99934" y="6955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12"/>
            <p:cNvSpPr/>
            <p:nvPr/>
          </p:nvSpPr>
          <p:spPr>
            <a:xfrm>
              <a:off x="10350839" y="1765300"/>
              <a:ext cx="50462" cy="61749"/>
            </a:xfrm>
            <a:custGeom>
              <a:rect b="b" l="l" r="r" t="t"/>
              <a:pathLst>
                <a:path extrusionOk="0" h="61749" w="50462">
                  <a:moveTo>
                    <a:pt x="12361" y="0"/>
                  </a:moveTo>
                  <a:lnTo>
                    <a:pt x="12361" y="0"/>
                  </a:lnTo>
                  <a:lnTo>
                    <a:pt x="2237" y="18709"/>
                  </a:lnTo>
                  <a:lnTo>
                    <a:pt x="0" y="47245"/>
                  </a:lnTo>
                  <a:lnTo>
                    <a:pt x="1298" y="51252"/>
                  </a:lnTo>
                  <a:lnTo>
                    <a:pt x="6503" y="57586"/>
                  </a:lnTo>
                  <a:lnTo>
                    <a:pt x="13521" y="60871"/>
                  </a:lnTo>
                  <a:lnTo>
                    <a:pt x="17368" y="61748"/>
                  </a:lnTo>
                  <a:lnTo>
                    <a:pt x="20639" y="61626"/>
                  </a:lnTo>
                  <a:lnTo>
                    <a:pt x="26152" y="59610"/>
                  </a:lnTo>
                  <a:lnTo>
                    <a:pt x="36594" y="51137"/>
                  </a:lnTo>
                  <a:lnTo>
                    <a:pt x="50461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12"/>
            <p:cNvSpPr/>
            <p:nvPr/>
          </p:nvSpPr>
          <p:spPr>
            <a:xfrm>
              <a:off x="10394950" y="1727200"/>
              <a:ext cx="95251" cy="114301"/>
            </a:xfrm>
            <a:custGeom>
              <a:rect b="b" l="l" r="r" t="t"/>
              <a:pathLst>
                <a:path extrusionOk="0" h="114301" w="95251">
                  <a:moveTo>
                    <a:pt x="0" y="0"/>
                  </a:moveTo>
                  <a:lnTo>
                    <a:pt x="0" y="0"/>
                  </a:lnTo>
                  <a:lnTo>
                    <a:pt x="3373" y="29886"/>
                  </a:lnTo>
                  <a:lnTo>
                    <a:pt x="10126" y="53829"/>
                  </a:lnTo>
                  <a:lnTo>
                    <a:pt x="12192" y="82809"/>
                  </a:lnTo>
                  <a:lnTo>
                    <a:pt x="12600" y="96164"/>
                  </a:lnTo>
                  <a:lnTo>
                    <a:pt x="13339" y="97976"/>
                  </a:lnTo>
                  <a:lnTo>
                    <a:pt x="14538" y="99184"/>
                  </a:lnTo>
                  <a:lnTo>
                    <a:pt x="16042" y="99989"/>
                  </a:lnTo>
                  <a:lnTo>
                    <a:pt x="17751" y="99820"/>
                  </a:lnTo>
                  <a:lnTo>
                    <a:pt x="21530" y="97752"/>
                  </a:lnTo>
                  <a:lnTo>
                    <a:pt x="27625" y="85878"/>
                  </a:lnTo>
                  <a:lnTo>
                    <a:pt x="33089" y="58634"/>
                  </a:lnTo>
                  <a:lnTo>
                    <a:pt x="38497" y="46771"/>
                  </a:lnTo>
                  <a:lnTo>
                    <a:pt x="40481" y="43881"/>
                  </a:lnTo>
                  <a:lnTo>
                    <a:pt x="43215" y="41954"/>
                  </a:lnTo>
                  <a:lnTo>
                    <a:pt x="50016" y="39813"/>
                  </a:lnTo>
                  <a:lnTo>
                    <a:pt x="53100" y="40653"/>
                  </a:lnTo>
                  <a:lnTo>
                    <a:pt x="58406" y="45349"/>
                  </a:lnTo>
                  <a:lnTo>
                    <a:pt x="71891" y="73465"/>
                  </a:lnTo>
                  <a:lnTo>
                    <a:pt x="79713" y="91600"/>
                  </a:lnTo>
                  <a:lnTo>
                    <a:pt x="82416" y="106634"/>
                  </a:lnTo>
                  <a:lnTo>
                    <a:pt x="83872" y="109189"/>
                  </a:lnTo>
                  <a:lnTo>
                    <a:pt x="85547" y="110893"/>
                  </a:lnTo>
                  <a:lnTo>
                    <a:pt x="89293" y="112786"/>
                  </a:lnTo>
                  <a:lnTo>
                    <a:pt x="95250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12"/>
            <p:cNvSpPr/>
            <p:nvPr/>
          </p:nvSpPr>
          <p:spPr>
            <a:xfrm>
              <a:off x="10610850" y="1631950"/>
              <a:ext cx="69851" cy="247452"/>
            </a:xfrm>
            <a:custGeom>
              <a:rect b="b" l="l" r="r" t="t"/>
              <a:pathLst>
                <a:path extrusionOk="0" h="247452" w="69851">
                  <a:moveTo>
                    <a:pt x="0" y="0"/>
                  </a:moveTo>
                  <a:lnTo>
                    <a:pt x="0" y="0"/>
                  </a:lnTo>
                  <a:lnTo>
                    <a:pt x="1882" y="18815"/>
                  </a:lnTo>
                  <a:lnTo>
                    <a:pt x="5070" y="48579"/>
                  </a:lnTo>
                  <a:lnTo>
                    <a:pt x="8837" y="78270"/>
                  </a:lnTo>
                  <a:lnTo>
                    <a:pt x="12864" y="104167"/>
                  </a:lnTo>
                  <a:lnTo>
                    <a:pt x="17218" y="134816"/>
                  </a:lnTo>
                  <a:lnTo>
                    <a:pt x="22061" y="164135"/>
                  </a:lnTo>
                  <a:lnTo>
                    <a:pt x="25446" y="190310"/>
                  </a:lnTo>
                  <a:lnTo>
                    <a:pt x="32177" y="217744"/>
                  </a:lnTo>
                  <a:lnTo>
                    <a:pt x="38227" y="236202"/>
                  </a:lnTo>
                  <a:lnTo>
                    <a:pt x="42389" y="242562"/>
                  </a:lnTo>
                  <a:lnTo>
                    <a:pt x="46593" y="245389"/>
                  </a:lnTo>
                  <a:lnTo>
                    <a:pt x="52924" y="246980"/>
                  </a:lnTo>
                  <a:lnTo>
                    <a:pt x="59268" y="247451"/>
                  </a:lnTo>
                  <a:lnTo>
                    <a:pt x="69850" y="241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12"/>
            <p:cNvSpPr/>
            <p:nvPr/>
          </p:nvSpPr>
          <p:spPr>
            <a:xfrm>
              <a:off x="10682238" y="1747704"/>
              <a:ext cx="208013" cy="99691"/>
            </a:xfrm>
            <a:custGeom>
              <a:rect b="b" l="l" r="r" t="t"/>
              <a:pathLst>
                <a:path extrusionOk="0" h="99691" w="208013">
                  <a:moveTo>
                    <a:pt x="55612" y="36646"/>
                  </a:moveTo>
                  <a:lnTo>
                    <a:pt x="55612" y="36646"/>
                  </a:lnTo>
                  <a:lnTo>
                    <a:pt x="48705" y="14661"/>
                  </a:lnTo>
                  <a:lnTo>
                    <a:pt x="40686" y="3454"/>
                  </a:lnTo>
                  <a:lnTo>
                    <a:pt x="34631" y="727"/>
                  </a:lnTo>
                  <a:lnTo>
                    <a:pt x="31042" y="0"/>
                  </a:lnTo>
                  <a:lnTo>
                    <a:pt x="27943" y="221"/>
                  </a:lnTo>
                  <a:lnTo>
                    <a:pt x="22618" y="2348"/>
                  </a:lnTo>
                  <a:lnTo>
                    <a:pt x="12282" y="10883"/>
                  </a:lnTo>
                  <a:lnTo>
                    <a:pt x="3655" y="25720"/>
                  </a:lnTo>
                  <a:lnTo>
                    <a:pt x="0" y="50264"/>
                  </a:lnTo>
                  <a:lnTo>
                    <a:pt x="2289" y="76508"/>
                  </a:lnTo>
                  <a:lnTo>
                    <a:pt x="7454" y="89875"/>
                  </a:lnTo>
                  <a:lnTo>
                    <a:pt x="10805" y="95415"/>
                  </a:lnTo>
                  <a:lnTo>
                    <a:pt x="14452" y="98403"/>
                  </a:lnTo>
                  <a:lnTo>
                    <a:pt x="18293" y="99690"/>
                  </a:lnTo>
                  <a:lnTo>
                    <a:pt x="25621" y="99238"/>
                  </a:lnTo>
                  <a:lnTo>
                    <a:pt x="31229" y="96685"/>
                  </a:lnTo>
                  <a:lnTo>
                    <a:pt x="41724" y="87910"/>
                  </a:lnTo>
                  <a:lnTo>
                    <a:pt x="45911" y="82243"/>
                  </a:lnTo>
                  <a:lnTo>
                    <a:pt x="53184" y="61230"/>
                  </a:lnTo>
                  <a:lnTo>
                    <a:pt x="54533" y="52041"/>
                  </a:lnTo>
                  <a:lnTo>
                    <a:pt x="50050" y="32855"/>
                  </a:lnTo>
                  <a:lnTo>
                    <a:pt x="49787" y="32708"/>
                  </a:lnTo>
                  <a:lnTo>
                    <a:pt x="49495" y="34425"/>
                  </a:lnTo>
                  <a:lnTo>
                    <a:pt x="58120" y="62966"/>
                  </a:lnTo>
                  <a:lnTo>
                    <a:pt x="60824" y="74627"/>
                  </a:lnTo>
                  <a:lnTo>
                    <a:pt x="62614" y="76783"/>
                  </a:lnTo>
                  <a:lnTo>
                    <a:pt x="72798" y="80528"/>
                  </a:lnTo>
                  <a:lnTo>
                    <a:pt x="75714" y="77081"/>
                  </a:lnTo>
                  <a:lnTo>
                    <a:pt x="89541" y="49131"/>
                  </a:lnTo>
                  <a:lnTo>
                    <a:pt x="93740" y="45723"/>
                  </a:lnTo>
                  <a:lnTo>
                    <a:pt x="95848" y="44814"/>
                  </a:lnTo>
                  <a:lnTo>
                    <a:pt x="97957" y="44913"/>
                  </a:lnTo>
                  <a:lnTo>
                    <a:pt x="102184" y="46905"/>
                  </a:lnTo>
                  <a:lnTo>
                    <a:pt x="103594" y="49130"/>
                  </a:lnTo>
                  <a:lnTo>
                    <a:pt x="112806" y="77542"/>
                  </a:lnTo>
                  <a:lnTo>
                    <a:pt x="114203" y="78727"/>
                  </a:lnTo>
                  <a:lnTo>
                    <a:pt x="115839" y="79516"/>
                  </a:lnTo>
                  <a:lnTo>
                    <a:pt x="117636" y="79337"/>
                  </a:lnTo>
                  <a:lnTo>
                    <a:pt x="121513" y="77257"/>
                  </a:lnTo>
                  <a:lnTo>
                    <a:pt x="122830" y="75009"/>
                  </a:lnTo>
                  <a:lnTo>
                    <a:pt x="134197" y="44958"/>
                  </a:lnTo>
                  <a:lnTo>
                    <a:pt x="138282" y="40340"/>
                  </a:lnTo>
                  <a:lnTo>
                    <a:pt x="142448" y="38288"/>
                  </a:lnTo>
                  <a:lnTo>
                    <a:pt x="146652" y="37376"/>
                  </a:lnTo>
                  <a:lnTo>
                    <a:pt x="148762" y="38544"/>
                  </a:lnTo>
                  <a:lnTo>
                    <a:pt x="152986" y="43604"/>
                  </a:lnTo>
                  <a:lnTo>
                    <a:pt x="155334" y="48675"/>
                  </a:lnTo>
                  <a:lnTo>
                    <a:pt x="157082" y="53281"/>
                  </a:lnTo>
                  <a:lnTo>
                    <a:pt x="160211" y="57680"/>
                  </a:lnTo>
                  <a:lnTo>
                    <a:pt x="163955" y="60106"/>
                  </a:lnTo>
                  <a:lnTo>
                    <a:pt x="172105" y="61663"/>
                  </a:lnTo>
                  <a:lnTo>
                    <a:pt x="173491" y="61085"/>
                  </a:lnTo>
                  <a:lnTo>
                    <a:pt x="174414" y="59994"/>
                  </a:lnTo>
                  <a:lnTo>
                    <a:pt x="176147" y="56901"/>
                  </a:lnTo>
                  <a:lnTo>
                    <a:pt x="184993" y="47109"/>
                  </a:lnTo>
                  <a:lnTo>
                    <a:pt x="190961" y="44824"/>
                  </a:lnTo>
                  <a:lnTo>
                    <a:pt x="194528" y="44215"/>
                  </a:lnTo>
                  <a:lnTo>
                    <a:pt x="196906" y="44514"/>
                  </a:lnTo>
                  <a:lnTo>
                    <a:pt x="198491" y="45419"/>
                  </a:lnTo>
                  <a:lnTo>
                    <a:pt x="199547" y="46728"/>
                  </a:lnTo>
                  <a:lnTo>
                    <a:pt x="202605" y="48183"/>
                  </a:lnTo>
                  <a:lnTo>
                    <a:pt x="204407" y="48570"/>
                  </a:lnTo>
                  <a:lnTo>
                    <a:pt x="205609" y="50240"/>
                  </a:lnTo>
                  <a:lnTo>
                    <a:pt x="207301" y="59332"/>
                  </a:lnTo>
                  <a:lnTo>
                    <a:pt x="208012" y="8109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12"/>
            <p:cNvSpPr/>
            <p:nvPr/>
          </p:nvSpPr>
          <p:spPr>
            <a:xfrm>
              <a:off x="10868740" y="1760715"/>
              <a:ext cx="72311" cy="210505"/>
            </a:xfrm>
            <a:custGeom>
              <a:rect b="b" l="l" r="r" t="t"/>
              <a:pathLst>
                <a:path extrusionOk="0" h="210505" w="72311">
                  <a:moveTo>
                    <a:pt x="72310" y="10935"/>
                  </a:moveTo>
                  <a:lnTo>
                    <a:pt x="72310" y="10935"/>
                  </a:lnTo>
                  <a:lnTo>
                    <a:pt x="47069" y="0"/>
                  </a:lnTo>
                  <a:lnTo>
                    <a:pt x="44195" y="823"/>
                  </a:lnTo>
                  <a:lnTo>
                    <a:pt x="39117" y="5500"/>
                  </a:lnTo>
                  <a:lnTo>
                    <a:pt x="36390" y="12282"/>
                  </a:lnTo>
                  <a:lnTo>
                    <a:pt x="29376" y="41479"/>
                  </a:lnTo>
                  <a:lnTo>
                    <a:pt x="28158" y="52638"/>
                  </a:lnTo>
                  <a:lnTo>
                    <a:pt x="28765" y="53554"/>
                  </a:lnTo>
                  <a:lnTo>
                    <a:pt x="29875" y="54164"/>
                  </a:lnTo>
                  <a:lnTo>
                    <a:pt x="31319" y="54571"/>
                  </a:lnTo>
                  <a:lnTo>
                    <a:pt x="32988" y="53431"/>
                  </a:lnTo>
                  <a:lnTo>
                    <a:pt x="36725" y="48402"/>
                  </a:lnTo>
                  <a:lnTo>
                    <a:pt x="45437" y="30043"/>
                  </a:lnTo>
                  <a:lnTo>
                    <a:pt x="45927" y="27907"/>
                  </a:lnTo>
                  <a:lnTo>
                    <a:pt x="46960" y="27188"/>
                  </a:lnTo>
                  <a:lnTo>
                    <a:pt x="48355" y="27415"/>
                  </a:lnTo>
                  <a:lnTo>
                    <a:pt x="49990" y="28272"/>
                  </a:lnTo>
                  <a:lnTo>
                    <a:pt x="51080" y="30254"/>
                  </a:lnTo>
                  <a:lnTo>
                    <a:pt x="58138" y="57322"/>
                  </a:lnTo>
                  <a:lnTo>
                    <a:pt x="64205" y="84173"/>
                  </a:lnTo>
                  <a:lnTo>
                    <a:pt x="70093" y="112276"/>
                  </a:lnTo>
                  <a:lnTo>
                    <a:pt x="71873" y="136760"/>
                  </a:lnTo>
                  <a:lnTo>
                    <a:pt x="68852" y="168198"/>
                  </a:lnTo>
                  <a:lnTo>
                    <a:pt x="64459" y="192450"/>
                  </a:lnTo>
                  <a:lnTo>
                    <a:pt x="57198" y="203031"/>
                  </a:lnTo>
                  <a:lnTo>
                    <a:pt x="51055" y="209747"/>
                  </a:lnTo>
                  <a:lnTo>
                    <a:pt x="48968" y="210504"/>
                  </a:lnTo>
                  <a:lnTo>
                    <a:pt x="46870" y="210303"/>
                  </a:lnTo>
                  <a:lnTo>
                    <a:pt x="31957" y="203047"/>
                  </a:lnTo>
                  <a:lnTo>
                    <a:pt x="16282" y="189531"/>
                  </a:lnTo>
                  <a:lnTo>
                    <a:pt x="5216" y="168588"/>
                  </a:lnTo>
                  <a:lnTo>
                    <a:pt x="628" y="156497"/>
                  </a:lnTo>
                  <a:lnTo>
                    <a:pt x="0" y="145950"/>
                  </a:lnTo>
                  <a:lnTo>
                    <a:pt x="819" y="141162"/>
                  </a:lnTo>
                  <a:lnTo>
                    <a:pt x="5495" y="132078"/>
                  </a:lnTo>
                  <a:lnTo>
                    <a:pt x="15160" y="11888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12"/>
            <p:cNvSpPr/>
            <p:nvPr/>
          </p:nvSpPr>
          <p:spPr>
            <a:xfrm>
              <a:off x="10979150" y="1752600"/>
              <a:ext cx="101601" cy="48824"/>
            </a:xfrm>
            <a:custGeom>
              <a:rect b="b" l="l" r="r" t="t"/>
              <a:pathLst>
                <a:path extrusionOk="0" h="48824" w="101601">
                  <a:moveTo>
                    <a:pt x="0" y="0"/>
                  </a:moveTo>
                  <a:lnTo>
                    <a:pt x="0" y="0"/>
                  </a:lnTo>
                  <a:lnTo>
                    <a:pt x="18841" y="25748"/>
                  </a:lnTo>
                  <a:lnTo>
                    <a:pt x="31688" y="40790"/>
                  </a:lnTo>
                  <a:lnTo>
                    <a:pt x="40190" y="46351"/>
                  </a:lnTo>
                  <a:lnTo>
                    <a:pt x="48671" y="48823"/>
                  </a:lnTo>
                  <a:lnTo>
                    <a:pt x="51498" y="48776"/>
                  </a:lnTo>
                  <a:lnTo>
                    <a:pt x="53383" y="48040"/>
                  </a:lnTo>
                  <a:lnTo>
                    <a:pt x="59777" y="41788"/>
                  </a:lnTo>
                  <a:lnTo>
                    <a:pt x="65767" y="29080"/>
                  </a:lnTo>
                  <a:lnTo>
                    <a:pt x="69493" y="8996"/>
                  </a:lnTo>
                  <a:lnTo>
                    <a:pt x="69611" y="8819"/>
                  </a:lnTo>
                  <a:lnTo>
                    <a:pt x="71719" y="21200"/>
                  </a:lnTo>
                  <a:lnTo>
                    <a:pt x="74872" y="30506"/>
                  </a:lnTo>
                  <a:lnTo>
                    <a:pt x="76315" y="35430"/>
                  </a:lnTo>
                  <a:lnTo>
                    <a:pt x="79309" y="39971"/>
                  </a:lnTo>
                  <a:lnTo>
                    <a:pt x="81800" y="40758"/>
                  </a:lnTo>
                  <a:lnTo>
                    <a:pt x="88333" y="39752"/>
                  </a:lnTo>
                  <a:lnTo>
                    <a:pt x="10160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12"/>
            <p:cNvSpPr/>
            <p:nvPr/>
          </p:nvSpPr>
          <p:spPr>
            <a:xfrm>
              <a:off x="11106157" y="1741489"/>
              <a:ext cx="44444" cy="45293"/>
            </a:xfrm>
            <a:custGeom>
              <a:rect b="b" l="l" r="r" t="t"/>
              <a:pathLst>
                <a:path extrusionOk="0" h="45293" w="44444">
                  <a:moveTo>
                    <a:pt x="6343" y="11111"/>
                  </a:moveTo>
                  <a:lnTo>
                    <a:pt x="6343" y="11111"/>
                  </a:lnTo>
                  <a:lnTo>
                    <a:pt x="9714" y="7740"/>
                  </a:lnTo>
                  <a:lnTo>
                    <a:pt x="10002" y="6041"/>
                  </a:lnTo>
                  <a:lnTo>
                    <a:pt x="9488" y="4203"/>
                  </a:lnTo>
                  <a:lnTo>
                    <a:pt x="8440" y="2273"/>
                  </a:lnTo>
                  <a:lnTo>
                    <a:pt x="7741" y="1691"/>
                  </a:lnTo>
                  <a:lnTo>
                    <a:pt x="7276" y="2009"/>
                  </a:lnTo>
                  <a:lnTo>
                    <a:pt x="6963" y="2926"/>
                  </a:lnTo>
                  <a:lnTo>
                    <a:pt x="2102" y="9468"/>
                  </a:lnTo>
                  <a:lnTo>
                    <a:pt x="617" y="15485"/>
                  </a:lnTo>
                  <a:lnTo>
                    <a:pt x="0" y="41347"/>
                  </a:lnTo>
                  <a:lnTo>
                    <a:pt x="703" y="41146"/>
                  </a:lnTo>
                  <a:lnTo>
                    <a:pt x="8833" y="33890"/>
                  </a:lnTo>
                  <a:lnTo>
                    <a:pt x="10978" y="28055"/>
                  </a:lnTo>
                  <a:lnTo>
                    <a:pt x="12663" y="0"/>
                  </a:lnTo>
                  <a:lnTo>
                    <a:pt x="13398" y="29935"/>
                  </a:lnTo>
                  <a:lnTo>
                    <a:pt x="16066" y="36646"/>
                  </a:lnTo>
                  <a:lnTo>
                    <a:pt x="21530" y="44390"/>
                  </a:lnTo>
                  <a:lnTo>
                    <a:pt x="24230" y="45292"/>
                  </a:lnTo>
                  <a:lnTo>
                    <a:pt x="30990" y="44412"/>
                  </a:lnTo>
                  <a:lnTo>
                    <a:pt x="44443" y="3651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12"/>
            <p:cNvSpPr/>
            <p:nvPr/>
          </p:nvSpPr>
          <p:spPr>
            <a:xfrm>
              <a:off x="11139543" y="1720850"/>
              <a:ext cx="87131" cy="237315"/>
            </a:xfrm>
            <a:custGeom>
              <a:rect b="b" l="l" r="r" t="t"/>
              <a:pathLst>
                <a:path extrusionOk="0" h="237315" w="87131">
                  <a:moveTo>
                    <a:pt x="42807" y="0"/>
                  </a:moveTo>
                  <a:lnTo>
                    <a:pt x="42807" y="0"/>
                  </a:lnTo>
                  <a:lnTo>
                    <a:pt x="32683" y="26026"/>
                  </a:lnTo>
                  <a:lnTo>
                    <a:pt x="31252" y="35321"/>
                  </a:lnTo>
                  <a:lnTo>
                    <a:pt x="32498" y="42274"/>
                  </a:lnTo>
                  <a:lnTo>
                    <a:pt x="35673" y="49116"/>
                  </a:lnTo>
                  <a:lnTo>
                    <a:pt x="39871" y="48170"/>
                  </a:lnTo>
                  <a:lnTo>
                    <a:pt x="42966" y="46930"/>
                  </a:lnTo>
                  <a:lnTo>
                    <a:pt x="45030" y="45398"/>
                  </a:lnTo>
                  <a:lnTo>
                    <a:pt x="51985" y="32458"/>
                  </a:lnTo>
                  <a:lnTo>
                    <a:pt x="56924" y="14396"/>
                  </a:lnTo>
                  <a:lnTo>
                    <a:pt x="61569" y="6821"/>
                  </a:lnTo>
                  <a:lnTo>
                    <a:pt x="68753" y="33048"/>
                  </a:lnTo>
                  <a:lnTo>
                    <a:pt x="74498" y="59307"/>
                  </a:lnTo>
                  <a:lnTo>
                    <a:pt x="79924" y="89184"/>
                  </a:lnTo>
                  <a:lnTo>
                    <a:pt x="85077" y="120131"/>
                  </a:lnTo>
                  <a:lnTo>
                    <a:pt x="86610" y="147151"/>
                  </a:lnTo>
                  <a:lnTo>
                    <a:pt x="87130" y="173758"/>
                  </a:lnTo>
                  <a:lnTo>
                    <a:pt x="85338" y="193771"/>
                  </a:lnTo>
                  <a:lnTo>
                    <a:pt x="78458" y="210519"/>
                  </a:lnTo>
                  <a:lnTo>
                    <a:pt x="71351" y="221270"/>
                  </a:lnTo>
                  <a:lnTo>
                    <a:pt x="54500" y="236380"/>
                  </a:lnTo>
                  <a:lnTo>
                    <a:pt x="50603" y="237314"/>
                  </a:lnTo>
                  <a:lnTo>
                    <a:pt x="40628" y="236471"/>
                  </a:lnTo>
                  <a:lnTo>
                    <a:pt x="26482" y="232030"/>
                  </a:lnTo>
                  <a:lnTo>
                    <a:pt x="13355" y="219503"/>
                  </a:lnTo>
                  <a:lnTo>
                    <a:pt x="2051" y="197719"/>
                  </a:lnTo>
                  <a:lnTo>
                    <a:pt x="0" y="190651"/>
                  </a:lnTo>
                  <a:lnTo>
                    <a:pt x="3969" y="159480"/>
                  </a:lnTo>
                  <a:lnTo>
                    <a:pt x="4707" y="152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12"/>
            <p:cNvSpPr/>
            <p:nvPr/>
          </p:nvSpPr>
          <p:spPr>
            <a:xfrm>
              <a:off x="11226800" y="1721413"/>
              <a:ext cx="152401" cy="93774"/>
            </a:xfrm>
            <a:custGeom>
              <a:rect b="b" l="l" r="r" t="t"/>
              <a:pathLst>
                <a:path extrusionOk="0" h="93774" w="152401">
                  <a:moveTo>
                    <a:pt x="0" y="75637"/>
                  </a:moveTo>
                  <a:lnTo>
                    <a:pt x="0" y="75637"/>
                  </a:lnTo>
                  <a:lnTo>
                    <a:pt x="20721" y="73756"/>
                  </a:lnTo>
                  <a:lnTo>
                    <a:pt x="50316" y="64806"/>
                  </a:lnTo>
                  <a:lnTo>
                    <a:pt x="60228" y="60710"/>
                  </a:lnTo>
                  <a:lnTo>
                    <a:pt x="73741" y="47696"/>
                  </a:lnTo>
                  <a:lnTo>
                    <a:pt x="78634" y="38289"/>
                  </a:lnTo>
                  <a:lnTo>
                    <a:pt x="79940" y="33805"/>
                  </a:lnTo>
                  <a:lnTo>
                    <a:pt x="78407" y="17381"/>
                  </a:lnTo>
                  <a:lnTo>
                    <a:pt x="73482" y="5851"/>
                  </a:lnTo>
                  <a:lnTo>
                    <a:pt x="70861" y="3713"/>
                  </a:lnTo>
                  <a:lnTo>
                    <a:pt x="64184" y="1337"/>
                  </a:lnTo>
                  <a:lnTo>
                    <a:pt x="52492" y="0"/>
                  </a:lnTo>
                  <a:lnTo>
                    <a:pt x="36720" y="2975"/>
                  </a:lnTo>
                  <a:lnTo>
                    <a:pt x="26668" y="10181"/>
                  </a:lnTo>
                  <a:lnTo>
                    <a:pt x="18907" y="19735"/>
                  </a:lnTo>
                  <a:lnTo>
                    <a:pt x="15460" y="28684"/>
                  </a:lnTo>
                  <a:lnTo>
                    <a:pt x="12943" y="59904"/>
                  </a:lnTo>
                  <a:lnTo>
                    <a:pt x="16570" y="68880"/>
                  </a:lnTo>
                  <a:lnTo>
                    <a:pt x="27025" y="82769"/>
                  </a:lnTo>
                  <a:lnTo>
                    <a:pt x="40463" y="90058"/>
                  </a:lnTo>
                  <a:lnTo>
                    <a:pt x="69038" y="93773"/>
                  </a:lnTo>
                  <a:lnTo>
                    <a:pt x="98093" y="92625"/>
                  </a:lnTo>
                  <a:lnTo>
                    <a:pt x="127375" y="83832"/>
                  </a:lnTo>
                  <a:lnTo>
                    <a:pt x="144044" y="77673"/>
                  </a:lnTo>
                  <a:lnTo>
                    <a:pt x="152400" y="6928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2" name="Google Shape;512;p12"/>
          <p:cNvSpPr/>
          <p:nvPr/>
        </p:nvSpPr>
        <p:spPr>
          <a:xfrm>
            <a:off x="8934450" y="3949777"/>
            <a:ext cx="247650" cy="18582"/>
          </a:xfrm>
          <a:custGeom>
            <a:rect b="b" l="l" r="r" t="t"/>
            <a:pathLst>
              <a:path extrusionOk="0" h="18582" w="247650">
                <a:moveTo>
                  <a:pt x="0" y="12623"/>
                </a:moveTo>
                <a:lnTo>
                  <a:pt x="0" y="12623"/>
                </a:lnTo>
                <a:lnTo>
                  <a:pt x="3371" y="12623"/>
                </a:lnTo>
                <a:lnTo>
                  <a:pt x="21912" y="18581"/>
                </a:lnTo>
                <a:lnTo>
                  <a:pt x="51630" y="18252"/>
                </a:lnTo>
                <a:lnTo>
                  <a:pt x="80656" y="13504"/>
                </a:lnTo>
                <a:lnTo>
                  <a:pt x="107576" y="12797"/>
                </a:lnTo>
                <a:lnTo>
                  <a:pt x="135158" y="10776"/>
                </a:lnTo>
                <a:lnTo>
                  <a:pt x="162123" y="6866"/>
                </a:lnTo>
                <a:lnTo>
                  <a:pt x="190944" y="2981"/>
                </a:lnTo>
                <a:lnTo>
                  <a:pt x="222494" y="42"/>
                </a:lnTo>
                <a:lnTo>
                  <a:pt x="226646" y="2"/>
                </a:lnTo>
                <a:lnTo>
                  <a:pt x="229415" y="681"/>
                </a:lnTo>
                <a:lnTo>
                  <a:pt x="231258" y="1840"/>
                </a:lnTo>
                <a:lnTo>
                  <a:pt x="232490" y="3318"/>
                </a:lnTo>
                <a:lnTo>
                  <a:pt x="235738" y="4960"/>
                </a:lnTo>
                <a:lnTo>
                  <a:pt x="247544" y="6266"/>
                </a:lnTo>
                <a:lnTo>
                  <a:pt x="247649" y="0"/>
                </a:lnTo>
                <a:lnTo>
                  <a:pt x="241300" y="6273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3" name="Google Shape;513;p12"/>
          <p:cNvGrpSpPr/>
          <p:nvPr/>
        </p:nvGrpSpPr>
        <p:grpSpPr>
          <a:xfrm>
            <a:off x="10096909" y="3532212"/>
            <a:ext cx="747350" cy="536791"/>
            <a:chOff x="10096909" y="3532212"/>
            <a:chExt cx="747350" cy="536791"/>
          </a:xfrm>
        </p:grpSpPr>
        <p:sp>
          <p:nvSpPr>
            <p:cNvPr id="514" name="Google Shape;514;p12"/>
            <p:cNvSpPr/>
            <p:nvPr/>
          </p:nvSpPr>
          <p:spPr>
            <a:xfrm>
              <a:off x="10096909" y="3638550"/>
              <a:ext cx="113892" cy="38101"/>
            </a:xfrm>
            <a:custGeom>
              <a:rect b="b" l="l" r="r" t="t"/>
              <a:pathLst>
                <a:path extrusionOk="0" h="38101" w="113892">
                  <a:moveTo>
                    <a:pt x="31341" y="38100"/>
                  </a:moveTo>
                  <a:lnTo>
                    <a:pt x="31341" y="38100"/>
                  </a:lnTo>
                  <a:lnTo>
                    <a:pt x="8987" y="32339"/>
                  </a:lnTo>
                  <a:lnTo>
                    <a:pt x="0" y="31773"/>
                  </a:lnTo>
                  <a:lnTo>
                    <a:pt x="3082" y="28386"/>
                  </a:lnTo>
                  <a:lnTo>
                    <a:pt x="8434" y="26727"/>
                  </a:lnTo>
                  <a:lnTo>
                    <a:pt x="38466" y="18609"/>
                  </a:lnTo>
                  <a:lnTo>
                    <a:pt x="66616" y="10496"/>
                  </a:lnTo>
                  <a:lnTo>
                    <a:pt x="93912" y="5014"/>
                  </a:lnTo>
                  <a:lnTo>
                    <a:pt x="113891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12"/>
            <p:cNvSpPr/>
            <p:nvPr/>
          </p:nvSpPr>
          <p:spPr>
            <a:xfrm>
              <a:off x="10134600" y="3619500"/>
              <a:ext cx="63501" cy="127932"/>
            </a:xfrm>
            <a:custGeom>
              <a:rect b="b" l="l" r="r" t="t"/>
              <a:pathLst>
                <a:path extrusionOk="0" h="127932" w="63501">
                  <a:moveTo>
                    <a:pt x="0" y="0"/>
                  </a:moveTo>
                  <a:lnTo>
                    <a:pt x="0" y="0"/>
                  </a:lnTo>
                  <a:lnTo>
                    <a:pt x="6908" y="31393"/>
                  </a:lnTo>
                  <a:lnTo>
                    <a:pt x="12864" y="59631"/>
                  </a:lnTo>
                  <a:lnTo>
                    <a:pt x="20982" y="83285"/>
                  </a:lnTo>
                  <a:lnTo>
                    <a:pt x="36364" y="113191"/>
                  </a:lnTo>
                  <a:lnTo>
                    <a:pt x="48797" y="126279"/>
                  </a:lnTo>
                  <a:lnTo>
                    <a:pt x="52286" y="127931"/>
                  </a:lnTo>
                  <a:lnTo>
                    <a:pt x="63500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12"/>
            <p:cNvSpPr/>
            <p:nvPr/>
          </p:nvSpPr>
          <p:spPr>
            <a:xfrm>
              <a:off x="10255250" y="3613150"/>
              <a:ext cx="6351" cy="82551"/>
            </a:xfrm>
            <a:custGeom>
              <a:rect b="b" l="l" r="r" t="t"/>
              <a:pathLst>
                <a:path extrusionOk="0" h="82551" w="6351">
                  <a:moveTo>
                    <a:pt x="0" y="0"/>
                  </a:moveTo>
                  <a:lnTo>
                    <a:pt x="0" y="0"/>
                  </a:lnTo>
                  <a:lnTo>
                    <a:pt x="5026" y="30775"/>
                  </a:lnTo>
                  <a:lnTo>
                    <a:pt x="6089" y="60328"/>
                  </a:lnTo>
                  <a:lnTo>
                    <a:pt x="6350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12"/>
            <p:cNvSpPr/>
            <p:nvPr/>
          </p:nvSpPr>
          <p:spPr>
            <a:xfrm>
              <a:off x="10236200" y="3651250"/>
              <a:ext cx="63501" cy="19051"/>
            </a:xfrm>
            <a:custGeom>
              <a:rect b="b" l="l" r="r" t="t"/>
              <a:pathLst>
                <a:path extrusionOk="0" h="19051" w="63501">
                  <a:moveTo>
                    <a:pt x="0" y="19050"/>
                  </a:moveTo>
                  <a:lnTo>
                    <a:pt x="0" y="19050"/>
                  </a:lnTo>
                  <a:lnTo>
                    <a:pt x="3371" y="19050"/>
                  </a:lnTo>
                  <a:lnTo>
                    <a:pt x="6907" y="17169"/>
                  </a:lnTo>
                  <a:lnTo>
                    <a:pt x="12242" y="13981"/>
                  </a:lnTo>
                  <a:lnTo>
                    <a:pt x="43073" y="3318"/>
                  </a:lnTo>
                  <a:lnTo>
                    <a:pt x="48511" y="983"/>
                  </a:lnTo>
                  <a:lnTo>
                    <a:pt x="635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12"/>
            <p:cNvSpPr/>
            <p:nvPr/>
          </p:nvSpPr>
          <p:spPr>
            <a:xfrm>
              <a:off x="10128250" y="3790950"/>
              <a:ext cx="78964" cy="107452"/>
            </a:xfrm>
            <a:custGeom>
              <a:rect b="b" l="l" r="r" t="t"/>
              <a:pathLst>
                <a:path extrusionOk="0" h="107452" w="78964">
                  <a:moveTo>
                    <a:pt x="0" y="0"/>
                  </a:moveTo>
                  <a:lnTo>
                    <a:pt x="0" y="0"/>
                  </a:lnTo>
                  <a:lnTo>
                    <a:pt x="8789" y="30775"/>
                  </a:lnTo>
                  <a:lnTo>
                    <a:pt x="23764" y="60328"/>
                  </a:lnTo>
                  <a:lnTo>
                    <a:pt x="42633" y="87925"/>
                  </a:lnTo>
                  <a:lnTo>
                    <a:pt x="48581" y="96228"/>
                  </a:lnTo>
                  <a:lnTo>
                    <a:pt x="59157" y="104163"/>
                  </a:lnTo>
                  <a:lnTo>
                    <a:pt x="67074" y="106828"/>
                  </a:lnTo>
                  <a:lnTo>
                    <a:pt x="71674" y="107451"/>
                  </a:lnTo>
                  <a:lnTo>
                    <a:pt x="76069" y="105847"/>
                  </a:lnTo>
                  <a:lnTo>
                    <a:pt x="78230" y="104431"/>
                  </a:lnTo>
                  <a:lnTo>
                    <a:pt x="78963" y="102076"/>
                  </a:lnTo>
                  <a:lnTo>
                    <a:pt x="76702" y="90914"/>
                  </a:lnTo>
                  <a:lnTo>
                    <a:pt x="63500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12"/>
            <p:cNvSpPr/>
            <p:nvPr/>
          </p:nvSpPr>
          <p:spPr>
            <a:xfrm>
              <a:off x="10153650" y="3746974"/>
              <a:ext cx="133127" cy="88427"/>
            </a:xfrm>
            <a:custGeom>
              <a:rect b="b" l="l" r="r" t="t"/>
              <a:pathLst>
                <a:path extrusionOk="0" h="88427" w="133127">
                  <a:moveTo>
                    <a:pt x="0" y="63026"/>
                  </a:moveTo>
                  <a:lnTo>
                    <a:pt x="0" y="63026"/>
                  </a:lnTo>
                  <a:lnTo>
                    <a:pt x="0" y="59655"/>
                  </a:lnTo>
                  <a:lnTo>
                    <a:pt x="1882" y="56119"/>
                  </a:lnTo>
                  <a:lnTo>
                    <a:pt x="15900" y="41655"/>
                  </a:lnTo>
                  <a:lnTo>
                    <a:pt x="46087" y="22141"/>
                  </a:lnTo>
                  <a:lnTo>
                    <a:pt x="75059" y="7626"/>
                  </a:lnTo>
                  <a:lnTo>
                    <a:pt x="98004" y="1126"/>
                  </a:lnTo>
                  <a:lnTo>
                    <a:pt x="111745" y="0"/>
                  </a:lnTo>
                  <a:lnTo>
                    <a:pt x="120455" y="3499"/>
                  </a:lnTo>
                  <a:lnTo>
                    <a:pt x="124754" y="6409"/>
                  </a:lnTo>
                  <a:lnTo>
                    <a:pt x="127620" y="9759"/>
                  </a:lnTo>
                  <a:lnTo>
                    <a:pt x="130804" y="17244"/>
                  </a:lnTo>
                  <a:lnTo>
                    <a:pt x="133126" y="45299"/>
                  </a:lnTo>
                  <a:lnTo>
                    <a:pt x="129911" y="60047"/>
                  </a:lnTo>
                  <a:lnTo>
                    <a:pt x="118142" y="76967"/>
                  </a:lnTo>
                  <a:lnTo>
                    <a:pt x="107950" y="8842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12"/>
            <p:cNvSpPr/>
            <p:nvPr/>
          </p:nvSpPr>
          <p:spPr>
            <a:xfrm>
              <a:off x="10121900" y="3816350"/>
              <a:ext cx="254001" cy="127001"/>
            </a:xfrm>
            <a:custGeom>
              <a:rect b="b" l="l" r="r" t="t"/>
              <a:pathLst>
                <a:path extrusionOk="0" h="127001" w="254001">
                  <a:moveTo>
                    <a:pt x="0" y="127000"/>
                  </a:moveTo>
                  <a:lnTo>
                    <a:pt x="0" y="127000"/>
                  </a:lnTo>
                  <a:lnTo>
                    <a:pt x="3371" y="127000"/>
                  </a:lnTo>
                  <a:lnTo>
                    <a:pt x="26745" y="117566"/>
                  </a:lnTo>
                  <a:lnTo>
                    <a:pt x="52453" y="109702"/>
                  </a:lnTo>
                  <a:lnTo>
                    <a:pt x="78616" y="94760"/>
                  </a:lnTo>
                  <a:lnTo>
                    <a:pt x="102316" y="84286"/>
                  </a:lnTo>
                  <a:lnTo>
                    <a:pt x="127213" y="72952"/>
                  </a:lnTo>
                  <a:lnTo>
                    <a:pt x="157538" y="53529"/>
                  </a:lnTo>
                  <a:lnTo>
                    <a:pt x="187197" y="36857"/>
                  </a:lnTo>
                  <a:lnTo>
                    <a:pt x="218619" y="24292"/>
                  </a:lnTo>
                  <a:lnTo>
                    <a:pt x="241158" y="10652"/>
                  </a:lnTo>
                  <a:lnTo>
                    <a:pt x="2540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12"/>
            <p:cNvSpPr/>
            <p:nvPr/>
          </p:nvSpPr>
          <p:spPr>
            <a:xfrm>
              <a:off x="10172700" y="3721100"/>
              <a:ext cx="44429" cy="330201"/>
            </a:xfrm>
            <a:custGeom>
              <a:rect b="b" l="l" r="r" t="t"/>
              <a:pathLst>
                <a:path extrusionOk="0" h="330201" w="44429">
                  <a:moveTo>
                    <a:pt x="0" y="0"/>
                  </a:moveTo>
                  <a:lnTo>
                    <a:pt x="0" y="0"/>
                  </a:lnTo>
                  <a:lnTo>
                    <a:pt x="1882" y="12552"/>
                  </a:lnTo>
                  <a:lnTo>
                    <a:pt x="8837" y="38071"/>
                  </a:lnTo>
                  <a:lnTo>
                    <a:pt x="17007" y="65611"/>
                  </a:lnTo>
                  <a:lnTo>
                    <a:pt x="23306" y="95640"/>
                  </a:lnTo>
                  <a:lnTo>
                    <a:pt x="29639" y="121001"/>
                  </a:lnTo>
                  <a:lnTo>
                    <a:pt x="33868" y="142679"/>
                  </a:lnTo>
                  <a:lnTo>
                    <a:pt x="38101" y="166424"/>
                  </a:lnTo>
                  <a:lnTo>
                    <a:pt x="41628" y="190383"/>
                  </a:lnTo>
                  <a:lnTo>
                    <a:pt x="43195" y="212790"/>
                  </a:lnTo>
                  <a:lnTo>
                    <a:pt x="43893" y="234509"/>
                  </a:lnTo>
                  <a:lnTo>
                    <a:pt x="44286" y="260925"/>
                  </a:lnTo>
                  <a:lnTo>
                    <a:pt x="44428" y="292176"/>
                  </a:lnTo>
                  <a:lnTo>
                    <a:pt x="43743" y="323726"/>
                  </a:lnTo>
                  <a:lnTo>
                    <a:pt x="42567" y="325884"/>
                  </a:lnTo>
                  <a:lnTo>
                    <a:pt x="38100" y="330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12"/>
            <p:cNvSpPr/>
            <p:nvPr/>
          </p:nvSpPr>
          <p:spPr>
            <a:xfrm>
              <a:off x="10204450" y="3933121"/>
              <a:ext cx="222251" cy="111295"/>
            </a:xfrm>
            <a:custGeom>
              <a:rect b="b" l="l" r="r" t="t"/>
              <a:pathLst>
                <a:path extrusionOk="0" h="111295" w="222251">
                  <a:moveTo>
                    <a:pt x="0" y="16579"/>
                  </a:moveTo>
                  <a:lnTo>
                    <a:pt x="0" y="16579"/>
                  </a:lnTo>
                  <a:lnTo>
                    <a:pt x="21986" y="1501"/>
                  </a:lnTo>
                  <a:lnTo>
                    <a:pt x="25241" y="177"/>
                  </a:lnTo>
                  <a:lnTo>
                    <a:pt x="27410" y="0"/>
                  </a:lnTo>
                  <a:lnTo>
                    <a:pt x="28857" y="587"/>
                  </a:lnTo>
                  <a:lnTo>
                    <a:pt x="29821" y="1684"/>
                  </a:lnTo>
                  <a:lnTo>
                    <a:pt x="59126" y="12379"/>
                  </a:lnTo>
                  <a:lnTo>
                    <a:pt x="83136" y="25447"/>
                  </a:lnTo>
                  <a:lnTo>
                    <a:pt x="113161" y="48827"/>
                  </a:lnTo>
                  <a:lnTo>
                    <a:pt x="142091" y="75510"/>
                  </a:lnTo>
                  <a:lnTo>
                    <a:pt x="170899" y="99175"/>
                  </a:lnTo>
                  <a:lnTo>
                    <a:pt x="177791" y="105734"/>
                  </a:lnTo>
                  <a:lnTo>
                    <a:pt x="185086" y="109120"/>
                  </a:lnTo>
                  <a:lnTo>
                    <a:pt x="201269" y="111294"/>
                  </a:lnTo>
                  <a:lnTo>
                    <a:pt x="222250" y="10547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12"/>
            <p:cNvSpPr/>
            <p:nvPr/>
          </p:nvSpPr>
          <p:spPr>
            <a:xfrm>
              <a:off x="10458484" y="3581400"/>
              <a:ext cx="101273" cy="487603"/>
            </a:xfrm>
            <a:custGeom>
              <a:rect b="b" l="l" r="r" t="t"/>
              <a:pathLst>
                <a:path extrusionOk="0" h="487603" w="101273">
                  <a:moveTo>
                    <a:pt x="6316" y="0"/>
                  </a:moveTo>
                  <a:lnTo>
                    <a:pt x="6316" y="0"/>
                  </a:lnTo>
                  <a:lnTo>
                    <a:pt x="2943" y="3371"/>
                  </a:lnTo>
                  <a:lnTo>
                    <a:pt x="554" y="26745"/>
                  </a:lnTo>
                  <a:lnTo>
                    <a:pt x="140" y="53159"/>
                  </a:lnTo>
                  <a:lnTo>
                    <a:pt x="0" y="81761"/>
                  </a:lnTo>
                  <a:lnTo>
                    <a:pt x="1857" y="101366"/>
                  </a:lnTo>
                  <a:lnTo>
                    <a:pt x="8806" y="126954"/>
                  </a:lnTo>
                  <a:lnTo>
                    <a:pt x="16267" y="156049"/>
                  </a:lnTo>
                  <a:lnTo>
                    <a:pt x="20355" y="180611"/>
                  </a:lnTo>
                  <a:lnTo>
                    <a:pt x="27747" y="212222"/>
                  </a:lnTo>
                  <a:lnTo>
                    <a:pt x="37282" y="237231"/>
                  </a:lnTo>
                  <a:lnTo>
                    <a:pt x="45673" y="262515"/>
                  </a:lnTo>
                  <a:lnTo>
                    <a:pt x="52626" y="287881"/>
                  </a:lnTo>
                  <a:lnTo>
                    <a:pt x="59156" y="313271"/>
                  </a:lnTo>
                  <a:lnTo>
                    <a:pt x="65561" y="338668"/>
                  </a:lnTo>
                  <a:lnTo>
                    <a:pt x="71925" y="364067"/>
                  </a:lnTo>
                  <a:lnTo>
                    <a:pt x="74909" y="389467"/>
                  </a:lnTo>
                  <a:lnTo>
                    <a:pt x="80987" y="414605"/>
                  </a:lnTo>
                  <a:lnTo>
                    <a:pt x="88981" y="445285"/>
                  </a:lnTo>
                  <a:lnTo>
                    <a:pt x="96552" y="474647"/>
                  </a:lnTo>
                  <a:lnTo>
                    <a:pt x="99337" y="479771"/>
                  </a:lnTo>
                  <a:lnTo>
                    <a:pt x="101272" y="487602"/>
                  </a:lnTo>
                  <a:lnTo>
                    <a:pt x="95216" y="463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12"/>
            <p:cNvSpPr/>
            <p:nvPr/>
          </p:nvSpPr>
          <p:spPr>
            <a:xfrm>
              <a:off x="10439400" y="3532212"/>
              <a:ext cx="404859" cy="486141"/>
            </a:xfrm>
            <a:custGeom>
              <a:rect b="b" l="l" r="r" t="t"/>
              <a:pathLst>
                <a:path extrusionOk="0" h="486141" w="404859">
                  <a:moveTo>
                    <a:pt x="0" y="112688"/>
                  </a:moveTo>
                  <a:lnTo>
                    <a:pt x="0" y="112688"/>
                  </a:lnTo>
                  <a:lnTo>
                    <a:pt x="14746" y="86958"/>
                  </a:lnTo>
                  <a:lnTo>
                    <a:pt x="37017" y="59978"/>
                  </a:lnTo>
                  <a:lnTo>
                    <a:pt x="59915" y="42853"/>
                  </a:lnTo>
                  <a:lnTo>
                    <a:pt x="83762" y="31632"/>
                  </a:lnTo>
                  <a:lnTo>
                    <a:pt x="109799" y="19370"/>
                  </a:lnTo>
                  <a:lnTo>
                    <a:pt x="135388" y="10171"/>
                  </a:lnTo>
                  <a:lnTo>
                    <a:pt x="164247" y="1447"/>
                  </a:lnTo>
                  <a:lnTo>
                    <a:pt x="185309" y="0"/>
                  </a:lnTo>
                  <a:lnTo>
                    <a:pt x="215789" y="5474"/>
                  </a:lnTo>
                  <a:lnTo>
                    <a:pt x="245781" y="20488"/>
                  </a:lnTo>
                  <a:lnTo>
                    <a:pt x="267038" y="37473"/>
                  </a:lnTo>
                  <a:lnTo>
                    <a:pt x="287955" y="66617"/>
                  </a:lnTo>
                  <a:lnTo>
                    <a:pt x="305453" y="95039"/>
                  </a:lnTo>
                  <a:lnTo>
                    <a:pt x="320281" y="122041"/>
                  </a:lnTo>
                  <a:lnTo>
                    <a:pt x="331611" y="150127"/>
                  </a:lnTo>
                  <a:lnTo>
                    <a:pt x="341349" y="176763"/>
                  </a:lnTo>
                  <a:lnTo>
                    <a:pt x="354249" y="206588"/>
                  </a:lnTo>
                  <a:lnTo>
                    <a:pt x="359669" y="228469"/>
                  </a:lnTo>
                  <a:lnTo>
                    <a:pt x="364870" y="257776"/>
                  </a:lnTo>
                  <a:lnTo>
                    <a:pt x="372693" y="288312"/>
                  </a:lnTo>
                  <a:lnTo>
                    <a:pt x="381031" y="315458"/>
                  </a:lnTo>
                  <a:lnTo>
                    <a:pt x="389473" y="344574"/>
                  </a:lnTo>
                  <a:lnTo>
                    <a:pt x="397935" y="369480"/>
                  </a:lnTo>
                  <a:lnTo>
                    <a:pt x="403578" y="394875"/>
                  </a:lnTo>
                  <a:lnTo>
                    <a:pt x="404858" y="417138"/>
                  </a:lnTo>
                  <a:lnTo>
                    <a:pt x="401210" y="445823"/>
                  </a:lnTo>
                  <a:lnTo>
                    <a:pt x="394649" y="477397"/>
                  </a:lnTo>
                  <a:lnTo>
                    <a:pt x="390609" y="483295"/>
                  </a:lnTo>
                  <a:lnTo>
                    <a:pt x="385036" y="485541"/>
                  </a:lnTo>
                  <a:lnTo>
                    <a:pt x="381574" y="486140"/>
                  </a:lnTo>
                  <a:lnTo>
                    <a:pt x="370201" y="481161"/>
                  </a:lnTo>
                  <a:lnTo>
                    <a:pt x="339905" y="460718"/>
                  </a:lnTo>
                  <a:lnTo>
                    <a:pt x="304800" y="43018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12"/>
            <p:cNvSpPr/>
            <p:nvPr/>
          </p:nvSpPr>
          <p:spPr>
            <a:xfrm>
              <a:off x="10490200" y="3638550"/>
              <a:ext cx="247651" cy="107951"/>
            </a:xfrm>
            <a:custGeom>
              <a:rect b="b" l="l" r="r" t="t"/>
              <a:pathLst>
                <a:path extrusionOk="0" h="107951" w="247651">
                  <a:moveTo>
                    <a:pt x="0" y="107950"/>
                  </a:moveTo>
                  <a:lnTo>
                    <a:pt x="0" y="107950"/>
                  </a:lnTo>
                  <a:lnTo>
                    <a:pt x="5776" y="102881"/>
                  </a:lnTo>
                  <a:lnTo>
                    <a:pt x="36126" y="81283"/>
                  </a:lnTo>
                  <a:lnTo>
                    <a:pt x="64077" y="68080"/>
                  </a:lnTo>
                  <a:lnTo>
                    <a:pt x="92384" y="55938"/>
                  </a:lnTo>
                  <a:lnTo>
                    <a:pt x="120083" y="46746"/>
                  </a:lnTo>
                  <a:lnTo>
                    <a:pt x="145938" y="38135"/>
                  </a:lnTo>
                  <a:lnTo>
                    <a:pt x="174799" y="29640"/>
                  </a:lnTo>
                  <a:lnTo>
                    <a:pt x="205560" y="21168"/>
                  </a:lnTo>
                  <a:lnTo>
                    <a:pt x="222507" y="14581"/>
                  </a:lnTo>
                  <a:lnTo>
                    <a:pt x="235025" y="11376"/>
                  </a:lnTo>
                  <a:lnTo>
                    <a:pt x="245156" y="7343"/>
                  </a:lnTo>
                  <a:lnTo>
                    <a:pt x="245988" y="6306"/>
                  </a:lnTo>
                  <a:lnTo>
                    <a:pt x="2476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12"/>
            <p:cNvSpPr/>
            <p:nvPr/>
          </p:nvSpPr>
          <p:spPr>
            <a:xfrm>
              <a:off x="10598150" y="3619500"/>
              <a:ext cx="165101" cy="214196"/>
            </a:xfrm>
            <a:custGeom>
              <a:rect b="b" l="l" r="r" t="t"/>
              <a:pathLst>
                <a:path extrusionOk="0" h="214196" w="165101">
                  <a:moveTo>
                    <a:pt x="0" y="0"/>
                  </a:moveTo>
                  <a:lnTo>
                    <a:pt x="0" y="0"/>
                  </a:lnTo>
                  <a:lnTo>
                    <a:pt x="3371" y="30507"/>
                  </a:lnTo>
                  <a:lnTo>
                    <a:pt x="10831" y="61268"/>
                  </a:lnTo>
                  <a:lnTo>
                    <a:pt x="19099" y="90340"/>
                  </a:lnTo>
                  <a:lnTo>
                    <a:pt x="27526" y="119680"/>
                  </a:lnTo>
                  <a:lnTo>
                    <a:pt x="41759" y="147269"/>
                  </a:lnTo>
                  <a:lnTo>
                    <a:pt x="57528" y="173066"/>
                  </a:lnTo>
                  <a:lnTo>
                    <a:pt x="72863" y="190587"/>
                  </a:lnTo>
                  <a:lnTo>
                    <a:pt x="104000" y="210145"/>
                  </a:lnTo>
                  <a:lnTo>
                    <a:pt x="124733" y="214195"/>
                  </a:lnTo>
                  <a:lnTo>
                    <a:pt x="142007" y="212024"/>
                  </a:lnTo>
                  <a:lnTo>
                    <a:pt x="146177" y="209083"/>
                  </a:lnTo>
                  <a:lnTo>
                    <a:pt x="152692" y="200170"/>
                  </a:lnTo>
                  <a:lnTo>
                    <a:pt x="161918" y="177907"/>
                  </a:lnTo>
                  <a:lnTo>
                    <a:pt x="164681" y="148068"/>
                  </a:lnTo>
                  <a:lnTo>
                    <a:pt x="165100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12"/>
            <p:cNvSpPr/>
            <p:nvPr/>
          </p:nvSpPr>
          <p:spPr>
            <a:xfrm>
              <a:off x="10642600" y="3613150"/>
              <a:ext cx="12701" cy="12701"/>
            </a:xfrm>
            <a:custGeom>
              <a:rect b="b" l="l" r="r" t="t"/>
              <a:pathLst>
                <a:path extrusionOk="0" h="12701" w="12701">
                  <a:moveTo>
                    <a:pt x="0" y="12700"/>
                  </a:moveTo>
                  <a:lnTo>
                    <a:pt x="0" y="12700"/>
                  </a:lnTo>
                  <a:lnTo>
                    <a:pt x="0" y="9329"/>
                  </a:lnTo>
                  <a:lnTo>
                    <a:pt x="705" y="8336"/>
                  </a:lnTo>
                  <a:lnTo>
                    <a:pt x="1882" y="7674"/>
                  </a:lnTo>
                  <a:lnTo>
                    <a:pt x="3373" y="7233"/>
                  </a:lnTo>
                  <a:lnTo>
                    <a:pt x="12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12"/>
            <p:cNvSpPr/>
            <p:nvPr/>
          </p:nvSpPr>
          <p:spPr>
            <a:xfrm>
              <a:off x="10541000" y="3759200"/>
              <a:ext cx="31751" cy="19051"/>
            </a:xfrm>
            <a:custGeom>
              <a:rect b="b" l="l" r="r" t="t"/>
              <a:pathLst>
                <a:path extrusionOk="0" h="19051" w="31751">
                  <a:moveTo>
                    <a:pt x="0" y="19050"/>
                  </a:moveTo>
                  <a:lnTo>
                    <a:pt x="0" y="19050"/>
                  </a:lnTo>
                  <a:lnTo>
                    <a:pt x="3371" y="15679"/>
                  </a:lnTo>
                  <a:lnTo>
                    <a:pt x="31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12"/>
            <p:cNvSpPr/>
            <p:nvPr/>
          </p:nvSpPr>
          <p:spPr>
            <a:xfrm>
              <a:off x="10553700" y="3794542"/>
              <a:ext cx="30501" cy="53080"/>
            </a:xfrm>
            <a:custGeom>
              <a:rect b="b" l="l" r="r" t="t"/>
              <a:pathLst>
                <a:path extrusionOk="0" h="53080" w="30501">
                  <a:moveTo>
                    <a:pt x="0" y="15458"/>
                  </a:moveTo>
                  <a:lnTo>
                    <a:pt x="0" y="15458"/>
                  </a:lnTo>
                  <a:lnTo>
                    <a:pt x="0" y="42795"/>
                  </a:lnTo>
                  <a:lnTo>
                    <a:pt x="706" y="44266"/>
                  </a:lnTo>
                  <a:lnTo>
                    <a:pt x="1882" y="45246"/>
                  </a:lnTo>
                  <a:lnTo>
                    <a:pt x="3371" y="45900"/>
                  </a:lnTo>
                  <a:lnTo>
                    <a:pt x="3659" y="45631"/>
                  </a:lnTo>
                  <a:lnTo>
                    <a:pt x="2096" y="43449"/>
                  </a:lnTo>
                  <a:lnTo>
                    <a:pt x="621" y="34884"/>
                  </a:lnTo>
                  <a:lnTo>
                    <a:pt x="3556" y="23409"/>
                  </a:lnTo>
                  <a:lnTo>
                    <a:pt x="10868" y="11959"/>
                  </a:lnTo>
                  <a:lnTo>
                    <a:pt x="21205" y="738"/>
                  </a:lnTo>
                  <a:lnTo>
                    <a:pt x="23308" y="0"/>
                  </a:lnTo>
                  <a:lnTo>
                    <a:pt x="25416" y="214"/>
                  </a:lnTo>
                  <a:lnTo>
                    <a:pt x="27527" y="1062"/>
                  </a:lnTo>
                  <a:lnTo>
                    <a:pt x="28935" y="2333"/>
                  </a:lnTo>
                  <a:lnTo>
                    <a:pt x="30500" y="5626"/>
                  </a:lnTo>
                  <a:lnTo>
                    <a:pt x="29312" y="11323"/>
                  </a:lnTo>
                  <a:lnTo>
                    <a:pt x="14722" y="42356"/>
                  </a:lnTo>
                  <a:lnTo>
                    <a:pt x="7591" y="51943"/>
                  </a:lnTo>
                  <a:lnTo>
                    <a:pt x="7884" y="52481"/>
                  </a:lnTo>
                  <a:lnTo>
                    <a:pt x="10089" y="53079"/>
                  </a:lnTo>
                  <a:lnTo>
                    <a:pt x="10958" y="52533"/>
                  </a:lnTo>
                  <a:lnTo>
                    <a:pt x="11540" y="51464"/>
                  </a:lnTo>
                  <a:lnTo>
                    <a:pt x="11926" y="50045"/>
                  </a:lnTo>
                  <a:lnTo>
                    <a:pt x="19506" y="40674"/>
                  </a:lnTo>
                  <a:lnTo>
                    <a:pt x="25400" y="3450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12"/>
            <p:cNvSpPr/>
            <p:nvPr/>
          </p:nvSpPr>
          <p:spPr>
            <a:xfrm>
              <a:off x="10585450" y="3867150"/>
              <a:ext cx="31751" cy="25401"/>
            </a:xfrm>
            <a:custGeom>
              <a:rect b="b" l="l" r="r" t="t"/>
              <a:pathLst>
                <a:path extrusionOk="0" h="25401" w="31751">
                  <a:moveTo>
                    <a:pt x="0" y="25400"/>
                  </a:moveTo>
                  <a:lnTo>
                    <a:pt x="0" y="25400"/>
                  </a:lnTo>
                  <a:lnTo>
                    <a:pt x="10114" y="22029"/>
                  </a:lnTo>
                  <a:lnTo>
                    <a:pt x="16960" y="16611"/>
                  </a:lnTo>
                  <a:lnTo>
                    <a:pt x="31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12"/>
            <p:cNvSpPr/>
            <p:nvPr/>
          </p:nvSpPr>
          <p:spPr>
            <a:xfrm>
              <a:off x="10674350" y="3721100"/>
              <a:ext cx="11798" cy="139701"/>
            </a:xfrm>
            <a:custGeom>
              <a:rect b="b" l="l" r="r" t="t"/>
              <a:pathLst>
                <a:path extrusionOk="0" h="139701" w="11798">
                  <a:moveTo>
                    <a:pt x="6350" y="139700"/>
                  </a:moveTo>
                  <a:lnTo>
                    <a:pt x="6350" y="139700"/>
                  </a:lnTo>
                  <a:lnTo>
                    <a:pt x="2979" y="132958"/>
                  </a:lnTo>
                  <a:lnTo>
                    <a:pt x="883" y="118652"/>
                  </a:lnTo>
                  <a:lnTo>
                    <a:pt x="4539" y="89786"/>
                  </a:lnTo>
                  <a:lnTo>
                    <a:pt x="5993" y="58788"/>
                  </a:lnTo>
                  <a:lnTo>
                    <a:pt x="8126" y="40467"/>
                  </a:lnTo>
                  <a:lnTo>
                    <a:pt x="11797" y="18263"/>
                  </a:lnTo>
                  <a:lnTo>
                    <a:pt x="10416" y="9763"/>
                  </a:lnTo>
                  <a:lnTo>
                    <a:pt x="9061" y="6509"/>
                  </a:lnTo>
                  <a:lnTo>
                    <a:pt x="7453" y="4339"/>
                  </a:lnTo>
                  <a:lnTo>
                    <a:pt x="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12"/>
            <p:cNvSpPr/>
            <p:nvPr/>
          </p:nvSpPr>
          <p:spPr>
            <a:xfrm>
              <a:off x="10566400" y="3917950"/>
              <a:ext cx="234951" cy="105259"/>
            </a:xfrm>
            <a:custGeom>
              <a:rect b="b" l="l" r="r" t="t"/>
              <a:pathLst>
                <a:path extrusionOk="0" h="105259" w="234951">
                  <a:moveTo>
                    <a:pt x="0" y="101600"/>
                  </a:moveTo>
                  <a:lnTo>
                    <a:pt x="0" y="101600"/>
                  </a:lnTo>
                  <a:lnTo>
                    <a:pt x="3373" y="104971"/>
                  </a:lnTo>
                  <a:lnTo>
                    <a:pt x="5776" y="105258"/>
                  </a:lnTo>
                  <a:lnTo>
                    <a:pt x="17311" y="101586"/>
                  </a:lnTo>
                  <a:lnTo>
                    <a:pt x="47061" y="87479"/>
                  </a:lnTo>
                  <a:lnTo>
                    <a:pt x="78387" y="73385"/>
                  </a:lnTo>
                  <a:lnTo>
                    <a:pt x="104122" y="57012"/>
                  </a:lnTo>
                  <a:lnTo>
                    <a:pt x="127747" y="44409"/>
                  </a:lnTo>
                  <a:lnTo>
                    <a:pt x="152621" y="33619"/>
                  </a:lnTo>
                  <a:lnTo>
                    <a:pt x="182938" y="23653"/>
                  </a:lnTo>
                  <a:lnTo>
                    <a:pt x="213306" y="13987"/>
                  </a:lnTo>
                  <a:lnTo>
                    <a:pt x="220157" y="11390"/>
                  </a:lnTo>
                  <a:lnTo>
                    <a:pt x="226932" y="7346"/>
                  </a:lnTo>
                  <a:lnTo>
                    <a:pt x="233921" y="6437"/>
                  </a:lnTo>
                  <a:lnTo>
                    <a:pt x="234264" y="5703"/>
                  </a:lnTo>
                  <a:lnTo>
                    <a:pt x="2349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3" name="Google Shape;533;p12"/>
          <p:cNvGrpSpPr/>
          <p:nvPr/>
        </p:nvGrpSpPr>
        <p:grpSpPr>
          <a:xfrm>
            <a:off x="11023860" y="3746500"/>
            <a:ext cx="291841" cy="209551"/>
            <a:chOff x="11023860" y="3746500"/>
            <a:chExt cx="291841" cy="209551"/>
          </a:xfrm>
        </p:grpSpPr>
        <p:sp>
          <p:nvSpPr>
            <p:cNvPr id="534" name="Google Shape;534;p12"/>
            <p:cNvSpPr/>
            <p:nvPr/>
          </p:nvSpPr>
          <p:spPr>
            <a:xfrm>
              <a:off x="11023860" y="3746500"/>
              <a:ext cx="177541" cy="209551"/>
            </a:xfrm>
            <a:custGeom>
              <a:rect b="b" l="l" r="r" t="t"/>
              <a:pathLst>
                <a:path extrusionOk="0" h="209551" w="177541">
                  <a:moveTo>
                    <a:pt x="6090" y="0"/>
                  </a:moveTo>
                  <a:lnTo>
                    <a:pt x="6090" y="0"/>
                  </a:lnTo>
                  <a:lnTo>
                    <a:pt x="1064" y="29511"/>
                  </a:lnTo>
                  <a:lnTo>
                    <a:pt x="0" y="58433"/>
                  </a:lnTo>
                  <a:lnTo>
                    <a:pt x="4156" y="87873"/>
                  </a:lnTo>
                  <a:lnTo>
                    <a:pt x="7588" y="118983"/>
                  </a:lnTo>
                  <a:lnTo>
                    <a:pt x="14852" y="145721"/>
                  </a:lnTo>
                  <a:lnTo>
                    <a:pt x="27060" y="172731"/>
                  </a:lnTo>
                  <a:lnTo>
                    <a:pt x="30654" y="178653"/>
                  </a:lnTo>
                  <a:lnTo>
                    <a:pt x="35167" y="182602"/>
                  </a:lnTo>
                  <a:lnTo>
                    <a:pt x="45824" y="186990"/>
                  </a:lnTo>
                  <a:lnTo>
                    <a:pt x="53854" y="187058"/>
                  </a:lnTo>
                  <a:lnTo>
                    <a:pt x="59774" y="184737"/>
                  </a:lnTo>
                  <a:lnTo>
                    <a:pt x="74901" y="172111"/>
                  </a:lnTo>
                  <a:lnTo>
                    <a:pt x="79006" y="166335"/>
                  </a:lnTo>
                  <a:lnTo>
                    <a:pt x="88910" y="138694"/>
                  </a:lnTo>
                  <a:lnTo>
                    <a:pt x="93189" y="118470"/>
                  </a:lnTo>
                  <a:lnTo>
                    <a:pt x="94633" y="89724"/>
                  </a:lnTo>
                  <a:lnTo>
                    <a:pt x="90556" y="59299"/>
                  </a:lnTo>
                  <a:lnTo>
                    <a:pt x="89914" y="39442"/>
                  </a:lnTo>
                  <a:lnTo>
                    <a:pt x="94181" y="22015"/>
                  </a:lnTo>
                  <a:lnTo>
                    <a:pt x="95157" y="22437"/>
                  </a:lnTo>
                  <a:lnTo>
                    <a:pt x="98121" y="26670"/>
                  </a:lnTo>
                  <a:lnTo>
                    <a:pt x="106221" y="58198"/>
                  </a:lnTo>
                  <a:lnTo>
                    <a:pt x="112115" y="86937"/>
                  </a:lnTo>
                  <a:lnTo>
                    <a:pt x="116242" y="109899"/>
                  </a:lnTo>
                  <a:lnTo>
                    <a:pt x="119161" y="136515"/>
                  </a:lnTo>
                  <a:lnTo>
                    <a:pt x="126768" y="161177"/>
                  </a:lnTo>
                  <a:lnTo>
                    <a:pt x="146343" y="192678"/>
                  </a:lnTo>
                  <a:lnTo>
                    <a:pt x="159438" y="204238"/>
                  </a:lnTo>
                  <a:lnTo>
                    <a:pt x="168099" y="207976"/>
                  </a:lnTo>
                  <a:lnTo>
                    <a:pt x="177540" y="209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2"/>
            <p:cNvSpPr/>
            <p:nvPr/>
          </p:nvSpPr>
          <p:spPr>
            <a:xfrm>
              <a:off x="11188700" y="3759200"/>
              <a:ext cx="69851" cy="181887"/>
            </a:xfrm>
            <a:custGeom>
              <a:rect b="b" l="l" r="r" t="t"/>
              <a:pathLst>
                <a:path extrusionOk="0" h="181887" w="69851">
                  <a:moveTo>
                    <a:pt x="0" y="0"/>
                  </a:moveTo>
                  <a:lnTo>
                    <a:pt x="0" y="0"/>
                  </a:lnTo>
                  <a:lnTo>
                    <a:pt x="3371" y="24419"/>
                  </a:lnTo>
                  <a:lnTo>
                    <a:pt x="12209" y="50901"/>
                  </a:lnTo>
                  <a:lnTo>
                    <a:pt x="22768" y="81316"/>
                  </a:lnTo>
                  <a:lnTo>
                    <a:pt x="33530" y="107706"/>
                  </a:lnTo>
                  <a:lnTo>
                    <a:pt x="45665" y="136673"/>
                  </a:lnTo>
                  <a:lnTo>
                    <a:pt x="59219" y="167455"/>
                  </a:lnTo>
                  <a:lnTo>
                    <a:pt x="68310" y="181812"/>
                  </a:lnTo>
                  <a:lnTo>
                    <a:pt x="68824" y="181886"/>
                  </a:lnTo>
                  <a:lnTo>
                    <a:pt x="69165" y="181229"/>
                  </a:lnTo>
                  <a:lnTo>
                    <a:pt x="69850" y="177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12"/>
            <p:cNvSpPr/>
            <p:nvPr/>
          </p:nvSpPr>
          <p:spPr>
            <a:xfrm>
              <a:off x="11214764" y="3746500"/>
              <a:ext cx="100937" cy="158751"/>
            </a:xfrm>
            <a:custGeom>
              <a:rect b="b" l="l" r="r" t="t"/>
              <a:pathLst>
                <a:path extrusionOk="0" h="158751" w="100937">
                  <a:moveTo>
                    <a:pt x="56486" y="0"/>
                  </a:moveTo>
                  <a:lnTo>
                    <a:pt x="56486" y="0"/>
                  </a:lnTo>
                  <a:lnTo>
                    <a:pt x="53115" y="0"/>
                  </a:lnTo>
                  <a:lnTo>
                    <a:pt x="49579" y="3763"/>
                  </a:lnTo>
                  <a:lnTo>
                    <a:pt x="30481" y="34519"/>
                  </a:lnTo>
                  <a:lnTo>
                    <a:pt x="17404" y="62793"/>
                  </a:lnTo>
                  <a:lnTo>
                    <a:pt x="2691" y="93275"/>
                  </a:lnTo>
                  <a:lnTo>
                    <a:pt x="0" y="111793"/>
                  </a:lnTo>
                  <a:lnTo>
                    <a:pt x="3394" y="120477"/>
                  </a:lnTo>
                  <a:lnTo>
                    <a:pt x="9605" y="128334"/>
                  </a:lnTo>
                  <a:lnTo>
                    <a:pt x="29207" y="141434"/>
                  </a:lnTo>
                  <a:lnTo>
                    <a:pt x="60220" y="145442"/>
                  </a:lnTo>
                  <a:lnTo>
                    <a:pt x="82624" y="149301"/>
                  </a:lnTo>
                  <a:lnTo>
                    <a:pt x="100936" y="158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7" name="Google Shape;537;p12"/>
          <p:cNvGrpSpPr/>
          <p:nvPr/>
        </p:nvGrpSpPr>
        <p:grpSpPr>
          <a:xfrm>
            <a:off x="10369550" y="4376713"/>
            <a:ext cx="989769" cy="645305"/>
            <a:chOff x="10369550" y="4376713"/>
            <a:chExt cx="989769" cy="645305"/>
          </a:xfrm>
        </p:grpSpPr>
        <p:sp>
          <p:nvSpPr>
            <p:cNvPr id="538" name="Google Shape;538;p12"/>
            <p:cNvSpPr/>
            <p:nvPr/>
          </p:nvSpPr>
          <p:spPr>
            <a:xfrm>
              <a:off x="10369550" y="4552950"/>
              <a:ext cx="152401" cy="254001"/>
            </a:xfrm>
            <a:custGeom>
              <a:rect b="b" l="l" r="r" t="t"/>
              <a:pathLst>
                <a:path extrusionOk="0" h="254001" w="152401">
                  <a:moveTo>
                    <a:pt x="152400" y="0"/>
                  </a:moveTo>
                  <a:lnTo>
                    <a:pt x="152400" y="0"/>
                  </a:lnTo>
                  <a:lnTo>
                    <a:pt x="139536" y="14746"/>
                  </a:lnTo>
                  <a:lnTo>
                    <a:pt x="124026" y="39911"/>
                  </a:lnTo>
                  <a:lnTo>
                    <a:pt x="105900" y="70626"/>
                  </a:lnTo>
                  <a:lnTo>
                    <a:pt x="88888" y="100499"/>
                  </a:lnTo>
                  <a:lnTo>
                    <a:pt x="71451" y="128179"/>
                  </a:lnTo>
                  <a:lnTo>
                    <a:pt x="54958" y="156004"/>
                  </a:lnTo>
                  <a:lnTo>
                    <a:pt x="32727" y="187266"/>
                  </a:lnTo>
                  <a:lnTo>
                    <a:pt x="20079" y="212256"/>
                  </a:lnTo>
                  <a:lnTo>
                    <a:pt x="14569" y="226275"/>
                  </a:lnTo>
                  <a:lnTo>
                    <a:pt x="0" y="254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12"/>
            <p:cNvSpPr/>
            <p:nvPr/>
          </p:nvSpPr>
          <p:spPr>
            <a:xfrm>
              <a:off x="10433050" y="4641850"/>
              <a:ext cx="146051" cy="247651"/>
            </a:xfrm>
            <a:custGeom>
              <a:rect b="b" l="l" r="r" t="t"/>
              <a:pathLst>
                <a:path extrusionOk="0" h="247651" w="146051">
                  <a:moveTo>
                    <a:pt x="146050" y="0"/>
                  </a:moveTo>
                  <a:lnTo>
                    <a:pt x="146050" y="0"/>
                  </a:lnTo>
                  <a:lnTo>
                    <a:pt x="123683" y="28834"/>
                  </a:lnTo>
                  <a:lnTo>
                    <a:pt x="104708" y="56365"/>
                  </a:lnTo>
                  <a:lnTo>
                    <a:pt x="93747" y="82395"/>
                  </a:lnTo>
                  <a:lnTo>
                    <a:pt x="80224" y="108296"/>
                  </a:lnTo>
                  <a:lnTo>
                    <a:pt x="66829" y="134855"/>
                  </a:lnTo>
                  <a:lnTo>
                    <a:pt x="55509" y="162053"/>
                  </a:lnTo>
                  <a:lnTo>
                    <a:pt x="38513" y="192114"/>
                  </a:lnTo>
                  <a:lnTo>
                    <a:pt x="33344" y="203211"/>
                  </a:lnTo>
                  <a:lnTo>
                    <a:pt x="11057" y="234190"/>
                  </a:lnTo>
                  <a:lnTo>
                    <a:pt x="0" y="247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12"/>
            <p:cNvSpPr/>
            <p:nvPr/>
          </p:nvSpPr>
          <p:spPr>
            <a:xfrm>
              <a:off x="10509250" y="4787900"/>
              <a:ext cx="63501" cy="234118"/>
            </a:xfrm>
            <a:custGeom>
              <a:rect b="b" l="l" r="r" t="t"/>
              <a:pathLst>
                <a:path extrusionOk="0" h="234118" w="63501">
                  <a:moveTo>
                    <a:pt x="0" y="0"/>
                  </a:moveTo>
                  <a:lnTo>
                    <a:pt x="0" y="0"/>
                  </a:lnTo>
                  <a:lnTo>
                    <a:pt x="1882" y="25748"/>
                  </a:lnTo>
                  <a:lnTo>
                    <a:pt x="6907" y="52079"/>
                  </a:lnTo>
                  <a:lnTo>
                    <a:pt x="10126" y="76062"/>
                  </a:lnTo>
                  <a:lnTo>
                    <a:pt x="11556" y="98482"/>
                  </a:lnTo>
                  <a:lnTo>
                    <a:pt x="15732" y="127566"/>
                  </a:lnTo>
                  <a:lnTo>
                    <a:pt x="18067" y="154057"/>
                  </a:lnTo>
                  <a:lnTo>
                    <a:pt x="23220" y="182518"/>
                  </a:lnTo>
                  <a:lnTo>
                    <a:pt x="26164" y="198562"/>
                  </a:lnTo>
                  <a:lnTo>
                    <a:pt x="35325" y="220706"/>
                  </a:lnTo>
                  <a:lnTo>
                    <a:pt x="36249" y="225454"/>
                  </a:lnTo>
                  <a:lnTo>
                    <a:pt x="38277" y="228620"/>
                  </a:lnTo>
                  <a:lnTo>
                    <a:pt x="41042" y="230730"/>
                  </a:lnTo>
                  <a:lnTo>
                    <a:pt x="49790" y="233700"/>
                  </a:lnTo>
                  <a:lnTo>
                    <a:pt x="52244" y="234117"/>
                  </a:lnTo>
                  <a:lnTo>
                    <a:pt x="54586" y="233689"/>
                  </a:lnTo>
                  <a:lnTo>
                    <a:pt x="63500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12"/>
            <p:cNvSpPr/>
            <p:nvPr/>
          </p:nvSpPr>
          <p:spPr>
            <a:xfrm>
              <a:off x="10591800" y="4584700"/>
              <a:ext cx="158751" cy="82551"/>
            </a:xfrm>
            <a:custGeom>
              <a:rect b="b" l="l" r="r" t="t"/>
              <a:pathLst>
                <a:path extrusionOk="0" h="82551" w="158751">
                  <a:moveTo>
                    <a:pt x="0" y="82550"/>
                  </a:moveTo>
                  <a:lnTo>
                    <a:pt x="0" y="82550"/>
                  </a:lnTo>
                  <a:lnTo>
                    <a:pt x="26967" y="69066"/>
                  </a:lnTo>
                  <a:lnTo>
                    <a:pt x="58332" y="54956"/>
                  </a:lnTo>
                  <a:lnTo>
                    <a:pt x="89761" y="35694"/>
                  </a:lnTo>
                  <a:lnTo>
                    <a:pt x="117475" y="20874"/>
                  </a:lnTo>
                  <a:lnTo>
                    <a:pt x="148915" y="6510"/>
                  </a:lnTo>
                  <a:lnTo>
                    <a:pt x="158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12"/>
            <p:cNvSpPr/>
            <p:nvPr/>
          </p:nvSpPr>
          <p:spPr>
            <a:xfrm>
              <a:off x="10585559" y="4540250"/>
              <a:ext cx="207200" cy="264714"/>
            </a:xfrm>
            <a:custGeom>
              <a:rect b="b" l="l" r="r" t="t"/>
              <a:pathLst>
                <a:path extrusionOk="0" h="264714" w="207200">
                  <a:moveTo>
                    <a:pt x="95141" y="0"/>
                  </a:moveTo>
                  <a:lnTo>
                    <a:pt x="95141" y="0"/>
                  </a:lnTo>
                  <a:lnTo>
                    <a:pt x="90071" y="5775"/>
                  </a:lnTo>
                  <a:lnTo>
                    <a:pt x="77428" y="29955"/>
                  </a:lnTo>
                  <a:lnTo>
                    <a:pt x="64702" y="61473"/>
                  </a:lnTo>
                  <a:lnTo>
                    <a:pt x="55547" y="85712"/>
                  </a:lnTo>
                  <a:lnTo>
                    <a:pt x="43898" y="113356"/>
                  </a:lnTo>
                  <a:lnTo>
                    <a:pt x="30692" y="144609"/>
                  </a:lnTo>
                  <a:lnTo>
                    <a:pt x="23521" y="157931"/>
                  </a:lnTo>
                  <a:lnTo>
                    <a:pt x="19095" y="161914"/>
                  </a:lnTo>
                  <a:lnTo>
                    <a:pt x="12638" y="166038"/>
                  </a:lnTo>
                  <a:lnTo>
                    <a:pt x="4133" y="173752"/>
                  </a:lnTo>
                  <a:lnTo>
                    <a:pt x="1777" y="179764"/>
                  </a:lnTo>
                  <a:lnTo>
                    <a:pt x="0" y="210919"/>
                  </a:lnTo>
                  <a:lnTo>
                    <a:pt x="3295" y="229006"/>
                  </a:lnTo>
                  <a:lnTo>
                    <a:pt x="15093" y="252669"/>
                  </a:lnTo>
                  <a:lnTo>
                    <a:pt x="22661" y="262229"/>
                  </a:lnTo>
                  <a:lnTo>
                    <a:pt x="27180" y="264713"/>
                  </a:lnTo>
                  <a:lnTo>
                    <a:pt x="28667" y="264670"/>
                  </a:lnTo>
                  <a:lnTo>
                    <a:pt x="29659" y="263935"/>
                  </a:lnTo>
                  <a:lnTo>
                    <a:pt x="32934" y="259531"/>
                  </a:lnTo>
                  <a:lnTo>
                    <a:pt x="34620" y="257688"/>
                  </a:lnTo>
                  <a:lnTo>
                    <a:pt x="35038" y="255753"/>
                  </a:lnTo>
                  <a:lnTo>
                    <a:pt x="34611" y="253757"/>
                  </a:lnTo>
                  <a:lnTo>
                    <a:pt x="33622" y="251721"/>
                  </a:lnTo>
                  <a:lnTo>
                    <a:pt x="31815" y="224864"/>
                  </a:lnTo>
                  <a:lnTo>
                    <a:pt x="32380" y="194439"/>
                  </a:lnTo>
                  <a:lnTo>
                    <a:pt x="35028" y="182609"/>
                  </a:lnTo>
                  <a:lnTo>
                    <a:pt x="47225" y="164643"/>
                  </a:lnTo>
                  <a:lnTo>
                    <a:pt x="56442" y="157842"/>
                  </a:lnTo>
                  <a:lnTo>
                    <a:pt x="65946" y="152702"/>
                  </a:lnTo>
                  <a:lnTo>
                    <a:pt x="95478" y="132946"/>
                  </a:lnTo>
                  <a:lnTo>
                    <a:pt x="123790" y="120875"/>
                  </a:lnTo>
                  <a:lnTo>
                    <a:pt x="153868" y="115166"/>
                  </a:lnTo>
                  <a:lnTo>
                    <a:pt x="179884" y="116353"/>
                  </a:lnTo>
                  <a:lnTo>
                    <a:pt x="187619" y="117785"/>
                  </a:lnTo>
                  <a:lnTo>
                    <a:pt x="193483" y="120857"/>
                  </a:lnTo>
                  <a:lnTo>
                    <a:pt x="201879" y="129914"/>
                  </a:lnTo>
                  <a:lnTo>
                    <a:pt x="206080" y="139114"/>
                  </a:lnTo>
                  <a:lnTo>
                    <a:pt x="207199" y="143542"/>
                  </a:lnTo>
                  <a:lnTo>
                    <a:pt x="206563" y="152226"/>
                  </a:lnTo>
                  <a:lnTo>
                    <a:pt x="200357" y="166931"/>
                  </a:lnTo>
                  <a:lnTo>
                    <a:pt x="193410" y="177203"/>
                  </a:lnTo>
                  <a:lnTo>
                    <a:pt x="177691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12"/>
            <p:cNvSpPr/>
            <p:nvPr/>
          </p:nvSpPr>
          <p:spPr>
            <a:xfrm>
              <a:off x="10674350" y="4687889"/>
              <a:ext cx="57123" cy="80962"/>
            </a:xfrm>
            <a:custGeom>
              <a:rect b="b" l="l" r="r" t="t"/>
              <a:pathLst>
                <a:path extrusionOk="0" h="80962" w="57123">
                  <a:moveTo>
                    <a:pt x="0" y="17461"/>
                  </a:moveTo>
                  <a:lnTo>
                    <a:pt x="0" y="17461"/>
                  </a:lnTo>
                  <a:lnTo>
                    <a:pt x="0" y="29671"/>
                  </a:lnTo>
                  <a:lnTo>
                    <a:pt x="1882" y="35352"/>
                  </a:lnTo>
                  <a:lnTo>
                    <a:pt x="3371" y="37855"/>
                  </a:lnTo>
                  <a:lnTo>
                    <a:pt x="5070" y="39524"/>
                  </a:lnTo>
                  <a:lnTo>
                    <a:pt x="8837" y="41378"/>
                  </a:lnTo>
                  <a:lnTo>
                    <a:pt x="14746" y="40320"/>
                  </a:lnTo>
                  <a:lnTo>
                    <a:pt x="30038" y="33893"/>
                  </a:lnTo>
                  <a:lnTo>
                    <a:pt x="42453" y="24525"/>
                  </a:lnTo>
                  <a:lnTo>
                    <a:pt x="47089" y="16837"/>
                  </a:lnTo>
                  <a:lnTo>
                    <a:pt x="49857" y="9423"/>
                  </a:lnTo>
                  <a:lnTo>
                    <a:pt x="56049" y="0"/>
                  </a:lnTo>
                  <a:lnTo>
                    <a:pt x="56417" y="176"/>
                  </a:lnTo>
                  <a:lnTo>
                    <a:pt x="56933" y="3795"/>
                  </a:lnTo>
                  <a:lnTo>
                    <a:pt x="57122" y="20121"/>
                  </a:lnTo>
                  <a:lnTo>
                    <a:pt x="47711" y="47045"/>
                  </a:lnTo>
                  <a:lnTo>
                    <a:pt x="34013" y="77780"/>
                  </a:lnTo>
                  <a:lnTo>
                    <a:pt x="31750" y="8096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12"/>
            <p:cNvSpPr/>
            <p:nvPr/>
          </p:nvSpPr>
          <p:spPr>
            <a:xfrm>
              <a:off x="10737850" y="4756150"/>
              <a:ext cx="25401" cy="6351"/>
            </a:xfrm>
            <a:custGeom>
              <a:rect b="b" l="l" r="r" t="t"/>
              <a:pathLst>
                <a:path extrusionOk="0" h="6351" w="25401">
                  <a:moveTo>
                    <a:pt x="0" y="6350"/>
                  </a:moveTo>
                  <a:lnTo>
                    <a:pt x="0" y="6350"/>
                  </a:lnTo>
                  <a:lnTo>
                    <a:pt x="10139" y="1986"/>
                  </a:lnTo>
                  <a:lnTo>
                    <a:pt x="25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12"/>
            <p:cNvSpPr/>
            <p:nvPr/>
          </p:nvSpPr>
          <p:spPr>
            <a:xfrm>
              <a:off x="10623847" y="4819650"/>
              <a:ext cx="175728" cy="137750"/>
            </a:xfrm>
            <a:custGeom>
              <a:rect b="b" l="l" r="r" t="t"/>
              <a:pathLst>
                <a:path extrusionOk="0" h="137750" w="175728">
                  <a:moveTo>
                    <a:pt x="69553" y="0"/>
                  </a:moveTo>
                  <a:lnTo>
                    <a:pt x="69553" y="0"/>
                  </a:lnTo>
                  <a:lnTo>
                    <a:pt x="49780" y="23144"/>
                  </a:lnTo>
                  <a:lnTo>
                    <a:pt x="35126" y="51034"/>
                  </a:lnTo>
                  <a:lnTo>
                    <a:pt x="23525" y="77524"/>
                  </a:lnTo>
                  <a:lnTo>
                    <a:pt x="10636" y="108263"/>
                  </a:lnTo>
                  <a:lnTo>
                    <a:pt x="6254" y="126931"/>
                  </a:lnTo>
                  <a:lnTo>
                    <a:pt x="4776" y="129071"/>
                  </a:lnTo>
                  <a:lnTo>
                    <a:pt x="3083" y="130497"/>
                  </a:lnTo>
                  <a:lnTo>
                    <a:pt x="1957" y="130742"/>
                  </a:lnTo>
                  <a:lnTo>
                    <a:pt x="1206" y="130201"/>
                  </a:lnTo>
                  <a:lnTo>
                    <a:pt x="704" y="129134"/>
                  </a:lnTo>
                  <a:lnTo>
                    <a:pt x="0" y="120891"/>
                  </a:lnTo>
                  <a:lnTo>
                    <a:pt x="3162" y="109511"/>
                  </a:lnTo>
                  <a:lnTo>
                    <a:pt x="8568" y="100573"/>
                  </a:lnTo>
                  <a:lnTo>
                    <a:pt x="11256" y="99504"/>
                  </a:lnTo>
                  <a:lnTo>
                    <a:pt x="18009" y="100198"/>
                  </a:lnTo>
                  <a:lnTo>
                    <a:pt x="43276" y="106392"/>
                  </a:lnTo>
                  <a:lnTo>
                    <a:pt x="62238" y="113055"/>
                  </a:lnTo>
                  <a:lnTo>
                    <a:pt x="91628" y="129823"/>
                  </a:lnTo>
                  <a:lnTo>
                    <a:pt x="102649" y="135311"/>
                  </a:lnTo>
                  <a:lnTo>
                    <a:pt x="114601" y="137749"/>
                  </a:lnTo>
                  <a:lnTo>
                    <a:pt x="120045" y="136988"/>
                  </a:lnTo>
                  <a:lnTo>
                    <a:pt x="143293" y="126652"/>
                  </a:lnTo>
                  <a:lnTo>
                    <a:pt x="154745" y="116470"/>
                  </a:lnTo>
                  <a:lnTo>
                    <a:pt x="169376" y="94424"/>
                  </a:lnTo>
                  <a:lnTo>
                    <a:pt x="175095" y="77837"/>
                  </a:lnTo>
                  <a:lnTo>
                    <a:pt x="175727" y="68461"/>
                  </a:lnTo>
                  <a:lnTo>
                    <a:pt x="173655" y="59590"/>
                  </a:lnTo>
                  <a:lnTo>
                    <a:pt x="165151" y="46662"/>
                  </a:lnTo>
                  <a:lnTo>
                    <a:pt x="139403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12"/>
            <p:cNvSpPr/>
            <p:nvPr/>
          </p:nvSpPr>
          <p:spPr>
            <a:xfrm>
              <a:off x="10737850" y="4834459"/>
              <a:ext cx="139701" cy="35992"/>
            </a:xfrm>
            <a:custGeom>
              <a:rect b="b" l="l" r="r" t="t"/>
              <a:pathLst>
                <a:path extrusionOk="0" h="35992" w="139701">
                  <a:moveTo>
                    <a:pt x="0" y="23291"/>
                  </a:moveTo>
                  <a:lnTo>
                    <a:pt x="0" y="23291"/>
                  </a:lnTo>
                  <a:lnTo>
                    <a:pt x="27437" y="11755"/>
                  </a:lnTo>
                  <a:lnTo>
                    <a:pt x="56089" y="1048"/>
                  </a:lnTo>
                  <a:lnTo>
                    <a:pt x="70085" y="0"/>
                  </a:lnTo>
                  <a:lnTo>
                    <a:pt x="91712" y="3376"/>
                  </a:lnTo>
                  <a:lnTo>
                    <a:pt x="100261" y="6914"/>
                  </a:lnTo>
                  <a:lnTo>
                    <a:pt x="139700" y="3599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12"/>
            <p:cNvSpPr/>
            <p:nvPr/>
          </p:nvSpPr>
          <p:spPr>
            <a:xfrm>
              <a:off x="10928350" y="4457700"/>
              <a:ext cx="132978" cy="507673"/>
            </a:xfrm>
            <a:custGeom>
              <a:rect b="b" l="l" r="r" t="t"/>
              <a:pathLst>
                <a:path extrusionOk="0" h="507673" w="132978">
                  <a:moveTo>
                    <a:pt x="0" y="0"/>
                  </a:moveTo>
                  <a:lnTo>
                    <a:pt x="0" y="0"/>
                  </a:lnTo>
                  <a:lnTo>
                    <a:pt x="705" y="26732"/>
                  </a:lnTo>
                  <a:lnTo>
                    <a:pt x="5026" y="52944"/>
                  </a:lnTo>
                  <a:lnTo>
                    <a:pt x="9460" y="81719"/>
                  </a:lnTo>
                  <a:lnTo>
                    <a:pt x="15111" y="108096"/>
                  </a:lnTo>
                  <a:lnTo>
                    <a:pt x="21254" y="134883"/>
                  </a:lnTo>
                  <a:lnTo>
                    <a:pt x="27320" y="155903"/>
                  </a:lnTo>
                  <a:lnTo>
                    <a:pt x="34720" y="178651"/>
                  </a:lnTo>
                  <a:lnTo>
                    <a:pt x="42713" y="200521"/>
                  </a:lnTo>
                  <a:lnTo>
                    <a:pt x="52849" y="223882"/>
                  </a:lnTo>
                  <a:lnTo>
                    <a:pt x="63000" y="246964"/>
                  </a:lnTo>
                  <a:lnTo>
                    <a:pt x="73387" y="276531"/>
                  </a:lnTo>
                  <a:lnTo>
                    <a:pt x="85089" y="306615"/>
                  </a:lnTo>
                  <a:lnTo>
                    <a:pt x="96786" y="334423"/>
                  </a:lnTo>
                  <a:lnTo>
                    <a:pt x="105035" y="363985"/>
                  </a:lnTo>
                  <a:lnTo>
                    <a:pt x="111947" y="390932"/>
                  </a:lnTo>
                  <a:lnTo>
                    <a:pt x="118463" y="416085"/>
                  </a:lnTo>
                  <a:lnTo>
                    <a:pt x="126985" y="447667"/>
                  </a:lnTo>
                  <a:lnTo>
                    <a:pt x="131465" y="475306"/>
                  </a:lnTo>
                  <a:lnTo>
                    <a:pt x="132977" y="503188"/>
                  </a:lnTo>
                  <a:lnTo>
                    <a:pt x="132396" y="506203"/>
                  </a:lnTo>
                  <a:lnTo>
                    <a:pt x="131303" y="507508"/>
                  </a:lnTo>
                  <a:lnTo>
                    <a:pt x="129868" y="507672"/>
                  </a:lnTo>
                  <a:lnTo>
                    <a:pt x="126392" y="502210"/>
                  </a:lnTo>
                  <a:lnTo>
                    <a:pt x="114300" y="476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12"/>
            <p:cNvSpPr/>
            <p:nvPr/>
          </p:nvSpPr>
          <p:spPr>
            <a:xfrm>
              <a:off x="10928350" y="4376713"/>
              <a:ext cx="430969" cy="495709"/>
            </a:xfrm>
            <a:custGeom>
              <a:rect b="b" l="l" r="r" t="t"/>
              <a:pathLst>
                <a:path extrusionOk="0" h="495709" w="430969">
                  <a:moveTo>
                    <a:pt x="0" y="182587"/>
                  </a:moveTo>
                  <a:lnTo>
                    <a:pt x="0" y="182587"/>
                  </a:lnTo>
                  <a:lnTo>
                    <a:pt x="0" y="154975"/>
                  </a:lnTo>
                  <a:lnTo>
                    <a:pt x="0" y="149363"/>
                  </a:lnTo>
                  <a:lnTo>
                    <a:pt x="10114" y="124609"/>
                  </a:lnTo>
                  <a:lnTo>
                    <a:pt x="26662" y="94972"/>
                  </a:lnTo>
                  <a:lnTo>
                    <a:pt x="52793" y="68400"/>
                  </a:lnTo>
                  <a:lnTo>
                    <a:pt x="84048" y="42897"/>
                  </a:lnTo>
                  <a:lnTo>
                    <a:pt x="114988" y="25956"/>
                  </a:lnTo>
                  <a:lnTo>
                    <a:pt x="144931" y="14090"/>
                  </a:lnTo>
                  <a:lnTo>
                    <a:pt x="166886" y="7152"/>
                  </a:lnTo>
                  <a:lnTo>
                    <a:pt x="198555" y="1333"/>
                  </a:lnTo>
                  <a:lnTo>
                    <a:pt x="229183" y="0"/>
                  </a:lnTo>
                  <a:lnTo>
                    <a:pt x="259211" y="5514"/>
                  </a:lnTo>
                  <a:lnTo>
                    <a:pt x="287586" y="15467"/>
                  </a:lnTo>
                  <a:lnTo>
                    <a:pt x="304638" y="22454"/>
                  </a:lnTo>
                  <a:lnTo>
                    <a:pt x="327784" y="41146"/>
                  </a:lnTo>
                  <a:lnTo>
                    <a:pt x="349210" y="70775"/>
                  </a:lnTo>
                  <a:lnTo>
                    <a:pt x="362803" y="99275"/>
                  </a:lnTo>
                  <a:lnTo>
                    <a:pt x="375943" y="130356"/>
                  </a:lnTo>
                  <a:lnTo>
                    <a:pt x="380206" y="155979"/>
                  </a:lnTo>
                  <a:lnTo>
                    <a:pt x="385626" y="184895"/>
                  </a:lnTo>
                  <a:lnTo>
                    <a:pt x="391700" y="211650"/>
                  </a:lnTo>
                  <a:lnTo>
                    <a:pt x="397969" y="237451"/>
                  </a:lnTo>
                  <a:lnTo>
                    <a:pt x="403588" y="262970"/>
                  </a:lnTo>
                  <a:lnTo>
                    <a:pt x="406273" y="288406"/>
                  </a:lnTo>
                  <a:lnTo>
                    <a:pt x="411221" y="313816"/>
                  </a:lnTo>
                  <a:lnTo>
                    <a:pt x="417157" y="339219"/>
                  </a:lnTo>
                  <a:lnTo>
                    <a:pt x="423385" y="363914"/>
                  </a:lnTo>
                  <a:lnTo>
                    <a:pt x="428993" y="387068"/>
                  </a:lnTo>
                  <a:lnTo>
                    <a:pt x="430968" y="417681"/>
                  </a:lnTo>
                  <a:lnTo>
                    <a:pt x="429754" y="448061"/>
                  </a:lnTo>
                  <a:lnTo>
                    <a:pt x="422929" y="471074"/>
                  </a:lnTo>
                  <a:lnTo>
                    <a:pt x="413492" y="484826"/>
                  </a:lnTo>
                  <a:lnTo>
                    <a:pt x="398389" y="494468"/>
                  </a:lnTo>
                  <a:lnTo>
                    <a:pt x="384730" y="495708"/>
                  </a:lnTo>
                  <a:lnTo>
                    <a:pt x="353278" y="492029"/>
                  </a:lnTo>
                  <a:lnTo>
                    <a:pt x="342574" y="488039"/>
                  </a:lnTo>
                  <a:lnTo>
                    <a:pt x="318558" y="472098"/>
                  </a:lnTo>
                  <a:lnTo>
                    <a:pt x="292100" y="45563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12"/>
            <p:cNvSpPr/>
            <p:nvPr/>
          </p:nvSpPr>
          <p:spPr>
            <a:xfrm>
              <a:off x="10998200" y="4521200"/>
              <a:ext cx="249273" cy="114301"/>
            </a:xfrm>
            <a:custGeom>
              <a:rect b="b" l="l" r="r" t="t"/>
              <a:pathLst>
                <a:path extrusionOk="0" h="114301" w="249273">
                  <a:moveTo>
                    <a:pt x="0" y="114300"/>
                  </a:moveTo>
                  <a:lnTo>
                    <a:pt x="0" y="114300"/>
                  </a:lnTo>
                  <a:lnTo>
                    <a:pt x="30755" y="88570"/>
                  </a:lnTo>
                  <a:lnTo>
                    <a:pt x="62089" y="63471"/>
                  </a:lnTo>
                  <a:lnTo>
                    <a:pt x="72045" y="55726"/>
                  </a:lnTo>
                  <a:lnTo>
                    <a:pt x="101328" y="43123"/>
                  </a:lnTo>
                  <a:lnTo>
                    <a:pt x="122646" y="35394"/>
                  </a:lnTo>
                  <a:lnTo>
                    <a:pt x="153070" y="24520"/>
                  </a:lnTo>
                  <a:lnTo>
                    <a:pt x="177528" y="19965"/>
                  </a:lnTo>
                  <a:lnTo>
                    <a:pt x="205079" y="15167"/>
                  </a:lnTo>
                  <a:lnTo>
                    <a:pt x="232185" y="11306"/>
                  </a:lnTo>
                  <a:lnTo>
                    <a:pt x="247966" y="7329"/>
                  </a:lnTo>
                  <a:lnTo>
                    <a:pt x="249272" y="6297"/>
                  </a:lnTo>
                  <a:lnTo>
                    <a:pt x="2476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12"/>
            <p:cNvSpPr/>
            <p:nvPr/>
          </p:nvSpPr>
          <p:spPr>
            <a:xfrm>
              <a:off x="11102491" y="4483100"/>
              <a:ext cx="173677" cy="245422"/>
            </a:xfrm>
            <a:custGeom>
              <a:rect b="b" l="l" r="r" t="t"/>
              <a:pathLst>
                <a:path extrusionOk="0" h="245422" w="173677">
                  <a:moveTo>
                    <a:pt x="3659" y="0"/>
                  </a:moveTo>
                  <a:lnTo>
                    <a:pt x="3659" y="0"/>
                  </a:lnTo>
                  <a:lnTo>
                    <a:pt x="0" y="23937"/>
                  </a:lnTo>
                  <a:lnTo>
                    <a:pt x="3671" y="44722"/>
                  </a:lnTo>
                  <a:lnTo>
                    <a:pt x="13385" y="68441"/>
                  </a:lnTo>
                  <a:lnTo>
                    <a:pt x="25199" y="93343"/>
                  </a:lnTo>
                  <a:lnTo>
                    <a:pt x="37636" y="118595"/>
                  </a:lnTo>
                  <a:lnTo>
                    <a:pt x="49553" y="143247"/>
                  </a:lnTo>
                  <a:lnTo>
                    <a:pt x="62139" y="172777"/>
                  </a:lnTo>
                  <a:lnTo>
                    <a:pt x="78005" y="202208"/>
                  </a:lnTo>
                  <a:lnTo>
                    <a:pt x="95432" y="231357"/>
                  </a:lnTo>
                  <a:lnTo>
                    <a:pt x="111049" y="242509"/>
                  </a:lnTo>
                  <a:lnTo>
                    <a:pt x="117944" y="245365"/>
                  </a:lnTo>
                  <a:lnTo>
                    <a:pt x="120771" y="245421"/>
                  </a:lnTo>
                  <a:lnTo>
                    <a:pt x="135960" y="238611"/>
                  </a:lnTo>
                  <a:lnTo>
                    <a:pt x="151280" y="229293"/>
                  </a:lnTo>
                  <a:lnTo>
                    <a:pt x="159343" y="219736"/>
                  </a:lnTo>
                  <a:lnTo>
                    <a:pt x="170271" y="196354"/>
                  </a:lnTo>
                  <a:lnTo>
                    <a:pt x="173676" y="170911"/>
                  </a:lnTo>
                  <a:lnTo>
                    <a:pt x="171313" y="141030"/>
                  </a:lnTo>
                  <a:lnTo>
                    <a:pt x="168759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12"/>
            <p:cNvSpPr/>
            <p:nvPr/>
          </p:nvSpPr>
          <p:spPr>
            <a:xfrm>
              <a:off x="11144250" y="4464050"/>
              <a:ext cx="31751" cy="19051"/>
            </a:xfrm>
            <a:custGeom>
              <a:rect b="b" l="l" r="r" t="t"/>
              <a:pathLst>
                <a:path extrusionOk="0" h="19051" w="31751">
                  <a:moveTo>
                    <a:pt x="0" y="19050"/>
                  </a:moveTo>
                  <a:lnTo>
                    <a:pt x="0" y="19050"/>
                  </a:lnTo>
                  <a:lnTo>
                    <a:pt x="3371" y="12308"/>
                  </a:lnTo>
                  <a:lnTo>
                    <a:pt x="5776" y="10322"/>
                  </a:lnTo>
                  <a:lnTo>
                    <a:pt x="31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12"/>
            <p:cNvSpPr/>
            <p:nvPr/>
          </p:nvSpPr>
          <p:spPr>
            <a:xfrm>
              <a:off x="11036300" y="4629150"/>
              <a:ext cx="57151" cy="44451"/>
            </a:xfrm>
            <a:custGeom>
              <a:rect b="b" l="l" r="r" t="t"/>
              <a:pathLst>
                <a:path extrusionOk="0" h="44451" w="57151">
                  <a:moveTo>
                    <a:pt x="0" y="44450"/>
                  </a:moveTo>
                  <a:lnTo>
                    <a:pt x="0" y="44450"/>
                  </a:lnTo>
                  <a:lnTo>
                    <a:pt x="28835" y="22082"/>
                  </a:lnTo>
                  <a:lnTo>
                    <a:pt x="571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12"/>
            <p:cNvSpPr/>
            <p:nvPr/>
          </p:nvSpPr>
          <p:spPr>
            <a:xfrm>
              <a:off x="11058875" y="4675955"/>
              <a:ext cx="34576" cy="98722"/>
            </a:xfrm>
            <a:custGeom>
              <a:rect b="b" l="l" r="r" t="t"/>
              <a:pathLst>
                <a:path extrusionOk="0" h="98722" w="34576">
                  <a:moveTo>
                    <a:pt x="9175" y="35745"/>
                  </a:moveTo>
                  <a:lnTo>
                    <a:pt x="9175" y="35745"/>
                  </a:lnTo>
                  <a:lnTo>
                    <a:pt x="8469" y="53201"/>
                  </a:lnTo>
                  <a:lnTo>
                    <a:pt x="7293" y="55849"/>
                  </a:lnTo>
                  <a:lnTo>
                    <a:pt x="5804" y="57615"/>
                  </a:lnTo>
                  <a:lnTo>
                    <a:pt x="4812" y="58086"/>
                  </a:lnTo>
                  <a:lnTo>
                    <a:pt x="4149" y="57694"/>
                  </a:lnTo>
                  <a:lnTo>
                    <a:pt x="3414" y="55378"/>
                  </a:lnTo>
                  <a:lnTo>
                    <a:pt x="2849" y="39919"/>
                  </a:lnTo>
                  <a:lnTo>
                    <a:pt x="15690" y="10178"/>
                  </a:lnTo>
                  <a:lnTo>
                    <a:pt x="19832" y="3215"/>
                  </a:lnTo>
                  <a:lnTo>
                    <a:pt x="24024" y="120"/>
                  </a:lnTo>
                  <a:lnTo>
                    <a:pt x="25425" y="0"/>
                  </a:lnTo>
                  <a:lnTo>
                    <a:pt x="26358" y="626"/>
                  </a:lnTo>
                  <a:lnTo>
                    <a:pt x="31227" y="10072"/>
                  </a:lnTo>
                  <a:lnTo>
                    <a:pt x="31638" y="13691"/>
                  </a:lnTo>
                  <a:lnTo>
                    <a:pt x="25443" y="43903"/>
                  </a:lnTo>
                  <a:lnTo>
                    <a:pt x="17510" y="72242"/>
                  </a:lnTo>
                  <a:lnTo>
                    <a:pt x="9148" y="90278"/>
                  </a:lnTo>
                  <a:lnTo>
                    <a:pt x="4930" y="95260"/>
                  </a:lnTo>
                  <a:lnTo>
                    <a:pt x="0" y="98064"/>
                  </a:lnTo>
                  <a:lnTo>
                    <a:pt x="236" y="98458"/>
                  </a:lnTo>
                  <a:lnTo>
                    <a:pt x="1099" y="98721"/>
                  </a:lnTo>
                  <a:lnTo>
                    <a:pt x="3939" y="97130"/>
                  </a:lnTo>
                  <a:lnTo>
                    <a:pt x="7553" y="93366"/>
                  </a:lnTo>
                  <a:lnTo>
                    <a:pt x="29478" y="63115"/>
                  </a:lnTo>
                  <a:lnTo>
                    <a:pt x="34575" y="4844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12"/>
            <p:cNvSpPr/>
            <p:nvPr/>
          </p:nvSpPr>
          <p:spPr>
            <a:xfrm>
              <a:off x="11080750" y="4762500"/>
              <a:ext cx="44451" cy="31751"/>
            </a:xfrm>
            <a:custGeom>
              <a:rect b="b" l="l" r="r" t="t"/>
              <a:pathLst>
                <a:path extrusionOk="0" h="31751" w="44451">
                  <a:moveTo>
                    <a:pt x="0" y="31750"/>
                  </a:moveTo>
                  <a:lnTo>
                    <a:pt x="0" y="31750"/>
                  </a:lnTo>
                  <a:lnTo>
                    <a:pt x="6741" y="31750"/>
                  </a:lnTo>
                  <a:lnTo>
                    <a:pt x="8728" y="31045"/>
                  </a:lnTo>
                  <a:lnTo>
                    <a:pt x="10051" y="29869"/>
                  </a:lnTo>
                  <a:lnTo>
                    <a:pt x="18919" y="19541"/>
                  </a:lnTo>
                  <a:lnTo>
                    <a:pt x="33334" y="6694"/>
                  </a:lnTo>
                  <a:lnTo>
                    <a:pt x="444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12"/>
            <p:cNvSpPr/>
            <p:nvPr/>
          </p:nvSpPr>
          <p:spPr>
            <a:xfrm>
              <a:off x="11169728" y="4635500"/>
              <a:ext cx="50723" cy="114223"/>
            </a:xfrm>
            <a:custGeom>
              <a:rect b="b" l="l" r="r" t="t"/>
              <a:pathLst>
                <a:path extrusionOk="0" h="114223" w="50723">
                  <a:moveTo>
                    <a:pt x="6272" y="107950"/>
                  </a:moveTo>
                  <a:lnTo>
                    <a:pt x="6272" y="107950"/>
                  </a:lnTo>
                  <a:lnTo>
                    <a:pt x="0" y="114222"/>
                  </a:lnTo>
                  <a:lnTo>
                    <a:pt x="14671" y="86685"/>
                  </a:lnTo>
                  <a:lnTo>
                    <a:pt x="29694" y="60517"/>
                  </a:lnTo>
                  <a:lnTo>
                    <a:pt x="42936" y="32624"/>
                  </a:lnTo>
                  <a:lnTo>
                    <a:pt x="50722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12"/>
            <p:cNvSpPr/>
            <p:nvPr/>
          </p:nvSpPr>
          <p:spPr>
            <a:xfrm>
              <a:off x="11061700" y="4762500"/>
              <a:ext cx="222251" cy="127001"/>
            </a:xfrm>
            <a:custGeom>
              <a:rect b="b" l="l" r="r" t="t"/>
              <a:pathLst>
                <a:path extrusionOk="0" h="127001" w="222251">
                  <a:moveTo>
                    <a:pt x="0" y="127000"/>
                  </a:moveTo>
                  <a:lnTo>
                    <a:pt x="0" y="127000"/>
                  </a:lnTo>
                  <a:lnTo>
                    <a:pt x="10114" y="127000"/>
                  </a:lnTo>
                  <a:lnTo>
                    <a:pt x="18841" y="123237"/>
                  </a:lnTo>
                  <a:lnTo>
                    <a:pt x="50077" y="104414"/>
                  </a:lnTo>
                  <a:lnTo>
                    <a:pt x="75986" y="89734"/>
                  </a:lnTo>
                  <a:lnTo>
                    <a:pt x="90921" y="80804"/>
                  </a:lnTo>
                  <a:lnTo>
                    <a:pt x="110021" y="65455"/>
                  </a:lnTo>
                  <a:lnTo>
                    <a:pt x="127019" y="55419"/>
                  </a:lnTo>
                  <a:lnTo>
                    <a:pt x="155346" y="33773"/>
                  </a:lnTo>
                  <a:lnTo>
                    <a:pt x="186971" y="13128"/>
                  </a:lnTo>
                  <a:lnTo>
                    <a:pt x="2222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7" name="Google Shape;557;p12"/>
          <p:cNvGrpSpPr/>
          <p:nvPr/>
        </p:nvGrpSpPr>
        <p:grpSpPr>
          <a:xfrm>
            <a:off x="11226800" y="4870853"/>
            <a:ext cx="336551" cy="386948"/>
            <a:chOff x="11226800" y="4870853"/>
            <a:chExt cx="336551" cy="386948"/>
          </a:xfrm>
        </p:grpSpPr>
        <p:sp>
          <p:nvSpPr>
            <p:cNvPr id="558" name="Google Shape;558;p12"/>
            <p:cNvSpPr/>
            <p:nvPr/>
          </p:nvSpPr>
          <p:spPr>
            <a:xfrm>
              <a:off x="11226800" y="4972050"/>
              <a:ext cx="111181" cy="284965"/>
            </a:xfrm>
            <a:custGeom>
              <a:rect b="b" l="l" r="r" t="t"/>
              <a:pathLst>
                <a:path extrusionOk="0" h="284965" w="111181">
                  <a:moveTo>
                    <a:pt x="0" y="0"/>
                  </a:moveTo>
                  <a:lnTo>
                    <a:pt x="0" y="0"/>
                  </a:lnTo>
                  <a:lnTo>
                    <a:pt x="6468" y="28129"/>
                  </a:lnTo>
                  <a:lnTo>
                    <a:pt x="15110" y="57509"/>
                  </a:lnTo>
                  <a:lnTo>
                    <a:pt x="23342" y="86985"/>
                  </a:lnTo>
                  <a:lnTo>
                    <a:pt x="33644" y="115803"/>
                  </a:lnTo>
                  <a:lnTo>
                    <a:pt x="43129" y="140145"/>
                  </a:lnTo>
                  <a:lnTo>
                    <a:pt x="50409" y="165232"/>
                  </a:lnTo>
                  <a:lnTo>
                    <a:pt x="58914" y="190539"/>
                  </a:lnTo>
                  <a:lnTo>
                    <a:pt x="70373" y="215911"/>
                  </a:lnTo>
                  <a:lnTo>
                    <a:pt x="83517" y="246398"/>
                  </a:lnTo>
                  <a:lnTo>
                    <a:pt x="93611" y="267733"/>
                  </a:lnTo>
                  <a:lnTo>
                    <a:pt x="105783" y="283099"/>
                  </a:lnTo>
                  <a:lnTo>
                    <a:pt x="108869" y="284572"/>
                  </a:lnTo>
                  <a:lnTo>
                    <a:pt x="110679" y="284964"/>
                  </a:lnTo>
                  <a:lnTo>
                    <a:pt x="111180" y="284521"/>
                  </a:lnTo>
                  <a:lnTo>
                    <a:pt x="110809" y="283519"/>
                  </a:lnTo>
                  <a:lnTo>
                    <a:pt x="109856" y="282146"/>
                  </a:lnTo>
                  <a:lnTo>
                    <a:pt x="107950" y="266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12"/>
            <p:cNvSpPr/>
            <p:nvPr/>
          </p:nvSpPr>
          <p:spPr>
            <a:xfrm>
              <a:off x="11239500" y="4870853"/>
              <a:ext cx="323851" cy="298048"/>
            </a:xfrm>
            <a:custGeom>
              <a:rect b="b" l="l" r="r" t="t"/>
              <a:pathLst>
                <a:path extrusionOk="0" h="298048" w="323851">
                  <a:moveTo>
                    <a:pt x="0" y="132947"/>
                  </a:moveTo>
                  <a:lnTo>
                    <a:pt x="0" y="132947"/>
                  </a:lnTo>
                  <a:lnTo>
                    <a:pt x="0" y="123487"/>
                  </a:lnTo>
                  <a:lnTo>
                    <a:pt x="1882" y="119806"/>
                  </a:lnTo>
                  <a:lnTo>
                    <a:pt x="27136" y="93196"/>
                  </a:lnTo>
                  <a:lnTo>
                    <a:pt x="56213" y="69120"/>
                  </a:lnTo>
                  <a:lnTo>
                    <a:pt x="85369" y="47745"/>
                  </a:lnTo>
                  <a:lnTo>
                    <a:pt x="111878" y="32940"/>
                  </a:lnTo>
                  <a:lnTo>
                    <a:pt x="143585" y="17132"/>
                  </a:lnTo>
                  <a:lnTo>
                    <a:pt x="172844" y="6485"/>
                  </a:lnTo>
                  <a:lnTo>
                    <a:pt x="202221" y="958"/>
                  </a:lnTo>
                  <a:lnTo>
                    <a:pt x="221959" y="0"/>
                  </a:lnTo>
                  <a:lnTo>
                    <a:pt x="234822" y="3539"/>
                  </a:lnTo>
                  <a:lnTo>
                    <a:pt x="246181" y="9816"/>
                  </a:lnTo>
                  <a:lnTo>
                    <a:pt x="253584" y="17309"/>
                  </a:lnTo>
                  <a:lnTo>
                    <a:pt x="266366" y="44707"/>
                  </a:lnTo>
                  <a:lnTo>
                    <a:pt x="272876" y="72931"/>
                  </a:lnTo>
                  <a:lnTo>
                    <a:pt x="277154" y="99250"/>
                  </a:lnTo>
                  <a:lnTo>
                    <a:pt x="278733" y="127274"/>
                  </a:lnTo>
                  <a:lnTo>
                    <a:pt x="282684" y="158575"/>
                  </a:lnTo>
                  <a:lnTo>
                    <a:pt x="285852" y="185203"/>
                  </a:lnTo>
                  <a:lnTo>
                    <a:pt x="291347" y="212949"/>
                  </a:lnTo>
                  <a:lnTo>
                    <a:pt x="300892" y="241397"/>
                  </a:lnTo>
                  <a:lnTo>
                    <a:pt x="309659" y="269481"/>
                  </a:lnTo>
                  <a:lnTo>
                    <a:pt x="312369" y="276649"/>
                  </a:lnTo>
                  <a:lnTo>
                    <a:pt x="323850" y="29804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12"/>
            <p:cNvSpPr/>
            <p:nvPr/>
          </p:nvSpPr>
          <p:spPr>
            <a:xfrm>
              <a:off x="11290300" y="4933950"/>
              <a:ext cx="139701" cy="76201"/>
            </a:xfrm>
            <a:custGeom>
              <a:rect b="b" l="l" r="r" t="t"/>
              <a:pathLst>
                <a:path extrusionOk="0" h="76201" w="139701">
                  <a:moveTo>
                    <a:pt x="0" y="76200"/>
                  </a:moveTo>
                  <a:lnTo>
                    <a:pt x="0" y="76200"/>
                  </a:lnTo>
                  <a:lnTo>
                    <a:pt x="29233" y="52434"/>
                  </a:lnTo>
                  <a:lnTo>
                    <a:pt x="54511" y="34831"/>
                  </a:lnTo>
                  <a:lnTo>
                    <a:pt x="82028" y="18797"/>
                  </a:lnTo>
                  <a:lnTo>
                    <a:pt x="109671" y="4397"/>
                  </a:lnTo>
                  <a:lnTo>
                    <a:pt x="139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12"/>
            <p:cNvSpPr/>
            <p:nvPr/>
          </p:nvSpPr>
          <p:spPr>
            <a:xfrm>
              <a:off x="11353800" y="4972050"/>
              <a:ext cx="50499" cy="184151"/>
            </a:xfrm>
            <a:custGeom>
              <a:rect b="b" l="l" r="r" t="t"/>
              <a:pathLst>
                <a:path extrusionOk="0" h="184151" w="50499">
                  <a:moveTo>
                    <a:pt x="0" y="0"/>
                  </a:moveTo>
                  <a:lnTo>
                    <a:pt x="0" y="0"/>
                  </a:lnTo>
                  <a:lnTo>
                    <a:pt x="706" y="26732"/>
                  </a:lnTo>
                  <a:lnTo>
                    <a:pt x="6908" y="54826"/>
                  </a:lnTo>
                  <a:lnTo>
                    <a:pt x="12864" y="79980"/>
                  </a:lnTo>
                  <a:lnTo>
                    <a:pt x="21199" y="107443"/>
                  </a:lnTo>
                  <a:lnTo>
                    <a:pt x="30897" y="133591"/>
                  </a:lnTo>
                  <a:lnTo>
                    <a:pt x="41040" y="162483"/>
                  </a:lnTo>
                  <a:lnTo>
                    <a:pt x="44146" y="173654"/>
                  </a:lnTo>
                  <a:lnTo>
                    <a:pt x="50498" y="183699"/>
                  </a:lnTo>
                  <a:lnTo>
                    <a:pt x="44450" y="184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12"/>
            <p:cNvSpPr/>
            <p:nvPr/>
          </p:nvSpPr>
          <p:spPr>
            <a:xfrm>
              <a:off x="11322050" y="5049513"/>
              <a:ext cx="115473" cy="62238"/>
            </a:xfrm>
            <a:custGeom>
              <a:rect b="b" l="l" r="r" t="t"/>
              <a:pathLst>
                <a:path extrusionOk="0" h="62238" w="115473">
                  <a:moveTo>
                    <a:pt x="0" y="62237"/>
                  </a:moveTo>
                  <a:lnTo>
                    <a:pt x="0" y="62237"/>
                  </a:lnTo>
                  <a:lnTo>
                    <a:pt x="12948" y="50701"/>
                  </a:lnTo>
                  <a:lnTo>
                    <a:pt x="40971" y="32200"/>
                  </a:lnTo>
                  <a:lnTo>
                    <a:pt x="55339" y="20660"/>
                  </a:lnTo>
                  <a:lnTo>
                    <a:pt x="83148" y="9420"/>
                  </a:lnTo>
                  <a:lnTo>
                    <a:pt x="103026" y="0"/>
                  </a:lnTo>
                  <a:lnTo>
                    <a:pt x="109524" y="1180"/>
                  </a:lnTo>
                  <a:lnTo>
                    <a:pt x="113233" y="2483"/>
                  </a:lnTo>
                  <a:lnTo>
                    <a:pt x="115000" y="4056"/>
                  </a:lnTo>
                  <a:lnTo>
                    <a:pt x="115472" y="5811"/>
                  </a:lnTo>
                  <a:lnTo>
                    <a:pt x="114300" y="1143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2"/>
            <p:cNvSpPr/>
            <p:nvPr/>
          </p:nvSpPr>
          <p:spPr>
            <a:xfrm>
              <a:off x="11372850" y="5092700"/>
              <a:ext cx="120651" cy="88901"/>
            </a:xfrm>
            <a:custGeom>
              <a:rect b="b" l="l" r="r" t="t"/>
              <a:pathLst>
                <a:path extrusionOk="0" h="88901" w="120651">
                  <a:moveTo>
                    <a:pt x="0" y="88900"/>
                  </a:moveTo>
                  <a:lnTo>
                    <a:pt x="0" y="88900"/>
                  </a:lnTo>
                  <a:lnTo>
                    <a:pt x="6481" y="88195"/>
                  </a:lnTo>
                  <a:lnTo>
                    <a:pt x="29233" y="80062"/>
                  </a:lnTo>
                  <a:lnTo>
                    <a:pt x="57655" y="59749"/>
                  </a:lnTo>
                  <a:lnTo>
                    <a:pt x="88388" y="42796"/>
                  </a:lnTo>
                  <a:lnTo>
                    <a:pt x="99567" y="31260"/>
                  </a:lnTo>
                  <a:lnTo>
                    <a:pt x="1206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2"/>
            <p:cNvSpPr/>
            <p:nvPr/>
          </p:nvSpPr>
          <p:spPr>
            <a:xfrm>
              <a:off x="11430000" y="5080000"/>
              <a:ext cx="31751" cy="25401"/>
            </a:xfrm>
            <a:custGeom>
              <a:rect b="b" l="l" r="r" t="t"/>
              <a:pathLst>
                <a:path extrusionOk="0" h="25401" w="31751">
                  <a:moveTo>
                    <a:pt x="0" y="0"/>
                  </a:moveTo>
                  <a:lnTo>
                    <a:pt x="0" y="0"/>
                  </a:lnTo>
                  <a:lnTo>
                    <a:pt x="0" y="10113"/>
                  </a:lnTo>
                  <a:lnTo>
                    <a:pt x="1411" y="13798"/>
                  </a:lnTo>
                  <a:lnTo>
                    <a:pt x="6741" y="19773"/>
                  </a:lnTo>
                  <a:lnTo>
                    <a:pt x="13814" y="22899"/>
                  </a:lnTo>
                  <a:lnTo>
                    <a:pt x="3175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12"/>
            <p:cNvSpPr/>
            <p:nvPr/>
          </p:nvSpPr>
          <p:spPr>
            <a:xfrm>
              <a:off x="11347450" y="5207380"/>
              <a:ext cx="196851" cy="50421"/>
            </a:xfrm>
            <a:custGeom>
              <a:rect b="b" l="l" r="r" t="t"/>
              <a:pathLst>
                <a:path extrusionOk="0" h="50421" w="196851">
                  <a:moveTo>
                    <a:pt x="0" y="50420"/>
                  </a:moveTo>
                  <a:lnTo>
                    <a:pt x="0" y="50420"/>
                  </a:lnTo>
                  <a:lnTo>
                    <a:pt x="29886" y="38211"/>
                  </a:lnTo>
                  <a:lnTo>
                    <a:pt x="53618" y="26654"/>
                  </a:lnTo>
                  <a:lnTo>
                    <a:pt x="81896" y="17665"/>
                  </a:lnTo>
                  <a:lnTo>
                    <a:pt x="111506" y="8306"/>
                  </a:lnTo>
                  <a:lnTo>
                    <a:pt x="124212" y="2507"/>
                  </a:lnTo>
                  <a:lnTo>
                    <a:pt x="152871" y="0"/>
                  </a:lnTo>
                  <a:lnTo>
                    <a:pt x="180845" y="4060"/>
                  </a:lnTo>
                  <a:lnTo>
                    <a:pt x="196850" y="597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6" name="Google Shape;566;p12"/>
          <p:cNvGrpSpPr/>
          <p:nvPr/>
        </p:nvGrpSpPr>
        <p:grpSpPr>
          <a:xfrm>
            <a:off x="10477500" y="5497018"/>
            <a:ext cx="831410" cy="541833"/>
            <a:chOff x="10477500" y="5497018"/>
            <a:chExt cx="831410" cy="541833"/>
          </a:xfrm>
        </p:grpSpPr>
        <p:sp>
          <p:nvSpPr>
            <p:cNvPr id="567" name="Google Shape;567;p12"/>
            <p:cNvSpPr/>
            <p:nvPr/>
          </p:nvSpPr>
          <p:spPr>
            <a:xfrm>
              <a:off x="10477500" y="5708650"/>
              <a:ext cx="101601" cy="44451"/>
            </a:xfrm>
            <a:custGeom>
              <a:rect b="b" l="l" r="r" t="t"/>
              <a:pathLst>
                <a:path extrusionOk="0" h="44451" w="101601">
                  <a:moveTo>
                    <a:pt x="0" y="0"/>
                  </a:moveTo>
                  <a:lnTo>
                    <a:pt x="0" y="0"/>
                  </a:lnTo>
                  <a:lnTo>
                    <a:pt x="12242" y="705"/>
                  </a:lnTo>
                  <a:lnTo>
                    <a:pt x="35505" y="8838"/>
                  </a:lnTo>
                  <a:lnTo>
                    <a:pt x="62114" y="22243"/>
                  </a:lnTo>
                  <a:lnTo>
                    <a:pt x="89681" y="30683"/>
                  </a:lnTo>
                  <a:lnTo>
                    <a:pt x="94655" y="35038"/>
                  </a:lnTo>
                  <a:lnTo>
                    <a:pt x="101600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12"/>
            <p:cNvSpPr/>
            <p:nvPr/>
          </p:nvSpPr>
          <p:spPr>
            <a:xfrm>
              <a:off x="10496550" y="5848350"/>
              <a:ext cx="69851" cy="6351"/>
            </a:xfrm>
            <a:custGeom>
              <a:rect b="b" l="l" r="r" t="t"/>
              <a:pathLst>
                <a:path extrusionOk="0" h="6351" w="69851">
                  <a:moveTo>
                    <a:pt x="0" y="6350"/>
                  </a:moveTo>
                  <a:lnTo>
                    <a:pt x="0" y="6350"/>
                  </a:lnTo>
                  <a:lnTo>
                    <a:pt x="19773" y="883"/>
                  </a:lnTo>
                  <a:lnTo>
                    <a:pt x="48051" y="78"/>
                  </a:lnTo>
                  <a:lnTo>
                    <a:pt x="698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12"/>
            <p:cNvSpPr/>
            <p:nvPr/>
          </p:nvSpPr>
          <p:spPr>
            <a:xfrm>
              <a:off x="10496550" y="5975350"/>
              <a:ext cx="76201" cy="38101"/>
            </a:xfrm>
            <a:custGeom>
              <a:rect b="b" l="l" r="r" t="t"/>
              <a:pathLst>
                <a:path extrusionOk="0" h="38101" w="76201">
                  <a:moveTo>
                    <a:pt x="0" y="38100"/>
                  </a:moveTo>
                  <a:lnTo>
                    <a:pt x="0" y="38100"/>
                  </a:lnTo>
                  <a:lnTo>
                    <a:pt x="10139" y="37395"/>
                  </a:lnTo>
                  <a:lnTo>
                    <a:pt x="34013" y="30927"/>
                  </a:lnTo>
                  <a:lnTo>
                    <a:pt x="61795" y="14151"/>
                  </a:lnTo>
                  <a:lnTo>
                    <a:pt x="69797" y="7936"/>
                  </a:lnTo>
                  <a:lnTo>
                    <a:pt x="762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12"/>
            <p:cNvSpPr/>
            <p:nvPr/>
          </p:nvSpPr>
          <p:spPr>
            <a:xfrm>
              <a:off x="10566400" y="5765800"/>
              <a:ext cx="139701" cy="76201"/>
            </a:xfrm>
            <a:custGeom>
              <a:rect b="b" l="l" r="r" t="t"/>
              <a:pathLst>
                <a:path extrusionOk="0" h="76201" w="139701">
                  <a:moveTo>
                    <a:pt x="0" y="76200"/>
                  </a:moveTo>
                  <a:lnTo>
                    <a:pt x="0" y="76200"/>
                  </a:lnTo>
                  <a:lnTo>
                    <a:pt x="3373" y="76200"/>
                  </a:lnTo>
                  <a:lnTo>
                    <a:pt x="6907" y="74318"/>
                  </a:lnTo>
                  <a:lnTo>
                    <a:pt x="34796" y="56427"/>
                  </a:lnTo>
                  <a:lnTo>
                    <a:pt x="62848" y="43445"/>
                  </a:lnTo>
                  <a:lnTo>
                    <a:pt x="91402" y="31896"/>
                  </a:lnTo>
                  <a:lnTo>
                    <a:pt x="122865" y="14823"/>
                  </a:lnTo>
                  <a:lnTo>
                    <a:pt x="134085" y="8469"/>
                  </a:lnTo>
                  <a:lnTo>
                    <a:pt x="139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12"/>
            <p:cNvSpPr/>
            <p:nvPr/>
          </p:nvSpPr>
          <p:spPr>
            <a:xfrm>
              <a:off x="10648950" y="5715000"/>
              <a:ext cx="25401" cy="184151"/>
            </a:xfrm>
            <a:custGeom>
              <a:rect b="b" l="l" r="r" t="t"/>
              <a:pathLst>
                <a:path extrusionOk="0" h="184151" w="25401">
                  <a:moveTo>
                    <a:pt x="0" y="0"/>
                  </a:moveTo>
                  <a:lnTo>
                    <a:pt x="0" y="0"/>
                  </a:lnTo>
                  <a:lnTo>
                    <a:pt x="0" y="26744"/>
                  </a:lnTo>
                  <a:lnTo>
                    <a:pt x="706" y="54569"/>
                  </a:lnTo>
                  <a:lnTo>
                    <a:pt x="5070" y="85157"/>
                  </a:lnTo>
                  <a:lnTo>
                    <a:pt x="10830" y="115151"/>
                  </a:lnTo>
                  <a:lnTo>
                    <a:pt x="17218" y="146845"/>
                  </a:lnTo>
                  <a:lnTo>
                    <a:pt x="20389" y="166041"/>
                  </a:lnTo>
                  <a:lnTo>
                    <a:pt x="25400" y="184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12"/>
            <p:cNvSpPr/>
            <p:nvPr/>
          </p:nvSpPr>
          <p:spPr>
            <a:xfrm>
              <a:off x="10610850" y="5867400"/>
              <a:ext cx="133351" cy="76201"/>
            </a:xfrm>
            <a:custGeom>
              <a:rect b="b" l="l" r="r" t="t"/>
              <a:pathLst>
                <a:path extrusionOk="0" h="76201" w="133351">
                  <a:moveTo>
                    <a:pt x="0" y="76200"/>
                  </a:moveTo>
                  <a:lnTo>
                    <a:pt x="0" y="76200"/>
                  </a:lnTo>
                  <a:lnTo>
                    <a:pt x="24485" y="67411"/>
                  </a:lnTo>
                  <a:lnTo>
                    <a:pt x="54521" y="52727"/>
                  </a:lnTo>
                  <a:lnTo>
                    <a:pt x="85044" y="33563"/>
                  </a:lnTo>
                  <a:lnTo>
                    <a:pt x="105839" y="16423"/>
                  </a:lnTo>
                  <a:lnTo>
                    <a:pt x="111950" y="12944"/>
                  </a:lnTo>
                  <a:lnTo>
                    <a:pt x="133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12"/>
            <p:cNvSpPr/>
            <p:nvPr/>
          </p:nvSpPr>
          <p:spPr>
            <a:xfrm>
              <a:off x="10694046" y="5899150"/>
              <a:ext cx="113655" cy="139701"/>
            </a:xfrm>
            <a:custGeom>
              <a:rect b="b" l="l" r="r" t="t"/>
              <a:pathLst>
                <a:path extrusionOk="0" h="139701" w="113655">
                  <a:moveTo>
                    <a:pt x="31104" y="0"/>
                  </a:moveTo>
                  <a:lnTo>
                    <a:pt x="31104" y="0"/>
                  </a:lnTo>
                  <a:lnTo>
                    <a:pt x="19171" y="27631"/>
                  </a:lnTo>
                  <a:lnTo>
                    <a:pt x="13806" y="48263"/>
                  </a:lnTo>
                  <a:lnTo>
                    <a:pt x="10399" y="64631"/>
                  </a:lnTo>
                  <a:lnTo>
                    <a:pt x="6718" y="83304"/>
                  </a:lnTo>
                  <a:lnTo>
                    <a:pt x="1536" y="112956"/>
                  </a:lnTo>
                  <a:lnTo>
                    <a:pt x="0" y="129580"/>
                  </a:lnTo>
                  <a:lnTo>
                    <a:pt x="491" y="132954"/>
                  </a:lnTo>
                  <a:lnTo>
                    <a:pt x="1524" y="135203"/>
                  </a:lnTo>
                  <a:lnTo>
                    <a:pt x="2917" y="136702"/>
                  </a:lnTo>
                  <a:lnTo>
                    <a:pt x="6346" y="138368"/>
                  </a:lnTo>
                  <a:lnTo>
                    <a:pt x="10926" y="139436"/>
                  </a:lnTo>
                  <a:lnTo>
                    <a:pt x="15090" y="136251"/>
                  </a:lnTo>
                  <a:lnTo>
                    <a:pt x="35789" y="112557"/>
                  </a:lnTo>
                  <a:lnTo>
                    <a:pt x="49655" y="82321"/>
                  </a:lnTo>
                  <a:lnTo>
                    <a:pt x="56356" y="67195"/>
                  </a:lnTo>
                  <a:lnTo>
                    <a:pt x="59967" y="60909"/>
                  </a:lnTo>
                  <a:lnTo>
                    <a:pt x="62283" y="51124"/>
                  </a:lnTo>
                  <a:lnTo>
                    <a:pt x="62473" y="48900"/>
                  </a:lnTo>
                  <a:lnTo>
                    <a:pt x="63306" y="48123"/>
                  </a:lnTo>
                  <a:lnTo>
                    <a:pt x="64566" y="48309"/>
                  </a:lnTo>
                  <a:lnTo>
                    <a:pt x="69710" y="51943"/>
                  </a:lnTo>
                  <a:lnTo>
                    <a:pt x="71659" y="53679"/>
                  </a:lnTo>
                  <a:lnTo>
                    <a:pt x="81948" y="80560"/>
                  </a:lnTo>
                  <a:lnTo>
                    <a:pt x="94608" y="110920"/>
                  </a:lnTo>
                  <a:lnTo>
                    <a:pt x="113654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12"/>
            <p:cNvSpPr/>
            <p:nvPr/>
          </p:nvSpPr>
          <p:spPr>
            <a:xfrm>
              <a:off x="10848491" y="5645150"/>
              <a:ext cx="143360" cy="336551"/>
            </a:xfrm>
            <a:custGeom>
              <a:rect b="b" l="l" r="r" t="t"/>
              <a:pathLst>
                <a:path extrusionOk="0" h="336551" w="143360">
                  <a:moveTo>
                    <a:pt x="3659" y="0"/>
                  </a:moveTo>
                  <a:lnTo>
                    <a:pt x="3659" y="0"/>
                  </a:lnTo>
                  <a:lnTo>
                    <a:pt x="288" y="3371"/>
                  </a:lnTo>
                  <a:lnTo>
                    <a:pt x="0" y="5069"/>
                  </a:lnTo>
                  <a:lnTo>
                    <a:pt x="514" y="6907"/>
                  </a:lnTo>
                  <a:lnTo>
                    <a:pt x="10290" y="34795"/>
                  </a:lnTo>
                  <a:lnTo>
                    <a:pt x="18530" y="66218"/>
                  </a:lnTo>
                  <a:lnTo>
                    <a:pt x="28213" y="91194"/>
                  </a:lnTo>
                  <a:lnTo>
                    <a:pt x="40019" y="116470"/>
                  </a:lnTo>
                  <a:lnTo>
                    <a:pt x="49083" y="141832"/>
                  </a:lnTo>
                  <a:lnTo>
                    <a:pt x="56238" y="170592"/>
                  </a:lnTo>
                  <a:lnTo>
                    <a:pt x="66195" y="194715"/>
                  </a:lnTo>
                  <a:lnTo>
                    <a:pt x="77134" y="226192"/>
                  </a:lnTo>
                  <a:lnTo>
                    <a:pt x="88246" y="256662"/>
                  </a:lnTo>
                  <a:lnTo>
                    <a:pt x="103923" y="286100"/>
                  </a:lnTo>
                  <a:lnTo>
                    <a:pt x="109605" y="297194"/>
                  </a:lnTo>
                  <a:lnTo>
                    <a:pt x="137958" y="328240"/>
                  </a:lnTo>
                  <a:lnTo>
                    <a:pt x="143359" y="336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12"/>
            <p:cNvSpPr/>
            <p:nvPr/>
          </p:nvSpPr>
          <p:spPr>
            <a:xfrm>
              <a:off x="10871200" y="5497018"/>
              <a:ext cx="437710" cy="522183"/>
            </a:xfrm>
            <a:custGeom>
              <a:rect b="b" l="l" r="r" t="t"/>
              <a:pathLst>
                <a:path extrusionOk="0" h="522183" w="437710">
                  <a:moveTo>
                    <a:pt x="0" y="192582"/>
                  </a:moveTo>
                  <a:lnTo>
                    <a:pt x="0" y="192582"/>
                  </a:lnTo>
                  <a:lnTo>
                    <a:pt x="1882" y="166833"/>
                  </a:lnTo>
                  <a:lnTo>
                    <a:pt x="10670" y="144266"/>
                  </a:lnTo>
                  <a:lnTo>
                    <a:pt x="26681" y="118999"/>
                  </a:lnTo>
                  <a:lnTo>
                    <a:pt x="51053" y="91500"/>
                  </a:lnTo>
                  <a:lnTo>
                    <a:pt x="82584" y="64326"/>
                  </a:lnTo>
                  <a:lnTo>
                    <a:pt x="107956" y="43305"/>
                  </a:lnTo>
                  <a:lnTo>
                    <a:pt x="137716" y="26269"/>
                  </a:lnTo>
                  <a:lnTo>
                    <a:pt x="164707" y="15379"/>
                  </a:lnTo>
                  <a:lnTo>
                    <a:pt x="190422" y="6433"/>
                  </a:lnTo>
                  <a:lnTo>
                    <a:pt x="212898" y="0"/>
                  </a:lnTo>
                  <a:lnTo>
                    <a:pt x="244174" y="368"/>
                  </a:lnTo>
                  <a:lnTo>
                    <a:pt x="273509" y="4945"/>
                  </a:lnTo>
                  <a:lnTo>
                    <a:pt x="296704" y="14140"/>
                  </a:lnTo>
                  <a:lnTo>
                    <a:pt x="308493" y="25551"/>
                  </a:lnTo>
                  <a:lnTo>
                    <a:pt x="331967" y="54614"/>
                  </a:lnTo>
                  <a:lnTo>
                    <a:pt x="347300" y="78624"/>
                  </a:lnTo>
                  <a:lnTo>
                    <a:pt x="357331" y="107121"/>
                  </a:lnTo>
                  <a:lnTo>
                    <a:pt x="363953" y="131590"/>
                  </a:lnTo>
                  <a:lnTo>
                    <a:pt x="367012" y="156714"/>
                  </a:lnTo>
                  <a:lnTo>
                    <a:pt x="371289" y="182032"/>
                  </a:lnTo>
                  <a:lnTo>
                    <a:pt x="377026" y="207409"/>
                  </a:lnTo>
                  <a:lnTo>
                    <a:pt x="383193" y="232801"/>
                  </a:lnTo>
                  <a:lnTo>
                    <a:pt x="389489" y="258200"/>
                  </a:lnTo>
                  <a:lnTo>
                    <a:pt x="399193" y="286970"/>
                  </a:lnTo>
                  <a:lnTo>
                    <a:pt x="407636" y="314466"/>
                  </a:lnTo>
                  <a:lnTo>
                    <a:pt x="414605" y="340487"/>
                  </a:lnTo>
                  <a:lnTo>
                    <a:pt x="421140" y="366071"/>
                  </a:lnTo>
                  <a:lnTo>
                    <a:pt x="427544" y="391525"/>
                  </a:lnTo>
                  <a:lnTo>
                    <a:pt x="430539" y="416942"/>
                  </a:lnTo>
                  <a:lnTo>
                    <a:pt x="435915" y="446450"/>
                  </a:lnTo>
                  <a:lnTo>
                    <a:pt x="437709" y="476842"/>
                  </a:lnTo>
                  <a:lnTo>
                    <a:pt x="436138" y="496940"/>
                  </a:lnTo>
                  <a:lnTo>
                    <a:pt x="432317" y="508475"/>
                  </a:lnTo>
                  <a:lnTo>
                    <a:pt x="425915" y="515953"/>
                  </a:lnTo>
                  <a:lnTo>
                    <a:pt x="420247" y="519747"/>
                  </a:lnTo>
                  <a:lnTo>
                    <a:pt x="417747" y="520758"/>
                  </a:lnTo>
                  <a:lnTo>
                    <a:pt x="400745" y="522182"/>
                  </a:lnTo>
                  <a:lnTo>
                    <a:pt x="373418" y="515796"/>
                  </a:lnTo>
                  <a:lnTo>
                    <a:pt x="343445" y="505059"/>
                  </a:lnTo>
                  <a:lnTo>
                    <a:pt x="316597" y="489787"/>
                  </a:lnTo>
                  <a:lnTo>
                    <a:pt x="292100" y="47198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12"/>
            <p:cNvSpPr/>
            <p:nvPr/>
          </p:nvSpPr>
          <p:spPr>
            <a:xfrm>
              <a:off x="10941050" y="5600700"/>
              <a:ext cx="247651" cy="177801"/>
            </a:xfrm>
            <a:custGeom>
              <a:rect b="b" l="l" r="r" t="t"/>
              <a:pathLst>
                <a:path extrusionOk="0" h="177801" w="247651">
                  <a:moveTo>
                    <a:pt x="0" y="177800"/>
                  </a:moveTo>
                  <a:lnTo>
                    <a:pt x="0" y="177800"/>
                  </a:lnTo>
                  <a:lnTo>
                    <a:pt x="1882" y="157077"/>
                  </a:lnTo>
                  <a:lnTo>
                    <a:pt x="3371" y="151284"/>
                  </a:lnTo>
                  <a:lnTo>
                    <a:pt x="18951" y="129648"/>
                  </a:lnTo>
                  <a:lnTo>
                    <a:pt x="48906" y="102507"/>
                  </a:lnTo>
                  <a:lnTo>
                    <a:pt x="76787" y="81259"/>
                  </a:lnTo>
                  <a:lnTo>
                    <a:pt x="104656" y="64750"/>
                  </a:lnTo>
                  <a:lnTo>
                    <a:pt x="130608" y="49362"/>
                  </a:lnTo>
                  <a:lnTo>
                    <a:pt x="161081" y="33808"/>
                  </a:lnTo>
                  <a:lnTo>
                    <a:pt x="189498" y="20502"/>
                  </a:lnTo>
                  <a:lnTo>
                    <a:pt x="215702" y="10869"/>
                  </a:lnTo>
                  <a:lnTo>
                    <a:pt x="238835" y="5064"/>
                  </a:lnTo>
                  <a:lnTo>
                    <a:pt x="2476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12"/>
            <p:cNvSpPr/>
            <p:nvPr/>
          </p:nvSpPr>
          <p:spPr>
            <a:xfrm>
              <a:off x="11033230" y="5575300"/>
              <a:ext cx="193503" cy="313291"/>
            </a:xfrm>
            <a:custGeom>
              <a:rect b="b" l="l" r="r" t="t"/>
              <a:pathLst>
                <a:path extrusionOk="0" h="313291" w="193503">
                  <a:moveTo>
                    <a:pt x="9420" y="0"/>
                  </a:moveTo>
                  <a:lnTo>
                    <a:pt x="9420" y="0"/>
                  </a:lnTo>
                  <a:lnTo>
                    <a:pt x="2513" y="26367"/>
                  </a:lnTo>
                  <a:lnTo>
                    <a:pt x="0" y="45585"/>
                  </a:lnTo>
                  <a:lnTo>
                    <a:pt x="4137" y="77051"/>
                  </a:lnTo>
                  <a:lnTo>
                    <a:pt x="11749" y="106864"/>
                  </a:lnTo>
                  <a:lnTo>
                    <a:pt x="17949" y="130049"/>
                  </a:lnTo>
                  <a:lnTo>
                    <a:pt x="27627" y="158164"/>
                  </a:lnTo>
                  <a:lnTo>
                    <a:pt x="39431" y="185465"/>
                  </a:lnTo>
                  <a:lnTo>
                    <a:pt x="56062" y="215611"/>
                  </a:lnTo>
                  <a:lnTo>
                    <a:pt x="72936" y="246129"/>
                  </a:lnTo>
                  <a:lnTo>
                    <a:pt x="94090" y="274131"/>
                  </a:lnTo>
                  <a:lnTo>
                    <a:pt x="120575" y="299713"/>
                  </a:lnTo>
                  <a:lnTo>
                    <a:pt x="143403" y="312262"/>
                  </a:lnTo>
                  <a:lnTo>
                    <a:pt x="155751" y="313290"/>
                  </a:lnTo>
                  <a:lnTo>
                    <a:pt x="167590" y="310690"/>
                  </a:lnTo>
                  <a:lnTo>
                    <a:pt x="177555" y="304831"/>
                  </a:lnTo>
                  <a:lnTo>
                    <a:pt x="184805" y="295642"/>
                  </a:lnTo>
                  <a:lnTo>
                    <a:pt x="189675" y="285207"/>
                  </a:lnTo>
                  <a:lnTo>
                    <a:pt x="193058" y="259303"/>
                  </a:lnTo>
                  <a:lnTo>
                    <a:pt x="193502" y="227844"/>
                  </a:lnTo>
                  <a:lnTo>
                    <a:pt x="191669" y="200389"/>
                  </a:lnTo>
                  <a:lnTo>
                    <a:pt x="187220" y="158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12"/>
            <p:cNvSpPr/>
            <p:nvPr/>
          </p:nvSpPr>
          <p:spPr>
            <a:xfrm>
              <a:off x="11100139" y="5568950"/>
              <a:ext cx="12362" cy="19051"/>
            </a:xfrm>
            <a:custGeom>
              <a:rect b="b" l="l" r="r" t="t"/>
              <a:pathLst>
                <a:path extrusionOk="0" h="19051" w="12362">
                  <a:moveTo>
                    <a:pt x="12361" y="0"/>
                  </a:moveTo>
                  <a:lnTo>
                    <a:pt x="12361" y="0"/>
                  </a:lnTo>
                  <a:lnTo>
                    <a:pt x="8988" y="3371"/>
                  </a:lnTo>
                  <a:lnTo>
                    <a:pt x="5454" y="5026"/>
                  </a:lnTo>
                  <a:lnTo>
                    <a:pt x="3524" y="5467"/>
                  </a:lnTo>
                  <a:lnTo>
                    <a:pt x="2235" y="6467"/>
                  </a:lnTo>
                  <a:lnTo>
                    <a:pt x="0" y="11740"/>
                  </a:lnTo>
                  <a:lnTo>
                    <a:pt x="3131" y="15787"/>
                  </a:lnTo>
                  <a:lnTo>
                    <a:pt x="6613" y="17600"/>
                  </a:lnTo>
                  <a:lnTo>
                    <a:pt x="12361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12"/>
            <p:cNvSpPr/>
            <p:nvPr/>
          </p:nvSpPr>
          <p:spPr>
            <a:xfrm>
              <a:off x="10953750" y="5765800"/>
              <a:ext cx="50801" cy="25401"/>
            </a:xfrm>
            <a:custGeom>
              <a:rect b="b" l="l" r="r" t="t"/>
              <a:pathLst>
                <a:path extrusionOk="0" h="25401" w="50801">
                  <a:moveTo>
                    <a:pt x="0" y="25400"/>
                  </a:moveTo>
                  <a:lnTo>
                    <a:pt x="0" y="25400"/>
                  </a:lnTo>
                  <a:lnTo>
                    <a:pt x="8837" y="25400"/>
                  </a:lnTo>
                  <a:lnTo>
                    <a:pt x="30038" y="16562"/>
                  </a:lnTo>
                  <a:lnTo>
                    <a:pt x="508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12"/>
            <p:cNvSpPr/>
            <p:nvPr/>
          </p:nvSpPr>
          <p:spPr>
            <a:xfrm>
              <a:off x="10991850" y="5788776"/>
              <a:ext cx="57151" cy="78214"/>
            </a:xfrm>
            <a:custGeom>
              <a:rect b="b" l="l" r="r" t="t"/>
              <a:pathLst>
                <a:path extrusionOk="0" h="78214" w="57151">
                  <a:moveTo>
                    <a:pt x="0" y="15124"/>
                  </a:moveTo>
                  <a:lnTo>
                    <a:pt x="0" y="15124"/>
                  </a:lnTo>
                  <a:lnTo>
                    <a:pt x="0" y="44978"/>
                  </a:lnTo>
                  <a:lnTo>
                    <a:pt x="0" y="52500"/>
                  </a:lnTo>
                  <a:lnTo>
                    <a:pt x="0" y="44322"/>
                  </a:lnTo>
                  <a:lnTo>
                    <a:pt x="3371" y="34907"/>
                  </a:lnTo>
                  <a:lnTo>
                    <a:pt x="15900" y="15425"/>
                  </a:lnTo>
                  <a:lnTo>
                    <a:pt x="31964" y="3320"/>
                  </a:lnTo>
                  <a:lnTo>
                    <a:pt x="36127" y="904"/>
                  </a:lnTo>
                  <a:lnTo>
                    <a:pt x="39607" y="0"/>
                  </a:lnTo>
                  <a:lnTo>
                    <a:pt x="42632" y="103"/>
                  </a:lnTo>
                  <a:lnTo>
                    <a:pt x="45355" y="876"/>
                  </a:lnTo>
                  <a:lnTo>
                    <a:pt x="47169" y="3509"/>
                  </a:lnTo>
                  <a:lnTo>
                    <a:pt x="49187" y="12079"/>
                  </a:lnTo>
                  <a:lnTo>
                    <a:pt x="48202" y="21061"/>
                  </a:lnTo>
                  <a:lnTo>
                    <a:pt x="39169" y="46950"/>
                  </a:lnTo>
                  <a:lnTo>
                    <a:pt x="21304" y="71597"/>
                  </a:lnTo>
                  <a:lnTo>
                    <a:pt x="19496" y="77236"/>
                  </a:lnTo>
                  <a:lnTo>
                    <a:pt x="20052" y="77698"/>
                  </a:lnTo>
                  <a:lnTo>
                    <a:pt x="22551" y="78213"/>
                  </a:lnTo>
                  <a:lnTo>
                    <a:pt x="26016" y="76559"/>
                  </a:lnTo>
                  <a:lnTo>
                    <a:pt x="27927" y="75131"/>
                  </a:lnTo>
                  <a:lnTo>
                    <a:pt x="53746" y="44085"/>
                  </a:lnTo>
                  <a:lnTo>
                    <a:pt x="57150" y="4052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12"/>
            <p:cNvSpPr/>
            <p:nvPr/>
          </p:nvSpPr>
          <p:spPr>
            <a:xfrm>
              <a:off x="11038991" y="5886450"/>
              <a:ext cx="16360" cy="23967"/>
            </a:xfrm>
            <a:custGeom>
              <a:rect b="b" l="l" r="r" t="t"/>
              <a:pathLst>
                <a:path extrusionOk="0" h="23967" w="16360">
                  <a:moveTo>
                    <a:pt x="3659" y="0"/>
                  </a:moveTo>
                  <a:lnTo>
                    <a:pt x="3659" y="0"/>
                  </a:lnTo>
                  <a:lnTo>
                    <a:pt x="0" y="21114"/>
                  </a:lnTo>
                  <a:lnTo>
                    <a:pt x="514" y="23248"/>
                  </a:lnTo>
                  <a:lnTo>
                    <a:pt x="1562" y="23966"/>
                  </a:lnTo>
                  <a:lnTo>
                    <a:pt x="6490" y="20999"/>
                  </a:lnTo>
                  <a:lnTo>
                    <a:pt x="16359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12"/>
            <p:cNvSpPr/>
            <p:nvPr/>
          </p:nvSpPr>
          <p:spPr>
            <a:xfrm>
              <a:off x="11118850" y="5810250"/>
              <a:ext cx="44451" cy="88901"/>
            </a:xfrm>
            <a:custGeom>
              <a:rect b="b" l="l" r="r" t="t"/>
              <a:pathLst>
                <a:path extrusionOk="0" h="88901" w="44451">
                  <a:moveTo>
                    <a:pt x="0" y="88900"/>
                  </a:moveTo>
                  <a:lnTo>
                    <a:pt x="0" y="88900"/>
                  </a:lnTo>
                  <a:lnTo>
                    <a:pt x="5069" y="83125"/>
                  </a:lnTo>
                  <a:lnTo>
                    <a:pt x="24125" y="55055"/>
                  </a:lnTo>
                  <a:lnTo>
                    <a:pt x="37988" y="25774"/>
                  </a:lnTo>
                  <a:lnTo>
                    <a:pt x="41579" y="17100"/>
                  </a:lnTo>
                  <a:lnTo>
                    <a:pt x="444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12"/>
            <p:cNvSpPr/>
            <p:nvPr/>
          </p:nvSpPr>
          <p:spPr>
            <a:xfrm>
              <a:off x="11049000" y="5963034"/>
              <a:ext cx="196851" cy="41088"/>
            </a:xfrm>
            <a:custGeom>
              <a:rect b="b" l="l" r="r" t="t"/>
              <a:pathLst>
                <a:path extrusionOk="0" h="41088" w="196851">
                  <a:moveTo>
                    <a:pt x="0" y="37716"/>
                  </a:moveTo>
                  <a:lnTo>
                    <a:pt x="0" y="37716"/>
                  </a:lnTo>
                  <a:lnTo>
                    <a:pt x="10113" y="41087"/>
                  </a:lnTo>
                  <a:lnTo>
                    <a:pt x="29886" y="39812"/>
                  </a:lnTo>
                  <a:lnTo>
                    <a:pt x="56793" y="33003"/>
                  </a:lnTo>
                  <a:lnTo>
                    <a:pt x="87329" y="24332"/>
                  </a:lnTo>
                  <a:lnTo>
                    <a:pt x="116422" y="15485"/>
                  </a:lnTo>
                  <a:lnTo>
                    <a:pt x="139858" y="8395"/>
                  </a:lnTo>
                  <a:lnTo>
                    <a:pt x="171142" y="1559"/>
                  </a:lnTo>
                  <a:lnTo>
                    <a:pt x="184950" y="0"/>
                  </a:lnTo>
                  <a:lnTo>
                    <a:pt x="196850" y="596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4" name="Google Shape;584;p12"/>
          <p:cNvSpPr/>
          <p:nvPr/>
        </p:nvSpPr>
        <p:spPr>
          <a:xfrm>
            <a:off x="4845050" y="1022612"/>
            <a:ext cx="444501" cy="56837"/>
          </a:xfrm>
          <a:custGeom>
            <a:rect b="b" l="l" r="r" t="t"/>
            <a:pathLst>
              <a:path extrusionOk="0" h="56837" w="444501">
                <a:moveTo>
                  <a:pt x="0" y="50538"/>
                </a:moveTo>
                <a:lnTo>
                  <a:pt x="0" y="50538"/>
                </a:lnTo>
                <a:lnTo>
                  <a:pt x="30440" y="50538"/>
                </a:lnTo>
                <a:lnTo>
                  <a:pt x="61733" y="50538"/>
                </a:lnTo>
                <a:lnTo>
                  <a:pt x="90185" y="50538"/>
                </a:lnTo>
                <a:lnTo>
                  <a:pt x="121859" y="50538"/>
                </a:lnTo>
                <a:lnTo>
                  <a:pt x="151874" y="50538"/>
                </a:lnTo>
                <a:lnTo>
                  <a:pt x="180144" y="50538"/>
                </a:lnTo>
                <a:lnTo>
                  <a:pt x="208325" y="50538"/>
                </a:lnTo>
                <a:lnTo>
                  <a:pt x="228907" y="51244"/>
                </a:lnTo>
                <a:lnTo>
                  <a:pt x="256663" y="56300"/>
                </a:lnTo>
                <a:lnTo>
                  <a:pt x="286558" y="56836"/>
                </a:lnTo>
                <a:lnTo>
                  <a:pt x="296730" y="56167"/>
                </a:lnTo>
                <a:lnTo>
                  <a:pt x="325537" y="51125"/>
                </a:lnTo>
                <a:lnTo>
                  <a:pt x="350623" y="49884"/>
                </a:lnTo>
                <a:lnTo>
                  <a:pt x="363266" y="45522"/>
                </a:lnTo>
                <a:lnTo>
                  <a:pt x="370296" y="44075"/>
                </a:lnTo>
                <a:lnTo>
                  <a:pt x="380558" y="39279"/>
                </a:lnTo>
                <a:lnTo>
                  <a:pt x="391525" y="37322"/>
                </a:lnTo>
                <a:lnTo>
                  <a:pt x="400039" y="32850"/>
                </a:lnTo>
                <a:lnTo>
                  <a:pt x="411495" y="31568"/>
                </a:lnTo>
                <a:lnTo>
                  <a:pt x="417571" y="27140"/>
                </a:lnTo>
                <a:lnTo>
                  <a:pt x="423507" y="25731"/>
                </a:lnTo>
                <a:lnTo>
                  <a:pt x="427644" y="25402"/>
                </a:lnTo>
                <a:lnTo>
                  <a:pt x="429029" y="24608"/>
                </a:lnTo>
                <a:lnTo>
                  <a:pt x="429953" y="23374"/>
                </a:lnTo>
                <a:lnTo>
                  <a:pt x="430569" y="21845"/>
                </a:lnTo>
                <a:lnTo>
                  <a:pt x="431685" y="20826"/>
                </a:lnTo>
                <a:lnTo>
                  <a:pt x="437159" y="19056"/>
                </a:lnTo>
                <a:lnTo>
                  <a:pt x="437710" y="17026"/>
                </a:lnTo>
                <a:lnTo>
                  <a:pt x="438125" y="12706"/>
                </a:lnTo>
                <a:lnTo>
                  <a:pt x="444493" y="6095"/>
                </a:lnTo>
                <a:lnTo>
                  <a:pt x="444500" y="621"/>
                </a:lnTo>
                <a:lnTo>
                  <a:pt x="443795" y="327"/>
                </a:lnTo>
                <a:lnTo>
                  <a:pt x="441129" y="0"/>
                </a:lnTo>
                <a:lnTo>
                  <a:pt x="440136" y="618"/>
                </a:lnTo>
                <a:lnTo>
                  <a:pt x="439474" y="1736"/>
                </a:lnTo>
                <a:lnTo>
                  <a:pt x="439033" y="3187"/>
                </a:lnTo>
                <a:lnTo>
                  <a:pt x="438033" y="4154"/>
                </a:lnTo>
                <a:lnTo>
                  <a:pt x="431800" y="6088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12"/>
          <p:cNvSpPr/>
          <p:nvPr/>
        </p:nvSpPr>
        <p:spPr>
          <a:xfrm>
            <a:off x="5448300" y="1028778"/>
            <a:ext cx="100942" cy="18973"/>
          </a:xfrm>
          <a:custGeom>
            <a:rect b="b" l="l" r="r" t="t"/>
            <a:pathLst>
              <a:path extrusionOk="0" h="18973" w="100942">
                <a:moveTo>
                  <a:pt x="0" y="18972"/>
                </a:moveTo>
                <a:lnTo>
                  <a:pt x="0" y="18972"/>
                </a:lnTo>
                <a:lnTo>
                  <a:pt x="0" y="15601"/>
                </a:lnTo>
                <a:lnTo>
                  <a:pt x="705" y="14608"/>
                </a:lnTo>
                <a:lnTo>
                  <a:pt x="1881" y="13946"/>
                </a:lnTo>
                <a:lnTo>
                  <a:pt x="8789" y="13014"/>
                </a:lnTo>
                <a:lnTo>
                  <a:pt x="30186" y="11932"/>
                </a:lnTo>
                <a:lnTo>
                  <a:pt x="45664" y="7157"/>
                </a:lnTo>
                <a:lnTo>
                  <a:pt x="67797" y="5618"/>
                </a:lnTo>
                <a:lnTo>
                  <a:pt x="83699" y="811"/>
                </a:lnTo>
                <a:lnTo>
                  <a:pt x="99378" y="0"/>
                </a:lnTo>
                <a:lnTo>
                  <a:pt x="100118" y="680"/>
                </a:lnTo>
                <a:lnTo>
                  <a:pt x="100941" y="3316"/>
                </a:lnTo>
                <a:lnTo>
                  <a:pt x="100455" y="4301"/>
                </a:lnTo>
                <a:lnTo>
                  <a:pt x="99426" y="4958"/>
                </a:lnTo>
                <a:lnTo>
                  <a:pt x="95250" y="6272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12"/>
          <p:cNvSpPr/>
          <p:nvPr/>
        </p:nvSpPr>
        <p:spPr>
          <a:xfrm>
            <a:off x="3722732" y="2184400"/>
            <a:ext cx="92539" cy="25401"/>
          </a:xfrm>
          <a:custGeom>
            <a:rect b="b" l="l" r="r" t="t"/>
            <a:pathLst>
              <a:path extrusionOk="0" h="25401" w="92539">
                <a:moveTo>
                  <a:pt x="4718" y="6350"/>
                </a:moveTo>
                <a:lnTo>
                  <a:pt x="4718" y="6350"/>
                </a:lnTo>
                <a:lnTo>
                  <a:pt x="27778" y="5644"/>
                </a:lnTo>
                <a:lnTo>
                  <a:pt x="47301" y="883"/>
                </a:lnTo>
                <a:lnTo>
                  <a:pt x="75902" y="35"/>
                </a:lnTo>
                <a:lnTo>
                  <a:pt x="92538" y="1"/>
                </a:lnTo>
                <a:lnTo>
                  <a:pt x="64946" y="0"/>
                </a:lnTo>
                <a:lnTo>
                  <a:pt x="34900" y="706"/>
                </a:lnTo>
                <a:lnTo>
                  <a:pt x="3877" y="6089"/>
                </a:lnTo>
                <a:lnTo>
                  <a:pt x="0" y="6272"/>
                </a:lnTo>
                <a:lnTo>
                  <a:pt x="162" y="7004"/>
                </a:lnTo>
                <a:lnTo>
                  <a:pt x="2222" y="9698"/>
                </a:lnTo>
                <a:lnTo>
                  <a:pt x="5490" y="11366"/>
                </a:lnTo>
                <a:lnTo>
                  <a:pt x="7350" y="11811"/>
                </a:lnTo>
                <a:lnTo>
                  <a:pt x="36653" y="6708"/>
                </a:lnTo>
                <a:lnTo>
                  <a:pt x="45722" y="7214"/>
                </a:lnTo>
                <a:lnTo>
                  <a:pt x="76055" y="12444"/>
                </a:lnTo>
                <a:lnTo>
                  <a:pt x="85958" y="12678"/>
                </a:lnTo>
                <a:lnTo>
                  <a:pt x="55289" y="12700"/>
                </a:lnTo>
                <a:lnTo>
                  <a:pt x="46950" y="13406"/>
                </a:lnTo>
                <a:lnTo>
                  <a:pt x="32614" y="18167"/>
                </a:lnTo>
                <a:lnTo>
                  <a:pt x="31781" y="19167"/>
                </a:lnTo>
                <a:lnTo>
                  <a:pt x="30857" y="22159"/>
                </a:lnTo>
                <a:lnTo>
                  <a:pt x="31317" y="23239"/>
                </a:lnTo>
                <a:lnTo>
                  <a:pt x="36468" y="254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7" name="Google Shape;587;p12"/>
          <p:cNvGrpSpPr/>
          <p:nvPr/>
        </p:nvGrpSpPr>
        <p:grpSpPr>
          <a:xfrm>
            <a:off x="2686515" y="2406650"/>
            <a:ext cx="894886" cy="565151"/>
            <a:chOff x="2686515" y="2406650"/>
            <a:chExt cx="894886" cy="565151"/>
          </a:xfrm>
        </p:grpSpPr>
        <p:sp>
          <p:nvSpPr>
            <p:cNvPr id="588" name="Google Shape;588;p12"/>
            <p:cNvSpPr/>
            <p:nvPr/>
          </p:nvSpPr>
          <p:spPr>
            <a:xfrm>
              <a:off x="2806999" y="2406650"/>
              <a:ext cx="75902" cy="298451"/>
            </a:xfrm>
            <a:custGeom>
              <a:rect b="b" l="l" r="r" t="t"/>
              <a:pathLst>
                <a:path extrusionOk="0" h="298451" w="75902">
                  <a:moveTo>
                    <a:pt x="75901" y="0"/>
                  </a:moveTo>
                  <a:lnTo>
                    <a:pt x="75901" y="0"/>
                  </a:lnTo>
                  <a:lnTo>
                    <a:pt x="60974" y="29853"/>
                  </a:lnTo>
                  <a:lnTo>
                    <a:pt x="50486" y="60881"/>
                  </a:lnTo>
                  <a:lnTo>
                    <a:pt x="42032" y="86658"/>
                  </a:lnTo>
                  <a:lnTo>
                    <a:pt x="33567" y="117515"/>
                  </a:lnTo>
                  <a:lnTo>
                    <a:pt x="25101" y="142425"/>
                  </a:lnTo>
                  <a:lnTo>
                    <a:pt x="16870" y="167789"/>
                  </a:lnTo>
                  <a:lnTo>
                    <a:pt x="7375" y="197647"/>
                  </a:lnTo>
                  <a:lnTo>
                    <a:pt x="1217" y="225857"/>
                  </a:lnTo>
                  <a:lnTo>
                    <a:pt x="0" y="252021"/>
                  </a:lnTo>
                  <a:lnTo>
                    <a:pt x="495" y="267603"/>
                  </a:lnTo>
                  <a:lnTo>
                    <a:pt x="6051" y="298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12"/>
            <p:cNvSpPr/>
            <p:nvPr/>
          </p:nvSpPr>
          <p:spPr>
            <a:xfrm>
              <a:off x="2743616" y="2647950"/>
              <a:ext cx="145635" cy="104152"/>
            </a:xfrm>
            <a:custGeom>
              <a:rect b="b" l="l" r="r" t="t"/>
              <a:pathLst>
                <a:path extrusionOk="0" h="104152" w="145635">
                  <a:moveTo>
                    <a:pt x="18634" y="0"/>
                  </a:moveTo>
                  <a:lnTo>
                    <a:pt x="18634" y="0"/>
                  </a:lnTo>
                  <a:lnTo>
                    <a:pt x="4328" y="28611"/>
                  </a:lnTo>
                  <a:lnTo>
                    <a:pt x="989" y="42031"/>
                  </a:lnTo>
                  <a:lnTo>
                    <a:pt x="0" y="54944"/>
                  </a:lnTo>
                  <a:lnTo>
                    <a:pt x="1651" y="61578"/>
                  </a:lnTo>
                  <a:lnTo>
                    <a:pt x="20787" y="90101"/>
                  </a:lnTo>
                  <a:lnTo>
                    <a:pt x="27111" y="97095"/>
                  </a:lnTo>
                  <a:lnTo>
                    <a:pt x="40196" y="103636"/>
                  </a:lnTo>
                  <a:lnTo>
                    <a:pt x="49619" y="104151"/>
                  </a:lnTo>
                  <a:lnTo>
                    <a:pt x="66620" y="98593"/>
                  </a:lnTo>
                  <a:lnTo>
                    <a:pt x="97235" y="80962"/>
                  </a:lnTo>
                  <a:lnTo>
                    <a:pt x="107895" y="72672"/>
                  </a:lnTo>
                  <a:lnTo>
                    <a:pt x="133485" y="43566"/>
                  </a:lnTo>
                  <a:lnTo>
                    <a:pt x="138272" y="35564"/>
                  </a:lnTo>
                  <a:lnTo>
                    <a:pt x="145634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12"/>
            <p:cNvSpPr/>
            <p:nvPr/>
          </p:nvSpPr>
          <p:spPr>
            <a:xfrm>
              <a:off x="2686515" y="2814019"/>
              <a:ext cx="113836" cy="100377"/>
            </a:xfrm>
            <a:custGeom>
              <a:rect b="b" l="l" r="r" t="t"/>
              <a:pathLst>
                <a:path extrusionOk="0" h="100377" w="113836">
                  <a:moveTo>
                    <a:pt x="113835" y="24431"/>
                  </a:moveTo>
                  <a:lnTo>
                    <a:pt x="113835" y="24431"/>
                  </a:lnTo>
                  <a:lnTo>
                    <a:pt x="98103" y="8699"/>
                  </a:lnTo>
                  <a:lnTo>
                    <a:pt x="94378" y="6856"/>
                  </a:lnTo>
                  <a:lnTo>
                    <a:pt x="92397" y="6364"/>
                  </a:lnTo>
                  <a:lnTo>
                    <a:pt x="82049" y="484"/>
                  </a:lnTo>
                  <a:lnTo>
                    <a:pt x="79944" y="0"/>
                  </a:lnTo>
                  <a:lnTo>
                    <a:pt x="77836" y="383"/>
                  </a:lnTo>
                  <a:lnTo>
                    <a:pt x="47264" y="16760"/>
                  </a:lnTo>
                  <a:lnTo>
                    <a:pt x="36270" y="23609"/>
                  </a:lnTo>
                  <a:lnTo>
                    <a:pt x="28091" y="33238"/>
                  </a:lnTo>
                  <a:lnTo>
                    <a:pt x="7486" y="64071"/>
                  </a:lnTo>
                  <a:lnTo>
                    <a:pt x="0" y="86023"/>
                  </a:lnTo>
                  <a:lnTo>
                    <a:pt x="6415" y="94108"/>
                  </a:lnTo>
                  <a:lnTo>
                    <a:pt x="13411" y="97732"/>
                  </a:lnTo>
                  <a:lnTo>
                    <a:pt x="39620" y="100376"/>
                  </a:lnTo>
                  <a:lnTo>
                    <a:pt x="69646" y="99892"/>
                  </a:lnTo>
                  <a:lnTo>
                    <a:pt x="86396" y="95551"/>
                  </a:lnTo>
                  <a:lnTo>
                    <a:pt x="94785" y="8793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12"/>
            <p:cNvSpPr/>
            <p:nvPr/>
          </p:nvSpPr>
          <p:spPr>
            <a:xfrm>
              <a:off x="2814389" y="2845683"/>
              <a:ext cx="87562" cy="80306"/>
            </a:xfrm>
            <a:custGeom>
              <a:rect b="b" l="l" r="r" t="t"/>
              <a:pathLst>
                <a:path extrusionOk="0" h="80306" w="87562">
                  <a:moveTo>
                    <a:pt x="74861" y="5467"/>
                  </a:moveTo>
                  <a:lnTo>
                    <a:pt x="74861" y="5467"/>
                  </a:lnTo>
                  <a:lnTo>
                    <a:pt x="71490" y="2096"/>
                  </a:lnTo>
                  <a:lnTo>
                    <a:pt x="67953" y="441"/>
                  </a:lnTo>
                  <a:lnTo>
                    <a:pt x="66023" y="0"/>
                  </a:lnTo>
                  <a:lnTo>
                    <a:pt x="56563" y="2750"/>
                  </a:lnTo>
                  <a:lnTo>
                    <a:pt x="48195" y="8033"/>
                  </a:lnTo>
                  <a:lnTo>
                    <a:pt x="18857" y="36105"/>
                  </a:lnTo>
                  <a:lnTo>
                    <a:pt x="3181" y="60588"/>
                  </a:lnTo>
                  <a:lnTo>
                    <a:pt x="0" y="69855"/>
                  </a:lnTo>
                  <a:lnTo>
                    <a:pt x="965" y="72382"/>
                  </a:lnTo>
                  <a:lnTo>
                    <a:pt x="5800" y="77070"/>
                  </a:lnTo>
                  <a:lnTo>
                    <a:pt x="12652" y="79624"/>
                  </a:lnTo>
                  <a:lnTo>
                    <a:pt x="16455" y="80305"/>
                  </a:lnTo>
                  <a:lnTo>
                    <a:pt x="22562" y="79180"/>
                  </a:lnTo>
                  <a:lnTo>
                    <a:pt x="28334" y="75623"/>
                  </a:lnTo>
                  <a:lnTo>
                    <a:pt x="51061" y="53805"/>
                  </a:lnTo>
                  <a:lnTo>
                    <a:pt x="71502" y="26378"/>
                  </a:lnTo>
                  <a:lnTo>
                    <a:pt x="73866" y="18718"/>
                  </a:lnTo>
                  <a:lnTo>
                    <a:pt x="74803" y="12221"/>
                  </a:lnTo>
                  <a:lnTo>
                    <a:pt x="74844" y="15308"/>
                  </a:lnTo>
                  <a:lnTo>
                    <a:pt x="72972" y="18778"/>
                  </a:lnTo>
                  <a:lnTo>
                    <a:pt x="69788" y="24083"/>
                  </a:lnTo>
                  <a:lnTo>
                    <a:pt x="66021" y="33496"/>
                  </a:lnTo>
                  <a:lnTo>
                    <a:pt x="65758" y="42854"/>
                  </a:lnTo>
                  <a:lnTo>
                    <a:pt x="69560" y="63935"/>
                  </a:lnTo>
                  <a:lnTo>
                    <a:pt x="75092" y="69788"/>
                  </a:lnTo>
                  <a:lnTo>
                    <a:pt x="80373" y="72859"/>
                  </a:lnTo>
                  <a:lnTo>
                    <a:pt x="87561" y="7531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12"/>
            <p:cNvSpPr/>
            <p:nvPr/>
          </p:nvSpPr>
          <p:spPr>
            <a:xfrm>
              <a:off x="2914682" y="2844800"/>
              <a:ext cx="69348" cy="88901"/>
            </a:xfrm>
            <a:custGeom>
              <a:rect b="b" l="l" r="r" t="t"/>
              <a:pathLst>
                <a:path extrusionOk="0" h="88901" w="69348">
                  <a:moveTo>
                    <a:pt x="25368" y="0"/>
                  </a:moveTo>
                  <a:lnTo>
                    <a:pt x="25368" y="0"/>
                  </a:lnTo>
                  <a:lnTo>
                    <a:pt x="21997" y="29886"/>
                  </a:lnTo>
                  <a:lnTo>
                    <a:pt x="14537" y="59735"/>
                  </a:lnTo>
                  <a:lnTo>
                    <a:pt x="6269" y="74620"/>
                  </a:lnTo>
                  <a:lnTo>
                    <a:pt x="2768" y="79731"/>
                  </a:lnTo>
                  <a:lnTo>
                    <a:pt x="77" y="88501"/>
                  </a:lnTo>
                  <a:lnTo>
                    <a:pt x="0" y="85411"/>
                  </a:lnTo>
                  <a:lnTo>
                    <a:pt x="8809" y="56286"/>
                  </a:lnTo>
                  <a:lnTo>
                    <a:pt x="17681" y="36649"/>
                  </a:lnTo>
                  <a:lnTo>
                    <a:pt x="34459" y="16448"/>
                  </a:lnTo>
                  <a:lnTo>
                    <a:pt x="40227" y="14366"/>
                  </a:lnTo>
                  <a:lnTo>
                    <a:pt x="43741" y="13811"/>
                  </a:lnTo>
                  <a:lnTo>
                    <a:pt x="51407" y="15075"/>
                  </a:lnTo>
                  <a:lnTo>
                    <a:pt x="64457" y="18265"/>
                  </a:lnTo>
                  <a:lnTo>
                    <a:pt x="66244" y="20644"/>
                  </a:lnTo>
                  <a:lnTo>
                    <a:pt x="69112" y="35906"/>
                  </a:lnTo>
                  <a:lnTo>
                    <a:pt x="69347" y="38754"/>
                  </a:lnTo>
                  <a:lnTo>
                    <a:pt x="59665" y="69437"/>
                  </a:lnTo>
                  <a:lnTo>
                    <a:pt x="57453" y="84055"/>
                  </a:lnTo>
                  <a:lnTo>
                    <a:pt x="58047" y="85670"/>
                  </a:lnTo>
                  <a:lnTo>
                    <a:pt x="59148" y="86746"/>
                  </a:lnTo>
                  <a:lnTo>
                    <a:pt x="63468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12"/>
            <p:cNvSpPr/>
            <p:nvPr/>
          </p:nvSpPr>
          <p:spPr>
            <a:xfrm>
              <a:off x="3003550" y="2901950"/>
              <a:ext cx="38101" cy="69851"/>
            </a:xfrm>
            <a:custGeom>
              <a:rect b="b" l="l" r="r" t="t"/>
              <a:pathLst>
                <a:path extrusionOk="0" h="69851" w="38101">
                  <a:moveTo>
                    <a:pt x="38100" y="0"/>
                  </a:moveTo>
                  <a:lnTo>
                    <a:pt x="38100" y="0"/>
                  </a:lnTo>
                  <a:lnTo>
                    <a:pt x="37394" y="10139"/>
                  </a:lnTo>
                  <a:lnTo>
                    <a:pt x="30261" y="38198"/>
                  </a:lnTo>
                  <a:lnTo>
                    <a:pt x="24959" y="48947"/>
                  </a:lnTo>
                  <a:lnTo>
                    <a:pt x="20265" y="54210"/>
                  </a:lnTo>
                  <a:lnTo>
                    <a:pt x="0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12"/>
            <p:cNvSpPr/>
            <p:nvPr/>
          </p:nvSpPr>
          <p:spPr>
            <a:xfrm>
              <a:off x="3093268" y="2859788"/>
              <a:ext cx="94433" cy="67563"/>
            </a:xfrm>
            <a:custGeom>
              <a:rect b="b" l="l" r="r" t="t"/>
              <a:pathLst>
                <a:path extrusionOk="0" h="67563" w="94433">
                  <a:moveTo>
                    <a:pt x="69032" y="23112"/>
                  </a:moveTo>
                  <a:lnTo>
                    <a:pt x="69032" y="23112"/>
                  </a:lnTo>
                  <a:lnTo>
                    <a:pt x="60194" y="5435"/>
                  </a:lnTo>
                  <a:lnTo>
                    <a:pt x="57495" y="2861"/>
                  </a:lnTo>
                  <a:lnTo>
                    <a:pt x="50734" y="0"/>
                  </a:lnTo>
                  <a:lnTo>
                    <a:pt x="43026" y="610"/>
                  </a:lnTo>
                  <a:lnTo>
                    <a:pt x="38994" y="1761"/>
                  </a:lnTo>
                  <a:lnTo>
                    <a:pt x="23208" y="13493"/>
                  </a:lnTo>
                  <a:lnTo>
                    <a:pt x="5391" y="35010"/>
                  </a:lnTo>
                  <a:lnTo>
                    <a:pt x="1022" y="44903"/>
                  </a:lnTo>
                  <a:lnTo>
                    <a:pt x="0" y="49965"/>
                  </a:lnTo>
                  <a:lnTo>
                    <a:pt x="433" y="52303"/>
                  </a:lnTo>
                  <a:lnTo>
                    <a:pt x="2795" y="56782"/>
                  </a:lnTo>
                  <a:lnTo>
                    <a:pt x="5119" y="58259"/>
                  </a:lnTo>
                  <a:lnTo>
                    <a:pt x="15130" y="60337"/>
                  </a:lnTo>
                  <a:lnTo>
                    <a:pt x="27034" y="60247"/>
                  </a:lnTo>
                  <a:lnTo>
                    <a:pt x="35315" y="57726"/>
                  </a:lnTo>
                  <a:lnTo>
                    <a:pt x="41817" y="52372"/>
                  </a:lnTo>
                  <a:lnTo>
                    <a:pt x="60495" y="21604"/>
                  </a:lnTo>
                  <a:lnTo>
                    <a:pt x="64767" y="15857"/>
                  </a:lnTo>
                  <a:lnTo>
                    <a:pt x="66189" y="14747"/>
                  </a:lnTo>
                  <a:lnTo>
                    <a:pt x="67137" y="14713"/>
                  </a:lnTo>
                  <a:lnTo>
                    <a:pt x="67769" y="15396"/>
                  </a:lnTo>
                  <a:lnTo>
                    <a:pt x="68658" y="23099"/>
                  </a:lnTo>
                  <a:lnTo>
                    <a:pt x="63532" y="46580"/>
                  </a:lnTo>
                  <a:lnTo>
                    <a:pt x="64941" y="53063"/>
                  </a:lnTo>
                  <a:lnTo>
                    <a:pt x="66305" y="55779"/>
                  </a:lnTo>
                  <a:lnTo>
                    <a:pt x="71583" y="60679"/>
                  </a:lnTo>
                  <a:lnTo>
                    <a:pt x="77927" y="64503"/>
                  </a:lnTo>
                  <a:lnTo>
                    <a:pt x="85465" y="66656"/>
                  </a:lnTo>
                  <a:lnTo>
                    <a:pt x="94432" y="6756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12"/>
            <p:cNvSpPr/>
            <p:nvPr/>
          </p:nvSpPr>
          <p:spPr>
            <a:xfrm>
              <a:off x="3175117" y="2774950"/>
              <a:ext cx="74820" cy="152401"/>
            </a:xfrm>
            <a:custGeom>
              <a:rect b="b" l="l" r="r" t="t"/>
              <a:pathLst>
                <a:path extrusionOk="0" h="152401" w="74820">
                  <a:moveTo>
                    <a:pt x="63383" y="0"/>
                  </a:moveTo>
                  <a:lnTo>
                    <a:pt x="63383" y="0"/>
                  </a:lnTo>
                  <a:lnTo>
                    <a:pt x="54594" y="26367"/>
                  </a:lnTo>
                  <a:lnTo>
                    <a:pt x="42989" y="57811"/>
                  </a:lnTo>
                  <a:lnTo>
                    <a:pt x="31735" y="88987"/>
                  </a:lnTo>
                  <a:lnTo>
                    <a:pt x="26740" y="100933"/>
                  </a:lnTo>
                  <a:lnTo>
                    <a:pt x="8942" y="132530"/>
                  </a:lnTo>
                  <a:lnTo>
                    <a:pt x="278" y="145481"/>
                  </a:lnTo>
                  <a:lnTo>
                    <a:pt x="0" y="142511"/>
                  </a:lnTo>
                  <a:lnTo>
                    <a:pt x="13713" y="114322"/>
                  </a:lnTo>
                  <a:lnTo>
                    <a:pt x="29739" y="92275"/>
                  </a:lnTo>
                  <a:lnTo>
                    <a:pt x="38082" y="86872"/>
                  </a:lnTo>
                  <a:lnTo>
                    <a:pt x="51565" y="83404"/>
                  </a:lnTo>
                  <a:lnTo>
                    <a:pt x="54093" y="83825"/>
                  </a:lnTo>
                  <a:lnTo>
                    <a:pt x="69685" y="90422"/>
                  </a:lnTo>
                  <a:lnTo>
                    <a:pt x="71818" y="92032"/>
                  </a:lnTo>
                  <a:lnTo>
                    <a:pt x="74187" y="97582"/>
                  </a:lnTo>
                  <a:lnTo>
                    <a:pt x="74819" y="101038"/>
                  </a:lnTo>
                  <a:lnTo>
                    <a:pt x="73640" y="108641"/>
                  </a:lnTo>
                  <a:lnTo>
                    <a:pt x="65178" y="128502"/>
                  </a:lnTo>
                  <a:lnTo>
                    <a:pt x="51503" y="144828"/>
                  </a:lnTo>
                  <a:lnTo>
                    <a:pt x="43756" y="149035"/>
                  </a:lnTo>
                  <a:lnTo>
                    <a:pt x="25283" y="152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12"/>
            <p:cNvSpPr/>
            <p:nvPr/>
          </p:nvSpPr>
          <p:spPr>
            <a:xfrm>
              <a:off x="3240356" y="2762250"/>
              <a:ext cx="74345" cy="164208"/>
            </a:xfrm>
            <a:custGeom>
              <a:rect b="b" l="l" r="r" t="t"/>
              <a:pathLst>
                <a:path extrusionOk="0" h="164208" w="74345">
                  <a:moveTo>
                    <a:pt x="74344" y="0"/>
                  </a:moveTo>
                  <a:lnTo>
                    <a:pt x="74344" y="0"/>
                  </a:lnTo>
                  <a:lnTo>
                    <a:pt x="65555" y="24485"/>
                  </a:lnTo>
                  <a:lnTo>
                    <a:pt x="53950" y="55715"/>
                  </a:lnTo>
                  <a:lnTo>
                    <a:pt x="42696" y="86830"/>
                  </a:lnTo>
                  <a:lnTo>
                    <a:pt x="30777" y="115537"/>
                  </a:lnTo>
                  <a:lnTo>
                    <a:pt x="11175" y="144335"/>
                  </a:lnTo>
                  <a:lnTo>
                    <a:pt x="0" y="162087"/>
                  </a:lnTo>
                  <a:lnTo>
                    <a:pt x="87" y="163091"/>
                  </a:lnTo>
                  <a:lnTo>
                    <a:pt x="850" y="163761"/>
                  </a:lnTo>
                  <a:lnTo>
                    <a:pt x="2065" y="164207"/>
                  </a:lnTo>
                  <a:lnTo>
                    <a:pt x="3580" y="163799"/>
                  </a:lnTo>
                  <a:lnTo>
                    <a:pt x="9748" y="159555"/>
                  </a:lnTo>
                  <a:lnTo>
                    <a:pt x="36244" y="133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12"/>
            <p:cNvSpPr/>
            <p:nvPr/>
          </p:nvSpPr>
          <p:spPr>
            <a:xfrm>
              <a:off x="3272488" y="2853380"/>
              <a:ext cx="112063" cy="98655"/>
            </a:xfrm>
            <a:custGeom>
              <a:rect b="b" l="l" r="r" t="t"/>
              <a:pathLst>
                <a:path extrusionOk="0" h="98655" w="112063">
                  <a:moveTo>
                    <a:pt x="35862" y="48570"/>
                  </a:moveTo>
                  <a:lnTo>
                    <a:pt x="35862" y="48570"/>
                  </a:lnTo>
                  <a:lnTo>
                    <a:pt x="56256" y="48570"/>
                  </a:lnTo>
                  <a:lnTo>
                    <a:pt x="60919" y="46689"/>
                  </a:lnTo>
                  <a:lnTo>
                    <a:pt x="63150" y="45199"/>
                  </a:lnTo>
                  <a:lnTo>
                    <a:pt x="76870" y="41397"/>
                  </a:lnTo>
                  <a:lnTo>
                    <a:pt x="84897" y="35740"/>
                  </a:lnTo>
                  <a:lnTo>
                    <a:pt x="89405" y="28521"/>
                  </a:lnTo>
                  <a:lnTo>
                    <a:pt x="92300" y="15760"/>
                  </a:lnTo>
                  <a:lnTo>
                    <a:pt x="89430" y="5296"/>
                  </a:lnTo>
                  <a:lnTo>
                    <a:pt x="87096" y="2787"/>
                  </a:lnTo>
                  <a:lnTo>
                    <a:pt x="80740" y="0"/>
                  </a:lnTo>
                  <a:lnTo>
                    <a:pt x="65857" y="1802"/>
                  </a:lnTo>
                  <a:lnTo>
                    <a:pt x="38207" y="13801"/>
                  </a:lnTo>
                  <a:lnTo>
                    <a:pt x="23073" y="25646"/>
                  </a:lnTo>
                  <a:lnTo>
                    <a:pt x="2934" y="54377"/>
                  </a:lnTo>
                  <a:lnTo>
                    <a:pt x="61" y="61264"/>
                  </a:lnTo>
                  <a:lnTo>
                    <a:pt x="0" y="64088"/>
                  </a:lnTo>
                  <a:lnTo>
                    <a:pt x="6802" y="79271"/>
                  </a:lnTo>
                  <a:lnTo>
                    <a:pt x="19491" y="91220"/>
                  </a:lnTo>
                  <a:lnTo>
                    <a:pt x="30702" y="95748"/>
                  </a:lnTo>
                  <a:lnTo>
                    <a:pt x="58518" y="98654"/>
                  </a:lnTo>
                  <a:lnTo>
                    <a:pt x="89073" y="94865"/>
                  </a:lnTo>
                  <a:lnTo>
                    <a:pt x="101174" y="92861"/>
                  </a:lnTo>
                  <a:lnTo>
                    <a:pt x="112062" y="8667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12"/>
            <p:cNvSpPr/>
            <p:nvPr/>
          </p:nvSpPr>
          <p:spPr>
            <a:xfrm>
              <a:off x="3422650" y="2863850"/>
              <a:ext cx="158751" cy="11407"/>
            </a:xfrm>
            <a:custGeom>
              <a:rect b="b" l="l" r="r" t="t"/>
              <a:pathLst>
                <a:path extrusionOk="0" h="11407" w="158751">
                  <a:moveTo>
                    <a:pt x="0" y="6350"/>
                  </a:moveTo>
                  <a:lnTo>
                    <a:pt x="0" y="6350"/>
                  </a:lnTo>
                  <a:lnTo>
                    <a:pt x="31357" y="6350"/>
                  </a:lnTo>
                  <a:lnTo>
                    <a:pt x="57072" y="6350"/>
                  </a:lnTo>
                  <a:lnTo>
                    <a:pt x="82919" y="6350"/>
                  </a:lnTo>
                  <a:lnTo>
                    <a:pt x="109549" y="9721"/>
                  </a:lnTo>
                  <a:lnTo>
                    <a:pt x="138056" y="11406"/>
                  </a:lnTo>
                  <a:lnTo>
                    <a:pt x="148612" y="9067"/>
                  </a:lnTo>
                  <a:lnTo>
                    <a:pt x="154244" y="5676"/>
                  </a:lnTo>
                  <a:lnTo>
                    <a:pt x="158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12"/>
            <p:cNvSpPr/>
            <p:nvPr/>
          </p:nvSpPr>
          <p:spPr>
            <a:xfrm>
              <a:off x="3468528" y="2825750"/>
              <a:ext cx="30323" cy="114301"/>
            </a:xfrm>
            <a:custGeom>
              <a:rect b="b" l="l" r="r" t="t"/>
              <a:pathLst>
                <a:path extrusionOk="0" h="114301" w="30323">
                  <a:moveTo>
                    <a:pt x="30322" y="0"/>
                  </a:moveTo>
                  <a:lnTo>
                    <a:pt x="30322" y="0"/>
                  </a:lnTo>
                  <a:lnTo>
                    <a:pt x="30322" y="3371"/>
                  </a:lnTo>
                  <a:lnTo>
                    <a:pt x="16507" y="30443"/>
                  </a:lnTo>
                  <a:lnTo>
                    <a:pt x="7211" y="58616"/>
                  </a:lnTo>
                  <a:lnTo>
                    <a:pt x="197" y="87212"/>
                  </a:lnTo>
                  <a:lnTo>
                    <a:pt x="0" y="96616"/>
                  </a:lnTo>
                  <a:lnTo>
                    <a:pt x="2264" y="105500"/>
                  </a:lnTo>
                  <a:lnTo>
                    <a:pt x="3856" y="108433"/>
                  </a:lnTo>
                  <a:lnTo>
                    <a:pt x="5622" y="110389"/>
                  </a:lnTo>
                  <a:lnTo>
                    <a:pt x="11272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12"/>
            <p:cNvSpPr/>
            <p:nvPr/>
          </p:nvSpPr>
          <p:spPr>
            <a:xfrm>
              <a:off x="3505200" y="2901950"/>
              <a:ext cx="63060" cy="50415"/>
            </a:xfrm>
            <a:custGeom>
              <a:rect b="b" l="l" r="r" t="t"/>
              <a:pathLst>
                <a:path extrusionOk="0" h="50415" w="63060">
                  <a:moveTo>
                    <a:pt x="12700" y="0"/>
                  </a:moveTo>
                  <a:lnTo>
                    <a:pt x="12700" y="0"/>
                  </a:lnTo>
                  <a:lnTo>
                    <a:pt x="12700" y="28875"/>
                  </a:lnTo>
                  <a:lnTo>
                    <a:pt x="12700" y="31950"/>
                  </a:lnTo>
                  <a:lnTo>
                    <a:pt x="14581" y="37248"/>
                  </a:lnTo>
                  <a:lnTo>
                    <a:pt x="16071" y="39649"/>
                  </a:lnTo>
                  <a:lnTo>
                    <a:pt x="24909" y="46399"/>
                  </a:lnTo>
                  <a:lnTo>
                    <a:pt x="36465" y="49496"/>
                  </a:lnTo>
                  <a:lnTo>
                    <a:pt x="45455" y="50414"/>
                  </a:lnTo>
                  <a:lnTo>
                    <a:pt x="55958" y="47314"/>
                  </a:lnTo>
                  <a:lnTo>
                    <a:pt x="58472" y="45654"/>
                  </a:lnTo>
                  <a:lnTo>
                    <a:pt x="61266" y="41928"/>
                  </a:lnTo>
                  <a:lnTo>
                    <a:pt x="63059" y="28717"/>
                  </a:lnTo>
                  <a:lnTo>
                    <a:pt x="62664" y="16662"/>
                  </a:lnTo>
                  <a:lnTo>
                    <a:pt x="60071" y="8346"/>
                  </a:lnTo>
                  <a:lnTo>
                    <a:pt x="57686" y="5564"/>
                  </a:lnTo>
                  <a:lnTo>
                    <a:pt x="51274" y="2473"/>
                  </a:lnTo>
                  <a:lnTo>
                    <a:pt x="43101" y="733"/>
                  </a:lnTo>
                  <a:lnTo>
                    <a:pt x="32840" y="3588"/>
                  </a:lnTo>
                  <a:lnTo>
                    <a:pt x="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able&#10;&#10;Description automatically generated" id="605" name="Google Shape;605;p13"/>
          <p:cNvPicPr preferRelativeResize="0"/>
          <p:nvPr/>
        </p:nvPicPr>
        <p:blipFill rotWithShape="1">
          <a:blip r:embed="rId3">
            <a:alphaModFix/>
          </a:blip>
          <a:srcRect b="0" l="0" r="0" t="75263"/>
          <a:stretch/>
        </p:blipFill>
        <p:spPr>
          <a:xfrm>
            <a:off x="1933582" y="950494"/>
            <a:ext cx="8324836" cy="24785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6" name="Google Shape;606;p13"/>
          <p:cNvGrpSpPr/>
          <p:nvPr/>
        </p:nvGrpSpPr>
        <p:grpSpPr>
          <a:xfrm>
            <a:off x="9536028" y="2387600"/>
            <a:ext cx="573173" cy="279210"/>
            <a:chOff x="9536028" y="2387600"/>
            <a:chExt cx="573173" cy="279210"/>
          </a:xfrm>
        </p:grpSpPr>
        <p:sp>
          <p:nvSpPr>
            <p:cNvPr id="607" name="Google Shape;607;p13"/>
            <p:cNvSpPr/>
            <p:nvPr/>
          </p:nvSpPr>
          <p:spPr>
            <a:xfrm>
              <a:off x="10045700" y="2387600"/>
              <a:ext cx="63501" cy="202480"/>
            </a:xfrm>
            <a:custGeom>
              <a:rect b="b" l="l" r="r" t="t"/>
              <a:pathLst>
                <a:path extrusionOk="0" h="202480" w="63501">
                  <a:moveTo>
                    <a:pt x="0" y="0"/>
                  </a:moveTo>
                  <a:lnTo>
                    <a:pt x="0" y="0"/>
                  </a:lnTo>
                  <a:lnTo>
                    <a:pt x="6907" y="25749"/>
                  </a:lnTo>
                  <a:lnTo>
                    <a:pt x="14926" y="54240"/>
                  </a:lnTo>
                  <a:lnTo>
                    <a:pt x="22600" y="79728"/>
                  </a:lnTo>
                  <a:lnTo>
                    <a:pt x="25276" y="108760"/>
                  </a:lnTo>
                  <a:lnTo>
                    <a:pt x="30224" y="133120"/>
                  </a:lnTo>
                  <a:lnTo>
                    <a:pt x="36158" y="161347"/>
                  </a:lnTo>
                  <a:lnTo>
                    <a:pt x="44484" y="190882"/>
                  </a:lnTo>
                  <a:lnTo>
                    <a:pt x="48699" y="197726"/>
                  </a:lnTo>
                  <a:lnTo>
                    <a:pt x="52923" y="200767"/>
                  </a:lnTo>
                  <a:lnTo>
                    <a:pt x="59268" y="202479"/>
                  </a:lnTo>
                  <a:lnTo>
                    <a:pt x="60679" y="202014"/>
                  </a:lnTo>
                  <a:lnTo>
                    <a:pt x="63500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9979356" y="2485542"/>
              <a:ext cx="59995" cy="57079"/>
            </a:xfrm>
            <a:custGeom>
              <a:rect b="b" l="l" r="r" t="t"/>
              <a:pathLst>
                <a:path extrusionOk="0" h="57079" w="59995">
                  <a:moveTo>
                    <a:pt x="21894" y="3658"/>
                  </a:moveTo>
                  <a:lnTo>
                    <a:pt x="21894" y="3658"/>
                  </a:lnTo>
                  <a:lnTo>
                    <a:pt x="21894" y="287"/>
                  </a:lnTo>
                  <a:lnTo>
                    <a:pt x="21188" y="0"/>
                  </a:lnTo>
                  <a:lnTo>
                    <a:pt x="18523" y="1562"/>
                  </a:lnTo>
                  <a:lnTo>
                    <a:pt x="13057" y="6408"/>
                  </a:lnTo>
                  <a:lnTo>
                    <a:pt x="695" y="29465"/>
                  </a:lnTo>
                  <a:lnTo>
                    <a:pt x="0" y="32152"/>
                  </a:lnTo>
                  <a:lnTo>
                    <a:pt x="243" y="34648"/>
                  </a:lnTo>
                  <a:lnTo>
                    <a:pt x="1110" y="37018"/>
                  </a:lnTo>
                  <a:lnTo>
                    <a:pt x="2394" y="38598"/>
                  </a:lnTo>
                  <a:lnTo>
                    <a:pt x="5700" y="40353"/>
                  </a:lnTo>
                  <a:lnTo>
                    <a:pt x="7570" y="40116"/>
                  </a:lnTo>
                  <a:lnTo>
                    <a:pt x="11531" y="37971"/>
                  </a:lnTo>
                  <a:lnTo>
                    <a:pt x="17726" y="32796"/>
                  </a:lnTo>
                  <a:lnTo>
                    <a:pt x="20042" y="28838"/>
                  </a:lnTo>
                  <a:lnTo>
                    <a:pt x="20659" y="26795"/>
                  </a:lnTo>
                  <a:lnTo>
                    <a:pt x="21776" y="25432"/>
                  </a:lnTo>
                  <a:lnTo>
                    <a:pt x="27253" y="23067"/>
                  </a:lnTo>
                  <a:lnTo>
                    <a:pt x="31528" y="40416"/>
                  </a:lnTo>
                  <a:lnTo>
                    <a:pt x="39057" y="51658"/>
                  </a:lnTo>
                  <a:lnTo>
                    <a:pt x="43164" y="56271"/>
                  </a:lnTo>
                  <a:lnTo>
                    <a:pt x="45951" y="57078"/>
                  </a:lnTo>
                  <a:lnTo>
                    <a:pt x="52812" y="56093"/>
                  </a:lnTo>
                  <a:lnTo>
                    <a:pt x="55206" y="54842"/>
                  </a:lnTo>
                  <a:lnTo>
                    <a:pt x="56803" y="53303"/>
                  </a:lnTo>
                  <a:lnTo>
                    <a:pt x="59994" y="4810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13"/>
            <p:cNvSpPr/>
            <p:nvPr/>
          </p:nvSpPr>
          <p:spPr>
            <a:xfrm>
              <a:off x="9886950" y="2484548"/>
              <a:ext cx="69851" cy="61542"/>
            </a:xfrm>
            <a:custGeom>
              <a:rect b="b" l="l" r="r" t="t"/>
              <a:pathLst>
                <a:path extrusionOk="0" h="61542" w="69851">
                  <a:moveTo>
                    <a:pt x="0" y="55452"/>
                  </a:moveTo>
                  <a:lnTo>
                    <a:pt x="0" y="55452"/>
                  </a:lnTo>
                  <a:lnTo>
                    <a:pt x="0" y="61541"/>
                  </a:lnTo>
                  <a:lnTo>
                    <a:pt x="4363" y="51611"/>
                  </a:lnTo>
                  <a:lnTo>
                    <a:pt x="11245" y="23420"/>
                  </a:lnTo>
                  <a:lnTo>
                    <a:pt x="15110" y="13934"/>
                  </a:lnTo>
                  <a:lnTo>
                    <a:pt x="21062" y="6896"/>
                  </a:lnTo>
                  <a:lnTo>
                    <a:pt x="27705" y="2121"/>
                  </a:lnTo>
                  <a:lnTo>
                    <a:pt x="33011" y="0"/>
                  </a:lnTo>
                  <a:lnTo>
                    <a:pt x="39601" y="938"/>
                  </a:lnTo>
                  <a:lnTo>
                    <a:pt x="46528" y="3707"/>
                  </a:lnTo>
                  <a:lnTo>
                    <a:pt x="51959" y="7290"/>
                  </a:lnTo>
                  <a:lnTo>
                    <a:pt x="58982" y="20015"/>
                  </a:lnTo>
                  <a:lnTo>
                    <a:pt x="62905" y="40664"/>
                  </a:lnTo>
                  <a:lnTo>
                    <a:pt x="63103" y="43477"/>
                  </a:lnTo>
                  <a:lnTo>
                    <a:pt x="63941" y="45352"/>
                  </a:lnTo>
                  <a:lnTo>
                    <a:pt x="65205" y="46602"/>
                  </a:lnTo>
                  <a:lnTo>
                    <a:pt x="69850" y="4910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13"/>
            <p:cNvSpPr/>
            <p:nvPr/>
          </p:nvSpPr>
          <p:spPr>
            <a:xfrm>
              <a:off x="9810750" y="2463800"/>
              <a:ext cx="68599" cy="81055"/>
            </a:xfrm>
            <a:custGeom>
              <a:rect b="b" l="l" r="r" t="t"/>
              <a:pathLst>
                <a:path extrusionOk="0" h="81055" w="68599">
                  <a:moveTo>
                    <a:pt x="0" y="0"/>
                  </a:moveTo>
                  <a:lnTo>
                    <a:pt x="0" y="0"/>
                  </a:lnTo>
                  <a:lnTo>
                    <a:pt x="1882" y="27630"/>
                  </a:lnTo>
                  <a:lnTo>
                    <a:pt x="5469" y="56336"/>
                  </a:lnTo>
                  <a:lnTo>
                    <a:pt x="7841" y="65725"/>
                  </a:lnTo>
                  <a:lnTo>
                    <a:pt x="11258" y="74978"/>
                  </a:lnTo>
                  <a:lnTo>
                    <a:pt x="11739" y="77502"/>
                  </a:lnTo>
                  <a:lnTo>
                    <a:pt x="12765" y="79185"/>
                  </a:lnTo>
                  <a:lnTo>
                    <a:pt x="14154" y="80306"/>
                  </a:lnTo>
                  <a:lnTo>
                    <a:pt x="15786" y="81054"/>
                  </a:lnTo>
                  <a:lnTo>
                    <a:pt x="17580" y="80847"/>
                  </a:lnTo>
                  <a:lnTo>
                    <a:pt x="21454" y="78736"/>
                  </a:lnTo>
                  <a:lnTo>
                    <a:pt x="31386" y="70178"/>
                  </a:lnTo>
                  <a:lnTo>
                    <a:pt x="37185" y="69879"/>
                  </a:lnTo>
                  <a:lnTo>
                    <a:pt x="41200" y="73229"/>
                  </a:lnTo>
                  <a:lnTo>
                    <a:pt x="42990" y="73514"/>
                  </a:lnTo>
                  <a:lnTo>
                    <a:pt x="44887" y="72998"/>
                  </a:lnTo>
                  <a:lnTo>
                    <a:pt x="50928" y="68901"/>
                  </a:lnTo>
                  <a:lnTo>
                    <a:pt x="59293" y="61196"/>
                  </a:lnTo>
                  <a:lnTo>
                    <a:pt x="67032" y="44152"/>
                  </a:lnTo>
                  <a:lnTo>
                    <a:pt x="68598" y="37733"/>
                  </a:lnTo>
                  <a:lnTo>
                    <a:pt x="68310" y="35033"/>
                  </a:lnTo>
                  <a:lnTo>
                    <a:pt x="66108" y="30152"/>
                  </a:lnTo>
                  <a:lnTo>
                    <a:pt x="63828" y="28568"/>
                  </a:lnTo>
                  <a:lnTo>
                    <a:pt x="53876" y="26339"/>
                  </a:lnTo>
                  <a:lnTo>
                    <a:pt x="46052" y="25817"/>
                  </a:lnTo>
                  <a:lnTo>
                    <a:pt x="39753" y="27467"/>
                  </a:lnTo>
                  <a:lnTo>
                    <a:pt x="37086" y="28895"/>
                  </a:lnTo>
                  <a:lnTo>
                    <a:pt x="35307" y="31258"/>
                  </a:lnTo>
                  <a:lnTo>
                    <a:pt x="32804" y="40619"/>
                  </a:lnTo>
                  <a:lnTo>
                    <a:pt x="32218" y="45805"/>
                  </a:lnTo>
                  <a:lnTo>
                    <a:pt x="32768" y="47470"/>
                  </a:lnTo>
                  <a:lnTo>
                    <a:pt x="33840" y="48580"/>
                  </a:lnTo>
                  <a:lnTo>
                    <a:pt x="38100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9785350" y="2406650"/>
              <a:ext cx="31751" cy="19051"/>
            </a:xfrm>
            <a:custGeom>
              <a:rect b="b" l="l" r="r" t="t"/>
              <a:pathLst>
                <a:path extrusionOk="0" h="19051" w="31751">
                  <a:moveTo>
                    <a:pt x="0" y="19050"/>
                  </a:moveTo>
                  <a:lnTo>
                    <a:pt x="0" y="19050"/>
                  </a:lnTo>
                  <a:lnTo>
                    <a:pt x="5776" y="13980"/>
                  </a:lnTo>
                  <a:lnTo>
                    <a:pt x="25057" y="1832"/>
                  </a:lnTo>
                  <a:lnTo>
                    <a:pt x="31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13"/>
            <p:cNvSpPr/>
            <p:nvPr/>
          </p:nvSpPr>
          <p:spPr>
            <a:xfrm>
              <a:off x="9734550" y="2387600"/>
              <a:ext cx="50801" cy="176582"/>
            </a:xfrm>
            <a:custGeom>
              <a:rect b="b" l="l" r="r" t="t"/>
              <a:pathLst>
                <a:path extrusionOk="0" h="176582" w="50801">
                  <a:moveTo>
                    <a:pt x="0" y="0"/>
                  </a:moveTo>
                  <a:lnTo>
                    <a:pt x="0" y="0"/>
                  </a:lnTo>
                  <a:lnTo>
                    <a:pt x="0" y="24419"/>
                  </a:lnTo>
                  <a:lnTo>
                    <a:pt x="0" y="54272"/>
                  </a:lnTo>
                  <a:lnTo>
                    <a:pt x="1882" y="77743"/>
                  </a:lnTo>
                  <a:lnTo>
                    <a:pt x="5026" y="109113"/>
                  </a:lnTo>
                  <a:lnTo>
                    <a:pt x="7839" y="133695"/>
                  </a:lnTo>
                  <a:lnTo>
                    <a:pt x="15110" y="163914"/>
                  </a:lnTo>
                  <a:lnTo>
                    <a:pt x="19181" y="171628"/>
                  </a:lnTo>
                  <a:lnTo>
                    <a:pt x="23341" y="175057"/>
                  </a:lnTo>
                  <a:lnTo>
                    <a:pt x="27543" y="176581"/>
                  </a:lnTo>
                  <a:lnTo>
                    <a:pt x="29651" y="175576"/>
                  </a:lnTo>
                  <a:lnTo>
                    <a:pt x="50800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13"/>
            <p:cNvSpPr/>
            <p:nvPr/>
          </p:nvSpPr>
          <p:spPr>
            <a:xfrm>
              <a:off x="9683750" y="2444750"/>
              <a:ext cx="114301" cy="31751"/>
            </a:xfrm>
            <a:custGeom>
              <a:rect b="b" l="l" r="r" t="t"/>
              <a:pathLst>
                <a:path extrusionOk="0" h="31751" w="114301">
                  <a:moveTo>
                    <a:pt x="0" y="31750"/>
                  </a:moveTo>
                  <a:lnTo>
                    <a:pt x="0" y="31750"/>
                  </a:lnTo>
                  <a:lnTo>
                    <a:pt x="24641" y="31045"/>
                  </a:lnTo>
                  <a:lnTo>
                    <a:pt x="53655" y="26724"/>
                  </a:lnTo>
                  <a:lnTo>
                    <a:pt x="64769" y="24578"/>
                  </a:lnTo>
                  <a:lnTo>
                    <a:pt x="95417" y="11172"/>
                  </a:lnTo>
                  <a:lnTo>
                    <a:pt x="1143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13"/>
            <p:cNvSpPr/>
            <p:nvPr/>
          </p:nvSpPr>
          <p:spPr>
            <a:xfrm>
              <a:off x="9607652" y="2473798"/>
              <a:ext cx="78075" cy="193012"/>
            </a:xfrm>
            <a:custGeom>
              <a:rect b="b" l="l" r="r" t="t"/>
              <a:pathLst>
                <a:path extrusionOk="0" h="193012" w="78075">
                  <a:moveTo>
                    <a:pt x="6248" y="9052"/>
                  </a:moveTo>
                  <a:lnTo>
                    <a:pt x="6248" y="9052"/>
                  </a:lnTo>
                  <a:lnTo>
                    <a:pt x="11274" y="36682"/>
                  </a:lnTo>
                  <a:lnTo>
                    <a:pt x="13131" y="63281"/>
                  </a:lnTo>
                  <a:lnTo>
                    <a:pt x="19471" y="87811"/>
                  </a:lnTo>
                  <a:lnTo>
                    <a:pt x="27517" y="116253"/>
                  </a:lnTo>
                  <a:lnTo>
                    <a:pt x="36129" y="146772"/>
                  </a:lnTo>
                  <a:lnTo>
                    <a:pt x="42116" y="177680"/>
                  </a:lnTo>
                  <a:lnTo>
                    <a:pt x="43356" y="185833"/>
                  </a:lnTo>
                  <a:lnTo>
                    <a:pt x="44392" y="188290"/>
                  </a:lnTo>
                  <a:lnTo>
                    <a:pt x="45789" y="189927"/>
                  </a:lnTo>
                  <a:lnTo>
                    <a:pt x="49728" y="192555"/>
                  </a:lnTo>
                  <a:lnTo>
                    <a:pt x="49345" y="192771"/>
                  </a:lnTo>
                  <a:lnTo>
                    <a:pt x="47040" y="193011"/>
                  </a:lnTo>
                  <a:lnTo>
                    <a:pt x="46142" y="192369"/>
                  </a:lnTo>
                  <a:lnTo>
                    <a:pt x="45146" y="189774"/>
                  </a:lnTo>
                  <a:lnTo>
                    <a:pt x="42497" y="172219"/>
                  </a:lnTo>
                  <a:lnTo>
                    <a:pt x="34227" y="147661"/>
                  </a:lnTo>
                  <a:lnTo>
                    <a:pt x="28395" y="121255"/>
                  </a:lnTo>
                  <a:lnTo>
                    <a:pt x="17443" y="92442"/>
                  </a:lnTo>
                  <a:lnTo>
                    <a:pt x="13024" y="62414"/>
                  </a:lnTo>
                  <a:lnTo>
                    <a:pt x="10906" y="55582"/>
                  </a:lnTo>
                  <a:lnTo>
                    <a:pt x="2497" y="42487"/>
                  </a:lnTo>
                  <a:lnTo>
                    <a:pt x="50" y="22161"/>
                  </a:lnTo>
                  <a:lnTo>
                    <a:pt x="0" y="19908"/>
                  </a:lnTo>
                  <a:lnTo>
                    <a:pt x="1376" y="17700"/>
                  </a:lnTo>
                  <a:lnTo>
                    <a:pt x="6670" y="13366"/>
                  </a:lnTo>
                  <a:lnTo>
                    <a:pt x="11845" y="10969"/>
                  </a:lnTo>
                  <a:lnTo>
                    <a:pt x="41676" y="326"/>
                  </a:lnTo>
                  <a:lnTo>
                    <a:pt x="50452" y="0"/>
                  </a:lnTo>
                  <a:lnTo>
                    <a:pt x="67581" y="5539"/>
                  </a:lnTo>
                  <a:lnTo>
                    <a:pt x="74194" y="11253"/>
                  </a:lnTo>
                  <a:lnTo>
                    <a:pt x="76945" y="14753"/>
                  </a:lnTo>
                  <a:lnTo>
                    <a:pt x="78074" y="18497"/>
                  </a:lnTo>
                  <a:lnTo>
                    <a:pt x="77447" y="26421"/>
                  </a:lnTo>
                  <a:lnTo>
                    <a:pt x="67378" y="56891"/>
                  </a:lnTo>
                  <a:lnTo>
                    <a:pt x="57836" y="70185"/>
                  </a:lnTo>
                  <a:lnTo>
                    <a:pt x="46070" y="79690"/>
                  </a:lnTo>
                  <a:lnTo>
                    <a:pt x="42674" y="80839"/>
                  </a:lnTo>
                  <a:lnTo>
                    <a:pt x="39706" y="80899"/>
                  </a:lnTo>
                  <a:lnTo>
                    <a:pt x="37019" y="80233"/>
                  </a:lnTo>
                  <a:lnTo>
                    <a:pt x="35228" y="78379"/>
                  </a:lnTo>
                  <a:lnTo>
                    <a:pt x="33239" y="72554"/>
                  </a:lnTo>
                  <a:lnTo>
                    <a:pt x="31648" y="5350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13"/>
            <p:cNvSpPr/>
            <p:nvPr/>
          </p:nvSpPr>
          <p:spPr>
            <a:xfrm>
              <a:off x="9536028" y="2474388"/>
              <a:ext cx="51213" cy="89318"/>
            </a:xfrm>
            <a:custGeom>
              <a:rect b="b" l="l" r="r" t="t"/>
              <a:pathLst>
                <a:path extrusionOk="0" h="89318" w="51213">
                  <a:moveTo>
                    <a:pt x="8022" y="14812"/>
                  </a:moveTo>
                  <a:lnTo>
                    <a:pt x="8022" y="14812"/>
                  </a:lnTo>
                  <a:lnTo>
                    <a:pt x="0" y="37338"/>
                  </a:lnTo>
                  <a:lnTo>
                    <a:pt x="457" y="45520"/>
                  </a:lnTo>
                  <a:lnTo>
                    <a:pt x="10403" y="75407"/>
                  </a:lnTo>
                  <a:lnTo>
                    <a:pt x="16371" y="82430"/>
                  </a:lnTo>
                  <a:lnTo>
                    <a:pt x="23020" y="87198"/>
                  </a:lnTo>
                  <a:lnTo>
                    <a:pt x="28329" y="89317"/>
                  </a:lnTo>
                  <a:lnTo>
                    <a:pt x="30733" y="89176"/>
                  </a:lnTo>
                  <a:lnTo>
                    <a:pt x="35283" y="87139"/>
                  </a:lnTo>
                  <a:lnTo>
                    <a:pt x="41813" y="82025"/>
                  </a:lnTo>
                  <a:lnTo>
                    <a:pt x="48217" y="72670"/>
                  </a:lnTo>
                  <a:lnTo>
                    <a:pt x="51212" y="60961"/>
                  </a:lnTo>
                  <a:lnTo>
                    <a:pt x="50031" y="52727"/>
                  </a:lnTo>
                  <a:lnTo>
                    <a:pt x="39558" y="24352"/>
                  </a:lnTo>
                  <a:lnTo>
                    <a:pt x="24943" y="1065"/>
                  </a:lnTo>
                  <a:lnTo>
                    <a:pt x="22830" y="3"/>
                  </a:lnTo>
                  <a:lnTo>
                    <a:pt x="20717" y="0"/>
                  </a:lnTo>
                  <a:lnTo>
                    <a:pt x="18602" y="704"/>
                  </a:lnTo>
                  <a:lnTo>
                    <a:pt x="17191" y="1879"/>
                  </a:lnTo>
                  <a:lnTo>
                    <a:pt x="15625" y="5066"/>
                  </a:lnTo>
                  <a:lnTo>
                    <a:pt x="14372" y="1481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iagram&#10;&#10;Description automatically generated" id="620" name="Google Shape;62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0694" y="338332"/>
            <a:ext cx="5110612" cy="618133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14"/>
          <p:cNvSpPr txBox="1"/>
          <p:nvPr/>
        </p:nvSpPr>
        <p:spPr>
          <a:xfrm>
            <a:off x="9041130" y="0"/>
            <a:ext cx="2148840" cy="67710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Jau4 seoi2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游水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Zou6 gym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做gym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to the gym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Gin6 san1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健身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to the gym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Zyu2 je5 sik6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煮嘢食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Haang4 saan1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行山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Hiking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Caai2 daan1 ce1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踩單車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Cycling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Teng1 jam1 ngok6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聽音樂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to music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2" name="Google Shape;622;p14"/>
          <p:cNvGrpSpPr/>
          <p:nvPr/>
        </p:nvGrpSpPr>
        <p:grpSpPr>
          <a:xfrm>
            <a:off x="4857851" y="3543348"/>
            <a:ext cx="761378" cy="715725"/>
            <a:chOff x="4857851" y="3543348"/>
            <a:chExt cx="761378" cy="715725"/>
          </a:xfrm>
        </p:grpSpPr>
        <p:sp>
          <p:nvSpPr>
            <p:cNvPr id="623" name="Google Shape;623;p14"/>
            <p:cNvSpPr/>
            <p:nvPr/>
          </p:nvSpPr>
          <p:spPr>
            <a:xfrm>
              <a:off x="4896454" y="3594100"/>
              <a:ext cx="18447" cy="664973"/>
            </a:xfrm>
            <a:custGeom>
              <a:rect b="b" l="l" r="r" t="t"/>
              <a:pathLst>
                <a:path extrusionOk="0" h="664973" w="18447">
                  <a:moveTo>
                    <a:pt x="12096" y="0"/>
                  </a:moveTo>
                  <a:lnTo>
                    <a:pt x="12096" y="0"/>
                  </a:lnTo>
                  <a:lnTo>
                    <a:pt x="12096" y="28561"/>
                  </a:lnTo>
                  <a:lnTo>
                    <a:pt x="12096" y="53618"/>
                  </a:lnTo>
                  <a:lnTo>
                    <a:pt x="12096" y="83577"/>
                  </a:lnTo>
                  <a:lnTo>
                    <a:pt x="12096" y="109564"/>
                  </a:lnTo>
                  <a:lnTo>
                    <a:pt x="12096" y="136494"/>
                  </a:lnTo>
                  <a:lnTo>
                    <a:pt x="12096" y="167472"/>
                  </a:lnTo>
                  <a:lnTo>
                    <a:pt x="10214" y="184853"/>
                  </a:lnTo>
                  <a:lnTo>
                    <a:pt x="6335" y="213040"/>
                  </a:lnTo>
                  <a:lnTo>
                    <a:pt x="5215" y="239355"/>
                  </a:lnTo>
                  <a:lnTo>
                    <a:pt x="1433" y="269495"/>
                  </a:lnTo>
                  <a:lnTo>
                    <a:pt x="0" y="298651"/>
                  </a:lnTo>
                  <a:lnTo>
                    <a:pt x="1396" y="327861"/>
                  </a:lnTo>
                  <a:lnTo>
                    <a:pt x="4458" y="356789"/>
                  </a:lnTo>
                  <a:lnTo>
                    <a:pt x="5364" y="383939"/>
                  </a:lnTo>
                  <a:lnTo>
                    <a:pt x="9042" y="415447"/>
                  </a:lnTo>
                  <a:lnTo>
                    <a:pt x="7129" y="443073"/>
                  </a:lnTo>
                  <a:lnTo>
                    <a:pt x="6019" y="468495"/>
                  </a:lnTo>
                  <a:lnTo>
                    <a:pt x="5800" y="500118"/>
                  </a:lnTo>
                  <a:lnTo>
                    <a:pt x="5762" y="523617"/>
                  </a:lnTo>
                  <a:lnTo>
                    <a:pt x="5751" y="551825"/>
                  </a:lnTo>
                  <a:lnTo>
                    <a:pt x="9118" y="582525"/>
                  </a:lnTo>
                  <a:lnTo>
                    <a:pt x="7842" y="610593"/>
                  </a:lnTo>
                  <a:lnTo>
                    <a:pt x="6160" y="639586"/>
                  </a:lnTo>
                  <a:lnTo>
                    <a:pt x="5800" y="660752"/>
                  </a:lnTo>
                  <a:lnTo>
                    <a:pt x="6488" y="662751"/>
                  </a:lnTo>
                  <a:lnTo>
                    <a:pt x="7651" y="664084"/>
                  </a:lnTo>
                  <a:lnTo>
                    <a:pt x="9133" y="664972"/>
                  </a:lnTo>
                  <a:lnTo>
                    <a:pt x="10826" y="664154"/>
                  </a:lnTo>
                  <a:lnTo>
                    <a:pt x="14589" y="659481"/>
                  </a:lnTo>
                  <a:lnTo>
                    <a:pt x="16733" y="654582"/>
                  </a:lnTo>
                  <a:lnTo>
                    <a:pt x="18446" y="647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4857851" y="3543348"/>
              <a:ext cx="761378" cy="685560"/>
            </a:xfrm>
            <a:custGeom>
              <a:rect b="b" l="l" r="r" t="t"/>
              <a:pathLst>
                <a:path extrusionOk="0" h="685560" w="761378">
                  <a:moveTo>
                    <a:pt x="63399" y="63452"/>
                  </a:moveTo>
                  <a:lnTo>
                    <a:pt x="63399" y="63452"/>
                  </a:lnTo>
                  <a:lnTo>
                    <a:pt x="70141" y="60081"/>
                  </a:lnTo>
                  <a:lnTo>
                    <a:pt x="96037" y="57494"/>
                  </a:lnTo>
                  <a:lnTo>
                    <a:pt x="127466" y="57180"/>
                  </a:lnTo>
                  <a:lnTo>
                    <a:pt x="159212" y="55231"/>
                  </a:lnTo>
                  <a:lnTo>
                    <a:pt x="187520" y="51342"/>
                  </a:lnTo>
                  <a:lnTo>
                    <a:pt x="218027" y="50868"/>
                  </a:lnTo>
                  <a:lnTo>
                    <a:pt x="241154" y="48905"/>
                  </a:lnTo>
                  <a:lnTo>
                    <a:pt x="263051" y="46403"/>
                  </a:lnTo>
                  <a:lnTo>
                    <a:pt x="286894" y="45291"/>
                  </a:lnTo>
                  <a:lnTo>
                    <a:pt x="314005" y="41294"/>
                  </a:lnTo>
                  <a:lnTo>
                    <a:pt x="345557" y="35642"/>
                  </a:lnTo>
                  <a:lnTo>
                    <a:pt x="371306" y="33453"/>
                  </a:lnTo>
                  <a:lnTo>
                    <a:pt x="396391" y="31774"/>
                  </a:lnTo>
                  <a:lnTo>
                    <a:pt x="422413" y="27569"/>
                  </a:lnTo>
                  <a:lnTo>
                    <a:pt x="452050" y="25790"/>
                  </a:lnTo>
                  <a:lnTo>
                    <a:pt x="480297" y="25482"/>
                  </a:lnTo>
                  <a:lnTo>
                    <a:pt x="502687" y="24704"/>
                  </a:lnTo>
                  <a:lnTo>
                    <a:pt x="534420" y="20300"/>
                  </a:lnTo>
                  <a:lnTo>
                    <a:pt x="561305" y="14526"/>
                  </a:lnTo>
                  <a:lnTo>
                    <a:pt x="589709" y="6254"/>
                  </a:lnTo>
                  <a:lnTo>
                    <a:pt x="615703" y="1197"/>
                  </a:lnTo>
                  <a:lnTo>
                    <a:pt x="641598" y="321"/>
                  </a:lnTo>
                  <a:lnTo>
                    <a:pt x="668507" y="0"/>
                  </a:lnTo>
                  <a:lnTo>
                    <a:pt x="679469" y="679"/>
                  </a:lnTo>
                  <a:lnTo>
                    <a:pt x="702369" y="8793"/>
                  </a:lnTo>
                  <a:lnTo>
                    <a:pt x="707219" y="12819"/>
                  </a:lnTo>
                  <a:lnTo>
                    <a:pt x="732279" y="43540"/>
                  </a:lnTo>
                  <a:lnTo>
                    <a:pt x="742851" y="70525"/>
                  </a:lnTo>
                  <a:lnTo>
                    <a:pt x="747318" y="90947"/>
                  </a:lnTo>
                  <a:lnTo>
                    <a:pt x="752198" y="119761"/>
                  </a:lnTo>
                  <a:lnTo>
                    <a:pt x="760133" y="149097"/>
                  </a:lnTo>
                  <a:lnTo>
                    <a:pt x="761377" y="176082"/>
                  </a:lnTo>
                  <a:lnTo>
                    <a:pt x="760256" y="198176"/>
                  </a:lnTo>
                  <a:lnTo>
                    <a:pt x="752397" y="228332"/>
                  </a:lnTo>
                  <a:lnTo>
                    <a:pt x="743063" y="254118"/>
                  </a:lnTo>
                  <a:lnTo>
                    <a:pt x="732293" y="285724"/>
                  </a:lnTo>
                  <a:lnTo>
                    <a:pt x="721686" y="314084"/>
                  </a:lnTo>
                  <a:lnTo>
                    <a:pt x="718705" y="341149"/>
                  </a:lnTo>
                  <a:lnTo>
                    <a:pt x="717821" y="365866"/>
                  </a:lnTo>
                  <a:lnTo>
                    <a:pt x="717559" y="393337"/>
                  </a:lnTo>
                  <a:lnTo>
                    <a:pt x="717482" y="423819"/>
                  </a:lnTo>
                  <a:lnTo>
                    <a:pt x="717459" y="451822"/>
                  </a:lnTo>
                  <a:lnTo>
                    <a:pt x="716745" y="482205"/>
                  </a:lnTo>
                  <a:lnTo>
                    <a:pt x="713085" y="506359"/>
                  </a:lnTo>
                  <a:lnTo>
                    <a:pt x="711688" y="532096"/>
                  </a:lnTo>
                  <a:lnTo>
                    <a:pt x="711274" y="560340"/>
                  </a:lnTo>
                  <a:lnTo>
                    <a:pt x="711133" y="589561"/>
                  </a:lnTo>
                  <a:lnTo>
                    <a:pt x="711104" y="620717"/>
                  </a:lnTo>
                  <a:lnTo>
                    <a:pt x="711099" y="652032"/>
                  </a:lnTo>
                  <a:lnTo>
                    <a:pt x="711099" y="657887"/>
                  </a:lnTo>
                  <a:lnTo>
                    <a:pt x="717057" y="674053"/>
                  </a:lnTo>
                  <a:lnTo>
                    <a:pt x="717187" y="675836"/>
                  </a:lnTo>
                  <a:lnTo>
                    <a:pt x="716568" y="677024"/>
                  </a:lnTo>
                  <a:lnTo>
                    <a:pt x="715451" y="677817"/>
                  </a:lnTo>
                  <a:lnTo>
                    <a:pt x="712328" y="679403"/>
                  </a:lnTo>
                  <a:lnTo>
                    <a:pt x="708587" y="682460"/>
                  </a:lnTo>
                  <a:lnTo>
                    <a:pt x="695773" y="684776"/>
                  </a:lnTo>
                  <a:lnTo>
                    <a:pt x="671069" y="685559"/>
                  </a:lnTo>
                  <a:lnTo>
                    <a:pt x="642950" y="684990"/>
                  </a:lnTo>
                  <a:lnTo>
                    <a:pt x="620132" y="682356"/>
                  </a:lnTo>
                  <a:lnTo>
                    <a:pt x="590229" y="680277"/>
                  </a:lnTo>
                  <a:lnTo>
                    <a:pt x="568479" y="677909"/>
                  </a:lnTo>
                  <a:lnTo>
                    <a:pt x="543996" y="674505"/>
                  </a:lnTo>
                  <a:lnTo>
                    <a:pt x="516652" y="670641"/>
                  </a:lnTo>
                  <a:lnTo>
                    <a:pt x="486153" y="668452"/>
                  </a:lnTo>
                  <a:lnTo>
                    <a:pt x="456606" y="666774"/>
                  </a:lnTo>
                  <a:lnTo>
                    <a:pt x="434067" y="663677"/>
                  </a:lnTo>
                  <a:lnTo>
                    <a:pt x="410879" y="661829"/>
                  </a:lnTo>
                  <a:lnTo>
                    <a:pt x="387168" y="661009"/>
                  </a:lnTo>
                  <a:lnTo>
                    <a:pt x="364871" y="660644"/>
                  </a:lnTo>
                  <a:lnTo>
                    <a:pt x="339226" y="660438"/>
                  </a:lnTo>
                  <a:lnTo>
                    <a:pt x="308108" y="660378"/>
                  </a:lnTo>
                  <a:lnTo>
                    <a:pt x="278820" y="660359"/>
                  </a:lnTo>
                  <a:lnTo>
                    <a:pt x="252267" y="660354"/>
                  </a:lnTo>
                  <a:lnTo>
                    <a:pt x="226739" y="660352"/>
                  </a:lnTo>
                  <a:lnTo>
                    <a:pt x="197865" y="660352"/>
                  </a:lnTo>
                  <a:lnTo>
                    <a:pt x="178029" y="662233"/>
                  </a:lnTo>
                  <a:lnTo>
                    <a:pt x="148993" y="665819"/>
                  </a:lnTo>
                  <a:lnTo>
                    <a:pt x="121059" y="666440"/>
                  </a:lnTo>
                  <a:lnTo>
                    <a:pt x="93810" y="666624"/>
                  </a:lnTo>
                  <a:lnTo>
                    <a:pt x="82089" y="664786"/>
                  </a:lnTo>
                  <a:lnTo>
                    <a:pt x="77976" y="663308"/>
                  </a:lnTo>
                  <a:lnTo>
                    <a:pt x="74528" y="663029"/>
                  </a:lnTo>
                  <a:lnTo>
                    <a:pt x="48555" y="666287"/>
                  </a:lnTo>
                  <a:lnTo>
                    <a:pt x="21870" y="666620"/>
                  </a:lnTo>
                  <a:lnTo>
                    <a:pt x="0" y="666702"/>
                  </a:lnTo>
                  <a:lnTo>
                    <a:pt x="6249" y="66670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5" name="Google Shape;625;p14"/>
          <p:cNvGrpSpPr/>
          <p:nvPr/>
        </p:nvGrpSpPr>
        <p:grpSpPr>
          <a:xfrm>
            <a:off x="6737453" y="6064250"/>
            <a:ext cx="133241" cy="384659"/>
            <a:chOff x="6737453" y="6064250"/>
            <a:chExt cx="133241" cy="384659"/>
          </a:xfrm>
        </p:grpSpPr>
        <p:sp>
          <p:nvSpPr>
            <p:cNvPr id="626" name="Google Shape;626;p14"/>
            <p:cNvSpPr/>
            <p:nvPr/>
          </p:nvSpPr>
          <p:spPr>
            <a:xfrm>
              <a:off x="6737453" y="6426462"/>
              <a:ext cx="126898" cy="22447"/>
            </a:xfrm>
            <a:custGeom>
              <a:rect b="b" l="l" r="r" t="t"/>
              <a:pathLst>
                <a:path extrusionOk="0" h="22447" w="126898">
                  <a:moveTo>
                    <a:pt x="126897" y="6088"/>
                  </a:moveTo>
                  <a:lnTo>
                    <a:pt x="126897" y="6088"/>
                  </a:lnTo>
                  <a:lnTo>
                    <a:pt x="99228" y="5383"/>
                  </a:lnTo>
                  <a:lnTo>
                    <a:pt x="87303" y="1062"/>
                  </a:lnTo>
                  <a:lnTo>
                    <a:pt x="74940" y="0"/>
                  </a:lnTo>
                  <a:lnTo>
                    <a:pt x="73209" y="617"/>
                  </a:lnTo>
                  <a:lnTo>
                    <a:pt x="72055" y="1736"/>
                  </a:lnTo>
                  <a:lnTo>
                    <a:pt x="71286" y="3186"/>
                  </a:lnTo>
                  <a:lnTo>
                    <a:pt x="70066" y="4154"/>
                  </a:lnTo>
                  <a:lnTo>
                    <a:pt x="66832" y="5229"/>
                  </a:lnTo>
                  <a:lnTo>
                    <a:pt x="46450" y="6779"/>
                  </a:lnTo>
                  <a:lnTo>
                    <a:pt x="37994" y="11111"/>
                  </a:lnTo>
                  <a:lnTo>
                    <a:pt x="27414" y="12968"/>
                  </a:lnTo>
                  <a:lnTo>
                    <a:pt x="18947" y="17429"/>
                  </a:lnTo>
                  <a:lnTo>
                    <a:pt x="246" y="18786"/>
                  </a:lnTo>
                  <a:lnTo>
                    <a:pt x="0" y="22158"/>
                  </a:lnTo>
                  <a:lnTo>
                    <a:pt x="671" y="22446"/>
                  </a:lnTo>
                  <a:lnTo>
                    <a:pt x="6818" y="19720"/>
                  </a:lnTo>
                  <a:lnTo>
                    <a:pt x="37999" y="18791"/>
                  </a:lnTo>
                  <a:lnTo>
                    <a:pt x="49704" y="18788"/>
                  </a:lnTo>
                  <a:lnTo>
                    <a:pt x="56077" y="13321"/>
                  </a:lnTo>
                  <a:lnTo>
                    <a:pt x="62429" y="12516"/>
                  </a:lnTo>
                  <a:lnTo>
                    <a:pt x="94161" y="12438"/>
                  </a:lnTo>
                  <a:lnTo>
                    <a:pt x="120521" y="12438"/>
                  </a:lnTo>
                  <a:close/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14"/>
            <p:cNvSpPr/>
            <p:nvPr/>
          </p:nvSpPr>
          <p:spPr>
            <a:xfrm>
              <a:off x="6743707" y="6064250"/>
              <a:ext cx="126987" cy="31751"/>
            </a:xfrm>
            <a:custGeom>
              <a:rect b="b" l="l" r="r" t="t"/>
              <a:pathLst>
                <a:path extrusionOk="0" h="31751" w="126987">
                  <a:moveTo>
                    <a:pt x="101593" y="0"/>
                  </a:moveTo>
                  <a:lnTo>
                    <a:pt x="101593" y="0"/>
                  </a:lnTo>
                  <a:lnTo>
                    <a:pt x="96125" y="5467"/>
                  </a:lnTo>
                  <a:lnTo>
                    <a:pt x="89177" y="6327"/>
                  </a:lnTo>
                  <a:lnTo>
                    <a:pt x="85606" y="6343"/>
                  </a:lnTo>
                  <a:lnTo>
                    <a:pt x="82023" y="8228"/>
                  </a:lnTo>
                  <a:lnTo>
                    <a:pt x="77345" y="11817"/>
                  </a:lnTo>
                  <a:lnTo>
                    <a:pt x="70827" y="12622"/>
                  </a:lnTo>
                  <a:lnTo>
                    <a:pt x="64462" y="12693"/>
                  </a:lnTo>
                  <a:lnTo>
                    <a:pt x="58615" y="8334"/>
                  </a:lnTo>
                  <a:lnTo>
                    <a:pt x="51963" y="6612"/>
                  </a:lnTo>
                  <a:lnTo>
                    <a:pt x="20531" y="6350"/>
                  </a:lnTo>
                  <a:lnTo>
                    <a:pt x="0" y="6350"/>
                  </a:lnTo>
                  <a:lnTo>
                    <a:pt x="31366" y="6350"/>
                  </a:lnTo>
                  <a:lnTo>
                    <a:pt x="59492" y="7055"/>
                  </a:lnTo>
                  <a:lnTo>
                    <a:pt x="87025" y="12308"/>
                  </a:lnTo>
                  <a:lnTo>
                    <a:pt x="117205" y="12698"/>
                  </a:lnTo>
                  <a:lnTo>
                    <a:pt x="118351" y="13404"/>
                  </a:lnTo>
                  <a:lnTo>
                    <a:pt x="119115" y="14581"/>
                  </a:lnTo>
                  <a:lnTo>
                    <a:pt x="120341" y="18167"/>
                  </a:lnTo>
                  <a:lnTo>
                    <a:pt x="122390" y="16776"/>
                  </a:lnTo>
                  <a:lnTo>
                    <a:pt x="126084" y="13505"/>
                  </a:lnTo>
                  <a:lnTo>
                    <a:pt x="126387" y="13942"/>
                  </a:lnTo>
                  <a:lnTo>
                    <a:pt x="126986" y="18979"/>
                  </a:lnTo>
                  <a:lnTo>
                    <a:pt x="123620" y="22400"/>
                  </a:lnTo>
                  <a:lnTo>
                    <a:pt x="120084" y="24067"/>
                  </a:lnTo>
                  <a:lnTo>
                    <a:pt x="115437" y="25136"/>
                  </a:lnTo>
                  <a:lnTo>
                    <a:pt x="107943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8" name="Google Shape;628;p14"/>
          <p:cNvSpPr/>
          <p:nvPr/>
        </p:nvSpPr>
        <p:spPr>
          <a:xfrm>
            <a:off x="9353578" y="1530350"/>
            <a:ext cx="361914" cy="31751"/>
          </a:xfrm>
          <a:custGeom>
            <a:rect b="b" l="l" r="r" t="t"/>
            <a:pathLst>
              <a:path extrusionOk="0" h="31751" w="361914">
                <a:moveTo>
                  <a:pt x="31722" y="0"/>
                </a:moveTo>
                <a:lnTo>
                  <a:pt x="31722" y="0"/>
                </a:lnTo>
                <a:lnTo>
                  <a:pt x="28349" y="3371"/>
                </a:lnTo>
                <a:lnTo>
                  <a:pt x="24815" y="5026"/>
                </a:lnTo>
                <a:lnTo>
                  <a:pt x="6593" y="6349"/>
                </a:lnTo>
                <a:lnTo>
                  <a:pt x="22807" y="7056"/>
                </a:lnTo>
                <a:lnTo>
                  <a:pt x="42525" y="11817"/>
                </a:lnTo>
                <a:lnTo>
                  <a:pt x="71246" y="12648"/>
                </a:lnTo>
                <a:lnTo>
                  <a:pt x="101814" y="12698"/>
                </a:lnTo>
                <a:lnTo>
                  <a:pt x="133413" y="12700"/>
                </a:lnTo>
                <a:lnTo>
                  <a:pt x="160611" y="12700"/>
                </a:lnTo>
                <a:lnTo>
                  <a:pt x="190079" y="12700"/>
                </a:lnTo>
                <a:lnTo>
                  <a:pt x="215952" y="11994"/>
                </a:lnTo>
                <a:lnTo>
                  <a:pt x="238887" y="7233"/>
                </a:lnTo>
                <a:lnTo>
                  <a:pt x="266628" y="11895"/>
                </a:lnTo>
                <a:lnTo>
                  <a:pt x="295604" y="12629"/>
                </a:lnTo>
                <a:lnTo>
                  <a:pt x="324928" y="12698"/>
                </a:lnTo>
                <a:lnTo>
                  <a:pt x="355999" y="12700"/>
                </a:lnTo>
                <a:lnTo>
                  <a:pt x="361913" y="12700"/>
                </a:lnTo>
                <a:lnTo>
                  <a:pt x="345607" y="13406"/>
                </a:lnTo>
                <a:lnTo>
                  <a:pt x="322280" y="18462"/>
                </a:lnTo>
                <a:lnTo>
                  <a:pt x="298022" y="20897"/>
                </a:lnTo>
                <a:lnTo>
                  <a:pt x="285603" y="24066"/>
                </a:lnTo>
                <a:lnTo>
                  <a:pt x="262682" y="26053"/>
                </a:lnTo>
                <a:lnTo>
                  <a:pt x="254019" y="30416"/>
                </a:lnTo>
                <a:lnTo>
                  <a:pt x="226064" y="31727"/>
                </a:lnTo>
                <a:lnTo>
                  <a:pt x="197817" y="31748"/>
                </a:lnTo>
                <a:lnTo>
                  <a:pt x="166920" y="31750"/>
                </a:lnTo>
                <a:lnTo>
                  <a:pt x="151743" y="31044"/>
                </a:lnTo>
                <a:lnTo>
                  <a:pt x="121914" y="22290"/>
                </a:lnTo>
                <a:lnTo>
                  <a:pt x="110713" y="19690"/>
                </a:lnTo>
                <a:lnTo>
                  <a:pt x="84293" y="19075"/>
                </a:lnTo>
                <a:lnTo>
                  <a:pt x="77900" y="20943"/>
                </a:lnTo>
                <a:lnTo>
                  <a:pt x="72001" y="23419"/>
                </a:lnTo>
                <a:lnTo>
                  <a:pt x="42670" y="25366"/>
                </a:lnTo>
                <a:lnTo>
                  <a:pt x="35882" y="26090"/>
                </a:lnTo>
                <a:lnTo>
                  <a:pt x="23523" y="30865"/>
                </a:lnTo>
                <a:lnTo>
                  <a:pt x="0" y="31750"/>
                </a:lnTo>
                <a:lnTo>
                  <a:pt x="6322" y="317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9" name="Google Shape;629;p14"/>
          <p:cNvGrpSpPr/>
          <p:nvPr/>
        </p:nvGrpSpPr>
        <p:grpSpPr>
          <a:xfrm>
            <a:off x="8700591" y="1504950"/>
            <a:ext cx="392610" cy="544518"/>
            <a:chOff x="8700591" y="1504950"/>
            <a:chExt cx="392610" cy="544518"/>
          </a:xfrm>
        </p:grpSpPr>
        <p:sp>
          <p:nvSpPr>
            <p:cNvPr id="630" name="Google Shape;630;p14"/>
            <p:cNvSpPr/>
            <p:nvPr/>
          </p:nvSpPr>
          <p:spPr>
            <a:xfrm>
              <a:off x="8821915" y="1930400"/>
              <a:ext cx="67445" cy="69655"/>
            </a:xfrm>
            <a:custGeom>
              <a:rect b="b" l="l" r="r" t="t"/>
              <a:pathLst>
                <a:path extrusionOk="0" h="69655" w="67445">
                  <a:moveTo>
                    <a:pt x="10935" y="0"/>
                  </a:moveTo>
                  <a:lnTo>
                    <a:pt x="10935" y="0"/>
                  </a:lnTo>
                  <a:lnTo>
                    <a:pt x="2208" y="15209"/>
                  </a:lnTo>
                  <a:lnTo>
                    <a:pt x="0" y="26515"/>
                  </a:lnTo>
                  <a:lnTo>
                    <a:pt x="5500" y="48151"/>
                  </a:lnTo>
                  <a:lnTo>
                    <a:pt x="12283" y="58560"/>
                  </a:lnTo>
                  <a:lnTo>
                    <a:pt x="19295" y="64832"/>
                  </a:lnTo>
                  <a:lnTo>
                    <a:pt x="24763" y="67620"/>
                  </a:lnTo>
                  <a:lnTo>
                    <a:pt x="43831" y="69654"/>
                  </a:lnTo>
                  <a:lnTo>
                    <a:pt x="48604" y="67882"/>
                  </a:lnTo>
                  <a:lnTo>
                    <a:pt x="60787" y="57624"/>
                  </a:lnTo>
                  <a:lnTo>
                    <a:pt x="64841" y="50070"/>
                  </a:lnTo>
                  <a:lnTo>
                    <a:pt x="67444" y="33722"/>
                  </a:lnTo>
                  <a:lnTo>
                    <a:pt x="64523" y="21124"/>
                  </a:lnTo>
                  <a:lnTo>
                    <a:pt x="59190" y="11825"/>
                  </a:lnTo>
                  <a:lnTo>
                    <a:pt x="56511" y="10000"/>
                  </a:lnTo>
                  <a:lnTo>
                    <a:pt x="49770" y="7972"/>
                  </a:lnTo>
                  <a:lnTo>
                    <a:pt x="45997" y="8842"/>
                  </a:lnTo>
                  <a:lnTo>
                    <a:pt x="16387" y="27407"/>
                  </a:lnTo>
                  <a:lnTo>
                    <a:pt x="4585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8807450" y="1504950"/>
              <a:ext cx="285751" cy="190501"/>
            </a:xfrm>
            <a:custGeom>
              <a:rect b="b" l="l" r="r" t="t"/>
              <a:pathLst>
                <a:path extrusionOk="0" h="190501" w="285751">
                  <a:moveTo>
                    <a:pt x="285750" y="0"/>
                  </a:moveTo>
                  <a:lnTo>
                    <a:pt x="285750" y="0"/>
                  </a:lnTo>
                  <a:lnTo>
                    <a:pt x="275611" y="706"/>
                  </a:lnTo>
                  <a:lnTo>
                    <a:pt x="258139" y="8789"/>
                  </a:lnTo>
                  <a:lnTo>
                    <a:pt x="229719" y="22768"/>
                  </a:lnTo>
                  <a:lnTo>
                    <a:pt x="199811" y="39951"/>
                  </a:lnTo>
                  <a:lnTo>
                    <a:pt x="192521" y="46684"/>
                  </a:lnTo>
                  <a:lnTo>
                    <a:pt x="162734" y="66983"/>
                  </a:lnTo>
                  <a:lnTo>
                    <a:pt x="131156" y="92472"/>
                  </a:lnTo>
                  <a:lnTo>
                    <a:pt x="99421" y="117250"/>
                  </a:lnTo>
                  <a:lnTo>
                    <a:pt x="67673" y="147589"/>
                  </a:lnTo>
                  <a:lnTo>
                    <a:pt x="36628" y="169152"/>
                  </a:lnTo>
                  <a:lnTo>
                    <a:pt x="8884" y="188950"/>
                  </a:lnTo>
                  <a:lnTo>
                    <a:pt x="0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14"/>
            <p:cNvSpPr/>
            <p:nvPr/>
          </p:nvSpPr>
          <p:spPr>
            <a:xfrm>
              <a:off x="8776674" y="1644650"/>
              <a:ext cx="68877" cy="107951"/>
            </a:xfrm>
            <a:custGeom>
              <a:rect b="b" l="l" r="r" t="t"/>
              <a:pathLst>
                <a:path extrusionOk="0" h="107951" w="68877">
                  <a:moveTo>
                    <a:pt x="24426" y="0"/>
                  </a:moveTo>
                  <a:lnTo>
                    <a:pt x="24426" y="0"/>
                  </a:lnTo>
                  <a:lnTo>
                    <a:pt x="10629" y="30738"/>
                  </a:lnTo>
                  <a:lnTo>
                    <a:pt x="8877" y="33192"/>
                  </a:lnTo>
                  <a:lnTo>
                    <a:pt x="2313" y="64184"/>
                  </a:lnTo>
                  <a:lnTo>
                    <a:pt x="0" y="76011"/>
                  </a:lnTo>
                  <a:lnTo>
                    <a:pt x="1341" y="81525"/>
                  </a:lnTo>
                  <a:lnTo>
                    <a:pt x="2685" y="83983"/>
                  </a:lnTo>
                  <a:lnTo>
                    <a:pt x="11321" y="90814"/>
                  </a:lnTo>
                  <a:lnTo>
                    <a:pt x="19446" y="93936"/>
                  </a:lnTo>
                  <a:lnTo>
                    <a:pt x="49962" y="97080"/>
                  </a:lnTo>
                  <a:lnTo>
                    <a:pt x="60684" y="102142"/>
                  </a:lnTo>
                  <a:lnTo>
                    <a:pt x="68876" y="107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14"/>
            <p:cNvSpPr/>
            <p:nvPr/>
          </p:nvSpPr>
          <p:spPr>
            <a:xfrm>
              <a:off x="8782050" y="1778000"/>
              <a:ext cx="25401" cy="195507"/>
            </a:xfrm>
            <a:custGeom>
              <a:rect b="b" l="l" r="r" t="t"/>
              <a:pathLst>
                <a:path extrusionOk="0" h="195507" w="25401">
                  <a:moveTo>
                    <a:pt x="0" y="0"/>
                  </a:moveTo>
                  <a:lnTo>
                    <a:pt x="0" y="0"/>
                  </a:lnTo>
                  <a:lnTo>
                    <a:pt x="0" y="25417"/>
                  </a:lnTo>
                  <a:lnTo>
                    <a:pt x="1882" y="50805"/>
                  </a:lnTo>
                  <a:lnTo>
                    <a:pt x="8837" y="81297"/>
                  </a:lnTo>
                  <a:lnTo>
                    <a:pt x="14073" y="110991"/>
                  </a:lnTo>
                  <a:lnTo>
                    <a:pt x="21437" y="139046"/>
                  </a:lnTo>
                  <a:lnTo>
                    <a:pt x="24616" y="167924"/>
                  </a:lnTo>
                  <a:lnTo>
                    <a:pt x="25391" y="195506"/>
                  </a:lnTo>
                  <a:lnTo>
                    <a:pt x="25400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14"/>
            <p:cNvSpPr/>
            <p:nvPr/>
          </p:nvSpPr>
          <p:spPr>
            <a:xfrm>
              <a:off x="8700591" y="1930400"/>
              <a:ext cx="106860" cy="119068"/>
            </a:xfrm>
            <a:custGeom>
              <a:rect b="b" l="l" r="r" t="t"/>
              <a:pathLst>
                <a:path extrusionOk="0" h="119068" w="106860">
                  <a:moveTo>
                    <a:pt x="56059" y="0"/>
                  </a:moveTo>
                  <a:lnTo>
                    <a:pt x="56059" y="0"/>
                  </a:lnTo>
                  <a:lnTo>
                    <a:pt x="34860" y="0"/>
                  </a:lnTo>
                  <a:lnTo>
                    <a:pt x="30644" y="1881"/>
                  </a:lnTo>
                  <a:lnTo>
                    <a:pt x="18819" y="12209"/>
                  </a:lnTo>
                  <a:lnTo>
                    <a:pt x="14814" y="17891"/>
                  </a:lnTo>
                  <a:lnTo>
                    <a:pt x="3303" y="49053"/>
                  </a:lnTo>
                  <a:lnTo>
                    <a:pt x="211" y="74193"/>
                  </a:lnTo>
                  <a:lnTo>
                    <a:pt x="0" y="97399"/>
                  </a:lnTo>
                  <a:lnTo>
                    <a:pt x="2452" y="106318"/>
                  </a:lnTo>
                  <a:lnTo>
                    <a:pt x="7798" y="115306"/>
                  </a:lnTo>
                  <a:lnTo>
                    <a:pt x="10480" y="117087"/>
                  </a:lnTo>
                  <a:lnTo>
                    <a:pt x="17222" y="119067"/>
                  </a:lnTo>
                  <a:lnTo>
                    <a:pt x="24922" y="118065"/>
                  </a:lnTo>
                  <a:lnTo>
                    <a:pt x="46262" y="109021"/>
                  </a:lnTo>
                  <a:lnTo>
                    <a:pt x="75491" y="90600"/>
                  </a:lnTo>
                  <a:lnTo>
                    <a:pt x="106859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5" name="Google Shape;635;p14"/>
          <p:cNvSpPr/>
          <p:nvPr/>
        </p:nvSpPr>
        <p:spPr>
          <a:xfrm>
            <a:off x="9391650" y="3460826"/>
            <a:ext cx="323851" cy="12625"/>
          </a:xfrm>
          <a:custGeom>
            <a:rect b="b" l="l" r="r" t="t"/>
            <a:pathLst>
              <a:path extrusionOk="0" h="12625" w="323851">
                <a:moveTo>
                  <a:pt x="0" y="12624"/>
                </a:moveTo>
                <a:lnTo>
                  <a:pt x="0" y="12624"/>
                </a:lnTo>
                <a:lnTo>
                  <a:pt x="3371" y="9253"/>
                </a:lnTo>
                <a:lnTo>
                  <a:pt x="6907" y="7598"/>
                </a:lnTo>
                <a:lnTo>
                  <a:pt x="26666" y="884"/>
                </a:lnTo>
                <a:lnTo>
                  <a:pt x="29066" y="1270"/>
                </a:lnTo>
                <a:lnTo>
                  <a:pt x="37226" y="4478"/>
                </a:lnTo>
                <a:lnTo>
                  <a:pt x="60850" y="6038"/>
                </a:lnTo>
                <a:lnTo>
                  <a:pt x="92203" y="786"/>
                </a:lnTo>
                <a:lnTo>
                  <a:pt x="121822" y="0"/>
                </a:lnTo>
                <a:lnTo>
                  <a:pt x="150015" y="5398"/>
                </a:lnTo>
                <a:lnTo>
                  <a:pt x="179031" y="6197"/>
                </a:lnTo>
                <a:lnTo>
                  <a:pt x="187285" y="8121"/>
                </a:lnTo>
                <a:lnTo>
                  <a:pt x="194716" y="10623"/>
                </a:lnTo>
                <a:lnTo>
                  <a:pt x="223264" y="12507"/>
                </a:lnTo>
                <a:lnTo>
                  <a:pt x="247209" y="11903"/>
                </a:lnTo>
                <a:lnTo>
                  <a:pt x="265222" y="7155"/>
                </a:lnTo>
                <a:lnTo>
                  <a:pt x="296593" y="6308"/>
                </a:lnTo>
                <a:lnTo>
                  <a:pt x="323739" y="6274"/>
                </a:lnTo>
                <a:lnTo>
                  <a:pt x="323850" y="12624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6" name="Google Shape;636;p14"/>
          <p:cNvGrpSpPr/>
          <p:nvPr/>
        </p:nvGrpSpPr>
        <p:grpSpPr>
          <a:xfrm>
            <a:off x="8795701" y="3441700"/>
            <a:ext cx="373700" cy="334996"/>
            <a:chOff x="8795701" y="3441700"/>
            <a:chExt cx="373700" cy="334996"/>
          </a:xfrm>
        </p:grpSpPr>
        <p:sp>
          <p:nvSpPr>
            <p:cNvPr id="637" name="Google Shape;637;p14"/>
            <p:cNvSpPr/>
            <p:nvPr/>
          </p:nvSpPr>
          <p:spPr>
            <a:xfrm>
              <a:off x="8998073" y="3670300"/>
              <a:ext cx="63378" cy="50801"/>
            </a:xfrm>
            <a:custGeom>
              <a:rect b="b" l="l" r="r" t="t"/>
              <a:pathLst>
                <a:path extrusionOk="0" h="50801" w="63378">
                  <a:moveTo>
                    <a:pt x="18927" y="0"/>
                  </a:moveTo>
                  <a:lnTo>
                    <a:pt x="18927" y="0"/>
                  </a:lnTo>
                  <a:lnTo>
                    <a:pt x="3040" y="30377"/>
                  </a:lnTo>
                  <a:lnTo>
                    <a:pt x="814" y="36518"/>
                  </a:lnTo>
                  <a:lnTo>
                    <a:pt x="0" y="43266"/>
                  </a:lnTo>
                  <a:lnTo>
                    <a:pt x="3285" y="47470"/>
                  </a:lnTo>
                  <a:lnTo>
                    <a:pt x="6801" y="49320"/>
                  </a:lnTo>
                  <a:lnTo>
                    <a:pt x="21249" y="50605"/>
                  </a:lnTo>
                  <a:lnTo>
                    <a:pt x="51889" y="50798"/>
                  </a:lnTo>
                  <a:lnTo>
                    <a:pt x="63377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14"/>
            <p:cNvSpPr/>
            <p:nvPr/>
          </p:nvSpPr>
          <p:spPr>
            <a:xfrm>
              <a:off x="8953500" y="3625850"/>
              <a:ext cx="63501" cy="139701"/>
            </a:xfrm>
            <a:custGeom>
              <a:rect b="b" l="l" r="r" t="t"/>
              <a:pathLst>
                <a:path extrusionOk="0" h="139701" w="63501">
                  <a:moveTo>
                    <a:pt x="0" y="0"/>
                  </a:moveTo>
                  <a:lnTo>
                    <a:pt x="0" y="0"/>
                  </a:lnTo>
                  <a:lnTo>
                    <a:pt x="8789" y="26367"/>
                  </a:lnTo>
                  <a:lnTo>
                    <a:pt x="17891" y="55555"/>
                  </a:lnTo>
                  <a:lnTo>
                    <a:pt x="27288" y="83960"/>
                  </a:lnTo>
                  <a:lnTo>
                    <a:pt x="40197" y="114031"/>
                  </a:lnTo>
                  <a:lnTo>
                    <a:pt x="49385" y="128776"/>
                  </a:lnTo>
                  <a:lnTo>
                    <a:pt x="63500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14"/>
            <p:cNvSpPr/>
            <p:nvPr/>
          </p:nvSpPr>
          <p:spPr>
            <a:xfrm>
              <a:off x="8934450" y="3689350"/>
              <a:ext cx="35040" cy="55383"/>
            </a:xfrm>
            <a:custGeom>
              <a:rect b="b" l="l" r="r" t="t"/>
              <a:pathLst>
                <a:path extrusionOk="0" h="55383" w="35040">
                  <a:moveTo>
                    <a:pt x="0" y="19050"/>
                  </a:moveTo>
                  <a:lnTo>
                    <a:pt x="0" y="19050"/>
                  </a:lnTo>
                  <a:lnTo>
                    <a:pt x="705" y="31292"/>
                  </a:lnTo>
                  <a:lnTo>
                    <a:pt x="5070" y="44784"/>
                  </a:lnTo>
                  <a:lnTo>
                    <a:pt x="8837" y="51184"/>
                  </a:lnTo>
                  <a:lnTo>
                    <a:pt x="12864" y="54498"/>
                  </a:lnTo>
                  <a:lnTo>
                    <a:pt x="14927" y="55382"/>
                  </a:lnTo>
                  <a:lnTo>
                    <a:pt x="16301" y="55266"/>
                  </a:lnTo>
                  <a:lnTo>
                    <a:pt x="17218" y="54483"/>
                  </a:lnTo>
                  <a:lnTo>
                    <a:pt x="19648" y="51026"/>
                  </a:lnTo>
                  <a:lnTo>
                    <a:pt x="27536" y="41851"/>
                  </a:lnTo>
                  <a:lnTo>
                    <a:pt x="34568" y="26477"/>
                  </a:lnTo>
                  <a:lnTo>
                    <a:pt x="35039" y="23296"/>
                  </a:lnTo>
                  <a:lnTo>
                    <a:pt x="32324" y="10864"/>
                  </a:lnTo>
                  <a:lnTo>
                    <a:pt x="30123" y="6474"/>
                  </a:lnTo>
                  <a:lnTo>
                    <a:pt x="28549" y="4316"/>
                  </a:lnTo>
                  <a:lnTo>
                    <a:pt x="24919" y="1918"/>
                  </a:lnTo>
                  <a:lnTo>
                    <a:pt x="18907" y="569"/>
                  </a:lnTo>
                  <a:lnTo>
                    <a:pt x="12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14"/>
            <p:cNvSpPr/>
            <p:nvPr/>
          </p:nvSpPr>
          <p:spPr>
            <a:xfrm>
              <a:off x="8877300" y="3695890"/>
              <a:ext cx="31659" cy="43821"/>
            </a:xfrm>
            <a:custGeom>
              <a:rect b="b" l="l" r="r" t="t"/>
              <a:pathLst>
                <a:path extrusionOk="0" h="43821" w="31659">
                  <a:moveTo>
                    <a:pt x="6350" y="18860"/>
                  </a:moveTo>
                  <a:lnTo>
                    <a:pt x="6350" y="18860"/>
                  </a:lnTo>
                  <a:lnTo>
                    <a:pt x="9723" y="22231"/>
                  </a:lnTo>
                  <a:lnTo>
                    <a:pt x="11376" y="27649"/>
                  </a:lnTo>
                  <a:lnTo>
                    <a:pt x="12439" y="39254"/>
                  </a:lnTo>
                  <a:lnTo>
                    <a:pt x="13937" y="40923"/>
                  </a:lnTo>
                  <a:lnTo>
                    <a:pt x="23612" y="43820"/>
                  </a:lnTo>
                  <a:lnTo>
                    <a:pt x="26488" y="42183"/>
                  </a:lnTo>
                  <a:lnTo>
                    <a:pt x="28241" y="40759"/>
                  </a:lnTo>
                  <a:lnTo>
                    <a:pt x="30190" y="35413"/>
                  </a:lnTo>
                  <a:lnTo>
                    <a:pt x="31658" y="16969"/>
                  </a:lnTo>
                  <a:lnTo>
                    <a:pt x="28352" y="7089"/>
                  </a:lnTo>
                  <a:lnTo>
                    <a:pt x="26662" y="4662"/>
                  </a:lnTo>
                  <a:lnTo>
                    <a:pt x="22903" y="1966"/>
                  </a:lnTo>
                  <a:lnTo>
                    <a:pt x="5082" y="0"/>
                  </a:lnTo>
                  <a:lnTo>
                    <a:pt x="3388" y="1347"/>
                  </a:lnTo>
                  <a:lnTo>
                    <a:pt x="0" y="1251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14"/>
            <p:cNvSpPr/>
            <p:nvPr/>
          </p:nvSpPr>
          <p:spPr>
            <a:xfrm>
              <a:off x="8795701" y="3657600"/>
              <a:ext cx="75250" cy="119096"/>
            </a:xfrm>
            <a:custGeom>
              <a:rect b="b" l="l" r="r" t="t"/>
              <a:pathLst>
                <a:path extrusionOk="0" h="119096" w="75250">
                  <a:moveTo>
                    <a:pt x="24449" y="0"/>
                  </a:moveTo>
                  <a:lnTo>
                    <a:pt x="24449" y="0"/>
                  </a:lnTo>
                  <a:lnTo>
                    <a:pt x="21078" y="0"/>
                  </a:lnTo>
                  <a:lnTo>
                    <a:pt x="17542" y="5645"/>
                  </a:lnTo>
                  <a:lnTo>
                    <a:pt x="11585" y="16959"/>
                  </a:lnTo>
                  <a:lnTo>
                    <a:pt x="3250" y="30474"/>
                  </a:lnTo>
                  <a:lnTo>
                    <a:pt x="293" y="42583"/>
                  </a:lnTo>
                  <a:lnTo>
                    <a:pt x="0" y="60022"/>
                  </a:lnTo>
                  <a:lnTo>
                    <a:pt x="5538" y="89727"/>
                  </a:lnTo>
                  <a:lnTo>
                    <a:pt x="8518" y="95853"/>
                  </a:lnTo>
                  <a:lnTo>
                    <a:pt x="21250" y="109898"/>
                  </a:lnTo>
                  <a:lnTo>
                    <a:pt x="32517" y="117151"/>
                  </a:lnTo>
                  <a:lnTo>
                    <a:pt x="38147" y="119095"/>
                  </a:lnTo>
                  <a:lnTo>
                    <a:pt x="52026" y="116818"/>
                  </a:lnTo>
                  <a:lnTo>
                    <a:pt x="55533" y="114568"/>
                  </a:lnTo>
                  <a:lnTo>
                    <a:pt x="57873" y="111656"/>
                  </a:lnTo>
                  <a:lnTo>
                    <a:pt x="59431" y="108304"/>
                  </a:lnTo>
                  <a:lnTo>
                    <a:pt x="64926" y="102698"/>
                  </a:lnTo>
                  <a:lnTo>
                    <a:pt x="70661" y="97855"/>
                  </a:lnTo>
                  <a:lnTo>
                    <a:pt x="75249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14"/>
            <p:cNvSpPr/>
            <p:nvPr/>
          </p:nvSpPr>
          <p:spPr>
            <a:xfrm>
              <a:off x="8959928" y="3486150"/>
              <a:ext cx="44373" cy="82551"/>
            </a:xfrm>
            <a:custGeom>
              <a:rect b="b" l="l" r="r" t="t"/>
              <a:pathLst>
                <a:path extrusionOk="0" h="82551" w="44373">
                  <a:moveTo>
                    <a:pt x="6272" y="0"/>
                  </a:moveTo>
                  <a:lnTo>
                    <a:pt x="6272" y="0"/>
                  </a:lnTo>
                  <a:lnTo>
                    <a:pt x="1246" y="22604"/>
                  </a:lnTo>
                  <a:lnTo>
                    <a:pt x="183" y="50248"/>
                  </a:lnTo>
                  <a:lnTo>
                    <a:pt x="0" y="62945"/>
                  </a:lnTo>
                  <a:lnTo>
                    <a:pt x="1837" y="68662"/>
                  </a:lnTo>
                  <a:lnTo>
                    <a:pt x="8767" y="78082"/>
                  </a:lnTo>
                  <a:lnTo>
                    <a:pt x="12790" y="80564"/>
                  </a:lnTo>
                  <a:lnTo>
                    <a:pt x="20904" y="81962"/>
                  </a:lnTo>
                  <a:lnTo>
                    <a:pt x="44372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8978900" y="3441700"/>
              <a:ext cx="190501" cy="63501"/>
            </a:xfrm>
            <a:custGeom>
              <a:rect b="b" l="l" r="r" t="t"/>
              <a:pathLst>
                <a:path extrusionOk="0" h="63501" w="190501">
                  <a:moveTo>
                    <a:pt x="190500" y="0"/>
                  </a:moveTo>
                  <a:lnTo>
                    <a:pt x="190500" y="0"/>
                  </a:lnTo>
                  <a:lnTo>
                    <a:pt x="187129" y="3371"/>
                  </a:lnTo>
                  <a:lnTo>
                    <a:pt x="183593" y="5026"/>
                  </a:lnTo>
                  <a:lnTo>
                    <a:pt x="153001" y="9719"/>
                  </a:lnTo>
                  <a:lnTo>
                    <a:pt x="125612" y="15809"/>
                  </a:lnTo>
                  <a:lnTo>
                    <a:pt x="96341" y="22137"/>
                  </a:lnTo>
                  <a:lnTo>
                    <a:pt x="67407" y="29997"/>
                  </a:lnTo>
                  <a:lnTo>
                    <a:pt x="59592" y="32382"/>
                  </a:lnTo>
                  <a:lnTo>
                    <a:pt x="29421" y="48980"/>
                  </a:lnTo>
                  <a:lnTo>
                    <a:pt x="377" y="63372"/>
                  </a:lnTo>
                  <a:lnTo>
                    <a:pt x="0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4" name="Google Shape;644;p14"/>
          <p:cNvSpPr/>
          <p:nvPr/>
        </p:nvSpPr>
        <p:spPr>
          <a:xfrm>
            <a:off x="10275271" y="6140450"/>
            <a:ext cx="202208" cy="25316"/>
          </a:xfrm>
          <a:custGeom>
            <a:rect b="b" l="l" r="r" t="t"/>
            <a:pathLst>
              <a:path extrusionOk="0" h="25316" w="202208">
                <a:moveTo>
                  <a:pt x="30779" y="6350"/>
                </a:moveTo>
                <a:lnTo>
                  <a:pt x="30779" y="6350"/>
                </a:lnTo>
                <a:lnTo>
                  <a:pt x="0" y="6350"/>
                </a:lnTo>
                <a:lnTo>
                  <a:pt x="23939" y="6350"/>
                </a:lnTo>
                <a:lnTo>
                  <a:pt x="29619" y="8232"/>
                </a:lnTo>
                <a:lnTo>
                  <a:pt x="32122" y="9721"/>
                </a:lnTo>
                <a:lnTo>
                  <a:pt x="45573" y="12112"/>
                </a:lnTo>
                <a:lnTo>
                  <a:pt x="76438" y="12693"/>
                </a:lnTo>
                <a:lnTo>
                  <a:pt x="81176" y="10816"/>
                </a:lnTo>
                <a:lnTo>
                  <a:pt x="83428" y="9327"/>
                </a:lnTo>
                <a:lnTo>
                  <a:pt x="93336" y="7232"/>
                </a:lnTo>
                <a:lnTo>
                  <a:pt x="118216" y="5660"/>
                </a:lnTo>
                <a:lnTo>
                  <a:pt x="136019" y="589"/>
                </a:lnTo>
                <a:lnTo>
                  <a:pt x="165623" y="3"/>
                </a:lnTo>
                <a:lnTo>
                  <a:pt x="196584" y="0"/>
                </a:lnTo>
                <a:lnTo>
                  <a:pt x="202151" y="0"/>
                </a:lnTo>
                <a:lnTo>
                  <a:pt x="202207" y="3371"/>
                </a:lnTo>
                <a:lnTo>
                  <a:pt x="201510" y="4364"/>
                </a:lnTo>
                <a:lnTo>
                  <a:pt x="200338" y="5026"/>
                </a:lnTo>
                <a:lnTo>
                  <a:pt x="195761" y="6176"/>
                </a:lnTo>
                <a:lnTo>
                  <a:pt x="192769" y="6273"/>
                </a:lnTo>
                <a:lnTo>
                  <a:pt x="189088" y="8198"/>
                </a:lnTo>
                <a:lnTo>
                  <a:pt x="185099" y="10699"/>
                </a:lnTo>
                <a:lnTo>
                  <a:pt x="178888" y="12813"/>
                </a:lnTo>
                <a:lnTo>
                  <a:pt x="172578" y="16888"/>
                </a:lnTo>
                <a:lnTo>
                  <a:pt x="166240" y="19115"/>
                </a:lnTo>
                <a:lnTo>
                  <a:pt x="159894" y="23225"/>
                </a:lnTo>
                <a:lnTo>
                  <a:pt x="153546" y="24755"/>
                </a:lnTo>
                <a:lnTo>
                  <a:pt x="139591" y="25315"/>
                </a:lnTo>
                <a:lnTo>
                  <a:pt x="133703" y="23481"/>
                </a:lnTo>
                <a:lnTo>
                  <a:pt x="128028" y="21020"/>
                </a:lnTo>
                <a:lnTo>
                  <a:pt x="102936" y="18396"/>
                </a:lnTo>
                <a:lnTo>
                  <a:pt x="94317" y="14035"/>
                </a:lnTo>
                <a:lnTo>
                  <a:pt x="71586" y="12047"/>
                </a:lnTo>
                <a:lnTo>
                  <a:pt x="62646" y="7685"/>
                </a:lnTo>
                <a:lnTo>
                  <a:pt x="44472" y="6357"/>
                </a:lnTo>
                <a:lnTo>
                  <a:pt x="37129" y="127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lendar&#10;&#10;Description automatically generated" id="649" name="Google Shape;64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7442" y="251301"/>
            <a:ext cx="5215486" cy="635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iagram&#10;&#10;Description automatically generated" id="655" name="Google Shape;655;p16"/>
          <p:cNvPicPr preferRelativeResize="0"/>
          <p:nvPr/>
        </p:nvPicPr>
        <p:blipFill rotWithShape="1">
          <a:blip r:embed="rId3">
            <a:alphaModFix/>
          </a:blip>
          <a:srcRect b="16716" l="18838" r="27709" t="64608"/>
          <a:stretch/>
        </p:blipFill>
        <p:spPr>
          <a:xfrm>
            <a:off x="5289880" y="1880592"/>
            <a:ext cx="3867757" cy="16344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iagram&#10;&#10;Description automatically generated" id="656" name="Google Shape;656;p16"/>
          <p:cNvPicPr preferRelativeResize="0"/>
          <p:nvPr/>
        </p:nvPicPr>
        <p:blipFill rotWithShape="1">
          <a:blip r:embed="rId3">
            <a:alphaModFix/>
          </a:blip>
          <a:srcRect b="0" l="43214" r="7578" t="83469"/>
          <a:stretch/>
        </p:blipFill>
        <p:spPr>
          <a:xfrm>
            <a:off x="5311080" y="3515082"/>
            <a:ext cx="3825359" cy="1554479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16"/>
          <p:cNvSpPr txBox="1"/>
          <p:nvPr/>
        </p:nvSpPr>
        <p:spPr>
          <a:xfrm>
            <a:off x="9190264" y="86916"/>
            <a:ext cx="2148840" cy="67710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Jau4 seoi2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游水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Zou6 gym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做gym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to the gym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Gin6 san1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健身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to the gym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Zyu2 je5 sik6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煮嘢食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Haang4 saan1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行山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Hiking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Caai2 daan1 ce1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踩單車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Cycling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Teng1 jam1 ngok6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聽音樂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to music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16"/>
          <p:cNvSpPr txBox="1"/>
          <p:nvPr/>
        </p:nvSpPr>
        <p:spPr>
          <a:xfrm>
            <a:off x="422910" y="2354580"/>
            <a:ext cx="450342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A: Nei5 zung1 m4 zung1 ji3 XXXX aa3?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B: Ngo5 (hou2) zung1 ji3 XXXXX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Ngo5 (hou2) m4 zung1 ji3 XXXX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18880804c2_0_0"/>
          <p:cNvSpPr txBox="1"/>
          <p:nvPr>
            <p:ph type="ctrTitle"/>
          </p:nvPr>
        </p:nvSpPr>
        <p:spPr>
          <a:xfrm>
            <a:off x="1524000" y="195942"/>
            <a:ext cx="91440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</a:t>
            </a:r>
            <a:endParaRPr/>
          </a:p>
        </p:txBody>
      </p:sp>
      <p:sp>
        <p:nvSpPr>
          <p:cNvPr id="174" name="Google Shape;174;g318880804c2_0_0"/>
          <p:cNvSpPr txBox="1"/>
          <p:nvPr>
            <p:ph idx="1" type="subTitle"/>
          </p:nvPr>
        </p:nvSpPr>
        <p:spPr>
          <a:xfrm>
            <a:off x="286375" y="1053350"/>
            <a:ext cx="11590800" cy="563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Only oral test online. No scores is counted. Self introduction. Some quick questions regarding week 1-7. 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Self-introduction (speak more if you want):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My name is XXX.  我叫 ngo5 giu3 XXX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 am Czech/Slovak/Vietnamese. 我係捷克人/斯洛伐克人/越南人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ngo5 hai6 zit3 haak1 jan4/si1 lok6 fat6 haak1 jan4/jyut6 naam4 jan4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 am xxx years old. 我今年 xxx 歲。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ngo5 gam1 nin4 xxx seoi3。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 have xxx brothers and yyy sisters. 我有 xxx 兄弟同 yyy 姊妹。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ngo5 jau5 xxx hing1 dai6 tung4 yyy zi2mui2。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My hobbies are zzz. 我嘅嗜好係 zzz 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ngo5 ge3 si3hou3 hai6 zzz 。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, letter&#10;&#10;Description automatically generated" id="663" name="Google Shape;663;p17"/>
          <p:cNvPicPr preferRelativeResize="0"/>
          <p:nvPr/>
        </p:nvPicPr>
        <p:blipFill rotWithShape="1">
          <a:blip r:embed="rId3">
            <a:alphaModFix/>
          </a:blip>
          <a:srcRect b="58012" l="0" r="0" t="0"/>
          <a:stretch/>
        </p:blipFill>
        <p:spPr>
          <a:xfrm>
            <a:off x="2762403" y="455347"/>
            <a:ext cx="7302500" cy="26021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, letter&#10;&#10;Description automatically generated" id="664" name="Google Shape;664;p17"/>
          <p:cNvPicPr preferRelativeResize="0"/>
          <p:nvPr/>
        </p:nvPicPr>
        <p:blipFill rotWithShape="1">
          <a:blip r:embed="rId3">
            <a:alphaModFix/>
          </a:blip>
          <a:srcRect b="15249" l="0" r="0" t="55019"/>
          <a:stretch/>
        </p:blipFill>
        <p:spPr>
          <a:xfrm>
            <a:off x="2762403" y="3057525"/>
            <a:ext cx="7304385" cy="1843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5" name="Google Shape;665;p17"/>
          <p:cNvGrpSpPr/>
          <p:nvPr/>
        </p:nvGrpSpPr>
        <p:grpSpPr>
          <a:xfrm>
            <a:off x="3981450" y="5126104"/>
            <a:ext cx="1580141" cy="853949"/>
            <a:chOff x="3981450" y="5126104"/>
            <a:chExt cx="1580141" cy="853949"/>
          </a:xfrm>
        </p:grpSpPr>
        <p:sp>
          <p:nvSpPr>
            <p:cNvPr id="666" name="Google Shape;666;p17"/>
            <p:cNvSpPr/>
            <p:nvPr/>
          </p:nvSpPr>
          <p:spPr>
            <a:xfrm>
              <a:off x="5397500" y="5499100"/>
              <a:ext cx="25401" cy="12701"/>
            </a:xfrm>
            <a:custGeom>
              <a:rect b="b" l="l" r="r" t="t"/>
              <a:pathLst>
                <a:path extrusionOk="0" h="12701" w="25401">
                  <a:moveTo>
                    <a:pt x="0" y="12700"/>
                  </a:moveTo>
                  <a:lnTo>
                    <a:pt x="0" y="12700"/>
                  </a:lnTo>
                  <a:lnTo>
                    <a:pt x="6742" y="5958"/>
                  </a:lnTo>
                  <a:lnTo>
                    <a:pt x="13815" y="2648"/>
                  </a:lnTo>
                  <a:lnTo>
                    <a:pt x="25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5289716" y="5568950"/>
              <a:ext cx="271875" cy="411103"/>
            </a:xfrm>
            <a:custGeom>
              <a:rect b="b" l="l" r="r" t="t"/>
              <a:pathLst>
                <a:path extrusionOk="0" h="411103" w="271875">
                  <a:moveTo>
                    <a:pt x="69684" y="0"/>
                  </a:moveTo>
                  <a:lnTo>
                    <a:pt x="69684" y="0"/>
                  </a:lnTo>
                  <a:lnTo>
                    <a:pt x="73055" y="3371"/>
                  </a:lnTo>
                  <a:lnTo>
                    <a:pt x="78473" y="5026"/>
                  </a:lnTo>
                  <a:lnTo>
                    <a:pt x="84879" y="6467"/>
                  </a:lnTo>
                  <a:lnTo>
                    <a:pt x="90078" y="9460"/>
                  </a:lnTo>
                  <a:lnTo>
                    <a:pt x="91041" y="11951"/>
                  </a:lnTo>
                  <a:lnTo>
                    <a:pt x="89176" y="26721"/>
                  </a:lnTo>
                  <a:lnTo>
                    <a:pt x="87619" y="29103"/>
                  </a:lnTo>
                  <a:lnTo>
                    <a:pt x="58892" y="52013"/>
                  </a:lnTo>
                  <a:lnTo>
                    <a:pt x="31183" y="82679"/>
                  </a:lnTo>
                  <a:lnTo>
                    <a:pt x="19603" y="94514"/>
                  </a:lnTo>
                  <a:lnTo>
                    <a:pt x="25839" y="95032"/>
                  </a:lnTo>
                  <a:lnTo>
                    <a:pt x="36624" y="91815"/>
                  </a:lnTo>
                  <a:lnTo>
                    <a:pt x="66575" y="77420"/>
                  </a:lnTo>
                  <a:lnTo>
                    <a:pt x="81208" y="71334"/>
                  </a:lnTo>
                  <a:lnTo>
                    <a:pt x="83716" y="70839"/>
                  </a:lnTo>
                  <a:lnTo>
                    <a:pt x="86095" y="71215"/>
                  </a:lnTo>
                  <a:lnTo>
                    <a:pt x="90618" y="73515"/>
                  </a:lnTo>
                  <a:lnTo>
                    <a:pt x="92106" y="75115"/>
                  </a:lnTo>
                  <a:lnTo>
                    <a:pt x="93761" y="78775"/>
                  </a:lnTo>
                  <a:lnTo>
                    <a:pt x="93498" y="80739"/>
                  </a:lnTo>
                  <a:lnTo>
                    <a:pt x="89883" y="88960"/>
                  </a:lnTo>
                  <a:lnTo>
                    <a:pt x="88801" y="94882"/>
                  </a:lnTo>
                  <a:lnTo>
                    <a:pt x="120112" y="95236"/>
                  </a:lnTo>
                  <a:lnTo>
                    <a:pt x="147535" y="95247"/>
                  </a:lnTo>
                  <a:lnTo>
                    <a:pt x="162052" y="98620"/>
                  </a:lnTo>
                  <a:lnTo>
                    <a:pt x="171921" y="104088"/>
                  </a:lnTo>
                  <a:lnTo>
                    <a:pt x="173118" y="107492"/>
                  </a:lnTo>
                  <a:lnTo>
                    <a:pt x="172570" y="116918"/>
                  </a:lnTo>
                  <a:lnTo>
                    <a:pt x="162559" y="143792"/>
                  </a:lnTo>
                  <a:lnTo>
                    <a:pt x="156586" y="150456"/>
                  </a:lnTo>
                  <a:lnTo>
                    <a:pt x="150641" y="155769"/>
                  </a:lnTo>
                  <a:lnTo>
                    <a:pt x="147997" y="160483"/>
                  </a:lnTo>
                  <a:lnTo>
                    <a:pt x="147999" y="162022"/>
                  </a:lnTo>
                  <a:lnTo>
                    <a:pt x="148705" y="163049"/>
                  </a:lnTo>
                  <a:lnTo>
                    <a:pt x="149881" y="163731"/>
                  </a:lnTo>
                  <a:lnTo>
                    <a:pt x="179930" y="165064"/>
                  </a:lnTo>
                  <a:lnTo>
                    <a:pt x="207805" y="160069"/>
                  </a:lnTo>
                  <a:lnTo>
                    <a:pt x="212564" y="159629"/>
                  </a:lnTo>
                  <a:lnTo>
                    <a:pt x="221616" y="155378"/>
                  </a:lnTo>
                  <a:lnTo>
                    <a:pt x="232764" y="148814"/>
                  </a:lnTo>
                  <a:lnTo>
                    <a:pt x="238119" y="146573"/>
                  </a:lnTo>
                  <a:lnTo>
                    <a:pt x="242852" y="143224"/>
                  </a:lnTo>
                  <a:lnTo>
                    <a:pt x="245425" y="139385"/>
                  </a:lnTo>
                  <a:lnTo>
                    <a:pt x="247275" y="135327"/>
                  </a:lnTo>
                  <a:lnTo>
                    <a:pt x="250449" y="131171"/>
                  </a:lnTo>
                  <a:lnTo>
                    <a:pt x="250871" y="128369"/>
                  </a:lnTo>
                  <a:lnTo>
                    <a:pt x="249461" y="121495"/>
                  </a:lnTo>
                  <a:lnTo>
                    <a:pt x="248096" y="119095"/>
                  </a:lnTo>
                  <a:lnTo>
                    <a:pt x="246481" y="117497"/>
                  </a:lnTo>
                  <a:lnTo>
                    <a:pt x="244699" y="116432"/>
                  </a:lnTo>
                  <a:lnTo>
                    <a:pt x="235449" y="114931"/>
                  </a:lnTo>
                  <a:lnTo>
                    <a:pt x="213658" y="114488"/>
                  </a:lnTo>
                  <a:lnTo>
                    <a:pt x="200465" y="118146"/>
                  </a:lnTo>
                  <a:lnTo>
                    <a:pt x="191309" y="123771"/>
                  </a:lnTo>
                  <a:lnTo>
                    <a:pt x="187241" y="128623"/>
                  </a:lnTo>
                  <a:lnTo>
                    <a:pt x="186860" y="130905"/>
                  </a:lnTo>
                  <a:lnTo>
                    <a:pt x="187312" y="133130"/>
                  </a:lnTo>
                  <a:lnTo>
                    <a:pt x="188320" y="135320"/>
                  </a:lnTo>
                  <a:lnTo>
                    <a:pt x="193202" y="139635"/>
                  </a:lnTo>
                  <a:lnTo>
                    <a:pt x="208220" y="149569"/>
                  </a:lnTo>
                  <a:lnTo>
                    <a:pt x="232096" y="152027"/>
                  </a:lnTo>
                  <a:lnTo>
                    <a:pt x="250194" y="148668"/>
                  </a:lnTo>
                  <a:lnTo>
                    <a:pt x="269478" y="151769"/>
                  </a:lnTo>
                  <a:lnTo>
                    <a:pt x="270613" y="152684"/>
                  </a:lnTo>
                  <a:lnTo>
                    <a:pt x="271874" y="155584"/>
                  </a:lnTo>
                  <a:lnTo>
                    <a:pt x="265843" y="167926"/>
                  </a:lnTo>
                  <a:lnTo>
                    <a:pt x="243969" y="195340"/>
                  </a:lnTo>
                  <a:lnTo>
                    <a:pt x="225854" y="222181"/>
                  </a:lnTo>
                  <a:lnTo>
                    <a:pt x="205091" y="248616"/>
                  </a:lnTo>
                  <a:lnTo>
                    <a:pt x="189002" y="274501"/>
                  </a:lnTo>
                  <a:lnTo>
                    <a:pt x="168286" y="301332"/>
                  </a:lnTo>
                  <a:lnTo>
                    <a:pt x="147174" y="331188"/>
                  </a:lnTo>
                  <a:lnTo>
                    <a:pt x="129251" y="358865"/>
                  </a:lnTo>
                  <a:lnTo>
                    <a:pt x="111894" y="379764"/>
                  </a:lnTo>
                  <a:lnTo>
                    <a:pt x="82745" y="404411"/>
                  </a:lnTo>
                  <a:lnTo>
                    <a:pt x="73372" y="409043"/>
                  </a:lnTo>
                  <a:lnTo>
                    <a:pt x="62151" y="411102"/>
                  </a:lnTo>
                  <a:lnTo>
                    <a:pt x="51990" y="410137"/>
                  </a:lnTo>
                  <a:lnTo>
                    <a:pt x="42770" y="406650"/>
                  </a:lnTo>
                  <a:lnTo>
                    <a:pt x="30352" y="396753"/>
                  </a:lnTo>
                  <a:lnTo>
                    <a:pt x="21890" y="384178"/>
                  </a:lnTo>
                  <a:lnTo>
                    <a:pt x="10534" y="355183"/>
                  </a:lnTo>
                  <a:lnTo>
                    <a:pt x="2679" y="333777"/>
                  </a:lnTo>
                  <a:lnTo>
                    <a:pt x="677" y="310407"/>
                  </a:lnTo>
                  <a:lnTo>
                    <a:pt x="209" y="288948"/>
                  </a:lnTo>
                  <a:lnTo>
                    <a:pt x="0" y="265299"/>
                  </a:lnTo>
                  <a:lnTo>
                    <a:pt x="614" y="241383"/>
                  </a:lnTo>
                  <a:lnTo>
                    <a:pt x="4220" y="211613"/>
                  </a:lnTo>
                  <a:lnTo>
                    <a:pt x="6184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7"/>
            <p:cNvSpPr/>
            <p:nvPr/>
          </p:nvSpPr>
          <p:spPr>
            <a:xfrm>
              <a:off x="5118504" y="5441950"/>
              <a:ext cx="156773" cy="246434"/>
            </a:xfrm>
            <a:custGeom>
              <a:rect b="b" l="l" r="r" t="t"/>
              <a:pathLst>
                <a:path extrusionOk="0" h="246434" w="156773">
                  <a:moveTo>
                    <a:pt x="113896" y="0"/>
                  </a:moveTo>
                  <a:lnTo>
                    <a:pt x="113896" y="0"/>
                  </a:lnTo>
                  <a:lnTo>
                    <a:pt x="88166" y="29493"/>
                  </a:lnTo>
                  <a:lnTo>
                    <a:pt x="71649" y="58839"/>
                  </a:lnTo>
                  <a:lnTo>
                    <a:pt x="52464" y="86671"/>
                  </a:lnTo>
                  <a:lnTo>
                    <a:pt x="29039" y="116649"/>
                  </a:lnTo>
                  <a:lnTo>
                    <a:pt x="4194" y="147515"/>
                  </a:lnTo>
                  <a:lnTo>
                    <a:pt x="1639" y="152110"/>
                  </a:lnTo>
                  <a:lnTo>
                    <a:pt x="0" y="157438"/>
                  </a:lnTo>
                  <a:lnTo>
                    <a:pt x="571" y="157170"/>
                  </a:lnTo>
                  <a:lnTo>
                    <a:pt x="28420" y="137754"/>
                  </a:lnTo>
                  <a:lnTo>
                    <a:pt x="57904" y="118983"/>
                  </a:lnTo>
                  <a:lnTo>
                    <a:pt x="81705" y="111533"/>
                  </a:lnTo>
                  <a:lnTo>
                    <a:pt x="100765" y="109542"/>
                  </a:lnTo>
                  <a:lnTo>
                    <a:pt x="115351" y="112421"/>
                  </a:lnTo>
                  <a:lnTo>
                    <a:pt x="136404" y="121682"/>
                  </a:lnTo>
                  <a:lnTo>
                    <a:pt x="150379" y="139277"/>
                  </a:lnTo>
                  <a:lnTo>
                    <a:pt x="153035" y="143652"/>
                  </a:lnTo>
                  <a:lnTo>
                    <a:pt x="156772" y="166664"/>
                  </a:lnTo>
                  <a:lnTo>
                    <a:pt x="153883" y="182023"/>
                  </a:lnTo>
                  <a:lnTo>
                    <a:pt x="140532" y="209130"/>
                  </a:lnTo>
                  <a:lnTo>
                    <a:pt x="121866" y="239472"/>
                  </a:lnTo>
                  <a:lnTo>
                    <a:pt x="120460" y="246433"/>
                  </a:lnTo>
                  <a:lnTo>
                    <a:pt x="127051" y="243918"/>
                  </a:lnTo>
                  <a:lnTo>
                    <a:pt x="139296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7"/>
            <p:cNvSpPr/>
            <p:nvPr/>
          </p:nvSpPr>
          <p:spPr>
            <a:xfrm>
              <a:off x="5036643" y="5391150"/>
              <a:ext cx="94158" cy="256216"/>
            </a:xfrm>
            <a:custGeom>
              <a:rect b="b" l="l" r="r" t="t"/>
              <a:pathLst>
                <a:path extrusionOk="0" h="256216" w="94158">
                  <a:moveTo>
                    <a:pt x="87807" y="0"/>
                  </a:moveTo>
                  <a:lnTo>
                    <a:pt x="87807" y="0"/>
                  </a:lnTo>
                  <a:lnTo>
                    <a:pt x="82032" y="7186"/>
                  </a:lnTo>
                  <a:lnTo>
                    <a:pt x="61380" y="37950"/>
                  </a:lnTo>
                  <a:lnTo>
                    <a:pt x="58423" y="41561"/>
                  </a:lnTo>
                  <a:lnTo>
                    <a:pt x="45698" y="71699"/>
                  </a:lnTo>
                  <a:lnTo>
                    <a:pt x="31350" y="95798"/>
                  </a:lnTo>
                  <a:lnTo>
                    <a:pt x="18163" y="120813"/>
                  </a:lnTo>
                  <a:lnTo>
                    <a:pt x="4435" y="151178"/>
                  </a:lnTo>
                  <a:lnTo>
                    <a:pt x="0" y="173900"/>
                  </a:lnTo>
                  <a:lnTo>
                    <a:pt x="641" y="196086"/>
                  </a:lnTo>
                  <a:lnTo>
                    <a:pt x="12786" y="226986"/>
                  </a:lnTo>
                  <a:lnTo>
                    <a:pt x="20598" y="239171"/>
                  </a:lnTo>
                  <a:lnTo>
                    <a:pt x="28774" y="246939"/>
                  </a:lnTo>
                  <a:lnTo>
                    <a:pt x="44681" y="255279"/>
                  </a:lnTo>
                  <a:lnTo>
                    <a:pt x="58527" y="256215"/>
                  </a:lnTo>
                  <a:lnTo>
                    <a:pt x="94157" y="254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7"/>
            <p:cNvSpPr/>
            <p:nvPr/>
          </p:nvSpPr>
          <p:spPr>
            <a:xfrm>
              <a:off x="4953000" y="5461000"/>
              <a:ext cx="241301" cy="82551"/>
            </a:xfrm>
            <a:custGeom>
              <a:rect b="b" l="l" r="r" t="t"/>
              <a:pathLst>
                <a:path extrusionOk="0" h="82551" w="241301">
                  <a:moveTo>
                    <a:pt x="0" y="0"/>
                  </a:moveTo>
                  <a:lnTo>
                    <a:pt x="0" y="0"/>
                  </a:lnTo>
                  <a:lnTo>
                    <a:pt x="26054" y="5068"/>
                  </a:lnTo>
                  <a:lnTo>
                    <a:pt x="57109" y="10830"/>
                  </a:lnTo>
                  <a:lnTo>
                    <a:pt x="82068" y="17712"/>
                  </a:lnTo>
                  <a:lnTo>
                    <a:pt x="109767" y="28375"/>
                  </a:lnTo>
                  <a:lnTo>
                    <a:pt x="136923" y="42738"/>
                  </a:lnTo>
                  <a:lnTo>
                    <a:pt x="164866" y="55514"/>
                  </a:lnTo>
                  <a:lnTo>
                    <a:pt x="179220" y="64975"/>
                  </a:lnTo>
                  <a:lnTo>
                    <a:pt x="208914" y="78150"/>
                  </a:lnTo>
                  <a:lnTo>
                    <a:pt x="219396" y="81247"/>
                  </a:lnTo>
                  <a:lnTo>
                    <a:pt x="241300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4636224" y="5384800"/>
              <a:ext cx="206993" cy="190501"/>
            </a:xfrm>
            <a:custGeom>
              <a:rect b="b" l="l" r="r" t="t"/>
              <a:pathLst>
                <a:path extrusionOk="0" h="190501" w="206993">
                  <a:moveTo>
                    <a:pt x="62776" y="0"/>
                  </a:moveTo>
                  <a:lnTo>
                    <a:pt x="62776" y="0"/>
                  </a:lnTo>
                  <a:lnTo>
                    <a:pt x="62776" y="3370"/>
                  </a:lnTo>
                  <a:lnTo>
                    <a:pt x="50534" y="34319"/>
                  </a:lnTo>
                  <a:lnTo>
                    <a:pt x="33625" y="65548"/>
                  </a:lnTo>
                  <a:lnTo>
                    <a:pt x="15715" y="94108"/>
                  </a:lnTo>
                  <a:lnTo>
                    <a:pt x="1720" y="105987"/>
                  </a:lnTo>
                  <a:lnTo>
                    <a:pt x="905" y="105936"/>
                  </a:lnTo>
                  <a:lnTo>
                    <a:pt x="362" y="105196"/>
                  </a:lnTo>
                  <a:lnTo>
                    <a:pt x="0" y="103998"/>
                  </a:lnTo>
                  <a:lnTo>
                    <a:pt x="464" y="102493"/>
                  </a:lnTo>
                  <a:lnTo>
                    <a:pt x="8160" y="93126"/>
                  </a:lnTo>
                  <a:lnTo>
                    <a:pt x="35408" y="65492"/>
                  </a:lnTo>
                  <a:lnTo>
                    <a:pt x="52928" y="49363"/>
                  </a:lnTo>
                  <a:lnTo>
                    <a:pt x="72277" y="40534"/>
                  </a:lnTo>
                  <a:lnTo>
                    <a:pt x="100141" y="30398"/>
                  </a:lnTo>
                  <a:lnTo>
                    <a:pt x="113249" y="30679"/>
                  </a:lnTo>
                  <a:lnTo>
                    <a:pt x="122368" y="33156"/>
                  </a:lnTo>
                  <a:lnTo>
                    <a:pt x="125787" y="34804"/>
                  </a:lnTo>
                  <a:lnTo>
                    <a:pt x="127361" y="36607"/>
                  </a:lnTo>
                  <a:lnTo>
                    <a:pt x="127705" y="38517"/>
                  </a:lnTo>
                  <a:lnTo>
                    <a:pt x="126558" y="46649"/>
                  </a:lnTo>
                  <a:lnTo>
                    <a:pt x="119617" y="56312"/>
                  </a:lnTo>
                  <a:lnTo>
                    <a:pt x="90962" y="77175"/>
                  </a:lnTo>
                  <a:lnTo>
                    <a:pt x="81161" y="80957"/>
                  </a:lnTo>
                  <a:lnTo>
                    <a:pt x="79972" y="82193"/>
                  </a:lnTo>
                  <a:lnTo>
                    <a:pt x="79885" y="83724"/>
                  </a:lnTo>
                  <a:lnTo>
                    <a:pt x="80532" y="85449"/>
                  </a:lnTo>
                  <a:lnTo>
                    <a:pt x="81668" y="85894"/>
                  </a:lnTo>
                  <a:lnTo>
                    <a:pt x="83133" y="85485"/>
                  </a:lnTo>
                  <a:lnTo>
                    <a:pt x="111025" y="73884"/>
                  </a:lnTo>
                  <a:lnTo>
                    <a:pt x="134082" y="61919"/>
                  </a:lnTo>
                  <a:lnTo>
                    <a:pt x="165081" y="58091"/>
                  </a:lnTo>
                  <a:lnTo>
                    <a:pt x="186222" y="59311"/>
                  </a:lnTo>
                  <a:lnTo>
                    <a:pt x="199541" y="64140"/>
                  </a:lnTo>
                  <a:lnTo>
                    <a:pt x="202636" y="66044"/>
                  </a:lnTo>
                  <a:lnTo>
                    <a:pt x="204700" y="69429"/>
                  </a:lnTo>
                  <a:lnTo>
                    <a:pt x="206992" y="78834"/>
                  </a:lnTo>
                  <a:lnTo>
                    <a:pt x="204912" y="96030"/>
                  </a:lnTo>
                  <a:lnTo>
                    <a:pt x="192818" y="124463"/>
                  </a:lnTo>
                  <a:lnTo>
                    <a:pt x="176057" y="153042"/>
                  </a:lnTo>
                  <a:lnTo>
                    <a:pt x="168121" y="172152"/>
                  </a:lnTo>
                  <a:lnTo>
                    <a:pt x="168284" y="175445"/>
                  </a:lnTo>
                  <a:lnTo>
                    <a:pt x="170244" y="185801"/>
                  </a:lnTo>
                  <a:lnTo>
                    <a:pt x="171110" y="187368"/>
                  </a:lnTo>
                  <a:lnTo>
                    <a:pt x="172393" y="188412"/>
                  </a:lnTo>
                  <a:lnTo>
                    <a:pt x="177076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4427595" y="5335395"/>
              <a:ext cx="188530" cy="189106"/>
            </a:xfrm>
            <a:custGeom>
              <a:rect b="b" l="l" r="r" t="t"/>
              <a:pathLst>
                <a:path extrusionOk="0" h="189106" w="188530">
                  <a:moveTo>
                    <a:pt x="144405" y="55755"/>
                  </a:moveTo>
                  <a:lnTo>
                    <a:pt x="144405" y="55755"/>
                  </a:lnTo>
                  <a:lnTo>
                    <a:pt x="173605" y="32644"/>
                  </a:lnTo>
                  <a:lnTo>
                    <a:pt x="173140" y="25727"/>
                  </a:lnTo>
                  <a:lnTo>
                    <a:pt x="172028" y="20920"/>
                  </a:lnTo>
                  <a:lnTo>
                    <a:pt x="167030" y="13697"/>
                  </a:lnTo>
                  <a:lnTo>
                    <a:pt x="163720" y="10783"/>
                  </a:lnTo>
                  <a:lnTo>
                    <a:pt x="142210" y="3311"/>
                  </a:lnTo>
                  <a:lnTo>
                    <a:pt x="113494" y="0"/>
                  </a:lnTo>
                  <a:lnTo>
                    <a:pt x="82325" y="3950"/>
                  </a:lnTo>
                  <a:lnTo>
                    <a:pt x="59549" y="11525"/>
                  </a:lnTo>
                  <a:lnTo>
                    <a:pt x="31227" y="29050"/>
                  </a:lnTo>
                  <a:lnTo>
                    <a:pt x="13393" y="41936"/>
                  </a:lnTo>
                  <a:lnTo>
                    <a:pt x="3909" y="53933"/>
                  </a:lnTo>
                  <a:lnTo>
                    <a:pt x="823" y="62237"/>
                  </a:lnTo>
                  <a:lnTo>
                    <a:pt x="0" y="66426"/>
                  </a:lnTo>
                  <a:lnTo>
                    <a:pt x="968" y="74844"/>
                  </a:lnTo>
                  <a:lnTo>
                    <a:pt x="4455" y="83289"/>
                  </a:lnTo>
                  <a:lnTo>
                    <a:pt x="10709" y="91745"/>
                  </a:lnTo>
                  <a:lnTo>
                    <a:pt x="25534" y="101070"/>
                  </a:lnTo>
                  <a:lnTo>
                    <a:pt x="36590" y="104930"/>
                  </a:lnTo>
                  <a:lnTo>
                    <a:pt x="65514" y="105529"/>
                  </a:lnTo>
                  <a:lnTo>
                    <a:pt x="92858" y="101046"/>
                  </a:lnTo>
                  <a:lnTo>
                    <a:pt x="119743" y="93408"/>
                  </a:lnTo>
                  <a:lnTo>
                    <a:pt x="130622" y="88717"/>
                  </a:lnTo>
                  <a:lnTo>
                    <a:pt x="161503" y="66592"/>
                  </a:lnTo>
                  <a:lnTo>
                    <a:pt x="176893" y="57922"/>
                  </a:lnTo>
                  <a:lnTo>
                    <a:pt x="187753" y="44312"/>
                  </a:lnTo>
                  <a:lnTo>
                    <a:pt x="188529" y="40057"/>
                  </a:lnTo>
                  <a:lnTo>
                    <a:pt x="187932" y="38939"/>
                  </a:lnTo>
                  <a:lnTo>
                    <a:pt x="186829" y="38195"/>
                  </a:lnTo>
                  <a:lnTo>
                    <a:pt x="183359" y="36999"/>
                  </a:lnTo>
                  <a:lnTo>
                    <a:pt x="179387" y="33421"/>
                  </a:lnTo>
                  <a:lnTo>
                    <a:pt x="173828" y="31718"/>
                  </a:lnTo>
                  <a:lnTo>
                    <a:pt x="170371" y="31263"/>
                  </a:lnTo>
                  <a:lnTo>
                    <a:pt x="164647" y="32640"/>
                  </a:lnTo>
                  <a:lnTo>
                    <a:pt x="162133" y="33995"/>
                  </a:lnTo>
                  <a:lnTo>
                    <a:pt x="151853" y="46015"/>
                  </a:lnTo>
                  <a:lnTo>
                    <a:pt x="135737" y="73404"/>
                  </a:lnTo>
                  <a:lnTo>
                    <a:pt x="120847" y="101810"/>
                  </a:lnTo>
                  <a:lnTo>
                    <a:pt x="115082" y="126081"/>
                  </a:lnTo>
                  <a:lnTo>
                    <a:pt x="115255" y="151146"/>
                  </a:lnTo>
                  <a:lnTo>
                    <a:pt x="119217" y="178148"/>
                  </a:lnTo>
                  <a:lnTo>
                    <a:pt x="122157" y="183765"/>
                  </a:lnTo>
                  <a:lnTo>
                    <a:pt x="123928" y="185544"/>
                  </a:lnTo>
                  <a:lnTo>
                    <a:pt x="127778" y="187523"/>
                  </a:lnTo>
                  <a:lnTo>
                    <a:pt x="144405" y="18910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7"/>
            <p:cNvSpPr/>
            <p:nvPr/>
          </p:nvSpPr>
          <p:spPr>
            <a:xfrm>
              <a:off x="4267200" y="5245100"/>
              <a:ext cx="215901" cy="171451"/>
            </a:xfrm>
            <a:custGeom>
              <a:rect b="b" l="l" r="r" t="t"/>
              <a:pathLst>
                <a:path extrusionOk="0" h="171451" w="215901">
                  <a:moveTo>
                    <a:pt x="215900" y="0"/>
                  </a:moveTo>
                  <a:lnTo>
                    <a:pt x="215900" y="0"/>
                  </a:lnTo>
                  <a:lnTo>
                    <a:pt x="189860" y="1411"/>
                  </a:lnTo>
                  <a:lnTo>
                    <a:pt x="160088" y="13815"/>
                  </a:lnTo>
                  <a:lnTo>
                    <a:pt x="133614" y="29854"/>
                  </a:lnTo>
                  <a:lnTo>
                    <a:pt x="103516" y="55855"/>
                  </a:lnTo>
                  <a:lnTo>
                    <a:pt x="76322" y="78147"/>
                  </a:lnTo>
                  <a:lnTo>
                    <a:pt x="44581" y="107940"/>
                  </a:lnTo>
                  <a:lnTo>
                    <a:pt x="19061" y="138375"/>
                  </a:lnTo>
                  <a:lnTo>
                    <a:pt x="5490" y="156371"/>
                  </a:lnTo>
                  <a:lnTo>
                    <a:pt x="0" y="171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7"/>
            <p:cNvSpPr/>
            <p:nvPr/>
          </p:nvSpPr>
          <p:spPr>
            <a:xfrm>
              <a:off x="4311650" y="5137150"/>
              <a:ext cx="95251" cy="294695"/>
            </a:xfrm>
            <a:custGeom>
              <a:rect b="b" l="l" r="r" t="t"/>
              <a:pathLst>
                <a:path extrusionOk="0" h="294695" w="95251">
                  <a:moveTo>
                    <a:pt x="0" y="0"/>
                  </a:moveTo>
                  <a:lnTo>
                    <a:pt x="0" y="0"/>
                  </a:lnTo>
                  <a:lnTo>
                    <a:pt x="12865" y="27612"/>
                  </a:lnTo>
                  <a:lnTo>
                    <a:pt x="21199" y="54608"/>
                  </a:lnTo>
                  <a:lnTo>
                    <a:pt x="30345" y="82753"/>
                  </a:lnTo>
                  <a:lnTo>
                    <a:pt x="39644" y="107226"/>
                  </a:lnTo>
                  <a:lnTo>
                    <a:pt x="43026" y="136506"/>
                  </a:lnTo>
                  <a:lnTo>
                    <a:pt x="44734" y="165409"/>
                  </a:lnTo>
                  <a:lnTo>
                    <a:pt x="49393" y="192651"/>
                  </a:lnTo>
                  <a:lnTo>
                    <a:pt x="50383" y="218419"/>
                  </a:lnTo>
                  <a:lnTo>
                    <a:pt x="52026" y="236775"/>
                  </a:lnTo>
                  <a:lnTo>
                    <a:pt x="61711" y="265712"/>
                  </a:lnTo>
                  <a:lnTo>
                    <a:pt x="68216" y="281034"/>
                  </a:lnTo>
                  <a:lnTo>
                    <a:pt x="72180" y="286711"/>
                  </a:lnTo>
                  <a:lnTo>
                    <a:pt x="81752" y="293875"/>
                  </a:lnTo>
                  <a:lnTo>
                    <a:pt x="84840" y="294694"/>
                  </a:lnTo>
                  <a:lnTo>
                    <a:pt x="87604" y="294535"/>
                  </a:lnTo>
                  <a:lnTo>
                    <a:pt x="95250" y="292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3981450" y="5126104"/>
              <a:ext cx="288764" cy="238639"/>
            </a:xfrm>
            <a:custGeom>
              <a:rect b="b" l="l" r="r" t="t"/>
              <a:pathLst>
                <a:path extrusionOk="0" h="238639" w="288764">
                  <a:moveTo>
                    <a:pt x="0" y="87246"/>
                  </a:moveTo>
                  <a:lnTo>
                    <a:pt x="0" y="87246"/>
                  </a:lnTo>
                  <a:lnTo>
                    <a:pt x="19572" y="95974"/>
                  </a:lnTo>
                  <a:lnTo>
                    <a:pt x="50869" y="99423"/>
                  </a:lnTo>
                  <a:lnTo>
                    <a:pt x="80578" y="100548"/>
                  </a:lnTo>
                  <a:lnTo>
                    <a:pt x="111044" y="105698"/>
                  </a:lnTo>
                  <a:lnTo>
                    <a:pt x="138104" y="109589"/>
                  </a:lnTo>
                  <a:lnTo>
                    <a:pt x="161647" y="111739"/>
                  </a:lnTo>
                  <a:lnTo>
                    <a:pt x="189869" y="112378"/>
                  </a:lnTo>
                  <a:lnTo>
                    <a:pt x="202684" y="110646"/>
                  </a:lnTo>
                  <a:lnTo>
                    <a:pt x="230144" y="103785"/>
                  </a:lnTo>
                  <a:lnTo>
                    <a:pt x="255947" y="97712"/>
                  </a:lnTo>
                  <a:lnTo>
                    <a:pt x="274725" y="88074"/>
                  </a:lnTo>
                  <a:lnTo>
                    <a:pt x="280850" y="82205"/>
                  </a:lnTo>
                  <a:lnTo>
                    <a:pt x="288153" y="72688"/>
                  </a:lnTo>
                  <a:lnTo>
                    <a:pt x="288763" y="69075"/>
                  </a:lnTo>
                  <a:lnTo>
                    <a:pt x="287560" y="59414"/>
                  </a:lnTo>
                  <a:lnTo>
                    <a:pt x="279544" y="42076"/>
                  </a:lnTo>
                  <a:lnTo>
                    <a:pt x="264861" y="26904"/>
                  </a:lnTo>
                  <a:lnTo>
                    <a:pt x="243734" y="13471"/>
                  </a:lnTo>
                  <a:lnTo>
                    <a:pt x="212858" y="3926"/>
                  </a:lnTo>
                  <a:lnTo>
                    <a:pt x="190383" y="0"/>
                  </a:lnTo>
                  <a:lnTo>
                    <a:pt x="158734" y="3590"/>
                  </a:lnTo>
                  <a:lnTo>
                    <a:pt x="129976" y="7848"/>
                  </a:lnTo>
                  <a:lnTo>
                    <a:pt x="102893" y="15484"/>
                  </a:lnTo>
                  <a:lnTo>
                    <a:pt x="75395" y="25889"/>
                  </a:lnTo>
                  <a:lnTo>
                    <a:pt x="63653" y="32220"/>
                  </a:lnTo>
                  <a:lnTo>
                    <a:pt x="34818" y="58867"/>
                  </a:lnTo>
                  <a:lnTo>
                    <a:pt x="26058" y="68989"/>
                  </a:lnTo>
                  <a:lnTo>
                    <a:pt x="22165" y="78191"/>
                  </a:lnTo>
                  <a:lnTo>
                    <a:pt x="19460" y="106775"/>
                  </a:lnTo>
                  <a:lnTo>
                    <a:pt x="19131" y="135161"/>
                  </a:lnTo>
                  <a:lnTo>
                    <a:pt x="20968" y="145701"/>
                  </a:lnTo>
                  <a:lnTo>
                    <a:pt x="25547" y="154149"/>
                  </a:lnTo>
                  <a:lnTo>
                    <a:pt x="51655" y="182944"/>
                  </a:lnTo>
                  <a:lnTo>
                    <a:pt x="72005" y="202209"/>
                  </a:lnTo>
                  <a:lnTo>
                    <a:pt x="101884" y="215892"/>
                  </a:lnTo>
                  <a:lnTo>
                    <a:pt x="127476" y="225945"/>
                  </a:lnTo>
                  <a:lnTo>
                    <a:pt x="154031" y="234489"/>
                  </a:lnTo>
                  <a:lnTo>
                    <a:pt x="183143" y="238119"/>
                  </a:lnTo>
                  <a:lnTo>
                    <a:pt x="206424" y="238638"/>
                  </a:lnTo>
                  <a:lnTo>
                    <a:pt x="234950" y="23329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6" name="Google Shape;676;p17"/>
          <p:cNvGrpSpPr/>
          <p:nvPr/>
        </p:nvGrpSpPr>
        <p:grpSpPr>
          <a:xfrm>
            <a:off x="3359161" y="5340350"/>
            <a:ext cx="1689033" cy="793751"/>
            <a:chOff x="3359161" y="5340350"/>
            <a:chExt cx="1689033" cy="793751"/>
          </a:xfrm>
        </p:grpSpPr>
        <p:sp>
          <p:nvSpPr>
            <p:cNvPr id="677" name="Google Shape;677;p17"/>
            <p:cNvSpPr/>
            <p:nvPr/>
          </p:nvSpPr>
          <p:spPr>
            <a:xfrm>
              <a:off x="4838700" y="5925899"/>
              <a:ext cx="209494" cy="208202"/>
            </a:xfrm>
            <a:custGeom>
              <a:rect b="b" l="l" r="r" t="t"/>
              <a:pathLst>
                <a:path extrusionOk="0" h="208202" w="209494">
                  <a:moveTo>
                    <a:pt x="50800" y="81201"/>
                  </a:moveTo>
                  <a:lnTo>
                    <a:pt x="50800" y="81201"/>
                  </a:lnTo>
                  <a:lnTo>
                    <a:pt x="54170" y="81201"/>
                  </a:lnTo>
                  <a:lnTo>
                    <a:pt x="83002" y="92032"/>
                  </a:lnTo>
                  <a:lnTo>
                    <a:pt x="108985" y="105772"/>
                  </a:lnTo>
                  <a:lnTo>
                    <a:pt x="127307" y="110824"/>
                  </a:lnTo>
                  <a:lnTo>
                    <a:pt x="158385" y="112765"/>
                  </a:lnTo>
                  <a:lnTo>
                    <a:pt x="177571" y="107844"/>
                  </a:lnTo>
                  <a:lnTo>
                    <a:pt x="189618" y="100079"/>
                  </a:lnTo>
                  <a:lnTo>
                    <a:pt x="198470" y="90087"/>
                  </a:lnTo>
                  <a:lnTo>
                    <a:pt x="204626" y="80211"/>
                  </a:lnTo>
                  <a:lnTo>
                    <a:pt x="208091" y="66718"/>
                  </a:lnTo>
                  <a:lnTo>
                    <a:pt x="209422" y="37355"/>
                  </a:lnTo>
                  <a:lnTo>
                    <a:pt x="209493" y="30434"/>
                  </a:lnTo>
                  <a:lnTo>
                    <a:pt x="205762" y="23125"/>
                  </a:lnTo>
                  <a:lnTo>
                    <a:pt x="195240" y="10306"/>
                  </a:lnTo>
                  <a:lnTo>
                    <a:pt x="181792" y="3201"/>
                  </a:lnTo>
                  <a:lnTo>
                    <a:pt x="164401" y="0"/>
                  </a:lnTo>
                  <a:lnTo>
                    <a:pt x="142472" y="2422"/>
                  </a:lnTo>
                  <a:lnTo>
                    <a:pt x="130113" y="7618"/>
                  </a:lnTo>
                  <a:lnTo>
                    <a:pt x="103939" y="25822"/>
                  </a:lnTo>
                  <a:lnTo>
                    <a:pt x="72298" y="50507"/>
                  </a:lnTo>
                  <a:lnTo>
                    <a:pt x="46815" y="78065"/>
                  </a:lnTo>
                  <a:lnTo>
                    <a:pt x="24300" y="106319"/>
                  </a:lnTo>
                  <a:lnTo>
                    <a:pt x="9447" y="133201"/>
                  </a:lnTo>
                  <a:lnTo>
                    <a:pt x="6562" y="141685"/>
                  </a:lnTo>
                  <a:lnTo>
                    <a:pt x="2258" y="149374"/>
                  </a:lnTo>
                  <a:lnTo>
                    <a:pt x="11" y="180883"/>
                  </a:lnTo>
                  <a:lnTo>
                    <a:pt x="0" y="20820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4802073" y="5930900"/>
              <a:ext cx="100128" cy="146051"/>
            </a:xfrm>
            <a:custGeom>
              <a:rect b="b" l="l" r="r" t="t"/>
              <a:pathLst>
                <a:path extrusionOk="0" h="146051" w="100128">
                  <a:moveTo>
                    <a:pt x="100127" y="0"/>
                  </a:moveTo>
                  <a:lnTo>
                    <a:pt x="100127" y="0"/>
                  </a:lnTo>
                  <a:lnTo>
                    <a:pt x="89283" y="24642"/>
                  </a:lnTo>
                  <a:lnTo>
                    <a:pt x="73395" y="49085"/>
                  </a:lnTo>
                  <a:lnTo>
                    <a:pt x="49065" y="80747"/>
                  </a:lnTo>
                  <a:lnTo>
                    <a:pt x="23875" y="107593"/>
                  </a:lnTo>
                  <a:lnTo>
                    <a:pt x="1842" y="130716"/>
                  </a:lnTo>
                  <a:lnTo>
                    <a:pt x="0" y="135237"/>
                  </a:lnTo>
                  <a:lnTo>
                    <a:pt x="214" y="137430"/>
                  </a:lnTo>
                  <a:lnTo>
                    <a:pt x="4877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7"/>
            <p:cNvSpPr/>
            <p:nvPr/>
          </p:nvSpPr>
          <p:spPr>
            <a:xfrm>
              <a:off x="4747538" y="5964188"/>
              <a:ext cx="90617" cy="74663"/>
            </a:xfrm>
            <a:custGeom>
              <a:rect b="b" l="l" r="r" t="t"/>
              <a:pathLst>
                <a:path extrusionOk="0" h="74663" w="90617">
                  <a:moveTo>
                    <a:pt x="8612" y="42912"/>
                  </a:moveTo>
                  <a:lnTo>
                    <a:pt x="8612" y="42912"/>
                  </a:lnTo>
                  <a:lnTo>
                    <a:pt x="11983" y="46283"/>
                  </a:lnTo>
                  <a:lnTo>
                    <a:pt x="40317" y="50752"/>
                  </a:lnTo>
                  <a:lnTo>
                    <a:pt x="59012" y="54652"/>
                  </a:lnTo>
                  <a:lnTo>
                    <a:pt x="73875" y="51956"/>
                  </a:lnTo>
                  <a:lnTo>
                    <a:pt x="84943" y="46690"/>
                  </a:lnTo>
                  <a:lnTo>
                    <a:pt x="88398" y="42709"/>
                  </a:lnTo>
                  <a:lnTo>
                    <a:pt x="89933" y="37883"/>
                  </a:lnTo>
                  <a:lnTo>
                    <a:pt x="90616" y="31034"/>
                  </a:lnTo>
                  <a:lnTo>
                    <a:pt x="89387" y="27938"/>
                  </a:lnTo>
                  <a:lnTo>
                    <a:pt x="73438" y="12283"/>
                  </a:lnTo>
                  <a:lnTo>
                    <a:pt x="57923" y="3654"/>
                  </a:lnTo>
                  <a:lnTo>
                    <a:pt x="39921" y="0"/>
                  </a:lnTo>
                  <a:lnTo>
                    <a:pt x="21181" y="2289"/>
                  </a:lnTo>
                  <a:lnTo>
                    <a:pt x="12317" y="7454"/>
                  </a:lnTo>
                  <a:lnTo>
                    <a:pt x="3360" y="18295"/>
                  </a:lnTo>
                  <a:lnTo>
                    <a:pt x="877" y="22267"/>
                  </a:lnTo>
                  <a:lnTo>
                    <a:pt x="0" y="32325"/>
                  </a:lnTo>
                  <a:lnTo>
                    <a:pt x="1962" y="42440"/>
                  </a:lnTo>
                  <a:lnTo>
                    <a:pt x="5186" y="49287"/>
                  </a:lnTo>
                  <a:lnTo>
                    <a:pt x="14339" y="60480"/>
                  </a:lnTo>
                  <a:lnTo>
                    <a:pt x="29359" y="69363"/>
                  </a:lnTo>
                  <a:lnTo>
                    <a:pt x="47622" y="73615"/>
                  </a:lnTo>
                  <a:lnTo>
                    <a:pt x="59412" y="7466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7"/>
            <p:cNvSpPr/>
            <p:nvPr/>
          </p:nvSpPr>
          <p:spPr>
            <a:xfrm>
              <a:off x="4679950" y="5924628"/>
              <a:ext cx="63501" cy="63397"/>
            </a:xfrm>
            <a:custGeom>
              <a:rect b="b" l="l" r="r" t="t"/>
              <a:pathLst>
                <a:path extrusionOk="0" h="63397" w="63501">
                  <a:moveTo>
                    <a:pt x="63500" y="6272"/>
                  </a:moveTo>
                  <a:lnTo>
                    <a:pt x="63500" y="6272"/>
                  </a:lnTo>
                  <a:lnTo>
                    <a:pt x="51567" y="1246"/>
                  </a:lnTo>
                  <a:lnTo>
                    <a:pt x="30561" y="0"/>
                  </a:lnTo>
                  <a:lnTo>
                    <a:pt x="25812" y="1838"/>
                  </a:lnTo>
                  <a:lnTo>
                    <a:pt x="23558" y="3316"/>
                  </a:lnTo>
                  <a:lnTo>
                    <a:pt x="22055" y="5007"/>
                  </a:lnTo>
                  <a:lnTo>
                    <a:pt x="20386" y="8768"/>
                  </a:lnTo>
                  <a:lnTo>
                    <a:pt x="19446" y="18222"/>
                  </a:lnTo>
                  <a:lnTo>
                    <a:pt x="21107" y="24048"/>
                  </a:lnTo>
                  <a:lnTo>
                    <a:pt x="36272" y="50297"/>
                  </a:lnTo>
                  <a:lnTo>
                    <a:pt x="37739" y="55734"/>
                  </a:lnTo>
                  <a:lnTo>
                    <a:pt x="36058" y="58359"/>
                  </a:lnTo>
                  <a:lnTo>
                    <a:pt x="32601" y="62422"/>
                  </a:lnTo>
                  <a:lnTo>
                    <a:pt x="2572" y="63396"/>
                  </a:lnTo>
                  <a:lnTo>
                    <a:pt x="1715" y="62699"/>
                  </a:lnTo>
                  <a:lnTo>
                    <a:pt x="0" y="5707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7"/>
            <p:cNvSpPr/>
            <p:nvPr/>
          </p:nvSpPr>
          <p:spPr>
            <a:xfrm>
              <a:off x="4581319" y="5899150"/>
              <a:ext cx="98632" cy="31359"/>
            </a:xfrm>
            <a:custGeom>
              <a:rect b="b" l="l" r="r" t="t"/>
              <a:pathLst>
                <a:path extrusionOk="0" h="31359" w="98632">
                  <a:moveTo>
                    <a:pt x="22431" y="0"/>
                  </a:moveTo>
                  <a:lnTo>
                    <a:pt x="22431" y="0"/>
                  </a:lnTo>
                  <a:lnTo>
                    <a:pt x="22431" y="3371"/>
                  </a:lnTo>
                  <a:lnTo>
                    <a:pt x="10497" y="17892"/>
                  </a:lnTo>
                  <a:lnTo>
                    <a:pt x="6544" y="22768"/>
                  </a:lnTo>
                  <a:lnTo>
                    <a:pt x="4787" y="27288"/>
                  </a:lnTo>
                  <a:lnTo>
                    <a:pt x="3612" y="28775"/>
                  </a:lnTo>
                  <a:lnTo>
                    <a:pt x="0" y="30869"/>
                  </a:lnTo>
                  <a:lnTo>
                    <a:pt x="421" y="31162"/>
                  </a:lnTo>
                  <a:lnTo>
                    <a:pt x="1408" y="31358"/>
                  </a:lnTo>
                  <a:lnTo>
                    <a:pt x="4386" y="29694"/>
                  </a:lnTo>
                  <a:lnTo>
                    <a:pt x="27095" y="16813"/>
                  </a:lnTo>
                  <a:lnTo>
                    <a:pt x="57940" y="13241"/>
                  </a:lnTo>
                  <a:lnTo>
                    <a:pt x="81356" y="13477"/>
                  </a:lnTo>
                  <a:lnTo>
                    <a:pt x="98631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7"/>
            <p:cNvSpPr/>
            <p:nvPr/>
          </p:nvSpPr>
          <p:spPr>
            <a:xfrm>
              <a:off x="4503395" y="5854700"/>
              <a:ext cx="67265" cy="69851"/>
            </a:xfrm>
            <a:custGeom>
              <a:rect b="b" l="l" r="r" t="t"/>
              <a:pathLst>
                <a:path extrusionOk="0" h="69851" w="67265">
                  <a:moveTo>
                    <a:pt x="24155" y="0"/>
                  </a:moveTo>
                  <a:lnTo>
                    <a:pt x="24155" y="0"/>
                  </a:lnTo>
                  <a:lnTo>
                    <a:pt x="20784" y="3371"/>
                  </a:lnTo>
                  <a:lnTo>
                    <a:pt x="5057" y="31014"/>
                  </a:lnTo>
                  <a:lnTo>
                    <a:pt x="2956" y="33376"/>
                  </a:lnTo>
                  <a:lnTo>
                    <a:pt x="622" y="39763"/>
                  </a:lnTo>
                  <a:lnTo>
                    <a:pt x="0" y="43442"/>
                  </a:lnTo>
                  <a:lnTo>
                    <a:pt x="1189" y="49412"/>
                  </a:lnTo>
                  <a:lnTo>
                    <a:pt x="2495" y="51991"/>
                  </a:lnTo>
                  <a:lnTo>
                    <a:pt x="4071" y="53710"/>
                  </a:lnTo>
                  <a:lnTo>
                    <a:pt x="7703" y="55621"/>
                  </a:lnTo>
                  <a:lnTo>
                    <a:pt x="13550" y="54589"/>
                  </a:lnTo>
                  <a:lnTo>
                    <a:pt x="32192" y="46230"/>
                  </a:lnTo>
                  <a:lnTo>
                    <a:pt x="61818" y="24462"/>
                  </a:lnTo>
                  <a:lnTo>
                    <a:pt x="67264" y="20119"/>
                  </a:lnTo>
                  <a:lnTo>
                    <a:pt x="49491" y="51026"/>
                  </a:lnTo>
                  <a:lnTo>
                    <a:pt x="40374" y="66222"/>
                  </a:lnTo>
                  <a:lnTo>
                    <a:pt x="40613" y="67431"/>
                  </a:lnTo>
                  <a:lnTo>
                    <a:pt x="41476" y="68237"/>
                  </a:lnTo>
                  <a:lnTo>
                    <a:pt x="44318" y="69133"/>
                  </a:lnTo>
                  <a:lnTo>
                    <a:pt x="62255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7"/>
            <p:cNvSpPr/>
            <p:nvPr/>
          </p:nvSpPr>
          <p:spPr>
            <a:xfrm>
              <a:off x="4427519" y="5839421"/>
              <a:ext cx="61267" cy="59572"/>
            </a:xfrm>
            <a:custGeom>
              <a:rect b="b" l="l" r="r" t="t"/>
              <a:pathLst>
                <a:path extrusionOk="0" h="59572" w="61267">
                  <a:moveTo>
                    <a:pt x="4781" y="15279"/>
                  </a:moveTo>
                  <a:lnTo>
                    <a:pt x="4781" y="15279"/>
                  </a:lnTo>
                  <a:lnTo>
                    <a:pt x="11523" y="15279"/>
                  </a:lnTo>
                  <a:lnTo>
                    <a:pt x="16714" y="13397"/>
                  </a:lnTo>
                  <a:lnTo>
                    <a:pt x="23415" y="9190"/>
                  </a:lnTo>
                  <a:lnTo>
                    <a:pt x="16965" y="12377"/>
                  </a:lnTo>
                  <a:lnTo>
                    <a:pt x="11843" y="17752"/>
                  </a:lnTo>
                  <a:lnTo>
                    <a:pt x="2805" y="29330"/>
                  </a:lnTo>
                  <a:lnTo>
                    <a:pt x="375" y="37751"/>
                  </a:lnTo>
                  <a:lnTo>
                    <a:pt x="0" y="47139"/>
                  </a:lnTo>
                  <a:lnTo>
                    <a:pt x="2186" y="53663"/>
                  </a:lnTo>
                  <a:lnTo>
                    <a:pt x="4462" y="55685"/>
                  </a:lnTo>
                  <a:lnTo>
                    <a:pt x="10754" y="57932"/>
                  </a:lnTo>
                  <a:lnTo>
                    <a:pt x="34567" y="59571"/>
                  </a:lnTo>
                  <a:lnTo>
                    <a:pt x="38044" y="58213"/>
                  </a:lnTo>
                  <a:lnTo>
                    <a:pt x="54361" y="42038"/>
                  </a:lnTo>
                  <a:lnTo>
                    <a:pt x="58566" y="33993"/>
                  </a:lnTo>
                  <a:lnTo>
                    <a:pt x="61266" y="17329"/>
                  </a:lnTo>
                  <a:lnTo>
                    <a:pt x="59754" y="10781"/>
                  </a:lnTo>
                  <a:lnTo>
                    <a:pt x="58363" y="8047"/>
                  </a:lnTo>
                  <a:lnTo>
                    <a:pt x="53054" y="3128"/>
                  </a:lnTo>
                  <a:lnTo>
                    <a:pt x="49663" y="828"/>
                  </a:lnTo>
                  <a:lnTo>
                    <a:pt x="45991" y="0"/>
                  </a:lnTo>
                  <a:lnTo>
                    <a:pt x="29171" y="2100"/>
                  </a:lnTo>
                  <a:lnTo>
                    <a:pt x="27390" y="2965"/>
                  </a:lnTo>
                  <a:lnTo>
                    <a:pt x="26204" y="4247"/>
                  </a:lnTo>
                  <a:lnTo>
                    <a:pt x="25413" y="5808"/>
                  </a:lnTo>
                  <a:lnTo>
                    <a:pt x="25592" y="7554"/>
                  </a:lnTo>
                  <a:lnTo>
                    <a:pt x="27671" y="11375"/>
                  </a:lnTo>
                  <a:lnTo>
                    <a:pt x="29212" y="12676"/>
                  </a:lnTo>
                  <a:lnTo>
                    <a:pt x="35428" y="14936"/>
                  </a:lnTo>
                  <a:lnTo>
                    <a:pt x="55581" y="1527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7"/>
            <p:cNvSpPr/>
            <p:nvPr/>
          </p:nvSpPr>
          <p:spPr>
            <a:xfrm>
              <a:off x="4262300" y="5803900"/>
              <a:ext cx="163651" cy="151996"/>
            </a:xfrm>
            <a:custGeom>
              <a:rect b="b" l="l" r="r" t="t"/>
              <a:pathLst>
                <a:path extrusionOk="0" h="151996" w="163651">
                  <a:moveTo>
                    <a:pt x="163650" y="0"/>
                  </a:moveTo>
                  <a:lnTo>
                    <a:pt x="163650" y="0"/>
                  </a:lnTo>
                  <a:lnTo>
                    <a:pt x="135089" y="21654"/>
                  </a:lnTo>
                  <a:lnTo>
                    <a:pt x="107130" y="44965"/>
                  </a:lnTo>
                  <a:lnTo>
                    <a:pt x="76714" y="69360"/>
                  </a:lnTo>
                  <a:lnTo>
                    <a:pt x="49478" y="95316"/>
                  </a:lnTo>
                  <a:lnTo>
                    <a:pt x="18372" y="122586"/>
                  </a:lnTo>
                  <a:lnTo>
                    <a:pt x="1811" y="143082"/>
                  </a:lnTo>
                  <a:lnTo>
                    <a:pt x="0" y="147788"/>
                  </a:lnTo>
                  <a:lnTo>
                    <a:pt x="222" y="149326"/>
                  </a:lnTo>
                  <a:lnTo>
                    <a:pt x="1076" y="150350"/>
                  </a:lnTo>
                  <a:lnTo>
                    <a:pt x="3906" y="151489"/>
                  </a:lnTo>
                  <a:lnTo>
                    <a:pt x="7515" y="151995"/>
                  </a:lnTo>
                  <a:lnTo>
                    <a:pt x="20256" y="145538"/>
                  </a:lnTo>
                  <a:lnTo>
                    <a:pt x="47095" y="125907"/>
                  </a:lnTo>
                  <a:lnTo>
                    <a:pt x="93800" y="95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7"/>
            <p:cNvSpPr/>
            <p:nvPr/>
          </p:nvSpPr>
          <p:spPr>
            <a:xfrm>
              <a:off x="3938307" y="5664278"/>
              <a:ext cx="195544" cy="158046"/>
            </a:xfrm>
            <a:custGeom>
              <a:rect b="b" l="l" r="r" t="t"/>
              <a:pathLst>
                <a:path extrusionOk="0" h="158046" w="195544">
                  <a:moveTo>
                    <a:pt x="55843" y="6272"/>
                  </a:moveTo>
                  <a:lnTo>
                    <a:pt x="55843" y="6272"/>
                  </a:lnTo>
                  <a:lnTo>
                    <a:pt x="55843" y="2901"/>
                  </a:lnTo>
                  <a:lnTo>
                    <a:pt x="55138" y="1908"/>
                  </a:lnTo>
                  <a:lnTo>
                    <a:pt x="53962" y="1246"/>
                  </a:lnTo>
                  <a:lnTo>
                    <a:pt x="47054" y="314"/>
                  </a:lnTo>
                  <a:lnTo>
                    <a:pt x="28707" y="0"/>
                  </a:lnTo>
                  <a:lnTo>
                    <a:pt x="24346" y="1385"/>
                  </a:lnTo>
                  <a:lnTo>
                    <a:pt x="9867" y="14234"/>
                  </a:lnTo>
                  <a:lnTo>
                    <a:pt x="3101" y="27681"/>
                  </a:lnTo>
                  <a:lnTo>
                    <a:pt x="0" y="41700"/>
                  </a:lnTo>
                  <a:lnTo>
                    <a:pt x="975" y="46119"/>
                  </a:lnTo>
                  <a:lnTo>
                    <a:pt x="9742" y="60864"/>
                  </a:lnTo>
                  <a:lnTo>
                    <a:pt x="17646" y="69406"/>
                  </a:lnTo>
                  <a:lnTo>
                    <a:pt x="32296" y="77503"/>
                  </a:lnTo>
                  <a:lnTo>
                    <a:pt x="56208" y="81491"/>
                  </a:lnTo>
                  <a:lnTo>
                    <a:pt x="87641" y="82343"/>
                  </a:lnTo>
                  <a:lnTo>
                    <a:pt x="103286" y="79063"/>
                  </a:lnTo>
                  <a:lnTo>
                    <a:pt x="119191" y="69872"/>
                  </a:lnTo>
                  <a:lnTo>
                    <a:pt x="115927" y="73173"/>
                  </a:lnTo>
                  <a:lnTo>
                    <a:pt x="115654" y="74862"/>
                  </a:lnTo>
                  <a:lnTo>
                    <a:pt x="118718" y="81330"/>
                  </a:lnTo>
                  <a:lnTo>
                    <a:pt x="129359" y="91679"/>
                  </a:lnTo>
                  <a:lnTo>
                    <a:pt x="140968" y="98292"/>
                  </a:lnTo>
                  <a:lnTo>
                    <a:pt x="165244" y="101238"/>
                  </a:lnTo>
                  <a:lnTo>
                    <a:pt x="171023" y="101396"/>
                  </a:lnTo>
                  <a:lnTo>
                    <a:pt x="175943" y="99585"/>
                  </a:lnTo>
                  <a:lnTo>
                    <a:pt x="184851" y="92673"/>
                  </a:lnTo>
                  <a:lnTo>
                    <a:pt x="187263" y="86771"/>
                  </a:lnTo>
                  <a:lnTo>
                    <a:pt x="187907" y="83221"/>
                  </a:lnTo>
                  <a:lnTo>
                    <a:pt x="186740" y="77396"/>
                  </a:lnTo>
                  <a:lnTo>
                    <a:pt x="180242" y="67907"/>
                  </a:lnTo>
                  <a:lnTo>
                    <a:pt x="164120" y="58010"/>
                  </a:lnTo>
                  <a:lnTo>
                    <a:pt x="141469" y="52880"/>
                  </a:lnTo>
                  <a:lnTo>
                    <a:pt x="127060" y="55444"/>
                  </a:lnTo>
                  <a:lnTo>
                    <a:pt x="100563" y="65217"/>
                  </a:lnTo>
                  <a:lnTo>
                    <a:pt x="84694" y="71794"/>
                  </a:lnTo>
                  <a:lnTo>
                    <a:pt x="71055" y="84952"/>
                  </a:lnTo>
                  <a:lnTo>
                    <a:pt x="66132" y="94393"/>
                  </a:lnTo>
                  <a:lnTo>
                    <a:pt x="64819" y="98886"/>
                  </a:lnTo>
                  <a:lnTo>
                    <a:pt x="67123" y="111405"/>
                  </a:lnTo>
                  <a:lnTo>
                    <a:pt x="73556" y="124964"/>
                  </a:lnTo>
                  <a:lnTo>
                    <a:pt x="83471" y="135694"/>
                  </a:lnTo>
                  <a:lnTo>
                    <a:pt x="104324" y="146298"/>
                  </a:lnTo>
                  <a:lnTo>
                    <a:pt x="135244" y="155496"/>
                  </a:lnTo>
                  <a:lnTo>
                    <a:pt x="160166" y="158045"/>
                  </a:lnTo>
                  <a:lnTo>
                    <a:pt x="179887" y="156605"/>
                  </a:lnTo>
                  <a:lnTo>
                    <a:pt x="195543" y="15232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7"/>
            <p:cNvSpPr/>
            <p:nvPr/>
          </p:nvSpPr>
          <p:spPr>
            <a:xfrm>
              <a:off x="3849245" y="5626100"/>
              <a:ext cx="100456" cy="82125"/>
            </a:xfrm>
            <a:custGeom>
              <a:rect b="b" l="l" r="r" t="t"/>
              <a:pathLst>
                <a:path extrusionOk="0" h="82125" w="100456">
                  <a:moveTo>
                    <a:pt x="11555" y="0"/>
                  </a:moveTo>
                  <a:lnTo>
                    <a:pt x="11555" y="0"/>
                  </a:lnTo>
                  <a:lnTo>
                    <a:pt x="2717" y="21048"/>
                  </a:lnTo>
                  <a:lnTo>
                    <a:pt x="0" y="38692"/>
                  </a:lnTo>
                  <a:lnTo>
                    <a:pt x="1245" y="47301"/>
                  </a:lnTo>
                  <a:lnTo>
                    <a:pt x="4031" y="56113"/>
                  </a:lnTo>
                  <a:lnTo>
                    <a:pt x="4423" y="58576"/>
                  </a:lnTo>
                  <a:lnTo>
                    <a:pt x="5389" y="60218"/>
                  </a:lnTo>
                  <a:lnTo>
                    <a:pt x="6739" y="61311"/>
                  </a:lnTo>
                  <a:lnTo>
                    <a:pt x="10604" y="63068"/>
                  </a:lnTo>
                  <a:lnTo>
                    <a:pt x="14644" y="63372"/>
                  </a:lnTo>
                  <a:lnTo>
                    <a:pt x="18337" y="61562"/>
                  </a:lnTo>
                  <a:lnTo>
                    <a:pt x="49831" y="40637"/>
                  </a:lnTo>
                  <a:lnTo>
                    <a:pt x="67089" y="20825"/>
                  </a:lnTo>
                  <a:lnTo>
                    <a:pt x="67628" y="20938"/>
                  </a:lnTo>
                  <a:lnTo>
                    <a:pt x="67987" y="21721"/>
                  </a:lnTo>
                  <a:lnTo>
                    <a:pt x="68564" y="31415"/>
                  </a:lnTo>
                  <a:lnTo>
                    <a:pt x="58571" y="63030"/>
                  </a:lnTo>
                  <a:lnTo>
                    <a:pt x="56343" y="77698"/>
                  </a:lnTo>
                  <a:lnTo>
                    <a:pt x="56936" y="79315"/>
                  </a:lnTo>
                  <a:lnTo>
                    <a:pt x="58037" y="80394"/>
                  </a:lnTo>
                  <a:lnTo>
                    <a:pt x="59476" y="81112"/>
                  </a:lnTo>
                  <a:lnTo>
                    <a:pt x="68244" y="82124"/>
                  </a:lnTo>
                  <a:lnTo>
                    <a:pt x="73909" y="80479"/>
                  </a:lnTo>
                  <a:lnTo>
                    <a:pt x="100455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7"/>
            <p:cNvSpPr/>
            <p:nvPr/>
          </p:nvSpPr>
          <p:spPr>
            <a:xfrm>
              <a:off x="3749083" y="5486400"/>
              <a:ext cx="156168" cy="207863"/>
            </a:xfrm>
            <a:custGeom>
              <a:rect b="b" l="l" r="r" t="t"/>
              <a:pathLst>
                <a:path extrusionOk="0" h="207863" w="156168">
                  <a:moveTo>
                    <a:pt x="156167" y="0"/>
                  </a:moveTo>
                  <a:lnTo>
                    <a:pt x="156167" y="0"/>
                  </a:lnTo>
                  <a:lnTo>
                    <a:pt x="139208" y="28893"/>
                  </a:lnTo>
                  <a:lnTo>
                    <a:pt x="126809" y="56904"/>
                  </a:lnTo>
                  <a:lnTo>
                    <a:pt x="115987" y="83493"/>
                  </a:lnTo>
                  <a:lnTo>
                    <a:pt x="105372" y="109398"/>
                  </a:lnTo>
                  <a:lnTo>
                    <a:pt x="93531" y="137007"/>
                  </a:lnTo>
                  <a:lnTo>
                    <a:pt x="78309" y="168227"/>
                  </a:lnTo>
                  <a:lnTo>
                    <a:pt x="69657" y="189445"/>
                  </a:lnTo>
                  <a:lnTo>
                    <a:pt x="67407" y="207862"/>
                  </a:lnTo>
                  <a:lnTo>
                    <a:pt x="70679" y="202308"/>
                  </a:lnTo>
                  <a:lnTo>
                    <a:pt x="72747" y="191726"/>
                  </a:lnTo>
                  <a:lnTo>
                    <a:pt x="74150" y="161710"/>
                  </a:lnTo>
                  <a:lnTo>
                    <a:pt x="79062" y="130761"/>
                  </a:lnTo>
                  <a:lnTo>
                    <a:pt x="79083" y="111802"/>
                  </a:lnTo>
                  <a:lnTo>
                    <a:pt x="73484" y="86120"/>
                  </a:lnTo>
                  <a:lnTo>
                    <a:pt x="70501" y="81079"/>
                  </a:lnTo>
                  <a:lnTo>
                    <a:pt x="68012" y="79453"/>
                  </a:lnTo>
                  <a:lnTo>
                    <a:pt x="61483" y="77646"/>
                  </a:lnTo>
                  <a:lnTo>
                    <a:pt x="53878" y="78724"/>
                  </a:lnTo>
                  <a:lnTo>
                    <a:pt x="39781" y="85180"/>
                  </a:lnTo>
                  <a:lnTo>
                    <a:pt x="19426" y="100003"/>
                  </a:lnTo>
                  <a:lnTo>
                    <a:pt x="6133" y="115709"/>
                  </a:lnTo>
                  <a:lnTo>
                    <a:pt x="1291" y="125745"/>
                  </a:lnTo>
                  <a:lnTo>
                    <a:pt x="0" y="130396"/>
                  </a:lnTo>
                  <a:lnTo>
                    <a:pt x="446" y="139328"/>
                  </a:lnTo>
                  <a:lnTo>
                    <a:pt x="2997" y="147295"/>
                  </a:lnTo>
                  <a:lnTo>
                    <a:pt x="6482" y="153189"/>
                  </a:lnTo>
                  <a:lnTo>
                    <a:pt x="10383" y="156278"/>
                  </a:lnTo>
                  <a:lnTo>
                    <a:pt x="26511" y="162789"/>
                  </a:lnTo>
                  <a:lnTo>
                    <a:pt x="42962" y="163710"/>
                  </a:lnTo>
                  <a:lnTo>
                    <a:pt x="70390" y="156172"/>
                  </a:lnTo>
                  <a:lnTo>
                    <a:pt x="97547" y="139081"/>
                  </a:lnTo>
                  <a:lnTo>
                    <a:pt x="114920" y="124227"/>
                  </a:lnTo>
                  <a:lnTo>
                    <a:pt x="124417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7"/>
            <p:cNvSpPr/>
            <p:nvPr/>
          </p:nvSpPr>
          <p:spPr>
            <a:xfrm>
              <a:off x="3689350" y="5559378"/>
              <a:ext cx="62974" cy="47559"/>
            </a:xfrm>
            <a:custGeom>
              <a:rect b="b" l="l" r="r" t="t"/>
              <a:pathLst>
                <a:path extrusionOk="0" h="47559" w="62974">
                  <a:moveTo>
                    <a:pt x="0" y="22272"/>
                  </a:moveTo>
                  <a:lnTo>
                    <a:pt x="0" y="22272"/>
                  </a:lnTo>
                  <a:lnTo>
                    <a:pt x="0" y="36578"/>
                  </a:lnTo>
                  <a:lnTo>
                    <a:pt x="1881" y="41094"/>
                  </a:lnTo>
                  <a:lnTo>
                    <a:pt x="3371" y="43287"/>
                  </a:lnTo>
                  <a:lnTo>
                    <a:pt x="5775" y="44749"/>
                  </a:lnTo>
                  <a:lnTo>
                    <a:pt x="17891" y="47094"/>
                  </a:lnTo>
                  <a:lnTo>
                    <a:pt x="27288" y="47558"/>
                  </a:lnTo>
                  <a:lnTo>
                    <a:pt x="31648" y="45740"/>
                  </a:lnTo>
                  <a:lnTo>
                    <a:pt x="41833" y="40750"/>
                  </a:lnTo>
                  <a:lnTo>
                    <a:pt x="51048" y="36129"/>
                  </a:lnTo>
                  <a:lnTo>
                    <a:pt x="57495" y="29371"/>
                  </a:lnTo>
                  <a:lnTo>
                    <a:pt x="60832" y="23546"/>
                  </a:lnTo>
                  <a:lnTo>
                    <a:pt x="62709" y="14418"/>
                  </a:lnTo>
                  <a:lnTo>
                    <a:pt x="62973" y="10686"/>
                  </a:lnTo>
                  <a:lnTo>
                    <a:pt x="62443" y="8198"/>
                  </a:lnTo>
                  <a:lnTo>
                    <a:pt x="61384" y="6538"/>
                  </a:lnTo>
                  <a:lnTo>
                    <a:pt x="54615" y="506"/>
                  </a:lnTo>
                  <a:lnTo>
                    <a:pt x="51932" y="0"/>
                  </a:lnTo>
                  <a:lnTo>
                    <a:pt x="40200" y="2659"/>
                  </a:lnTo>
                  <a:lnTo>
                    <a:pt x="40911" y="3552"/>
                  </a:lnTo>
                  <a:lnTo>
                    <a:pt x="50800" y="957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7"/>
            <p:cNvSpPr/>
            <p:nvPr/>
          </p:nvSpPr>
          <p:spPr>
            <a:xfrm>
              <a:off x="3603956" y="5511800"/>
              <a:ext cx="104445" cy="50318"/>
            </a:xfrm>
            <a:custGeom>
              <a:rect b="b" l="l" r="r" t="t"/>
              <a:pathLst>
                <a:path extrusionOk="0" h="50318" w="104445">
                  <a:moveTo>
                    <a:pt x="21894" y="0"/>
                  </a:moveTo>
                  <a:lnTo>
                    <a:pt x="21894" y="0"/>
                  </a:lnTo>
                  <a:lnTo>
                    <a:pt x="21189" y="14503"/>
                  </a:lnTo>
                  <a:lnTo>
                    <a:pt x="13056" y="35942"/>
                  </a:lnTo>
                  <a:lnTo>
                    <a:pt x="6967" y="45300"/>
                  </a:lnTo>
                  <a:lnTo>
                    <a:pt x="2795" y="48355"/>
                  </a:lnTo>
                  <a:lnTo>
                    <a:pt x="695" y="49171"/>
                  </a:lnTo>
                  <a:lnTo>
                    <a:pt x="0" y="49713"/>
                  </a:lnTo>
                  <a:lnTo>
                    <a:pt x="242" y="50076"/>
                  </a:lnTo>
                  <a:lnTo>
                    <a:pt x="1110" y="50317"/>
                  </a:lnTo>
                  <a:lnTo>
                    <a:pt x="3955" y="48704"/>
                  </a:lnTo>
                  <a:lnTo>
                    <a:pt x="35574" y="23834"/>
                  </a:lnTo>
                  <a:lnTo>
                    <a:pt x="62011" y="15811"/>
                  </a:lnTo>
                  <a:lnTo>
                    <a:pt x="90006" y="18484"/>
                  </a:lnTo>
                  <a:lnTo>
                    <a:pt x="104444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7"/>
            <p:cNvSpPr/>
            <p:nvPr/>
          </p:nvSpPr>
          <p:spPr>
            <a:xfrm>
              <a:off x="3562462" y="5410200"/>
              <a:ext cx="76089" cy="165101"/>
            </a:xfrm>
            <a:custGeom>
              <a:rect b="b" l="l" r="r" t="t"/>
              <a:pathLst>
                <a:path extrusionOk="0" h="165101" w="76089">
                  <a:moveTo>
                    <a:pt x="76088" y="0"/>
                  </a:moveTo>
                  <a:lnTo>
                    <a:pt x="76088" y="0"/>
                  </a:lnTo>
                  <a:lnTo>
                    <a:pt x="72717" y="0"/>
                  </a:lnTo>
                  <a:lnTo>
                    <a:pt x="69181" y="3763"/>
                  </a:lnTo>
                  <a:lnTo>
                    <a:pt x="54889" y="33224"/>
                  </a:lnTo>
                  <a:lnTo>
                    <a:pt x="36751" y="64512"/>
                  </a:lnTo>
                  <a:lnTo>
                    <a:pt x="17781" y="92851"/>
                  </a:lnTo>
                  <a:lnTo>
                    <a:pt x="8544" y="119444"/>
                  </a:lnTo>
                  <a:lnTo>
                    <a:pt x="1167" y="148870"/>
                  </a:lnTo>
                  <a:lnTo>
                    <a:pt x="0" y="163350"/>
                  </a:lnTo>
                  <a:lnTo>
                    <a:pt x="668" y="163934"/>
                  </a:lnTo>
                  <a:lnTo>
                    <a:pt x="6238" y="165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7"/>
            <p:cNvSpPr/>
            <p:nvPr/>
          </p:nvSpPr>
          <p:spPr>
            <a:xfrm>
              <a:off x="3517900" y="5454650"/>
              <a:ext cx="177801" cy="28230"/>
            </a:xfrm>
            <a:custGeom>
              <a:rect b="b" l="l" r="r" t="t"/>
              <a:pathLst>
                <a:path extrusionOk="0" h="28230" w="177801">
                  <a:moveTo>
                    <a:pt x="0" y="0"/>
                  </a:moveTo>
                  <a:lnTo>
                    <a:pt x="0" y="0"/>
                  </a:lnTo>
                  <a:lnTo>
                    <a:pt x="31161" y="0"/>
                  </a:lnTo>
                  <a:lnTo>
                    <a:pt x="55094" y="3371"/>
                  </a:lnTo>
                  <a:lnTo>
                    <a:pt x="82333" y="8838"/>
                  </a:lnTo>
                  <a:lnTo>
                    <a:pt x="113708" y="17007"/>
                  </a:lnTo>
                  <a:lnTo>
                    <a:pt x="144470" y="25415"/>
                  </a:lnTo>
                  <a:lnTo>
                    <a:pt x="156637" y="28229"/>
                  </a:lnTo>
                  <a:lnTo>
                    <a:pt x="17780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7"/>
            <p:cNvSpPr/>
            <p:nvPr/>
          </p:nvSpPr>
          <p:spPr>
            <a:xfrm>
              <a:off x="3410059" y="5422900"/>
              <a:ext cx="110188" cy="117204"/>
            </a:xfrm>
            <a:custGeom>
              <a:rect b="b" l="l" r="r" t="t"/>
              <a:pathLst>
                <a:path extrusionOk="0" h="117204" w="110188">
                  <a:moveTo>
                    <a:pt x="25291" y="0"/>
                  </a:moveTo>
                  <a:lnTo>
                    <a:pt x="25291" y="0"/>
                  </a:lnTo>
                  <a:lnTo>
                    <a:pt x="25291" y="6272"/>
                  </a:lnTo>
                  <a:lnTo>
                    <a:pt x="10364" y="36202"/>
                  </a:lnTo>
                  <a:lnTo>
                    <a:pt x="2692" y="48595"/>
                  </a:lnTo>
                  <a:lnTo>
                    <a:pt x="0" y="68303"/>
                  </a:lnTo>
                  <a:lnTo>
                    <a:pt x="669" y="68113"/>
                  </a:lnTo>
                  <a:lnTo>
                    <a:pt x="29929" y="39801"/>
                  </a:lnTo>
                  <a:lnTo>
                    <a:pt x="42879" y="23907"/>
                  </a:lnTo>
                  <a:lnTo>
                    <a:pt x="52863" y="18152"/>
                  </a:lnTo>
                  <a:lnTo>
                    <a:pt x="73756" y="14315"/>
                  </a:lnTo>
                  <a:lnTo>
                    <a:pt x="91078" y="16549"/>
                  </a:lnTo>
                  <a:lnTo>
                    <a:pt x="98745" y="21702"/>
                  </a:lnTo>
                  <a:lnTo>
                    <a:pt x="104504" y="29400"/>
                  </a:lnTo>
                  <a:lnTo>
                    <a:pt x="109415" y="39878"/>
                  </a:lnTo>
                  <a:lnTo>
                    <a:pt x="110187" y="53472"/>
                  </a:lnTo>
                  <a:lnTo>
                    <a:pt x="107472" y="68216"/>
                  </a:lnTo>
                  <a:lnTo>
                    <a:pt x="96113" y="94927"/>
                  </a:lnTo>
                  <a:lnTo>
                    <a:pt x="92751" y="105690"/>
                  </a:lnTo>
                  <a:lnTo>
                    <a:pt x="92842" y="108560"/>
                  </a:lnTo>
                  <a:lnTo>
                    <a:pt x="94460" y="114481"/>
                  </a:lnTo>
                  <a:lnTo>
                    <a:pt x="94687" y="116537"/>
                  </a:lnTo>
                  <a:lnTo>
                    <a:pt x="95544" y="117203"/>
                  </a:lnTo>
                  <a:lnTo>
                    <a:pt x="96821" y="116940"/>
                  </a:lnTo>
                  <a:lnTo>
                    <a:pt x="98378" y="116060"/>
                  </a:lnTo>
                  <a:lnTo>
                    <a:pt x="99416" y="114768"/>
                  </a:lnTo>
                  <a:lnTo>
                    <a:pt x="101491" y="107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17"/>
            <p:cNvSpPr/>
            <p:nvPr/>
          </p:nvSpPr>
          <p:spPr>
            <a:xfrm>
              <a:off x="3359161" y="5378450"/>
              <a:ext cx="76190" cy="158744"/>
            </a:xfrm>
            <a:custGeom>
              <a:rect b="b" l="l" r="r" t="t"/>
              <a:pathLst>
                <a:path extrusionOk="0" h="158744" w="76190">
                  <a:moveTo>
                    <a:pt x="76189" y="0"/>
                  </a:moveTo>
                  <a:lnTo>
                    <a:pt x="76189" y="0"/>
                  </a:lnTo>
                  <a:lnTo>
                    <a:pt x="67400" y="24485"/>
                  </a:lnTo>
                  <a:lnTo>
                    <a:pt x="54535" y="50529"/>
                  </a:lnTo>
                  <a:lnTo>
                    <a:pt x="37967" y="77871"/>
                  </a:lnTo>
                  <a:lnTo>
                    <a:pt x="21351" y="107705"/>
                  </a:lnTo>
                  <a:lnTo>
                    <a:pt x="2188" y="137892"/>
                  </a:lnTo>
                  <a:lnTo>
                    <a:pt x="182" y="147216"/>
                  </a:lnTo>
                  <a:lnTo>
                    <a:pt x="0" y="155468"/>
                  </a:lnTo>
                  <a:lnTo>
                    <a:pt x="702" y="156561"/>
                  </a:lnTo>
                  <a:lnTo>
                    <a:pt x="1876" y="157291"/>
                  </a:lnTo>
                  <a:lnTo>
                    <a:pt x="6078" y="158665"/>
                  </a:lnTo>
                  <a:lnTo>
                    <a:pt x="11783" y="158743"/>
                  </a:lnTo>
                  <a:lnTo>
                    <a:pt x="15792" y="155377"/>
                  </a:lnTo>
                  <a:lnTo>
                    <a:pt x="17596" y="151842"/>
                  </a:lnTo>
                  <a:lnTo>
                    <a:pt x="19039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17"/>
            <p:cNvSpPr/>
            <p:nvPr/>
          </p:nvSpPr>
          <p:spPr>
            <a:xfrm>
              <a:off x="3397250" y="5340350"/>
              <a:ext cx="76201" cy="19051"/>
            </a:xfrm>
            <a:custGeom>
              <a:rect b="b" l="l" r="r" t="t"/>
              <a:pathLst>
                <a:path extrusionOk="0" h="19051" w="76201">
                  <a:moveTo>
                    <a:pt x="0" y="0"/>
                  </a:moveTo>
                  <a:lnTo>
                    <a:pt x="0" y="0"/>
                  </a:lnTo>
                  <a:lnTo>
                    <a:pt x="26026" y="705"/>
                  </a:lnTo>
                  <a:lnTo>
                    <a:pt x="53491" y="7173"/>
                  </a:lnTo>
                  <a:lnTo>
                    <a:pt x="76200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5" name="Google Shape;695;p17"/>
          <p:cNvSpPr/>
          <p:nvPr/>
        </p:nvSpPr>
        <p:spPr>
          <a:xfrm>
            <a:off x="4324350" y="5765800"/>
            <a:ext cx="38101" cy="107951"/>
          </a:xfrm>
          <a:custGeom>
            <a:rect b="b" l="l" r="r" t="t"/>
            <a:pathLst>
              <a:path extrusionOk="0" h="107951" w="38101">
                <a:moveTo>
                  <a:pt x="0" y="0"/>
                </a:moveTo>
                <a:lnTo>
                  <a:pt x="0" y="0"/>
                </a:lnTo>
                <a:lnTo>
                  <a:pt x="6907" y="25748"/>
                </a:lnTo>
                <a:lnTo>
                  <a:pt x="14927" y="54240"/>
                </a:lnTo>
                <a:lnTo>
                  <a:pt x="23305" y="81270"/>
                </a:lnTo>
                <a:lnTo>
                  <a:pt x="29640" y="94949"/>
                </a:lnTo>
                <a:lnTo>
                  <a:pt x="35280" y="100335"/>
                </a:lnTo>
                <a:lnTo>
                  <a:pt x="38100" y="1079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701" name="Google Shape;70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168" y="379324"/>
            <a:ext cx="7696209" cy="30496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iagram&#10;&#10;Description automatically generated" id="702" name="Google Shape;70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09278" y="494851"/>
            <a:ext cx="6076108" cy="616077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18"/>
          <p:cNvSpPr/>
          <p:nvPr/>
        </p:nvSpPr>
        <p:spPr>
          <a:xfrm>
            <a:off x="9512303" y="1739908"/>
            <a:ext cx="25398" cy="44443"/>
          </a:xfrm>
          <a:custGeom>
            <a:rect b="b" l="l" r="r" t="t"/>
            <a:pathLst>
              <a:path extrusionOk="0" h="44443" w="25398">
                <a:moveTo>
                  <a:pt x="25397" y="44442"/>
                </a:moveTo>
                <a:lnTo>
                  <a:pt x="25397" y="44442"/>
                </a:lnTo>
                <a:lnTo>
                  <a:pt x="22024" y="44442"/>
                </a:lnTo>
                <a:lnTo>
                  <a:pt x="21034" y="43736"/>
                </a:lnTo>
                <a:lnTo>
                  <a:pt x="20371" y="42561"/>
                </a:lnTo>
                <a:lnTo>
                  <a:pt x="18516" y="33611"/>
                </a:lnTo>
                <a:lnTo>
                  <a:pt x="13603" y="26614"/>
                </a:lnTo>
                <a:lnTo>
                  <a:pt x="12775" y="20032"/>
                </a:lnTo>
                <a:lnTo>
                  <a:pt x="12697" y="0"/>
                </a:lnTo>
                <a:lnTo>
                  <a:pt x="12697" y="8831"/>
                </a:lnTo>
                <a:lnTo>
                  <a:pt x="10815" y="12857"/>
                </a:lnTo>
                <a:lnTo>
                  <a:pt x="2573" y="24003"/>
                </a:lnTo>
                <a:lnTo>
                  <a:pt x="26" y="37905"/>
                </a:lnTo>
                <a:lnTo>
                  <a:pt x="0" y="32608"/>
                </a:lnTo>
                <a:lnTo>
                  <a:pt x="4360" y="26843"/>
                </a:lnTo>
                <a:lnTo>
                  <a:pt x="6086" y="20209"/>
                </a:lnTo>
                <a:lnTo>
                  <a:pt x="6878" y="19820"/>
                </a:lnTo>
                <a:lnTo>
                  <a:pt x="12697" y="19042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18"/>
          <p:cNvSpPr/>
          <p:nvPr/>
        </p:nvSpPr>
        <p:spPr>
          <a:xfrm>
            <a:off x="9512324" y="6140535"/>
            <a:ext cx="18115" cy="30415"/>
          </a:xfrm>
          <a:custGeom>
            <a:rect b="b" l="l" r="r" t="t"/>
            <a:pathLst>
              <a:path extrusionOk="0" h="30415" w="18115">
                <a:moveTo>
                  <a:pt x="6326" y="18965"/>
                </a:moveTo>
                <a:lnTo>
                  <a:pt x="6326" y="18965"/>
                </a:lnTo>
                <a:lnTo>
                  <a:pt x="6326" y="15594"/>
                </a:lnTo>
                <a:lnTo>
                  <a:pt x="5621" y="14601"/>
                </a:lnTo>
                <a:lnTo>
                  <a:pt x="4444" y="13939"/>
                </a:lnTo>
                <a:lnTo>
                  <a:pt x="2953" y="13498"/>
                </a:lnTo>
                <a:lnTo>
                  <a:pt x="1963" y="12498"/>
                </a:lnTo>
                <a:lnTo>
                  <a:pt x="237" y="7225"/>
                </a:lnTo>
                <a:lnTo>
                  <a:pt x="0" y="882"/>
                </a:lnTo>
                <a:lnTo>
                  <a:pt x="698" y="560"/>
                </a:lnTo>
                <a:lnTo>
                  <a:pt x="8816" y="0"/>
                </a:lnTo>
                <a:lnTo>
                  <a:pt x="10103" y="677"/>
                </a:lnTo>
                <a:lnTo>
                  <a:pt x="10961" y="1834"/>
                </a:lnTo>
                <a:lnTo>
                  <a:pt x="11913" y="5001"/>
                </a:lnTo>
                <a:lnTo>
                  <a:pt x="12338" y="8761"/>
                </a:lnTo>
                <a:lnTo>
                  <a:pt x="14408" y="12783"/>
                </a:lnTo>
                <a:lnTo>
                  <a:pt x="16973" y="16923"/>
                </a:lnTo>
                <a:lnTo>
                  <a:pt x="18114" y="21115"/>
                </a:lnTo>
                <a:lnTo>
                  <a:pt x="17712" y="23221"/>
                </a:lnTo>
                <a:lnTo>
                  <a:pt x="13479" y="30414"/>
                </a:lnTo>
                <a:lnTo>
                  <a:pt x="13212" y="30125"/>
                </a:lnTo>
                <a:lnTo>
                  <a:pt x="12676" y="18965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18"/>
          <p:cNvSpPr/>
          <p:nvPr/>
        </p:nvSpPr>
        <p:spPr>
          <a:xfrm>
            <a:off x="10376160" y="3264237"/>
            <a:ext cx="18791" cy="24719"/>
          </a:xfrm>
          <a:custGeom>
            <a:rect b="b" l="l" r="r" t="t"/>
            <a:pathLst>
              <a:path extrusionOk="0" h="24719" w="18791">
                <a:moveTo>
                  <a:pt x="18790" y="12363"/>
                </a:moveTo>
                <a:lnTo>
                  <a:pt x="18790" y="12363"/>
                </a:lnTo>
                <a:lnTo>
                  <a:pt x="15419" y="12363"/>
                </a:lnTo>
                <a:lnTo>
                  <a:pt x="11883" y="14244"/>
                </a:lnTo>
                <a:lnTo>
                  <a:pt x="7235" y="17830"/>
                </a:lnTo>
                <a:lnTo>
                  <a:pt x="723" y="18635"/>
                </a:lnTo>
                <a:lnTo>
                  <a:pt x="395" y="17956"/>
                </a:lnTo>
                <a:lnTo>
                  <a:pt x="31" y="15319"/>
                </a:lnTo>
                <a:lnTo>
                  <a:pt x="639" y="14334"/>
                </a:lnTo>
                <a:lnTo>
                  <a:pt x="1752" y="13677"/>
                </a:lnTo>
                <a:lnTo>
                  <a:pt x="3197" y="13239"/>
                </a:lnTo>
                <a:lnTo>
                  <a:pt x="4162" y="12241"/>
                </a:lnTo>
                <a:lnTo>
                  <a:pt x="5837" y="6973"/>
                </a:lnTo>
                <a:lnTo>
                  <a:pt x="6089" y="21131"/>
                </a:lnTo>
                <a:lnTo>
                  <a:pt x="5383" y="22442"/>
                </a:lnTo>
                <a:lnTo>
                  <a:pt x="4208" y="23315"/>
                </a:lnTo>
                <a:lnTo>
                  <a:pt x="621" y="24718"/>
                </a:lnTo>
                <a:lnTo>
                  <a:pt x="329" y="24127"/>
                </a:lnTo>
                <a:lnTo>
                  <a:pt x="0" y="21590"/>
                </a:lnTo>
                <a:lnTo>
                  <a:pt x="1738" y="18110"/>
                </a:lnTo>
                <a:lnTo>
                  <a:pt x="4156" y="14211"/>
                </a:lnTo>
                <a:lnTo>
                  <a:pt x="6089" y="6022"/>
                </a:lnTo>
                <a:lnTo>
                  <a:pt x="6090" y="12102"/>
                </a:lnTo>
                <a:lnTo>
                  <a:pt x="6090" y="8914"/>
                </a:lnTo>
                <a:lnTo>
                  <a:pt x="7972" y="5421"/>
                </a:lnTo>
                <a:lnTo>
                  <a:pt x="12180" y="0"/>
                </a:lnTo>
                <a:lnTo>
                  <a:pt x="12440" y="17731"/>
                </a:lnTo>
                <a:lnTo>
                  <a:pt x="12440" y="12363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6" name="Google Shape;706;p18"/>
          <p:cNvGrpSpPr/>
          <p:nvPr/>
        </p:nvGrpSpPr>
        <p:grpSpPr>
          <a:xfrm>
            <a:off x="9347200" y="4965700"/>
            <a:ext cx="292101" cy="704851"/>
            <a:chOff x="9347200" y="4965700"/>
            <a:chExt cx="292101" cy="704851"/>
          </a:xfrm>
        </p:grpSpPr>
        <p:sp>
          <p:nvSpPr>
            <p:cNvPr id="707" name="Google Shape;707;p18"/>
            <p:cNvSpPr/>
            <p:nvPr/>
          </p:nvSpPr>
          <p:spPr>
            <a:xfrm>
              <a:off x="9359984" y="5626100"/>
              <a:ext cx="184067" cy="44451"/>
            </a:xfrm>
            <a:custGeom>
              <a:rect b="b" l="l" r="r" t="t"/>
              <a:pathLst>
                <a:path extrusionOk="0" h="44451" w="184067">
                  <a:moveTo>
                    <a:pt x="12616" y="0"/>
                  </a:moveTo>
                  <a:lnTo>
                    <a:pt x="12616" y="0"/>
                  </a:lnTo>
                  <a:lnTo>
                    <a:pt x="9245" y="0"/>
                  </a:lnTo>
                  <a:lnTo>
                    <a:pt x="8251" y="705"/>
                  </a:lnTo>
                  <a:lnTo>
                    <a:pt x="7590" y="1882"/>
                  </a:lnTo>
                  <a:lnTo>
                    <a:pt x="7149" y="3371"/>
                  </a:lnTo>
                  <a:lnTo>
                    <a:pt x="1357" y="12865"/>
                  </a:lnTo>
                  <a:lnTo>
                    <a:pt x="0" y="22059"/>
                  </a:lnTo>
                  <a:lnTo>
                    <a:pt x="1835" y="25796"/>
                  </a:lnTo>
                  <a:lnTo>
                    <a:pt x="8761" y="33945"/>
                  </a:lnTo>
                  <a:lnTo>
                    <a:pt x="14665" y="36253"/>
                  </a:lnTo>
                  <a:lnTo>
                    <a:pt x="42905" y="38028"/>
                  </a:lnTo>
                  <a:lnTo>
                    <a:pt x="72181" y="38800"/>
                  </a:lnTo>
                  <a:lnTo>
                    <a:pt x="89531" y="41757"/>
                  </a:lnTo>
                  <a:lnTo>
                    <a:pt x="117545" y="38514"/>
                  </a:lnTo>
                  <a:lnTo>
                    <a:pt x="149181" y="38124"/>
                  </a:lnTo>
                  <a:lnTo>
                    <a:pt x="152344" y="38116"/>
                  </a:lnTo>
                  <a:lnTo>
                    <a:pt x="157738" y="39989"/>
                  </a:lnTo>
                  <a:lnTo>
                    <a:pt x="163578" y="43569"/>
                  </a:lnTo>
                  <a:lnTo>
                    <a:pt x="176535" y="44427"/>
                  </a:lnTo>
                  <a:lnTo>
                    <a:pt x="184066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18"/>
            <p:cNvSpPr/>
            <p:nvPr/>
          </p:nvSpPr>
          <p:spPr>
            <a:xfrm>
              <a:off x="9505950" y="5295900"/>
              <a:ext cx="133351" cy="19028"/>
            </a:xfrm>
            <a:custGeom>
              <a:rect b="b" l="l" r="r" t="t"/>
              <a:pathLst>
                <a:path extrusionOk="0" h="19028" w="13335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411" y="4364"/>
                  </a:lnTo>
                  <a:lnTo>
                    <a:pt x="30355" y="12060"/>
                  </a:lnTo>
                  <a:lnTo>
                    <a:pt x="59571" y="13349"/>
                  </a:lnTo>
                  <a:lnTo>
                    <a:pt x="89808" y="18655"/>
                  </a:lnTo>
                  <a:lnTo>
                    <a:pt x="115215" y="19027"/>
                  </a:lnTo>
                  <a:lnTo>
                    <a:pt x="120116" y="17158"/>
                  </a:lnTo>
                  <a:lnTo>
                    <a:pt x="124646" y="14681"/>
                  </a:lnTo>
                  <a:lnTo>
                    <a:pt x="13335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18"/>
            <p:cNvSpPr/>
            <p:nvPr/>
          </p:nvSpPr>
          <p:spPr>
            <a:xfrm>
              <a:off x="9347200" y="4965700"/>
              <a:ext cx="165101" cy="24961"/>
            </a:xfrm>
            <a:custGeom>
              <a:rect b="b" l="l" r="r" t="t"/>
              <a:pathLst>
                <a:path extrusionOk="0" h="24961" w="165101">
                  <a:moveTo>
                    <a:pt x="0" y="0"/>
                  </a:moveTo>
                  <a:lnTo>
                    <a:pt x="0" y="0"/>
                  </a:lnTo>
                  <a:lnTo>
                    <a:pt x="0" y="3370"/>
                  </a:lnTo>
                  <a:lnTo>
                    <a:pt x="1882" y="6908"/>
                  </a:lnTo>
                  <a:lnTo>
                    <a:pt x="5776" y="10832"/>
                  </a:lnTo>
                  <a:lnTo>
                    <a:pt x="12209" y="14927"/>
                  </a:lnTo>
                  <a:lnTo>
                    <a:pt x="42429" y="23173"/>
                  </a:lnTo>
                  <a:lnTo>
                    <a:pt x="74128" y="24960"/>
                  </a:lnTo>
                  <a:lnTo>
                    <a:pt x="94636" y="23388"/>
                  </a:lnTo>
                  <a:lnTo>
                    <a:pt x="123899" y="16536"/>
                  </a:lnTo>
                  <a:lnTo>
                    <a:pt x="151435" y="11323"/>
                  </a:lnTo>
                  <a:lnTo>
                    <a:pt x="16510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0" name="Google Shape;710;p18"/>
          <p:cNvSpPr/>
          <p:nvPr/>
        </p:nvSpPr>
        <p:spPr>
          <a:xfrm>
            <a:off x="9747250" y="4686300"/>
            <a:ext cx="139701" cy="11938"/>
          </a:xfrm>
          <a:custGeom>
            <a:rect b="b" l="l" r="r" t="t"/>
            <a:pathLst>
              <a:path extrusionOk="0" h="11938" w="139701">
                <a:moveTo>
                  <a:pt x="0" y="0"/>
                </a:moveTo>
                <a:lnTo>
                  <a:pt x="0" y="0"/>
                </a:lnTo>
                <a:lnTo>
                  <a:pt x="29886" y="8838"/>
                </a:lnTo>
                <a:lnTo>
                  <a:pt x="58194" y="11937"/>
                </a:lnTo>
                <a:lnTo>
                  <a:pt x="84113" y="11768"/>
                </a:lnTo>
                <a:lnTo>
                  <a:pt x="115810" y="6212"/>
                </a:lnTo>
                <a:lnTo>
                  <a:pt x="139700" y="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1" name="Google Shape;711;p18"/>
          <p:cNvGrpSpPr/>
          <p:nvPr/>
        </p:nvGrpSpPr>
        <p:grpSpPr>
          <a:xfrm>
            <a:off x="9442450" y="4013200"/>
            <a:ext cx="412751" cy="330101"/>
            <a:chOff x="9442450" y="4013200"/>
            <a:chExt cx="412751" cy="330101"/>
          </a:xfrm>
        </p:grpSpPr>
        <p:sp>
          <p:nvSpPr>
            <p:cNvPr id="712" name="Google Shape;712;p18"/>
            <p:cNvSpPr/>
            <p:nvPr/>
          </p:nvSpPr>
          <p:spPr>
            <a:xfrm>
              <a:off x="9740900" y="4330700"/>
              <a:ext cx="114301" cy="12601"/>
            </a:xfrm>
            <a:custGeom>
              <a:rect b="b" l="l" r="r" t="t"/>
              <a:pathLst>
                <a:path extrusionOk="0" h="12601" w="114301">
                  <a:moveTo>
                    <a:pt x="0" y="0"/>
                  </a:moveTo>
                  <a:lnTo>
                    <a:pt x="0" y="0"/>
                  </a:lnTo>
                  <a:lnTo>
                    <a:pt x="26515" y="0"/>
                  </a:lnTo>
                  <a:lnTo>
                    <a:pt x="57296" y="6907"/>
                  </a:lnTo>
                  <a:lnTo>
                    <a:pt x="79486" y="11937"/>
                  </a:lnTo>
                  <a:lnTo>
                    <a:pt x="99637" y="12600"/>
                  </a:lnTo>
                  <a:lnTo>
                    <a:pt x="106137" y="10773"/>
                  </a:lnTo>
                  <a:lnTo>
                    <a:pt x="11430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18"/>
            <p:cNvSpPr/>
            <p:nvPr/>
          </p:nvSpPr>
          <p:spPr>
            <a:xfrm>
              <a:off x="9442450" y="4013200"/>
              <a:ext cx="133351" cy="18689"/>
            </a:xfrm>
            <a:custGeom>
              <a:rect b="b" l="l" r="r" t="t"/>
              <a:pathLst>
                <a:path extrusionOk="0" h="18689" w="133351">
                  <a:moveTo>
                    <a:pt x="0" y="0"/>
                  </a:moveTo>
                  <a:lnTo>
                    <a:pt x="0" y="0"/>
                  </a:lnTo>
                  <a:lnTo>
                    <a:pt x="6481" y="705"/>
                  </a:lnTo>
                  <a:lnTo>
                    <a:pt x="35974" y="8838"/>
                  </a:lnTo>
                  <a:lnTo>
                    <a:pt x="67689" y="17218"/>
                  </a:lnTo>
                  <a:lnTo>
                    <a:pt x="93098" y="18688"/>
                  </a:lnTo>
                  <a:lnTo>
                    <a:pt x="120952" y="13551"/>
                  </a:lnTo>
                  <a:lnTo>
                    <a:pt x="126193" y="11197"/>
                  </a:lnTo>
                  <a:lnTo>
                    <a:pt x="1333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4" name="Google Shape;714;p18"/>
          <p:cNvGrpSpPr/>
          <p:nvPr/>
        </p:nvGrpSpPr>
        <p:grpSpPr>
          <a:xfrm>
            <a:off x="9334500" y="3422650"/>
            <a:ext cx="463551" cy="298451"/>
            <a:chOff x="9334500" y="3422650"/>
            <a:chExt cx="463551" cy="298451"/>
          </a:xfrm>
        </p:grpSpPr>
        <p:sp>
          <p:nvSpPr>
            <p:cNvPr id="715" name="Google Shape;715;p18"/>
            <p:cNvSpPr/>
            <p:nvPr/>
          </p:nvSpPr>
          <p:spPr>
            <a:xfrm>
              <a:off x="9334500" y="3702050"/>
              <a:ext cx="158751" cy="19051"/>
            </a:xfrm>
            <a:custGeom>
              <a:rect b="b" l="l" r="r" t="t"/>
              <a:pathLst>
                <a:path extrusionOk="0" h="19051" w="158751">
                  <a:moveTo>
                    <a:pt x="0" y="19050"/>
                  </a:moveTo>
                  <a:lnTo>
                    <a:pt x="0" y="19050"/>
                  </a:lnTo>
                  <a:lnTo>
                    <a:pt x="29886" y="19050"/>
                  </a:lnTo>
                  <a:lnTo>
                    <a:pt x="39859" y="17169"/>
                  </a:lnTo>
                  <a:lnTo>
                    <a:pt x="48759" y="14686"/>
                  </a:lnTo>
                  <a:lnTo>
                    <a:pt x="71048" y="12583"/>
                  </a:lnTo>
                  <a:lnTo>
                    <a:pt x="101720" y="8510"/>
                  </a:lnTo>
                  <a:lnTo>
                    <a:pt x="132119" y="4895"/>
                  </a:lnTo>
                  <a:lnTo>
                    <a:pt x="158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18"/>
            <p:cNvSpPr/>
            <p:nvPr/>
          </p:nvSpPr>
          <p:spPr>
            <a:xfrm>
              <a:off x="9632950" y="3422650"/>
              <a:ext cx="165101" cy="12701"/>
            </a:xfrm>
            <a:custGeom>
              <a:rect b="b" l="l" r="r" t="t"/>
              <a:pathLst>
                <a:path extrusionOk="0" h="12701" w="1651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411" y="4364"/>
                  </a:lnTo>
                  <a:lnTo>
                    <a:pt x="22368" y="9834"/>
                  </a:lnTo>
                  <a:lnTo>
                    <a:pt x="48868" y="7247"/>
                  </a:lnTo>
                  <a:lnTo>
                    <a:pt x="77509" y="6616"/>
                  </a:lnTo>
                  <a:lnTo>
                    <a:pt x="104574" y="4547"/>
                  </a:lnTo>
                  <a:lnTo>
                    <a:pt x="129313" y="898"/>
                  </a:lnTo>
                  <a:lnTo>
                    <a:pt x="146735" y="3637"/>
                  </a:lnTo>
                  <a:lnTo>
                    <a:pt x="16510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7" name="Google Shape;717;p18"/>
          <p:cNvSpPr/>
          <p:nvPr/>
        </p:nvSpPr>
        <p:spPr>
          <a:xfrm>
            <a:off x="9309100" y="2774950"/>
            <a:ext cx="162085" cy="12362"/>
          </a:xfrm>
          <a:custGeom>
            <a:rect b="b" l="l" r="r" t="t"/>
            <a:pathLst>
              <a:path extrusionOk="0" h="12362" w="162085">
                <a:moveTo>
                  <a:pt x="0" y="0"/>
                </a:moveTo>
                <a:lnTo>
                  <a:pt x="0" y="0"/>
                </a:lnTo>
                <a:lnTo>
                  <a:pt x="3371" y="0"/>
                </a:lnTo>
                <a:lnTo>
                  <a:pt x="12209" y="3371"/>
                </a:lnTo>
                <a:lnTo>
                  <a:pt x="23474" y="10126"/>
                </a:lnTo>
                <a:lnTo>
                  <a:pt x="49380" y="12361"/>
                </a:lnTo>
                <a:lnTo>
                  <a:pt x="79937" y="7203"/>
                </a:lnTo>
                <a:lnTo>
                  <a:pt x="111587" y="6462"/>
                </a:lnTo>
                <a:lnTo>
                  <a:pt x="139461" y="6360"/>
                </a:lnTo>
                <a:lnTo>
                  <a:pt x="153215" y="6352"/>
                </a:lnTo>
                <a:lnTo>
                  <a:pt x="155060" y="5646"/>
                </a:lnTo>
                <a:lnTo>
                  <a:pt x="156290" y="4469"/>
                </a:lnTo>
                <a:lnTo>
                  <a:pt x="157110" y="2980"/>
                </a:lnTo>
                <a:lnTo>
                  <a:pt x="158362" y="1986"/>
                </a:lnTo>
                <a:lnTo>
                  <a:pt x="162084" y="588"/>
                </a:lnTo>
                <a:lnTo>
                  <a:pt x="161678" y="392"/>
                </a:lnTo>
                <a:lnTo>
                  <a:pt x="160703" y="262"/>
                </a:lnTo>
                <a:lnTo>
                  <a:pt x="157736" y="1998"/>
                </a:lnTo>
                <a:lnTo>
                  <a:pt x="154066" y="4416"/>
                </a:lnTo>
                <a:lnTo>
                  <a:pt x="148032" y="5777"/>
                </a:lnTo>
                <a:lnTo>
                  <a:pt x="117577" y="6335"/>
                </a:lnTo>
                <a:lnTo>
                  <a:pt x="87349" y="6349"/>
                </a:lnTo>
                <a:lnTo>
                  <a:pt x="63500" y="63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18"/>
          <p:cNvSpPr/>
          <p:nvPr/>
        </p:nvSpPr>
        <p:spPr>
          <a:xfrm>
            <a:off x="4705350" y="2681011"/>
            <a:ext cx="552328" cy="30440"/>
          </a:xfrm>
          <a:custGeom>
            <a:rect b="b" l="l" r="r" t="t"/>
            <a:pathLst>
              <a:path extrusionOk="0" h="30440" w="552328">
                <a:moveTo>
                  <a:pt x="0" y="17739"/>
                </a:moveTo>
                <a:lnTo>
                  <a:pt x="0" y="17739"/>
                </a:lnTo>
                <a:lnTo>
                  <a:pt x="3371" y="14368"/>
                </a:lnTo>
                <a:lnTo>
                  <a:pt x="6908" y="12713"/>
                </a:lnTo>
                <a:lnTo>
                  <a:pt x="14927" y="11650"/>
                </a:lnTo>
                <a:lnTo>
                  <a:pt x="45203" y="16879"/>
                </a:lnTo>
                <a:lnTo>
                  <a:pt x="71410" y="21933"/>
                </a:lnTo>
                <a:lnTo>
                  <a:pt x="97672" y="23450"/>
                </a:lnTo>
                <a:lnTo>
                  <a:pt x="128105" y="22081"/>
                </a:lnTo>
                <a:lnTo>
                  <a:pt x="154609" y="19026"/>
                </a:lnTo>
                <a:lnTo>
                  <a:pt x="181042" y="16239"/>
                </a:lnTo>
                <a:lnTo>
                  <a:pt x="207923" y="12826"/>
                </a:lnTo>
                <a:lnTo>
                  <a:pt x="237055" y="9933"/>
                </a:lnTo>
                <a:lnTo>
                  <a:pt x="260974" y="6489"/>
                </a:lnTo>
                <a:lnTo>
                  <a:pt x="287817" y="5469"/>
                </a:lnTo>
                <a:lnTo>
                  <a:pt x="316231" y="3285"/>
                </a:lnTo>
                <a:lnTo>
                  <a:pt x="346287" y="51"/>
                </a:lnTo>
                <a:lnTo>
                  <a:pt x="369100" y="0"/>
                </a:lnTo>
                <a:lnTo>
                  <a:pt x="390998" y="2329"/>
                </a:lnTo>
                <a:lnTo>
                  <a:pt x="419789" y="4236"/>
                </a:lnTo>
                <a:lnTo>
                  <a:pt x="449565" y="4801"/>
                </a:lnTo>
                <a:lnTo>
                  <a:pt x="477433" y="4992"/>
                </a:lnTo>
                <a:lnTo>
                  <a:pt x="506770" y="6911"/>
                </a:lnTo>
                <a:lnTo>
                  <a:pt x="537203" y="10996"/>
                </a:lnTo>
                <a:lnTo>
                  <a:pt x="547714" y="11311"/>
                </a:lnTo>
                <a:lnTo>
                  <a:pt x="549292" y="12043"/>
                </a:lnTo>
                <a:lnTo>
                  <a:pt x="550345" y="13236"/>
                </a:lnTo>
                <a:lnTo>
                  <a:pt x="552327" y="17475"/>
                </a:lnTo>
                <a:lnTo>
                  <a:pt x="539750" y="30439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18"/>
          <p:cNvSpPr/>
          <p:nvPr/>
        </p:nvSpPr>
        <p:spPr>
          <a:xfrm>
            <a:off x="4044950" y="1657451"/>
            <a:ext cx="158744" cy="31650"/>
          </a:xfrm>
          <a:custGeom>
            <a:rect b="b" l="l" r="r" t="t"/>
            <a:pathLst>
              <a:path extrusionOk="0" h="31650" w="158744">
                <a:moveTo>
                  <a:pt x="0" y="12599"/>
                </a:moveTo>
                <a:lnTo>
                  <a:pt x="0" y="12599"/>
                </a:lnTo>
                <a:lnTo>
                  <a:pt x="0" y="0"/>
                </a:lnTo>
                <a:lnTo>
                  <a:pt x="0" y="3300"/>
                </a:lnTo>
                <a:lnTo>
                  <a:pt x="705" y="4283"/>
                </a:lnTo>
                <a:lnTo>
                  <a:pt x="10831" y="11146"/>
                </a:lnTo>
                <a:lnTo>
                  <a:pt x="17007" y="16323"/>
                </a:lnTo>
                <a:lnTo>
                  <a:pt x="25415" y="20312"/>
                </a:lnTo>
                <a:lnTo>
                  <a:pt x="37241" y="27685"/>
                </a:lnTo>
                <a:lnTo>
                  <a:pt x="49284" y="31301"/>
                </a:lnTo>
                <a:lnTo>
                  <a:pt x="69503" y="31649"/>
                </a:lnTo>
                <a:lnTo>
                  <a:pt x="74851" y="27285"/>
                </a:lnTo>
                <a:lnTo>
                  <a:pt x="78658" y="26182"/>
                </a:lnTo>
                <a:lnTo>
                  <a:pt x="79955" y="25182"/>
                </a:lnTo>
                <a:lnTo>
                  <a:pt x="81397" y="22189"/>
                </a:lnTo>
                <a:lnTo>
                  <a:pt x="82486" y="21110"/>
                </a:lnTo>
                <a:lnTo>
                  <a:pt x="85579" y="19909"/>
                </a:lnTo>
                <a:lnTo>
                  <a:pt x="91287" y="19233"/>
                </a:lnTo>
                <a:lnTo>
                  <a:pt x="92608" y="18433"/>
                </a:lnTo>
                <a:lnTo>
                  <a:pt x="93488" y="17194"/>
                </a:lnTo>
                <a:lnTo>
                  <a:pt x="94076" y="15662"/>
                </a:lnTo>
                <a:lnTo>
                  <a:pt x="95173" y="14641"/>
                </a:lnTo>
                <a:lnTo>
                  <a:pt x="98273" y="13507"/>
                </a:lnTo>
                <a:lnTo>
                  <a:pt x="128862" y="12606"/>
                </a:lnTo>
                <a:lnTo>
                  <a:pt x="133237" y="10721"/>
                </a:lnTo>
                <a:lnTo>
                  <a:pt x="137533" y="8236"/>
                </a:lnTo>
                <a:lnTo>
                  <a:pt x="145915" y="6424"/>
                </a:lnTo>
                <a:lnTo>
                  <a:pt x="151407" y="6272"/>
                </a:lnTo>
                <a:lnTo>
                  <a:pt x="158743" y="12592"/>
                </a:lnTo>
                <a:lnTo>
                  <a:pt x="152400" y="18949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0" name="Google Shape;720;p18"/>
          <p:cNvGrpSpPr/>
          <p:nvPr/>
        </p:nvGrpSpPr>
        <p:grpSpPr>
          <a:xfrm>
            <a:off x="3035300" y="4013200"/>
            <a:ext cx="495301" cy="456997"/>
            <a:chOff x="3035300" y="4013200"/>
            <a:chExt cx="495301" cy="456997"/>
          </a:xfrm>
        </p:grpSpPr>
        <p:sp>
          <p:nvSpPr>
            <p:cNvPr id="721" name="Google Shape;721;p18"/>
            <p:cNvSpPr/>
            <p:nvPr/>
          </p:nvSpPr>
          <p:spPr>
            <a:xfrm>
              <a:off x="3035300" y="4140200"/>
              <a:ext cx="279401" cy="31751"/>
            </a:xfrm>
            <a:custGeom>
              <a:rect b="b" l="l" r="r" t="t"/>
              <a:pathLst>
                <a:path extrusionOk="0" h="31751" w="279401">
                  <a:moveTo>
                    <a:pt x="0" y="31750"/>
                  </a:moveTo>
                  <a:lnTo>
                    <a:pt x="0" y="31750"/>
                  </a:lnTo>
                  <a:lnTo>
                    <a:pt x="27630" y="29869"/>
                  </a:lnTo>
                  <a:lnTo>
                    <a:pt x="53342" y="26724"/>
                  </a:lnTo>
                  <a:lnTo>
                    <a:pt x="79540" y="25792"/>
                  </a:lnTo>
                  <a:lnTo>
                    <a:pt x="107355" y="22106"/>
                  </a:lnTo>
                  <a:lnTo>
                    <a:pt x="138359" y="19453"/>
                  </a:lnTo>
                  <a:lnTo>
                    <a:pt x="166584" y="19169"/>
                  </a:lnTo>
                  <a:lnTo>
                    <a:pt x="191645" y="17204"/>
                  </a:lnTo>
                  <a:lnTo>
                    <a:pt x="222868" y="13589"/>
                  </a:lnTo>
                  <a:lnTo>
                    <a:pt x="251457" y="8511"/>
                  </a:lnTo>
                  <a:lnTo>
                    <a:pt x="279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18"/>
            <p:cNvSpPr/>
            <p:nvPr/>
          </p:nvSpPr>
          <p:spPr>
            <a:xfrm>
              <a:off x="3060700" y="4013200"/>
              <a:ext cx="164992" cy="429468"/>
            </a:xfrm>
            <a:custGeom>
              <a:rect b="b" l="l" r="r" t="t"/>
              <a:pathLst>
                <a:path extrusionOk="0" h="429468" w="164992">
                  <a:moveTo>
                    <a:pt x="139700" y="0"/>
                  </a:moveTo>
                  <a:lnTo>
                    <a:pt x="139700" y="0"/>
                  </a:lnTo>
                  <a:lnTo>
                    <a:pt x="152565" y="29493"/>
                  </a:lnTo>
                  <a:lnTo>
                    <a:pt x="160899" y="56704"/>
                  </a:lnTo>
                  <a:lnTo>
                    <a:pt x="163855" y="86181"/>
                  </a:lnTo>
                  <a:lnTo>
                    <a:pt x="164547" y="109564"/>
                  </a:lnTo>
                  <a:lnTo>
                    <a:pt x="164854" y="134067"/>
                  </a:lnTo>
                  <a:lnTo>
                    <a:pt x="164991" y="159069"/>
                  </a:lnTo>
                  <a:lnTo>
                    <a:pt x="161697" y="186832"/>
                  </a:lnTo>
                  <a:lnTo>
                    <a:pt x="158178" y="209096"/>
                  </a:lnTo>
                  <a:lnTo>
                    <a:pt x="154262" y="232631"/>
                  </a:lnTo>
                  <a:lnTo>
                    <a:pt x="148797" y="257781"/>
                  </a:lnTo>
                  <a:lnTo>
                    <a:pt x="144711" y="285243"/>
                  </a:lnTo>
                  <a:lnTo>
                    <a:pt x="137319" y="311050"/>
                  </a:lnTo>
                  <a:lnTo>
                    <a:pt x="133428" y="337236"/>
                  </a:lnTo>
                  <a:lnTo>
                    <a:pt x="128513" y="361369"/>
                  </a:lnTo>
                  <a:lnTo>
                    <a:pt x="121882" y="388432"/>
                  </a:lnTo>
                  <a:lnTo>
                    <a:pt x="106693" y="412640"/>
                  </a:lnTo>
                  <a:lnTo>
                    <a:pt x="93173" y="426552"/>
                  </a:lnTo>
                  <a:lnTo>
                    <a:pt x="87741" y="429467"/>
                  </a:lnTo>
                  <a:lnTo>
                    <a:pt x="81094" y="428881"/>
                  </a:lnTo>
                  <a:lnTo>
                    <a:pt x="73437" y="425564"/>
                  </a:lnTo>
                  <a:lnTo>
                    <a:pt x="65329" y="419386"/>
                  </a:lnTo>
                  <a:lnTo>
                    <a:pt x="44412" y="387876"/>
                  </a:lnTo>
                  <a:lnTo>
                    <a:pt x="24072" y="356203"/>
                  </a:lnTo>
                  <a:lnTo>
                    <a:pt x="0" y="317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18"/>
            <p:cNvSpPr/>
            <p:nvPr/>
          </p:nvSpPr>
          <p:spPr>
            <a:xfrm>
              <a:off x="3073400" y="4203700"/>
              <a:ext cx="215901" cy="69851"/>
            </a:xfrm>
            <a:custGeom>
              <a:rect b="b" l="l" r="r" t="t"/>
              <a:pathLst>
                <a:path extrusionOk="0" h="69851" w="215901">
                  <a:moveTo>
                    <a:pt x="0" y="69850"/>
                  </a:moveTo>
                  <a:lnTo>
                    <a:pt x="0" y="69850"/>
                  </a:lnTo>
                  <a:lnTo>
                    <a:pt x="27611" y="67969"/>
                  </a:lnTo>
                  <a:lnTo>
                    <a:pt x="54608" y="64383"/>
                  </a:lnTo>
                  <a:lnTo>
                    <a:pt x="82189" y="57019"/>
                  </a:lnTo>
                  <a:lnTo>
                    <a:pt x="109333" y="45901"/>
                  </a:lnTo>
                  <a:lnTo>
                    <a:pt x="138620" y="33669"/>
                  </a:lnTo>
                  <a:lnTo>
                    <a:pt x="166270" y="21108"/>
                  </a:lnTo>
                  <a:lnTo>
                    <a:pt x="197492" y="6900"/>
                  </a:lnTo>
                  <a:lnTo>
                    <a:pt x="2159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18"/>
            <p:cNvSpPr/>
            <p:nvPr/>
          </p:nvSpPr>
          <p:spPr>
            <a:xfrm>
              <a:off x="3333750" y="4127500"/>
              <a:ext cx="196851" cy="6351"/>
            </a:xfrm>
            <a:custGeom>
              <a:rect b="b" l="l" r="r" t="t"/>
              <a:pathLst>
                <a:path extrusionOk="0" h="6351" w="196851">
                  <a:moveTo>
                    <a:pt x="0" y="0"/>
                  </a:moveTo>
                  <a:lnTo>
                    <a:pt x="0" y="0"/>
                  </a:lnTo>
                  <a:lnTo>
                    <a:pt x="31393" y="0"/>
                  </a:lnTo>
                  <a:lnTo>
                    <a:pt x="54169" y="0"/>
                  </a:lnTo>
                  <a:lnTo>
                    <a:pt x="80755" y="0"/>
                  </a:lnTo>
                  <a:lnTo>
                    <a:pt x="105271" y="1881"/>
                  </a:lnTo>
                  <a:lnTo>
                    <a:pt x="133262" y="5026"/>
                  </a:lnTo>
                  <a:lnTo>
                    <a:pt x="156137" y="5958"/>
                  </a:lnTo>
                  <a:lnTo>
                    <a:pt x="185358" y="6272"/>
                  </a:lnTo>
                  <a:lnTo>
                    <a:pt x="1968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18"/>
            <p:cNvSpPr/>
            <p:nvPr/>
          </p:nvSpPr>
          <p:spPr>
            <a:xfrm>
              <a:off x="3276600" y="4140200"/>
              <a:ext cx="171451" cy="329997"/>
            </a:xfrm>
            <a:custGeom>
              <a:rect b="b" l="l" r="r" t="t"/>
              <a:pathLst>
                <a:path extrusionOk="0" h="329997" w="171451">
                  <a:moveTo>
                    <a:pt x="171450" y="0"/>
                  </a:moveTo>
                  <a:lnTo>
                    <a:pt x="171450" y="0"/>
                  </a:lnTo>
                  <a:lnTo>
                    <a:pt x="157652" y="27595"/>
                  </a:lnTo>
                  <a:lnTo>
                    <a:pt x="149801" y="46120"/>
                  </a:lnTo>
                  <a:lnTo>
                    <a:pt x="147867" y="69561"/>
                  </a:lnTo>
                  <a:lnTo>
                    <a:pt x="150743" y="97830"/>
                  </a:lnTo>
                  <a:lnTo>
                    <a:pt x="152073" y="129260"/>
                  </a:lnTo>
                  <a:lnTo>
                    <a:pt x="152335" y="156217"/>
                  </a:lnTo>
                  <a:lnTo>
                    <a:pt x="152387" y="187308"/>
                  </a:lnTo>
                  <a:lnTo>
                    <a:pt x="152398" y="212265"/>
                  </a:lnTo>
                  <a:lnTo>
                    <a:pt x="149029" y="243953"/>
                  </a:lnTo>
                  <a:lnTo>
                    <a:pt x="137205" y="275273"/>
                  </a:lnTo>
                  <a:lnTo>
                    <a:pt x="117850" y="304327"/>
                  </a:lnTo>
                  <a:lnTo>
                    <a:pt x="90741" y="326719"/>
                  </a:lnTo>
                  <a:lnTo>
                    <a:pt x="83095" y="329169"/>
                  </a:lnTo>
                  <a:lnTo>
                    <a:pt x="70820" y="329996"/>
                  </a:lnTo>
                  <a:lnTo>
                    <a:pt x="45373" y="320726"/>
                  </a:lnTo>
                  <a:lnTo>
                    <a:pt x="26379" y="312184"/>
                  </a:lnTo>
                  <a:lnTo>
                    <a:pt x="12206" y="297581"/>
                  </a:lnTo>
                  <a:lnTo>
                    <a:pt x="3930" y="284708"/>
                  </a:lnTo>
                  <a:lnTo>
                    <a:pt x="1164" y="276112"/>
                  </a:lnTo>
                  <a:lnTo>
                    <a:pt x="0" y="266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6" name="Google Shape;726;p18"/>
          <p:cNvGrpSpPr/>
          <p:nvPr/>
        </p:nvGrpSpPr>
        <p:grpSpPr>
          <a:xfrm>
            <a:off x="3747825" y="4076700"/>
            <a:ext cx="595576" cy="495301"/>
            <a:chOff x="3747825" y="4076700"/>
            <a:chExt cx="595576" cy="495301"/>
          </a:xfrm>
        </p:grpSpPr>
        <p:sp>
          <p:nvSpPr>
            <p:cNvPr id="727" name="Google Shape;727;p18"/>
            <p:cNvSpPr/>
            <p:nvPr/>
          </p:nvSpPr>
          <p:spPr>
            <a:xfrm>
              <a:off x="3917983" y="4076700"/>
              <a:ext cx="88868" cy="475670"/>
            </a:xfrm>
            <a:custGeom>
              <a:rect b="b" l="l" r="r" t="t"/>
              <a:pathLst>
                <a:path extrusionOk="0" h="475670" w="88868">
                  <a:moveTo>
                    <a:pt x="88867" y="0"/>
                  </a:moveTo>
                  <a:lnTo>
                    <a:pt x="88867" y="0"/>
                  </a:lnTo>
                  <a:lnTo>
                    <a:pt x="88162" y="6481"/>
                  </a:lnTo>
                  <a:lnTo>
                    <a:pt x="83400" y="32603"/>
                  </a:lnTo>
                  <a:lnTo>
                    <a:pt x="82779" y="61166"/>
                  </a:lnTo>
                  <a:lnTo>
                    <a:pt x="82633" y="82453"/>
                  </a:lnTo>
                  <a:lnTo>
                    <a:pt x="80670" y="112390"/>
                  </a:lnTo>
                  <a:lnTo>
                    <a:pt x="75620" y="142897"/>
                  </a:lnTo>
                  <a:lnTo>
                    <a:pt x="70985" y="165110"/>
                  </a:lnTo>
                  <a:lnTo>
                    <a:pt x="61148" y="193482"/>
                  </a:lnTo>
                  <a:lnTo>
                    <a:pt x="53451" y="219057"/>
                  </a:lnTo>
                  <a:lnTo>
                    <a:pt x="42647" y="247019"/>
                  </a:lnTo>
                  <a:lnTo>
                    <a:pt x="30505" y="272925"/>
                  </a:lnTo>
                  <a:lnTo>
                    <a:pt x="21313" y="298426"/>
                  </a:lnTo>
                  <a:lnTo>
                    <a:pt x="12702" y="323845"/>
                  </a:lnTo>
                  <a:lnTo>
                    <a:pt x="6328" y="348543"/>
                  </a:lnTo>
                  <a:lnTo>
                    <a:pt x="2794" y="370103"/>
                  </a:lnTo>
                  <a:lnTo>
                    <a:pt x="805" y="401368"/>
                  </a:lnTo>
                  <a:lnTo>
                    <a:pt x="215" y="427408"/>
                  </a:lnTo>
                  <a:lnTo>
                    <a:pt x="0" y="457597"/>
                  </a:lnTo>
                  <a:lnTo>
                    <a:pt x="1863" y="466314"/>
                  </a:lnTo>
                  <a:lnTo>
                    <a:pt x="5437" y="474287"/>
                  </a:lnTo>
                  <a:lnTo>
                    <a:pt x="6436" y="474942"/>
                  </a:lnTo>
                  <a:lnTo>
                    <a:pt x="9427" y="475669"/>
                  </a:lnTo>
                  <a:lnTo>
                    <a:pt x="10507" y="473746"/>
                  </a:lnTo>
                  <a:lnTo>
                    <a:pt x="16842" y="446675"/>
                  </a:lnTo>
                  <a:lnTo>
                    <a:pt x="19017" y="412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18"/>
            <p:cNvSpPr/>
            <p:nvPr/>
          </p:nvSpPr>
          <p:spPr>
            <a:xfrm>
              <a:off x="3747825" y="4332112"/>
              <a:ext cx="170126" cy="163435"/>
            </a:xfrm>
            <a:custGeom>
              <a:rect b="b" l="l" r="r" t="t"/>
              <a:pathLst>
                <a:path extrusionOk="0" h="163435" w="170126">
                  <a:moveTo>
                    <a:pt x="157425" y="23988"/>
                  </a:moveTo>
                  <a:lnTo>
                    <a:pt x="157425" y="23988"/>
                  </a:lnTo>
                  <a:lnTo>
                    <a:pt x="154054" y="23988"/>
                  </a:lnTo>
                  <a:lnTo>
                    <a:pt x="150518" y="22107"/>
                  </a:lnTo>
                  <a:lnTo>
                    <a:pt x="130985" y="9499"/>
                  </a:lnTo>
                  <a:lnTo>
                    <a:pt x="103191" y="974"/>
                  </a:lnTo>
                  <a:lnTo>
                    <a:pt x="83108" y="0"/>
                  </a:lnTo>
                  <a:lnTo>
                    <a:pt x="66183" y="4573"/>
                  </a:lnTo>
                  <a:lnTo>
                    <a:pt x="37776" y="18402"/>
                  </a:lnTo>
                  <a:lnTo>
                    <a:pt x="25931" y="26444"/>
                  </a:lnTo>
                  <a:lnTo>
                    <a:pt x="12578" y="43105"/>
                  </a:lnTo>
                  <a:lnTo>
                    <a:pt x="1656" y="60555"/>
                  </a:lnTo>
                  <a:lnTo>
                    <a:pt x="0" y="70579"/>
                  </a:lnTo>
                  <a:lnTo>
                    <a:pt x="2438" y="84751"/>
                  </a:lnTo>
                  <a:lnTo>
                    <a:pt x="10265" y="112813"/>
                  </a:lnTo>
                  <a:lnTo>
                    <a:pt x="16526" y="120145"/>
                  </a:lnTo>
                  <a:lnTo>
                    <a:pt x="44901" y="142836"/>
                  </a:lnTo>
                  <a:lnTo>
                    <a:pt x="73210" y="157179"/>
                  </a:lnTo>
                  <a:lnTo>
                    <a:pt x="99946" y="162402"/>
                  </a:lnTo>
                  <a:lnTo>
                    <a:pt x="128563" y="163434"/>
                  </a:lnTo>
                  <a:lnTo>
                    <a:pt x="141739" y="162907"/>
                  </a:lnTo>
                  <a:lnTo>
                    <a:pt x="157011" y="158596"/>
                  </a:lnTo>
                  <a:lnTo>
                    <a:pt x="170125" y="15098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18"/>
            <p:cNvSpPr/>
            <p:nvPr/>
          </p:nvSpPr>
          <p:spPr>
            <a:xfrm>
              <a:off x="3950260" y="4371186"/>
              <a:ext cx="215341" cy="189756"/>
            </a:xfrm>
            <a:custGeom>
              <a:rect b="b" l="l" r="r" t="t"/>
              <a:pathLst>
                <a:path extrusionOk="0" h="189756" w="215341">
                  <a:moveTo>
                    <a:pt x="189940" y="42064"/>
                  </a:moveTo>
                  <a:lnTo>
                    <a:pt x="189940" y="42064"/>
                  </a:lnTo>
                  <a:lnTo>
                    <a:pt x="179095" y="27561"/>
                  </a:lnTo>
                  <a:lnTo>
                    <a:pt x="154619" y="6122"/>
                  </a:lnTo>
                  <a:lnTo>
                    <a:pt x="143903" y="1395"/>
                  </a:lnTo>
                  <a:lnTo>
                    <a:pt x="131379" y="0"/>
                  </a:lnTo>
                  <a:lnTo>
                    <a:pt x="102224" y="4853"/>
                  </a:lnTo>
                  <a:lnTo>
                    <a:pt x="82341" y="12459"/>
                  </a:lnTo>
                  <a:lnTo>
                    <a:pt x="50828" y="30877"/>
                  </a:lnTo>
                  <a:lnTo>
                    <a:pt x="23010" y="61804"/>
                  </a:lnTo>
                  <a:lnTo>
                    <a:pt x="5820" y="83279"/>
                  </a:lnTo>
                  <a:lnTo>
                    <a:pt x="1331" y="100138"/>
                  </a:lnTo>
                  <a:lnTo>
                    <a:pt x="0" y="111795"/>
                  </a:lnTo>
                  <a:lnTo>
                    <a:pt x="6348" y="126460"/>
                  </a:lnTo>
                  <a:lnTo>
                    <a:pt x="15211" y="134372"/>
                  </a:lnTo>
                  <a:lnTo>
                    <a:pt x="20537" y="137469"/>
                  </a:lnTo>
                  <a:lnTo>
                    <a:pt x="32100" y="139030"/>
                  </a:lnTo>
                  <a:lnTo>
                    <a:pt x="56154" y="135941"/>
                  </a:lnTo>
                  <a:lnTo>
                    <a:pt x="80685" y="130557"/>
                  </a:lnTo>
                  <a:lnTo>
                    <a:pt x="108055" y="115963"/>
                  </a:lnTo>
                  <a:lnTo>
                    <a:pt x="132922" y="102183"/>
                  </a:lnTo>
                  <a:lnTo>
                    <a:pt x="163146" y="74780"/>
                  </a:lnTo>
                  <a:lnTo>
                    <a:pt x="180979" y="58042"/>
                  </a:lnTo>
                  <a:lnTo>
                    <a:pt x="185487" y="56221"/>
                  </a:lnTo>
                  <a:lnTo>
                    <a:pt x="186972" y="55029"/>
                  </a:lnTo>
                  <a:lnTo>
                    <a:pt x="189061" y="51393"/>
                  </a:lnTo>
                  <a:lnTo>
                    <a:pt x="189354" y="51811"/>
                  </a:lnTo>
                  <a:lnTo>
                    <a:pt x="189824" y="54181"/>
                  </a:lnTo>
                  <a:lnTo>
                    <a:pt x="176110" y="82317"/>
                  </a:lnTo>
                  <a:lnTo>
                    <a:pt x="169682" y="98759"/>
                  </a:lnTo>
                  <a:lnTo>
                    <a:pt x="166769" y="125028"/>
                  </a:lnTo>
                  <a:lnTo>
                    <a:pt x="173579" y="151183"/>
                  </a:lnTo>
                  <a:lnTo>
                    <a:pt x="182897" y="169410"/>
                  </a:lnTo>
                  <a:lnTo>
                    <a:pt x="203628" y="189518"/>
                  </a:lnTo>
                  <a:lnTo>
                    <a:pt x="206121" y="189755"/>
                  </a:lnTo>
                  <a:lnTo>
                    <a:pt x="208488" y="188503"/>
                  </a:lnTo>
                  <a:lnTo>
                    <a:pt x="215340" y="18176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18"/>
            <p:cNvSpPr/>
            <p:nvPr/>
          </p:nvSpPr>
          <p:spPr>
            <a:xfrm>
              <a:off x="4070350" y="4222750"/>
              <a:ext cx="95251" cy="95251"/>
            </a:xfrm>
            <a:custGeom>
              <a:rect b="b" l="l" r="r" t="t"/>
              <a:pathLst>
                <a:path extrusionOk="0" h="95251" w="95251">
                  <a:moveTo>
                    <a:pt x="95250" y="0"/>
                  </a:moveTo>
                  <a:lnTo>
                    <a:pt x="95250" y="0"/>
                  </a:lnTo>
                  <a:lnTo>
                    <a:pt x="65396" y="29854"/>
                  </a:lnTo>
                  <a:lnTo>
                    <a:pt x="36768" y="56601"/>
                  </a:lnTo>
                  <a:lnTo>
                    <a:pt x="8389" y="80773"/>
                  </a:lnTo>
                  <a:lnTo>
                    <a:pt x="3728" y="87169"/>
                  </a:lnTo>
                  <a:lnTo>
                    <a:pt x="0" y="95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18"/>
            <p:cNvSpPr/>
            <p:nvPr/>
          </p:nvSpPr>
          <p:spPr>
            <a:xfrm>
              <a:off x="4199154" y="4369273"/>
              <a:ext cx="144247" cy="202728"/>
            </a:xfrm>
            <a:custGeom>
              <a:rect b="b" l="l" r="r" t="t"/>
              <a:pathLst>
                <a:path extrusionOk="0" h="202728" w="144247">
                  <a:moveTo>
                    <a:pt x="93446" y="50327"/>
                  </a:moveTo>
                  <a:lnTo>
                    <a:pt x="93446" y="50327"/>
                  </a:lnTo>
                  <a:lnTo>
                    <a:pt x="96817" y="50327"/>
                  </a:lnTo>
                  <a:lnTo>
                    <a:pt x="105655" y="43585"/>
                  </a:lnTo>
                  <a:lnTo>
                    <a:pt x="109456" y="38394"/>
                  </a:lnTo>
                  <a:lnTo>
                    <a:pt x="111145" y="33029"/>
                  </a:lnTo>
                  <a:lnTo>
                    <a:pt x="112318" y="14017"/>
                  </a:lnTo>
                  <a:lnTo>
                    <a:pt x="110535" y="7613"/>
                  </a:lnTo>
                  <a:lnTo>
                    <a:pt x="109072" y="4918"/>
                  </a:lnTo>
                  <a:lnTo>
                    <a:pt x="106686" y="3121"/>
                  </a:lnTo>
                  <a:lnTo>
                    <a:pt x="100271" y="1124"/>
                  </a:lnTo>
                  <a:lnTo>
                    <a:pt x="85355" y="0"/>
                  </a:lnTo>
                  <a:lnTo>
                    <a:pt x="60788" y="6409"/>
                  </a:lnTo>
                  <a:lnTo>
                    <a:pt x="31220" y="23394"/>
                  </a:lnTo>
                  <a:lnTo>
                    <a:pt x="26562" y="26022"/>
                  </a:lnTo>
                  <a:lnTo>
                    <a:pt x="3758" y="56056"/>
                  </a:lnTo>
                  <a:lnTo>
                    <a:pt x="668" y="65574"/>
                  </a:lnTo>
                  <a:lnTo>
                    <a:pt x="0" y="76153"/>
                  </a:lnTo>
                  <a:lnTo>
                    <a:pt x="3591" y="89337"/>
                  </a:lnTo>
                  <a:lnTo>
                    <a:pt x="7179" y="95416"/>
                  </a:lnTo>
                  <a:lnTo>
                    <a:pt x="10535" y="97320"/>
                  </a:lnTo>
                  <a:lnTo>
                    <a:pt x="19907" y="99434"/>
                  </a:lnTo>
                  <a:lnTo>
                    <a:pt x="37084" y="97255"/>
                  </a:lnTo>
                  <a:lnTo>
                    <a:pt x="55579" y="88769"/>
                  </a:lnTo>
                  <a:lnTo>
                    <a:pt x="86724" y="62892"/>
                  </a:lnTo>
                  <a:lnTo>
                    <a:pt x="97188" y="42696"/>
                  </a:lnTo>
                  <a:lnTo>
                    <a:pt x="105755" y="14175"/>
                  </a:lnTo>
                  <a:lnTo>
                    <a:pt x="105180" y="13526"/>
                  </a:lnTo>
                  <a:lnTo>
                    <a:pt x="102659" y="12804"/>
                  </a:lnTo>
                  <a:lnTo>
                    <a:pt x="101705" y="14023"/>
                  </a:lnTo>
                  <a:lnTo>
                    <a:pt x="100361" y="23186"/>
                  </a:lnTo>
                  <a:lnTo>
                    <a:pt x="96500" y="50934"/>
                  </a:lnTo>
                  <a:lnTo>
                    <a:pt x="93344" y="81622"/>
                  </a:lnTo>
                  <a:lnTo>
                    <a:pt x="89966" y="110008"/>
                  </a:lnTo>
                  <a:lnTo>
                    <a:pt x="92807" y="136606"/>
                  </a:lnTo>
                  <a:lnTo>
                    <a:pt x="96219" y="153820"/>
                  </a:lnTo>
                  <a:lnTo>
                    <a:pt x="103851" y="167114"/>
                  </a:lnTo>
                  <a:lnTo>
                    <a:pt x="132273" y="197014"/>
                  </a:lnTo>
                  <a:lnTo>
                    <a:pt x="144246" y="20272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iagram&#10;&#10;Description automatically generated" id="736" name="Google Shape;736;g314a3168635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910" y="0"/>
            <a:ext cx="54313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g314a3168635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g314a3168635_0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9" name="Google Shape;739;g314a3168635_0_0"/>
          <p:cNvSpPr/>
          <p:nvPr/>
        </p:nvSpPr>
        <p:spPr>
          <a:xfrm>
            <a:off x="2571750" y="2565401"/>
            <a:ext cx="722986" cy="38100"/>
          </a:xfrm>
          <a:custGeom>
            <a:rect b="b" l="l" r="r" t="t"/>
            <a:pathLst>
              <a:path extrusionOk="0" h="38100" w="722986">
                <a:moveTo>
                  <a:pt x="0" y="6349"/>
                </a:moveTo>
                <a:lnTo>
                  <a:pt x="0" y="6349"/>
                </a:lnTo>
                <a:lnTo>
                  <a:pt x="31037" y="6349"/>
                </a:lnTo>
                <a:lnTo>
                  <a:pt x="40401" y="6349"/>
                </a:lnTo>
                <a:lnTo>
                  <a:pt x="44532" y="8230"/>
                </a:lnTo>
                <a:lnTo>
                  <a:pt x="46621" y="9720"/>
                </a:lnTo>
                <a:lnTo>
                  <a:pt x="76367" y="17609"/>
                </a:lnTo>
                <a:lnTo>
                  <a:pt x="106641" y="23949"/>
                </a:lnTo>
                <a:lnTo>
                  <a:pt x="138261" y="30298"/>
                </a:lnTo>
                <a:lnTo>
                  <a:pt x="170000" y="33503"/>
                </a:lnTo>
                <a:lnTo>
                  <a:pt x="185602" y="36737"/>
                </a:lnTo>
                <a:lnTo>
                  <a:pt x="215470" y="37979"/>
                </a:lnTo>
                <a:lnTo>
                  <a:pt x="245508" y="38092"/>
                </a:lnTo>
                <a:lnTo>
                  <a:pt x="276586" y="38098"/>
                </a:lnTo>
                <a:lnTo>
                  <a:pt x="306216" y="38099"/>
                </a:lnTo>
                <a:lnTo>
                  <a:pt x="335602" y="38099"/>
                </a:lnTo>
                <a:lnTo>
                  <a:pt x="367096" y="32010"/>
                </a:lnTo>
                <a:lnTo>
                  <a:pt x="373175" y="29984"/>
                </a:lnTo>
                <a:lnTo>
                  <a:pt x="378933" y="27437"/>
                </a:lnTo>
                <a:lnTo>
                  <a:pt x="408621" y="25478"/>
                </a:lnTo>
                <a:lnTo>
                  <a:pt x="416324" y="23553"/>
                </a:lnTo>
                <a:lnTo>
                  <a:pt x="424628" y="20383"/>
                </a:lnTo>
                <a:lnTo>
                  <a:pt x="456062" y="15701"/>
                </a:lnTo>
                <a:lnTo>
                  <a:pt x="487742" y="9406"/>
                </a:lnTo>
                <a:lnTo>
                  <a:pt x="501212" y="6751"/>
                </a:lnTo>
                <a:lnTo>
                  <a:pt x="517245" y="5696"/>
                </a:lnTo>
                <a:lnTo>
                  <a:pt x="539238" y="394"/>
                </a:lnTo>
                <a:lnTo>
                  <a:pt x="569598" y="14"/>
                </a:lnTo>
                <a:lnTo>
                  <a:pt x="597927" y="0"/>
                </a:lnTo>
                <a:lnTo>
                  <a:pt x="605823" y="705"/>
                </a:lnTo>
                <a:lnTo>
                  <a:pt x="631512" y="5760"/>
                </a:lnTo>
                <a:lnTo>
                  <a:pt x="661334" y="6314"/>
                </a:lnTo>
                <a:lnTo>
                  <a:pt x="687836" y="7053"/>
                </a:lnTo>
                <a:lnTo>
                  <a:pt x="700327" y="11816"/>
                </a:lnTo>
                <a:lnTo>
                  <a:pt x="716288" y="12676"/>
                </a:lnTo>
                <a:lnTo>
                  <a:pt x="716709" y="11978"/>
                </a:lnTo>
                <a:lnTo>
                  <a:pt x="717176" y="9321"/>
                </a:lnTo>
                <a:lnTo>
                  <a:pt x="718006" y="8330"/>
                </a:lnTo>
                <a:lnTo>
                  <a:pt x="722985" y="6610"/>
                </a:lnTo>
                <a:lnTo>
                  <a:pt x="711200" y="6349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0" name="Google Shape;740;g314a3168635_0_0"/>
          <p:cNvGrpSpPr/>
          <p:nvPr/>
        </p:nvGrpSpPr>
        <p:grpSpPr>
          <a:xfrm>
            <a:off x="2603523" y="558805"/>
            <a:ext cx="406378" cy="380952"/>
            <a:chOff x="2603523" y="558805"/>
            <a:chExt cx="406378" cy="380952"/>
          </a:xfrm>
        </p:grpSpPr>
        <p:sp>
          <p:nvSpPr>
            <p:cNvPr id="741" name="Google Shape;741;g314a3168635_0_0"/>
            <p:cNvSpPr/>
            <p:nvPr/>
          </p:nvSpPr>
          <p:spPr>
            <a:xfrm>
              <a:off x="2959100" y="800100"/>
              <a:ext cx="50801" cy="139657"/>
            </a:xfrm>
            <a:custGeom>
              <a:rect b="b" l="l" r="r" t="t"/>
              <a:pathLst>
                <a:path extrusionOk="0" h="139657" w="50801">
                  <a:moveTo>
                    <a:pt x="0" y="0"/>
                  </a:moveTo>
                  <a:lnTo>
                    <a:pt x="0" y="0"/>
                  </a:lnTo>
                  <a:lnTo>
                    <a:pt x="5026" y="20722"/>
                  </a:lnTo>
                  <a:lnTo>
                    <a:pt x="6175" y="52431"/>
                  </a:lnTo>
                  <a:lnTo>
                    <a:pt x="5593" y="78643"/>
                  </a:lnTo>
                  <a:lnTo>
                    <a:pt x="1314" y="105297"/>
                  </a:lnTo>
                  <a:lnTo>
                    <a:pt x="259" y="124359"/>
                  </a:lnTo>
                  <a:lnTo>
                    <a:pt x="1997" y="131236"/>
                  </a:lnTo>
                  <a:lnTo>
                    <a:pt x="5490" y="138028"/>
                  </a:lnTo>
                  <a:lnTo>
                    <a:pt x="6482" y="138585"/>
                  </a:lnTo>
                  <a:lnTo>
                    <a:pt x="13144" y="139480"/>
                  </a:lnTo>
                  <a:lnTo>
                    <a:pt x="21255" y="139656"/>
                  </a:lnTo>
                  <a:lnTo>
                    <a:pt x="23342" y="138260"/>
                  </a:lnTo>
                  <a:lnTo>
                    <a:pt x="33874" y="125391"/>
                  </a:lnTo>
                  <a:lnTo>
                    <a:pt x="36222" y="118994"/>
                  </a:lnTo>
                  <a:lnTo>
                    <a:pt x="37971" y="112153"/>
                  </a:lnTo>
                  <a:lnTo>
                    <a:pt x="43457" y="103129"/>
                  </a:lnTo>
                  <a:lnTo>
                    <a:pt x="45890" y="102280"/>
                  </a:lnTo>
                  <a:lnTo>
                    <a:pt x="50800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g314a3168635_0_0"/>
            <p:cNvSpPr/>
            <p:nvPr/>
          </p:nvSpPr>
          <p:spPr>
            <a:xfrm>
              <a:off x="2933700" y="838200"/>
              <a:ext cx="76201" cy="12701"/>
            </a:xfrm>
            <a:custGeom>
              <a:rect b="b" l="l" r="r" t="t"/>
              <a:pathLst>
                <a:path extrusionOk="0" h="12701" w="76201">
                  <a:moveTo>
                    <a:pt x="0" y="12700"/>
                  </a:moveTo>
                  <a:lnTo>
                    <a:pt x="0" y="12700"/>
                  </a:lnTo>
                  <a:lnTo>
                    <a:pt x="27136" y="12700"/>
                  </a:lnTo>
                  <a:lnTo>
                    <a:pt x="58415" y="6938"/>
                  </a:lnTo>
                  <a:lnTo>
                    <a:pt x="64298" y="6612"/>
                  </a:lnTo>
                  <a:lnTo>
                    <a:pt x="69263" y="4585"/>
                  </a:lnTo>
                  <a:lnTo>
                    <a:pt x="762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g314a3168635_0_0"/>
            <p:cNvSpPr/>
            <p:nvPr/>
          </p:nvSpPr>
          <p:spPr>
            <a:xfrm>
              <a:off x="2857878" y="833333"/>
              <a:ext cx="69473" cy="85977"/>
            </a:xfrm>
            <a:custGeom>
              <a:rect b="b" l="l" r="r" t="t"/>
              <a:pathLst>
                <a:path extrusionOk="0" h="85977" w="69473">
                  <a:moveTo>
                    <a:pt x="44072" y="23917"/>
                  </a:moveTo>
                  <a:lnTo>
                    <a:pt x="44072" y="23917"/>
                  </a:lnTo>
                  <a:lnTo>
                    <a:pt x="44072" y="20546"/>
                  </a:lnTo>
                  <a:lnTo>
                    <a:pt x="40701" y="11708"/>
                  </a:lnTo>
                  <a:lnTo>
                    <a:pt x="35234" y="3523"/>
                  </a:lnTo>
                  <a:lnTo>
                    <a:pt x="29325" y="742"/>
                  </a:lnTo>
                  <a:lnTo>
                    <a:pt x="25774" y="0"/>
                  </a:lnTo>
                  <a:lnTo>
                    <a:pt x="22701" y="211"/>
                  </a:lnTo>
                  <a:lnTo>
                    <a:pt x="17405" y="2327"/>
                  </a:lnTo>
                  <a:lnTo>
                    <a:pt x="10457" y="7486"/>
                  </a:lnTo>
                  <a:lnTo>
                    <a:pt x="3929" y="16853"/>
                  </a:lnTo>
                  <a:lnTo>
                    <a:pt x="898" y="28566"/>
                  </a:lnTo>
                  <a:lnTo>
                    <a:pt x="0" y="40974"/>
                  </a:lnTo>
                  <a:lnTo>
                    <a:pt x="1671" y="47490"/>
                  </a:lnTo>
                  <a:lnTo>
                    <a:pt x="3105" y="50216"/>
                  </a:lnTo>
                  <a:lnTo>
                    <a:pt x="4766" y="52033"/>
                  </a:lnTo>
                  <a:lnTo>
                    <a:pt x="8494" y="54052"/>
                  </a:lnTo>
                  <a:lnTo>
                    <a:pt x="14384" y="53068"/>
                  </a:lnTo>
                  <a:lnTo>
                    <a:pt x="23751" y="48547"/>
                  </a:lnTo>
                  <a:lnTo>
                    <a:pt x="29867" y="44069"/>
                  </a:lnTo>
                  <a:lnTo>
                    <a:pt x="41410" y="22075"/>
                  </a:lnTo>
                  <a:lnTo>
                    <a:pt x="43283" y="15453"/>
                  </a:lnTo>
                  <a:lnTo>
                    <a:pt x="43546" y="15452"/>
                  </a:lnTo>
                  <a:lnTo>
                    <a:pt x="43721" y="16157"/>
                  </a:lnTo>
                  <a:lnTo>
                    <a:pt x="38574" y="35120"/>
                  </a:lnTo>
                  <a:lnTo>
                    <a:pt x="38596" y="52262"/>
                  </a:lnTo>
                  <a:lnTo>
                    <a:pt x="42842" y="67828"/>
                  </a:lnTo>
                  <a:lnTo>
                    <a:pt x="50597" y="80124"/>
                  </a:lnTo>
                  <a:lnTo>
                    <a:pt x="54733" y="84176"/>
                  </a:lnTo>
                  <a:lnTo>
                    <a:pt x="58923" y="85976"/>
                  </a:lnTo>
                  <a:lnTo>
                    <a:pt x="61028" y="85751"/>
                  </a:lnTo>
                  <a:lnTo>
                    <a:pt x="69472" y="8106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g314a3168635_0_0"/>
            <p:cNvSpPr/>
            <p:nvPr/>
          </p:nvSpPr>
          <p:spPr>
            <a:xfrm>
              <a:off x="2763217" y="768350"/>
              <a:ext cx="49834" cy="139701"/>
            </a:xfrm>
            <a:custGeom>
              <a:rect b="b" l="l" r="r" t="t"/>
              <a:pathLst>
                <a:path extrusionOk="0" h="139701" w="49834">
                  <a:moveTo>
                    <a:pt x="24433" y="0"/>
                  </a:moveTo>
                  <a:lnTo>
                    <a:pt x="24433" y="0"/>
                  </a:lnTo>
                  <a:lnTo>
                    <a:pt x="25139" y="6481"/>
                  </a:lnTo>
                  <a:lnTo>
                    <a:pt x="27804" y="15580"/>
                  </a:lnTo>
                  <a:lnTo>
                    <a:pt x="25831" y="45150"/>
                  </a:lnTo>
                  <a:lnTo>
                    <a:pt x="24142" y="76172"/>
                  </a:lnTo>
                  <a:lnTo>
                    <a:pt x="19020" y="106718"/>
                  </a:lnTo>
                  <a:lnTo>
                    <a:pt x="16618" y="112812"/>
                  </a:lnTo>
                  <a:lnTo>
                    <a:pt x="8648" y="123562"/>
                  </a:lnTo>
                  <a:lnTo>
                    <a:pt x="7560" y="124003"/>
                  </a:lnTo>
                  <a:lnTo>
                    <a:pt x="6834" y="123591"/>
                  </a:lnTo>
                  <a:lnTo>
                    <a:pt x="5323" y="121251"/>
                  </a:lnTo>
                  <a:lnTo>
                    <a:pt x="2298" y="117860"/>
                  </a:lnTo>
                  <a:lnTo>
                    <a:pt x="484" y="112119"/>
                  </a:lnTo>
                  <a:lnTo>
                    <a:pt x="0" y="108613"/>
                  </a:lnTo>
                  <a:lnTo>
                    <a:pt x="1344" y="102835"/>
                  </a:lnTo>
                  <a:lnTo>
                    <a:pt x="16056" y="81056"/>
                  </a:lnTo>
                  <a:lnTo>
                    <a:pt x="29933" y="73469"/>
                  </a:lnTo>
                  <a:lnTo>
                    <a:pt x="41968" y="70168"/>
                  </a:lnTo>
                  <a:lnTo>
                    <a:pt x="46405" y="76686"/>
                  </a:lnTo>
                  <a:lnTo>
                    <a:pt x="48818" y="87555"/>
                  </a:lnTo>
                  <a:lnTo>
                    <a:pt x="49774" y="116462"/>
                  </a:lnTo>
                  <a:lnTo>
                    <a:pt x="49833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g314a3168635_0_0"/>
            <p:cNvSpPr/>
            <p:nvPr/>
          </p:nvSpPr>
          <p:spPr>
            <a:xfrm>
              <a:off x="2603523" y="806450"/>
              <a:ext cx="165078" cy="101575"/>
            </a:xfrm>
            <a:custGeom>
              <a:rect b="b" l="l" r="r" t="t"/>
              <a:pathLst>
                <a:path extrusionOk="0" h="101575" w="165078">
                  <a:moveTo>
                    <a:pt x="12677" y="0"/>
                  </a:moveTo>
                  <a:lnTo>
                    <a:pt x="12677" y="0"/>
                  </a:lnTo>
                  <a:lnTo>
                    <a:pt x="6350" y="0"/>
                  </a:lnTo>
                  <a:lnTo>
                    <a:pt x="6334" y="3371"/>
                  </a:lnTo>
                  <a:lnTo>
                    <a:pt x="4449" y="6907"/>
                  </a:lnTo>
                  <a:lnTo>
                    <a:pt x="1964" y="10831"/>
                  </a:lnTo>
                  <a:lnTo>
                    <a:pt x="369" y="19099"/>
                  </a:lnTo>
                  <a:lnTo>
                    <a:pt x="0" y="33870"/>
                  </a:lnTo>
                  <a:lnTo>
                    <a:pt x="1869" y="38101"/>
                  </a:lnTo>
                  <a:lnTo>
                    <a:pt x="4346" y="42334"/>
                  </a:lnTo>
                  <a:lnTo>
                    <a:pt x="5740" y="49389"/>
                  </a:lnTo>
                  <a:lnTo>
                    <a:pt x="6304" y="71705"/>
                  </a:lnTo>
                  <a:lnTo>
                    <a:pt x="8198" y="76084"/>
                  </a:lnTo>
                  <a:lnTo>
                    <a:pt x="10686" y="80382"/>
                  </a:lnTo>
                  <a:lnTo>
                    <a:pt x="12284" y="88890"/>
                  </a:lnTo>
                  <a:lnTo>
                    <a:pt x="12599" y="93994"/>
                  </a:lnTo>
                  <a:lnTo>
                    <a:pt x="18763" y="101306"/>
                  </a:lnTo>
                  <a:lnTo>
                    <a:pt x="27842" y="101574"/>
                  </a:lnTo>
                  <a:lnTo>
                    <a:pt x="29137" y="100877"/>
                  </a:lnTo>
                  <a:lnTo>
                    <a:pt x="30000" y="99707"/>
                  </a:lnTo>
                  <a:lnTo>
                    <a:pt x="30576" y="98221"/>
                  </a:lnTo>
                  <a:lnTo>
                    <a:pt x="31665" y="97231"/>
                  </a:lnTo>
                  <a:lnTo>
                    <a:pt x="34757" y="96130"/>
                  </a:lnTo>
                  <a:lnTo>
                    <a:pt x="35864" y="95131"/>
                  </a:lnTo>
                  <a:lnTo>
                    <a:pt x="41157" y="86489"/>
                  </a:lnTo>
                  <a:lnTo>
                    <a:pt x="54361" y="71949"/>
                  </a:lnTo>
                  <a:lnTo>
                    <a:pt x="55898" y="67726"/>
                  </a:lnTo>
                  <a:lnTo>
                    <a:pt x="57013" y="66317"/>
                  </a:lnTo>
                  <a:lnTo>
                    <a:pt x="61248" y="63629"/>
                  </a:lnTo>
                  <a:lnTo>
                    <a:pt x="63390" y="57444"/>
                  </a:lnTo>
                  <a:lnTo>
                    <a:pt x="66823" y="57237"/>
                  </a:lnTo>
                  <a:lnTo>
                    <a:pt x="67824" y="57914"/>
                  </a:lnTo>
                  <a:lnTo>
                    <a:pt x="68491" y="59070"/>
                  </a:lnTo>
                  <a:lnTo>
                    <a:pt x="69749" y="63241"/>
                  </a:lnTo>
                  <a:lnTo>
                    <a:pt x="69804" y="66794"/>
                  </a:lnTo>
                  <a:lnTo>
                    <a:pt x="70517" y="67813"/>
                  </a:lnTo>
                  <a:lnTo>
                    <a:pt x="71698" y="68492"/>
                  </a:lnTo>
                  <a:lnTo>
                    <a:pt x="73191" y="68945"/>
                  </a:lnTo>
                  <a:lnTo>
                    <a:pt x="74186" y="69952"/>
                  </a:lnTo>
                  <a:lnTo>
                    <a:pt x="75292" y="72953"/>
                  </a:lnTo>
                  <a:lnTo>
                    <a:pt x="76867" y="87389"/>
                  </a:lnTo>
                  <a:lnTo>
                    <a:pt x="79541" y="91286"/>
                  </a:lnTo>
                  <a:lnTo>
                    <a:pt x="83081" y="93488"/>
                  </a:lnTo>
                  <a:lnTo>
                    <a:pt x="87732" y="94902"/>
                  </a:lnTo>
                  <a:lnTo>
                    <a:pt x="98084" y="90112"/>
                  </a:lnTo>
                  <a:lnTo>
                    <a:pt x="103082" y="86381"/>
                  </a:lnTo>
                  <a:lnTo>
                    <a:pt x="128195" y="56167"/>
                  </a:lnTo>
                  <a:lnTo>
                    <a:pt x="141440" y="39573"/>
                  </a:lnTo>
                  <a:lnTo>
                    <a:pt x="147516" y="34521"/>
                  </a:lnTo>
                  <a:lnTo>
                    <a:pt x="151642" y="28416"/>
                  </a:lnTo>
                  <a:lnTo>
                    <a:pt x="157655" y="25797"/>
                  </a:lnTo>
                  <a:lnTo>
                    <a:pt x="158250" y="23695"/>
                  </a:lnTo>
                  <a:lnTo>
                    <a:pt x="158409" y="22147"/>
                  </a:lnTo>
                  <a:lnTo>
                    <a:pt x="159221" y="21114"/>
                  </a:lnTo>
                  <a:lnTo>
                    <a:pt x="165077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g314a3168635_0_0"/>
            <p:cNvSpPr/>
            <p:nvPr/>
          </p:nvSpPr>
          <p:spPr>
            <a:xfrm>
              <a:off x="2609850" y="558805"/>
              <a:ext cx="381001" cy="12696"/>
            </a:xfrm>
            <a:custGeom>
              <a:rect b="b" l="l" r="r" t="t"/>
              <a:pathLst>
                <a:path extrusionOk="0" h="12696" w="381001">
                  <a:moveTo>
                    <a:pt x="0" y="12695"/>
                  </a:moveTo>
                  <a:lnTo>
                    <a:pt x="0" y="12695"/>
                  </a:lnTo>
                  <a:lnTo>
                    <a:pt x="3371" y="12695"/>
                  </a:lnTo>
                  <a:lnTo>
                    <a:pt x="4364" y="11989"/>
                  </a:lnTo>
                  <a:lnTo>
                    <a:pt x="5026" y="10814"/>
                  </a:lnTo>
                  <a:lnTo>
                    <a:pt x="6088" y="7228"/>
                  </a:lnTo>
                  <a:lnTo>
                    <a:pt x="8115" y="6737"/>
                  </a:lnTo>
                  <a:lnTo>
                    <a:pt x="27804" y="6346"/>
                  </a:lnTo>
                  <a:lnTo>
                    <a:pt x="31878" y="8227"/>
                  </a:lnTo>
                  <a:lnTo>
                    <a:pt x="36040" y="10709"/>
                  </a:lnTo>
                  <a:lnTo>
                    <a:pt x="44461" y="12303"/>
                  </a:lnTo>
                  <a:lnTo>
                    <a:pt x="75320" y="12690"/>
                  </a:lnTo>
                  <a:lnTo>
                    <a:pt x="106186" y="12695"/>
                  </a:lnTo>
                  <a:lnTo>
                    <a:pt x="136119" y="11989"/>
                  </a:lnTo>
                  <a:lnTo>
                    <a:pt x="158231" y="6737"/>
                  </a:lnTo>
                  <a:lnTo>
                    <a:pt x="189367" y="6352"/>
                  </a:lnTo>
                  <a:lnTo>
                    <a:pt x="218382" y="6345"/>
                  </a:lnTo>
                  <a:lnTo>
                    <a:pt x="249659" y="6345"/>
                  </a:lnTo>
                  <a:lnTo>
                    <a:pt x="280939" y="6345"/>
                  </a:lnTo>
                  <a:lnTo>
                    <a:pt x="289021" y="4464"/>
                  </a:lnTo>
                  <a:lnTo>
                    <a:pt x="297538" y="1319"/>
                  </a:lnTo>
                  <a:lnTo>
                    <a:pt x="318681" y="73"/>
                  </a:lnTo>
                  <a:lnTo>
                    <a:pt x="323434" y="1911"/>
                  </a:lnTo>
                  <a:lnTo>
                    <a:pt x="325689" y="3389"/>
                  </a:lnTo>
                  <a:lnTo>
                    <a:pt x="327898" y="3669"/>
                  </a:lnTo>
                  <a:lnTo>
                    <a:pt x="349118" y="31"/>
                  </a:lnTo>
                  <a:lnTo>
                    <a:pt x="357978" y="0"/>
                  </a:lnTo>
                  <a:lnTo>
                    <a:pt x="362066" y="1879"/>
                  </a:lnTo>
                  <a:lnTo>
                    <a:pt x="366235" y="4360"/>
                  </a:lnTo>
                  <a:lnTo>
                    <a:pt x="374660" y="5953"/>
                  </a:lnTo>
                  <a:lnTo>
                    <a:pt x="381000" y="634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7" name="Google Shape;747;g314a3168635_0_0"/>
          <p:cNvSpPr/>
          <p:nvPr/>
        </p:nvSpPr>
        <p:spPr>
          <a:xfrm>
            <a:off x="4610179" y="6419850"/>
            <a:ext cx="101519" cy="38101"/>
          </a:xfrm>
          <a:custGeom>
            <a:rect b="b" l="l" r="r" t="t"/>
            <a:pathLst>
              <a:path extrusionOk="0" h="38101" w="101519">
                <a:moveTo>
                  <a:pt x="76121" y="0"/>
                </a:moveTo>
                <a:lnTo>
                  <a:pt x="76121" y="0"/>
                </a:lnTo>
                <a:lnTo>
                  <a:pt x="82393" y="6273"/>
                </a:lnTo>
                <a:lnTo>
                  <a:pt x="58483" y="6350"/>
                </a:lnTo>
                <a:lnTo>
                  <a:pt x="42889" y="11817"/>
                </a:lnTo>
                <a:lnTo>
                  <a:pt x="33208" y="13232"/>
                </a:lnTo>
                <a:lnTo>
                  <a:pt x="16043" y="19152"/>
                </a:lnTo>
                <a:lnTo>
                  <a:pt x="14903" y="20529"/>
                </a:lnTo>
                <a:lnTo>
                  <a:pt x="14142" y="22153"/>
                </a:lnTo>
                <a:lnTo>
                  <a:pt x="12930" y="23235"/>
                </a:lnTo>
                <a:lnTo>
                  <a:pt x="7287" y="25115"/>
                </a:lnTo>
                <a:lnTo>
                  <a:pt x="6723" y="27155"/>
                </a:lnTo>
                <a:lnTo>
                  <a:pt x="6572" y="28687"/>
                </a:lnTo>
                <a:lnTo>
                  <a:pt x="5766" y="29708"/>
                </a:lnTo>
                <a:lnTo>
                  <a:pt x="190" y="31671"/>
                </a:lnTo>
                <a:lnTo>
                  <a:pt x="0" y="28355"/>
                </a:lnTo>
                <a:lnTo>
                  <a:pt x="679" y="27370"/>
                </a:lnTo>
                <a:lnTo>
                  <a:pt x="1838" y="26713"/>
                </a:lnTo>
                <a:lnTo>
                  <a:pt x="5395" y="25659"/>
                </a:lnTo>
                <a:lnTo>
                  <a:pt x="35356" y="25403"/>
                </a:lnTo>
                <a:lnTo>
                  <a:pt x="54473" y="26105"/>
                </a:lnTo>
                <a:lnTo>
                  <a:pt x="73311" y="31162"/>
                </a:lnTo>
                <a:lnTo>
                  <a:pt x="80854" y="32282"/>
                </a:lnTo>
                <a:lnTo>
                  <a:pt x="94434" y="37497"/>
                </a:lnTo>
                <a:lnTo>
                  <a:pt x="101518" y="38100"/>
                </a:lnTo>
                <a:lnTo>
                  <a:pt x="95171" y="381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g314a3168635_0_0"/>
          <p:cNvSpPr/>
          <p:nvPr/>
        </p:nvSpPr>
        <p:spPr>
          <a:xfrm>
            <a:off x="2235246" y="5257823"/>
            <a:ext cx="126812" cy="25378"/>
          </a:xfrm>
          <a:custGeom>
            <a:rect b="b" l="l" r="r" t="t"/>
            <a:pathLst>
              <a:path extrusionOk="0" h="25378" w="126812">
                <a:moveTo>
                  <a:pt x="6304" y="12677"/>
                </a:moveTo>
                <a:lnTo>
                  <a:pt x="6304" y="12677"/>
                </a:lnTo>
                <a:lnTo>
                  <a:pt x="36963" y="12677"/>
                </a:lnTo>
                <a:lnTo>
                  <a:pt x="65768" y="12677"/>
                </a:lnTo>
                <a:lnTo>
                  <a:pt x="76477" y="13382"/>
                </a:lnTo>
                <a:lnTo>
                  <a:pt x="107799" y="18635"/>
                </a:lnTo>
                <a:lnTo>
                  <a:pt x="126811" y="19025"/>
                </a:lnTo>
                <a:lnTo>
                  <a:pt x="116787" y="14663"/>
                </a:lnTo>
                <a:lnTo>
                  <a:pt x="90355" y="12939"/>
                </a:lnTo>
                <a:lnTo>
                  <a:pt x="60797" y="8364"/>
                </a:lnTo>
                <a:lnTo>
                  <a:pt x="33218" y="6595"/>
                </a:lnTo>
                <a:lnTo>
                  <a:pt x="1729" y="245"/>
                </a:lnTo>
                <a:lnTo>
                  <a:pt x="110" y="0"/>
                </a:lnTo>
                <a:lnTo>
                  <a:pt x="0" y="3355"/>
                </a:lnTo>
                <a:lnTo>
                  <a:pt x="690" y="4347"/>
                </a:lnTo>
                <a:lnTo>
                  <a:pt x="1856" y="5006"/>
                </a:lnTo>
                <a:lnTo>
                  <a:pt x="22723" y="12742"/>
                </a:lnTo>
                <a:lnTo>
                  <a:pt x="38054" y="25377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9" name="Google Shape;749;g314a3168635_0_0"/>
          <p:cNvGrpSpPr/>
          <p:nvPr/>
        </p:nvGrpSpPr>
        <p:grpSpPr>
          <a:xfrm>
            <a:off x="5742234" y="4462006"/>
            <a:ext cx="831734" cy="490212"/>
            <a:chOff x="5742234" y="4462006"/>
            <a:chExt cx="831734" cy="490212"/>
          </a:xfrm>
        </p:grpSpPr>
        <p:sp>
          <p:nvSpPr>
            <p:cNvPr id="750" name="Google Shape;750;g314a3168635_0_0"/>
            <p:cNvSpPr/>
            <p:nvPr/>
          </p:nvSpPr>
          <p:spPr>
            <a:xfrm>
              <a:off x="6438900" y="4679454"/>
              <a:ext cx="6351" cy="13197"/>
            </a:xfrm>
            <a:custGeom>
              <a:rect b="b" l="l" r="r" t="t"/>
              <a:pathLst>
                <a:path extrusionOk="0" h="13197" w="6351">
                  <a:moveTo>
                    <a:pt x="0" y="13196"/>
                  </a:moveTo>
                  <a:lnTo>
                    <a:pt x="0" y="13196"/>
                  </a:lnTo>
                  <a:lnTo>
                    <a:pt x="4364" y="810"/>
                  </a:lnTo>
                  <a:lnTo>
                    <a:pt x="5026" y="0"/>
                  </a:lnTo>
                  <a:lnTo>
                    <a:pt x="6350" y="49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g314a3168635_0_0"/>
            <p:cNvSpPr/>
            <p:nvPr/>
          </p:nvSpPr>
          <p:spPr>
            <a:xfrm>
              <a:off x="6433653" y="4819650"/>
              <a:ext cx="140315" cy="132568"/>
            </a:xfrm>
            <a:custGeom>
              <a:rect b="b" l="l" r="r" t="t"/>
              <a:pathLst>
                <a:path extrusionOk="0" h="132568" w="140315">
                  <a:moveTo>
                    <a:pt x="81447" y="0"/>
                  </a:moveTo>
                  <a:lnTo>
                    <a:pt x="81447" y="0"/>
                  </a:lnTo>
                  <a:lnTo>
                    <a:pt x="77083" y="10139"/>
                  </a:lnTo>
                  <a:lnTo>
                    <a:pt x="75979" y="17676"/>
                  </a:lnTo>
                  <a:lnTo>
                    <a:pt x="71727" y="25730"/>
                  </a:lnTo>
                  <a:lnTo>
                    <a:pt x="64240" y="35657"/>
                  </a:lnTo>
                  <a:lnTo>
                    <a:pt x="35081" y="58913"/>
                  </a:lnTo>
                  <a:lnTo>
                    <a:pt x="10910" y="73866"/>
                  </a:lnTo>
                  <a:lnTo>
                    <a:pt x="6219" y="79662"/>
                  </a:lnTo>
                  <a:lnTo>
                    <a:pt x="0" y="82170"/>
                  </a:lnTo>
                  <a:lnTo>
                    <a:pt x="2595" y="79066"/>
                  </a:lnTo>
                  <a:lnTo>
                    <a:pt x="31529" y="58776"/>
                  </a:lnTo>
                  <a:lnTo>
                    <a:pt x="57487" y="39917"/>
                  </a:lnTo>
                  <a:lnTo>
                    <a:pt x="85103" y="29992"/>
                  </a:lnTo>
                  <a:lnTo>
                    <a:pt x="109420" y="26761"/>
                  </a:lnTo>
                  <a:lnTo>
                    <a:pt x="122337" y="29768"/>
                  </a:lnTo>
                  <a:lnTo>
                    <a:pt x="127757" y="32545"/>
                  </a:lnTo>
                  <a:lnTo>
                    <a:pt x="135661" y="43157"/>
                  </a:lnTo>
                  <a:lnTo>
                    <a:pt x="138756" y="49938"/>
                  </a:lnTo>
                  <a:lnTo>
                    <a:pt x="140314" y="64999"/>
                  </a:lnTo>
                  <a:lnTo>
                    <a:pt x="137949" y="80394"/>
                  </a:lnTo>
                  <a:lnTo>
                    <a:pt x="128684" y="100256"/>
                  </a:lnTo>
                  <a:lnTo>
                    <a:pt x="108773" y="124428"/>
                  </a:lnTo>
                  <a:lnTo>
                    <a:pt x="102293" y="129384"/>
                  </a:lnTo>
                  <a:lnTo>
                    <a:pt x="94680" y="132175"/>
                  </a:lnTo>
                  <a:lnTo>
                    <a:pt x="92385" y="132567"/>
                  </a:lnTo>
                  <a:lnTo>
                    <a:pt x="90856" y="132122"/>
                  </a:lnTo>
                  <a:lnTo>
                    <a:pt x="89836" y="131121"/>
                  </a:lnTo>
                  <a:lnTo>
                    <a:pt x="87797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g314a3168635_0_0"/>
            <p:cNvSpPr/>
            <p:nvPr/>
          </p:nvSpPr>
          <p:spPr>
            <a:xfrm>
              <a:off x="6377062" y="4781550"/>
              <a:ext cx="111944" cy="103837"/>
            </a:xfrm>
            <a:custGeom>
              <a:rect b="b" l="l" r="r" t="t"/>
              <a:pathLst>
                <a:path extrusionOk="0" h="103837" w="111944">
                  <a:moveTo>
                    <a:pt x="42788" y="0"/>
                  </a:moveTo>
                  <a:lnTo>
                    <a:pt x="42788" y="0"/>
                  </a:lnTo>
                  <a:lnTo>
                    <a:pt x="39417" y="0"/>
                  </a:lnTo>
                  <a:lnTo>
                    <a:pt x="13556" y="28611"/>
                  </a:lnTo>
                  <a:lnTo>
                    <a:pt x="3944" y="42031"/>
                  </a:lnTo>
                  <a:lnTo>
                    <a:pt x="0" y="61686"/>
                  </a:lnTo>
                  <a:lnTo>
                    <a:pt x="2201" y="82012"/>
                  </a:lnTo>
                  <a:lnTo>
                    <a:pt x="5147" y="87131"/>
                  </a:lnTo>
                  <a:lnTo>
                    <a:pt x="14064" y="94699"/>
                  </a:lnTo>
                  <a:lnTo>
                    <a:pt x="34356" y="102926"/>
                  </a:lnTo>
                  <a:lnTo>
                    <a:pt x="44450" y="103836"/>
                  </a:lnTo>
                  <a:lnTo>
                    <a:pt x="75241" y="99915"/>
                  </a:lnTo>
                  <a:lnTo>
                    <a:pt x="81357" y="98360"/>
                  </a:lnTo>
                  <a:lnTo>
                    <a:pt x="90033" y="92869"/>
                  </a:lnTo>
                  <a:lnTo>
                    <a:pt x="107361" y="70112"/>
                  </a:lnTo>
                  <a:lnTo>
                    <a:pt x="110293" y="63381"/>
                  </a:lnTo>
                  <a:lnTo>
                    <a:pt x="111943" y="48883"/>
                  </a:lnTo>
                  <a:lnTo>
                    <a:pt x="109061" y="34553"/>
                  </a:lnTo>
                  <a:lnTo>
                    <a:pt x="103757" y="27587"/>
                  </a:lnTo>
                  <a:lnTo>
                    <a:pt x="88855" y="17365"/>
                  </a:lnTo>
                  <a:lnTo>
                    <a:pt x="67959" y="9257"/>
                  </a:lnTo>
                  <a:lnTo>
                    <a:pt x="58443" y="7643"/>
                  </a:lnTo>
                  <a:lnTo>
                    <a:pt x="51393" y="8806"/>
                  </a:lnTo>
                  <a:lnTo>
                    <a:pt x="48524" y="10104"/>
                  </a:lnTo>
                  <a:lnTo>
                    <a:pt x="46612" y="11675"/>
                  </a:lnTo>
                  <a:lnTo>
                    <a:pt x="44487" y="15303"/>
                  </a:lnTo>
                  <a:lnTo>
                    <a:pt x="44628" y="17257"/>
                  </a:lnTo>
                  <a:lnTo>
                    <a:pt x="49138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g314a3168635_0_0"/>
            <p:cNvSpPr/>
            <p:nvPr/>
          </p:nvSpPr>
          <p:spPr>
            <a:xfrm>
              <a:off x="6331104" y="4724400"/>
              <a:ext cx="94685" cy="133341"/>
            </a:xfrm>
            <a:custGeom>
              <a:rect b="b" l="l" r="r" t="t"/>
              <a:pathLst>
                <a:path extrusionOk="0" h="133341" w="94685">
                  <a:moveTo>
                    <a:pt x="44296" y="0"/>
                  </a:moveTo>
                  <a:lnTo>
                    <a:pt x="44296" y="0"/>
                  </a:lnTo>
                  <a:lnTo>
                    <a:pt x="72907" y="5467"/>
                  </a:lnTo>
                  <a:lnTo>
                    <a:pt x="80060" y="7839"/>
                  </a:lnTo>
                  <a:lnTo>
                    <a:pt x="85591" y="10540"/>
                  </a:lnTo>
                  <a:lnTo>
                    <a:pt x="90401" y="11740"/>
                  </a:lnTo>
                  <a:lnTo>
                    <a:pt x="91966" y="12765"/>
                  </a:lnTo>
                  <a:lnTo>
                    <a:pt x="93010" y="14155"/>
                  </a:lnTo>
                  <a:lnTo>
                    <a:pt x="94169" y="17580"/>
                  </a:lnTo>
                  <a:lnTo>
                    <a:pt x="94684" y="21454"/>
                  </a:lnTo>
                  <a:lnTo>
                    <a:pt x="93032" y="25528"/>
                  </a:lnTo>
                  <a:lnTo>
                    <a:pt x="82850" y="37263"/>
                  </a:lnTo>
                  <a:lnTo>
                    <a:pt x="55488" y="59930"/>
                  </a:lnTo>
                  <a:lnTo>
                    <a:pt x="45103" y="72163"/>
                  </a:lnTo>
                  <a:lnTo>
                    <a:pt x="16163" y="93159"/>
                  </a:lnTo>
                  <a:lnTo>
                    <a:pt x="3801" y="100638"/>
                  </a:lnTo>
                  <a:lnTo>
                    <a:pt x="1604" y="104230"/>
                  </a:lnTo>
                  <a:lnTo>
                    <a:pt x="193" y="112285"/>
                  </a:lnTo>
                  <a:lnTo>
                    <a:pt x="0" y="116461"/>
                  </a:lnTo>
                  <a:lnTo>
                    <a:pt x="1795" y="120670"/>
                  </a:lnTo>
                  <a:lnTo>
                    <a:pt x="8698" y="129120"/>
                  </a:lnTo>
                  <a:lnTo>
                    <a:pt x="14600" y="131470"/>
                  </a:lnTo>
                  <a:lnTo>
                    <a:pt x="43203" y="133340"/>
                  </a:lnTo>
                  <a:lnTo>
                    <a:pt x="56996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g314a3168635_0_0"/>
            <p:cNvSpPr/>
            <p:nvPr/>
          </p:nvSpPr>
          <p:spPr>
            <a:xfrm>
              <a:off x="6256601" y="4724400"/>
              <a:ext cx="99750" cy="104447"/>
            </a:xfrm>
            <a:custGeom>
              <a:rect b="b" l="l" r="r" t="t"/>
              <a:pathLst>
                <a:path extrusionOk="0" h="104447" w="99750">
                  <a:moveTo>
                    <a:pt x="99749" y="0"/>
                  </a:moveTo>
                  <a:lnTo>
                    <a:pt x="99749" y="0"/>
                  </a:lnTo>
                  <a:lnTo>
                    <a:pt x="85246" y="705"/>
                  </a:lnTo>
                  <a:lnTo>
                    <a:pt x="55902" y="10125"/>
                  </a:lnTo>
                  <a:lnTo>
                    <a:pt x="46149" y="12642"/>
                  </a:lnTo>
                  <a:lnTo>
                    <a:pt x="36532" y="19457"/>
                  </a:lnTo>
                  <a:lnTo>
                    <a:pt x="32846" y="23464"/>
                  </a:lnTo>
                  <a:lnTo>
                    <a:pt x="31209" y="27597"/>
                  </a:lnTo>
                  <a:lnTo>
                    <a:pt x="31478" y="29687"/>
                  </a:lnTo>
                  <a:lnTo>
                    <a:pt x="44860" y="58778"/>
                  </a:lnTo>
                  <a:lnTo>
                    <a:pt x="48590" y="83184"/>
                  </a:lnTo>
                  <a:lnTo>
                    <a:pt x="45472" y="93948"/>
                  </a:lnTo>
                  <a:lnTo>
                    <a:pt x="43809" y="96498"/>
                  </a:lnTo>
                  <a:lnTo>
                    <a:pt x="40079" y="99332"/>
                  </a:lnTo>
                  <a:lnTo>
                    <a:pt x="30642" y="104299"/>
                  </a:lnTo>
                  <a:lnTo>
                    <a:pt x="21057" y="104446"/>
                  </a:lnTo>
                  <a:lnTo>
                    <a:pt x="15537" y="103497"/>
                  </a:lnTo>
                  <a:lnTo>
                    <a:pt x="7524" y="98680"/>
                  </a:lnTo>
                  <a:lnTo>
                    <a:pt x="4399" y="95420"/>
                  </a:lnTo>
                  <a:lnTo>
                    <a:pt x="926" y="88035"/>
                  </a:lnTo>
                  <a:lnTo>
                    <a:pt x="0" y="84090"/>
                  </a:lnTo>
                  <a:lnTo>
                    <a:pt x="2736" y="74062"/>
                  </a:lnTo>
                  <a:lnTo>
                    <a:pt x="10849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g314a3168635_0_0"/>
            <p:cNvSpPr/>
            <p:nvPr/>
          </p:nvSpPr>
          <p:spPr>
            <a:xfrm>
              <a:off x="6203950" y="4661292"/>
              <a:ext cx="127001" cy="81135"/>
            </a:xfrm>
            <a:custGeom>
              <a:rect b="b" l="l" r="r" t="t"/>
              <a:pathLst>
                <a:path extrusionOk="0" h="81135" w="127001">
                  <a:moveTo>
                    <a:pt x="127000" y="5958"/>
                  </a:moveTo>
                  <a:lnTo>
                    <a:pt x="127000" y="5958"/>
                  </a:lnTo>
                  <a:lnTo>
                    <a:pt x="97489" y="932"/>
                  </a:lnTo>
                  <a:lnTo>
                    <a:pt x="70513" y="0"/>
                  </a:lnTo>
                  <a:lnTo>
                    <a:pt x="39486" y="3057"/>
                  </a:lnTo>
                  <a:lnTo>
                    <a:pt x="26203" y="8470"/>
                  </a:lnTo>
                  <a:lnTo>
                    <a:pt x="23819" y="11160"/>
                  </a:lnTo>
                  <a:lnTo>
                    <a:pt x="21169" y="17913"/>
                  </a:lnTo>
                  <a:lnTo>
                    <a:pt x="21873" y="25617"/>
                  </a:lnTo>
                  <a:lnTo>
                    <a:pt x="24538" y="33040"/>
                  </a:lnTo>
                  <a:lnTo>
                    <a:pt x="33879" y="45436"/>
                  </a:lnTo>
                  <a:lnTo>
                    <a:pt x="53574" y="67697"/>
                  </a:lnTo>
                  <a:lnTo>
                    <a:pt x="56443" y="74206"/>
                  </a:lnTo>
                  <a:lnTo>
                    <a:pt x="53073" y="76977"/>
                  </a:lnTo>
                  <a:lnTo>
                    <a:pt x="46872" y="79855"/>
                  </a:lnTo>
                  <a:lnTo>
                    <a:pt x="39412" y="81134"/>
                  </a:lnTo>
                  <a:lnTo>
                    <a:pt x="27279" y="78484"/>
                  </a:lnTo>
                  <a:lnTo>
                    <a:pt x="8200" y="69253"/>
                  </a:lnTo>
                  <a:lnTo>
                    <a:pt x="0" y="6310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g314a3168635_0_0"/>
            <p:cNvSpPr/>
            <p:nvPr/>
          </p:nvSpPr>
          <p:spPr>
            <a:xfrm>
              <a:off x="6040433" y="4579933"/>
              <a:ext cx="210236" cy="117510"/>
            </a:xfrm>
            <a:custGeom>
              <a:rect b="b" l="l" r="r" t="t"/>
              <a:pathLst>
                <a:path extrusionOk="0" h="117510" w="210236">
                  <a:moveTo>
                    <a:pt x="36517" y="4767"/>
                  </a:moveTo>
                  <a:lnTo>
                    <a:pt x="36517" y="4767"/>
                  </a:lnTo>
                  <a:lnTo>
                    <a:pt x="33146" y="11509"/>
                  </a:lnTo>
                  <a:lnTo>
                    <a:pt x="27728" y="16700"/>
                  </a:lnTo>
                  <a:lnTo>
                    <a:pt x="0" y="35249"/>
                  </a:lnTo>
                  <a:lnTo>
                    <a:pt x="179" y="35672"/>
                  </a:lnTo>
                  <a:lnTo>
                    <a:pt x="2257" y="36141"/>
                  </a:lnTo>
                  <a:lnTo>
                    <a:pt x="5533" y="34469"/>
                  </a:lnTo>
                  <a:lnTo>
                    <a:pt x="34493" y="16729"/>
                  </a:lnTo>
                  <a:lnTo>
                    <a:pt x="53051" y="3759"/>
                  </a:lnTo>
                  <a:lnTo>
                    <a:pt x="72774" y="0"/>
                  </a:lnTo>
                  <a:lnTo>
                    <a:pt x="93120" y="2257"/>
                  </a:lnTo>
                  <a:lnTo>
                    <a:pt x="109184" y="7394"/>
                  </a:lnTo>
                  <a:lnTo>
                    <a:pt x="112477" y="10046"/>
                  </a:lnTo>
                  <a:lnTo>
                    <a:pt x="116138" y="16756"/>
                  </a:lnTo>
                  <a:lnTo>
                    <a:pt x="119601" y="39996"/>
                  </a:lnTo>
                  <a:lnTo>
                    <a:pt x="122362" y="44648"/>
                  </a:lnTo>
                  <a:lnTo>
                    <a:pt x="134624" y="54605"/>
                  </a:lnTo>
                  <a:lnTo>
                    <a:pt x="143855" y="58666"/>
                  </a:lnTo>
                  <a:lnTo>
                    <a:pt x="164650" y="61275"/>
                  </a:lnTo>
                  <a:lnTo>
                    <a:pt x="191604" y="56393"/>
                  </a:lnTo>
                  <a:lnTo>
                    <a:pt x="200924" y="49070"/>
                  </a:lnTo>
                  <a:lnTo>
                    <a:pt x="209251" y="37963"/>
                  </a:lnTo>
                  <a:lnTo>
                    <a:pt x="210235" y="33953"/>
                  </a:lnTo>
                  <a:lnTo>
                    <a:pt x="209446" y="25735"/>
                  </a:lnTo>
                  <a:lnTo>
                    <a:pt x="207541" y="22273"/>
                  </a:lnTo>
                  <a:lnTo>
                    <a:pt x="201664" y="16546"/>
                  </a:lnTo>
                  <a:lnTo>
                    <a:pt x="192466" y="13530"/>
                  </a:lnTo>
                  <a:lnTo>
                    <a:pt x="179911" y="12895"/>
                  </a:lnTo>
                  <a:lnTo>
                    <a:pt x="154420" y="16504"/>
                  </a:lnTo>
                  <a:lnTo>
                    <a:pt x="132129" y="23453"/>
                  </a:lnTo>
                  <a:lnTo>
                    <a:pt x="101553" y="44049"/>
                  </a:lnTo>
                  <a:lnTo>
                    <a:pt x="78291" y="68501"/>
                  </a:lnTo>
                  <a:lnTo>
                    <a:pt x="72723" y="79189"/>
                  </a:lnTo>
                  <a:lnTo>
                    <a:pt x="71237" y="84015"/>
                  </a:lnTo>
                  <a:lnTo>
                    <a:pt x="70952" y="87938"/>
                  </a:lnTo>
                  <a:lnTo>
                    <a:pt x="72518" y="94177"/>
                  </a:lnTo>
                  <a:lnTo>
                    <a:pt x="84108" y="105029"/>
                  </a:lnTo>
                  <a:lnTo>
                    <a:pt x="100948" y="113810"/>
                  </a:lnTo>
                  <a:lnTo>
                    <a:pt x="115971" y="117509"/>
                  </a:lnTo>
                  <a:lnTo>
                    <a:pt x="144896" y="113835"/>
                  </a:lnTo>
                  <a:lnTo>
                    <a:pt x="176217" y="10636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g314a3168635_0_0"/>
            <p:cNvSpPr/>
            <p:nvPr/>
          </p:nvSpPr>
          <p:spPr>
            <a:xfrm>
              <a:off x="5970693" y="4514850"/>
              <a:ext cx="85571" cy="97988"/>
            </a:xfrm>
            <a:custGeom>
              <a:rect b="b" l="l" r="r" t="t"/>
              <a:pathLst>
                <a:path extrusionOk="0" h="97988" w="85571">
                  <a:moveTo>
                    <a:pt x="30057" y="0"/>
                  </a:moveTo>
                  <a:lnTo>
                    <a:pt x="30057" y="0"/>
                  </a:lnTo>
                  <a:lnTo>
                    <a:pt x="50322" y="705"/>
                  </a:lnTo>
                  <a:lnTo>
                    <a:pt x="72272" y="8838"/>
                  </a:lnTo>
                  <a:lnTo>
                    <a:pt x="78923" y="16628"/>
                  </a:lnTo>
                  <a:lnTo>
                    <a:pt x="84752" y="29151"/>
                  </a:lnTo>
                  <a:lnTo>
                    <a:pt x="85570" y="32134"/>
                  </a:lnTo>
                  <a:lnTo>
                    <a:pt x="83351" y="46445"/>
                  </a:lnTo>
                  <a:lnTo>
                    <a:pt x="74854" y="67462"/>
                  </a:lnTo>
                  <a:lnTo>
                    <a:pt x="63607" y="79607"/>
                  </a:lnTo>
                  <a:lnTo>
                    <a:pt x="47053" y="90615"/>
                  </a:lnTo>
                  <a:lnTo>
                    <a:pt x="28397" y="97705"/>
                  </a:lnTo>
                  <a:lnTo>
                    <a:pt x="18501" y="97987"/>
                  </a:lnTo>
                  <a:lnTo>
                    <a:pt x="10104" y="95760"/>
                  </a:lnTo>
                  <a:lnTo>
                    <a:pt x="4021" y="92420"/>
                  </a:lnTo>
                  <a:lnTo>
                    <a:pt x="2116" y="89835"/>
                  </a:lnTo>
                  <a:lnTo>
                    <a:pt x="0" y="83201"/>
                  </a:lnTo>
                  <a:lnTo>
                    <a:pt x="846" y="79456"/>
                  </a:lnTo>
                  <a:lnTo>
                    <a:pt x="10463" y="65188"/>
                  </a:lnTo>
                  <a:lnTo>
                    <a:pt x="17357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g314a3168635_0_0"/>
            <p:cNvSpPr/>
            <p:nvPr/>
          </p:nvSpPr>
          <p:spPr>
            <a:xfrm>
              <a:off x="5886888" y="4514850"/>
              <a:ext cx="113863" cy="232429"/>
            </a:xfrm>
            <a:custGeom>
              <a:rect b="b" l="l" r="r" t="t"/>
              <a:pathLst>
                <a:path extrusionOk="0" h="232429" w="113863">
                  <a:moveTo>
                    <a:pt x="113862" y="0"/>
                  </a:moveTo>
                  <a:lnTo>
                    <a:pt x="113862" y="0"/>
                  </a:lnTo>
                  <a:lnTo>
                    <a:pt x="113862" y="6742"/>
                  </a:lnTo>
                  <a:lnTo>
                    <a:pt x="101929" y="37664"/>
                  </a:lnTo>
                  <a:lnTo>
                    <a:pt x="89476" y="63414"/>
                  </a:lnTo>
                  <a:lnTo>
                    <a:pt x="74133" y="88883"/>
                  </a:lnTo>
                  <a:lnTo>
                    <a:pt x="61696" y="114297"/>
                  </a:lnTo>
                  <a:lnTo>
                    <a:pt x="48075" y="137112"/>
                  </a:lnTo>
                  <a:lnTo>
                    <a:pt x="32516" y="162452"/>
                  </a:lnTo>
                  <a:lnTo>
                    <a:pt x="22732" y="181484"/>
                  </a:lnTo>
                  <a:lnTo>
                    <a:pt x="19032" y="191432"/>
                  </a:lnTo>
                  <a:lnTo>
                    <a:pt x="2886" y="217913"/>
                  </a:lnTo>
                  <a:lnTo>
                    <a:pt x="0" y="232428"/>
                  </a:lnTo>
                  <a:lnTo>
                    <a:pt x="1265" y="231858"/>
                  </a:lnTo>
                  <a:lnTo>
                    <a:pt x="9788" y="223607"/>
                  </a:lnTo>
                  <a:lnTo>
                    <a:pt x="29427" y="196192"/>
                  </a:lnTo>
                  <a:lnTo>
                    <a:pt x="41811" y="165545"/>
                  </a:lnTo>
                  <a:lnTo>
                    <a:pt x="52375" y="138576"/>
                  </a:lnTo>
                  <a:lnTo>
                    <a:pt x="63062" y="95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g314a3168635_0_0"/>
            <p:cNvSpPr/>
            <p:nvPr/>
          </p:nvSpPr>
          <p:spPr>
            <a:xfrm>
              <a:off x="5862459" y="4508500"/>
              <a:ext cx="112892" cy="75077"/>
            </a:xfrm>
            <a:custGeom>
              <a:rect b="b" l="l" r="r" t="t"/>
              <a:pathLst>
                <a:path extrusionOk="0" h="75077" w="112892">
                  <a:moveTo>
                    <a:pt x="87491" y="0"/>
                  </a:moveTo>
                  <a:lnTo>
                    <a:pt x="87491" y="0"/>
                  </a:lnTo>
                  <a:lnTo>
                    <a:pt x="57399" y="30092"/>
                  </a:lnTo>
                  <a:lnTo>
                    <a:pt x="26578" y="55887"/>
                  </a:lnTo>
                  <a:lnTo>
                    <a:pt x="13940" y="65713"/>
                  </a:lnTo>
                  <a:lnTo>
                    <a:pt x="5726" y="70506"/>
                  </a:lnTo>
                  <a:lnTo>
                    <a:pt x="0" y="75076"/>
                  </a:lnTo>
                  <a:lnTo>
                    <a:pt x="14295" y="60521"/>
                  </a:lnTo>
                  <a:lnTo>
                    <a:pt x="45072" y="35482"/>
                  </a:lnTo>
                  <a:lnTo>
                    <a:pt x="72948" y="13916"/>
                  </a:lnTo>
                  <a:lnTo>
                    <a:pt x="92590" y="4437"/>
                  </a:lnTo>
                  <a:lnTo>
                    <a:pt x="112891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g314a3168635_0_0"/>
            <p:cNvSpPr/>
            <p:nvPr/>
          </p:nvSpPr>
          <p:spPr>
            <a:xfrm>
              <a:off x="5905500" y="4470400"/>
              <a:ext cx="82551" cy="139698"/>
            </a:xfrm>
            <a:custGeom>
              <a:rect b="b" l="l" r="r" t="t"/>
              <a:pathLst>
                <a:path extrusionOk="0" h="139698" w="82551">
                  <a:moveTo>
                    <a:pt x="0" y="0"/>
                  </a:moveTo>
                  <a:lnTo>
                    <a:pt x="0" y="0"/>
                  </a:lnTo>
                  <a:lnTo>
                    <a:pt x="705" y="14503"/>
                  </a:lnTo>
                  <a:lnTo>
                    <a:pt x="10832" y="44553"/>
                  </a:lnTo>
                  <a:lnTo>
                    <a:pt x="16301" y="59376"/>
                  </a:lnTo>
                  <a:lnTo>
                    <a:pt x="20389" y="79227"/>
                  </a:lnTo>
                  <a:lnTo>
                    <a:pt x="36036" y="109480"/>
                  </a:lnTo>
                  <a:lnTo>
                    <a:pt x="41644" y="117732"/>
                  </a:lnTo>
                  <a:lnTo>
                    <a:pt x="43202" y="122411"/>
                  </a:lnTo>
                  <a:lnTo>
                    <a:pt x="47659" y="126841"/>
                  </a:lnTo>
                  <a:lnTo>
                    <a:pt x="52931" y="131163"/>
                  </a:lnTo>
                  <a:lnTo>
                    <a:pt x="56605" y="136857"/>
                  </a:lnTo>
                  <a:lnTo>
                    <a:pt x="59965" y="138437"/>
                  </a:lnTo>
                  <a:lnTo>
                    <a:pt x="75907" y="139697"/>
                  </a:lnTo>
                  <a:lnTo>
                    <a:pt x="79484" y="136329"/>
                  </a:lnTo>
                  <a:lnTo>
                    <a:pt x="81187" y="132792"/>
                  </a:lnTo>
                  <a:lnTo>
                    <a:pt x="82550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g314a3168635_0_0"/>
            <p:cNvSpPr/>
            <p:nvPr/>
          </p:nvSpPr>
          <p:spPr>
            <a:xfrm>
              <a:off x="5742234" y="4462006"/>
              <a:ext cx="169617" cy="116176"/>
            </a:xfrm>
            <a:custGeom>
              <a:rect b="b" l="l" r="r" t="t"/>
              <a:pathLst>
                <a:path extrusionOk="0" h="116176" w="169617">
                  <a:moveTo>
                    <a:pt x="61666" y="65544"/>
                  </a:moveTo>
                  <a:lnTo>
                    <a:pt x="61666" y="65544"/>
                  </a:lnTo>
                  <a:lnTo>
                    <a:pt x="93371" y="63663"/>
                  </a:lnTo>
                  <a:lnTo>
                    <a:pt x="120796" y="54712"/>
                  </a:lnTo>
                  <a:lnTo>
                    <a:pt x="140844" y="46446"/>
                  </a:lnTo>
                  <a:lnTo>
                    <a:pt x="144085" y="44345"/>
                  </a:lnTo>
                  <a:lnTo>
                    <a:pt x="146245" y="41533"/>
                  </a:lnTo>
                  <a:lnTo>
                    <a:pt x="148645" y="34647"/>
                  </a:lnTo>
                  <a:lnTo>
                    <a:pt x="149997" y="22835"/>
                  </a:lnTo>
                  <a:lnTo>
                    <a:pt x="148070" y="18727"/>
                  </a:lnTo>
                  <a:lnTo>
                    <a:pt x="140283" y="10400"/>
                  </a:lnTo>
                  <a:lnTo>
                    <a:pt x="124001" y="1148"/>
                  </a:lnTo>
                  <a:lnTo>
                    <a:pt x="108185" y="0"/>
                  </a:lnTo>
                  <a:lnTo>
                    <a:pt x="79400" y="5011"/>
                  </a:lnTo>
                  <a:lnTo>
                    <a:pt x="49986" y="13501"/>
                  </a:lnTo>
                  <a:lnTo>
                    <a:pt x="26769" y="24802"/>
                  </a:lnTo>
                  <a:lnTo>
                    <a:pt x="11032" y="40537"/>
                  </a:lnTo>
                  <a:lnTo>
                    <a:pt x="2291" y="54450"/>
                  </a:lnTo>
                  <a:lnTo>
                    <a:pt x="0" y="63200"/>
                  </a:lnTo>
                  <a:lnTo>
                    <a:pt x="862" y="71793"/>
                  </a:lnTo>
                  <a:lnTo>
                    <a:pt x="4304" y="80316"/>
                  </a:lnTo>
                  <a:lnTo>
                    <a:pt x="18608" y="98150"/>
                  </a:lnTo>
                  <a:lnTo>
                    <a:pt x="32210" y="105388"/>
                  </a:lnTo>
                  <a:lnTo>
                    <a:pt x="61544" y="113448"/>
                  </a:lnTo>
                  <a:lnTo>
                    <a:pt x="88284" y="115486"/>
                  </a:lnTo>
                  <a:lnTo>
                    <a:pt x="114798" y="116175"/>
                  </a:lnTo>
                  <a:lnTo>
                    <a:pt x="143422" y="112939"/>
                  </a:lnTo>
                  <a:lnTo>
                    <a:pt x="159321" y="109870"/>
                  </a:lnTo>
                  <a:lnTo>
                    <a:pt x="169616" y="10364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text on a white background&#10;&#10;Description automatically generated" id="766" name="Google Shape;766;g314a3168635_0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039" y="118311"/>
            <a:ext cx="6816123" cy="66173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, letter&#10;&#10;Description automatically generated" id="767" name="Google Shape;767;g314a3168635_0_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63645" y="4069681"/>
            <a:ext cx="5528355" cy="2788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g314a3168635_0_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19562" y="118311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g314a3168635_0_2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0" name="Google Shape;770;g314a3168635_0_29"/>
          <p:cNvSpPr/>
          <p:nvPr/>
        </p:nvSpPr>
        <p:spPr>
          <a:xfrm>
            <a:off x="2514678" y="2609850"/>
            <a:ext cx="25256" cy="514351"/>
          </a:xfrm>
          <a:custGeom>
            <a:rect b="b" l="l" r="r" t="t"/>
            <a:pathLst>
              <a:path extrusionOk="0" h="514351" w="25256">
                <a:moveTo>
                  <a:pt x="12622" y="0"/>
                </a:moveTo>
                <a:lnTo>
                  <a:pt x="12622" y="0"/>
                </a:lnTo>
                <a:lnTo>
                  <a:pt x="12622" y="3371"/>
                </a:lnTo>
                <a:lnTo>
                  <a:pt x="24178" y="32755"/>
                </a:lnTo>
                <a:lnTo>
                  <a:pt x="25255" y="60847"/>
                </a:lnTo>
                <a:lnTo>
                  <a:pt x="21942" y="87383"/>
                </a:lnTo>
                <a:lnTo>
                  <a:pt x="19363" y="115425"/>
                </a:lnTo>
                <a:lnTo>
                  <a:pt x="19049" y="146664"/>
                </a:lnTo>
                <a:lnTo>
                  <a:pt x="18988" y="178078"/>
                </a:lnTo>
                <a:lnTo>
                  <a:pt x="18977" y="205243"/>
                </a:lnTo>
                <a:lnTo>
                  <a:pt x="17091" y="234099"/>
                </a:lnTo>
                <a:lnTo>
                  <a:pt x="13946" y="257511"/>
                </a:lnTo>
                <a:lnTo>
                  <a:pt x="11133" y="281146"/>
                </a:lnTo>
                <a:lnTo>
                  <a:pt x="9138" y="292876"/>
                </a:lnTo>
                <a:lnTo>
                  <a:pt x="9843" y="317653"/>
                </a:lnTo>
                <a:lnTo>
                  <a:pt x="6481" y="347653"/>
                </a:lnTo>
                <a:lnTo>
                  <a:pt x="5608" y="360511"/>
                </a:lnTo>
                <a:lnTo>
                  <a:pt x="810" y="387997"/>
                </a:lnTo>
                <a:lnTo>
                  <a:pt x="0" y="416668"/>
                </a:lnTo>
                <a:lnTo>
                  <a:pt x="5396" y="447823"/>
                </a:lnTo>
                <a:lnTo>
                  <a:pt x="6221" y="478313"/>
                </a:lnTo>
                <a:lnTo>
                  <a:pt x="6973" y="499398"/>
                </a:lnTo>
                <a:lnTo>
                  <a:pt x="11739" y="512102"/>
                </a:lnTo>
                <a:lnTo>
                  <a:pt x="12739" y="512851"/>
                </a:lnTo>
                <a:lnTo>
                  <a:pt x="18972" y="5143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1" name="Google Shape;771;g314a3168635_0_29"/>
          <p:cNvGrpSpPr/>
          <p:nvPr/>
        </p:nvGrpSpPr>
        <p:grpSpPr>
          <a:xfrm>
            <a:off x="2521269" y="2514600"/>
            <a:ext cx="621930" cy="634998"/>
            <a:chOff x="2521269" y="2514600"/>
            <a:chExt cx="621930" cy="634998"/>
          </a:xfrm>
        </p:grpSpPr>
        <p:sp>
          <p:nvSpPr>
            <p:cNvPr id="772" name="Google Shape;772;g314a3168635_0_29"/>
            <p:cNvSpPr/>
            <p:nvPr/>
          </p:nvSpPr>
          <p:spPr>
            <a:xfrm>
              <a:off x="2914673" y="2514600"/>
              <a:ext cx="133328" cy="76168"/>
            </a:xfrm>
            <a:custGeom>
              <a:rect b="b" l="l" r="r" t="t"/>
              <a:pathLst>
                <a:path extrusionOk="0" h="76168" w="133328">
                  <a:moveTo>
                    <a:pt x="6327" y="19050"/>
                  </a:moveTo>
                  <a:lnTo>
                    <a:pt x="6327" y="19050"/>
                  </a:lnTo>
                  <a:lnTo>
                    <a:pt x="1963" y="29189"/>
                  </a:lnTo>
                  <a:lnTo>
                    <a:pt x="93" y="57248"/>
                  </a:lnTo>
                  <a:lnTo>
                    <a:pt x="0" y="67361"/>
                  </a:lnTo>
                  <a:lnTo>
                    <a:pt x="1869" y="70625"/>
                  </a:lnTo>
                  <a:lnTo>
                    <a:pt x="3355" y="72483"/>
                  </a:lnTo>
                  <a:lnTo>
                    <a:pt x="5757" y="73017"/>
                  </a:lnTo>
                  <a:lnTo>
                    <a:pt x="12188" y="71728"/>
                  </a:lnTo>
                  <a:lnTo>
                    <a:pt x="27110" y="65151"/>
                  </a:lnTo>
                  <a:lnTo>
                    <a:pt x="53651" y="45157"/>
                  </a:lnTo>
                  <a:lnTo>
                    <a:pt x="56097" y="41210"/>
                  </a:lnTo>
                  <a:lnTo>
                    <a:pt x="56440" y="41584"/>
                  </a:lnTo>
                  <a:lnTo>
                    <a:pt x="56992" y="47255"/>
                  </a:lnTo>
                  <a:lnTo>
                    <a:pt x="55185" y="51106"/>
                  </a:lnTo>
                  <a:lnTo>
                    <a:pt x="52736" y="55169"/>
                  </a:lnTo>
                  <a:lnTo>
                    <a:pt x="51164" y="63527"/>
                  </a:lnTo>
                  <a:lnTo>
                    <a:pt x="51035" y="65635"/>
                  </a:lnTo>
                  <a:lnTo>
                    <a:pt x="52773" y="69858"/>
                  </a:lnTo>
                  <a:lnTo>
                    <a:pt x="54225" y="71972"/>
                  </a:lnTo>
                  <a:lnTo>
                    <a:pt x="57718" y="74321"/>
                  </a:lnTo>
                  <a:lnTo>
                    <a:pt x="63652" y="75643"/>
                  </a:lnTo>
                  <a:lnTo>
                    <a:pt x="78304" y="76167"/>
                  </a:lnTo>
                  <a:lnTo>
                    <a:pt x="79711" y="75473"/>
                  </a:lnTo>
                  <a:lnTo>
                    <a:pt x="80650" y="74304"/>
                  </a:lnTo>
                  <a:lnTo>
                    <a:pt x="81276" y="72819"/>
                  </a:lnTo>
                  <a:lnTo>
                    <a:pt x="88898" y="67359"/>
                  </a:lnTo>
                  <a:lnTo>
                    <a:pt x="96723" y="64643"/>
                  </a:lnTo>
                  <a:lnTo>
                    <a:pt x="98341" y="62851"/>
                  </a:lnTo>
                  <a:lnTo>
                    <a:pt x="102029" y="53587"/>
                  </a:lnTo>
                  <a:lnTo>
                    <a:pt x="110021" y="41905"/>
                  </a:lnTo>
                  <a:lnTo>
                    <a:pt x="113721" y="30917"/>
                  </a:lnTo>
                  <a:lnTo>
                    <a:pt x="115318" y="29078"/>
                  </a:lnTo>
                  <a:lnTo>
                    <a:pt x="117088" y="27852"/>
                  </a:lnTo>
                  <a:lnTo>
                    <a:pt x="118267" y="26329"/>
                  </a:lnTo>
                  <a:lnTo>
                    <a:pt x="119578" y="22756"/>
                  </a:lnTo>
                  <a:lnTo>
                    <a:pt x="121126" y="14712"/>
                  </a:lnTo>
                  <a:lnTo>
                    <a:pt x="126067" y="7590"/>
                  </a:lnTo>
                  <a:lnTo>
                    <a:pt x="126707" y="3347"/>
                  </a:lnTo>
                  <a:lnTo>
                    <a:pt x="127503" y="2231"/>
                  </a:lnTo>
                  <a:lnTo>
                    <a:pt x="128739" y="1488"/>
                  </a:lnTo>
                  <a:lnTo>
                    <a:pt x="133327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g314a3168635_0_29"/>
            <p:cNvSpPr/>
            <p:nvPr/>
          </p:nvSpPr>
          <p:spPr>
            <a:xfrm>
              <a:off x="2832100" y="2527300"/>
              <a:ext cx="49524" cy="62194"/>
            </a:xfrm>
            <a:custGeom>
              <a:rect b="b" l="l" r="r" t="t"/>
              <a:pathLst>
                <a:path extrusionOk="0" h="62194" w="49524">
                  <a:moveTo>
                    <a:pt x="6350" y="0"/>
                  </a:moveTo>
                  <a:lnTo>
                    <a:pt x="6350" y="0"/>
                  </a:lnTo>
                  <a:lnTo>
                    <a:pt x="6350" y="3371"/>
                  </a:lnTo>
                  <a:lnTo>
                    <a:pt x="4469" y="6908"/>
                  </a:lnTo>
                  <a:lnTo>
                    <a:pt x="2979" y="8838"/>
                  </a:lnTo>
                  <a:lnTo>
                    <a:pt x="1324" y="14747"/>
                  </a:lnTo>
                  <a:lnTo>
                    <a:pt x="78" y="44549"/>
                  </a:lnTo>
                  <a:lnTo>
                    <a:pt x="1916" y="49903"/>
                  </a:lnTo>
                  <a:lnTo>
                    <a:pt x="8845" y="59089"/>
                  </a:lnTo>
                  <a:lnTo>
                    <a:pt x="12868" y="61540"/>
                  </a:lnTo>
                  <a:lnTo>
                    <a:pt x="14929" y="62193"/>
                  </a:lnTo>
                  <a:lnTo>
                    <a:pt x="20981" y="61038"/>
                  </a:lnTo>
                  <a:lnTo>
                    <a:pt x="30441" y="56421"/>
                  </a:lnTo>
                  <a:lnTo>
                    <a:pt x="39958" y="48539"/>
                  </a:lnTo>
                  <a:lnTo>
                    <a:pt x="46490" y="38920"/>
                  </a:lnTo>
                  <a:lnTo>
                    <a:pt x="49523" y="30504"/>
                  </a:lnTo>
                  <a:lnTo>
                    <a:pt x="49243" y="28097"/>
                  </a:lnTo>
                  <a:lnTo>
                    <a:pt x="47051" y="23541"/>
                  </a:lnTo>
                  <a:lnTo>
                    <a:pt x="41850" y="17010"/>
                  </a:lnTo>
                  <a:lnTo>
                    <a:pt x="32469" y="10606"/>
                  </a:lnTo>
                  <a:lnTo>
                    <a:pt x="24124" y="7611"/>
                  </a:lnTo>
                  <a:lnTo>
                    <a:pt x="5190" y="6461"/>
                  </a:lnTo>
                  <a:lnTo>
                    <a:pt x="3460" y="7129"/>
                  </a:lnTo>
                  <a:lnTo>
                    <a:pt x="2306" y="8281"/>
                  </a:lnTo>
                  <a:lnTo>
                    <a:pt x="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g314a3168635_0_29"/>
            <p:cNvSpPr/>
            <p:nvPr/>
          </p:nvSpPr>
          <p:spPr>
            <a:xfrm>
              <a:off x="2711450" y="2520950"/>
              <a:ext cx="76201" cy="106824"/>
            </a:xfrm>
            <a:custGeom>
              <a:rect b="b" l="l" r="r" t="t"/>
              <a:pathLst>
                <a:path extrusionOk="0" h="106824" w="76201">
                  <a:moveTo>
                    <a:pt x="0" y="0"/>
                  </a:moveTo>
                  <a:lnTo>
                    <a:pt x="0" y="0"/>
                  </a:lnTo>
                  <a:lnTo>
                    <a:pt x="0" y="6742"/>
                  </a:lnTo>
                  <a:lnTo>
                    <a:pt x="1881" y="11933"/>
                  </a:lnTo>
                  <a:lnTo>
                    <a:pt x="3371" y="14306"/>
                  </a:lnTo>
                  <a:lnTo>
                    <a:pt x="5958" y="42292"/>
                  </a:lnTo>
                  <a:lnTo>
                    <a:pt x="6315" y="71542"/>
                  </a:lnTo>
                  <a:lnTo>
                    <a:pt x="5640" y="95342"/>
                  </a:lnTo>
                  <a:lnTo>
                    <a:pt x="4466" y="97428"/>
                  </a:lnTo>
                  <a:lnTo>
                    <a:pt x="2977" y="98819"/>
                  </a:lnTo>
                  <a:lnTo>
                    <a:pt x="1323" y="102246"/>
                  </a:lnTo>
                  <a:lnTo>
                    <a:pt x="261" y="106823"/>
                  </a:lnTo>
                  <a:lnTo>
                    <a:pt x="116" y="105568"/>
                  </a:lnTo>
                  <a:lnTo>
                    <a:pt x="77" y="104245"/>
                  </a:lnTo>
                  <a:lnTo>
                    <a:pt x="1916" y="100894"/>
                  </a:lnTo>
                  <a:lnTo>
                    <a:pt x="3394" y="99013"/>
                  </a:lnTo>
                  <a:lnTo>
                    <a:pt x="5036" y="93159"/>
                  </a:lnTo>
                  <a:lnTo>
                    <a:pt x="7004" y="67769"/>
                  </a:lnTo>
                  <a:lnTo>
                    <a:pt x="21275" y="37833"/>
                  </a:lnTo>
                  <a:lnTo>
                    <a:pt x="48528" y="6763"/>
                  </a:lnTo>
                  <a:lnTo>
                    <a:pt x="49285" y="4509"/>
                  </a:lnTo>
                  <a:lnTo>
                    <a:pt x="50496" y="3006"/>
                  </a:lnTo>
                  <a:lnTo>
                    <a:pt x="56134" y="396"/>
                  </a:lnTo>
                  <a:lnTo>
                    <a:pt x="60220" y="117"/>
                  </a:lnTo>
                  <a:lnTo>
                    <a:pt x="61314" y="784"/>
                  </a:lnTo>
                  <a:lnTo>
                    <a:pt x="62042" y="1934"/>
                  </a:lnTo>
                  <a:lnTo>
                    <a:pt x="62852" y="5798"/>
                  </a:lnTo>
                  <a:lnTo>
                    <a:pt x="63475" y="34031"/>
                  </a:lnTo>
                  <a:lnTo>
                    <a:pt x="57737" y="65502"/>
                  </a:lnTo>
                  <a:lnTo>
                    <a:pt x="57227" y="83397"/>
                  </a:lnTo>
                  <a:lnTo>
                    <a:pt x="59066" y="88336"/>
                  </a:lnTo>
                  <a:lnTo>
                    <a:pt x="62624" y="93884"/>
                  </a:lnTo>
                  <a:lnTo>
                    <a:pt x="64992" y="94643"/>
                  </a:lnTo>
                  <a:lnTo>
                    <a:pt x="66611" y="94845"/>
                  </a:lnTo>
                  <a:lnTo>
                    <a:pt x="70292" y="93189"/>
                  </a:lnTo>
                  <a:lnTo>
                    <a:pt x="7620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g314a3168635_0_29"/>
            <p:cNvSpPr/>
            <p:nvPr/>
          </p:nvSpPr>
          <p:spPr>
            <a:xfrm>
              <a:off x="2521269" y="2603500"/>
              <a:ext cx="621930" cy="546098"/>
            </a:xfrm>
            <a:custGeom>
              <a:rect b="b" l="l" r="r" t="t"/>
              <a:pathLst>
                <a:path extrusionOk="0" h="546098" w="621930">
                  <a:moveTo>
                    <a:pt x="25081" y="38100"/>
                  </a:moveTo>
                  <a:lnTo>
                    <a:pt x="25081" y="38100"/>
                  </a:lnTo>
                  <a:lnTo>
                    <a:pt x="28452" y="34729"/>
                  </a:lnTo>
                  <a:lnTo>
                    <a:pt x="31989" y="33074"/>
                  </a:lnTo>
                  <a:lnTo>
                    <a:pt x="56949" y="31753"/>
                  </a:lnTo>
                  <a:lnTo>
                    <a:pt x="59026" y="31752"/>
                  </a:lnTo>
                  <a:lnTo>
                    <a:pt x="63216" y="29869"/>
                  </a:lnTo>
                  <a:lnTo>
                    <a:pt x="67430" y="27386"/>
                  </a:lnTo>
                  <a:lnTo>
                    <a:pt x="75884" y="25792"/>
                  </a:lnTo>
                  <a:lnTo>
                    <a:pt x="97884" y="24710"/>
                  </a:lnTo>
                  <a:lnTo>
                    <a:pt x="118157" y="19640"/>
                  </a:lnTo>
                  <a:lnTo>
                    <a:pt x="146674" y="19073"/>
                  </a:lnTo>
                  <a:lnTo>
                    <a:pt x="174750" y="13585"/>
                  </a:lnTo>
                  <a:lnTo>
                    <a:pt x="205667" y="12046"/>
                  </a:lnTo>
                  <a:lnTo>
                    <a:pt x="236156" y="6943"/>
                  </a:lnTo>
                  <a:lnTo>
                    <a:pt x="266346" y="6385"/>
                  </a:lnTo>
                  <a:lnTo>
                    <a:pt x="280952" y="4479"/>
                  </a:lnTo>
                  <a:lnTo>
                    <a:pt x="310438" y="393"/>
                  </a:lnTo>
                  <a:lnTo>
                    <a:pt x="340442" y="23"/>
                  </a:lnTo>
                  <a:lnTo>
                    <a:pt x="370096" y="1"/>
                  </a:lnTo>
                  <a:lnTo>
                    <a:pt x="399731" y="0"/>
                  </a:lnTo>
                  <a:lnTo>
                    <a:pt x="431461" y="0"/>
                  </a:lnTo>
                  <a:lnTo>
                    <a:pt x="460416" y="0"/>
                  </a:lnTo>
                  <a:lnTo>
                    <a:pt x="488996" y="0"/>
                  </a:lnTo>
                  <a:lnTo>
                    <a:pt x="517638" y="0"/>
                  </a:lnTo>
                  <a:lnTo>
                    <a:pt x="548685" y="0"/>
                  </a:lnTo>
                  <a:lnTo>
                    <a:pt x="559917" y="0"/>
                  </a:lnTo>
                  <a:lnTo>
                    <a:pt x="564528" y="1881"/>
                  </a:lnTo>
                  <a:lnTo>
                    <a:pt x="568930" y="4364"/>
                  </a:lnTo>
                  <a:lnTo>
                    <a:pt x="576080" y="5761"/>
                  </a:lnTo>
                  <a:lnTo>
                    <a:pt x="586117" y="6881"/>
                  </a:lnTo>
                  <a:lnTo>
                    <a:pt x="602814" y="14179"/>
                  </a:lnTo>
                  <a:lnTo>
                    <a:pt x="604970" y="15802"/>
                  </a:lnTo>
                  <a:lnTo>
                    <a:pt x="607365" y="19488"/>
                  </a:lnTo>
                  <a:lnTo>
                    <a:pt x="609135" y="23478"/>
                  </a:lnTo>
                  <a:lnTo>
                    <a:pt x="613392" y="29691"/>
                  </a:lnTo>
                  <a:lnTo>
                    <a:pt x="614636" y="33892"/>
                  </a:lnTo>
                  <a:lnTo>
                    <a:pt x="615592" y="63666"/>
                  </a:lnTo>
                  <a:lnTo>
                    <a:pt x="615630" y="95270"/>
                  </a:lnTo>
                  <a:lnTo>
                    <a:pt x="615631" y="124724"/>
                  </a:lnTo>
                  <a:lnTo>
                    <a:pt x="615631" y="154086"/>
                  </a:lnTo>
                  <a:lnTo>
                    <a:pt x="615631" y="180015"/>
                  </a:lnTo>
                  <a:lnTo>
                    <a:pt x="616337" y="210991"/>
                  </a:lnTo>
                  <a:lnTo>
                    <a:pt x="620656" y="238998"/>
                  </a:lnTo>
                  <a:lnTo>
                    <a:pt x="621720" y="267970"/>
                  </a:lnTo>
                  <a:lnTo>
                    <a:pt x="621929" y="295304"/>
                  </a:lnTo>
                  <a:lnTo>
                    <a:pt x="621271" y="324875"/>
                  </a:lnTo>
                  <a:lnTo>
                    <a:pt x="615072" y="351334"/>
                  </a:lnTo>
                  <a:lnTo>
                    <a:pt x="607054" y="380157"/>
                  </a:lnTo>
                  <a:lnTo>
                    <a:pt x="603040" y="406939"/>
                  </a:lnTo>
                  <a:lnTo>
                    <a:pt x="598066" y="434912"/>
                  </a:lnTo>
                  <a:lnTo>
                    <a:pt x="596712" y="463266"/>
                  </a:lnTo>
                  <a:lnTo>
                    <a:pt x="595934" y="471891"/>
                  </a:lnTo>
                  <a:lnTo>
                    <a:pt x="590825" y="497406"/>
                  </a:lnTo>
                  <a:lnTo>
                    <a:pt x="590254" y="527912"/>
                  </a:lnTo>
                  <a:lnTo>
                    <a:pt x="590231" y="545182"/>
                  </a:lnTo>
                  <a:lnTo>
                    <a:pt x="589525" y="545488"/>
                  </a:lnTo>
                  <a:lnTo>
                    <a:pt x="559172" y="546097"/>
                  </a:lnTo>
                  <a:lnTo>
                    <a:pt x="541517" y="544217"/>
                  </a:lnTo>
                  <a:lnTo>
                    <a:pt x="513469" y="539633"/>
                  </a:lnTo>
                  <a:lnTo>
                    <a:pt x="485578" y="534360"/>
                  </a:lnTo>
                  <a:lnTo>
                    <a:pt x="454598" y="528500"/>
                  </a:lnTo>
                  <a:lnTo>
                    <a:pt x="430804" y="527479"/>
                  </a:lnTo>
                  <a:lnTo>
                    <a:pt x="409644" y="525296"/>
                  </a:lnTo>
                  <a:lnTo>
                    <a:pt x="386480" y="521608"/>
                  </a:lnTo>
                  <a:lnTo>
                    <a:pt x="356453" y="520174"/>
                  </a:lnTo>
                  <a:lnTo>
                    <a:pt x="325053" y="515256"/>
                  </a:lnTo>
                  <a:lnTo>
                    <a:pt x="294094" y="510165"/>
                  </a:lnTo>
                  <a:lnTo>
                    <a:pt x="268556" y="508642"/>
                  </a:lnTo>
                  <a:lnTo>
                    <a:pt x="238405" y="510008"/>
                  </a:lnTo>
                  <a:lnTo>
                    <a:pt x="211701" y="513492"/>
                  </a:lnTo>
                  <a:lnTo>
                    <a:pt x="187542" y="514096"/>
                  </a:lnTo>
                  <a:lnTo>
                    <a:pt x="162510" y="514275"/>
                  </a:lnTo>
                  <a:lnTo>
                    <a:pt x="137495" y="514335"/>
                  </a:lnTo>
                  <a:lnTo>
                    <a:pt x="106841" y="516228"/>
                  </a:lnTo>
                  <a:lnTo>
                    <a:pt x="76979" y="519817"/>
                  </a:lnTo>
                  <a:lnTo>
                    <a:pt x="49302" y="520584"/>
                  </a:lnTo>
                  <a:lnTo>
                    <a:pt x="31590" y="520677"/>
                  </a:lnTo>
                  <a:lnTo>
                    <a:pt x="26092" y="522571"/>
                  </a:lnTo>
                  <a:lnTo>
                    <a:pt x="23639" y="524064"/>
                  </a:lnTo>
                  <a:lnTo>
                    <a:pt x="8227" y="526788"/>
                  </a:lnTo>
                  <a:lnTo>
                    <a:pt x="756" y="527027"/>
                  </a:lnTo>
                  <a:lnTo>
                    <a:pt x="398" y="526329"/>
                  </a:lnTo>
                  <a:lnTo>
                    <a:pt x="0" y="523672"/>
                  </a:lnTo>
                  <a:lnTo>
                    <a:pt x="6031" y="514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6" name="Google Shape;776;g314a3168635_0_29"/>
          <p:cNvSpPr/>
          <p:nvPr/>
        </p:nvSpPr>
        <p:spPr>
          <a:xfrm>
            <a:off x="3530675" y="2660738"/>
            <a:ext cx="856891" cy="482513"/>
          </a:xfrm>
          <a:custGeom>
            <a:rect b="b" l="l" r="r" t="t"/>
            <a:pathLst>
              <a:path extrusionOk="0" h="482513" w="856891">
                <a:moveTo>
                  <a:pt x="4296" y="60329"/>
                </a:moveTo>
                <a:lnTo>
                  <a:pt x="4296" y="60329"/>
                </a:lnTo>
                <a:lnTo>
                  <a:pt x="4277" y="60612"/>
                </a:lnTo>
                <a:lnTo>
                  <a:pt x="1214" y="85395"/>
                </a:lnTo>
                <a:lnTo>
                  <a:pt x="307" y="111318"/>
                </a:lnTo>
                <a:lnTo>
                  <a:pt x="0" y="139040"/>
                </a:lnTo>
                <a:lnTo>
                  <a:pt x="4961" y="169405"/>
                </a:lnTo>
                <a:lnTo>
                  <a:pt x="10466" y="198046"/>
                </a:lnTo>
                <a:lnTo>
                  <a:pt x="12199" y="229183"/>
                </a:lnTo>
                <a:lnTo>
                  <a:pt x="12569" y="257136"/>
                </a:lnTo>
                <a:lnTo>
                  <a:pt x="12618" y="286087"/>
                </a:lnTo>
                <a:lnTo>
                  <a:pt x="7598" y="315587"/>
                </a:lnTo>
                <a:lnTo>
                  <a:pt x="6391" y="344533"/>
                </a:lnTo>
                <a:lnTo>
                  <a:pt x="6282" y="375153"/>
                </a:lnTo>
                <a:lnTo>
                  <a:pt x="12233" y="404536"/>
                </a:lnTo>
                <a:lnTo>
                  <a:pt x="12364" y="407245"/>
                </a:lnTo>
                <a:lnTo>
                  <a:pt x="14391" y="412136"/>
                </a:lnTo>
                <a:lnTo>
                  <a:pt x="15919" y="414428"/>
                </a:lnTo>
                <a:lnTo>
                  <a:pt x="20454" y="430342"/>
                </a:lnTo>
                <a:lnTo>
                  <a:pt x="23160" y="435337"/>
                </a:lnTo>
                <a:lnTo>
                  <a:pt x="25389" y="442115"/>
                </a:lnTo>
                <a:lnTo>
                  <a:pt x="34759" y="453755"/>
                </a:lnTo>
                <a:lnTo>
                  <a:pt x="38455" y="455620"/>
                </a:lnTo>
                <a:lnTo>
                  <a:pt x="49948" y="460188"/>
                </a:lnTo>
                <a:lnTo>
                  <a:pt x="61443" y="467180"/>
                </a:lnTo>
                <a:lnTo>
                  <a:pt x="84790" y="469581"/>
                </a:lnTo>
                <a:lnTo>
                  <a:pt x="97350" y="470449"/>
                </a:lnTo>
                <a:lnTo>
                  <a:pt x="121837" y="475270"/>
                </a:lnTo>
                <a:lnTo>
                  <a:pt x="146741" y="475898"/>
                </a:lnTo>
                <a:lnTo>
                  <a:pt x="177327" y="476110"/>
                </a:lnTo>
                <a:lnTo>
                  <a:pt x="206052" y="476152"/>
                </a:lnTo>
                <a:lnTo>
                  <a:pt x="223042" y="474278"/>
                </a:lnTo>
                <a:lnTo>
                  <a:pt x="254488" y="470694"/>
                </a:lnTo>
                <a:lnTo>
                  <a:pt x="280981" y="470073"/>
                </a:lnTo>
                <a:lnTo>
                  <a:pt x="311781" y="469847"/>
                </a:lnTo>
                <a:lnTo>
                  <a:pt x="339985" y="469819"/>
                </a:lnTo>
                <a:lnTo>
                  <a:pt x="371057" y="471694"/>
                </a:lnTo>
                <a:lnTo>
                  <a:pt x="402651" y="475280"/>
                </a:lnTo>
                <a:lnTo>
                  <a:pt x="430294" y="471624"/>
                </a:lnTo>
                <a:lnTo>
                  <a:pt x="461283" y="470051"/>
                </a:lnTo>
                <a:lnTo>
                  <a:pt x="485246" y="469883"/>
                </a:lnTo>
                <a:lnTo>
                  <a:pt x="516511" y="470532"/>
                </a:lnTo>
                <a:lnTo>
                  <a:pt x="544455" y="475281"/>
                </a:lnTo>
                <a:lnTo>
                  <a:pt x="571821" y="475988"/>
                </a:lnTo>
                <a:lnTo>
                  <a:pt x="595453" y="476111"/>
                </a:lnTo>
                <a:lnTo>
                  <a:pt x="626840" y="476152"/>
                </a:lnTo>
                <a:lnTo>
                  <a:pt x="657003" y="479531"/>
                </a:lnTo>
                <a:lnTo>
                  <a:pt x="684730" y="482119"/>
                </a:lnTo>
                <a:lnTo>
                  <a:pt x="715300" y="482489"/>
                </a:lnTo>
                <a:lnTo>
                  <a:pt x="744688" y="482509"/>
                </a:lnTo>
                <a:lnTo>
                  <a:pt x="773347" y="482512"/>
                </a:lnTo>
                <a:lnTo>
                  <a:pt x="777617" y="479141"/>
                </a:lnTo>
                <a:lnTo>
                  <a:pt x="779482" y="475605"/>
                </a:lnTo>
                <a:lnTo>
                  <a:pt x="779980" y="473674"/>
                </a:lnTo>
                <a:lnTo>
                  <a:pt x="791042" y="453432"/>
                </a:lnTo>
                <a:lnTo>
                  <a:pt x="796699" y="424878"/>
                </a:lnTo>
                <a:lnTo>
                  <a:pt x="803732" y="396208"/>
                </a:lnTo>
                <a:lnTo>
                  <a:pt x="809398" y="367579"/>
                </a:lnTo>
                <a:lnTo>
                  <a:pt x="819194" y="341405"/>
                </a:lnTo>
                <a:lnTo>
                  <a:pt x="829674" y="310171"/>
                </a:lnTo>
                <a:lnTo>
                  <a:pt x="838128" y="280600"/>
                </a:lnTo>
                <a:lnTo>
                  <a:pt x="842594" y="256880"/>
                </a:lnTo>
                <a:lnTo>
                  <a:pt x="843917" y="227510"/>
                </a:lnTo>
                <a:lnTo>
                  <a:pt x="846192" y="202110"/>
                </a:lnTo>
                <a:lnTo>
                  <a:pt x="849910" y="174143"/>
                </a:lnTo>
                <a:lnTo>
                  <a:pt x="855008" y="142853"/>
                </a:lnTo>
                <a:lnTo>
                  <a:pt x="856890" y="113663"/>
                </a:lnTo>
                <a:lnTo>
                  <a:pt x="856413" y="84339"/>
                </a:lnTo>
                <a:lnTo>
                  <a:pt x="851409" y="54666"/>
                </a:lnTo>
                <a:lnTo>
                  <a:pt x="850292" y="46318"/>
                </a:lnTo>
                <a:lnTo>
                  <a:pt x="845833" y="31212"/>
                </a:lnTo>
                <a:lnTo>
                  <a:pt x="844373" y="23701"/>
                </a:lnTo>
                <a:lnTo>
                  <a:pt x="839568" y="13130"/>
                </a:lnTo>
                <a:lnTo>
                  <a:pt x="839087" y="10841"/>
                </a:lnTo>
                <a:lnTo>
                  <a:pt x="838061" y="9315"/>
                </a:lnTo>
                <a:lnTo>
                  <a:pt x="836671" y="8297"/>
                </a:lnTo>
                <a:lnTo>
                  <a:pt x="833246" y="6461"/>
                </a:lnTo>
                <a:lnTo>
                  <a:pt x="827350" y="2166"/>
                </a:lnTo>
                <a:lnTo>
                  <a:pt x="823222" y="914"/>
                </a:lnTo>
                <a:lnTo>
                  <a:pt x="801763" y="0"/>
                </a:lnTo>
                <a:lnTo>
                  <a:pt x="770255" y="4950"/>
                </a:lnTo>
                <a:lnTo>
                  <a:pt x="741580" y="7755"/>
                </a:lnTo>
                <a:lnTo>
                  <a:pt x="712623" y="13054"/>
                </a:lnTo>
                <a:lnTo>
                  <a:pt x="684287" y="19093"/>
                </a:lnTo>
                <a:lnTo>
                  <a:pt x="657312" y="23469"/>
                </a:lnTo>
                <a:lnTo>
                  <a:pt x="629235" y="28319"/>
                </a:lnTo>
                <a:lnTo>
                  <a:pt x="598175" y="31222"/>
                </a:lnTo>
                <a:lnTo>
                  <a:pt x="566596" y="34946"/>
                </a:lnTo>
                <a:lnTo>
                  <a:pt x="536363" y="37104"/>
                </a:lnTo>
                <a:lnTo>
                  <a:pt x="514685" y="37608"/>
                </a:lnTo>
                <a:lnTo>
                  <a:pt x="493290" y="38538"/>
                </a:lnTo>
                <a:lnTo>
                  <a:pt x="462118" y="42323"/>
                </a:lnTo>
                <a:lnTo>
                  <a:pt x="433988" y="43758"/>
                </a:lnTo>
                <a:lnTo>
                  <a:pt x="419025" y="43967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7" name="Google Shape;777;g314a3168635_0_29"/>
          <p:cNvGrpSpPr/>
          <p:nvPr/>
        </p:nvGrpSpPr>
        <p:grpSpPr>
          <a:xfrm>
            <a:off x="3517923" y="2489200"/>
            <a:ext cx="819128" cy="222251"/>
            <a:chOff x="3517923" y="2489200"/>
            <a:chExt cx="819128" cy="222251"/>
          </a:xfrm>
        </p:grpSpPr>
        <p:sp>
          <p:nvSpPr>
            <p:cNvPr id="778" name="Google Shape;778;g314a3168635_0_29"/>
            <p:cNvSpPr/>
            <p:nvPr/>
          </p:nvSpPr>
          <p:spPr>
            <a:xfrm>
              <a:off x="4160277" y="2535220"/>
              <a:ext cx="176774" cy="116115"/>
            </a:xfrm>
            <a:custGeom>
              <a:rect b="b" l="l" r="r" t="t"/>
              <a:pathLst>
                <a:path extrusionOk="0" h="116115" w="176774">
                  <a:moveTo>
                    <a:pt x="18023" y="30180"/>
                  </a:moveTo>
                  <a:lnTo>
                    <a:pt x="18023" y="30180"/>
                  </a:lnTo>
                  <a:lnTo>
                    <a:pt x="21394" y="33551"/>
                  </a:lnTo>
                  <a:lnTo>
                    <a:pt x="50626" y="45107"/>
                  </a:lnTo>
                  <a:lnTo>
                    <a:pt x="59089" y="45516"/>
                  </a:lnTo>
                  <a:lnTo>
                    <a:pt x="86809" y="41230"/>
                  </a:lnTo>
                  <a:lnTo>
                    <a:pt x="91397" y="39663"/>
                  </a:lnTo>
                  <a:lnTo>
                    <a:pt x="100258" y="32278"/>
                  </a:lnTo>
                  <a:lnTo>
                    <a:pt x="109417" y="19983"/>
                  </a:lnTo>
                  <a:lnTo>
                    <a:pt x="112130" y="11872"/>
                  </a:lnTo>
                  <a:lnTo>
                    <a:pt x="112511" y="9508"/>
                  </a:lnTo>
                  <a:lnTo>
                    <a:pt x="112060" y="7226"/>
                  </a:lnTo>
                  <a:lnTo>
                    <a:pt x="109676" y="2810"/>
                  </a:lnTo>
                  <a:lnTo>
                    <a:pt x="102502" y="377"/>
                  </a:lnTo>
                  <a:lnTo>
                    <a:pt x="92964" y="0"/>
                  </a:lnTo>
                  <a:lnTo>
                    <a:pt x="64310" y="7382"/>
                  </a:lnTo>
                  <a:lnTo>
                    <a:pt x="33372" y="14172"/>
                  </a:lnTo>
                  <a:lnTo>
                    <a:pt x="10857" y="31495"/>
                  </a:lnTo>
                  <a:lnTo>
                    <a:pt x="7783" y="36174"/>
                  </a:lnTo>
                  <a:lnTo>
                    <a:pt x="513" y="56106"/>
                  </a:lnTo>
                  <a:lnTo>
                    <a:pt x="0" y="60164"/>
                  </a:lnTo>
                  <a:lnTo>
                    <a:pt x="5074" y="70318"/>
                  </a:lnTo>
                  <a:lnTo>
                    <a:pt x="22207" y="90711"/>
                  </a:lnTo>
                  <a:lnTo>
                    <a:pt x="53119" y="108050"/>
                  </a:lnTo>
                  <a:lnTo>
                    <a:pt x="79493" y="112511"/>
                  </a:lnTo>
                  <a:lnTo>
                    <a:pt x="96522" y="116114"/>
                  </a:lnTo>
                  <a:lnTo>
                    <a:pt x="126845" y="113607"/>
                  </a:lnTo>
                  <a:lnTo>
                    <a:pt x="156641" y="112904"/>
                  </a:lnTo>
                  <a:lnTo>
                    <a:pt x="176773" y="11273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g314a3168635_0_29"/>
            <p:cNvSpPr/>
            <p:nvPr/>
          </p:nvSpPr>
          <p:spPr>
            <a:xfrm>
              <a:off x="4089478" y="2528648"/>
              <a:ext cx="107873" cy="93474"/>
            </a:xfrm>
            <a:custGeom>
              <a:rect b="b" l="l" r="r" t="t"/>
              <a:pathLst>
                <a:path extrusionOk="0" h="93474" w="107873">
                  <a:moveTo>
                    <a:pt x="6272" y="17702"/>
                  </a:moveTo>
                  <a:lnTo>
                    <a:pt x="6272" y="17702"/>
                  </a:lnTo>
                  <a:lnTo>
                    <a:pt x="6272" y="48458"/>
                  </a:lnTo>
                  <a:lnTo>
                    <a:pt x="5567" y="74146"/>
                  </a:lnTo>
                  <a:lnTo>
                    <a:pt x="0" y="93473"/>
                  </a:lnTo>
                  <a:lnTo>
                    <a:pt x="643" y="79314"/>
                  </a:lnTo>
                  <a:lnTo>
                    <a:pt x="9644" y="47584"/>
                  </a:lnTo>
                  <a:lnTo>
                    <a:pt x="20501" y="30425"/>
                  </a:lnTo>
                  <a:lnTo>
                    <a:pt x="34006" y="19198"/>
                  </a:lnTo>
                  <a:lnTo>
                    <a:pt x="61897" y="7832"/>
                  </a:lnTo>
                  <a:lnTo>
                    <a:pt x="91600" y="0"/>
                  </a:lnTo>
                  <a:lnTo>
                    <a:pt x="98993" y="1133"/>
                  </a:lnTo>
                  <a:lnTo>
                    <a:pt x="107872" y="500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g314a3168635_0_29"/>
            <p:cNvSpPr/>
            <p:nvPr/>
          </p:nvSpPr>
          <p:spPr>
            <a:xfrm>
              <a:off x="3947809" y="2544254"/>
              <a:ext cx="154292" cy="103429"/>
            </a:xfrm>
            <a:custGeom>
              <a:rect b="b" l="l" r="r" t="t"/>
              <a:pathLst>
                <a:path extrusionOk="0" h="103429" w="154292">
                  <a:moveTo>
                    <a:pt x="39991" y="59246"/>
                  </a:moveTo>
                  <a:lnTo>
                    <a:pt x="39991" y="59246"/>
                  </a:lnTo>
                  <a:lnTo>
                    <a:pt x="58500" y="57365"/>
                  </a:lnTo>
                  <a:lnTo>
                    <a:pt x="80963" y="50408"/>
                  </a:lnTo>
                  <a:lnTo>
                    <a:pt x="91250" y="44319"/>
                  </a:lnTo>
                  <a:lnTo>
                    <a:pt x="107559" y="29623"/>
                  </a:lnTo>
                  <a:lnTo>
                    <a:pt x="108827" y="24678"/>
                  </a:lnTo>
                  <a:lnTo>
                    <a:pt x="109165" y="21385"/>
                  </a:lnTo>
                  <a:lnTo>
                    <a:pt x="105778" y="13961"/>
                  </a:lnTo>
                  <a:lnTo>
                    <a:pt x="95476" y="1069"/>
                  </a:lnTo>
                  <a:lnTo>
                    <a:pt x="91798" y="0"/>
                  </a:lnTo>
                  <a:lnTo>
                    <a:pt x="68804" y="3354"/>
                  </a:lnTo>
                  <a:lnTo>
                    <a:pt x="54914" y="7594"/>
                  </a:lnTo>
                  <a:lnTo>
                    <a:pt x="26608" y="25825"/>
                  </a:lnTo>
                  <a:lnTo>
                    <a:pt x="11409" y="38211"/>
                  </a:lnTo>
                  <a:lnTo>
                    <a:pt x="1340" y="57561"/>
                  </a:lnTo>
                  <a:lnTo>
                    <a:pt x="0" y="67434"/>
                  </a:lnTo>
                  <a:lnTo>
                    <a:pt x="4889" y="82892"/>
                  </a:lnTo>
                  <a:lnTo>
                    <a:pt x="10514" y="89276"/>
                  </a:lnTo>
                  <a:lnTo>
                    <a:pt x="19129" y="94465"/>
                  </a:lnTo>
                  <a:lnTo>
                    <a:pt x="45571" y="102341"/>
                  </a:lnTo>
                  <a:lnTo>
                    <a:pt x="71563" y="103428"/>
                  </a:lnTo>
                  <a:lnTo>
                    <a:pt x="101992" y="101761"/>
                  </a:lnTo>
                  <a:lnTo>
                    <a:pt x="118334" y="96773"/>
                  </a:lnTo>
                  <a:lnTo>
                    <a:pt x="148046" y="77028"/>
                  </a:lnTo>
                  <a:lnTo>
                    <a:pt x="151515" y="70442"/>
                  </a:lnTo>
                  <a:lnTo>
                    <a:pt x="154291" y="5924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g314a3168635_0_29"/>
            <p:cNvSpPr/>
            <p:nvPr/>
          </p:nvSpPr>
          <p:spPr>
            <a:xfrm>
              <a:off x="3867519" y="2489200"/>
              <a:ext cx="88532" cy="163537"/>
            </a:xfrm>
            <a:custGeom>
              <a:rect b="b" l="l" r="r" t="t"/>
              <a:pathLst>
                <a:path extrusionOk="0" h="163537" w="88532">
                  <a:moveTo>
                    <a:pt x="25031" y="0"/>
                  </a:moveTo>
                  <a:lnTo>
                    <a:pt x="25031" y="0"/>
                  </a:lnTo>
                  <a:lnTo>
                    <a:pt x="25736" y="10139"/>
                  </a:lnTo>
                  <a:lnTo>
                    <a:pt x="30057" y="27612"/>
                  </a:lnTo>
                  <a:lnTo>
                    <a:pt x="29107" y="46987"/>
                  </a:lnTo>
                  <a:lnTo>
                    <a:pt x="24862" y="76978"/>
                  </a:lnTo>
                  <a:lnTo>
                    <a:pt x="14247" y="107963"/>
                  </a:lnTo>
                  <a:lnTo>
                    <a:pt x="1501" y="137695"/>
                  </a:lnTo>
                  <a:lnTo>
                    <a:pt x="0" y="144400"/>
                  </a:lnTo>
                  <a:lnTo>
                    <a:pt x="583" y="144244"/>
                  </a:lnTo>
                  <a:lnTo>
                    <a:pt x="3111" y="142190"/>
                  </a:lnTo>
                  <a:lnTo>
                    <a:pt x="4705" y="138925"/>
                  </a:lnTo>
                  <a:lnTo>
                    <a:pt x="17802" y="108091"/>
                  </a:lnTo>
                  <a:lnTo>
                    <a:pt x="23229" y="96724"/>
                  </a:lnTo>
                  <a:lnTo>
                    <a:pt x="38913" y="81185"/>
                  </a:lnTo>
                  <a:lnTo>
                    <a:pt x="45547" y="78416"/>
                  </a:lnTo>
                  <a:lnTo>
                    <a:pt x="57933" y="76638"/>
                  </a:lnTo>
                  <a:lnTo>
                    <a:pt x="60371" y="77903"/>
                  </a:lnTo>
                  <a:lnTo>
                    <a:pt x="64962" y="83072"/>
                  </a:lnTo>
                  <a:lnTo>
                    <a:pt x="67473" y="90073"/>
                  </a:lnTo>
                  <a:lnTo>
                    <a:pt x="69216" y="120360"/>
                  </a:lnTo>
                  <a:lnTo>
                    <a:pt x="69446" y="150994"/>
                  </a:lnTo>
                  <a:lnTo>
                    <a:pt x="71347" y="157185"/>
                  </a:lnTo>
                  <a:lnTo>
                    <a:pt x="72842" y="159823"/>
                  </a:lnTo>
                  <a:lnTo>
                    <a:pt x="74543" y="161582"/>
                  </a:lnTo>
                  <a:lnTo>
                    <a:pt x="78316" y="163536"/>
                  </a:lnTo>
                  <a:lnTo>
                    <a:pt x="79604" y="163352"/>
                  </a:lnTo>
                  <a:lnTo>
                    <a:pt x="80463" y="162524"/>
                  </a:lnTo>
                  <a:lnTo>
                    <a:pt x="82123" y="159722"/>
                  </a:lnTo>
                  <a:lnTo>
                    <a:pt x="86319" y="154177"/>
                  </a:lnTo>
                  <a:lnTo>
                    <a:pt x="88531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g314a3168635_0_29"/>
            <p:cNvSpPr/>
            <p:nvPr/>
          </p:nvSpPr>
          <p:spPr>
            <a:xfrm>
              <a:off x="3708400" y="2520950"/>
              <a:ext cx="152401" cy="101575"/>
            </a:xfrm>
            <a:custGeom>
              <a:rect b="b" l="l" r="r" t="t"/>
              <a:pathLst>
                <a:path extrusionOk="0" h="101575" w="152401">
                  <a:moveTo>
                    <a:pt x="0" y="19050"/>
                  </a:moveTo>
                  <a:lnTo>
                    <a:pt x="0" y="19050"/>
                  </a:lnTo>
                  <a:lnTo>
                    <a:pt x="0" y="28509"/>
                  </a:lnTo>
                  <a:lnTo>
                    <a:pt x="1881" y="32191"/>
                  </a:lnTo>
                  <a:lnTo>
                    <a:pt x="5467" y="36933"/>
                  </a:lnTo>
                  <a:lnTo>
                    <a:pt x="6345" y="68403"/>
                  </a:lnTo>
                  <a:lnTo>
                    <a:pt x="6350" y="98265"/>
                  </a:lnTo>
                  <a:lnTo>
                    <a:pt x="7055" y="99377"/>
                  </a:lnTo>
                  <a:lnTo>
                    <a:pt x="8231" y="100118"/>
                  </a:lnTo>
                  <a:lnTo>
                    <a:pt x="12817" y="101405"/>
                  </a:lnTo>
                  <a:lnTo>
                    <a:pt x="18090" y="101574"/>
                  </a:lnTo>
                  <a:lnTo>
                    <a:pt x="23930" y="97231"/>
                  </a:lnTo>
                  <a:lnTo>
                    <a:pt x="29825" y="95131"/>
                  </a:lnTo>
                  <a:lnTo>
                    <a:pt x="42927" y="84726"/>
                  </a:lnTo>
                  <a:lnTo>
                    <a:pt x="46830" y="83517"/>
                  </a:lnTo>
                  <a:lnTo>
                    <a:pt x="48154" y="82489"/>
                  </a:lnTo>
                  <a:lnTo>
                    <a:pt x="49624" y="79465"/>
                  </a:lnTo>
                  <a:lnTo>
                    <a:pt x="50697" y="71020"/>
                  </a:lnTo>
                  <a:lnTo>
                    <a:pt x="51437" y="70630"/>
                  </a:lnTo>
                  <a:lnTo>
                    <a:pt x="57072" y="69859"/>
                  </a:lnTo>
                  <a:lnTo>
                    <a:pt x="57143" y="75318"/>
                  </a:lnTo>
                  <a:lnTo>
                    <a:pt x="62617" y="81590"/>
                  </a:lnTo>
                  <a:lnTo>
                    <a:pt x="63238" y="85637"/>
                  </a:lnTo>
                  <a:lnTo>
                    <a:pt x="64031" y="86724"/>
                  </a:lnTo>
                  <a:lnTo>
                    <a:pt x="65265" y="87450"/>
                  </a:lnTo>
                  <a:lnTo>
                    <a:pt x="69581" y="88815"/>
                  </a:lnTo>
                  <a:lnTo>
                    <a:pt x="78665" y="88893"/>
                  </a:lnTo>
                  <a:lnTo>
                    <a:pt x="82705" y="87015"/>
                  </a:lnTo>
                  <a:lnTo>
                    <a:pt x="112587" y="58817"/>
                  </a:lnTo>
                  <a:lnTo>
                    <a:pt x="139263" y="30304"/>
                  </a:lnTo>
                  <a:lnTo>
                    <a:pt x="152021" y="7068"/>
                  </a:lnTo>
                  <a:lnTo>
                    <a:pt x="152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g314a3168635_0_29"/>
            <p:cNvSpPr/>
            <p:nvPr/>
          </p:nvSpPr>
          <p:spPr>
            <a:xfrm>
              <a:off x="3517923" y="2667078"/>
              <a:ext cx="419078" cy="44373"/>
            </a:xfrm>
            <a:custGeom>
              <a:rect b="b" l="l" r="r" t="t"/>
              <a:pathLst>
                <a:path extrusionOk="0" h="44373" w="419078">
                  <a:moveTo>
                    <a:pt x="419077" y="44372"/>
                  </a:moveTo>
                  <a:lnTo>
                    <a:pt x="419077" y="44372"/>
                  </a:lnTo>
                  <a:lnTo>
                    <a:pt x="413610" y="38905"/>
                  </a:lnTo>
                  <a:lnTo>
                    <a:pt x="409617" y="38283"/>
                  </a:lnTo>
                  <a:lnTo>
                    <a:pt x="408537" y="37491"/>
                  </a:lnTo>
                  <a:lnTo>
                    <a:pt x="407017" y="33710"/>
                  </a:lnTo>
                  <a:lnTo>
                    <a:pt x="406402" y="31752"/>
                  </a:lnTo>
                  <a:lnTo>
                    <a:pt x="375327" y="31672"/>
                  </a:lnTo>
                  <a:lnTo>
                    <a:pt x="344985" y="31672"/>
                  </a:lnTo>
                  <a:lnTo>
                    <a:pt x="338875" y="30966"/>
                  </a:lnTo>
                  <a:lnTo>
                    <a:pt x="321573" y="26646"/>
                  </a:lnTo>
                  <a:lnTo>
                    <a:pt x="290555" y="23557"/>
                  </a:lnTo>
                  <a:lnTo>
                    <a:pt x="258869" y="19374"/>
                  </a:lnTo>
                  <a:lnTo>
                    <a:pt x="228385" y="18319"/>
                  </a:lnTo>
                  <a:lnTo>
                    <a:pt x="199188" y="12509"/>
                  </a:lnTo>
                  <a:lnTo>
                    <a:pt x="168545" y="6699"/>
                  </a:lnTo>
                  <a:lnTo>
                    <a:pt x="138100" y="4428"/>
                  </a:lnTo>
                  <a:lnTo>
                    <a:pt x="108425" y="516"/>
                  </a:lnTo>
                  <a:lnTo>
                    <a:pt x="81617" y="0"/>
                  </a:lnTo>
                  <a:lnTo>
                    <a:pt x="62017" y="643"/>
                  </a:lnTo>
                  <a:lnTo>
                    <a:pt x="33403" y="6804"/>
                  </a:lnTo>
                  <a:lnTo>
                    <a:pt x="23208" y="11290"/>
                  </a:lnTo>
                  <a:lnTo>
                    <a:pt x="15406" y="16382"/>
                  </a:lnTo>
                  <a:lnTo>
                    <a:pt x="7662" y="18631"/>
                  </a:lnTo>
                  <a:lnTo>
                    <a:pt x="7217" y="19450"/>
                  </a:lnTo>
                  <a:lnTo>
                    <a:pt x="6350" y="25847"/>
                  </a:lnTo>
                  <a:lnTo>
                    <a:pt x="6337" y="28613"/>
                  </a:lnTo>
                  <a:lnTo>
                    <a:pt x="5628" y="29633"/>
                  </a:lnTo>
                  <a:lnTo>
                    <a:pt x="4450" y="30312"/>
                  </a:lnTo>
                  <a:lnTo>
                    <a:pt x="0" y="31665"/>
                  </a:lnTo>
                  <a:lnTo>
                    <a:pt x="6327" y="3167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4" name="Google Shape;784;g314a3168635_0_29"/>
          <p:cNvSpPr/>
          <p:nvPr/>
        </p:nvSpPr>
        <p:spPr>
          <a:xfrm>
            <a:off x="4419600" y="3076145"/>
            <a:ext cx="628651" cy="35356"/>
          </a:xfrm>
          <a:custGeom>
            <a:rect b="b" l="l" r="r" t="t"/>
            <a:pathLst>
              <a:path extrusionOk="0" h="35356" w="628651">
                <a:moveTo>
                  <a:pt x="0" y="35355"/>
                </a:moveTo>
                <a:lnTo>
                  <a:pt x="0" y="35355"/>
                </a:lnTo>
                <a:lnTo>
                  <a:pt x="3371" y="31984"/>
                </a:lnTo>
                <a:lnTo>
                  <a:pt x="8789" y="30330"/>
                </a:lnTo>
                <a:lnTo>
                  <a:pt x="38209" y="24693"/>
                </a:lnTo>
                <a:lnTo>
                  <a:pt x="67944" y="22735"/>
                </a:lnTo>
                <a:lnTo>
                  <a:pt x="98790" y="22660"/>
                </a:lnTo>
                <a:lnTo>
                  <a:pt x="126236" y="20774"/>
                </a:lnTo>
                <a:lnTo>
                  <a:pt x="155620" y="17188"/>
                </a:lnTo>
                <a:lnTo>
                  <a:pt x="182826" y="15774"/>
                </a:lnTo>
                <a:lnTo>
                  <a:pt x="213723" y="10860"/>
                </a:lnTo>
                <a:lnTo>
                  <a:pt x="242875" y="6664"/>
                </a:lnTo>
                <a:lnTo>
                  <a:pt x="267717" y="4209"/>
                </a:lnTo>
                <a:lnTo>
                  <a:pt x="297188" y="1843"/>
                </a:lnTo>
                <a:lnTo>
                  <a:pt x="311295" y="0"/>
                </a:lnTo>
                <a:lnTo>
                  <a:pt x="335103" y="2223"/>
                </a:lnTo>
                <a:lnTo>
                  <a:pt x="366551" y="3332"/>
                </a:lnTo>
                <a:lnTo>
                  <a:pt x="393355" y="6922"/>
                </a:lnTo>
                <a:lnTo>
                  <a:pt x="423396" y="9356"/>
                </a:lnTo>
                <a:lnTo>
                  <a:pt x="450444" y="11718"/>
                </a:lnTo>
                <a:lnTo>
                  <a:pt x="482007" y="15903"/>
                </a:lnTo>
                <a:lnTo>
                  <a:pt x="508758" y="16958"/>
                </a:lnTo>
                <a:lnTo>
                  <a:pt x="536733" y="22062"/>
                </a:lnTo>
                <a:lnTo>
                  <a:pt x="561023" y="23308"/>
                </a:lnTo>
                <a:lnTo>
                  <a:pt x="588675" y="28610"/>
                </a:lnTo>
                <a:lnTo>
                  <a:pt x="614095" y="28982"/>
                </a:lnTo>
                <a:lnTo>
                  <a:pt x="620535" y="27113"/>
                </a:lnTo>
                <a:lnTo>
                  <a:pt x="628650" y="22655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5" name="Google Shape;785;g314a3168635_0_29"/>
          <p:cNvGrpSpPr/>
          <p:nvPr/>
        </p:nvGrpSpPr>
        <p:grpSpPr>
          <a:xfrm>
            <a:off x="4572112" y="2349500"/>
            <a:ext cx="1568339" cy="353819"/>
            <a:chOff x="4572112" y="2349500"/>
            <a:chExt cx="1568339" cy="353819"/>
          </a:xfrm>
        </p:grpSpPr>
        <p:sp>
          <p:nvSpPr>
            <p:cNvPr id="786" name="Google Shape;786;g314a3168635_0_29"/>
            <p:cNvSpPr/>
            <p:nvPr/>
          </p:nvSpPr>
          <p:spPr>
            <a:xfrm>
              <a:off x="5157083" y="2501900"/>
              <a:ext cx="43568" cy="19051"/>
            </a:xfrm>
            <a:custGeom>
              <a:rect b="b" l="l" r="r" t="t"/>
              <a:pathLst>
                <a:path extrusionOk="0" h="19051" w="43568">
                  <a:moveTo>
                    <a:pt x="5467" y="19050"/>
                  </a:moveTo>
                  <a:lnTo>
                    <a:pt x="5467" y="19050"/>
                  </a:lnTo>
                  <a:lnTo>
                    <a:pt x="0" y="19050"/>
                  </a:lnTo>
                  <a:lnTo>
                    <a:pt x="8726" y="14686"/>
                  </a:lnTo>
                  <a:lnTo>
                    <a:pt x="15761" y="12583"/>
                  </a:lnTo>
                  <a:lnTo>
                    <a:pt x="22314" y="8510"/>
                  </a:lnTo>
                  <a:lnTo>
                    <a:pt x="26596" y="7310"/>
                  </a:lnTo>
                  <a:lnTo>
                    <a:pt x="28019" y="6284"/>
                  </a:lnTo>
                  <a:lnTo>
                    <a:pt x="28968" y="4895"/>
                  </a:lnTo>
                  <a:lnTo>
                    <a:pt x="29601" y="3263"/>
                  </a:lnTo>
                  <a:lnTo>
                    <a:pt x="30729" y="2176"/>
                  </a:lnTo>
                  <a:lnTo>
                    <a:pt x="33863" y="967"/>
                  </a:lnTo>
                  <a:lnTo>
                    <a:pt x="43567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g314a3168635_0_29"/>
            <p:cNvSpPr/>
            <p:nvPr/>
          </p:nvSpPr>
          <p:spPr>
            <a:xfrm>
              <a:off x="5403850" y="2489200"/>
              <a:ext cx="95251" cy="25401"/>
            </a:xfrm>
            <a:custGeom>
              <a:rect b="b" l="l" r="r" t="t"/>
              <a:pathLst>
                <a:path extrusionOk="0" h="25401" w="95251">
                  <a:moveTo>
                    <a:pt x="0" y="25400"/>
                  </a:moveTo>
                  <a:lnTo>
                    <a:pt x="0" y="25400"/>
                  </a:lnTo>
                  <a:lnTo>
                    <a:pt x="0" y="22029"/>
                  </a:lnTo>
                  <a:lnTo>
                    <a:pt x="5645" y="18493"/>
                  </a:lnTo>
                  <a:lnTo>
                    <a:pt x="18841" y="14416"/>
                  </a:lnTo>
                  <a:lnTo>
                    <a:pt x="46312" y="10969"/>
                  </a:lnTo>
                  <a:lnTo>
                    <a:pt x="78025" y="2166"/>
                  </a:lnTo>
                  <a:lnTo>
                    <a:pt x="952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g314a3168635_0_29"/>
            <p:cNvSpPr/>
            <p:nvPr/>
          </p:nvSpPr>
          <p:spPr>
            <a:xfrm>
              <a:off x="5397500" y="2508250"/>
              <a:ext cx="152401" cy="44451"/>
            </a:xfrm>
            <a:custGeom>
              <a:rect b="b" l="l" r="r" t="t"/>
              <a:pathLst>
                <a:path extrusionOk="0" h="44451" w="152401">
                  <a:moveTo>
                    <a:pt x="0" y="44450"/>
                  </a:moveTo>
                  <a:lnTo>
                    <a:pt x="0" y="44450"/>
                  </a:lnTo>
                  <a:lnTo>
                    <a:pt x="12242" y="43745"/>
                  </a:lnTo>
                  <a:lnTo>
                    <a:pt x="41309" y="37983"/>
                  </a:lnTo>
                  <a:lnTo>
                    <a:pt x="69021" y="29427"/>
                  </a:lnTo>
                  <a:lnTo>
                    <a:pt x="100080" y="16053"/>
                  </a:lnTo>
                  <a:lnTo>
                    <a:pt x="131381" y="7363"/>
                  </a:lnTo>
                  <a:lnTo>
                    <a:pt x="152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g314a3168635_0_29"/>
            <p:cNvSpPr/>
            <p:nvPr/>
          </p:nvSpPr>
          <p:spPr>
            <a:xfrm>
              <a:off x="5638800" y="2451100"/>
              <a:ext cx="158751" cy="110470"/>
            </a:xfrm>
            <a:custGeom>
              <a:rect b="b" l="l" r="r" t="t"/>
              <a:pathLst>
                <a:path extrusionOk="0" h="110470" w="158751">
                  <a:moveTo>
                    <a:pt x="0" y="12700"/>
                  </a:moveTo>
                  <a:lnTo>
                    <a:pt x="0" y="12700"/>
                  </a:lnTo>
                  <a:lnTo>
                    <a:pt x="3371" y="16071"/>
                  </a:lnTo>
                  <a:lnTo>
                    <a:pt x="5026" y="19608"/>
                  </a:lnTo>
                  <a:lnTo>
                    <a:pt x="9460" y="30998"/>
                  </a:lnTo>
                  <a:lnTo>
                    <a:pt x="22325" y="56006"/>
                  </a:lnTo>
                  <a:lnTo>
                    <a:pt x="25445" y="65814"/>
                  </a:lnTo>
                  <a:lnTo>
                    <a:pt x="42578" y="96028"/>
                  </a:lnTo>
                  <a:lnTo>
                    <a:pt x="58323" y="109611"/>
                  </a:lnTo>
                  <a:lnTo>
                    <a:pt x="60754" y="110469"/>
                  </a:lnTo>
                  <a:lnTo>
                    <a:pt x="63080" y="110335"/>
                  </a:lnTo>
                  <a:lnTo>
                    <a:pt x="67547" y="108304"/>
                  </a:lnTo>
                  <a:lnTo>
                    <a:pt x="71884" y="105050"/>
                  </a:lnTo>
                  <a:lnTo>
                    <a:pt x="78292" y="92509"/>
                  </a:lnTo>
                  <a:lnTo>
                    <a:pt x="85547" y="64473"/>
                  </a:lnTo>
                  <a:lnTo>
                    <a:pt x="91278" y="51480"/>
                  </a:lnTo>
                  <a:lnTo>
                    <a:pt x="100369" y="39600"/>
                  </a:lnTo>
                  <a:lnTo>
                    <a:pt x="100780" y="39805"/>
                  </a:lnTo>
                  <a:lnTo>
                    <a:pt x="102062" y="43466"/>
                  </a:lnTo>
                  <a:lnTo>
                    <a:pt x="117895" y="67880"/>
                  </a:lnTo>
                  <a:lnTo>
                    <a:pt x="121988" y="81115"/>
                  </a:lnTo>
                  <a:lnTo>
                    <a:pt x="135545" y="97282"/>
                  </a:lnTo>
                  <a:lnTo>
                    <a:pt x="137635" y="98016"/>
                  </a:lnTo>
                  <a:lnTo>
                    <a:pt x="139735" y="97800"/>
                  </a:lnTo>
                  <a:lnTo>
                    <a:pt x="144802" y="95754"/>
                  </a:lnTo>
                  <a:lnTo>
                    <a:pt x="151485" y="65409"/>
                  </a:lnTo>
                  <a:lnTo>
                    <a:pt x="151513" y="43573"/>
                  </a:lnTo>
                  <a:lnTo>
                    <a:pt x="146433" y="13764"/>
                  </a:lnTo>
                  <a:lnTo>
                    <a:pt x="146304" y="11292"/>
                  </a:lnTo>
                  <a:lnTo>
                    <a:pt x="146926" y="9645"/>
                  </a:lnTo>
                  <a:lnTo>
                    <a:pt x="148045" y="8547"/>
                  </a:lnTo>
                  <a:lnTo>
                    <a:pt x="149496" y="7814"/>
                  </a:lnTo>
                  <a:lnTo>
                    <a:pt x="150465" y="6621"/>
                  </a:lnTo>
                  <a:lnTo>
                    <a:pt x="152145" y="1011"/>
                  </a:lnTo>
                  <a:lnTo>
                    <a:pt x="154168" y="450"/>
                  </a:lnTo>
                  <a:lnTo>
                    <a:pt x="158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g314a3168635_0_29"/>
            <p:cNvSpPr/>
            <p:nvPr/>
          </p:nvSpPr>
          <p:spPr>
            <a:xfrm>
              <a:off x="5842000" y="2463800"/>
              <a:ext cx="56434" cy="50393"/>
            </a:xfrm>
            <a:custGeom>
              <a:rect b="b" l="l" r="r" t="t"/>
              <a:pathLst>
                <a:path extrusionOk="0" h="50393" w="56434">
                  <a:moveTo>
                    <a:pt x="0" y="19050"/>
                  </a:moveTo>
                  <a:lnTo>
                    <a:pt x="0" y="19050"/>
                  </a:lnTo>
                  <a:lnTo>
                    <a:pt x="6908" y="36009"/>
                  </a:lnTo>
                  <a:lnTo>
                    <a:pt x="11536" y="41404"/>
                  </a:lnTo>
                  <a:lnTo>
                    <a:pt x="21371" y="47703"/>
                  </a:lnTo>
                  <a:lnTo>
                    <a:pt x="29772" y="49882"/>
                  </a:lnTo>
                  <a:lnTo>
                    <a:pt x="36986" y="50392"/>
                  </a:lnTo>
                  <a:lnTo>
                    <a:pt x="44896" y="46856"/>
                  </a:lnTo>
                  <a:lnTo>
                    <a:pt x="51704" y="41286"/>
                  </a:lnTo>
                  <a:lnTo>
                    <a:pt x="54730" y="36459"/>
                  </a:lnTo>
                  <a:lnTo>
                    <a:pt x="56433" y="29774"/>
                  </a:lnTo>
                  <a:lnTo>
                    <a:pt x="55967" y="27611"/>
                  </a:lnTo>
                  <a:lnTo>
                    <a:pt x="51939" y="21195"/>
                  </a:lnTo>
                  <a:lnTo>
                    <a:pt x="39426" y="8469"/>
                  </a:lnTo>
                  <a:lnTo>
                    <a:pt x="29476" y="2823"/>
                  </a:lnTo>
                  <a:lnTo>
                    <a:pt x="19437" y="557"/>
                  </a:lnTo>
                  <a:lnTo>
                    <a:pt x="16400" y="247"/>
                  </a:lnTo>
                  <a:lnTo>
                    <a:pt x="16578" y="165"/>
                  </a:lnTo>
                  <a:lnTo>
                    <a:pt x="190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g314a3168635_0_29"/>
            <p:cNvSpPr/>
            <p:nvPr/>
          </p:nvSpPr>
          <p:spPr>
            <a:xfrm>
              <a:off x="5905500" y="2425700"/>
              <a:ext cx="95251" cy="88779"/>
            </a:xfrm>
            <a:custGeom>
              <a:rect b="b" l="l" r="r" t="t"/>
              <a:pathLst>
                <a:path extrusionOk="0" h="88779" w="95251">
                  <a:moveTo>
                    <a:pt x="0" y="12700"/>
                  </a:moveTo>
                  <a:lnTo>
                    <a:pt x="0" y="12700"/>
                  </a:lnTo>
                  <a:lnTo>
                    <a:pt x="0" y="19442"/>
                  </a:lnTo>
                  <a:lnTo>
                    <a:pt x="1882" y="24633"/>
                  </a:lnTo>
                  <a:lnTo>
                    <a:pt x="20394" y="52381"/>
                  </a:lnTo>
                  <a:lnTo>
                    <a:pt x="30231" y="81889"/>
                  </a:lnTo>
                  <a:lnTo>
                    <a:pt x="31724" y="88778"/>
                  </a:lnTo>
                  <a:lnTo>
                    <a:pt x="32452" y="75078"/>
                  </a:lnTo>
                  <a:lnTo>
                    <a:pt x="46496" y="48544"/>
                  </a:lnTo>
                  <a:lnTo>
                    <a:pt x="65004" y="19409"/>
                  </a:lnTo>
                  <a:lnTo>
                    <a:pt x="73340" y="11448"/>
                  </a:lnTo>
                  <a:lnTo>
                    <a:pt x="952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g314a3168635_0_29"/>
            <p:cNvSpPr/>
            <p:nvPr/>
          </p:nvSpPr>
          <p:spPr>
            <a:xfrm>
              <a:off x="5981700" y="2349500"/>
              <a:ext cx="76201" cy="158751"/>
            </a:xfrm>
            <a:custGeom>
              <a:rect b="b" l="l" r="r" t="t"/>
              <a:pathLst>
                <a:path extrusionOk="0" h="158751" w="76201">
                  <a:moveTo>
                    <a:pt x="0" y="0"/>
                  </a:moveTo>
                  <a:lnTo>
                    <a:pt x="0" y="0"/>
                  </a:lnTo>
                  <a:lnTo>
                    <a:pt x="17675" y="29886"/>
                  </a:lnTo>
                  <a:lnTo>
                    <a:pt x="33308" y="59735"/>
                  </a:lnTo>
                  <a:lnTo>
                    <a:pt x="53788" y="88989"/>
                  </a:lnTo>
                  <a:lnTo>
                    <a:pt x="61776" y="119512"/>
                  </a:lnTo>
                  <a:lnTo>
                    <a:pt x="69754" y="147806"/>
                  </a:lnTo>
                  <a:lnTo>
                    <a:pt x="71197" y="149337"/>
                  </a:lnTo>
                  <a:lnTo>
                    <a:pt x="72865" y="150357"/>
                  </a:lnTo>
                  <a:lnTo>
                    <a:pt x="73977" y="151744"/>
                  </a:lnTo>
                  <a:lnTo>
                    <a:pt x="76200" y="158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g314a3168635_0_29"/>
            <p:cNvSpPr/>
            <p:nvPr/>
          </p:nvSpPr>
          <p:spPr>
            <a:xfrm>
              <a:off x="6033776" y="2400300"/>
              <a:ext cx="106675" cy="101601"/>
            </a:xfrm>
            <a:custGeom>
              <a:rect b="b" l="l" r="r" t="t"/>
              <a:pathLst>
                <a:path extrusionOk="0" h="101601" w="106675">
                  <a:moveTo>
                    <a:pt x="43174" y="0"/>
                  </a:moveTo>
                  <a:lnTo>
                    <a:pt x="43174" y="0"/>
                  </a:lnTo>
                  <a:lnTo>
                    <a:pt x="28429" y="12865"/>
                  </a:lnTo>
                  <a:lnTo>
                    <a:pt x="11801" y="25415"/>
                  </a:lnTo>
                  <a:lnTo>
                    <a:pt x="1596" y="35985"/>
                  </a:lnTo>
                  <a:lnTo>
                    <a:pt x="0" y="40218"/>
                  </a:lnTo>
                  <a:lnTo>
                    <a:pt x="986" y="43039"/>
                  </a:lnTo>
                  <a:lnTo>
                    <a:pt x="5844" y="49938"/>
                  </a:lnTo>
                  <a:lnTo>
                    <a:pt x="10826" y="53945"/>
                  </a:lnTo>
                  <a:lnTo>
                    <a:pt x="41786" y="65801"/>
                  </a:lnTo>
                  <a:lnTo>
                    <a:pt x="69715" y="73080"/>
                  </a:lnTo>
                  <a:lnTo>
                    <a:pt x="97985" y="86744"/>
                  </a:lnTo>
                  <a:lnTo>
                    <a:pt x="100882" y="87463"/>
                  </a:lnTo>
                  <a:lnTo>
                    <a:pt x="102813" y="88648"/>
                  </a:lnTo>
                  <a:lnTo>
                    <a:pt x="104100" y="90143"/>
                  </a:lnTo>
                  <a:lnTo>
                    <a:pt x="105530" y="93686"/>
                  </a:lnTo>
                  <a:lnTo>
                    <a:pt x="106674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g314a3168635_0_29"/>
            <p:cNvSpPr/>
            <p:nvPr/>
          </p:nvSpPr>
          <p:spPr>
            <a:xfrm>
              <a:off x="5251634" y="2482850"/>
              <a:ext cx="55704" cy="112685"/>
            </a:xfrm>
            <a:custGeom>
              <a:rect b="b" l="l" r="r" t="t"/>
              <a:pathLst>
                <a:path extrusionOk="0" h="112685" w="55704">
                  <a:moveTo>
                    <a:pt x="25216" y="0"/>
                  </a:moveTo>
                  <a:lnTo>
                    <a:pt x="25216" y="0"/>
                  </a:lnTo>
                  <a:lnTo>
                    <a:pt x="4551" y="21371"/>
                  </a:lnTo>
                  <a:lnTo>
                    <a:pt x="1921" y="26666"/>
                  </a:lnTo>
                  <a:lnTo>
                    <a:pt x="0" y="42238"/>
                  </a:lnTo>
                  <a:lnTo>
                    <a:pt x="1780" y="45348"/>
                  </a:lnTo>
                  <a:lnTo>
                    <a:pt x="3242" y="47166"/>
                  </a:lnTo>
                  <a:lnTo>
                    <a:pt x="8629" y="49185"/>
                  </a:lnTo>
                  <a:lnTo>
                    <a:pt x="19596" y="52203"/>
                  </a:lnTo>
                  <a:lnTo>
                    <a:pt x="32573" y="56173"/>
                  </a:lnTo>
                  <a:lnTo>
                    <a:pt x="41930" y="57663"/>
                  </a:lnTo>
                  <a:lnTo>
                    <a:pt x="52704" y="65963"/>
                  </a:lnTo>
                  <a:lnTo>
                    <a:pt x="55073" y="71885"/>
                  </a:lnTo>
                  <a:lnTo>
                    <a:pt x="55703" y="75440"/>
                  </a:lnTo>
                  <a:lnTo>
                    <a:pt x="54524" y="83153"/>
                  </a:lnTo>
                  <a:lnTo>
                    <a:pt x="46061" y="103090"/>
                  </a:lnTo>
                  <a:lnTo>
                    <a:pt x="42006" y="108848"/>
                  </a:lnTo>
                  <a:lnTo>
                    <a:pt x="35970" y="111877"/>
                  </a:lnTo>
                  <a:lnTo>
                    <a:pt x="32386" y="112684"/>
                  </a:lnTo>
                  <a:lnTo>
                    <a:pt x="12516" y="107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g314a3168635_0_29"/>
            <p:cNvSpPr/>
            <p:nvPr/>
          </p:nvSpPr>
          <p:spPr>
            <a:xfrm>
              <a:off x="5149850" y="2512002"/>
              <a:ext cx="88505" cy="152790"/>
            </a:xfrm>
            <a:custGeom>
              <a:rect b="b" l="l" r="r" t="t"/>
              <a:pathLst>
                <a:path extrusionOk="0" h="152790" w="88505">
                  <a:moveTo>
                    <a:pt x="0" y="8948"/>
                  </a:moveTo>
                  <a:lnTo>
                    <a:pt x="0" y="8948"/>
                  </a:lnTo>
                  <a:lnTo>
                    <a:pt x="705" y="24849"/>
                  </a:lnTo>
                  <a:lnTo>
                    <a:pt x="5069" y="36080"/>
                  </a:lnTo>
                  <a:lnTo>
                    <a:pt x="14927" y="48835"/>
                  </a:lnTo>
                  <a:lnTo>
                    <a:pt x="17007" y="49651"/>
                  </a:lnTo>
                  <a:lnTo>
                    <a:pt x="19098" y="49489"/>
                  </a:lnTo>
                  <a:lnTo>
                    <a:pt x="23306" y="47427"/>
                  </a:lnTo>
                  <a:lnTo>
                    <a:pt x="27527" y="44159"/>
                  </a:lnTo>
                  <a:lnTo>
                    <a:pt x="29873" y="40355"/>
                  </a:lnTo>
                  <a:lnTo>
                    <a:pt x="31193" y="32365"/>
                  </a:lnTo>
                  <a:lnTo>
                    <a:pt x="31640" y="17023"/>
                  </a:lnTo>
                  <a:lnTo>
                    <a:pt x="29819" y="10655"/>
                  </a:lnTo>
                  <a:lnTo>
                    <a:pt x="27364" y="5474"/>
                  </a:lnTo>
                  <a:lnTo>
                    <a:pt x="25982" y="0"/>
                  </a:lnTo>
                  <a:lnTo>
                    <a:pt x="25788" y="161"/>
                  </a:lnTo>
                  <a:lnTo>
                    <a:pt x="25659" y="973"/>
                  </a:lnTo>
                  <a:lnTo>
                    <a:pt x="27397" y="3758"/>
                  </a:lnTo>
                  <a:lnTo>
                    <a:pt x="35540" y="13334"/>
                  </a:lnTo>
                  <a:lnTo>
                    <a:pt x="43650" y="30964"/>
                  </a:lnTo>
                  <a:lnTo>
                    <a:pt x="65024" y="59798"/>
                  </a:lnTo>
                  <a:lnTo>
                    <a:pt x="71939" y="68942"/>
                  </a:lnTo>
                  <a:lnTo>
                    <a:pt x="84384" y="98223"/>
                  </a:lnTo>
                  <a:lnTo>
                    <a:pt x="88504" y="127142"/>
                  </a:lnTo>
                  <a:lnTo>
                    <a:pt x="86843" y="133916"/>
                  </a:lnTo>
                  <a:lnTo>
                    <a:pt x="80059" y="143578"/>
                  </a:lnTo>
                  <a:lnTo>
                    <a:pt x="76657" y="147384"/>
                  </a:lnTo>
                  <a:lnTo>
                    <a:pt x="67230" y="151614"/>
                  </a:lnTo>
                  <a:lnTo>
                    <a:pt x="56691" y="152789"/>
                  </a:lnTo>
                  <a:lnTo>
                    <a:pt x="47303" y="150959"/>
                  </a:lnTo>
                  <a:lnTo>
                    <a:pt x="30713" y="142590"/>
                  </a:lnTo>
                  <a:lnTo>
                    <a:pt x="22352" y="133256"/>
                  </a:lnTo>
                  <a:lnTo>
                    <a:pt x="15560" y="119863"/>
                  </a:lnTo>
                  <a:lnTo>
                    <a:pt x="12700" y="11054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g314a3168635_0_29"/>
            <p:cNvSpPr/>
            <p:nvPr/>
          </p:nvSpPr>
          <p:spPr>
            <a:xfrm>
              <a:off x="5080883" y="2510635"/>
              <a:ext cx="56268" cy="61116"/>
            </a:xfrm>
            <a:custGeom>
              <a:rect b="b" l="l" r="r" t="t"/>
              <a:pathLst>
                <a:path extrusionOk="0" h="61116" w="56268">
                  <a:moveTo>
                    <a:pt x="5467" y="61115"/>
                  </a:moveTo>
                  <a:lnTo>
                    <a:pt x="5467" y="61115"/>
                  </a:lnTo>
                  <a:lnTo>
                    <a:pt x="4762" y="54634"/>
                  </a:lnTo>
                  <a:lnTo>
                    <a:pt x="0" y="31883"/>
                  </a:lnTo>
                  <a:lnTo>
                    <a:pt x="2749" y="18901"/>
                  </a:lnTo>
                  <a:lnTo>
                    <a:pt x="10696" y="134"/>
                  </a:lnTo>
                  <a:lnTo>
                    <a:pt x="12481" y="0"/>
                  </a:lnTo>
                  <a:lnTo>
                    <a:pt x="18227" y="1732"/>
                  </a:lnTo>
                  <a:lnTo>
                    <a:pt x="23602" y="6736"/>
                  </a:lnTo>
                  <a:lnTo>
                    <a:pt x="45073" y="37940"/>
                  </a:lnTo>
                  <a:lnTo>
                    <a:pt x="56267" y="6111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g314a3168635_0_29"/>
            <p:cNvSpPr/>
            <p:nvPr/>
          </p:nvSpPr>
          <p:spPr>
            <a:xfrm>
              <a:off x="4593742" y="2527300"/>
              <a:ext cx="41759" cy="145442"/>
            </a:xfrm>
            <a:custGeom>
              <a:rect b="b" l="l" r="r" t="t"/>
              <a:pathLst>
                <a:path extrusionOk="0" h="145442" w="41759">
                  <a:moveTo>
                    <a:pt x="3658" y="0"/>
                  </a:moveTo>
                  <a:lnTo>
                    <a:pt x="3658" y="0"/>
                  </a:lnTo>
                  <a:lnTo>
                    <a:pt x="0" y="18162"/>
                  </a:lnTo>
                  <a:lnTo>
                    <a:pt x="1562" y="25240"/>
                  </a:lnTo>
                  <a:lnTo>
                    <a:pt x="14366" y="54442"/>
                  </a:lnTo>
                  <a:lnTo>
                    <a:pt x="24841" y="85033"/>
                  </a:lnTo>
                  <a:lnTo>
                    <a:pt x="32588" y="112804"/>
                  </a:lnTo>
                  <a:lnTo>
                    <a:pt x="36732" y="135642"/>
                  </a:lnTo>
                  <a:lnTo>
                    <a:pt x="41464" y="145441"/>
                  </a:lnTo>
                  <a:lnTo>
                    <a:pt x="41758" y="133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g314a3168635_0_29"/>
            <p:cNvSpPr/>
            <p:nvPr/>
          </p:nvSpPr>
          <p:spPr>
            <a:xfrm>
              <a:off x="4572112" y="2609850"/>
              <a:ext cx="63389" cy="93469"/>
            </a:xfrm>
            <a:custGeom>
              <a:rect b="b" l="l" r="r" t="t"/>
              <a:pathLst>
                <a:path extrusionOk="0" h="93469" w="63389">
                  <a:moveTo>
                    <a:pt x="37988" y="0"/>
                  </a:moveTo>
                  <a:lnTo>
                    <a:pt x="37988" y="0"/>
                  </a:lnTo>
                  <a:lnTo>
                    <a:pt x="17594" y="0"/>
                  </a:lnTo>
                  <a:lnTo>
                    <a:pt x="12931" y="1881"/>
                  </a:lnTo>
                  <a:lnTo>
                    <a:pt x="10700" y="3371"/>
                  </a:lnTo>
                  <a:lnTo>
                    <a:pt x="4189" y="15580"/>
                  </a:lnTo>
                  <a:lnTo>
                    <a:pt x="738" y="33599"/>
                  </a:lnTo>
                  <a:lnTo>
                    <a:pt x="0" y="61740"/>
                  </a:lnTo>
                  <a:lnTo>
                    <a:pt x="3292" y="78657"/>
                  </a:lnTo>
                  <a:lnTo>
                    <a:pt x="8692" y="86229"/>
                  </a:lnTo>
                  <a:lnTo>
                    <a:pt x="15796" y="91241"/>
                  </a:lnTo>
                  <a:lnTo>
                    <a:pt x="23656" y="93468"/>
                  </a:lnTo>
                  <a:lnTo>
                    <a:pt x="27728" y="92651"/>
                  </a:lnTo>
                  <a:lnTo>
                    <a:pt x="39495" y="85464"/>
                  </a:lnTo>
                  <a:lnTo>
                    <a:pt x="55818" y="70817"/>
                  </a:lnTo>
                  <a:lnTo>
                    <a:pt x="60023" y="64871"/>
                  </a:lnTo>
                  <a:lnTo>
                    <a:pt x="63388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g314a3168635_0_29"/>
            <p:cNvSpPr/>
            <p:nvPr/>
          </p:nvSpPr>
          <p:spPr>
            <a:xfrm>
              <a:off x="4667250" y="2611045"/>
              <a:ext cx="37707" cy="49267"/>
            </a:xfrm>
            <a:custGeom>
              <a:rect b="b" l="l" r="r" t="t"/>
              <a:pathLst>
                <a:path extrusionOk="0" h="49267" w="37707">
                  <a:moveTo>
                    <a:pt x="0" y="36905"/>
                  </a:moveTo>
                  <a:lnTo>
                    <a:pt x="0" y="36905"/>
                  </a:lnTo>
                  <a:lnTo>
                    <a:pt x="0" y="40276"/>
                  </a:lnTo>
                  <a:lnTo>
                    <a:pt x="1881" y="43812"/>
                  </a:lnTo>
                  <a:lnTo>
                    <a:pt x="3371" y="45743"/>
                  </a:lnTo>
                  <a:lnTo>
                    <a:pt x="6908" y="47889"/>
                  </a:lnTo>
                  <a:lnTo>
                    <a:pt x="14746" y="49097"/>
                  </a:lnTo>
                  <a:lnTo>
                    <a:pt x="18298" y="49266"/>
                  </a:lnTo>
                  <a:lnTo>
                    <a:pt x="24124" y="47573"/>
                  </a:lnTo>
                  <a:lnTo>
                    <a:pt x="33615" y="40737"/>
                  </a:lnTo>
                  <a:lnTo>
                    <a:pt x="36107" y="34845"/>
                  </a:lnTo>
                  <a:lnTo>
                    <a:pt x="37706" y="26307"/>
                  </a:lnTo>
                  <a:lnTo>
                    <a:pt x="34613" y="18086"/>
                  </a:lnTo>
                  <a:lnTo>
                    <a:pt x="32953" y="15892"/>
                  </a:lnTo>
                  <a:lnTo>
                    <a:pt x="29227" y="13455"/>
                  </a:lnTo>
                  <a:lnTo>
                    <a:pt x="1766" y="0"/>
                  </a:lnTo>
                  <a:lnTo>
                    <a:pt x="1178" y="307"/>
                  </a:lnTo>
                  <a:lnTo>
                    <a:pt x="0" y="515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g314a3168635_0_29"/>
            <p:cNvSpPr/>
            <p:nvPr/>
          </p:nvSpPr>
          <p:spPr>
            <a:xfrm>
              <a:off x="4794250" y="2565400"/>
              <a:ext cx="76201" cy="42686"/>
            </a:xfrm>
            <a:custGeom>
              <a:rect b="b" l="l" r="r" t="t"/>
              <a:pathLst>
                <a:path extrusionOk="0" h="42686" w="76201">
                  <a:moveTo>
                    <a:pt x="0" y="31750"/>
                  </a:moveTo>
                  <a:lnTo>
                    <a:pt x="0" y="31750"/>
                  </a:lnTo>
                  <a:lnTo>
                    <a:pt x="5467" y="42685"/>
                  </a:lnTo>
                  <a:lnTo>
                    <a:pt x="7172" y="42567"/>
                  </a:lnTo>
                  <a:lnTo>
                    <a:pt x="27961" y="37174"/>
                  </a:lnTo>
                  <a:lnTo>
                    <a:pt x="57176" y="17424"/>
                  </a:lnTo>
                  <a:lnTo>
                    <a:pt x="64923" y="11272"/>
                  </a:lnTo>
                  <a:lnTo>
                    <a:pt x="72546" y="7103"/>
                  </a:lnTo>
                  <a:lnTo>
                    <a:pt x="762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g314a3168635_0_29"/>
            <p:cNvSpPr/>
            <p:nvPr/>
          </p:nvSpPr>
          <p:spPr>
            <a:xfrm>
              <a:off x="4813300" y="2546350"/>
              <a:ext cx="95251" cy="88893"/>
            </a:xfrm>
            <a:custGeom>
              <a:rect b="b" l="l" r="r" t="t"/>
              <a:pathLst>
                <a:path extrusionOk="0" h="88893" w="95251">
                  <a:moveTo>
                    <a:pt x="0" y="0"/>
                  </a:moveTo>
                  <a:lnTo>
                    <a:pt x="0" y="0"/>
                  </a:lnTo>
                  <a:lnTo>
                    <a:pt x="17892" y="19773"/>
                  </a:lnTo>
                  <a:lnTo>
                    <a:pt x="33844" y="49040"/>
                  </a:lnTo>
                  <a:lnTo>
                    <a:pt x="46284" y="76944"/>
                  </a:lnTo>
                  <a:lnTo>
                    <a:pt x="49201" y="80929"/>
                  </a:lnTo>
                  <a:lnTo>
                    <a:pt x="61339" y="87850"/>
                  </a:lnTo>
                  <a:lnTo>
                    <a:pt x="69842" y="88839"/>
                  </a:lnTo>
                  <a:lnTo>
                    <a:pt x="75222" y="88892"/>
                  </a:lnTo>
                  <a:lnTo>
                    <a:pt x="84953" y="80061"/>
                  </a:lnTo>
                  <a:lnTo>
                    <a:pt x="87145" y="76034"/>
                  </a:lnTo>
                  <a:lnTo>
                    <a:pt x="88746" y="68512"/>
                  </a:lnTo>
                  <a:lnTo>
                    <a:pt x="88870" y="61119"/>
                  </a:lnTo>
                  <a:lnTo>
                    <a:pt x="90768" y="57032"/>
                  </a:lnTo>
                  <a:lnTo>
                    <a:pt x="92261" y="54955"/>
                  </a:lnTo>
                  <a:lnTo>
                    <a:pt x="95250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g314a3168635_0_29"/>
            <p:cNvSpPr/>
            <p:nvPr/>
          </p:nvSpPr>
          <p:spPr>
            <a:xfrm>
              <a:off x="4883150" y="2495550"/>
              <a:ext cx="120651" cy="120208"/>
            </a:xfrm>
            <a:custGeom>
              <a:rect b="b" l="l" r="r" t="t"/>
              <a:pathLst>
                <a:path extrusionOk="0" h="120208" w="120651">
                  <a:moveTo>
                    <a:pt x="0" y="0"/>
                  </a:moveTo>
                  <a:lnTo>
                    <a:pt x="0" y="0"/>
                  </a:lnTo>
                  <a:lnTo>
                    <a:pt x="0" y="8838"/>
                  </a:lnTo>
                  <a:lnTo>
                    <a:pt x="11537" y="39206"/>
                  </a:lnTo>
                  <a:lnTo>
                    <a:pt x="26006" y="65600"/>
                  </a:lnTo>
                  <a:lnTo>
                    <a:pt x="39082" y="94411"/>
                  </a:lnTo>
                  <a:lnTo>
                    <a:pt x="45625" y="113074"/>
                  </a:lnTo>
                  <a:lnTo>
                    <a:pt x="50497" y="120207"/>
                  </a:lnTo>
                  <a:lnTo>
                    <a:pt x="50789" y="93021"/>
                  </a:lnTo>
                  <a:lnTo>
                    <a:pt x="51504" y="68276"/>
                  </a:lnTo>
                  <a:lnTo>
                    <a:pt x="54171" y="59508"/>
                  </a:lnTo>
                  <a:lnTo>
                    <a:pt x="55869" y="56605"/>
                  </a:lnTo>
                  <a:lnTo>
                    <a:pt x="62356" y="51564"/>
                  </a:lnTo>
                  <a:lnTo>
                    <a:pt x="69904" y="54397"/>
                  </a:lnTo>
                  <a:lnTo>
                    <a:pt x="77705" y="59705"/>
                  </a:lnTo>
                  <a:lnTo>
                    <a:pt x="98371" y="87201"/>
                  </a:lnTo>
                  <a:lnTo>
                    <a:pt x="106244" y="103624"/>
                  </a:lnTo>
                  <a:lnTo>
                    <a:pt x="113100" y="112755"/>
                  </a:lnTo>
                  <a:lnTo>
                    <a:pt x="114206" y="112564"/>
                  </a:lnTo>
                  <a:lnTo>
                    <a:pt x="120650" y="107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g314a3168635_0_29"/>
            <p:cNvSpPr/>
            <p:nvPr/>
          </p:nvSpPr>
          <p:spPr>
            <a:xfrm>
              <a:off x="4984750" y="2514600"/>
              <a:ext cx="25401" cy="12701"/>
            </a:xfrm>
            <a:custGeom>
              <a:rect b="b" l="l" r="r" t="t"/>
              <a:pathLst>
                <a:path extrusionOk="0" h="12701" w="25401">
                  <a:moveTo>
                    <a:pt x="0" y="12700"/>
                  </a:moveTo>
                  <a:lnTo>
                    <a:pt x="0" y="12700"/>
                  </a:lnTo>
                  <a:lnTo>
                    <a:pt x="6742" y="5958"/>
                  </a:lnTo>
                  <a:lnTo>
                    <a:pt x="13815" y="2648"/>
                  </a:lnTo>
                  <a:lnTo>
                    <a:pt x="25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g314a3168635_0_29"/>
            <p:cNvSpPr/>
            <p:nvPr/>
          </p:nvSpPr>
          <p:spPr>
            <a:xfrm>
              <a:off x="5029200" y="2540000"/>
              <a:ext cx="31751" cy="56542"/>
            </a:xfrm>
            <a:custGeom>
              <a:rect b="b" l="l" r="r" t="t"/>
              <a:pathLst>
                <a:path extrusionOk="0" h="56542" w="31751">
                  <a:moveTo>
                    <a:pt x="0" y="0"/>
                  </a:moveTo>
                  <a:lnTo>
                    <a:pt x="0" y="0"/>
                  </a:lnTo>
                  <a:lnTo>
                    <a:pt x="11934" y="30774"/>
                  </a:lnTo>
                  <a:lnTo>
                    <a:pt x="24101" y="55095"/>
                  </a:lnTo>
                  <a:lnTo>
                    <a:pt x="25240" y="55780"/>
                  </a:lnTo>
                  <a:lnTo>
                    <a:pt x="28386" y="56541"/>
                  </a:lnTo>
                  <a:lnTo>
                    <a:pt x="29507" y="56039"/>
                  </a:lnTo>
                  <a:lnTo>
                    <a:pt x="30254" y="54998"/>
                  </a:lnTo>
                  <a:lnTo>
                    <a:pt x="31085" y="51255"/>
                  </a:lnTo>
                  <a:lnTo>
                    <a:pt x="3175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5" name="Google Shape;805;g314a3168635_0_29"/>
          <p:cNvSpPr/>
          <p:nvPr/>
        </p:nvSpPr>
        <p:spPr>
          <a:xfrm>
            <a:off x="2508250" y="3930650"/>
            <a:ext cx="487956" cy="19051"/>
          </a:xfrm>
          <a:custGeom>
            <a:rect b="b" l="l" r="r" t="t"/>
            <a:pathLst>
              <a:path extrusionOk="0" h="19051" w="487956">
                <a:moveTo>
                  <a:pt x="0" y="0"/>
                </a:moveTo>
                <a:lnTo>
                  <a:pt x="0" y="0"/>
                </a:lnTo>
                <a:lnTo>
                  <a:pt x="28375" y="705"/>
                </a:lnTo>
                <a:lnTo>
                  <a:pt x="48628" y="5761"/>
                </a:lnTo>
                <a:lnTo>
                  <a:pt x="76320" y="6316"/>
                </a:lnTo>
                <a:lnTo>
                  <a:pt x="107937" y="6348"/>
                </a:lnTo>
                <a:lnTo>
                  <a:pt x="138160" y="6350"/>
                </a:lnTo>
                <a:lnTo>
                  <a:pt x="169366" y="6350"/>
                </a:lnTo>
                <a:lnTo>
                  <a:pt x="185414" y="4469"/>
                </a:lnTo>
                <a:lnTo>
                  <a:pt x="216067" y="589"/>
                </a:lnTo>
                <a:lnTo>
                  <a:pt x="244301" y="78"/>
                </a:lnTo>
                <a:lnTo>
                  <a:pt x="271436" y="5"/>
                </a:lnTo>
                <a:lnTo>
                  <a:pt x="299074" y="0"/>
                </a:lnTo>
                <a:lnTo>
                  <a:pt x="330282" y="0"/>
                </a:lnTo>
                <a:lnTo>
                  <a:pt x="349274" y="1881"/>
                </a:lnTo>
                <a:lnTo>
                  <a:pt x="380444" y="5958"/>
                </a:lnTo>
                <a:lnTo>
                  <a:pt x="410821" y="6298"/>
                </a:lnTo>
                <a:lnTo>
                  <a:pt x="442382" y="6347"/>
                </a:lnTo>
                <a:lnTo>
                  <a:pt x="448498" y="7054"/>
                </a:lnTo>
                <a:lnTo>
                  <a:pt x="467112" y="12111"/>
                </a:lnTo>
                <a:lnTo>
                  <a:pt x="481319" y="12677"/>
                </a:lnTo>
                <a:lnTo>
                  <a:pt x="487955" y="18165"/>
                </a:lnTo>
                <a:lnTo>
                  <a:pt x="487581" y="18460"/>
                </a:lnTo>
                <a:lnTo>
                  <a:pt x="482600" y="190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6" name="Google Shape;806;g314a3168635_0_29"/>
          <p:cNvGrpSpPr/>
          <p:nvPr/>
        </p:nvGrpSpPr>
        <p:grpSpPr>
          <a:xfrm>
            <a:off x="2496889" y="3295650"/>
            <a:ext cx="443162" cy="177684"/>
            <a:chOff x="2496889" y="3295650"/>
            <a:chExt cx="443162" cy="177684"/>
          </a:xfrm>
        </p:grpSpPr>
        <p:sp>
          <p:nvSpPr>
            <p:cNvPr id="807" name="Google Shape;807;g314a3168635_0_29"/>
            <p:cNvSpPr/>
            <p:nvPr/>
          </p:nvSpPr>
          <p:spPr>
            <a:xfrm>
              <a:off x="2838450" y="3315073"/>
              <a:ext cx="95251" cy="158261"/>
            </a:xfrm>
            <a:custGeom>
              <a:rect b="b" l="l" r="r" t="t"/>
              <a:pathLst>
                <a:path extrusionOk="0" h="158261" w="95251">
                  <a:moveTo>
                    <a:pt x="95250" y="37727"/>
                  </a:moveTo>
                  <a:lnTo>
                    <a:pt x="95250" y="37727"/>
                  </a:lnTo>
                  <a:lnTo>
                    <a:pt x="95250" y="30985"/>
                  </a:lnTo>
                  <a:lnTo>
                    <a:pt x="93369" y="25794"/>
                  </a:lnTo>
                  <a:lnTo>
                    <a:pt x="84266" y="12394"/>
                  </a:lnTo>
                  <a:lnTo>
                    <a:pt x="82607" y="8124"/>
                  </a:lnTo>
                  <a:lnTo>
                    <a:pt x="79518" y="3874"/>
                  </a:lnTo>
                  <a:lnTo>
                    <a:pt x="75793" y="1514"/>
                  </a:lnTo>
                  <a:lnTo>
                    <a:pt x="67653" y="0"/>
                  </a:lnTo>
                  <a:lnTo>
                    <a:pt x="57989" y="3109"/>
                  </a:lnTo>
                  <a:lnTo>
                    <a:pt x="33755" y="28869"/>
                  </a:lnTo>
                  <a:lnTo>
                    <a:pt x="24505" y="48586"/>
                  </a:lnTo>
                  <a:lnTo>
                    <a:pt x="17295" y="72303"/>
                  </a:lnTo>
                  <a:lnTo>
                    <a:pt x="10691" y="97204"/>
                  </a:lnTo>
                  <a:lnTo>
                    <a:pt x="1263" y="128861"/>
                  </a:lnTo>
                  <a:lnTo>
                    <a:pt x="1" y="158260"/>
                  </a:lnTo>
                  <a:lnTo>
                    <a:pt x="0" y="14567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g314a3168635_0_29"/>
            <p:cNvSpPr/>
            <p:nvPr/>
          </p:nvSpPr>
          <p:spPr>
            <a:xfrm>
              <a:off x="2825750" y="3403600"/>
              <a:ext cx="114301" cy="6299"/>
            </a:xfrm>
            <a:custGeom>
              <a:rect b="b" l="l" r="r" t="t"/>
              <a:pathLst>
                <a:path extrusionOk="0" h="6299" w="114301">
                  <a:moveTo>
                    <a:pt x="0" y="0"/>
                  </a:moveTo>
                  <a:lnTo>
                    <a:pt x="0" y="0"/>
                  </a:lnTo>
                  <a:lnTo>
                    <a:pt x="10139" y="4364"/>
                  </a:lnTo>
                  <a:lnTo>
                    <a:pt x="36596" y="6088"/>
                  </a:lnTo>
                  <a:lnTo>
                    <a:pt x="66156" y="6298"/>
                  </a:lnTo>
                  <a:lnTo>
                    <a:pt x="84747" y="4458"/>
                  </a:lnTo>
                  <a:lnTo>
                    <a:pt x="1143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g314a3168635_0_29"/>
            <p:cNvSpPr/>
            <p:nvPr/>
          </p:nvSpPr>
          <p:spPr>
            <a:xfrm>
              <a:off x="2700173" y="3378588"/>
              <a:ext cx="150978" cy="90307"/>
            </a:xfrm>
            <a:custGeom>
              <a:rect b="b" l="l" r="r" t="t"/>
              <a:pathLst>
                <a:path extrusionOk="0" h="90307" w="150978">
                  <a:moveTo>
                    <a:pt x="23977" y="37712"/>
                  </a:moveTo>
                  <a:lnTo>
                    <a:pt x="23977" y="37712"/>
                  </a:lnTo>
                  <a:lnTo>
                    <a:pt x="49712" y="37007"/>
                  </a:lnTo>
                  <a:lnTo>
                    <a:pt x="56111" y="34341"/>
                  </a:lnTo>
                  <a:lnTo>
                    <a:pt x="68199" y="26728"/>
                  </a:lnTo>
                  <a:lnTo>
                    <a:pt x="70392" y="26156"/>
                  </a:lnTo>
                  <a:lnTo>
                    <a:pt x="71853" y="24364"/>
                  </a:lnTo>
                  <a:lnTo>
                    <a:pt x="73911" y="15804"/>
                  </a:lnTo>
                  <a:lnTo>
                    <a:pt x="74663" y="4026"/>
                  </a:lnTo>
                  <a:lnTo>
                    <a:pt x="73290" y="2555"/>
                  </a:lnTo>
                  <a:lnTo>
                    <a:pt x="68001" y="920"/>
                  </a:lnTo>
                  <a:lnTo>
                    <a:pt x="60461" y="0"/>
                  </a:lnTo>
                  <a:lnTo>
                    <a:pt x="47017" y="3098"/>
                  </a:lnTo>
                  <a:lnTo>
                    <a:pt x="22005" y="17920"/>
                  </a:lnTo>
                  <a:lnTo>
                    <a:pt x="14163" y="27504"/>
                  </a:lnTo>
                  <a:lnTo>
                    <a:pt x="1779" y="55679"/>
                  </a:lnTo>
                  <a:lnTo>
                    <a:pt x="0" y="62866"/>
                  </a:lnTo>
                  <a:lnTo>
                    <a:pt x="937" y="66476"/>
                  </a:lnTo>
                  <a:lnTo>
                    <a:pt x="5741" y="74250"/>
                  </a:lnTo>
                  <a:lnTo>
                    <a:pt x="16378" y="83188"/>
                  </a:lnTo>
                  <a:lnTo>
                    <a:pt x="41952" y="90306"/>
                  </a:lnTo>
                  <a:lnTo>
                    <a:pt x="69598" y="90141"/>
                  </a:lnTo>
                  <a:lnTo>
                    <a:pt x="95664" y="85624"/>
                  </a:lnTo>
                  <a:lnTo>
                    <a:pt x="123980" y="73413"/>
                  </a:lnTo>
                  <a:lnTo>
                    <a:pt x="150977" y="5676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g314a3168635_0_29"/>
            <p:cNvSpPr/>
            <p:nvPr/>
          </p:nvSpPr>
          <p:spPr>
            <a:xfrm>
              <a:off x="2622554" y="3295650"/>
              <a:ext cx="88897" cy="162110"/>
            </a:xfrm>
            <a:custGeom>
              <a:rect b="b" l="l" r="r" t="t"/>
              <a:pathLst>
                <a:path extrusionOk="0" h="162110" w="88897">
                  <a:moveTo>
                    <a:pt x="25396" y="0"/>
                  </a:moveTo>
                  <a:lnTo>
                    <a:pt x="25396" y="0"/>
                  </a:lnTo>
                  <a:lnTo>
                    <a:pt x="25396" y="29770"/>
                  </a:lnTo>
                  <a:lnTo>
                    <a:pt x="24691" y="60286"/>
                  </a:lnTo>
                  <a:lnTo>
                    <a:pt x="19621" y="86144"/>
                  </a:lnTo>
                  <a:lnTo>
                    <a:pt x="10201" y="111289"/>
                  </a:lnTo>
                  <a:lnTo>
                    <a:pt x="985" y="141997"/>
                  </a:lnTo>
                  <a:lnTo>
                    <a:pt x="7" y="152267"/>
                  </a:lnTo>
                  <a:lnTo>
                    <a:pt x="0" y="148990"/>
                  </a:lnTo>
                  <a:lnTo>
                    <a:pt x="8835" y="128632"/>
                  </a:lnTo>
                  <a:lnTo>
                    <a:pt x="30034" y="100303"/>
                  </a:lnTo>
                  <a:lnTo>
                    <a:pt x="39078" y="88908"/>
                  </a:lnTo>
                  <a:lnTo>
                    <a:pt x="45823" y="85375"/>
                  </a:lnTo>
                  <a:lnTo>
                    <a:pt x="69452" y="79263"/>
                  </a:lnTo>
                  <a:lnTo>
                    <a:pt x="76256" y="80619"/>
                  </a:lnTo>
                  <a:lnTo>
                    <a:pt x="81632" y="85454"/>
                  </a:lnTo>
                  <a:lnTo>
                    <a:pt x="85668" y="92308"/>
                  </a:lnTo>
                  <a:lnTo>
                    <a:pt x="87461" y="100057"/>
                  </a:lnTo>
                  <a:lnTo>
                    <a:pt x="86377" y="108205"/>
                  </a:lnTo>
                  <a:lnTo>
                    <a:pt x="83681" y="124489"/>
                  </a:lnTo>
                  <a:lnTo>
                    <a:pt x="82345" y="137173"/>
                  </a:lnTo>
                  <a:lnTo>
                    <a:pt x="76383" y="158443"/>
                  </a:lnTo>
                  <a:lnTo>
                    <a:pt x="76279" y="161671"/>
                  </a:lnTo>
                  <a:lnTo>
                    <a:pt x="76957" y="162109"/>
                  </a:lnTo>
                  <a:lnTo>
                    <a:pt x="78114" y="161695"/>
                  </a:lnTo>
                  <a:lnTo>
                    <a:pt x="85840" y="155430"/>
                  </a:lnTo>
                  <a:lnTo>
                    <a:pt x="87538" y="149983"/>
                  </a:lnTo>
                  <a:lnTo>
                    <a:pt x="88896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g314a3168635_0_29"/>
            <p:cNvSpPr/>
            <p:nvPr/>
          </p:nvSpPr>
          <p:spPr>
            <a:xfrm>
              <a:off x="2496889" y="3365839"/>
              <a:ext cx="119312" cy="82077"/>
            </a:xfrm>
            <a:custGeom>
              <a:rect b="b" l="l" r="r" t="t"/>
              <a:pathLst>
                <a:path extrusionOk="0" h="82077" w="119312">
                  <a:moveTo>
                    <a:pt x="81211" y="12361"/>
                  </a:moveTo>
                  <a:lnTo>
                    <a:pt x="81211" y="12361"/>
                  </a:lnTo>
                  <a:lnTo>
                    <a:pt x="70380" y="2236"/>
                  </a:lnTo>
                  <a:lnTo>
                    <a:pt x="66284" y="805"/>
                  </a:lnTo>
                  <a:lnTo>
                    <a:pt x="56641" y="0"/>
                  </a:lnTo>
                  <a:lnTo>
                    <a:pt x="50770" y="1693"/>
                  </a:lnTo>
                  <a:lnTo>
                    <a:pt x="34686" y="11218"/>
                  </a:lnTo>
                  <a:lnTo>
                    <a:pt x="7772" y="41944"/>
                  </a:lnTo>
                  <a:lnTo>
                    <a:pt x="1675" y="52485"/>
                  </a:lnTo>
                  <a:lnTo>
                    <a:pt x="0" y="57945"/>
                  </a:lnTo>
                  <a:lnTo>
                    <a:pt x="1138" y="64606"/>
                  </a:lnTo>
                  <a:lnTo>
                    <a:pt x="5745" y="74408"/>
                  </a:lnTo>
                  <a:lnTo>
                    <a:pt x="7617" y="77009"/>
                  </a:lnTo>
                  <a:lnTo>
                    <a:pt x="10276" y="78743"/>
                  </a:lnTo>
                  <a:lnTo>
                    <a:pt x="20055" y="81183"/>
                  </a:lnTo>
                  <a:lnTo>
                    <a:pt x="39021" y="82076"/>
                  </a:lnTo>
                  <a:lnTo>
                    <a:pt x="67677" y="76409"/>
                  </a:lnTo>
                  <a:lnTo>
                    <a:pt x="96751" y="62433"/>
                  </a:lnTo>
                  <a:lnTo>
                    <a:pt x="119311" y="4411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2" name="Google Shape;812;g314a3168635_0_29"/>
          <p:cNvSpPr/>
          <p:nvPr/>
        </p:nvSpPr>
        <p:spPr>
          <a:xfrm>
            <a:off x="2235200" y="4121150"/>
            <a:ext cx="196547" cy="19051"/>
          </a:xfrm>
          <a:custGeom>
            <a:rect b="b" l="l" r="r" t="t"/>
            <a:pathLst>
              <a:path extrusionOk="0" h="19051" w="196547">
                <a:moveTo>
                  <a:pt x="0" y="0"/>
                </a:moveTo>
                <a:lnTo>
                  <a:pt x="0" y="0"/>
                </a:lnTo>
                <a:lnTo>
                  <a:pt x="21662" y="705"/>
                </a:lnTo>
                <a:lnTo>
                  <a:pt x="49141" y="5467"/>
                </a:lnTo>
                <a:lnTo>
                  <a:pt x="80450" y="8115"/>
                </a:lnTo>
                <a:lnTo>
                  <a:pt x="98391" y="11342"/>
                </a:lnTo>
                <a:lnTo>
                  <a:pt x="129366" y="14462"/>
                </a:lnTo>
                <a:lnTo>
                  <a:pt x="158400" y="18647"/>
                </a:lnTo>
                <a:lnTo>
                  <a:pt x="190118" y="19045"/>
                </a:lnTo>
                <a:lnTo>
                  <a:pt x="196546" y="19050"/>
                </a:lnTo>
                <a:lnTo>
                  <a:pt x="190500" y="190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g314a3168635_0_29"/>
          <p:cNvSpPr/>
          <p:nvPr/>
        </p:nvSpPr>
        <p:spPr>
          <a:xfrm>
            <a:off x="2089150" y="3924378"/>
            <a:ext cx="222240" cy="25323"/>
          </a:xfrm>
          <a:custGeom>
            <a:rect b="b" l="l" r="r" t="t"/>
            <a:pathLst>
              <a:path extrusionOk="0" h="25323" w="222240">
                <a:moveTo>
                  <a:pt x="0" y="25322"/>
                </a:moveTo>
                <a:lnTo>
                  <a:pt x="0" y="25322"/>
                </a:lnTo>
                <a:lnTo>
                  <a:pt x="3371" y="25322"/>
                </a:lnTo>
                <a:lnTo>
                  <a:pt x="6908" y="23441"/>
                </a:lnTo>
                <a:lnTo>
                  <a:pt x="10831" y="20958"/>
                </a:lnTo>
                <a:lnTo>
                  <a:pt x="17007" y="18855"/>
                </a:lnTo>
                <a:lnTo>
                  <a:pt x="23305" y="14782"/>
                </a:lnTo>
                <a:lnTo>
                  <a:pt x="30499" y="12907"/>
                </a:lnTo>
                <a:lnTo>
                  <a:pt x="60923" y="10741"/>
                </a:lnTo>
                <a:lnTo>
                  <a:pt x="79963" y="6861"/>
                </a:lnTo>
                <a:lnTo>
                  <a:pt x="111191" y="6306"/>
                </a:lnTo>
                <a:lnTo>
                  <a:pt x="141801" y="6272"/>
                </a:lnTo>
                <a:lnTo>
                  <a:pt x="148162" y="6272"/>
                </a:lnTo>
                <a:lnTo>
                  <a:pt x="152398" y="8153"/>
                </a:lnTo>
                <a:lnTo>
                  <a:pt x="154515" y="9643"/>
                </a:lnTo>
                <a:lnTo>
                  <a:pt x="164237" y="11739"/>
                </a:lnTo>
                <a:lnTo>
                  <a:pt x="192690" y="12570"/>
                </a:lnTo>
                <a:lnTo>
                  <a:pt x="220887" y="12622"/>
                </a:lnTo>
                <a:lnTo>
                  <a:pt x="221341" y="11916"/>
                </a:lnTo>
                <a:lnTo>
                  <a:pt x="222239" y="6350"/>
                </a:lnTo>
                <a:lnTo>
                  <a:pt x="216161" y="186"/>
                </a:lnTo>
                <a:lnTo>
                  <a:pt x="212606" y="0"/>
                </a:lnTo>
                <a:lnTo>
                  <a:pt x="209027" y="1838"/>
                </a:lnTo>
                <a:lnTo>
                  <a:pt x="203200" y="6272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4" name="Google Shape;814;g314a3168635_0_29"/>
          <p:cNvGrpSpPr/>
          <p:nvPr/>
        </p:nvGrpSpPr>
        <p:grpSpPr>
          <a:xfrm>
            <a:off x="3492626" y="3721100"/>
            <a:ext cx="326722" cy="206532"/>
            <a:chOff x="3492626" y="3721100"/>
            <a:chExt cx="326722" cy="206532"/>
          </a:xfrm>
        </p:grpSpPr>
        <p:sp>
          <p:nvSpPr>
            <p:cNvPr id="815" name="Google Shape;815;g314a3168635_0_29"/>
            <p:cNvSpPr/>
            <p:nvPr/>
          </p:nvSpPr>
          <p:spPr>
            <a:xfrm>
              <a:off x="3511550" y="3728330"/>
              <a:ext cx="307798" cy="189618"/>
            </a:xfrm>
            <a:custGeom>
              <a:rect b="b" l="l" r="r" t="t"/>
              <a:pathLst>
                <a:path extrusionOk="0" h="189618" w="307798">
                  <a:moveTo>
                    <a:pt x="0" y="18170"/>
                  </a:moveTo>
                  <a:lnTo>
                    <a:pt x="0" y="18170"/>
                  </a:lnTo>
                  <a:lnTo>
                    <a:pt x="3371" y="14799"/>
                  </a:lnTo>
                  <a:lnTo>
                    <a:pt x="8789" y="13144"/>
                  </a:lnTo>
                  <a:lnTo>
                    <a:pt x="37349" y="11130"/>
                  </a:lnTo>
                  <a:lnTo>
                    <a:pt x="68463" y="5732"/>
                  </a:lnTo>
                  <a:lnTo>
                    <a:pt x="98807" y="5486"/>
                  </a:lnTo>
                  <a:lnTo>
                    <a:pt x="125465" y="5472"/>
                  </a:lnTo>
                  <a:lnTo>
                    <a:pt x="156127" y="3"/>
                  </a:lnTo>
                  <a:lnTo>
                    <a:pt x="177831" y="0"/>
                  </a:lnTo>
                  <a:lnTo>
                    <a:pt x="206284" y="6969"/>
                  </a:lnTo>
                  <a:lnTo>
                    <a:pt x="234650" y="11887"/>
                  </a:lnTo>
                  <a:lnTo>
                    <a:pt x="262255" y="18231"/>
                  </a:lnTo>
                  <a:lnTo>
                    <a:pt x="274398" y="23049"/>
                  </a:lnTo>
                  <a:lnTo>
                    <a:pt x="280234" y="26923"/>
                  </a:lnTo>
                  <a:lnTo>
                    <a:pt x="298400" y="51421"/>
                  </a:lnTo>
                  <a:lnTo>
                    <a:pt x="301956" y="59054"/>
                  </a:lnTo>
                  <a:lnTo>
                    <a:pt x="306120" y="73570"/>
                  </a:lnTo>
                  <a:lnTo>
                    <a:pt x="307797" y="76270"/>
                  </a:lnTo>
                  <a:lnTo>
                    <a:pt x="307778" y="86796"/>
                  </a:lnTo>
                  <a:lnTo>
                    <a:pt x="304486" y="114539"/>
                  </a:lnTo>
                  <a:lnTo>
                    <a:pt x="299073" y="145213"/>
                  </a:lnTo>
                  <a:lnTo>
                    <a:pt x="298474" y="172234"/>
                  </a:lnTo>
                  <a:lnTo>
                    <a:pt x="296579" y="176719"/>
                  </a:lnTo>
                  <a:lnTo>
                    <a:pt x="289614" y="185347"/>
                  </a:lnTo>
                  <a:lnTo>
                    <a:pt x="285586" y="187721"/>
                  </a:lnTo>
                  <a:lnTo>
                    <a:pt x="277470" y="189057"/>
                  </a:lnTo>
                  <a:lnTo>
                    <a:pt x="251973" y="189509"/>
                  </a:lnTo>
                  <a:lnTo>
                    <a:pt x="223139" y="189587"/>
                  </a:lnTo>
                  <a:lnTo>
                    <a:pt x="195624" y="189610"/>
                  </a:lnTo>
                  <a:lnTo>
                    <a:pt x="169597" y="189617"/>
                  </a:lnTo>
                  <a:lnTo>
                    <a:pt x="144247" y="188914"/>
                  </a:lnTo>
                  <a:lnTo>
                    <a:pt x="115407" y="182712"/>
                  </a:lnTo>
                  <a:lnTo>
                    <a:pt x="85748" y="178064"/>
                  </a:lnTo>
                  <a:lnTo>
                    <a:pt x="54716" y="176949"/>
                  </a:lnTo>
                  <a:lnTo>
                    <a:pt x="51960" y="176929"/>
                  </a:lnTo>
                  <a:lnTo>
                    <a:pt x="45434" y="182388"/>
                  </a:lnTo>
                  <a:lnTo>
                    <a:pt x="38100" y="18327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g314a3168635_0_29"/>
            <p:cNvSpPr/>
            <p:nvPr/>
          </p:nvSpPr>
          <p:spPr>
            <a:xfrm>
              <a:off x="3492626" y="3721100"/>
              <a:ext cx="18925" cy="206532"/>
            </a:xfrm>
            <a:custGeom>
              <a:rect b="b" l="l" r="r" t="t"/>
              <a:pathLst>
                <a:path extrusionOk="0" h="206532" w="18925">
                  <a:moveTo>
                    <a:pt x="6224" y="0"/>
                  </a:moveTo>
                  <a:lnTo>
                    <a:pt x="6224" y="0"/>
                  </a:lnTo>
                  <a:lnTo>
                    <a:pt x="6224" y="3371"/>
                  </a:lnTo>
                  <a:lnTo>
                    <a:pt x="11985" y="24180"/>
                  </a:lnTo>
                  <a:lnTo>
                    <a:pt x="12496" y="51476"/>
                  </a:lnTo>
                  <a:lnTo>
                    <a:pt x="8195" y="77039"/>
                  </a:lnTo>
                  <a:lnTo>
                    <a:pt x="4732" y="104771"/>
                  </a:lnTo>
                  <a:lnTo>
                    <a:pt x="834" y="124256"/>
                  </a:lnTo>
                  <a:lnTo>
                    <a:pt x="0" y="152875"/>
                  </a:lnTo>
                  <a:lnTo>
                    <a:pt x="596" y="179143"/>
                  </a:lnTo>
                  <a:lnTo>
                    <a:pt x="5343" y="197611"/>
                  </a:lnTo>
                  <a:lnTo>
                    <a:pt x="6343" y="199474"/>
                  </a:lnTo>
                  <a:lnTo>
                    <a:pt x="7714" y="200716"/>
                  </a:lnTo>
                  <a:lnTo>
                    <a:pt x="9334" y="201544"/>
                  </a:lnTo>
                  <a:lnTo>
                    <a:pt x="10414" y="202801"/>
                  </a:lnTo>
                  <a:lnTo>
                    <a:pt x="11614" y="206080"/>
                  </a:lnTo>
                  <a:lnTo>
                    <a:pt x="12639" y="206531"/>
                  </a:lnTo>
                  <a:lnTo>
                    <a:pt x="18924" y="203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7" name="Google Shape;817;g314a3168635_0_29"/>
          <p:cNvGrpSpPr/>
          <p:nvPr/>
        </p:nvGrpSpPr>
        <p:grpSpPr>
          <a:xfrm>
            <a:off x="3822700" y="4321240"/>
            <a:ext cx="190385" cy="187261"/>
            <a:chOff x="3822700" y="4321240"/>
            <a:chExt cx="190385" cy="187261"/>
          </a:xfrm>
        </p:grpSpPr>
        <p:sp>
          <p:nvSpPr>
            <p:cNvPr id="818" name="Google Shape;818;g314a3168635_0_29"/>
            <p:cNvSpPr/>
            <p:nvPr/>
          </p:nvSpPr>
          <p:spPr>
            <a:xfrm>
              <a:off x="3822700" y="4483100"/>
              <a:ext cx="165101" cy="25401"/>
            </a:xfrm>
            <a:custGeom>
              <a:rect b="b" l="l" r="r" t="t"/>
              <a:pathLst>
                <a:path extrusionOk="0" h="25401" w="165101">
                  <a:moveTo>
                    <a:pt x="0" y="0"/>
                  </a:moveTo>
                  <a:lnTo>
                    <a:pt x="0" y="0"/>
                  </a:lnTo>
                  <a:lnTo>
                    <a:pt x="29955" y="0"/>
                  </a:lnTo>
                  <a:lnTo>
                    <a:pt x="54815" y="705"/>
                  </a:lnTo>
                  <a:lnTo>
                    <a:pt x="79663" y="5069"/>
                  </a:lnTo>
                  <a:lnTo>
                    <a:pt x="107379" y="12865"/>
                  </a:lnTo>
                  <a:lnTo>
                    <a:pt x="132185" y="18507"/>
                  </a:lnTo>
                  <a:lnTo>
                    <a:pt x="137771" y="19515"/>
                  </a:lnTo>
                  <a:lnTo>
                    <a:pt x="152855" y="24028"/>
                  </a:lnTo>
                  <a:lnTo>
                    <a:pt x="16510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g314a3168635_0_29"/>
            <p:cNvSpPr/>
            <p:nvPr/>
          </p:nvSpPr>
          <p:spPr>
            <a:xfrm>
              <a:off x="3829050" y="4321240"/>
              <a:ext cx="184035" cy="168211"/>
            </a:xfrm>
            <a:custGeom>
              <a:rect b="b" l="l" r="r" t="t"/>
              <a:pathLst>
                <a:path extrusionOk="0" h="168211" w="184035">
                  <a:moveTo>
                    <a:pt x="0" y="9460"/>
                  </a:moveTo>
                  <a:lnTo>
                    <a:pt x="0" y="9460"/>
                  </a:lnTo>
                  <a:lnTo>
                    <a:pt x="10139" y="8755"/>
                  </a:lnTo>
                  <a:lnTo>
                    <a:pt x="38198" y="1621"/>
                  </a:lnTo>
                  <a:lnTo>
                    <a:pt x="42399" y="0"/>
                  </a:lnTo>
                  <a:lnTo>
                    <a:pt x="52710" y="82"/>
                  </a:lnTo>
                  <a:lnTo>
                    <a:pt x="80897" y="2844"/>
                  </a:lnTo>
                  <a:lnTo>
                    <a:pt x="110994" y="6428"/>
                  </a:lnTo>
                  <a:lnTo>
                    <a:pt x="139047" y="9567"/>
                  </a:lnTo>
                  <a:lnTo>
                    <a:pt x="167604" y="15875"/>
                  </a:lnTo>
                  <a:lnTo>
                    <a:pt x="177458" y="20710"/>
                  </a:lnTo>
                  <a:lnTo>
                    <a:pt x="179689" y="21193"/>
                  </a:lnTo>
                  <a:lnTo>
                    <a:pt x="181176" y="22926"/>
                  </a:lnTo>
                  <a:lnTo>
                    <a:pt x="182828" y="28616"/>
                  </a:lnTo>
                  <a:lnTo>
                    <a:pt x="184034" y="48617"/>
                  </a:lnTo>
                  <a:lnTo>
                    <a:pt x="175301" y="79960"/>
                  </a:lnTo>
                  <a:lnTo>
                    <a:pt x="165050" y="111146"/>
                  </a:lnTo>
                  <a:lnTo>
                    <a:pt x="159580" y="133388"/>
                  </a:lnTo>
                  <a:lnTo>
                    <a:pt x="158759" y="163880"/>
                  </a:lnTo>
                  <a:lnTo>
                    <a:pt x="159462" y="165323"/>
                  </a:lnTo>
                  <a:lnTo>
                    <a:pt x="160636" y="166286"/>
                  </a:lnTo>
                  <a:lnTo>
                    <a:pt x="162123" y="166928"/>
                  </a:lnTo>
                  <a:lnTo>
                    <a:pt x="162410" y="167355"/>
                  </a:lnTo>
                  <a:lnTo>
                    <a:pt x="161896" y="167640"/>
                  </a:lnTo>
                  <a:lnTo>
                    <a:pt x="158750" y="16821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g314a3168635_0_29"/>
            <p:cNvSpPr/>
            <p:nvPr/>
          </p:nvSpPr>
          <p:spPr>
            <a:xfrm>
              <a:off x="3835400" y="4337050"/>
              <a:ext cx="38101" cy="152274"/>
            </a:xfrm>
            <a:custGeom>
              <a:rect b="b" l="l" r="r" t="t"/>
              <a:pathLst>
                <a:path extrusionOk="0" h="152274" w="38101">
                  <a:moveTo>
                    <a:pt x="0" y="0"/>
                  </a:moveTo>
                  <a:lnTo>
                    <a:pt x="0" y="0"/>
                  </a:lnTo>
                  <a:lnTo>
                    <a:pt x="11555" y="21015"/>
                  </a:lnTo>
                  <a:lnTo>
                    <a:pt x="12600" y="48159"/>
                  </a:lnTo>
                  <a:lnTo>
                    <a:pt x="12687" y="76688"/>
                  </a:lnTo>
                  <a:lnTo>
                    <a:pt x="12698" y="107436"/>
                  </a:lnTo>
                  <a:lnTo>
                    <a:pt x="14581" y="122379"/>
                  </a:lnTo>
                  <a:lnTo>
                    <a:pt x="19581" y="149149"/>
                  </a:lnTo>
                  <a:lnTo>
                    <a:pt x="20815" y="150233"/>
                  </a:lnTo>
                  <a:lnTo>
                    <a:pt x="24494" y="151972"/>
                  </a:lnTo>
                  <a:lnTo>
                    <a:pt x="28503" y="152273"/>
                  </a:lnTo>
                  <a:lnTo>
                    <a:pt x="30290" y="150904"/>
                  </a:lnTo>
                  <a:lnTo>
                    <a:pt x="34159" y="145621"/>
                  </a:lnTo>
                  <a:lnTo>
                    <a:pt x="38100" y="133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g314a3168635_0_29"/>
          <p:cNvGrpSpPr/>
          <p:nvPr/>
        </p:nvGrpSpPr>
        <p:grpSpPr>
          <a:xfrm>
            <a:off x="3994150" y="4184650"/>
            <a:ext cx="342901" cy="557179"/>
            <a:chOff x="3994150" y="4184650"/>
            <a:chExt cx="342901" cy="557179"/>
          </a:xfrm>
        </p:grpSpPr>
        <p:sp>
          <p:nvSpPr>
            <p:cNvPr id="822" name="Google Shape;822;g314a3168635_0_29"/>
            <p:cNvSpPr/>
            <p:nvPr/>
          </p:nvSpPr>
          <p:spPr>
            <a:xfrm>
              <a:off x="4260850" y="4635500"/>
              <a:ext cx="63501" cy="101601"/>
            </a:xfrm>
            <a:custGeom>
              <a:rect b="b" l="l" r="r" t="t"/>
              <a:pathLst>
                <a:path extrusionOk="0" h="101601" w="63501">
                  <a:moveTo>
                    <a:pt x="0" y="0"/>
                  </a:moveTo>
                  <a:lnTo>
                    <a:pt x="0" y="0"/>
                  </a:lnTo>
                  <a:lnTo>
                    <a:pt x="0" y="8838"/>
                  </a:lnTo>
                  <a:lnTo>
                    <a:pt x="18823" y="38279"/>
                  </a:lnTo>
                  <a:lnTo>
                    <a:pt x="27214" y="50853"/>
                  </a:lnTo>
                  <a:lnTo>
                    <a:pt x="33262" y="58584"/>
                  </a:lnTo>
                  <a:lnTo>
                    <a:pt x="40907" y="71179"/>
                  </a:lnTo>
                  <a:lnTo>
                    <a:pt x="60539" y="92937"/>
                  </a:lnTo>
                  <a:lnTo>
                    <a:pt x="63500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g314a3168635_0_29"/>
            <p:cNvSpPr/>
            <p:nvPr/>
          </p:nvSpPr>
          <p:spPr>
            <a:xfrm>
              <a:off x="4128172" y="4578350"/>
              <a:ext cx="75529" cy="80919"/>
            </a:xfrm>
            <a:custGeom>
              <a:rect b="b" l="l" r="r" t="t"/>
              <a:pathLst>
                <a:path extrusionOk="0" h="80919" w="75529">
                  <a:moveTo>
                    <a:pt x="75528" y="0"/>
                  </a:moveTo>
                  <a:lnTo>
                    <a:pt x="75528" y="0"/>
                  </a:lnTo>
                  <a:lnTo>
                    <a:pt x="72157" y="3371"/>
                  </a:lnTo>
                  <a:lnTo>
                    <a:pt x="68621" y="5026"/>
                  </a:lnTo>
                  <a:lnTo>
                    <a:pt x="66690" y="5467"/>
                  </a:lnTo>
                  <a:lnTo>
                    <a:pt x="37028" y="32325"/>
                  </a:lnTo>
                  <a:lnTo>
                    <a:pt x="10804" y="63410"/>
                  </a:lnTo>
                  <a:lnTo>
                    <a:pt x="4428" y="71221"/>
                  </a:lnTo>
                  <a:lnTo>
                    <a:pt x="0" y="80918"/>
                  </a:lnTo>
                  <a:lnTo>
                    <a:pt x="481" y="80757"/>
                  </a:lnTo>
                  <a:lnTo>
                    <a:pt x="5678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g314a3168635_0_29"/>
            <p:cNvSpPr/>
            <p:nvPr/>
          </p:nvSpPr>
          <p:spPr>
            <a:xfrm>
              <a:off x="4216400" y="4502150"/>
              <a:ext cx="50801" cy="234189"/>
            </a:xfrm>
            <a:custGeom>
              <a:rect b="b" l="l" r="r" t="t"/>
              <a:pathLst>
                <a:path extrusionOk="0" h="234189" w="50801">
                  <a:moveTo>
                    <a:pt x="50800" y="0"/>
                  </a:moveTo>
                  <a:lnTo>
                    <a:pt x="50800" y="0"/>
                  </a:lnTo>
                  <a:lnTo>
                    <a:pt x="47429" y="3371"/>
                  </a:lnTo>
                  <a:lnTo>
                    <a:pt x="45774" y="8789"/>
                  </a:lnTo>
                  <a:lnTo>
                    <a:pt x="44624" y="37976"/>
                  </a:lnTo>
                  <a:lnTo>
                    <a:pt x="44473" y="68466"/>
                  </a:lnTo>
                  <a:lnTo>
                    <a:pt x="42572" y="97785"/>
                  </a:lnTo>
                  <a:lnTo>
                    <a:pt x="37983" y="124825"/>
                  </a:lnTo>
                  <a:lnTo>
                    <a:pt x="29339" y="154953"/>
                  </a:lnTo>
                  <a:lnTo>
                    <a:pt x="20278" y="183982"/>
                  </a:lnTo>
                  <a:lnTo>
                    <a:pt x="19157" y="213072"/>
                  </a:lnTo>
                  <a:lnTo>
                    <a:pt x="19053" y="234188"/>
                  </a:lnTo>
                  <a:lnTo>
                    <a:pt x="10212" y="226045"/>
                  </a:lnTo>
                  <a:lnTo>
                    <a:pt x="8067" y="220174"/>
                  </a:lnTo>
                  <a:lnTo>
                    <a:pt x="4977" y="208935"/>
                  </a:lnTo>
                  <a:lnTo>
                    <a:pt x="0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g314a3168635_0_29"/>
            <p:cNvSpPr/>
            <p:nvPr/>
          </p:nvSpPr>
          <p:spPr>
            <a:xfrm>
              <a:off x="4330700" y="4470400"/>
              <a:ext cx="6351" cy="76201"/>
            </a:xfrm>
            <a:custGeom>
              <a:rect b="b" l="l" r="r" t="t"/>
              <a:pathLst>
                <a:path extrusionOk="0" h="76201" w="6351">
                  <a:moveTo>
                    <a:pt x="0" y="0"/>
                  </a:moveTo>
                  <a:lnTo>
                    <a:pt x="0" y="0"/>
                  </a:lnTo>
                  <a:lnTo>
                    <a:pt x="0" y="25676"/>
                  </a:lnTo>
                  <a:lnTo>
                    <a:pt x="705" y="52117"/>
                  </a:lnTo>
                  <a:lnTo>
                    <a:pt x="6350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g314a3168635_0_29"/>
            <p:cNvSpPr/>
            <p:nvPr/>
          </p:nvSpPr>
          <p:spPr>
            <a:xfrm>
              <a:off x="4207127" y="4267200"/>
              <a:ext cx="123574" cy="240308"/>
            </a:xfrm>
            <a:custGeom>
              <a:rect b="b" l="l" r="r" t="t"/>
              <a:pathLst>
                <a:path extrusionOk="0" h="240308" w="123574">
                  <a:moveTo>
                    <a:pt x="123573" y="0"/>
                  </a:moveTo>
                  <a:lnTo>
                    <a:pt x="123573" y="0"/>
                  </a:lnTo>
                  <a:lnTo>
                    <a:pt x="92798" y="27630"/>
                  </a:lnTo>
                  <a:lnTo>
                    <a:pt x="65271" y="57888"/>
                  </a:lnTo>
                  <a:lnTo>
                    <a:pt x="34730" y="88819"/>
                  </a:lnTo>
                  <a:lnTo>
                    <a:pt x="10242" y="114035"/>
                  </a:lnTo>
                  <a:lnTo>
                    <a:pt x="655" y="128385"/>
                  </a:lnTo>
                  <a:lnTo>
                    <a:pt x="0" y="130746"/>
                  </a:lnTo>
                  <a:lnTo>
                    <a:pt x="269" y="133026"/>
                  </a:lnTo>
                  <a:lnTo>
                    <a:pt x="2399" y="138382"/>
                  </a:lnTo>
                  <a:lnTo>
                    <a:pt x="3279" y="138821"/>
                  </a:lnTo>
                  <a:lnTo>
                    <a:pt x="32142" y="139666"/>
                  </a:lnTo>
                  <a:lnTo>
                    <a:pt x="62500" y="139693"/>
                  </a:lnTo>
                  <a:lnTo>
                    <a:pt x="93409" y="139700"/>
                  </a:lnTo>
                  <a:lnTo>
                    <a:pt x="115577" y="139700"/>
                  </a:lnTo>
                  <a:lnTo>
                    <a:pt x="115420" y="140405"/>
                  </a:lnTo>
                  <a:lnTo>
                    <a:pt x="108240" y="148538"/>
                  </a:lnTo>
                  <a:lnTo>
                    <a:pt x="78009" y="168075"/>
                  </a:lnTo>
                  <a:lnTo>
                    <a:pt x="47226" y="185126"/>
                  </a:lnTo>
                  <a:lnTo>
                    <a:pt x="21470" y="204334"/>
                  </a:lnTo>
                  <a:lnTo>
                    <a:pt x="7298" y="217930"/>
                  </a:lnTo>
                  <a:lnTo>
                    <a:pt x="4867" y="222212"/>
                  </a:lnTo>
                  <a:lnTo>
                    <a:pt x="3307" y="230710"/>
                  </a:lnTo>
                  <a:lnTo>
                    <a:pt x="3885" y="232123"/>
                  </a:lnTo>
                  <a:lnTo>
                    <a:pt x="4975" y="233065"/>
                  </a:lnTo>
                  <a:lnTo>
                    <a:pt x="23327" y="240307"/>
                  </a:lnTo>
                  <a:lnTo>
                    <a:pt x="51796" y="235480"/>
                  </a:lnTo>
                  <a:lnTo>
                    <a:pt x="66323" y="234402"/>
                  </a:lnTo>
                  <a:lnTo>
                    <a:pt x="95272" y="223975"/>
                  </a:lnTo>
                  <a:lnTo>
                    <a:pt x="101117" y="222311"/>
                  </a:lnTo>
                  <a:lnTo>
                    <a:pt x="110748" y="215986"/>
                  </a:lnTo>
                  <a:lnTo>
                    <a:pt x="114207" y="215925"/>
                  </a:lnTo>
                  <a:lnTo>
                    <a:pt x="115212" y="215212"/>
                  </a:lnTo>
                  <a:lnTo>
                    <a:pt x="115882" y="214030"/>
                  </a:lnTo>
                  <a:lnTo>
                    <a:pt x="117223" y="209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g314a3168635_0_29"/>
            <p:cNvSpPr/>
            <p:nvPr/>
          </p:nvSpPr>
          <p:spPr>
            <a:xfrm>
              <a:off x="4191620" y="4184650"/>
              <a:ext cx="132731" cy="228601"/>
            </a:xfrm>
            <a:custGeom>
              <a:rect b="b" l="l" r="r" t="t"/>
              <a:pathLst>
                <a:path extrusionOk="0" h="228601" w="132731">
                  <a:moveTo>
                    <a:pt x="132730" y="0"/>
                  </a:moveTo>
                  <a:lnTo>
                    <a:pt x="132730" y="0"/>
                  </a:lnTo>
                  <a:lnTo>
                    <a:pt x="132730" y="21015"/>
                  </a:lnTo>
                  <a:lnTo>
                    <a:pt x="119796" y="49614"/>
                  </a:lnTo>
                  <a:lnTo>
                    <a:pt x="106448" y="73875"/>
                  </a:lnTo>
                  <a:lnTo>
                    <a:pt x="96250" y="90093"/>
                  </a:lnTo>
                  <a:lnTo>
                    <a:pt x="89706" y="102130"/>
                  </a:lnTo>
                  <a:lnTo>
                    <a:pt x="70139" y="123342"/>
                  </a:lnTo>
                  <a:lnTo>
                    <a:pt x="56799" y="136029"/>
                  </a:lnTo>
                  <a:lnTo>
                    <a:pt x="35399" y="165453"/>
                  </a:lnTo>
                  <a:lnTo>
                    <a:pt x="22200" y="186807"/>
                  </a:lnTo>
                  <a:lnTo>
                    <a:pt x="17666" y="195756"/>
                  </a:lnTo>
                  <a:lnTo>
                    <a:pt x="2518" y="214480"/>
                  </a:lnTo>
                  <a:lnTo>
                    <a:pt x="0" y="220715"/>
                  </a:lnTo>
                  <a:lnTo>
                    <a:pt x="1537" y="223450"/>
                  </a:lnTo>
                  <a:lnTo>
                    <a:pt x="5730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g314a3168635_0_29"/>
            <p:cNvSpPr/>
            <p:nvPr/>
          </p:nvSpPr>
          <p:spPr>
            <a:xfrm>
              <a:off x="4029143" y="4337050"/>
              <a:ext cx="47558" cy="404779"/>
            </a:xfrm>
            <a:custGeom>
              <a:rect b="b" l="l" r="r" t="t"/>
              <a:pathLst>
                <a:path extrusionOk="0" h="404779" w="47558">
                  <a:moveTo>
                    <a:pt x="47557" y="0"/>
                  </a:moveTo>
                  <a:lnTo>
                    <a:pt x="47557" y="0"/>
                  </a:lnTo>
                  <a:lnTo>
                    <a:pt x="44186" y="30507"/>
                  </a:lnTo>
                  <a:lnTo>
                    <a:pt x="41796" y="58315"/>
                  </a:lnTo>
                  <a:lnTo>
                    <a:pt x="40676" y="85561"/>
                  </a:lnTo>
                  <a:lnTo>
                    <a:pt x="36215" y="116646"/>
                  </a:lnTo>
                  <a:lnTo>
                    <a:pt x="31754" y="146905"/>
                  </a:lnTo>
                  <a:lnTo>
                    <a:pt x="24079" y="178126"/>
                  </a:lnTo>
                  <a:lnTo>
                    <a:pt x="18572" y="204551"/>
                  </a:lnTo>
                  <a:lnTo>
                    <a:pt x="14472" y="230958"/>
                  </a:lnTo>
                  <a:lnTo>
                    <a:pt x="10943" y="254699"/>
                  </a:lnTo>
                  <a:lnTo>
                    <a:pt x="9897" y="279607"/>
                  </a:lnTo>
                  <a:lnTo>
                    <a:pt x="9544" y="306566"/>
                  </a:lnTo>
                  <a:lnTo>
                    <a:pt x="5110" y="335618"/>
                  </a:lnTo>
                  <a:lnTo>
                    <a:pt x="1621" y="362889"/>
                  </a:lnTo>
                  <a:lnTo>
                    <a:pt x="0" y="366810"/>
                  </a:lnTo>
                  <a:lnTo>
                    <a:pt x="80" y="374929"/>
                  </a:lnTo>
                  <a:lnTo>
                    <a:pt x="4723" y="398193"/>
                  </a:lnTo>
                  <a:lnTo>
                    <a:pt x="8522" y="404778"/>
                  </a:lnTo>
                  <a:lnTo>
                    <a:pt x="9539" y="403908"/>
                  </a:lnTo>
                  <a:lnTo>
                    <a:pt x="15807" y="393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g314a3168635_0_29"/>
            <p:cNvSpPr/>
            <p:nvPr/>
          </p:nvSpPr>
          <p:spPr>
            <a:xfrm>
              <a:off x="3994150" y="4203700"/>
              <a:ext cx="209551" cy="234951"/>
            </a:xfrm>
            <a:custGeom>
              <a:rect b="b" l="l" r="r" t="t"/>
              <a:pathLst>
                <a:path extrusionOk="0" h="234951" w="209551">
                  <a:moveTo>
                    <a:pt x="209550" y="0"/>
                  </a:moveTo>
                  <a:lnTo>
                    <a:pt x="209550" y="0"/>
                  </a:lnTo>
                  <a:lnTo>
                    <a:pt x="204524" y="11933"/>
                  </a:lnTo>
                  <a:lnTo>
                    <a:pt x="201711" y="20704"/>
                  </a:lnTo>
                  <a:lnTo>
                    <a:pt x="191715" y="40434"/>
                  </a:lnTo>
                  <a:lnTo>
                    <a:pt x="168068" y="68600"/>
                  </a:lnTo>
                  <a:lnTo>
                    <a:pt x="144987" y="97788"/>
                  </a:lnTo>
                  <a:lnTo>
                    <a:pt x="124743" y="121559"/>
                  </a:lnTo>
                  <a:lnTo>
                    <a:pt x="95242" y="144531"/>
                  </a:lnTo>
                  <a:lnTo>
                    <a:pt x="78315" y="157588"/>
                  </a:lnTo>
                  <a:lnTo>
                    <a:pt x="52917" y="187584"/>
                  </a:lnTo>
                  <a:lnTo>
                    <a:pt x="23283" y="212208"/>
                  </a:lnTo>
                  <a:lnTo>
                    <a:pt x="0" y="234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0" name="Google Shape;830;g314a3168635_0_29"/>
          <p:cNvGrpSpPr/>
          <p:nvPr/>
        </p:nvGrpSpPr>
        <p:grpSpPr>
          <a:xfrm>
            <a:off x="4578350" y="4330752"/>
            <a:ext cx="821952" cy="367852"/>
            <a:chOff x="4578350" y="4330752"/>
            <a:chExt cx="821952" cy="367852"/>
          </a:xfrm>
        </p:grpSpPr>
        <p:sp>
          <p:nvSpPr>
            <p:cNvPr id="831" name="Google Shape;831;g314a3168635_0_29"/>
            <p:cNvSpPr/>
            <p:nvPr/>
          </p:nvSpPr>
          <p:spPr>
            <a:xfrm>
              <a:off x="5316373" y="4610541"/>
              <a:ext cx="83929" cy="88063"/>
            </a:xfrm>
            <a:custGeom>
              <a:rect b="b" l="l" r="r" t="t"/>
              <a:pathLst>
                <a:path extrusionOk="0" h="88063" w="83929">
                  <a:moveTo>
                    <a:pt x="17627" y="24959"/>
                  </a:moveTo>
                  <a:lnTo>
                    <a:pt x="17627" y="24959"/>
                  </a:lnTo>
                  <a:lnTo>
                    <a:pt x="23402" y="30028"/>
                  </a:lnTo>
                  <a:lnTo>
                    <a:pt x="33528" y="35084"/>
                  </a:lnTo>
                  <a:lnTo>
                    <a:pt x="41393" y="36514"/>
                  </a:lnTo>
                  <a:lnTo>
                    <a:pt x="49591" y="35269"/>
                  </a:lnTo>
                  <a:lnTo>
                    <a:pt x="67889" y="29775"/>
                  </a:lnTo>
                  <a:lnTo>
                    <a:pt x="83213" y="16403"/>
                  </a:lnTo>
                  <a:lnTo>
                    <a:pt x="83928" y="14315"/>
                  </a:lnTo>
                  <a:lnTo>
                    <a:pt x="83699" y="12219"/>
                  </a:lnTo>
                  <a:lnTo>
                    <a:pt x="82842" y="10115"/>
                  </a:lnTo>
                  <a:lnTo>
                    <a:pt x="81565" y="8713"/>
                  </a:lnTo>
                  <a:lnTo>
                    <a:pt x="66032" y="1791"/>
                  </a:lnTo>
                  <a:lnTo>
                    <a:pt x="52327" y="0"/>
                  </a:lnTo>
                  <a:lnTo>
                    <a:pt x="32258" y="323"/>
                  </a:lnTo>
                  <a:lnTo>
                    <a:pt x="22013" y="2956"/>
                  </a:lnTo>
                  <a:lnTo>
                    <a:pt x="14167" y="8360"/>
                  </a:lnTo>
                  <a:lnTo>
                    <a:pt x="3381" y="19956"/>
                  </a:lnTo>
                  <a:lnTo>
                    <a:pt x="712" y="26498"/>
                  </a:lnTo>
                  <a:lnTo>
                    <a:pt x="0" y="30219"/>
                  </a:lnTo>
                  <a:lnTo>
                    <a:pt x="1090" y="36234"/>
                  </a:lnTo>
                  <a:lnTo>
                    <a:pt x="4633" y="41965"/>
                  </a:lnTo>
                  <a:lnTo>
                    <a:pt x="14561" y="52419"/>
                  </a:lnTo>
                  <a:lnTo>
                    <a:pt x="44976" y="74308"/>
                  </a:lnTo>
                  <a:lnTo>
                    <a:pt x="69914" y="87120"/>
                  </a:lnTo>
                  <a:lnTo>
                    <a:pt x="76707" y="88062"/>
                  </a:lnTo>
                  <a:lnTo>
                    <a:pt x="78180" y="87489"/>
                  </a:lnTo>
                  <a:lnTo>
                    <a:pt x="79163" y="86401"/>
                  </a:lnTo>
                  <a:lnTo>
                    <a:pt x="81127" y="8210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g314a3168635_0_29"/>
            <p:cNvSpPr/>
            <p:nvPr/>
          </p:nvSpPr>
          <p:spPr>
            <a:xfrm>
              <a:off x="5252970" y="4578350"/>
              <a:ext cx="112781" cy="48653"/>
            </a:xfrm>
            <a:custGeom>
              <a:rect b="b" l="l" r="r" t="t"/>
              <a:pathLst>
                <a:path extrusionOk="0" h="48653" w="112781">
                  <a:moveTo>
                    <a:pt x="42930" y="0"/>
                  </a:moveTo>
                  <a:lnTo>
                    <a:pt x="42930" y="0"/>
                  </a:lnTo>
                  <a:lnTo>
                    <a:pt x="30996" y="13815"/>
                  </a:lnTo>
                  <a:lnTo>
                    <a:pt x="21915" y="26482"/>
                  </a:lnTo>
                  <a:lnTo>
                    <a:pt x="6174" y="39844"/>
                  </a:lnTo>
                  <a:lnTo>
                    <a:pt x="0" y="48636"/>
                  </a:lnTo>
                  <a:lnTo>
                    <a:pt x="198" y="48652"/>
                  </a:lnTo>
                  <a:lnTo>
                    <a:pt x="30461" y="26650"/>
                  </a:lnTo>
                  <a:lnTo>
                    <a:pt x="34618" y="24118"/>
                  </a:lnTo>
                  <a:lnTo>
                    <a:pt x="60155" y="20050"/>
                  </a:lnTo>
                  <a:lnTo>
                    <a:pt x="89150" y="19843"/>
                  </a:lnTo>
                  <a:lnTo>
                    <a:pt x="101388" y="24146"/>
                  </a:lnTo>
                  <a:lnTo>
                    <a:pt x="11278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g314a3168635_0_29"/>
            <p:cNvSpPr/>
            <p:nvPr/>
          </p:nvSpPr>
          <p:spPr>
            <a:xfrm>
              <a:off x="5157663" y="4547944"/>
              <a:ext cx="87438" cy="87557"/>
            </a:xfrm>
            <a:custGeom>
              <a:rect b="b" l="l" r="r" t="t"/>
              <a:pathLst>
                <a:path extrusionOk="0" h="87557" w="87438">
                  <a:moveTo>
                    <a:pt x="81087" y="36756"/>
                  </a:moveTo>
                  <a:lnTo>
                    <a:pt x="81087" y="36756"/>
                  </a:lnTo>
                  <a:lnTo>
                    <a:pt x="80382" y="15800"/>
                  </a:lnTo>
                  <a:lnTo>
                    <a:pt x="77716" y="10274"/>
                  </a:lnTo>
                  <a:lnTo>
                    <a:pt x="68878" y="3196"/>
                  </a:lnTo>
                  <a:lnTo>
                    <a:pt x="57321" y="0"/>
                  </a:lnTo>
                  <a:lnTo>
                    <a:pt x="35706" y="3991"/>
                  </a:lnTo>
                  <a:lnTo>
                    <a:pt x="18723" y="10271"/>
                  </a:lnTo>
                  <a:lnTo>
                    <a:pt x="3477" y="25333"/>
                  </a:lnTo>
                  <a:lnTo>
                    <a:pt x="733" y="31914"/>
                  </a:lnTo>
                  <a:lnTo>
                    <a:pt x="0" y="35645"/>
                  </a:lnTo>
                  <a:lnTo>
                    <a:pt x="1069" y="41672"/>
                  </a:lnTo>
                  <a:lnTo>
                    <a:pt x="2343" y="44267"/>
                  </a:lnTo>
                  <a:lnTo>
                    <a:pt x="5307" y="45996"/>
                  </a:lnTo>
                  <a:lnTo>
                    <a:pt x="14246" y="47918"/>
                  </a:lnTo>
                  <a:lnTo>
                    <a:pt x="21511" y="46891"/>
                  </a:lnTo>
                  <a:lnTo>
                    <a:pt x="50821" y="34489"/>
                  </a:lnTo>
                  <a:lnTo>
                    <a:pt x="69349" y="25918"/>
                  </a:lnTo>
                  <a:lnTo>
                    <a:pt x="73261" y="25297"/>
                  </a:lnTo>
                  <a:lnTo>
                    <a:pt x="75870" y="24178"/>
                  </a:lnTo>
                  <a:lnTo>
                    <a:pt x="77609" y="22726"/>
                  </a:lnTo>
                  <a:lnTo>
                    <a:pt x="78769" y="21053"/>
                  </a:lnTo>
                  <a:lnTo>
                    <a:pt x="79541" y="20643"/>
                  </a:lnTo>
                  <a:lnTo>
                    <a:pt x="80056" y="21075"/>
                  </a:lnTo>
                  <a:lnTo>
                    <a:pt x="80884" y="23467"/>
                  </a:lnTo>
                  <a:lnTo>
                    <a:pt x="81027" y="27253"/>
                  </a:lnTo>
                  <a:lnTo>
                    <a:pt x="72244" y="47806"/>
                  </a:lnTo>
                  <a:lnTo>
                    <a:pt x="64785" y="60706"/>
                  </a:lnTo>
                  <a:lnTo>
                    <a:pt x="63257" y="70684"/>
                  </a:lnTo>
                  <a:lnTo>
                    <a:pt x="64460" y="78411"/>
                  </a:lnTo>
                  <a:lnTo>
                    <a:pt x="65770" y="81459"/>
                  </a:lnTo>
                  <a:lnTo>
                    <a:pt x="68054" y="83492"/>
                  </a:lnTo>
                  <a:lnTo>
                    <a:pt x="74353" y="85750"/>
                  </a:lnTo>
                  <a:lnTo>
                    <a:pt x="87437" y="8755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g314a3168635_0_29"/>
            <p:cNvSpPr/>
            <p:nvPr/>
          </p:nvSpPr>
          <p:spPr>
            <a:xfrm>
              <a:off x="5074835" y="4419600"/>
              <a:ext cx="176616" cy="209433"/>
            </a:xfrm>
            <a:custGeom>
              <a:rect b="b" l="l" r="r" t="t"/>
              <a:pathLst>
                <a:path extrusionOk="0" h="209433" w="176616">
                  <a:moveTo>
                    <a:pt x="176615" y="0"/>
                  </a:moveTo>
                  <a:lnTo>
                    <a:pt x="176615" y="0"/>
                  </a:lnTo>
                  <a:lnTo>
                    <a:pt x="166476" y="11551"/>
                  </a:lnTo>
                  <a:lnTo>
                    <a:pt x="147122" y="41427"/>
                  </a:lnTo>
                  <a:lnTo>
                    <a:pt x="126484" y="68954"/>
                  </a:lnTo>
                  <a:lnTo>
                    <a:pt x="100547" y="100169"/>
                  </a:lnTo>
                  <a:lnTo>
                    <a:pt x="71165" y="125269"/>
                  </a:lnTo>
                  <a:lnTo>
                    <a:pt x="41876" y="148073"/>
                  </a:lnTo>
                  <a:lnTo>
                    <a:pt x="16741" y="178065"/>
                  </a:lnTo>
                  <a:lnTo>
                    <a:pt x="13839" y="185208"/>
                  </a:lnTo>
                  <a:lnTo>
                    <a:pt x="11842" y="192382"/>
                  </a:lnTo>
                  <a:lnTo>
                    <a:pt x="4812" y="202735"/>
                  </a:lnTo>
                  <a:lnTo>
                    <a:pt x="0" y="208204"/>
                  </a:lnTo>
                  <a:lnTo>
                    <a:pt x="311" y="208653"/>
                  </a:lnTo>
                  <a:lnTo>
                    <a:pt x="2537" y="209151"/>
                  </a:lnTo>
                  <a:lnTo>
                    <a:pt x="7757" y="209432"/>
                  </a:lnTo>
                  <a:lnTo>
                    <a:pt x="17865" y="203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g314a3168635_0_29"/>
            <p:cNvSpPr/>
            <p:nvPr/>
          </p:nvSpPr>
          <p:spPr>
            <a:xfrm>
              <a:off x="4965816" y="4483100"/>
              <a:ext cx="107718" cy="82551"/>
            </a:xfrm>
            <a:custGeom>
              <a:rect b="b" l="l" r="r" t="t"/>
              <a:pathLst>
                <a:path extrusionOk="0" h="82551" w="107718">
                  <a:moveTo>
                    <a:pt x="31634" y="0"/>
                  </a:moveTo>
                  <a:lnTo>
                    <a:pt x="31634" y="0"/>
                  </a:lnTo>
                  <a:lnTo>
                    <a:pt x="31634" y="3371"/>
                  </a:lnTo>
                  <a:lnTo>
                    <a:pt x="25859" y="16606"/>
                  </a:lnTo>
                  <a:lnTo>
                    <a:pt x="2859" y="48290"/>
                  </a:lnTo>
                  <a:lnTo>
                    <a:pt x="0" y="56764"/>
                  </a:lnTo>
                  <a:lnTo>
                    <a:pt x="30071" y="27668"/>
                  </a:lnTo>
                  <a:lnTo>
                    <a:pt x="40892" y="21917"/>
                  </a:lnTo>
                  <a:lnTo>
                    <a:pt x="54630" y="19427"/>
                  </a:lnTo>
                  <a:lnTo>
                    <a:pt x="57848" y="22980"/>
                  </a:lnTo>
                  <a:lnTo>
                    <a:pt x="60923" y="28558"/>
                  </a:lnTo>
                  <a:lnTo>
                    <a:pt x="62291" y="33389"/>
                  </a:lnTo>
                  <a:lnTo>
                    <a:pt x="61950" y="35665"/>
                  </a:lnTo>
                  <a:lnTo>
                    <a:pt x="59689" y="40075"/>
                  </a:lnTo>
                  <a:lnTo>
                    <a:pt x="47245" y="54208"/>
                  </a:lnTo>
                  <a:lnTo>
                    <a:pt x="48686" y="52786"/>
                  </a:lnTo>
                  <a:lnTo>
                    <a:pt x="51677" y="51682"/>
                  </a:lnTo>
                  <a:lnTo>
                    <a:pt x="53463" y="51388"/>
                  </a:lnTo>
                  <a:lnTo>
                    <a:pt x="57328" y="47298"/>
                  </a:lnTo>
                  <a:lnTo>
                    <a:pt x="77335" y="24333"/>
                  </a:lnTo>
                  <a:lnTo>
                    <a:pt x="83930" y="21398"/>
                  </a:lnTo>
                  <a:lnTo>
                    <a:pt x="103317" y="19188"/>
                  </a:lnTo>
                  <a:lnTo>
                    <a:pt x="104823" y="19847"/>
                  </a:lnTo>
                  <a:lnTo>
                    <a:pt x="105826" y="20993"/>
                  </a:lnTo>
                  <a:lnTo>
                    <a:pt x="106942" y="24147"/>
                  </a:lnTo>
                  <a:lnTo>
                    <a:pt x="107717" y="37351"/>
                  </a:lnTo>
                  <a:lnTo>
                    <a:pt x="104428" y="49088"/>
                  </a:lnTo>
                  <a:lnTo>
                    <a:pt x="96996" y="60627"/>
                  </a:lnTo>
                  <a:lnTo>
                    <a:pt x="92904" y="65281"/>
                  </a:lnTo>
                  <a:lnTo>
                    <a:pt x="90615" y="71582"/>
                  </a:lnTo>
                  <a:lnTo>
                    <a:pt x="89146" y="80384"/>
                  </a:lnTo>
                  <a:lnTo>
                    <a:pt x="89731" y="81106"/>
                  </a:lnTo>
                  <a:lnTo>
                    <a:pt x="95134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g314a3168635_0_29"/>
            <p:cNvSpPr/>
            <p:nvPr/>
          </p:nvSpPr>
          <p:spPr>
            <a:xfrm>
              <a:off x="4836151" y="4447933"/>
              <a:ext cx="110500" cy="92318"/>
            </a:xfrm>
            <a:custGeom>
              <a:rect b="b" l="l" r="r" t="t"/>
              <a:pathLst>
                <a:path extrusionOk="0" h="92318" w="110500">
                  <a:moveTo>
                    <a:pt x="72399" y="22467"/>
                  </a:moveTo>
                  <a:lnTo>
                    <a:pt x="72399" y="22467"/>
                  </a:lnTo>
                  <a:lnTo>
                    <a:pt x="75769" y="22467"/>
                  </a:lnTo>
                  <a:lnTo>
                    <a:pt x="79307" y="20586"/>
                  </a:lnTo>
                  <a:lnTo>
                    <a:pt x="81237" y="19096"/>
                  </a:lnTo>
                  <a:lnTo>
                    <a:pt x="83382" y="15560"/>
                  </a:lnTo>
                  <a:lnTo>
                    <a:pt x="84759" y="7540"/>
                  </a:lnTo>
                  <a:lnTo>
                    <a:pt x="84167" y="6166"/>
                  </a:lnTo>
                  <a:lnTo>
                    <a:pt x="83067" y="5249"/>
                  </a:lnTo>
                  <a:lnTo>
                    <a:pt x="72861" y="408"/>
                  </a:lnTo>
                  <a:lnTo>
                    <a:pt x="69884" y="0"/>
                  </a:lnTo>
                  <a:lnTo>
                    <a:pt x="41819" y="8094"/>
                  </a:lnTo>
                  <a:lnTo>
                    <a:pt x="26806" y="14838"/>
                  </a:lnTo>
                  <a:lnTo>
                    <a:pt x="14125" y="25459"/>
                  </a:lnTo>
                  <a:lnTo>
                    <a:pt x="842" y="42494"/>
                  </a:lnTo>
                  <a:lnTo>
                    <a:pt x="0" y="44991"/>
                  </a:lnTo>
                  <a:lnTo>
                    <a:pt x="144" y="47360"/>
                  </a:lnTo>
                  <a:lnTo>
                    <a:pt x="946" y="49646"/>
                  </a:lnTo>
                  <a:lnTo>
                    <a:pt x="2186" y="51170"/>
                  </a:lnTo>
                  <a:lnTo>
                    <a:pt x="5445" y="52863"/>
                  </a:lnTo>
                  <a:lnTo>
                    <a:pt x="11127" y="51734"/>
                  </a:lnTo>
                  <a:lnTo>
                    <a:pt x="41402" y="41299"/>
                  </a:lnTo>
                  <a:lnTo>
                    <a:pt x="56159" y="35103"/>
                  </a:lnTo>
                  <a:lnTo>
                    <a:pt x="81873" y="23718"/>
                  </a:lnTo>
                  <a:lnTo>
                    <a:pt x="87513" y="22837"/>
                  </a:lnTo>
                  <a:lnTo>
                    <a:pt x="88826" y="23419"/>
                  </a:lnTo>
                  <a:lnTo>
                    <a:pt x="89699" y="24513"/>
                  </a:lnTo>
                  <a:lnTo>
                    <a:pt x="90672" y="27610"/>
                  </a:lnTo>
                  <a:lnTo>
                    <a:pt x="91103" y="31338"/>
                  </a:lnTo>
                  <a:lnTo>
                    <a:pt x="89414" y="35346"/>
                  </a:lnTo>
                  <a:lnTo>
                    <a:pt x="87976" y="37403"/>
                  </a:lnTo>
                  <a:lnTo>
                    <a:pt x="85478" y="57935"/>
                  </a:lnTo>
                  <a:lnTo>
                    <a:pt x="85173" y="68514"/>
                  </a:lnTo>
                  <a:lnTo>
                    <a:pt x="88896" y="74918"/>
                  </a:lnTo>
                  <a:lnTo>
                    <a:pt x="99410" y="87156"/>
                  </a:lnTo>
                  <a:lnTo>
                    <a:pt x="103925" y="90024"/>
                  </a:lnTo>
                  <a:lnTo>
                    <a:pt x="110499" y="9231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g314a3168635_0_29"/>
            <p:cNvSpPr/>
            <p:nvPr/>
          </p:nvSpPr>
          <p:spPr>
            <a:xfrm>
              <a:off x="4683307" y="4337050"/>
              <a:ext cx="212544" cy="209515"/>
            </a:xfrm>
            <a:custGeom>
              <a:rect b="b" l="l" r="r" t="t"/>
              <a:pathLst>
                <a:path extrusionOk="0" h="209515" w="212544">
                  <a:moveTo>
                    <a:pt x="212543" y="0"/>
                  </a:moveTo>
                  <a:lnTo>
                    <a:pt x="212543" y="0"/>
                  </a:lnTo>
                  <a:lnTo>
                    <a:pt x="212543" y="3371"/>
                  </a:lnTo>
                  <a:lnTo>
                    <a:pt x="210662" y="6907"/>
                  </a:lnTo>
                  <a:lnTo>
                    <a:pt x="203705" y="14927"/>
                  </a:lnTo>
                  <a:lnTo>
                    <a:pt x="188419" y="27296"/>
                  </a:lnTo>
                  <a:lnTo>
                    <a:pt x="165659" y="58515"/>
                  </a:lnTo>
                  <a:lnTo>
                    <a:pt x="137343" y="89902"/>
                  </a:lnTo>
                  <a:lnTo>
                    <a:pt x="106606" y="118900"/>
                  </a:lnTo>
                  <a:lnTo>
                    <a:pt x="79327" y="141586"/>
                  </a:lnTo>
                  <a:lnTo>
                    <a:pt x="51169" y="163538"/>
                  </a:lnTo>
                  <a:lnTo>
                    <a:pt x="31637" y="183215"/>
                  </a:lnTo>
                  <a:lnTo>
                    <a:pt x="10654" y="208169"/>
                  </a:lnTo>
                  <a:lnTo>
                    <a:pt x="8044" y="208936"/>
                  </a:lnTo>
                  <a:lnTo>
                    <a:pt x="0" y="209469"/>
                  </a:lnTo>
                  <a:lnTo>
                    <a:pt x="1192" y="209514"/>
                  </a:lnTo>
                  <a:lnTo>
                    <a:pt x="5830" y="206168"/>
                  </a:lnTo>
                  <a:lnTo>
                    <a:pt x="15693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g314a3168635_0_29"/>
            <p:cNvSpPr/>
            <p:nvPr/>
          </p:nvSpPr>
          <p:spPr>
            <a:xfrm>
              <a:off x="4635500" y="4384819"/>
              <a:ext cx="82551" cy="104632"/>
            </a:xfrm>
            <a:custGeom>
              <a:rect b="b" l="l" r="r" t="t"/>
              <a:pathLst>
                <a:path extrusionOk="0" h="104632" w="82551">
                  <a:moveTo>
                    <a:pt x="82550" y="15731"/>
                  </a:moveTo>
                  <a:lnTo>
                    <a:pt x="82550" y="15731"/>
                  </a:lnTo>
                  <a:lnTo>
                    <a:pt x="82550" y="12360"/>
                  </a:lnTo>
                  <a:lnTo>
                    <a:pt x="80669" y="8823"/>
                  </a:lnTo>
                  <a:lnTo>
                    <a:pt x="79179" y="6893"/>
                  </a:lnTo>
                  <a:lnTo>
                    <a:pt x="71880" y="4748"/>
                  </a:lnTo>
                  <a:lnTo>
                    <a:pt x="57752" y="1659"/>
                  </a:lnTo>
                  <a:lnTo>
                    <a:pt x="53318" y="0"/>
                  </a:lnTo>
                  <a:lnTo>
                    <a:pt x="44628" y="37"/>
                  </a:lnTo>
                  <a:lnTo>
                    <a:pt x="27551" y="5811"/>
                  </a:lnTo>
                  <a:lnTo>
                    <a:pt x="22828" y="9676"/>
                  </a:lnTo>
                  <a:lnTo>
                    <a:pt x="20729" y="13745"/>
                  </a:lnTo>
                  <a:lnTo>
                    <a:pt x="19796" y="17906"/>
                  </a:lnTo>
                  <a:lnTo>
                    <a:pt x="22642" y="27586"/>
                  </a:lnTo>
                  <a:lnTo>
                    <a:pt x="29925" y="38429"/>
                  </a:lnTo>
                  <a:lnTo>
                    <a:pt x="55270" y="69673"/>
                  </a:lnTo>
                  <a:lnTo>
                    <a:pt x="55897" y="70743"/>
                  </a:lnTo>
                  <a:lnTo>
                    <a:pt x="56779" y="75618"/>
                  </a:lnTo>
                  <a:lnTo>
                    <a:pt x="53222" y="81389"/>
                  </a:lnTo>
                  <a:lnTo>
                    <a:pt x="47642" y="87246"/>
                  </a:lnTo>
                  <a:lnTo>
                    <a:pt x="33255" y="95884"/>
                  </a:lnTo>
                  <a:lnTo>
                    <a:pt x="2215" y="103721"/>
                  </a:lnTo>
                  <a:lnTo>
                    <a:pt x="0" y="10463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g314a3168635_0_29"/>
            <p:cNvSpPr/>
            <p:nvPr/>
          </p:nvSpPr>
          <p:spPr>
            <a:xfrm>
              <a:off x="4594044" y="4368800"/>
              <a:ext cx="41457" cy="114301"/>
            </a:xfrm>
            <a:custGeom>
              <a:rect b="b" l="l" r="r" t="t"/>
              <a:pathLst>
                <a:path extrusionOk="0" h="114301" w="41457">
                  <a:moveTo>
                    <a:pt x="41456" y="0"/>
                  </a:moveTo>
                  <a:lnTo>
                    <a:pt x="41456" y="0"/>
                  </a:lnTo>
                  <a:lnTo>
                    <a:pt x="32022" y="25348"/>
                  </a:lnTo>
                  <a:lnTo>
                    <a:pt x="24158" y="53450"/>
                  </a:lnTo>
                  <a:lnTo>
                    <a:pt x="11097" y="82943"/>
                  </a:lnTo>
                  <a:lnTo>
                    <a:pt x="5649" y="93485"/>
                  </a:lnTo>
                  <a:lnTo>
                    <a:pt x="3670" y="98698"/>
                  </a:lnTo>
                  <a:lnTo>
                    <a:pt x="438" y="103368"/>
                  </a:lnTo>
                  <a:lnTo>
                    <a:pt x="0" y="105601"/>
                  </a:lnTo>
                  <a:lnTo>
                    <a:pt x="412" y="107795"/>
                  </a:lnTo>
                  <a:lnTo>
                    <a:pt x="1394" y="109963"/>
                  </a:lnTo>
                  <a:lnTo>
                    <a:pt x="2753" y="111409"/>
                  </a:lnTo>
                  <a:lnTo>
                    <a:pt x="9706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g314a3168635_0_29"/>
            <p:cNvSpPr/>
            <p:nvPr/>
          </p:nvSpPr>
          <p:spPr>
            <a:xfrm>
              <a:off x="4578350" y="4330752"/>
              <a:ext cx="82551" cy="6299"/>
            </a:xfrm>
            <a:custGeom>
              <a:rect b="b" l="l" r="r" t="t"/>
              <a:pathLst>
                <a:path extrusionOk="0" h="6299" w="82551">
                  <a:moveTo>
                    <a:pt x="0" y="6298"/>
                  </a:moveTo>
                  <a:lnTo>
                    <a:pt x="0" y="6298"/>
                  </a:lnTo>
                  <a:lnTo>
                    <a:pt x="3371" y="2927"/>
                  </a:lnTo>
                  <a:lnTo>
                    <a:pt x="6907" y="1272"/>
                  </a:lnTo>
                  <a:lnTo>
                    <a:pt x="35534" y="0"/>
                  </a:lnTo>
                  <a:lnTo>
                    <a:pt x="63071" y="658"/>
                  </a:lnTo>
                  <a:lnTo>
                    <a:pt x="82550" y="629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1" name="Google Shape;841;g314a3168635_0_29"/>
          <p:cNvGrpSpPr/>
          <p:nvPr/>
        </p:nvGrpSpPr>
        <p:grpSpPr>
          <a:xfrm>
            <a:off x="5557523" y="4648200"/>
            <a:ext cx="153758" cy="209551"/>
            <a:chOff x="5557523" y="4648200"/>
            <a:chExt cx="153758" cy="209551"/>
          </a:xfrm>
        </p:grpSpPr>
        <p:sp>
          <p:nvSpPr>
            <p:cNvPr id="842" name="Google Shape;842;g314a3168635_0_29"/>
            <p:cNvSpPr/>
            <p:nvPr/>
          </p:nvSpPr>
          <p:spPr>
            <a:xfrm>
              <a:off x="5607397" y="4692650"/>
              <a:ext cx="103884" cy="165101"/>
            </a:xfrm>
            <a:custGeom>
              <a:rect b="b" l="l" r="r" t="t"/>
              <a:pathLst>
                <a:path extrusionOk="0" h="165101" w="103884">
                  <a:moveTo>
                    <a:pt x="12353" y="0"/>
                  </a:moveTo>
                  <a:lnTo>
                    <a:pt x="12353" y="0"/>
                  </a:lnTo>
                  <a:lnTo>
                    <a:pt x="19095" y="6742"/>
                  </a:lnTo>
                  <a:lnTo>
                    <a:pt x="22405" y="13815"/>
                  </a:lnTo>
                  <a:lnTo>
                    <a:pt x="23288" y="17676"/>
                  </a:lnTo>
                  <a:lnTo>
                    <a:pt x="22386" y="25730"/>
                  </a:lnTo>
                  <a:lnTo>
                    <a:pt x="13451" y="57150"/>
                  </a:lnTo>
                  <a:lnTo>
                    <a:pt x="10959" y="62559"/>
                  </a:lnTo>
                  <a:lnTo>
                    <a:pt x="0" y="75812"/>
                  </a:lnTo>
                  <a:lnTo>
                    <a:pt x="3126" y="76085"/>
                  </a:lnTo>
                  <a:lnTo>
                    <a:pt x="6606" y="74267"/>
                  </a:lnTo>
                  <a:lnTo>
                    <a:pt x="10505" y="70402"/>
                  </a:lnTo>
                  <a:lnTo>
                    <a:pt x="17372" y="60998"/>
                  </a:lnTo>
                  <a:lnTo>
                    <a:pt x="48449" y="36933"/>
                  </a:lnTo>
                  <a:lnTo>
                    <a:pt x="60928" y="28410"/>
                  </a:lnTo>
                  <a:lnTo>
                    <a:pt x="76980" y="25796"/>
                  </a:lnTo>
                  <a:lnTo>
                    <a:pt x="87398" y="28888"/>
                  </a:lnTo>
                  <a:lnTo>
                    <a:pt x="98489" y="36254"/>
                  </a:lnTo>
                  <a:lnTo>
                    <a:pt x="103082" y="40337"/>
                  </a:lnTo>
                  <a:lnTo>
                    <a:pt x="103883" y="43119"/>
                  </a:lnTo>
                  <a:lnTo>
                    <a:pt x="100870" y="65872"/>
                  </a:lnTo>
                  <a:lnTo>
                    <a:pt x="89745" y="95403"/>
                  </a:lnTo>
                  <a:lnTo>
                    <a:pt x="71219" y="121646"/>
                  </a:lnTo>
                  <a:lnTo>
                    <a:pt x="59189" y="148768"/>
                  </a:lnTo>
                  <a:lnTo>
                    <a:pt x="57273" y="160150"/>
                  </a:lnTo>
                  <a:lnTo>
                    <a:pt x="57823" y="161799"/>
                  </a:lnTo>
                  <a:lnTo>
                    <a:pt x="58894" y="162900"/>
                  </a:lnTo>
                  <a:lnTo>
                    <a:pt x="61965" y="164122"/>
                  </a:lnTo>
                  <a:lnTo>
                    <a:pt x="69503" y="165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g314a3168635_0_29"/>
            <p:cNvSpPr/>
            <p:nvPr/>
          </p:nvSpPr>
          <p:spPr>
            <a:xfrm>
              <a:off x="5557523" y="4699000"/>
              <a:ext cx="36828" cy="44451"/>
            </a:xfrm>
            <a:custGeom>
              <a:rect b="b" l="l" r="r" t="t"/>
              <a:pathLst>
                <a:path extrusionOk="0" h="44451" w="36828">
                  <a:moveTo>
                    <a:pt x="36827" y="0"/>
                  </a:moveTo>
                  <a:lnTo>
                    <a:pt x="36827" y="0"/>
                  </a:lnTo>
                  <a:lnTo>
                    <a:pt x="7345" y="30187"/>
                  </a:lnTo>
                  <a:lnTo>
                    <a:pt x="0" y="42293"/>
                  </a:lnTo>
                  <a:lnTo>
                    <a:pt x="282" y="43012"/>
                  </a:lnTo>
                  <a:lnTo>
                    <a:pt x="1175" y="43491"/>
                  </a:lnTo>
                  <a:lnTo>
                    <a:pt x="11427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g314a3168635_0_29"/>
            <p:cNvSpPr/>
            <p:nvPr/>
          </p:nvSpPr>
          <p:spPr>
            <a:xfrm>
              <a:off x="5613400" y="4648200"/>
              <a:ext cx="38101" cy="12701"/>
            </a:xfrm>
            <a:custGeom>
              <a:rect b="b" l="l" r="r" t="t"/>
              <a:pathLst>
                <a:path extrusionOk="0" h="12701" w="38101">
                  <a:moveTo>
                    <a:pt x="0" y="0"/>
                  </a:moveTo>
                  <a:lnTo>
                    <a:pt x="0" y="0"/>
                  </a:lnTo>
                  <a:lnTo>
                    <a:pt x="3370" y="0"/>
                  </a:lnTo>
                  <a:lnTo>
                    <a:pt x="22768" y="6467"/>
                  </a:lnTo>
                  <a:lnTo>
                    <a:pt x="31649" y="11260"/>
                  </a:lnTo>
                  <a:lnTo>
                    <a:pt x="3810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5" name="Google Shape;845;g314a3168635_0_29"/>
          <p:cNvGrpSpPr/>
          <p:nvPr/>
        </p:nvGrpSpPr>
        <p:grpSpPr>
          <a:xfrm>
            <a:off x="6019800" y="3943350"/>
            <a:ext cx="819151" cy="310454"/>
            <a:chOff x="6019800" y="3943350"/>
            <a:chExt cx="819151" cy="310454"/>
          </a:xfrm>
        </p:grpSpPr>
        <p:sp>
          <p:nvSpPr>
            <p:cNvPr id="846" name="Google Shape;846;g314a3168635_0_29"/>
            <p:cNvSpPr/>
            <p:nvPr/>
          </p:nvSpPr>
          <p:spPr>
            <a:xfrm>
              <a:off x="6172200" y="4083050"/>
              <a:ext cx="139701" cy="170754"/>
            </a:xfrm>
            <a:custGeom>
              <a:rect b="b" l="l" r="r" t="t"/>
              <a:pathLst>
                <a:path extrusionOk="0" h="170754" w="139701">
                  <a:moveTo>
                    <a:pt x="0" y="6350"/>
                  </a:moveTo>
                  <a:lnTo>
                    <a:pt x="0" y="6350"/>
                  </a:lnTo>
                  <a:lnTo>
                    <a:pt x="705" y="18592"/>
                  </a:lnTo>
                  <a:lnTo>
                    <a:pt x="8838" y="45226"/>
                  </a:lnTo>
                  <a:lnTo>
                    <a:pt x="14926" y="70472"/>
                  </a:lnTo>
                  <a:lnTo>
                    <a:pt x="21199" y="100295"/>
                  </a:lnTo>
                  <a:lnTo>
                    <a:pt x="25276" y="127474"/>
                  </a:lnTo>
                  <a:lnTo>
                    <a:pt x="32143" y="148730"/>
                  </a:lnTo>
                  <a:lnTo>
                    <a:pt x="42385" y="166158"/>
                  </a:lnTo>
                  <a:lnTo>
                    <a:pt x="46589" y="169098"/>
                  </a:lnTo>
                  <a:lnTo>
                    <a:pt x="52924" y="170753"/>
                  </a:lnTo>
                  <a:lnTo>
                    <a:pt x="62640" y="167873"/>
                  </a:lnTo>
                  <a:lnTo>
                    <a:pt x="68527" y="162569"/>
                  </a:lnTo>
                  <a:lnTo>
                    <a:pt x="85329" y="137120"/>
                  </a:lnTo>
                  <a:lnTo>
                    <a:pt x="97563" y="110870"/>
                  </a:lnTo>
                  <a:lnTo>
                    <a:pt x="109420" y="85610"/>
                  </a:lnTo>
                  <a:lnTo>
                    <a:pt x="120104" y="57754"/>
                  </a:lnTo>
                  <a:lnTo>
                    <a:pt x="129966" y="27041"/>
                  </a:lnTo>
                  <a:lnTo>
                    <a:pt x="139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g314a3168635_0_29"/>
            <p:cNvSpPr/>
            <p:nvPr/>
          </p:nvSpPr>
          <p:spPr>
            <a:xfrm>
              <a:off x="6019800" y="3943350"/>
              <a:ext cx="501086" cy="44412"/>
            </a:xfrm>
            <a:custGeom>
              <a:rect b="b" l="l" r="r" t="t"/>
              <a:pathLst>
                <a:path extrusionOk="0" h="44412" w="501086">
                  <a:moveTo>
                    <a:pt x="0" y="0"/>
                  </a:moveTo>
                  <a:lnTo>
                    <a:pt x="0" y="0"/>
                  </a:lnTo>
                  <a:lnTo>
                    <a:pt x="27296" y="25415"/>
                  </a:lnTo>
                  <a:lnTo>
                    <a:pt x="42452" y="35280"/>
                  </a:lnTo>
                  <a:lnTo>
                    <a:pt x="68419" y="41099"/>
                  </a:lnTo>
                  <a:lnTo>
                    <a:pt x="96379" y="43788"/>
                  </a:lnTo>
                  <a:lnTo>
                    <a:pt x="123650" y="44254"/>
                  </a:lnTo>
                  <a:lnTo>
                    <a:pt x="154744" y="44411"/>
                  </a:lnTo>
                  <a:lnTo>
                    <a:pt x="181634" y="41071"/>
                  </a:lnTo>
                  <a:lnTo>
                    <a:pt x="209053" y="42345"/>
                  </a:lnTo>
                  <a:lnTo>
                    <a:pt x="238615" y="39148"/>
                  </a:lnTo>
                  <a:lnTo>
                    <a:pt x="265905" y="36529"/>
                  </a:lnTo>
                  <a:lnTo>
                    <a:pt x="291863" y="31285"/>
                  </a:lnTo>
                  <a:lnTo>
                    <a:pt x="319311" y="27144"/>
                  </a:lnTo>
                  <a:lnTo>
                    <a:pt x="350078" y="25745"/>
                  </a:lnTo>
                  <a:lnTo>
                    <a:pt x="379883" y="26174"/>
                  </a:lnTo>
                  <a:lnTo>
                    <a:pt x="404580" y="29784"/>
                  </a:lnTo>
                  <a:lnTo>
                    <a:pt x="432564" y="31362"/>
                  </a:lnTo>
                  <a:lnTo>
                    <a:pt x="462293" y="31716"/>
                  </a:lnTo>
                  <a:lnTo>
                    <a:pt x="491985" y="31747"/>
                  </a:lnTo>
                  <a:lnTo>
                    <a:pt x="495206" y="31748"/>
                  </a:lnTo>
                  <a:lnTo>
                    <a:pt x="497354" y="32454"/>
                  </a:lnTo>
                  <a:lnTo>
                    <a:pt x="498787" y="33631"/>
                  </a:lnTo>
                  <a:lnTo>
                    <a:pt x="501085" y="37217"/>
                  </a:lnTo>
                  <a:lnTo>
                    <a:pt x="500567" y="37511"/>
                  </a:lnTo>
                  <a:lnTo>
                    <a:pt x="495300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g314a3168635_0_29"/>
            <p:cNvSpPr/>
            <p:nvPr/>
          </p:nvSpPr>
          <p:spPr>
            <a:xfrm>
              <a:off x="6673850" y="4032612"/>
              <a:ext cx="165101" cy="154717"/>
            </a:xfrm>
            <a:custGeom>
              <a:rect b="b" l="l" r="r" t="t"/>
              <a:pathLst>
                <a:path extrusionOk="0" h="154717" w="165101">
                  <a:moveTo>
                    <a:pt x="0" y="18688"/>
                  </a:moveTo>
                  <a:lnTo>
                    <a:pt x="0" y="18688"/>
                  </a:lnTo>
                  <a:lnTo>
                    <a:pt x="14746" y="5823"/>
                  </a:lnTo>
                  <a:lnTo>
                    <a:pt x="22076" y="2387"/>
                  </a:lnTo>
                  <a:lnTo>
                    <a:pt x="39082" y="0"/>
                  </a:lnTo>
                  <a:lnTo>
                    <a:pt x="45827" y="3562"/>
                  </a:lnTo>
                  <a:lnTo>
                    <a:pt x="53529" y="11260"/>
                  </a:lnTo>
                  <a:lnTo>
                    <a:pt x="61656" y="24088"/>
                  </a:lnTo>
                  <a:lnTo>
                    <a:pt x="67422" y="47178"/>
                  </a:lnTo>
                  <a:lnTo>
                    <a:pt x="65008" y="63571"/>
                  </a:lnTo>
                  <a:lnTo>
                    <a:pt x="55331" y="90348"/>
                  </a:lnTo>
                  <a:lnTo>
                    <a:pt x="39463" y="120526"/>
                  </a:lnTo>
                  <a:lnTo>
                    <a:pt x="26289" y="149435"/>
                  </a:lnTo>
                  <a:lnTo>
                    <a:pt x="25795" y="153939"/>
                  </a:lnTo>
                  <a:lnTo>
                    <a:pt x="27074" y="154716"/>
                  </a:lnTo>
                  <a:lnTo>
                    <a:pt x="32259" y="153699"/>
                  </a:lnTo>
                  <a:lnTo>
                    <a:pt x="58635" y="143346"/>
                  </a:lnTo>
                  <a:lnTo>
                    <a:pt x="87214" y="129814"/>
                  </a:lnTo>
                  <a:lnTo>
                    <a:pt x="114914" y="122692"/>
                  </a:lnTo>
                  <a:lnTo>
                    <a:pt x="132826" y="121706"/>
                  </a:lnTo>
                  <a:lnTo>
                    <a:pt x="146679" y="125569"/>
                  </a:lnTo>
                  <a:lnTo>
                    <a:pt x="158038" y="131314"/>
                  </a:lnTo>
                  <a:lnTo>
                    <a:pt x="160393" y="131872"/>
                  </a:lnTo>
                  <a:lnTo>
                    <a:pt x="161961" y="132949"/>
                  </a:lnTo>
                  <a:lnTo>
                    <a:pt x="165100" y="13933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g314a3168635_0_29"/>
            <p:cNvSpPr/>
            <p:nvPr/>
          </p:nvSpPr>
          <p:spPr>
            <a:xfrm>
              <a:off x="6534150" y="4038600"/>
              <a:ext cx="106512" cy="190501"/>
            </a:xfrm>
            <a:custGeom>
              <a:rect b="b" l="l" r="r" t="t"/>
              <a:pathLst>
                <a:path extrusionOk="0" h="190501" w="106512">
                  <a:moveTo>
                    <a:pt x="0" y="0"/>
                  </a:moveTo>
                  <a:lnTo>
                    <a:pt x="0" y="0"/>
                  </a:lnTo>
                  <a:lnTo>
                    <a:pt x="5070" y="30417"/>
                  </a:lnTo>
                  <a:lnTo>
                    <a:pt x="8838" y="53030"/>
                  </a:lnTo>
                  <a:lnTo>
                    <a:pt x="14926" y="82819"/>
                  </a:lnTo>
                  <a:lnTo>
                    <a:pt x="18941" y="108734"/>
                  </a:lnTo>
                  <a:lnTo>
                    <a:pt x="27781" y="136432"/>
                  </a:lnTo>
                  <a:lnTo>
                    <a:pt x="37279" y="164183"/>
                  </a:lnTo>
                  <a:lnTo>
                    <a:pt x="37992" y="175728"/>
                  </a:lnTo>
                  <a:lnTo>
                    <a:pt x="36170" y="178760"/>
                  </a:lnTo>
                  <a:lnTo>
                    <a:pt x="34696" y="180557"/>
                  </a:lnTo>
                  <a:lnTo>
                    <a:pt x="33009" y="181049"/>
                  </a:lnTo>
                  <a:lnTo>
                    <a:pt x="31178" y="180672"/>
                  </a:lnTo>
                  <a:lnTo>
                    <a:pt x="29252" y="179715"/>
                  </a:lnTo>
                  <a:lnTo>
                    <a:pt x="27968" y="178371"/>
                  </a:lnTo>
                  <a:lnTo>
                    <a:pt x="22367" y="165759"/>
                  </a:lnTo>
                  <a:lnTo>
                    <a:pt x="19341" y="136221"/>
                  </a:lnTo>
                  <a:lnTo>
                    <a:pt x="25878" y="119619"/>
                  </a:lnTo>
                  <a:lnTo>
                    <a:pt x="46268" y="88633"/>
                  </a:lnTo>
                  <a:lnTo>
                    <a:pt x="53019" y="81726"/>
                  </a:lnTo>
                  <a:lnTo>
                    <a:pt x="58372" y="78656"/>
                  </a:lnTo>
                  <a:lnTo>
                    <a:pt x="68722" y="76927"/>
                  </a:lnTo>
                  <a:lnTo>
                    <a:pt x="80726" y="79787"/>
                  </a:lnTo>
                  <a:lnTo>
                    <a:pt x="93220" y="88473"/>
                  </a:lnTo>
                  <a:lnTo>
                    <a:pt x="97875" y="96002"/>
                  </a:lnTo>
                  <a:lnTo>
                    <a:pt x="106299" y="125742"/>
                  </a:lnTo>
                  <a:lnTo>
                    <a:pt x="106511" y="135613"/>
                  </a:lnTo>
                  <a:lnTo>
                    <a:pt x="99015" y="162027"/>
                  </a:lnTo>
                  <a:lnTo>
                    <a:pt x="81275" y="184929"/>
                  </a:lnTo>
                  <a:lnTo>
                    <a:pt x="74692" y="188024"/>
                  </a:lnTo>
                  <a:lnTo>
                    <a:pt x="46813" y="190174"/>
                  </a:lnTo>
                  <a:lnTo>
                    <a:pt x="31750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g314a3168635_0_29"/>
            <p:cNvSpPr/>
            <p:nvPr/>
          </p:nvSpPr>
          <p:spPr>
            <a:xfrm>
              <a:off x="6464300" y="4127500"/>
              <a:ext cx="76201" cy="112466"/>
            </a:xfrm>
            <a:custGeom>
              <a:rect b="b" l="l" r="r" t="t"/>
              <a:pathLst>
                <a:path extrusionOk="0" h="112466" w="76201">
                  <a:moveTo>
                    <a:pt x="0" y="0"/>
                  </a:moveTo>
                  <a:lnTo>
                    <a:pt x="0" y="0"/>
                  </a:lnTo>
                  <a:lnTo>
                    <a:pt x="705" y="6481"/>
                  </a:lnTo>
                  <a:lnTo>
                    <a:pt x="5467" y="32603"/>
                  </a:lnTo>
                  <a:lnTo>
                    <a:pt x="10540" y="62388"/>
                  </a:lnTo>
                  <a:lnTo>
                    <a:pt x="12274" y="91685"/>
                  </a:lnTo>
                  <a:lnTo>
                    <a:pt x="12674" y="112465"/>
                  </a:lnTo>
                  <a:lnTo>
                    <a:pt x="16069" y="81649"/>
                  </a:lnTo>
                  <a:lnTo>
                    <a:pt x="27445" y="50681"/>
                  </a:lnTo>
                  <a:lnTo>
                    <a:pt x="45954" y="24623"/>
                  </a:lnTo>
                  <a:lnTo>
                    <a:pt x="57596" y="14351"/>
                  </a:lnTo>
                  <a:lnTo>
                    <a:pt x="762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g314a3168635_0_29"/>
            <p:cNvSpPr/>
            <p:nvPr/>
          </p:nvSpPr>
          <p:spPr>
            <a:xfrm>
              <a:off x="6337300" y="4112097"/>
              <a:ext cx="107951" cy="129201"/>
            </a:xfrm>
            <a:custGeom>
              <a:rect b="b" l="l" r="r" t="t"/>
              <a:pathLst>
                <a:path extrusionOk="0" h="129201" w="107951">
                  <a:moveTo>
                    <a:pt x="0" y="59853"/>
                  </a:moveTo>
                  <a:lnTo>
                    <a:pt x="0" y="59853"/>
                  </a:lnTo>
                  <a:lnTo>
                    <a:pt x="5775" y="64922"/>
                  </a:lnTo>
                  <a:lnTo>
                    <a:pt x="12210" y="68691"/>
                  </a:lnTo>
                  <a:lnTo>
                    <a:pt x="15901" y="69273"/>
                  </a:lnTo>
                  <a:lnTo>
                    <a:pt x="36126" y="66747"/>
                  </a:lnTo>
                  <a:lnTo>
                    <a:pt x="44514" y="62682"/>
                  </a:lnTo>
                  <a:lnTo>
                    <a:pt x="68619" y="41831"/>
                  </a:lnTo>
                  <a:lnTo>
                    <a:pt x="77326" y="26526"/>
                  </a:lnTo>
                  <a:lnTo>
                    <a:pt x="81002" y="15328"/>
                  </a:lnTo>
                  <a:lnTo>
                    <a:pt x="80812" y="12531"/>
                  </a:lnTo>
                  <a:lnTo>
                    <a:pt x="78720" y="7541"/>
                  </a:lnTo>
                  <a:lnTo>
                    <a:pt x="73575" y="766"/>
                  </a:lnTo>
                  <a:lnTo>
                    <a:pt x="70923" y="0"/>
                  </a:lnTo>
                  <a:lnTo>
                    <a:pt x="59243" y="2208"/>
                  </a:lnTo>
                  <a:lnTo>
                    <a:pt x="51028" y="5928"/>
                  </a:lnTo>
                  <a:lnTo>
                    <a:pt x="25255" y="28551"/>
                  </a:lnTo>
                  <a:lnTo>
                    <a:pt x="5288" y="57078"/>
                  </a:lnTo>
                  <a:lnTo>
                    <a:pt x="1045" y="87632"/>
                  </a:lnTo>
                  <a:lnTo>
                    <a:pt x="464" y="99481"/>
                  </a:lnTo>
                  <a:lnTo>
                    <a:pt x="3969" y="109451"/>
                  </a:lnTo>
                  <a:lnTo>
                    <a:pt x="10113" y="121116"/>
                  </a:lnTo>
                  <a:lnTo>
                    <a:pt x="10975" y="123978"/>
                  </a:lnTo>
                  <a:lnTo>
                    <a:pt x="12960" y="125886"/>
                  </a:lnTo>
                  <a:lnTo>
                    <a:pt x="18931" y="128007"/>
                  </a:lnTo>
                  <a:lnTo>
                    <a:pt x="30226" y="129200"/>
                  </a:lnTo>
                  <a:lnTo>
                    <a:pt x="57784" y="122729"/>
                  </a:lnTo>
                  <a:lnTo>
                    <a:pt x="69427" y="118137"/>
                  </a:lnTo>
                  <a:lnTo>
                    <a:pt x="83914" y="106913"/>
                  </a:lnTo>
                  <a:lnTo>
                    <a:pt x="99571" y="90159"/>
                  </a:lnTo>
                  <a:lnTo>
                    <a:pt x="107950" y="8525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2" name="Google Shape;852;g314a3168635_0_29"/>
          <p:cNvGrpSpPr/>
          <p:nvPr/>
        </p:nvGrpSpPr>
        <p:grpSpPr>
          <a:xfrm>
            <a:off x="3632200" y="3930650"/>
            <a:ext cx="520701" cy="347071"/>
            <a:chOff x="3632200" y="3930650"/>
            <a:chExt cx="520701" cy="347071"/>
          </a:xfrm>
        </p:grpSpPr>
        <p:sp>
          <p:nvSpPr>
            <p:cNvPr id="853" name="Google Shape;853;g314a3168635_0_29"/>
            <p:cNvSpPr/>
            <p:nvPr/>
          </p:nvSpPr>
          <p:spPr>
            <a:xfrm>
              <a:off x="4108450" y="4133850"/>
              <a:ext cx="44451" cy="127001"/>
            </a:xfrm>
            <a:custGeom>
              <a:rect b="b" l="l" r="r" t="t"/>
              <a:pathLst>
                <a:path extrusionOk="0" h="127001" w="44451">
                  <a:moveTo>
                    <a:pt x="0" y="0"/>
                  </a:moveTo>
                  <a:lnTo>
                    <a:pt x="0" y="0"/>
                  </a:lnTo>
                  <a:lnTo>
                    <a:pt x="3371" y="0"/>
                  </a:lnTo>
                  <a:lnTo>
                    <a:pt x="6907" y="5645"/>
                  </a:lnTo>
                  <a:lnTo>
                    <a:pt x="14927" y="29886"/>
                  </a:lnTo>
                  <a:lnTo>
                    <a:pt x="24571" y="53618"/>
                  </a:lnTo>
                  <a:lnTo>
                    <a:pt x="29623" y="78524"/>
                  </a:lnTo>
                  <a:lnTo>
                    <a:pt x="37031" y="110184"/>
                  </a:lnTo>
                  <a:lnTo>
                    <a:pt x="42985" y="120666"/>
                  </a:lnTo>
                  <a:lnTo>
                    <a:pt x="44450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g314a3168635_0_29"/>
            <p:cNvSpPr/>
            <p:nvPr/>
          </p:nvSpPr>
          <p:spPr>
            <a:xfrm>
              <a:off x="3994150" y="4121150"/>
              <a:ext cx="95126" cy="119351"/>
            </a:xfrm>
            <a:custGeom>
              <a:rect b="b" l="l" r="r" t="t"/>
              <a:pathLst>
                <a:path extrusionOk="0" h="119351" w="95126">
                  <a:moveTo>
                    <a:pt x="0" y="0"/>
                  </a:moveTo>
                  <a:lnTo>
                    <a:pt x="0" y="0"/>
                  </a:lnTo>
                  <a:lnTo>
                    <a:pt x="11537" y="27437"/>
                  </a:lnTo>
                  <a:lnTo>
                    <a:pt x="26667" y="56051"/>
                  </a:lnTo>
                  <a:lnTo>
                    <a:pt x="42284" y="85418"/>
                  </a:lnTo>
                  <a:lnTo>
                    <a:pt x="46544" y="90410"/>
                  </a:lnTo>
                  <a:lnTo>
                    <a:pt x="47258" y="92023"/>
                  </a:lnTo>
                  <a:lnTo>
                    <a:pt x="47027" y="93099"/>
                  </a:lnTo>
                  <a:lnTo>
                    <a:pt x="46168" y="93816"/>
                  </a:lnTo>
                  <a:lnTo>
                    <a:pt x="45595" y="93588"/>
                  </a:lnTo>
                  <a:lnTo>
                    <a:pt x="42795" y="88154"/>
                  </a:lnTo>
                  <a:lnTo>
                    <a:pt x="41230" y="86285"/>
                  </a:lnTo>
                  <a:lnTo>
                    <a:pt x="40892" y="83629"/>
                  </a:lnTo>
                  <a:lnTo>
                    <a:pt x="42399" y="76915"/>
                  </a:lnTo>
                  <a:lnTo>
                    <a:pt x="49737" y="61632"/>
                  </a:lnTo>
                  <a:lnTo>
                    <a:pt x="54090" y="57260"/>
                  </a:lnTo>
                  <a:lnTo>
                    <a:pt x="57227" y="55107"/>
                  </a:lnTo>
                  <a:lnTo>
                    <a:pt x="71755" y="52076"/>
                  </a:lnTo>
                  <a:lnTo>
                    <a:pt x="79634" y="53249"/>
                  </a:lnTo>
                  <a:lnTo>
                    <a:pt x="88036" y="57876"/>
                  </a:lnTo>
                  <a:lnTo>
                    <a:pt x="92044" y="61706"/>
                  </a:lnTo>
                  <a:lnTo>
                    <a:pt x="93825" y="65760"/>
                  </a:lnTo>
                  <a:lnTo>
                    <a:pt x="95125" y="78330"/>
                  </a:lnTo>
                  <a:lnTo>
                    <a:pt x="85792" y="95514"/>
                  </a:lnTo>
                  <a:lnTo>
                    <a:pt x="74231" y="109544"/>
                  </a:lnTo>
                  <a:lnTo>
                    <a:pt x="64406" y="116262"/>
                  </a:lnTo>
                  <a:lnTo>
                    <a:pt x="55929" y="119350"/>
                  </a:lnTo>
                  <a:lnTo>
                    <a:pt x="54925" y="119078"/>
                  </a:lnTo>
                  <a:lnTo>
                    <a:pt x="54961" y="118191"/>
                  </a:lnTo>
                  <a:lnTo>
                    <a:pt x="57150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g314a3168635_0_29"/>
            <p:cNvSpPr/>
            <p:nvPr/>
          </p:nvSpPr>
          <p:spPr>
            <a:xfrm>
              <a:off x="3937000" y="4165600"/>
              <a:ext cx="69851" cy="75784"/>
            </a:xfrm>
            <a:custGeom>
              <a:rect b="b" l="l" r="r" t="t"/>
              <a:pathLst>
                <a:path extrusionOk="0" h="75784" w="69851">
                  <a:moveTo>
                    <a:pt x="0" y="31750"/>
                  </a:moveTo>
                  <a:lnTo>
                    <a:pt x="0" y="31750"/>
                  </a:lnTo>
                  <a:lnTo>
                    <a:pt x="8838" y="40588"/>
                  </a:lnTo>
                  <a:lnTo>
                    <a:pt x="27527" y="71453"/>
                  </a:lnTo>
                  <a:lnTo>
                    <a:pt x="31379" y="75783"/>
                  </a:lnTo>
                  <a:lnTo>
                    <a:pt x="33617" y="50454"/>
                  </a:lnTo>
                  <a:lnTo>
                    <a:pt x="43285" y="29587"/>
                  </a:lnTo>
                  <a:lnTo>
                    <a:pt x="698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g314a3168635_0_29"/>
            <p:cNvSpPr/>
            <p:nvPr/>
          </p:nvSpPr>
          <p:spPr>
            <a:xfrm>
              <a:off x="3829050" y="4184767"/>
              <a:ext cx="107951" cy="87136"/>
            </a:xfrm>
            <a:custGeom>
              <a:rect b="b" l="l" r="r" t="t"/>
              <a:pathLst>
                <a:path extrusionOk="0" h="87136" w="107951">
                  <a:moveTo>
                    <a:pt x="0" y="44333"/>
                  </a:moveTo>
                  <a:lnTo>
                    <a:pt x="0" y="44333"/>
                  </a:lnTo>
                  <a:lnTo>
                    <a:pt x="9434" y="53061"/>
                  </a:lnTo>
                  <a:lnTo>
                    <a:pt x="14306" y="55268"/>
                  </a:lnTo>
                  <a:lnTo>
                    <a:pt x="16593" y="55151"/>
                  </a:lnTo>
                  <a:lnTo>
                    <a:pt x="21015" y="53139"/>
                  </a:lnTo>
                  <a:lnTo>
                    <a:pt x="27472" y="48040"/>
                  </a:lnTo>
                  <a:lnTo>
                    <a:pt x="40213" y="30353"/>
                  </a:lnTo>
                  <a:lnTo>
                    <a:pt x="42567" y="23773"/>
                  </a:lnTo>
                  <a:lnTo>
                    <a:pt x="44078" y="11422"/>
                  </a:lnTo>
                  <a:lnTo>
                    <a:pt x="42403" y="6658"/>
                  </a:lnTo>
                  <a:lnTo>
                    <a:pt x="40969" y="4399"/>
                  </a:lnTo>
                  <a:lnTo>
                    <a:pt x="39307" y="2894"/>
                  </a:lnTo>
                  <a:lnTo>
                    <a:pt x="35579" y="1221"/>
                  </a:lnTo>
                  <a:lnTo>
                    <a:pt x="26619" y="0"/>
                  </a:lnTo>
                  <a:lnTo>
                    <a:pt x="19019" y="6660"/>
                  </a:lnTo>
                  <a:lnTo>
                    <a:pt x="15508" y="13713"/>
                  </a:lnTo>
                  <a:lnTo>
                    <a:pt x="13255" y="29740"/>
                  </a:lnTo>
                  <a:lnTo>
                    <a:pt x="17879" y="50857"/>
                  </a:lnTo>
                  <a:lnTo>
                    <a:pt x="27642" y="73711"/>
                  </a:lnTo>
                  <a:lnTo>
                    <a:pt x="35568" y="80438"/>
                  </a:lnTo>
                  <a:lnTo>
                    <a:pt x="45441" y="85074"/>
                  </a:lnTo>
                  <a:lnTo>
                    <a:pt x="54533" y="87135"/>
                  </a:lnTo>
                  <a:lnTo>
                    <a:pt x="63278" y="86169"/>
                  </a:lnTo>
                  <a:lnTo>
                    <a:pt x="80389" y="79800"/>
                  </a:lnTo>
                  <a:lnTo>
                    <a:pt x="86999" y="73972"/>
                  </a:lnTo>
                  <a:lnTo>
                    <a:pt x="94686" y="60876"/>
                  </a:lnTo>
                  <a:lnTo>
                    <a:pt x="107950" y="3798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g314a3168635_0_29"/>
            <p:cNvSpPr/>
            <p:nvPr/>
          </p:nvSpPr>
          <p:spPr>
            <a:xfrm>
              <a:off x="3727450" y="4165600"/>
              <a:ext cx="82551" cy="112121"/>
            </a:xfrm>
            <a:custGeom>
              <a:rect b="b" l="l" r="r" t="t"/>
              <a:pathLst>
                <a:path extrusionOk="0" h="112121" w="82551">
                  <a:moveTo>
                    <a:pt x="0" y="69850"/>
                  </a:moveTo>
                  <a:lnTo>
                    <a:pt x="0" y="69850"/>
                  </a:lnTo>
                  <a:lnTo>
                    <a:pt x="29772" y="99622"/>
                  </a:lnTo>
                  <a:lnTo>
                    <a:pt x="40179" y="109324"/>
                  </a:lnTo>
                  <a:lnTo>
                    <a:pt x="45609" y="112088"/>
                  </a:lnTo>
                  <a:lnTo>
                    <a:pt x="48045" y="112120"/>
                  </a:lnTo>
                  <a:lnTo>
                    <a:pt x="62554" y="105268"/>
                  </a:lnTo>
                  <a:lnTo>
                    <a:pt x="66607" y="101348"/>
                  </a:lnTo>
                  <a:lnTo>
                    <a:pt x="73787" y="85914"/>
                  </a:lnTo>
                  <a:lnTo>
                    <a:pt x="75988" y="57648"/>
                  </a:lnTo>
                  <a:lnTo>
                    <a:pt x="76188" y="26443"/>
                  </a:lnTo>
                  <a:lnTo>
                    <a:pt x="76900" y="18102"/>
                  </a:lnTo>
                  <a:lnTo>
                    <a:pt x="825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g314a3168635_0_29"/>
            <p:cNvSpPr/>
            <p:nvPr/>
          </p:nvSpPr>
          <p:spPr>
            <a:xfrm>
              <a:off x="3632200" y="4178300"/>
              <a:ext cx="82551" cy="80835"/>
            </a:xfrm>
            <a:custGeom>
              <a:rect b="b" l="l" r="r" t="t"/>
              <a:pathLst>
                <a:path extrusionOk="0" h="80835" w="82551">
                  <a:moveTo>
                    <a:pt x="0" y="38100"/>
                  </a:moveTo>
                  <a:lnTo>
                    <a:pt x="0" y="38100"/>
                  </a:lnTo>
                  <a:lnTo>
                    <a:pt x="19773" y="66711"/>
                  </a:lnTo>
                  <a:lnTo>
                    <a:pt x="27104" y="76760"/>
                  </a:lnTo>
                  <a:lnTo>
                    <a:pt x="31566" y="79977"/>
                  </a:lnTo>
                  <a:lnTo>
                    <a:pt x="33744" y="80834"/>
                  </a:lnTo>
                  <a:lnTo>
                    <a:pt x="35902" y="80701"/>
                  </a:lnTo>
                  <a:lnTo>
                    <a:pt x="40180" y="78670"/>
                  </a:lnTo>
                  <a:lnTo>
                    <a:pt x="46556" y="70190"/>
                  </a:lnTo>
                  <a:lnTo>
                    <a:pt x="61383" y="41524"/>
                  </a:lnTo>
                  <a:lnTo>
                    <a:pt x="71731" y="20353"/>
                  </a:lnTo>
                  <a:lnTo>
                    <a:pt x="79344" y="8618"/>
                  </a:lnTo>
                  <a:lnTo>
                    <a:pt x="825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g314a3168635_0_29"/>
            <p:cNvSpPr/>
            <p:nvPr/>
          </p:nvSpPr>
          <p:spPr>
            <a:xfrm>
              <a:off x="3638812" y="3930650"/>
              <a:ext cx="44189" cy="298451"/>
            </a:xfrm>
            <a:custGeom>
              <a:rect b="b" l="l" r="r" t="t"/>
              <a:pathLst>
                <a:path extrusionOk="0" h="298451" w="44189">
                  <a:moveTo>
                    <a:pt x="6088" y="0"/>
                  </a:moveTo>
                  <a:lnTo>
                    <a:pt x="6088" y="0"/>
                  </a:lnTo>
                  <a:lnTo>
                    <a:pt x="2717" y="3371"/>
                  </a:lnTo>
                  <a:lnTo>
                    <a:pt x="1062" y="6907"/>
                  </a:lnTo>
                  <a:lnTo>
                    <a:pt x="0" y="21668"/>
                  </a:lnTo>
                  <a:lnTo>
                    <a:pt x="8599" y="51913"/>
                  </a:lnTo>
                  <a:lnTo>
                    <a:pt x="16749" y="82195"/>
                  </a:lnTo>
                  <a:lnTo>
                    <a:pt x="22339" y="110510"/>
                  </a:lnTo>
                  <a:lnTo>
                    <a:pt x="24309" y="136382"/>
                  </a:lnTo>
                  <a:lnTo>
                    <a:pt x="24892" y="159178"/>
                  </a:lnTo>
                  <a:lnTo>
                    <a:pt x="25065" y="186942"/>
                  </a:lnTo>
                  <a:lnTo>
                    <a:pt x="27005" y="218202"/>
                  </a:lnTo>
                  <a:lnTo>
                    <a:pt x="30898" y="247248"/>
                  </a:lnTo>
                  <a:lnTo>
                    <a:pt x="34781" y="273972"/>
                  </a:lnTo>
                  <a:lnTo>
                    <a:pt x="44188" y="298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g314a3168635_0_29"/>
          <p:cNvGrpSpPr/>
          <p:nvPr/>
        </p:nvGrpSpPr>
        <p:grpSpPr>
          <a:xfrm>
            <a:off x="2635250" y="4781550"/>
            <a:ext cx="457201" cy="31751"/>
            <a:chOff x="2635250" y="4781550"/>
            <a:chExt cx="457201" cy="31751"/>
          </a:xfrm>
        </p:grpSpPr>
        <p:sp>
          <p:nvSpPr>
            <p:cNvPr id="861" name="Google Shape;861;g314a3168635_0_29"/>
            <p:cNvSpPr/>
            <p:nvPr/>
          </p:nvSpPr>
          <p:spPr>
            <a:xfrm>
              <a:off x="2971800" y="4781550"/>
              <a:ext cx="120651" cy="31751"/>
            </a:xfrm>
            <a:custGeom>
              <a:rect b="b" l="l" r="r" t="t"/>
              <a:pathLst>
                <a:path extrusionOk="0" h="31751" w="120651">
                  <a:moveTo>
                    <a:pt x="0" y="0"/>
                  </a:moveTo>
                  <a:lnTo>
                    <a:pt x="0" y="0"/>
                  </a:lnTo>
                  <a:lnTo>
                    <a:pt x="11933" y="5026"/>
                  </a:lnTo>
                  <a:lnTo>
                    <a:pt x="41777" y="11740"/>
                  </a:lnTo>
                  <a:lnTo>
                    <a:pt x="71056" y="12615"/>
                  </a:lnTo>
                  <a:lnTo>
                    <a:pt x="79323" y="14544"/>
                  </a:lnTo>
                  <a:lnTo>
                    <a:pt x="86054" y="17047"/>
                  </a:lnTo>
                  <a:lnTo>
                    <a:pt x="111845" y="24439"/>
                  </a:lnTo>
                  <a:lnTo>
                    <a:pt x="12065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g314a3168635_0_29"/>
            <p:cNvSpPr/>
            <p:nvPr/>
          </p:nvSpPr>
          <p:spPr>
            <a:xfrm>
              <a:off x="2635250" y="4781566"/>
              <a:ext cx="190501" cy="12685"/>
            </a:xfrm>
            <a:custGeom>
              <a:rect b="b" l="l" r="r" t="t"/>
              <a:pathLst>
                <a:path extrusionOk="0" h="12685" w="190501">
                  <a:moveTo>
                    <a:pt x="0" y="12684"/>
                  </a:moveTo>
                  <a:lnTo>
                    <a:pt x="0" y="12684"/>
                  </a:lnTo>
                  <a:lnTo>
                    <a:pt x="3371" y="12684"/>
                  </a:lnTo>
                  <a:lnTo>
                    <a:pt x="4364" y="11979"/>
                  </a:lnTo>
                  <a:lnTo>
                    <a:pt x="5026" y="10803"/>
                  </a:lnTo>
                  <a:lnTo>
                    <a:pt x="5467" y="9313"/>
                  </a:lnTo>
                  <a:lnTo>
                    <a:pt x="6467" y="8320"/>
                  </a:lnTo>
                  <a:lnTo>
                    <a:pt x="12765" y="5803"/>
                  </a:lnTo>
                  <a:lnTo>
                    <a:pt x="17580" y="2021"/>
                  </a:lnTo>
                  <a:lnTo>
                    <a:pt x="23475" y="587"/>
                  </a:lnTo>
                  <a:lnTo>
                    <a:pt x="53170" y="0"/>
                  </a:lnTo>
                  <a:lnTo>
                    <a:pt x="71782" y="1869"/>
                  </a:lnTo>
                  <a:lnTo>
                    <a:pt x="99002" y="5452"/>
                  </a:lnTo>
                  <a:lnTo>
                    <a:pt x="125781" y="10524"/>
                  </a:lnTo>
                  <a:lnTo>
                    <a:pt x="153215" y="12399"/>
                  </a:lnTo>
                  <a:lnTo>
                    <a:pt x="184854" y="12684"/>
                  </a:lnTo>
                  <a:lnTo>
                    <a:pt x="190500" y="1268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3" name="Google Shape;863;g314a3168635_0_29"/>
          <p:cNvGrpSpPr/>
          <p:nvPr/>
        </p:nvGrpSpPr>
        <p:grpSpPr>
          <a:xfrm>
            <a:off x="3524250" y="3073400"/>
            <a:ext cx="82551" cy="63501"/>
            <a:chOff x="3524250" y="3073400"/>
            <a:chExt cx="82551" cy="63501"/>
          </a:xfrm>
        </p:grpSpPr>
        <p:sp>
          <p:nvSpPr>
            <p:cNvPr id="864" name="Google Shape;864;g314a3168635_0_29"/>
            <p:cNvSpPr/>
            <p:nvPr/>
          </p:nvSpPr>
          <p:spPr>
            <a:xfrm>
              <a:off x="3543300" y="3073400"/>
              <a:ext cx="50801" cy="63501"/>
            </a:xfrm>
            <a:custGeom>
              <a:rect b="b" l="l" r="r" t="t"/>
              <a:pathLst>
                <a:path extrusionOk="0" h="63501" w="50801">
                  <a:moveTo>
                    <a:pt x="0" y="0"/>
                  </a:moveTo>
                  <a:lnTo>
                    <a:pt x="0" y="0"/>
                  </a:lnTo>
                  <a:lnTo>
                    <a:pt x="5026" y="11933"/>
                  </a:lnTo>
                  <a:lnTo>
                    <a:pt x="5467" y="14306"/>
                  </a:lnTo>
                  <a:lnTo>
                    <a:pt x="12831" y="24386"/>
                  </a:lnTo>
                  <a:lnTo>
                    <a:pt x="18167" y="28477"/>
                  </a:lnTo>
                  <a:lnTo>
                    <a:pt x="20578" y="29568"/>
                  </a:lnTo>
                  <a:lnTo>
                    <a:pt x="22185" y="31001"/>
                  </a:lnTo>
                  <a:lnTo>
                    <a:pt x="49809" y="62508"/>
                  </a:lnTo>
                  <a:lnTo>
                    <a:pt x="50800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g314a3168635_0_29"/>
            <p:cNvSpPr/>
            <p:nvPr/>
          </p:nvSpPr>
          <p:spPr>
            <a:xfrm>
              <a:off x="3543300" y="3079750"/>
              <a:ext cx="44451" cy="50801"/>
            </a:xfrm>
            <a:custGeom>
              <a:rect b="b" l="l" r="r" t="t"/>
              <a:pathLst>
                <a:path extrusionOk="0" h="50801" w="44451">
                  <a:moveTo>
                    <a:pt x="44450" y="0"/>
                  </a:moveTo>
                  <a:lnTo>
                    <a:pt x="44450" y="0"/>
                  </a:lnTo>
                  <a:lnTo>
                    <a:pt x="44450" y="3371"/>
                  </a:lnTo>
                  <a:lnTo>
                    <a:pt x="32517" y="17891"/>
                  </a:lnTo>
                  <a:lnTo>
                    <a:pt x="1427" y="49371"/>
                  </a:lnTo>
                  <a:lnTo>
                    <a:pt x="0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g314a3168635_0_29"/>
            <p:cNvSpPr/>
            <p:nvPr/>
          </p:nvSpPr>
          <p:spPr>
            <a:xfrm>
              <a:off x="3575050" y="3073400"/>
              <a:ext cx="6351" cy="50801"/>
            </a:xfrm>
            <a:custGeom>
              <a:rect b="b" l="l" r="r" t="t"/>
              <a:pathLst>
                <a:path extrusionOk="0" h="50801" w="6351">
                  <a:moveTo>
                    <a:pt x="6350" y="0"/>
                  </a:moveTo>
                  <a:lnTo>
                    <a:pt x="6350" y="0"/>
                  </a:lnTo>
                  <a:lnTo>
                    <a:pt x="2979" y="3371"/>
                  </a:lnTo>
                  <a:lnTo>
                    <a:pt x="2692" y="5069"/>
                  </a:lnTo>
                  <a:lnTo>
                    <a:pt x="3206" y="6907"/>
                  </a:lnTo>
                  <a:lnTo>
                    <a:pt x="4952" y="10831"/>
                  </a:lnTo>
                  <a:lnTo>
                    <a:pt x="6339" y="41747"/>
                  </a:lnTo>
                  <a:lnTo>
                    <a:pt x="6348" y="49468"/>
                  </a:lnTo>
                  <a:lnTo>
                    <a:pt x="5643" y="49912"/>
                  </a:lnTo>
                  <a:lnTo>
                    <a:pt x="0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g314a3168635_0_29"/>
            <p:cNvSpPr/>
            <p:nvPr/>
          </p:nvSpPr>
          <p:spPr>
            <a:xfrm>
              <a:off x="3524250" y="3092450"/>
              <a:ext cx="82551" cy="6351"/>
            </a:xfrm>
            <a:custGeom>
              <a:rect b="b" l="l" r="r" t="t"/>
              <a:pathLst>
                <a:path extrusionOk="0" h="6351" w="82551">
                  <a:moveTo>
                    <a:pt x="0" y="6350"/>
                  </a:moveTo>
                  <a:lnTo>
                    <a:pt x="0" y="6350"/>
                  </a:lnTo>
                  <a:lnTo>
                    <a:pt x="3371" y="6350"/>
                  </a:lnTo>
                  <a:lnTo>
                    <a:pt x="6907" y="4469"/>
                  </a:lnTo>
                  <a:lnTo>
                    <a:pt x="8838" y="2979"/>
                  </a:lnTo>
                  <a:lnTo>
                    <a:pt x="14746" y="1324"/>
                  </a:lnTo>
                  <a:lnTo>
                    <a:pt x="45827" y="35"/>
                  </a:lnTo>
                  <a:lnTo>
                    <a:pt x="77369" y="1"/>
                  </a:lnTo>
                  <a:lnTo>
                    <a:pt x="79096" y="0"/>
                  </a:lnTo>
                  <a:lnTo>
                    <a:pt x="80247" y="706"/>
                  </a:lnTo>
                  <a:lnTo>
                    <a:pt x="81015" y="1881"/>
                  </a:lnTo>
                  <a:lnTo>
                    <a:pt x="825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8" name="Google Shape;868;g314a3168635_0_29"/>
          <p:cNvGrpSpPr/>
          <p:nvPr/>
        </p:nvGrpSpPr>
        <p:grpSpPr>
          <a:xfrm>
            <a:off x="2717800" y="4800600"/>
            <a:ext cx="101601" cy="88901"/>
            <a:chOff x="2717800" y="4800600"/>
            <a:chExt cx="101601" cy="88901"/>
          </a:xfrm>
        </p:grpSpPr>
        <p:sp>
          <p:nvSpPr>
            <p:cNvPr id="869" name="Google Shape;869;g314a3168635_0_29"/>
            <p:cNvSpPr/>
            <p:nvPr/>
          </p:nvSpPr>
          <p:spPr>
            <a:xfrm>
              <a:off x="2749550" y="4800600"/>
              <a:ext cx="44451" cy="88901"/>
            </a:xfrm>
            <a:custGeom>
              <a:rect b="b" l="l" r="r" t="t"/>
              <a:pathLst>
                <a:path extrusionOk="0" h="88901" w="44451">
                  <a:moveTo>
                    <a:pt x="0" y="0"/>
                  </a:moveTo>
                  <a:lnTo>
                    <a:pt x="0" y="0"/>
                  </a:lnTo>
                  <a:lnTo>
                    <a:pt x="706" y="6481"/>
                  </a:lnTo>
                  <a:lnTo>
                    <a:pt x="5070" y="19559"/>
                  </a:lnTo>
                  <a:lnTo>
                    <a:pt x="19099" y="49816"/>
                  </a:lnTo>
                  <a:lnTo>
                    <a:pt x="27526" y="64168"/>
                  </a:lnTo>
                  <a:lnTo>
                    <a:pt x="41246" y="81035"/>
                  </a:lnTo>
                  <a:lnTo>
                    <a:pt x="4445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g314a3168635_0_29"/>
            <p:cNvSpPr/>
            <p:nvPr/>
          </p:nvSpPr>
          <p:spPr>
            <a:xfrm>
              <a:off x="2717800" y="4813300"/>
              <a:ext cx="82551" cy="50063"/>
            </a:xfrm>
            <a:custGeom>
              <a:rect b="b" l="l" r="r" t="t"/>
              <a:pathLst>
                <a:path extrusionOk="0" h="50063" w="82551">
                  <a:moveTo>
                    <a:pt x="82550" y="0"/>
                  </a:moveTo>
                  <a:lnTo>
                    <a:pt x="82550" y="0"/>
                  </a:lnTo>
                  <a:lnTo>
                    <a:pt x="51794" y="25730"/>
                  </a:lnTo>
                  <a:lnTo>
                    <a:pt x="30692" y="42399"/>
                  </a:lnTo>
                  <a:lnTo>
                    <a:pt x="20461" y="47066"/>
                  </a:lnTo>
                  <a:lnTo>
                    <a:pt x="9137" y="50062"/>
                  </a:lnTo>
                  <a:lnTo>
                    <a:pt x="7503" y="49603"/>
                  </a:lnTo>
                  <a:lnTo>
                    <a:pt x="0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g314a3168635_0_29"/>
            <p:cNvSpPr/>
            <p:nvPr/>
          </p:nvSpPr>
          <p:spPr>
            <a:xfrm>
              <a:off x="2768600" y="4806950"/>
              <a:ext cx="12701" cy="57151"/>
            </a:xfrm>
            <a:custGeom>
              <a:rect b="b" l="l" r="r" t="t"/>
              <a:pathLst>
                <a:path extrusionOk="0" h="57151" w="12701">
                  <a:moveTo>
                    <a:pt x="12700" y="0"/>
                  </a:moveTo>
                  <a:lnTo>
                    <a:pt x="12700" y="0"/>
                  </a:lnTo>
                  <a:lnTo>
                    <a:pt x="11995" y="23060"/>
                  </a:lnTo>
                  <a:lnTo>
                    <a:pt x="4861" y="44003"/>
                  </a:lnTo>
                  <a:lnTo>
                    <a:pt x="2161" y="48485"/>
                  </a:lnTo>
                  <a:lnTo>
                    <a:pt x="0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g314a3168635_0_29"/>
            <p:cNvSpPr/>
            <p:nvPr/>
          </p:nvSpPr>
          <p:spPr>
            <a:xfrm>
              <a:off x="2736850" y="4826000"/>
              <a:ext cx="82551" cy="12694"/>
            </a:xfrm>
            <a:custGeom>
              <a:rect b="b" l="l" r="r" t="t"/>
              <a:pathLst>
                <a:path extrusionOk="0" h="12694" w="82551">
                  <a:moveTo>
                    <a:pt x="0" y="0"/>
                  </a:moveTo>
                  <a:lnTo>
                    <a:pt x="0" y="0"/>
                  </a:lnTo>
                  <a:lnTo>
                    <a:pt x="3371" y="3371"/>
                  </a:lnTo>
                  <a:lnTo>
                    <a:pt x="8789" y="5026"/>
                  </a:lnTo>
                  <a:lnTo>
                    <a:pt x="39497" y="9643"/>
                  </a:lnTo>
                  <a:lnTo>
                    <a:pt x="70700" y="12665"/>
                  </a:lnTo>
                  <a:lnTo>
                    <a:pt x="78485" y="12693"/>
                  </a:lnTo>
                  <a:lnTo>
                    <a:pt x="79840" y="11990"/>
                  </a:lnTo>
                  <a:lnTo>
                    <a:pt x="80743" y="10815"/>
                  </a:lnTo>
                  <a:lnTo>
                    <a:pt x="825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3" name="Google Shape;873;g314a3168635_0_29"/>
          <p:cNvGrpSpPr/>
          <p:nvPr/>
        </p:nvGrpSpPr>
        <p:grpSpPr>
          <a:xfrm>
            <a:off x="2444750" y="4121150"/>
            <a:ext cx="755061" cy="772005"/>
            <a:chOff x="2444750" y="4121150"/>
            <a:chExt cx="755061" cy="772005"/>
          </a:xfrm>
        </p:grpSpPr>
        <p:sp>
          <p:nvSpPr>
            <p:cNvPr id="874" name="Google Shape;874;g314a3168635_0_29"/>
            <p:cNvSpPr/>
            <p:nvPr/>
          </p:nvSpPr>
          <p:spPr>
            <a:xfrm>
              <a:off x="2444750" y="4260850"/>
              <a:ext cx="755061" cy="632305"/>
            </a:xfrm>
            <a:custGeom>
              <a:rect b="b" l="l" r="r" t="t"/>
              <a:pathLst>
                <a:path extrusionOk="0" h="632305" w="75506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706" y="4364"/>
                  </a:lnTo>
                  <a:lnTo>
                    <a:pt x="1881" y="5026"/>
                  </a:lnTo>
                  <a:lnTo>
                    <a:pt x="30659" y="15787"/>
                  </a:lnTo>
                  <a:lnTo>
                    <a:pt x="47475" y="18405"/>
                  </a:lnTo>
                  <a:lnTo>
                    <a:pt x="72329" y="20804"/>
                  </a:lnTo>
                  <a:lnTo>
                    <a:pt x="100836" y="24492"/>
                  </a:lnTo>
                  <a:lnTo>
                    <a:pt x="130508" y="20857"/>
                  </a:lnTo>
                  <a:lnTo>
                    <a:pt x="159351" y="19288"/>
                  </a:lnTo>
                  <a:lnTo>
                    <a:pt x="189338" y="19097"/>
                  </a:lnTo>
                  <a:lnTo>
                    <a:pt x="218676" y="19059"/>
                  </a:lnTo>
                  <a:lnTo>
                    <a:pt x="245219" y="19052"/>
                  </a:lnTo>
                  <a:lnTo>
                    <a:pt x="273981" y="23414"/>
                  </a:lnTo>
                  <a:lnTo>
                    <a:pt x="304644" y="25008"/>
                  </a:lnTo>
                  <a:lnTo>
                    <a:pt x="335380" y="25348"/>
                  </a:lnTo>
                  <a:lnTo>
                    <a:pt x="363600" y="25390"/>
                  </a:lnTo>
                  <a:lnTo>
                    <a:pt x="395067" y="25399"/>
                  </a:lnTo>
                  <a:lnTo>
                    <a:pt x="421252" y="25400"/>
                  </a:lnTo>
                  <a:lnTo>
                    <a:pt x="450021" y="28771"/>
                  </a:lnTo>
                  <a:lnTo>
                    <a:pt x="479346" y="31358"/>
                  </a:lnTo>
                  <a:lnTo>
                    <a:pt x="510728" y="31672"/>
                  </a:lnTo>
                  <a:lnTo>
                    <a:pt x="521677" y="33597"/>
                  </a:lnTo>
                  <a:lnTo>
                    <a:pt x="530306" y="36099"/>
                  </a:lnTo>
                  <a:lnTo>
                    <a:pt x="554975" y="37705"/>
                  </a:lnTo>
                  <a:lnTo>
                    <a:pt x="583444" y="41392"/>
                  </a:lnTo>
                  <a:lnTo>
                    <a:pt x="613815" y="43846"/>
                  </a:lnTo>
                  <a:lnTo>
                    <a:pt x="640928" y="44331"/>
                  </a:lnTo>
                  <a:lnTo>
                    <a:pt x="670624" y="44439"/>
                  </a:lnTo>
                  <a:lnTo>
                    <a:pt x="700312" y="44450"/>
                  </a:lnTo>
                  <a:lnTo>
                    <a:pt x="704714" y="42569"/>
                  </a:lnTo>
                  <a:lnTo>
                    <a:pt x="709023" y="40086"/>
                  </a:lnTo>
                  <a:lnTo>
                    <a:pt x="717538" y="38492"/>
                  </a:lnTo>
                  <a:lnTo>
                    <a:pt x="733249" y="38107"/>
                  </a:lnTo>
                  <a:lnTo>
                    <a:pt x="734366" y="38810"/>
                  </a:lnTo>
                  <a:lnTo>
                    <a:pt x="735111" y="39985"/>
                  </a:lnTo>
                  <a:lnTo>
                    <a:pt x="735607" y="41473"/>
                  </a:lnTo>
                  <a:lnTo>
                    <a:pt x="736643" y="42466"/>
                  </a:lnTo>
                  <a:lnTo>
                    <a:pt x="739677" y="43568"/>
                  </a:lnTo>
                  <a:lnTo>
                    <a:pt x="740768" y="44567"/>
                  </a:lnTo>
                  <a:lnTo>
                    <a:pt x="741980" y="47560"/>
                  </a:lnTo>
                  <a:lnTo>
                    <a:pt x="743464" y="55229"/>
                  </a:lnTo>
                  <a:lnTo>
                    <a:pt x="747257" y="61442"/>
                  </a:lnTo>
                  <a:lnTo>
                    <a:pt x="748897" y="69861"/>
                  </a:lnTo>
                  <a:lnTo>
                    <a:pt x="751171" y="98621"/>
                  </a:lnTo>
                  <a:lnTo>
                    <a:pt x="755060" y="122374"/>
                  </a:lnTo>
                  <a:lnTo>
                    <a:pt x="754770" y="136056"/>
                  </a:lnTo>
                  <a:lnTo>
                    <a:pt x="749873" y="167324"/>
                  </a:lnTo>
                  <a:lnTo>
                    <a:pt x="749413" y="192821"/>
                  </a:lnTo>
                  <a:lnTo>
                    <a:pt x="745951" y="221454"/>
                  </a:lnTo>
                  <a:lnTo>
                    <a:pt x="743543" y="252562"/>
                  </a:lnTo>
                  <a:lnTo>
                    <a:pt x="741186" y="284002"/>
                  </a:lnTo>
                  <a:lnTo>
                    <a:pt x="734135" y="310805"/>
                  </a:lnTo>
                  <a:lnTo>
                    <a:pt x="730762" y="337829"/>
                  </a:lnTo>
                  <a:lnTo>
                    <a:pt x="730351" y="362203"/>
                  </a:lnTo>
                  <a:lnTo>
                    <a:pt x="730280" y="387817"/>
                  </a:lnTo>
                  <a:lnTo>
                    <a:pt x="730256" y="417938"/>
                  </a:lnTo>
                  <a:lnTo>
                    <a:pt x="728370" y="446151"/>
                  </a:lnTo>
                  <a:lnTo>
                    <a:pt x="724489" y="476912"/>
                  </a:lnTo>
                  <a:lnTo>
                    <a:pt x="723978" y="506083"/>
                  </a:lnTo>
                  <a:lnTo>
                    <a:pt x="723907" y="537093"/>
                  </a:lnTo>
                  <a:lnTo>
                    <a:pt x="723901" y="567927"/>
                  </a:lnTo>
                  <a:lnTo>
                    <a:pt x="723900" y="595367"/>
                  </a:lnTo>
                  <a:lnTo>
                    <a:pt x="718831" y="601667"/>
                  </a:lnTo>
                  <a:lnTo>
                    <a:pt x="715062" y="605605"/>
                  </a:lnTo>
                  <a:lnTo>
                    <a:pt x="709153" y="607825"/>
                  </a:lnTo>
                  <a:lnTo>
                    <a:pt x="697894" y="610955"/>
                  </a:lnTo>
                  <a:lnTo>
                    <a:pt x="685621" y="614470"/>
                  </a:lnTo>
                  <a:lnTo>
                    <a:pt x="655358" y="615820"/>
                  </a:lnTo>
                  <a:lnTo>
                    <a:pt x="639856" y="617793"/>
                  </a:lnTo>
                  <a:lnTo>
                    <a:pt x="609022" y="622035"/>
                  </a:lnTo>
                  <a:lnTo>
                    <a:pt x="583288" y="622266"/>
                  </a:lnTo>
                  <a:lnTo>
                    <a:pt x="564879" y="624171"/>
                  </a:lnTo>
                  <a:lnTo>
                    <a:pt x="540376" y="627323"/>
                  </a:lnTo>
                  <a:lnTo>
                    <a:pt x="513830" y="628257"/>
                  </a:lnTo>
                  <a:lnTo>
                    <a:pt x="485476" y="628572"/>
                  </a:lnTo>
                  <a:lnTo>
                    <a:pt x="454109" y="629340"/>
                  </a:lnTo>
                  <a:lnTo>
                    <a:pt x="438332" y="632304"/>
                  </a:lnTo>
                  <a:lnTo>
                    <a:pt x="406806" y="628926"/>
                  </a:lnTo>
                  <a:lnTo>
                    <a:pt x="381120" y="628732"/>
                  </a:lnTo>
                  <a:lnTo>
                    <a:pt x="350528" y="625295"/>
                  </a:lnTo>
                  <a:lnTo>
                    <a:pt x="319033" y="618527"/>
                  </a:lnTo>
                  <a:lnTo>
                    <a:pt x="294043" y="616714"/>
                  </a:lnTo>
                  <a:lnTo>
                    <a:pt x="269471" y="616175"/>
                  </a:lnTo>
                  <a:lnTo>
                    <a:pt x="238686" y="615979"/>
                  </a:lnTo>
                  <a:lnTo>
                    <a:pt x="211087" y="610928"/>
                  </a:lnTo>
                  <a:lnTo>
                    <a:pt x="182474" y="609635"/>
                  </a:lnTo>
                  <a:lnTo>
                    <a:pt x="162763" y="608899"/>
                  </a:lnTo>
                  <a:lnTo>
                    <a:pt x="142633" y="603133"/>
                  </a:lnTo>
                  <a:lnTo>
                    <a:pt x="133511" y="598340"/>
                  </a:lnTo>
                  <a:lnTo>
                    <a:pt x="127033" y="596907"/>
                  </a:lnTo>
                  <a:lnTo>
                    <a:pt x="133350" y="596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g314a3168635_0_29"/>
            <p:cNvSpPr/>
            <p:nvPr/>
          </p:nvSpPr>
          <p:spPr>
            <a:xfrm>
              <a:off x="2476500" y="4286250"/>
              <a:ext cx="88901" cy="527051"/>
            </a:xfrm>
            <a:custGeom>
              <a:rect b="b" l="l" r="r" t="t"/>
              <a:pathLst>
                <a:path extrusionOk="0" h="527051" w="88901">
                  <a:moveTo>
                    <a:pt x="0" y="0"/>
                  </a:moveTo>
                  <a:lnTo>
                    <a:pt x="0" y="0"/>
                  </a:lnTo>
                  <a:lnTo>
                    <a:pt x="4364" y="10139"/>
                  </a:lnTo>
                  <a:lnTo>
                    <a:pt x="8115" y="38198"/>
                  </a:lnTo>
                  <a:lnTo>
                    <a:pt x="11341" y="50829"/>
                  </a:lnTo>
                  <a:lnTo>
                    <a:pt x="16885" y="81404"/>
                  </a:lnTo>
                  <a:lnTo>
                    <a:pt x="18622" y="109605"/>
                  </a:lnTo>
                  <a:lnTo>
                    <a:pt x="19565" y="123502"/>
                  </a:lnTo>
                  <a:lnTo>
                    <a:pt x="25501" y="154099"/>
                  </a:lnTo>
                  <a:lnTo>
                    <a:pt x="32188" y="183023"/>
                  </a:lnTo>
                  <a:lnTo>
                    <a:pt x="37322" y="211387"/>
                  </a:lnTo>
                  <a:lnTo>
                    <a:pt x="37946" y="237194"/>
                  </a:lnTo>
                  <a:lnTo>
                    <a:pt x="38054" y="261015"/>
                  </a:lnTo>
                  <a:lnTo>
                    <a:pt x="38091" y="287606"/>
                  </a:lnTo>
                  <a:lnTo>
                    <a:pt x="38804" y="315880"/>
                  </a:lnTo>
                  <a:lnTo>
                    <a:pt x="43567" y="345665"/>
                  </a:lnTo>
                  <a:lnTo>
                    <a:pt x="44276" y="370258"/>
                  </a:lnTo>
                  <a:lnTo>
                    <a:pt x="46297" y="401979"/>
                  </a:lnTo>
                  <a:lnTo>
                    <a:pt x="50913" y="432054"/>
                  </a:lnTo>
                  <a:lnTo>
                    <a:pt x="56510" y="460489"/>
                  </a:lnTo>
                  <a:lnTo>
                    <a:pt x="57666" y="472364"/>
                  </a:lnTo>
                  <a:lnTo>
                    <a:pt x="68122" y="501670"/>
                  </a:lnTo>
                  <a:lnTo>
                    <a:pt x="70328" y="517750"/>
                  </a:lnTo>
                  <a:lnTo>
                    <a:pt x="73120" y="522446"/>
                  </a:lnTo>
                  <a:lnTo>
                    <a:pt x="76712" y="525004"/>
                  </a:lnTo>
                  <a:lnTo>
                    <a:pt x="82702" y="526444"/>
                  </a:lnTo>
                  <a:lnTo>
                    <a:pt x="88900" y="527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g314a3168635_0_29"/>
            <p:cNvSpPr/>
            <p:nvPr/>
          </p:nvSpPr>
          <p:spPr>
            <a:xfrm>
              <a:off x="2933800" y="4229100"/>
              <a:ext cx="54905" cy="55790"/>
            </a:xfrm>
            <a:custGeom>
              <a:rect b="b" l="l" r="r" t="t"/>
              <a:pathLst>
                <a:path extrusionOk="0" h="55790" w="54905">
                  <a:moveTo>
                    <a:pt x="12600" y="0"/>
                  </a:moveTo>
                  <a:lnTo>
                    <a:pt x="12600" y="0"/>
                  </a:lnTo>
                  <a:lnTo>
                    <a:pt x="7531" y="5775"/>
                  </a:lnTo>
                  <a:lnTo>
                    <a:pt x="2474" y="15901"/>
                  </a:lnTo>
                  <a:lnTo>
                    <a:pt x="0" y="45355"/>
                  </a:lnTo>
                  <a:lnTo>
                    <a:pt x="1378" y="47875"/>
                  </a:lnTo>
                  <a:lnTo>
                    <a:pt x="6672" y="52558"/>
                  </a:lnTo>
                  <a:lnTo>
                    <a:pt x="11847" y="55109"/>
                  </a:lnTo>
                  <a:lnTo>
                    <a:pt x="14215" y="55789"/>
                  </a:lnTo>
                  <a:lnTo>
                    <a:pt x="20608" y="54664"/>
                  </a:lnTo>
                  <a:lnTo>
                    <a:pt x="30259" y="50064"/>
                  </a:lnTo>
                  <a:lnTo>
                    <a:pt x="35265" y="45534"/>
                  </a:lnTo>
                  <a:lnTo>
                    <a:pt x="53809" y="20747"/>
                  </a:lnTo>
                  <a:lnTo>
                    <a:pt x="54889" y="18065"/>
                  </a:lnTo>
                  <a:lnTo>
                    <a:pt x="54904" y="15571"/>
                  </a:lnTo>
                  <a:lnTo>
                    <a:pt x="53039" y="10919"/>
                  </a:lnTo>
                  <a:lnTo>
                    <a:pt x="51554" y="9396"/>
                  </a:lnTo>
                  <a:lnTo>
                    <a:pt x="48022" y="7704"/>
                  </a:lnTo>
                  <a:lnTo>
                    <a:pt x="18763" y="6403"/>
                  </a:lnTo>
                  <a:lnTo>
                    <a:pt x="11106" y="5668"/>
                  </a:lnTo>
                  <a:lnTo>
                    <a:pt x="1515" y="886"/>
                  </a:lnTo>
                  <a:lnTo>
                    <a:pt x="1682" y="1296"/>
                  </a:lnTo>
                  <a:lnTo>
                    <a:pt x="62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g314a3168635_0_29"/>
            <p:cNvSpPr/>
            <p:nvPr/>
          </p:nvSpPr>
          <p:spPr>
            <a:xfrm>
              <a:off x="2826117" y="4121150"/>
              <a:ext cx="101234" cy="171048"/>
            </a:xfrm>
            <a:custGeom>
              <a:rect b="b" l="l" r="r" t="t"/>
              <a:pathLst>
                <a:path extrusionOk="0" h="171048" w="101234">
                  <a:moveTo>
                    <a:pt x="18683" y="0"/>
                  </a:moveTo>
                  <a:lnTo>
                    <a:pt x="18683" y="0"/>
                  </a:lnTo>
                  <a:lnTo>
                    <a:pt x="18683" y="27612"/>
                  </a:lnTo>
                  <a:lnTo>
                    <a:pt x="20564" y="45105"/>
                  </a:lnTo>
                  <a:lnTo>
                    <a:pt x="22341" y="58147"/>
                  </a:lnTo>
                  <a:lnTo>
                    <a:pt x="17733" y="89515"/>
                  </a:lnTo>
                  <a:lnTo>
                    <a:pt x="7975" y="121175"/>
                  </a:lnTo>
                  <a:lnTo>
                    <a:pt x="871" y="140353"/>
                  </a:lnTo>
                  <a:lnTo>
                    <a:pt x="0" y="147733"/>
                  </a:lnTo>
                  <a:lnTo>
                    <a:pt x="583" y="148583"/>
                  </a:lnTo>
                  <a:lnTo>
                    <a:pt x="1677" y="148444"/>
                  </a:lnTo>
                  <a:lnTo>
                    <a:pt x="6122" y="145660"/>
                  </a:lnTo>
                  <a:lnTo>
                    <a:pt x="36165" y="116572"/>
                  </a:lnTo>
                  <a:lnTo>
                    <a:pt x="63289" y="98465"/>
                  </a:lnTo>
                  <a:lnTo>
                    <a:pt x="80097" y="95885"/>
                  </a:lnTo>
                  <a:lnTo>
                    <a:pt x="82909" y="97084"/>
                  </a:lnTo>
                  <a:lnTo>
                    <a:pt x="84784" y="99295"/>
                  </a:lnTo>
                  <a:lnTo>
                    <a:pt x="89303" y="107267"/>
                  </a:lnTo>
                  <a:lnTo>
                    <a:pt x="92403" y="111880"/>
                  </a:lnTo>
                  <a:lnTo>
                    <a:pt x="93781" y="116282"/>
                  </a:lnTo>
                  <a:lnTo>
                    <a:pt x="94556" y="126098"/>
                  </a:lnTo>
                  <a:lnTo>
                    <a:pt x="88913" y="156916"/>
                  </a:lnTo>
                  <a:lnTo>
                    <a:pt x="88555" y="170088"/>
                  </a:lnTo>
                  <a:lnTo>
                    <a:pt x="89253" y="170542"/>
                  </a:lnTo>
                  <a:lnTo>
                    <a:pt x="91910" y="171047"/>
                  </a:lnTo>
                  <a:lnTo>
                    <a:pt x="101233" y="165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g314a3168635_0_29"/>
            <p:cNvSpPr/>
            <p:nvPr/>
          </p:nvSpPr>
          <p:spPr>
            <a:xfrm>
              <a:off x="2673350" y="4191000"/>
              <a:ext cx="171451" cy="94789"/>
            </a:xfrm>
            <a:custGeom>
              <a:rect b="b" l="l" r="r" t="t"/>
              <a:pathLst>
                <a:path extrusionOk="0" h="94789" w="171451">
                  <a:moveTo>
                    <a:pt x="0" y="0"/>
                  </a:moveTo>
                  <a:lnTo>
                    <a:pt x="0" y="0"/>
                  </a:lnTo>
                  <a:lnTo>
                    <a:pt x="5070" y="5775"/>
                  </a:lnTo>
                  <a:lnTo>
                    <a:pt x="10126" y="15901"/>
                  </a:lnTo>
                  <a:lnTo>
                    <a:pt x="12670" y="46469"/>
                  </a:lnTo>
                  <a:lnTo>
                    <a:pt x="16062" y="56259"/>
                  </a:lnTo>
                  <a:lnTo>
                    <a:pt x="25564" y="69454"/>
                  </a:lnTo>
                  <a:lnTo>
                    <a:pt x="27626" y="71703"/>
                  </a:lnTo>
                  <a:lnTo>
                    <a:pt x="30412" y="72496"/>
                  </a:lnTo>
                  <a:lnTo>
                    <a:pt x="37270" y="71496"/>
                  </a:lnTo>
                  <a:lnTo>
                    <a:pt x="52465" y="65106"/>
                  </a:lnTo>
                  <a:lnTo>
                    <a:pt x="82113" y="46322"/>
                  </a:lnTo>
                  <a:lnTo>
                    <a:pt x="88503" y="44560"/>
                  </a:lnTo>
                  <a:lnTo>
                    <a:pt x="88782" y="47854"/>
                  </a:lnTo>
                  <a:lnTo>
                    <a:pt x="82938" y="77347"/>
                  </a:lnTo>
                  <a:lnTo>
                    <a:pt x="82627" y="89989"/>
                  </a:lnTo>
                  <a:lnTo>
                    <a:pt x="83307" y="91742"/>
                  </a:lnTo>
                  <a:lnTo>
                    <a:pt x="84466" y="92911"/>
                  </a:lnTo>
                  <a:lnTo>
                    <a:pt x="87635" y="94211"/>
                  </a:lnTo>
                  <a:lnTo>
                    <a:pt x="91395" y="94788"/>
                  </a:lnTo>
                  <a:lnTo>
                    <a:pt x="100850" y="91742"/>
                  </a:lnTo>
                  <a:lnTo>
                    <a:pt x="122907" y="76941"/>
                  </a:lnTo>
                  <a:lnTo>
                    <a:pt x="153473" y="49019"/>
                  </a:lnTo>
                  <a:lnTo>
                    <a:pt x="17145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9" name="Google Shape;879;g314a3168635_0_29"/>
          <p:cNvSpPr/>
          <p:nvPr/>
        </p:nvSpPr>
        <p:spPr>
          <a:xfrm>
            <a:off x="3606800" y="6318257"/>
            <a:ext cx="495301" cy="31744"/>
          </a:xfrm>
          <a:custGeom>
            <a:rect b="b" l="l" r="r" t="t"/>
            <a:pathLst>
              <a:path extrusionOk="0" h="31744" w="495301">
                <a:moveTo>
                  <a:pt x="0" y="6343"/>
                </a:moveTo>
                <a:lnTo>
                  <a:pt x="0" y="6343"/>
                </a:lnTo>
                <a:lnTo>
                  <a:pt x="8838" y="6343"/>
                </a:lnTo>
                <a:lnTo>
                  <a:pt x="39082" y="255"/>
                </a:lnTo>
                <a:lnTo>
                  <a:pt x="68076" y="0"/>
                </a:lnTo>
                <a:lnTo>
                  <a:pt x="99732" y="5951"/>
                </a:lnTo>
                <a:lnTo>
                  <a:pt x="130613" y="6320"/>
                </a:lnTo>
                <a:lnTo>
                  <a:pt x="160830" y="6342"/>
                </a:lnTo>
                <a:lnTo>
                  <a:pt x="190498" y="6343"/>
                </a:lnTo>
                <a:lnTo>
                  <a:pt x="220709" y="6343"/>
                </a:lnTo>
                <a:lnTo>
                  <a:pt x="234964" y="7048"/>
                </a:lnTo>
                <a:lnTo>
                  <a:pt x="250579" y="11369"/>
                </a:lnTo>
                <a:lnTo>
                  <a:pt x="281972" y="12641"/>
                </a:lnTo>
                <a:lnTo>
                  <a:pt x="309934" y="12691"/>
                </a:lnTo>
                <a:lnTo>
                  <a:pt x="325439" y="13398"/>
                </a:lnTo>
                <a:lnTo>
                  <a:pt x="337909" y="17719"/>
                </a:lnTo>
                <a:lnTo>
                  <a:pt x="365583" y="19009"/>
                </a:lnTo>
                <a:lnTo>
                  <a:pt x="397227" y="19042"/>
                </a:lnTo>
                <a:lnTo>
                  <a:pt x="420680" y="19043"/>
                </a:lnTo>
                <a:lnTo>
                  <a:pt x="451808" y="25132"/>
                </a:lnTo>
                <a:lnTo>
                  <a:pt x="474404" y="25370"/>
                </a:lnTo>
                <a:lnTo>
                  <a:pt x="477136" y="26083"/>
                </a:lnTo>
                <a:lnTo>
                  <a:pt x="478957" y="27264"/>
                </a:lnTo>
                <a:lnTo>
                  <a:pt x="480171" y="28757"/>
                </a:lnTo>
                <a:lnTo>
                  <a:pt x="483402" y="30416"/>
                </a:lnTo>
                <a:lnTo>
                  <a:pt x="495300" y="31743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80" name="Google Shape;880;g314a3168635_0_29"/>
          <p:cNvGrpSpPr/>
          <p:nvPr/>
        </p:nvGrpSpPr>
        <p:grpSpPr>
          <a:xfrm>
            <a:off x="3517900" y="5766062"/>
            <a:ext cx="622301" cy="177087"/>
            <a:chOff x="3517900" y="5766062"/>
            <a:chExt cx="622301" cy="177087"/>
          </a:xfrm>
        </p:grpSpPr>
        <p:sp>
          <p:nvSpPr>
            <p:cNvPr id="881" name="Google Shape;881;g314a3168635_0_29"/>
            <p:cNvSpPr/>
            <p:nvPr/>
          </p:nvSpPr>
          <p:spPr>
            <a:xfrm>
              <a:off x="4064983" y="5867400"/>
              <a:ext cx="75218" cy="34565"/>
            </a:xfrm>
            <a:custGeom>
              <a:rect b="b" l="l" r="r" t="t"/>
              <a:pathLst>
                <a:path extrusionOk="0" h="34565" w="75218">
                  <a:moveTo>
                    <a:pt x="18067" y="0"/>
                  </a:moveTo>
                  <a:lnTo>
                    <a:pt x="18067" y="0"/>
                  </a:lnTo>
                  <a:lnTo>
                    <a:pt x="18067" y="6742"/>
                  </a:lnTo>
                  <a:lnTo>
                    <a:pt x="16186" y="11933"/>
                  </a:lnTo>
                  <a:lnTo>
                    <a:pt x="7084" y="25333"/>
                  </a:lnTo>
                  <a:lnTo>
                    <a:pt x="5425" y="29604"/>
                  </a:lnTo>
                  <a:lnTo>
                    <a:pt x="2335" y="33854"/>
                  </a:lnTo>
                  <a:lnTo>
                    <a:pt x="1229" y="34564"/>
                  </a:lnTo>
                  <a:lnTo>
                    <a:pt x="492" y="34331"/>
                  </a:lnTo>
                  <a:lnTo>
                    <a:pt x="0" y="33471"/>
                  </a:lnTo>
                  <a:lnTo>
                    <a:pt x="378" y="32897"/>
                  </a:lnTo>
                  <a:lnTo>
                    <a:pt x="2679" y="32260"/>
                  </a:lnTo>
                  <a:lnTo>
                    <a:pt x="3575" y="31385"/>
                  </a:lnTo>
                  <a:lnTo>
                    <a:pt x="6894" y="24910"/>
                  </a:lnTo>
                  <a:lnTo>
                    <a:pt x="14135" y="16837"/>
                  </a:lnTo>
                  <a:lnTo>
                    <a:pt x="20082" y="14537"/>
                  </a:lnTo>
                  <a:lnTo>
                    <a:pt x="51193" y="12748"/>
                  </a:lnTo>
                  <a:lnTo>
                    <a:pt x="58896" y="13427"/>
                  </a:lnTo>
                  <a:lnTo>
                    <a:pt x="75217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g314a3168635_0_29"/>
            <p:cNvSpPr/>
            <p:nvPr/>
          </p:nvSpPr>
          <p:spPr>
            <a:xfrm>
              <a:off x="4013200" y="5848712"/>
              <a:ext cx="72601" cy="56331"/>
            </a:xfrm>
            <a:custGeom>
              <a:rect b="b" l="l" r="r" t="t"/>
              <a:pathLst>
                <a:path extrusionOk="0" h="56331" w="72601">
                  <a:moveTo>
                    <a:pt x="0" y="5988"/>
                  </a:moveTo>
                  <a:lnTo>
                    <a:pt x="0" y="5988"/>
                  </a:lnTo>
                  <a:lnTo>
                    <a:pt x="5775" y="11057"/>
                  </a:lnTo>
                  <a:lnTo>
                    <a:pt x="15901" y="16113"/>
                  </a:lnTo>
                  <a:lnTo>
                    <a:pt x="44514" y="18538"/>
                  </a:lnTo>
                  <a:lnTo>
                    <a:pt x="52239" y="17916"/>
                  </a:lnTo>
                  <a:lnTo>
                    <a:pt x="58025" y="15287"/>
                  </a:lnTo>
                  <a:lnTo>
                    <a:pt x="71858" y="3759"/>
                  </a:lnTo>
                  <a:lnTo>
                    <a:pt x="72600" y="2386"/>
                  </a:lnTo>
                  <a:lnTo>
                    <a:pt x="72389" y="1469"/>
                  </a:lnTo>
                  <a:lnTo>
                    <a:pt x="71542" y="858"/>
                  </a:lnTo>
                  <a:lnTo>
                    <a:pt x="66980" y="0"/>
                  </a:lnTo>
                  <a:lnTo>
                    <a:pt x="36985" y="364"/>
                  </a:lnTo>
                  <a:lnTo>
                    <a:pt x="16952" y="11850"/>
                  </a:lnTo>
                  <a:lnTo>
                    <a:pt x="6120" y="23404"/>
                  </a:lnTo>
                  <a:lnTo>
                    <a:pt x="1813" y="32394"/>
                  </a:lnTo>
                  <a:lnTo>
                    <a:pt x="2620" y="35586"/>
                  </a:lnTo>
                  <a:lnTo>
                    <a:pt x="14465" y="51574"/>
                  </a:lnTo>
                  <a:lnTo>
                    <a:pt x="22657" y="54471"/>
                  </a:lnTo>
                  <a:lnTo>
                    <a:pt x="41791" y="56330"/>
                  </a:lnTo>
                  <a:lnTo>
                    <a:pt x="54873" y="53281"/>
                  </a:lnTo>
                  <a:lnTo>
                    <a:pt x="68210" y="45220"/>
                  </a:lnTo>
                  <a:lnTo>
                    <a:pt x="69850" y="3773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g314a3168635_0_29"/>
            <p:cNvSpPr/>
            <p:nvPr/>
          </p:nvSpPr>
          <p:spPr>
            <a:xfrm>
              <a:off x="3949709" y="5804162"/>
              <a:ext cx="56823" cy="81841"/>
            </a:xfrm>
            <a:custGeom>
              <a:rect b="b" l="l" r="r" t="t"/>
              <a:pathLst>
                <a:path extrusionOk="0" h="81841" w="56823">
                  <a:moveTo>
                    <a:pt x="44441" y="6088"/>
                  </a:moveTo>
                  <a:lnTo>
                    <a:pt x="44441" y="6088"/>
                  </a:lnTo>
                  <a:lnTo>
                    <a:pt x="44441" y="0"/>
                  </a:lnTo>
                  <a:lnTo>
                    <a:pt x="41070" y="3186"/>
                  </a:lnTo>
                  <a:lnTo>
                    <a:pt x="23460" y="31705"/>
                  </a:lnTo>
                  <a:lnTo>
                    <a:pt x="4040" y="58277"/>
                  </a:lnTo>
                  <a:lnTo>
                    <a:pt x="1791" y="64796"/>
                  </a:lnTo>
                  <a:lnTo>
                    <a:pt x="0" y="75881"/>
                  </a:lnTo>
                  <a:lnTo>
                    <a:pt x="19101" y="57532"/>
                  </a:lnTo>
                  <a:lnTo>
                    <a:pt x="36221" y="46881"/>
                  </a:lnTo>
                  <a:lnTo>
                    <a:pt x="48593" y="44543"/>
                  </a:lnTo>
                  <a:lnTo>
                    <a:pt x="51696" y="46227"/>
                  </a:lnTo>
                  <a:lnTo>
                    <a:pt x="53511" y="47665"/>
                  </a:lnTo>
                  <a:lnTo>
                    <a:pt x="55527" y="51141"/>
                  </a:lnTo>
                  <a:lnTo>
                    <a:pt x="56822" y="59125"/>
                  </a:lnTo>
                  <a:lnTo>
                    <a:pt x="50866" y="81840"/>
                  </a:lnTo>
                  <a:lnTo>
                    <a:pt x="50791" y="6958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g314a3168635_0_29"/>
            <p:cNvSpPr/>
            <p:nvPr/>
          </p:nvSpPr>
          <p:spPr>
            <a:xfrm>
              <a:off x="3881955" y="5842000"/>
              <a:ext cx="118546" cy="93639"/>
            </a:xfrm>
            <a:custGeom>
              <a:rect b="b" l="l" r="r" t="t"/>
              <a:pathLst>
                <a:path extrusionOk="0" h="93639" w="118546">
                  <a:moveTo>
                    <a:pt x="23295" y="0"/>
                  </a:moveTo>
                  <a:lnTo>
                    <a:pt x="23295" y="0"/>
                  </a:lnTo>
                  <a:lnTo>
                    <a:pt x="14457" y="26515"/>
                  </a:lnTo>
                  <a:lnTo>
                    <a:pt x="0" y="56855"/>
                  </a:lnTo>
                  <a:lnTo>
                    <a:pt x="712" y="64310"/>
                  </a:lnTo>
                  <a:lnTo>
                    <a:pt x="4086" y="72327"/>
                  </a:lnTo>
                  <a:lnTo>
                    <a:pt x="13919" y="84068"/>
                  </a:lnTo>
                  <a:lnTo>
                    <a:pt x="21715" y="89810"/>
                  </a:lnTo>
                  <a:lnTo>
                    <a:pt x="37408" y="93638"/>
                  </a:lnTo>
                  <a:lnTo>
                    <a:pt x="47441" y="92652"/>
                  </a:lnTo>
                  <a:lnTo>
                    <a:pt x="56604" y="89156"/>
                  </a:lnTo>
                  <a:lnTo>
                    <a:pt x="74884" y="74814"/>
                  </a:lnTo>
                  <a:lnTo>
                    <a:pt x="97634" y="43771"/>
                  </a:lnTo>
                  <a:lnTo>
                    <a:pt x="118545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g314a3168635_0_29"/>
            <p:cNvSpPr/>
            <p:nvPr/>
          </p:nvSpPr>
          <p:spPr>
            <a:xfrm>
              <a:off x="3854450" y="5842000"/>
              <a:ext cx="95251" cy="25401"/>
            </a:xfrm>
            <a:custGeom>
              <a:rect b="b" l="l" r="r" t="t"/>
              <a:pathLst>
                <a:path extrusionOk="0" h="25401" w="95251">
                  <a:moveTo>
                    <a:pt x="0" y="0"/>
                  </a:moveTo>
                  <a:lnTo>
                    <a:pt x="0" y="0"/>
                  </a:lnTo>
                  <a:lnTo>
                    <a:pt x="28893" y="10052"/>
                  </a:lnTo>
                  <a:lnTo>
                    <a:pt x="57610" y="17421"/>
                  </a:lnTo>
                  <a:lnTo>
                    <a:pt x="88810" y="24606"/>
                  </a:lnTo>
                  <a:lnTo>
                    <a:pt x="9525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g314a3168635_0_29"/>
            <p:cNvSpPr/>
            <p:nvPr/>
          </p:nvSpPr>
          <p:spPr>
            <a:xfrm>
              <a:off x="3785082" y="5835776"/>
              <a:ext cx="69369" cy="65925"/>
            </a:xfrm>
            <a:custGeom>
              <a:rect b="b" l="l" r="r" t="t"/>
              <a:pathLst>
                <a:path extrusionOk="0" h="65925" w="69369">
                  <a:moveTo>
                    <a:pt x="5868" y="18924"/>
                  </a:moveTo>
                  <a:lnTo>
                    <a:pt x="5868" y="18924"/>
                  </a:lnTo>
                  <a:lnTo>
                    <a:pt x="9239" y="18924"/>
                  </a:lnTo>
                  <a:lnTo>
                    <a:pt x="12775" y="20806"/>
                  </a:lnTo>
                  <a:lnTo>
                    <a:pt x="14706" y="22295"/>
                  </a:lnTo>
                  <a:lnTo>
                    <a:pt x="20614" y="23950"/>
                  </a:lnTo>
                  <a:lnTo>
                    <a:pt x="35906" y="25012"/>
                  </a:lnTo>
                  <a:lnTo>
                    <a:pt x="57566" y="19783"/>
                  </a:lnTo>
                  <a:lnTo>
                    <a:pt x="60089" y="18086"/>
                  </a:lnTo>
                  <a:lnTo>
                    <a:pt x="64773" y="12436"/>
                  </a:lnTo>
                  <a:lnTo>
                    <a:pt x="65600" y="9659"/>
                  </a:lnTo>
                  <a:lnTo>
                    <a:pt x="65445" y="7103"/>
                  </a:lnTo>
                  <a:lnTo>
                    <a:pt x="63497" y="1302"/>
                  </a:lnTo>
                  <a:lnTo>
                    <a:pt x="39916" y="0"/>
                  </a:lnTo>
                  <a:lnTo>
                    <a:pt x="31349" y="3692"/>
                  </a:lnTo>
                  <a:lnTo>
                    <a:pt x="10818" y="17180"/>
                  </a:lnTo>
                  <a:lnTo>
                    <a:pt x="3180" y="27423"/>
                  </a:lnTo>
                  <a:lnTo>
                    <a:pt x="1145" y="32813"/>
                  </a:lnTo>
                  <a:lnTo>
                    <a:pt x="0" y="43187"/>
                  </a:lnTo>
                  <a:lnTo>
                    <a:pt x="1956" y="46387"/>
                  </a:lnTo>
                  <a:lnTo>
                    <a:pt x="22705" y="58855"/>
                  </a:lnTo>
                  <a:lnTo>
                    <a:pt x="38844" y="65406"/>
                  </a:lnTo>
                  <a:lnTo>
                    <a:pt x="50863" y="65924"/>
                  </a:lnTo>
                  <a:lnTo>
                    <a:pt x="69368" y="6337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g314a3168635_0_29"/>
            <p:cNvSpPr/>
            <p:nvPr/>
          </p:nvSpPr>
          <p:spPr>
            <a:xfrm>
              <a:off x="3683992" y="5822950"/>
              <a:ext cx="94259" cy="120199"/>
            </a:xfrm>
            <a:custGeom>
              <a:rect b="b" l="l" r="r" t="t"/>
              <a:pathLst>
                <a:path extrusionOk="0" h="120199" w="94259">
                  <a:moveTo>
                    <a:pt x="94258" y="0"/>
                  </a:moveTo>
                  <a:lnTo>
                    <a:pt x="94258" y="0"/>
                  </a:lnTo>
                  <a:lnTo>
                    <a:pt x="73864" y="0"/>
                  </a:lnTo>
                  <a:lnTo>
                    <a:pt x="63599" y="3371"/>
                  </a:lnTo>
                  <a:lnTo>
                    <a:pt x="54992" y="8838"/>
                  </a:lnTo>
                  <a:lnTo>
                    <a:pt x="52112" y="12865"/>
                  </a:lnTo>
                  <a:lnTo>
                    <a:pt x="50491" y="19098"/>
                  </a:lnTo>
                  <a:lnTo>
                    <a:pt x="50263" y="21199"/>
                  </a:lnTo>
                  <a:lnTo>
                    <a:pt x="50817" y="22600"/>
                  </a:lnTo>
                  <a:lnTo>
                    <a:pt x="51892" y="23532"/>
                  </a:lnTo>
                  <a:lnTo>
                    <a:pt x="53314" y="24155"/>
                  </a:lnTo>
                  <a:lnTo>
                    <a:pt x="62057" y="25031"/>
                  </a:lnTo>
                  <a:lnTo>
                    <a:pt x="67717" y="23355"/>
                  </a:lnTo>
                  <a:lnTo>
                    <a:pt x="72584" y="20963"/>
                  </a:lnTo>
                  <a:lnTo>
                    <a:pt x="79291" y="18912"/>
                  </a:lnTo>
                  <a:lnTo>
                    <a:pt x="85747" y="14854"/>
                  </a:lnTo>
                  <a:lnTo>
                    <a:pt x="92998" y="12983"/>
                  </a:lnTo>
                  <a:lnTo>
                    <a:pt x="92712" y="13595"/>
                  </a:lnTo>
                  <a:lnTo>
                    <a:pt x="77230" y="31123"/>
                  </a:lnTo>
                  <a:lnTo>
                    <a:pt x="64616" y="58933"/>
                  </a:lnTo>
                  <a:lnTo>
                    <a:pt x="54275" y="76133"/>
                  </a:lnTo>
                  <a:lnTo>
                    <a:pt x="35253" y="96991"/>
                  </a:lnTo>
                  <a:lnTo>
                    <a:pt x="32756" y="103315"/>
                  </a:lnTo>
                  <a:lnTo>
                    <a:pt x="30940" y="110124"/>
                  </a:lnTo>
                  <a:lnTo>
                    <a:pt x="27782" y="115501"/>
                  </a:lnTo>
                  <a:lnTo>
                    <a:pt x="24026" y="118362"/>
                  </a:lnTo>
                  <a:lnTo>
                    <a:pt x="17945" y="119972"/>
                  </a:lnTo>
                  <a:lnTo>
                    <a:pt x="15866" y="120198"/>
                  </a:lnTo>
                  <a:lnTo>
                    <a:pt x="11675" y="118568"/>
                  </a:lnTo>
                  <a:lnTo>
                    <a:pt x="9569" y="117145"/>
                  </a:lnTo>
                  <a:lnTo>
                    <a:pt x="8166" y="115492"/>
                  </a:lnTo>
                  <a:lnTo>
                    <a:pt x="1240" y="102930"/>
                  </a:lnTo>
                  <a:lnTo>
                    <a:pt x="0" y="96076"/>
                  </a:lnTo>
                  <a:lnTo>
                    <a:pt x="5358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g314a3168635_0_29"/>
            <p:cNvSpPr/>
            <p:nvPr/>
          </p:nvSpPr>
          <p:spPr>
            <a:xfrm>
              <a:off x="3652395" y="5835650"/>
              <a:ext cx="58761" cy="31058"/>
            </a:xfrm>
            <a:custGeom>
              <a:rect b="b" l="l" r="r" t="t"/>
              <a:pathLst>
                <a:path extrusionOk="0" h="31058" w="58761">
                  <a:moveTo>
                    <a:pt x="11555" y="12700"/>
                  </a:moveTo>
                  <a:lnTo>
                    <a:pt x="11555" y="12700"/>
                  </a:lnTo>
                  <a:lnTo>
                    <a:pt x="8184" y="12700"/>
                  </a:lnTo>
                  <a:lnTo>
                    <a:pt x="4648" y="16463"/>
                  </a:lnTo>
                  <a:lnTo>
                    <a:pt x="0" y="23634"/>
                  </a:lnTo>
                  <a:lnTo>
                    <a:pt x="1029" y="24928"/>
                  </a:lnTo>
                  <a:lnTo>
                    <a:pt x="8515" y="29415"/>
                  </a:lnTo>
                  <a:lnTo>
                    <a:pt x="16220" y="31057"/>
                  </a:lnTo>
                  <a:lnTo>
                    <a:pt x="27127" y="30839"/>
                  </a:lnTo>
                  <a:lnTo>
                    <a:pt x="38590" y="26620"/>
                  </a:lnTo>
                  <a:lnTo>
                    <a:pt x="58020" y="10548"/>
                  </a:lnTo>
                  <a:lnTo>
                    <a:pt x="58760" y="8443"/>
                  </a:lnTo>
                  <a:lnTo>
                    <a:pt x="58547" y="6334"/>
                  </a:lnTo>
                  <a:lnTo>
                    <a:pt x="57700" y="4223"/>
                  </a:lnTo>
                  <a:lnTo>
                    <a:pt x="56429" y="2814"/>
                  </a:lnTo>
                  <a:lnTo>
                    <a:pt x="53136" y="1251"/>
                  </a:lnTo>
                  <a:lnTo>
                    <a:pt x="24648" y="3"/>
                  </a:lnTo>
                  <a:lnTo>
                    <a:pt x="30605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g314a3168635_0_29"/>
            <p:cNvSpPr/>
            <p:nvPr/>
          </p:nvSpPr>
          <p:spPr>
            <a:xfrm>
              <a:off x="3607148" y="5766062"/>
              <a:ext cx="44103" cy="139439"/>
            </a:xfrm>
            <a:custGeom>
              <a:rect b="b" l="l" r="r" t="t"/>
              <a:pathLst>
                <a:path extrusionOk="0" h="139439" w="44103">
                  <a:moveTo>
                    <a:pt x="44102" y="6088"/>
                  </a:moveTo>
                  <a:lnTo>
                    <a:pt x="44102" y="6088"/>
                  </a:lnTo>
                  <a:lnTo>
                    <a:pt x="40731" y="2717"/>
                  </a:lnTo>
                  <a:lnTo>
                    <a:pt x="37195" y="1062"/>
                  </a:lnTo>
                  <a:lnTo>
                    <a:pt x="32547" y="0"/>
                  </a:lnTo>
                  <a:lnTo>
                    <a:pt x="32165" y="618"/>
                  </a:lnTo>
                  <a:lnTo>
                    <a:pt x="28061" y="28978"/>
                  </a:lnTo>
                  <a:lnTo>
                    <a:pt x="20577" y="55661"/>
                  </a:lnTo>
                  <a:lnTo>
                    <a:pt x="12462" y="86152"/>
                  </a:lnTo>
                  <a:lnTo>
                    <a:pt x="2298" y="115658"/>
                  </a:lnTo>
                  <a:lnTo>
                    <a:pt x="0" y="133885"/>
                  </a:lnTo>
                  <a:lnTo>
                    <a:pt x="590" y="135736"/>
                  </a:lnTo>
                  <a:lnTo>
                    <a:pt x="1688" y="136970"/>
                  </a:lnTo>
                  <a:lnTo>
                    <a:pt x="4790" y="138342"/>
                  </a:lnTo>
                  <a:lnTo>
                    <a:pt x="12352" y="13943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g314a3168635_0_29"/>
            <p:cNvSpPr/>
            <p:nvPr/>
          </p:nvSpPr>
          <p:spPr>
            <a:xfrm>
              <a:off x="3517900" y="5810250"/>
              <a:ext cx="190501" cy="25401"/>
            </a:xfrm>
            <a:custGeom>
              <a:rect b="b" l="l" r="r" t="t"/>
              <a:pathLst>
                <a:path extrusionOk="0" h="25401" w="190501">
                  <a:moveTo>
                    <a:pt x="0" y="0"/>
                  </a:moveTo>
                  <a:lnTo>
                    <a:pt x="0" y="0"/>
                  </a:lnTo>
                  <a:lnTo>
                    <a:pt x="30390" y="0"/>
                  </a:lnTo>
                  <a:lnTo>
                    <a:pt x="61318" y="0"/>
                  </a:lnTo>
                  <a:lnTo>
                    <a:pt x="85274" y="3371"/>
                  </a:lnTo>
                  <a:lnTo>
                    <a:pt x="110246" y="8838"/>
                  </a:lnTo>
                  <a:lnTo>
                    <a:pt x="140491" y="14072"/>
                  </a:lnTo>
                  <a:lnTo>
                    <a:pt x="169080" y="20495"/>
                  </a:lnTo>
                  <a:lnTo>
                    <a:pt x="174630" y="23219"/>
                  </a:lnTo>
                  <a:lnTo>
                    <a:pt x="19050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lendar&#10;&#10;Description automatically generated" id="895" name="Google Shape;895;g314a3168635_0_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401" y="0"/>
            <a:ext cx="599958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g314a3168635_0_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863515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g314a3168635_0_15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98" name="Google Shape;898;g314a3168635_0_157"/>
          <p:cNvGrpSpPr/>
          <p:nvPr/>
        </p:nvGrpSpPr>
        <p:grpSpPr>
          <a:xfrm>
            <a:off x="6096000" y="4013200"/>
            <a:ext cx="2603501" cy="628651"/>
            <a:chOff x="6096000" y="4013200"/>
            <a:chExt cx="2603501" cy="628651"/>
          </a:xfrm>
        </p:grpSpPr>
        <p:sp>
          <p:nvSpPr>
            <p:cNvPr id="899" name="Google Shape;899;g314a3168635_0_157"/>
            <p:cNvSpPr/>
            <p:nvPr/>
          </p:nvSpPr>
          <p:spPr>
            <a:xfrm>
              <a:off x="8280400" y="4127500"/>
              <a:ext cx="25401" cy="12701"/>
            </a:xfrm>
            <a:custGeom>
              <a:rect b="b" l="l" r="r" t="t"/>
              <a:pathLst>
                <a:path extrusionOk="0" h="12701" w="25401">
                  <a:moveTo>
                    <a:pt x="0" y="12700"/>
                  </a:moveTo>
                  <a:lnTo>
                    <a:pt x="0" y="12700"/>
                  </a:lnTo>
                  <a:lnTo>
                    <a:pt x="3372" y="12700"/>
                  </a:lnTo>
                  <a:lnTo>
                    <a:pt x="4364" y="11995"/>
                  </a:lnTo>
                  <a:lnTo>
                    <a:pt x="5026" y="10819"/>
                  </a:lnTo>
                  <a:lnTo>
                    <a:pt x="5468" y="9329"/>
                  </a:lnTo>
                  <a:lnTo>
                    <a:pt x="25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g314a3168635_0_157"/>
            <p:cNvSpPr/>
            <p:nvPr/>
          </p:nvSpPr>
          <p:spPr>
            <a:xfrm>
              <a:off x="8121650" y="4064000"/>
              <a:ext cx="138209" cy="305261"/>
            </a:xfrm>
            <a:custGeom>
              <a:rect b="b" l="l" r="r" t="t"/>
              <a:pathLst>
                <a:path extrusionOk="0" h="305261" w="138209">
                  <a:moveTo>
                    <a:pt x="0" y="0"/>
                  </a:moveTo>
                  <a:lnTo>
                    <a:pt x="0" y="0"/>
                  </a:lnTo>
                  <a:lnTo>
                    <a:pt x="3372" y="27789"/>
                  </a:lnTo>
                  <a:lnTo>
                    <a:pt x="10831" y="56368"/>
                  </a:lnTo>
                  <a:lnTo>
                    <a:pt x="19099" y="82396"/>
                  </a:lnTo>
                  <a:lnTo>
                    <a:pt x="27526" y="111290"/>
                  </a:lnTo>
                  <a:lnTo>
                    <a:pt x="35985" y="139811"/>
                  </a:lnTo>
                  <a:lnTo>
                    <a:pt x="41628" y="163643"/>
                  </a:lnTo>
                  <a:lnTo>
                    <a:pt x="44319" y="189990"/>
                  </a:lnTo>
                  <a:lnTo>
                    <a:pt x="47448" y="212146"/>
                  </a:lnTo>
                  <a:lnTo>
                    <a:pt x="53177" y="241677"/>
                  </a:lnTo>
                  <a:lnTo>
                    <a:pt x="57120" y="271762"/>
                  </a:lnTo>
                  <a:lnTo>
                    <a:pt x="56424" y="272191"/>
                  </a:lnTo>
                  <a:lnTo>
                    <a:pt x="53770" y="272667"/>
                  </a:lnTo>
                  <a:lnTo>
                    <a:pt x="52780" y="272090"/>
                  </a:lnTo>
                  <a:lnTo>
                    <a:pt x="52119" y="270999"/>
                  </a:lnTo>
                  <a:lnTo>
                    <a:pt x="51680" y="269566"/>
                  </a:lnTo>
                  <a:lnTo>
                    <a:pt x="45889" y="260170"/>
                  </a:lnTo>
                  <a:lnTo>
                    <a:pt x="35695" y="231217"/>
                  </a:lnTo>
                  <a:lnTo>
                    <a:pt x="32269" y="211497"/>
                  </a:lnTo>
                  <a:lnTo>
                    <a:pt x="31853" y="198097"/>
                  </a:lnTo>
                  <a:lnTo>
                    <a:pt x="38522" y="182638"/>
                  </a:lnTo>
                  <a:lnTo>
                    <a:pt x="58236" y="158127"/>
                  </a:lnTo>
                  <a:lnTo>
                    <a:pt x="72053" y="150726"/>
                  </a:lnTo>
                  <a:lnTo>
                    <a:pt x="92924" y="147436"/>
                  </a:lnTo>
                  <a:lnTo>
                    <a:pt x="113611" y="149831"/>
                  </a:lnTo>
                  <a:lnTo>
                    <a:pt x="122930" y="155022"/>
                  </a:lnTo>
                  <a:lnTo>
                    <a:pt x="129425" y="162737"/>
                  </a:lnTo>
                  <a:lnTo>
                    <a:pt x="134664" y="173222"/>
                  </a:lnTo>
                  <a:lnTo>
                    <a:pt x="138208" y="197767"/>
                  </a:lnTo>
                  <a:lnTo>
                    <a:pt x="135887" y="217269"/>
                  </a:lnTo>
                  <a:lnTo>
                    <a:pt x="128658" y="245949"/>
                  </a:lnTo>
                  <a:lnTo>
                    <a:pt x="126326" y="256772"/>
                  </a:lnTo>
                  <a:lnTo>
                    <a:pt x="112792" y="288118"/>
                  </a:lnTo>
                  <a:lnTo>
                    <a:pt x="102643" y="302132"/>
                  </a:lnTo>
                  <a:lnTo>
                    <a:pt x="99473" y="304431"/>
                  </a:lnTo>
                  <a:lnTo>
                    <a:pt x="96655" y="305260"/>
                  </a:lnTo>
                  <a:lnTo>
                    <a:pt x="94070" y="305107"/>
                  </a:lnTo>
                  <a:lnTo>
                    <a:pt x="80319" y="294778"/>
                  </a:lnTo>
                  <a:lnTo>
                    <a:pt x="69582" y="278312"/>
                  </a:lnTo>
                  <a:lnTo>
                    <a:pt x="63500" y="260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g314a3168635_0_157"/>
            <p:cNvSpPr/>
            <p:nvPr/>
          </p:nvSpPr>
          <p:spPr>
            <a:xfrm>
              <a:off x="8021349" y="4236844"/>
              <a:ext cx="74698" cy="115729"/>
            </a:xfrm>
            <a:custGeom>
              <a:rect b="b" l="l" r="r" t="t"/>
              <a:pathLst>
                <a:path extrusionOk="0" h="115729" w="74698">
                  <a:moveTo>
                    <a:pt x="24101" y="11306"/>
                  </a:moveTo>
                  <a:lnTo>
                    <a:pt x="24101" y="11306"/>
                  </a:lnTo>
                  <a:lnTo>
                    <a:pt x="3085" y="32321"/>
                  </a:lnTo>
                  <a:lnTo>
                    <a:pt x="0" y="52262"/>
                  </a:lnTo>
                  <a:lnTo>
                    <a:pt x="4027" y="79760"/>
                  </a:lnTo>
                  <a:lnTo>
                    <a:pt x="17032" y="107348"/>
                  </a:lnTo>
                  <a:lnTo>
                    <a:pt x="24723" y="113964"/>
                  </a:lnTo>
                  <a:lnTo>
                    <a:pt x="28749" y="115728"/>
                  </a:lnTo>
                  <a:lnTo>
                    <a:pt x="33549" y="115493"/>
                  </a:lnTo>
                  <a:lnTo>
                    <a:pt x="44529" y="111469"/>
                  </a:lnTo>
                  <a:lnTo>
                    <a:pt x="52701" y="104977"/>
                  </a:lnTo>
                  <a:lnTo>
                    <a:pt x="67067" y="85940"/>
                  </a:lnTo>
                  <a:lnTo>
                    <a:pt x="71419" y="75992"/>
                  </a:lnTo>
                  <a:lnTo>
                    <a:pt x="74442" y="48726"/>
                  </a:lnTo>
                  <a:lnTo>
                    <a:pt x="74697" y="36404"/>
                  </a:lnTo>
                  <a:lnTo>
                    <a:pt x="71047" y="25753"/>
                  </a:lnTo>
                  <a:lnTo>
                    <a:pt x="60578" y="10789"/>
                  </a:lnTo>
                  <a:lnTo>
                    <a:pt x="50509" y="3313"/>
                  </a:lnTo>
                  <a:lnTo>
                    <a:pt x="35219" y="0"/>
                  </a:lnTo>
                  <a:lnTo>
                    <a:pt x="17283" y="2390"/>
                  </a:lnTo>
                  <a:lnTo>
                    <a:pt x="657" y="10198"/>
                  </a:lnTo>
                  <a:lnTo>
                    <a:pt x="711" y="10567"/>
                  </a:lnTo>
                  <a:lnTo>
                    <a:pt x="5051" y="1130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g314a3168635_0_157"/>
            <p:cNvSpPr/>
            <p:nvPr/>
          </p:nvSpPr>
          <p:spPr>
            <a:xfrm>
              <a:off x="7823200" y="4013200"/>
              <a:ext cx="114301" cy="406401"/>
            </a:xfrm>
            <a:custGeom>
              <a:rect b="b" l="l" r="r" t="t"/>
              <a:pathLst>
                <a:path extrusionOk="0" h="406401" w="114301">
                  <a:moveTo>
                    <a:pt x="114300" y="0"/>
                  </a:moveTo>
                  <a:lnTo>
                    <a:pt x="114300" y="0"/>
                  </a:lnTo>
                  <a:lnTo>
                    <a:pt x="99994" y="23144"/>
                  </a:lnTo>
                  <a:lnTo>
                    <a:pt x="91714" y="44858"/>
                  </a:lnTo>
                  <a:lnTo>
                    <a:pt x="81684" y="73559"/>
                  </a:lnTo>
                  <a:lnTo>
                    <a:pt x="72523" y="100426"/>
                  </a:lnTo>
                  <a:lnTo>
                    <a:pt x="65629" y="122715"/>
                  </a:lnTo>
                  <a:lnTo>
                    <a:pt x="55899" y="151130"/>
                  </a:lnTo>
                  <a:lnTo>
                    <a:pt x="43340" y="182645"/>
                  </a:lnTo>
                  <a:lnTo>
                    <a:pt x="34065" y="213617"/>
                  </a:lnTo>
                  <a:lnTo>
                    <a:pt x="27576" y="236390"/>
                  </a:lnTo>
                  <a:lnTo>
                    <a:pt x="23309" y="257463"/>
                  </a:lnTo>
                  <a:lnTo>
                    <a:pt x="19062" y="280939"/>
                  </a:lnTo>
                  <a:lnTo>
                    <a:pt x="15527" y="304073"/>
                  </a:lnTo>
                  <a:lnTo>
                    <a:pt x="13538" y="331552"/>
                  </a:lnTo>
                  <a:lnTo>
                    <a:pt x="12810" y="362267"/>
                  </a:lnTo>
                  <a:lnTo>
                    <a:pt x="7652" y="386707"/>
                  </a:lnTo>
                  <a:lnTo>
                    <a:pt x="0" y="406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g314a3168635_0_157"/>
            <p:cNvSpPr/>
            <p:nvPr/>
          </p:nvSpPr>
          <p:spPr>
            <a:xfrm>
              <a:off x="7570494" y="4121150"/>
              <a:ext cx="189207" cy="268750"/>
            </a:xfrm>
            <a:custGeom>
              <a:rect b="b" l="l" r="r" t="t"/>
              <a:pathLst>
                <a:path extrusionOk="0" h="268750" w="189207">
                  <a:moveTo>
                    <a:pt x="5056" y="0"/>
                  </a:moveTo>
                  <a:lnTo>
                    <a:pt x="5056" y="0"/>
                  </a:lnTo>
                  <a:lnTo>
                    <a:pt x="692" y="16620"/>
                  </a:lnTo>
                  <a:lnTo>
                    <a:pt x="0" y="44043"/>
                  </a:lnTo>
                  <a:lnTo>
                    <a:pt x="2338" y="69198"/>
                  </a:lnTo>
                  <a:lnTo>
                    <a:pt x="3848" y="91198"/>
                  </a:lnTo>
                  <a:lnTo>
                    <a:pt x="4699" y="119449"/>
                  </a:lnTo>
                  <a:lnTo>
                    <a:pt x="4950" y="149457"/>
                  </a:lnTo>
                  <a:lnTo>
                    <a:pt x="5025" y="177633"/>
                  </a:lnTo>
                  <a:lnTo>
                    <a:pt x="6929" y="196801"/>
                  </a:lnTo>
                  <a:lnTo>
                    <a:pt x="11144" y="226991"/>
                  </a:lnTo>
                  <a:lnTo>
                    <a:pt x="12642" y="230350"/>
                  </a:lnTo>
                  <a:lnTo>
                    <a:pt x="18071" y="235963"/>
                  </a:lnTo>
                  <a:lnTo>
                    <a:pt x="23304" y="238928"/>
                  </a:lnTo>
                  <a:lnTo>
                    <a:pt x="25688" y="239718"/>
                  </a:lnTo>
                  <a:lnTo>
                    <a:pt x="27983" y="239540"/>
                  </a:lnTo>
                  <a:lnTo>
                    <a:pt x="38618" y="236065"/>
                  </a:lnTo>
                  <a:lnTo>
                    <a:pt x="42247" y="235694"/>
                  </a:lnTo>
                  <a:lnTo>
                    <a:pt x="44666" y="234740"/>
                  </a:lnTo>
                  <a:lnTo>
                    <a:pt x="46279" y="233399"/>
                  </a:lnTo>
                  <a:lnTo>
                    <a:pt x="47355" y="231800"/>
                  </a:lnTo>
                  <a:lnTo>
                    <a:pt x="52312" y="230022"/>
                  </a:lnTo>
                  <a:lnTo>
                    <a:pt x="75932" y="228684"/>
                  </a:lnTo>
                  <a:lnTo>
                    <a:pt x="82654" y="224874"/>
                  </a:lnTo>
                  <a:lnTo>
                    <a:pt x="110971" y="204216"/>
                  </a:lnTo>
                  <a:lnTo>
                    <a:pt x="136920" y="177365"/>
                  </a:lnTo>
                  <a:lnTo>
                    <a:pt x="141273" y="169140"/>
                  </a:lnTo>
                  <a:lnTo>
                    <a:pt x="144068" y="148599"/>
                  </a:lnTo>
                  <a:lnTo>
                    <a:pt x="142670" y="129637"/>
                  </a:lnTo>
                  <a:lnTo>
                    <a:pt x="141248" y="124525"/>
                  </a:lnTo>
                  <a:lnTo>
                    <a:pt x="138890" y="121116"/>
                  </a:lnTo>
                  <a:lnTo>
                    <a:pt x="135906" y="118844"/>
                  </a:lnTo>
                  <a:lnTo>
                    <a:pt x="128828" y="116320"/>
                  </a:lnTo>
                  <a:lnTo>
                    <a:pt x="120979" y="115198"/>
                  </a:lnTo>
                  <a:lnTo>
                    <a:pt x="112786" y="118462"/>
                  </a:lnTo>
                  <a:lnTo>
                    <a:pt x="108626" y="121308"/>
                  </a:lnTo>
                  <a:lnTo>
                    <a:pt x="96029" y="138797"/>
                  </a:lnTo>
                  <a:lnTo>
                    <a:pt x="86731" y="158483"/>
                  </a:lnTo>
                  <a:lnTo>
                    <a:pt x="82337" y="189167"/>
                  </a:lnTo>
                  <a:lnTo>
                    <a:pt x="81577" y="214016"/>
                  </a:lnTo>
                  <a:lnTo>
                    <a:pt x="82057" y="237135"/>
                  </a:lnTo>
                  <a:lnTo>
                    <a:pt x="90107" y="258382"/>
                  </a:lnTo>
                  <a:lnTo>
                    <a:pt x="99771" y="264885"/>
                  </a:lnTo>
                  <a:lnTo>
                    <a:pt x="106299" y="267607"/>
                  </a:lnTo>
                  <a:lnTo>
                    <a:pt x="119198" y="268749"/>
                  </a:lnTo>
                  <a:lnTo>
                    <a:pt x="136477" y="265426"/>
                  </a:lnTo>
                  <a:lnTo>
                    <a:pt x="166781" y="253888"/>
                  </a:lnTo>
                  <a:lnTo>
                    <a:pt x="189206" y="241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g314a3168635_0_157"/>
            <p:cNvSpPr/>
            <p:nvPr/>
          </p:nvSpPr>
          <p:spPr>
            <a:xfrm>
              <a:off x="8575478" y="4095750"/>
              <a:ext cx="124023" cy="209141"/>
            </a:xfrm>
            <a:custGeom>
              <a:rect b="b" l="l" r="r" t="t"/>
              <a:pathLst>
                <a:path extrusionOk="0" h="209141" w="124023">
                  <a:moveTo>
                    <a:pt x="3372" y="0"/>
                  </a:moveTo>
                  <a:lnTo>
                    <a:pt x="3372" y="0"/>
                  </a:lnTo>
                  <a:lnTo>
                    <a:pt x="0" y="3371"/>
                  </a:lnTo>
                  <a:lnTo>
                    <a:pt x="227" y="10670"/>
                  </a:lnTo>
                  <a:lnTo>
                    <a:pt x="3663" y="40080"/>
                  </a:lnTo>
                  <a:lnTo>
                    <a:pt x="8319" y="66752"/>
                  </a:lnTo>
                  <a:lnTo>
                    <a:pt x="14167" y="92137"/>
                  </a:lnTo>
                  <a:lnTo>
                    <a:pt x="24345" y="121917"/>
                  </a:lnTo>
                  <a:lnTo>
                    <a:pt x="33810" y="146425"/>
                  </a:lnTo>
                  <a:lnTo>
                    <a:pt x="39958" y="173249"/>
                  </a:lnTo>
                  <a:lnTo>
                    <a:pt x="46242" y="191430"/>
                  </a:lnTo>
                  <a:lnTo>
                    <a:pt x="50178" y="197498"/>
                  </a:lnTo>
                  <a:lnTo>
                    <a:pt x="66472" y="204882"/>
                  </a:lnTo>
                  <a:lnTo>
                    <a:pt x="92728" y="209140"/>
                  </a:lnTo>
                  <a:lnTo>
                    <a:pt x="106988" y="206058"/>
                  </a:lnTo>
                  <a:lnTo>
                    <a:pt x="124022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g314a3168635_0_157"/>
            <p:cNvSpPr/>
            <p:nvPr/>
          </p:nvSpPr>
          <p:spPr>
            <a:xfrm>
              <a:off x="8559800" y="4191000"/>
              <a:ext cx="95251" cy="50801"/>
            </a:xfrm>
            <a:custGeom>
              <a:rect b="b" l="l" r="r" t="t"/>
              <a:pathLst>
                <a:path extrusionOk="0" h="50801" w="95251">
                  <a:moveTo>
                    <a:pt x="0" y="50800"/>
                  </a:moveTo>
                  <a:lnTo>
                    <a:pt x="0" y="50800"/>
                  </a:lnTo>
                  <a:lnTo>
                    <a:pt x="12209" y="50800"/>
                  </a:lnTo>
                  <a:lnTo>
                    <a:pt x="40753" y="36985"/>
                  </a:lnTo>
                  <a:lnTo>
                    <a:pt x="70644" y="21151"/>
                  </a:lnTo>
                  <a:lnTo>
                    <a:pt x="952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g314a3168635_0_157"/>
            <p:cNvSpPr/>
            <p:nvPr/>
          </p:nvSpPr>
          <p:spPr>
            <a:xfrm>
              <a:off x="8493692" y="4211717"/>
              <a:ext cx="66109" cy="85774"/>
            </a:xfrm>
            <a:custGeom>
              <a:rect b="b" l="l" r="r" t="t"/>
              <a:pathLst>
                <a:path extrusionOk="0" h="85774" w="66109">
                  <a:moveTo>
                    <a:pt x="8958" y="23733"/>
                  </a:moveTo>
                  <a:lnTo>
                    <a:pt x="8958" y="23733"/>
                  </a:lnTo>
                  <a:lnTo>
                    <a:pt x="19009" y="6774"/>
                  </a:lnTo>
                  <a:lnTo>
                    <a:pt x="19892" y="3960"/>
                  </a:lnTo>
                  <a:lnTo>
                    <a:pt x="19775" y="2084"/>
                  </a:lnTo>
                  <a:lnTo>
                    <a:pt x="18991" y="834"/>
                  </a:lnTo>
                  <a:lnTo>
                    <a:pt x="17764" y="0"/>
                  </a:lnTo>
                  <a:lnTo>
                    <a:pt x="16240" y="150"/>
                  </a:lnTo>
                  <a:lnTo>
                    <a:pt x="12664" y="2198"/>
                  </a:lnTo>
                  <a:lnTo>
                    <a:pt x="6685" y="14060"/>
                  </a:lnTo>
                  <a:lnTo>
                    <a:pt x="445" y="34350"/>
                  </a:lnTo>
                  <a:lnTo>
                    <a:pt x="0" y="48207"/>
                  </a:lnTo>
                  <a:lnTo>
                    <a:pt x="2861" y="61421"/>
                  </a:lnTo>
                  <a:lnTo>
                    <a:pt x="11698" y="78644"/>
                  </a:lnTo>
                  <a:lnTo>
                    <a:pt x="16761" y="83416"/>
                  </a:lnTo>
                  <a:lnTo>
                    <a:pt x="23245" y="85537"/>
                  </a:lnTo>
                  <a:lnTo>
                    <a:pt x="31536" y="85773"/>
                  </a:lnTo>
                  <a:lnTo>
                    <a:pt x="66108" y="7453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g314a3168635_0_157"/>
            <p:cNvSpPr/>
            <p:nvPr/>
          </p:nvSpPr>
          <p:spPr>
            <a:xfrm>
              <a:off x="8350250" y="4217809"/>
              <a:ext cx="101601" cy="146538"/>
            </a:xfrm>
            <a:custGeom>
              <a:rect b="b" l="l" r="r" t="t"/>
              <a:pathLst>
                <a:path extrusionOk="0" h="146538" w="101601">
                  <a:moveTo>
                    <a:pt x="0" y="55741"/>
                  </a:moveTo>
                  <a:lnTo>
                    <a:pt x="0" y="55741"/>
                  </a:lnTo>
                  <a:lnTo>
                    <a:pt x="19573" y="59399"/>
                  </a:lnTo>
                  <a:lnTo>
                    <a:pt x="46434" y="54791"/>
                  </a:lnTo>
                  <a:lnTo>
                    <a:pt x="71967" y="47087"/>
                  </a:lnTo>
                  <a:lnTo>
                    <a:pt x="77846" y="42958"/>
                  </a:lnTo>
                  <a:lnTo>
                    <a:pt x="84992" y="34558"/>
                  </a:lnTo>
                  <a:lnTo>
                    <a:pt x="87163" y="26571"/>
                  </a:lnTo>
                  <a:lnTo>
                    <a:pt x="88557" y="10938"/>
                  </a:lnTo>
                  <a:lnTo>
                    <a:pt x="87260" y="8233"/>
                  </a:lnTo>
                  <a:lnTo>
                    <a:pt x="82055" y="3347"/>
                  </a:lnTo>
                  <a:lnTo>
                    <a:pt x="76922" y="705"/>
                  </a:lnTo>
                  <a:lnTo>
                    <a:pt x="74564" y="0"/>
                  </a:lnTo>
                  <a:lnTo>
                    <a:pt x="71582" y="942"/>
                  </a:lnTo>
                  <a:lnTo>
                    <a:pt x="40119" y="23014"/>
                  </a:lnTo>
                  <a:lnTo>
                    <a:pt x="23969" y="48466"/>
                  </a:lnTo>
                  <a:lnTo>
                    <a:pt x="16352" y="68872"/>
                  </a:lnTo>
                  <a:lnTo>
                    <a:pt x="14487" y="91774"/>
                  </a:lnTo>
                  <a:lnTo>
                    <a:pt x="19821" y="116951"/>
                  </a:lnTo>
                  <a:lnTo>
                    <a:pt x="27669" y="135722"/>
                  </a:lnTo>
                  <a:lnTo>
                    <a:pt x="33699" y="142559"/>
                  </a:lnTo>
                  <a:lnTo>
                    <a:pt x="37282" y="145370"/>
                  </a:lnTo>
                  <a:lnTo>
                    <a:pt x="41788" y="146537"/>
                  </a:lnTo>
                  <a:lnTo>
                    <a:pt x="63594" y="145031"/>
                  </a:lnTo>
                  <a:lnTo>
                    <a:pt x="70833" y="141052"/>
                  </a:lnTo>
                  <a:lnTo>
                    <a:pt x="101600" y="11289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g314a3168635_0_157"/>
            <p:cNvSpPr/>
            <p:nvPr/>
          </p:nvSpPr>
          <p:spPr>
            <a:xfrm>
              <a:off x="8255000" y="4191000"/>
              <a:ext cx="107290" cy="268547"/>
            </a:xfrm>
            <a:custGeom>
              <a:rect b="b" l="l" r="r" t="t"/>
              <a:pathLst>
                <a:path extrusionOk="0" h="268547" w="107290">
                  <a:moveTo>
                    <a:pt x="76200" y="0"/>
                  </a:moveTo>
                  <a:lnTo>
                    <a:pt x="76200" y="0"/>
                  </a:lnTo>
                  <a:lnTo>
                    <a:pt x="83107" y="29511"/>
                  </a:lnTo>
                  <a:lnTo>
                    <a:pt x="89064" y="56487"/>
                  </a:lnTo>
                  <a:lnTo>
                    <a:pt x="97399" y="87514"/>
                  </a:lnTo>
                  <a:lnTo>
                    <a:pt x="102929" y="117323"/>
                  </a:lnTo>
                  <a:lnTo>
                    <a:pt x="107289" y="144645"/>
                  </a:lnTo>
                  <a:lnTo>
                    <a:pt x="107049" y="169230"/>
                  </a:lnTo>
                  <a:lnTo>
                    <a:pt x="102885" y="197535"/>
                  </a:lnTo>
                  <a:lnTo>
                    <a:pt x="100760" y="207032"/>
                  </a:lnTo>
                  <a:lnTo>
                    <a:pt x="87899" y="234244"/>
                  </a:lnTo>
                  <a:lnTo>
                    <a:pt x="79283" y="246630"/>
                  </a:lnTo>
                  <a:lnTo>
                    <a:pt x="62532" y="260832"/>
                  </a:lnTo>
                  <a:lnTo>
                    <a:pt x="50370" y="267148"/>
                  </a:lnTo>
                  <a:lnTo>
                    <a:pt x="41672" y="268546"/>
                  </a:lnTo>
                  <a:lnTo>
                    <a:pt x="19259" y="261874"/>
                  </a:lnTo>
                  <a:lnTo>
                    <a:pt x="12558" y="257969"/>
                  </a:lnTo>
                  <a:lnTo>
                    <a:pt x="10489" y="255235"/>
                  </a:lnTo>
                  <a:lnTo>
                    <a:pt x="0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g314a3168635_0_157"/>
            <p:cNvSpPr/>
            <p:nvPr/>
          </p:nvSpPr>
          <p:spPr>
            <a:xfrm>
              <a:off x="6096000" y="4368800"/>
              <a:ext cx="44451" cy="273051"/>
            </a:xfrm>
            <a:custGeom>
              <a:rect b="b" l="l" r="r" t="t"/>
              <a:pathLst>
                <a:path extrusionOk="0" h="273051" w="44451">
                  <a:moveTo>
                    <a:pt x="0" y="0"/>
                  </a:moveTo>
                  <a:lnTo>
                    <a:pt x="0" y="0"/>
                  </a:lnTo>
                  <a:lnTo>
                    <a:pt x="0" y="26968"/>
                  </a:lnTo>
                  <a:lnTo>
                    <a:pt x="0" y="55449"/>
                  </a:lnTo>
                  <a:lnTo>
                    <a:pt x="6907" y="83162"/>
                  </a:lnTo>
                  <a:lnTo>
                    <a:pt x="14926" y="108071"/>
                  </a:lnTo>
                  <a:lnTo>
                    <a:pt x="18940" y="137738"/>
                  </a:lnTo>
                  <a:lnTo>
                    <a:pt x="25797" y="164712"/>
                  </a:lnTo>
                  <a:lnTo>
                    <a:pt x="30574" y="193794"/>
                  </a:lnTo>
                  <a:lnTo>
                    <a:pt x="35882" y="220940"/>
                  </a:lnTo>
                  <a:lnTo>
                    <a:pt x="38610" y="249466"/>
                  </a:lnTo>
                  <a:lnTo>
                    <a:pt x="44450" y="273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g314a3168635_0_157"/>
            <p:cNvSpPr/>
            <p:nvPr/>
          </p:nvSpPr>
          <p:spPr>
            <a:xfrm>
              <a:off x="6108700" y="4375445"/>
              <a:ext cx="107926" cy="151734"/>
            </a:xfrm>
            <a:custGeom>
              <a:rect b="b" l="l" r="r" t="t"/>
              <a:pathLst>
                <a:path extrusionOk="0" h="151734" w="107926">
                  <a:moveTo>
                    <a:pt x="0" y="44155"/>
                  </a:moveTo>
                  <a:lnTo>
                    <a:pt x="0" y="44155"/>
                  </a:lnTo>
                  <a:lnTo>
                    <a:pt x="30062" y="14797"/>
                  </a:lnTo>
                  <a:lnTo>
                    <a:pt x="40266" y="8959"/>
                  </a:lnTo>
                  <a:lnTo>
                    <a:pt x="68024" y="701"/>
                  </a:lnTo>
                  <a:lnTo>
                    <a:pt x="77149" y="0"/>
                  </a:lnTo>
                  <a:lnTo>
                    <a:pt x="82031" y="1718"/>
                  </a:lnTo>
                  <a:lnTo>
                    <a:pt x="86553" y="4128"/>
                  </a:lnTo>
                  <a:lnTo>
                    <a:pt x="93065" y="6189"/>
                  </a:lnTo>
                  <a:lnTo>
                    <a:pt x="97336" y="9172"/>
                  </a:lnTo>
                  <a:lnTo>
                    <a:pt x="99706" y="12850"/>
                  </a:lnTo>
                  <a:lnTo>
                    <a:pt x="101464" y="16836"/>
                  </a:lnTo>
                  <a:lnTo>
                    <a:pt x="104597" y="20960"/>
                  </a:lnTo>
                  <a:lnTo>
                    <a:pt x="106460" y="27026"/>
                  </a:lnTo>
                  <a:lnTo>
                    <a:pt x="107925" y="55916"/>
                  </a:lnTo>
                  <a:lnTo>
                    <a:pt x="101481" y="84441"/>
                  </a:lnTo>
                  <a:lnTo>
                    <a:pt x="96704" y="96386"/>
                  </a:lnTo>
                  <a:lnTo>
                    <a:pt x="80407" y="121479"/>
                  </a:lnTo>
                  <a:lnTo>
                    <a:pt x="49035" y="145744"/>
                  </a:lnTo>
                  <a:lnTo>
                    <a:pt x="39459" y="150220"/>
                  </a:lnTo>
                  <a:lnTo>
                    <a:pt x="33274" y="151733"/>
                  </a:lnTo>
                  <a:lnTo>
                    <a:pt x="30545" y="150057"/>
                  </a:lnTo>
                  <a:lnTo>
                    <a:pt x="25701" y="146007"/>
                  </a:lnTo>
                  <a:lnTo>
                    <a:pt x="25400" y="13305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g314a3168635_0_157"/>
            <p:cNvSpPr/>
            <p:nvPr/>
          </p:nvSpPr>
          <p:spPr>
            <a:xfrm>
              <a:off x="6254750" y="4203700"/>
              <a:ext cx="63501" cy="292101"/>
            </a:xfrm>
            <a:custGeom>
              <a:rect b="b" l="l" r="r" t="t"/>
              <a:pathLst>
                <a:path extrusionOk="0" h="292101" w="63501">
                  <a:moveTo>
                    <a:pt x="0" y="0"/>
                  </a:moveTo>
                  <a:lnTo>
                    <a:pt x="0" y="0"/>
                  </a:lnTo>
                  <a:lnTo>
                    <a:pt x="0" y="30443"/>
                  </a:lnTo>
                  <a:lnTo>
                    <a:pt x="3371" y="61988"/>
                  </a:lnTo>
                  <a:lnTo>
                    <a:pt x="8838" y="92215"/>
                  </a:lnTo>
                  <a:lnTo>
                    <a:pt x="12864" y="117654"/>
                  </a:lnTo>
                  <a:lnTo>
                    <a:pt x="17007" y="144719"/>
                  </a:lnTo>
                  <a:lnTo>
                    <a:pt x="21200" y="170858"/>
                  </a:lnTo>
                  <a:lnTo>
                    <a:pt x="24156" y="199261"/>
                  </a:lnTo>
                  <a:lnTo>
                    <a:pt x="28403" y="227825"/>
                  </a:lnTo>
                  <a:lnTo>
                    <a:pt x="36159" y="258943"/>
                  </a:lnTo>
                  <a:lnTo>
                    <a:pt x="44484" y="281709"/>
                  </a:lnTo>
                  <a:lnTo>
                    <a:pt x="48698" y="287482"/>
                  </a:lnTo>
                  <a:lnTo>
                    <a:pt x="52924" y="290049"/>
                  </a:lnTo>
                  <a:lnTo>
                    <a:pt x="63500" y="292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g314a3168635_0_157"/>
            <p:cNvSpPr/>
            <p:nvPr/>
          </p:nvSpPr>
          <p:spPr>
            <a:xfrm>
              <a:off x="6351472" y="4368800"/>
              <a:ext cx="119179" cy="127001"/>
            </a:xfrm>
            <a:custGeom>
              <a:rect b="b" l="l" r="r" t="t"/>
              <a:pathLst>
                <a:path extrusionOk="0" h="127001" w="119179">
                  <a:moveTo>
                    <a:pt x="62028" y="0"/>
                  </a:moveTo>
                  <a:lnTo>
                    <a:pt x="62028" y="0"/>
                  </a:lnTo>
                  <a:lnTo>
                    <a:pt x="35546" y="0"/>
                  </a:lnTo>
                  <a:lnTo>
                    <a:pt x="33084" y="1411"/>
                  </a:lnTo>
                  <a:lnTo>
                    <a:pt x="15161" y="24419"/>
                  </a:lnTo>
                  <a:lnTo>
                    <a:pt x="9447" y="35782"/>
                  </a:lnTo>
                  <a:lnTo>
                    <a:pt x="1116" y="64031"/>
                  </a:lnTo>
                  <a:lnTo>
                    <a:pt x="0" y="83413"/>
                  </a:lnTo>
                  <a:lnTo>
                    <a:pt x="5587" y="111125"/>
                  </a:lnTo>
                  <a:lnTo>
                    <a:pt x="9427" y="119945"/>
                  </a:lnTo>
                  <a:lnTo>
                    <a:pt x="13485" y="123864"/>
                  </a:lnTo>
                  <a:lnTo>
                    <a:pt x="17640" y="125606"/>
                  </a:lnTo>
                  <a:lnTo>
                    <a:pt x="19736" y="126071"/>
                  </a:lnTo>
                  <a:lnTo>
                    <a:pt x="25827" y="122825"/>
                  </a:lnTo>
                  <a:lnTo>
                    <a:pt x="32533" y="116678"/>
                  </a:lnTo>
                  <a:lnTo>
                    <a:pt x="48206" y="90380"/>
                  </a:lnTo>
                  <a:lnTo>
                    <a:pt x="58393" y="59768"/>
                  </a:lnTo>
                  <a:lnTo>
                    <a:pt x="61887" y="30133"/>
                  </a:lnTo>
                  <a:lnTo>
                    <a:pt x="65391" y="56074"/>
                  </a:lnTo>
                  <a:lnTo>
                    <a:pt x="72857" y="85996"/>
                  </a:lnTo>
                  <a:lnTo>
                    <a:pt x="79740" y="102229"/>
                  </a:lnTo>
                  <a:lnTo>
                    <a:pt x="89696" y="114565"/>
                  </a:lnTo>
                  <a:lnTo>
                    <a:pt x="104895" y="124480"/>
                  </a:lnTo>
                  <a:lnTo>
                    <a:pt x="119178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g314a3168635_0_157"/>
            <p:cNvSpPr/>
            <p:nvPr/>
          </p:nvSpPr>
          <p:spPr>
            <a:xfrm>
              <a:off x="6522105" y="4357477"/>
              <a:ext cx="170796" cy="143463"/>
            </a:xfrm>
            <a:custGeom>
              <a:rect b="b" l="l" r="r" t="t"/>
              <a:pathLst>
                <a:path extrusionOk="0" h="143463" w="170796">
                  <a:moveTo>
                    <a:pt x="37445" y="30373"/>
                  </a:moveTo>
                  <a:lnTo>
                    <a:pt x="37445" y="30373"/>
                  </a:lnTo>
                  <a:lnTo>
                    <a:pt x="42913" y="10600"/>
                  </a:lnTo>
                  <a:lnTo>
                    <a:pt x="42501" y="8019"/>
                  </a:lnTo>
                  <a:lnTo>
                    <a:pt x="40163" y="3269"/>
                  </a:lnTo>
                  <a:lnTo>
                    <a:pt x="38551" y="1720"/>
                  </a:lnTo>
                  <a:lnTo>
                    <a:pt x="34879" y="0"/>
                  </a:lnTo>
                  <a:lnTo>
                    <a:pt x="29015" y="1116"/>
                  </a:lnTo>
                  <a:lnTo>
                    <a:pt x="25474" y="2401"/>
                  </a:lnTo>
                  <a:lnTo>
                    <a:pt x="19660" y="7594"/>
                  </a:lnTo>
                  <a:lnTo>
                    <a:pt x="6807" y="29166"/>
                  </a:lnTo>
                  <a:lnTo>
                    <a:pt x="1556" y="52436"/>
                  </a:lnTo>
                  <a:lnTo>
                    <a:pt x="0" y="77205"/>
                  </a:lnTo>
                  <a:lnTo>
                    <a:pt x="2910" y="99047"/>
                  </a:lnTo>
                  <a:lnTo>
                    <a:pt x="6338" y="106756"/>
                  </a:lnTo>
                  <a:lnTo>
                    <a:pt x="8241" y="108812"/>
                  </a:lnTo>
                  <a:lnTo>
                    <a:pt x="14117" y="111096"/>
                  </a:lnTo>
                  <a:lnTo>
                    <a:pt x="32758" y="112562"/>
                  </a:lnTo>
                  <a:lnTo>
                    <a:pt x="37143" y="111272"/>
                  </a:lnTo>
                  <a:lnTo>
                    <a:pt x="68163" y="87178"/>
                  </a:lnTo>
                  <a:lnTo>
                    <a:pt x="77203" y="80314"/>
                  </a:lnTo>
                  <a:lnTo>
                    <a:pt x="90225" y="76450"/>
                  </a:lnTo>
                  <a:lnTo>
                    <a:pt x="107268" y="73263"/>
                  </a:lnTo>
                  <a:lnTo>
                    <a:pt x="119986" y="69892"/>
                  </a:lnTo>
                  <a:lnTo>
                    <a:pt x="132692" y="67011"/>
                  </a:lnTo>
                  <a:lnTo>
                    <a:pt x="143513" y="61690"/>
                  </a:lnTo>
                  <a:lnTo>
                    <a:pt x="165568" y="41814"/>
                  </a:lnTo>
                  <a:lnTo>
                    <a:pt x="168473" y="37104"/>
                  </a:lnTo>
                  <a:lnTo>
                    <a:pt x="170107" y="30486"/>
                  </a:lnTo>
                  <a:lnTo>
                    <a:pt x="170336" y="28332"/>
                  </a:lnTo>
                  <a:lnTo>
                    <a:pt x="168709" y="24057"/>
                  </a:lnTo>
                  <a:lnTo>
                    <a:pt x="167288" y="21929"/>
                  </a:lnTo>
                  <a:lnTo>
                    <a:pt x="158545" y="15563"/>
                  </a:lnTo>
                  <a:lnTo>
                    <a:pt x="149123" y="15089"/>
                  </a:lnTo>
                  <a:lnTo>
                    <a:pt x="130037" y="20670"/>
                  </a:lnTo>
                  <a:lnTo>
                    <a:pt x="115991" y="28177"/>
                  </a:lnTo>
                  <a:lnTo>
                    <a:pt x="105045" y="38569"/>
                  </a:lnTo>
                  <a:lnTo>
                    <a:pt x="89064" y="66835"/>
                  </a:lnTo>
                  <a:lnTo>
                    <a:pt x="85081" y="76917"/>
                  </a:lnTo>
                  <a:lnTo>
                    <a:pt x="83311" y="88454"/>
                  </a:lnTo>
                  <a:lnTo>
                    <a:pt x="87244" y="113107"/>
                  </a:lnTo>
                  <a:lnTo>
                    <a:pt x="92809" y="129911"/>
                  </a:lnTo>
                  <a:lnTo>
                    <a:pt x="96858" y="134584"/>
                  </a:lnTo>
                  <a:lnTo>
                    <a:pt x="106476" y="140586"/>
                  </a:lnTo>
                  <a:lnTo>
                    <a:pt x="121634" y="143462"/>
                  </a:lnTo>
                  <a:lnTo>
                    <a:pt x="142901" y="137571"/>
                  </a:lnTo>
                  <a:lnTo>
                    <a:pt x="170795" y="12562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g314a3168635_0_157"/>
            <p:cNvSpPr/>
            <p:nvPr/>
          </p:nvSpPr>
          <p:spPr>
            <a:xfrm>
              <a:off x="6807200" y="4121150"/>
              <a:ext cx="114301" cy="412751"/>
            </a:xfrm>
            <a:custGeom>
              <a:rect b="b" l="l" r="r" t="t"/>
              <a:pathLst>
                <a:path extrusionOk="0" h="412751" w="114301">
                  <a:moveTo>
                    <a:pt x="114300" y="0"/>
                  </a:moveTo>
                  <a:lnTo>
                    <a:pt x="114300" y="0"/>
                  </a:lnTo>
                  <a:lnTo>
                    <a:pt x="101436" y="14746"/>
                  </a:lnTo>
                  <a:lnTo>
                    <a:pt x="97082" y="24125"/>
                  </a:lnTo>
                  <a:lnTo>
                    <a:pt x="88503" y="53684"/>
                  </a:lnTo>
                  <a:lnTo>
                    <a:pt x="80355" y="81866"/>
                  </a:lnTo>
                  <a:lnTo>
                    <a:pt x="71951" y="107815"/>
                  </a:lnTo>
                  <a:lnTo>
                    <a:pt x="63497" y="133323"/>
                  </a:lnTo>
                  <a:lnTo>
                    <a:pt x="57280" y="160732"/>
                  </a:lnTo>
                  <a:lnTo>
                    <a:pt x="51793" y="190761"/>
                  </a:lnTo>
                  <a:lnTo>
                    <a:pt x="44023" y="222284"/>
                  </a:lnTo>
                  <a:lnTo>
                    <a:pt x="36092" y="245073"/>
                  </a:lnTo>
                  <a:lnTo>
                    <a:pt x="27512" y="274265"/>
                  </a:lnTo>
                  <a:lnTo>
                    <a:pt x="20652" y="303079"/>
                  </a:lnTo>
                  <a:lnTo>
                    <a:pt x="15995" y="328135"/>
                  </a:lnTo>
                  <a:lnTo>
                    <a:pt x="8108" y="357915"/>
                  </a:lnTo>
                  <a:lnTo>
                    <a:pt x="1478" y="386229"/>
                  </a:lnTo>
                  <a:lnTo>
                    <a:pt x="0" y="412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g314a3168635_0_157"/>
            <p:cNvSpPr/>
            <p:nvPr/>
          </p:nvSpPr>
          <p:spPr>
            <a:xfrm>
              <a:off x="7017135" y="4298950"/>
              <a:ext cx="69466" cy="307940"/>
            </a:xfrm>
            <a:custGeom>
              <a:rect b="b" l="l" r="r" t="t"/>
              <a:pathLst>
                <a:path extrusionOk="0" h="307940" w="69466">
                  <a:moveTo>
                    <a:pt x="25015" y="0"/>
                  </a:moveTo>
                  <a:lnTo>
                    <a:pt x="25015" y="0"/>
                  </a:lnTo>
                  <a:lnTo>
                    <a:pt x="10710" y="8838"/>
                  </a:lnTo>
                  <a:lnTo>
                    <a:pt x="3999" y="14927"/>
                  </a:lnTo>
                  <a:lnTo>
                    <a:pt x="1564" y="19099"/>
                  </a:lnTo>
                  <a:lnTo>
                    <a:pt x="0" y="24155"/>
                  </a:lnTo>
                  <a:lnTo>
                    <a:pt x="11858" y="49709"/>
                  </a:lnTo>
                  <a:lnTo>
                    <a:pt x="23390" y="76269"/>
                  </a:lnTo>
                  <a:lnTo>
                    <a:pt x="29002" y="99738"/>
                  </a:lnTo>
                  <a:lnTo>
                    <a:pt x="34036" y="126840"/>
                  </a:lnTo>
                  <a:lnTo>
                    <a:pt x="41353" y="156758"/>
                  </a:lnTo>
                  <a:lnTo>
                    <a:pt x="47079" y="184863"/>
                  </a:lnTo>
                  <a:lnTo>
                    <a:pt x="49756" y="213349"/>
                  </a:lnTo>
                  <a:lnTo>
                    <a:pt x="53699" y="241939"/>
                  </a:lnTo>
                  <a:lnTo>
                    <a:pt x="58243" y="273134"/>
                  </a:lnTo>
                  <a:lnTo>
                    <a:pt x="66837" y="302694"/>
                  </a:lnTo>
                  <a:lnTo>
                    <a:pt x="68298" y="307392"/>
                  </a:lnTo>
                  <a:lnTo>
                    <a:pt x="68687" y="307939"/>
                  </a:lnTo>
                  <a:lnTo>
                    <a:pt x="68946" y="307598"/>
                  </a:lnTo>
                  <a:lnTo>
                    <a:pt x="69465" y="285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g314a3168635_0_157"/>
            <p:cNvSpPr/>
            <p:nvPr/>
          </p:nvSpPr>
          <p:spPr>
            <a:xfrm>
              <a:off x="7061200" y="4300502"/>
              <a:ext cx="75193" cy="129996"/>
            </a:xfrm>
            <a:custGeom>
              <a:rect b="b" l="l" r="r" t="t"/>
              <a:pathLst>
                <a:path extrusionOk="0" h="129996" w="75193">
                  <a:moveTo>
                    <a:pt x="0" y="61948"/>
                  </a:moveTo>
                  <a:lnTo>
                    <a:pt x="0" y="61948"/>
                  </a:lnTo>
                  <a:lnTo>
                    <a:pt x="705" y="41683"/>
                  </a:lnTo>
                  <a:lnTo>
                    <a:pt x="5070" y="29054"/>
                  </a:lnTo>
                  <a:lnTo>
                    <a:pt x="8838" y="23104"/>
                  </a:lnTo>
                  <a:lnTo>
                    <a:pt x="31032" y="6303"/>
                  </a:lnTo>
                  <a:lnTo>
                    <a:pt x="39898" y="1939"/>
                  </a:lnTo>
                  <a:lnTo>
                    <a:pt x="48542" y="0"/>
                  </a:lnTo>
                  <a:lnTo>
                    <a:pt x="64712" y="2279"/>
                  </a:lnTo>
                  <a:lnTo>
                    <a:pt x="68542" y="5235"/>
                  </a:lnTo>
                  <a:lnTo>
                    <a:pt x="72796" y="14164"/>
                  </a:lnTo>
                  <a:lnTo>
                    <a:pt x="75192" y="31092"/>
                  </a:lnTo>
                  <a:lnTo>
                    <a:pt x="72530" y="56255"/>
                  </a:lnTo>
                  <a:lnTo>
                    <a:pt x="64605" y="82565"/>
                  </a:lnTo>
                  <a:lnTo>
                    <a:pt x="53401" y="103962"/>
                  </a:lnTo>
                  <a:lnTo>
                    <a:pt x="36989" y="119160"/>
                  </a:lnTo>
                  <a:lnTo>
                    <a:pt x="16244" y="129093"/>
                  </a:lnTo>
                  <a:lnTo>
                    <a:pt x="12946" y="129995"/>
                  </a:lnTo>
                  <a:lnTo>
                    <a:pt x="10747" y="129890"/>
                  </a:lnTo>
                  <a:lnTo>
                    <a:pt x="6350" y="12544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g314a3168635_0_157"/>
            <p:cNvSpPr/>
            <p:nvPr/>
          </p:nvSpPr>
          <p:spPr>
            <a:xfrm>
              <a:off x="7169150" y="4286647"/>
              <a:ext cx="127001" cy="112671"/>
            </a:xfrm>
            <a:custGeom>
              <a:rect b="b" l="l" r="r" t="t"/>
              <a:pathLst>
                <a:path extrusionOk="0" h="112671" w="127001">
                  <a:moveTo>
                    <a:pt x="0" y="75803"/>
                  </a:moveTo>
                  <a:lnTo>
                    <a:pt x="0" y="75803"/>
                  </a:lnTo>
                  <a:lnTo>
                    <a:pt x="13484" y="75803"/>
                  </a:lnTo>
                  <a:lnTo>
                    <a:pt x="44127" y="64868"/>
                  </a:lnTo>
                  <a:lnTo>
                    <a:pt x="49716" y="60125"/>
                  </a:lnTo>
                  <a:lnTo>
                    <a:pt x="55257" y="54018"/>
                  </a:lnTo>
                  <a:lnTo>
                    <a:pt x="65605" y="45908"/>
                  </a:lnTo>
                  <a:lnTo>
                    <a:pt x="72747" y="35587"/>
                  </a:lnTo>
                  <a:lnTo>
                    <a:pt x="81532" y="11152"/>
                  </a:lnTo>
                  <a:lnTo>
                    <a:pt x="81166" y="8713"/>
                  </a:lnTo>
                  <a:lnTo>
                    <a:pt x="78877" y="4122"/>
                  </a:lnTo>
                  <a:lnTo>
                    <a:pt x="77279" y="2616"/>
                  </a:lnTo>
                  <a:lnTo>
                    <a:pt x="73622" y="942"/>
                  </a:lnTo>
                  <a:lnTo>
                    <a:pt x="60854" y="0"/>
                  </a:lnTo>
                  <a:lnTo>
                    <a:pt x="49624" y="3542"/>
                  </a:lnTo>
                  <a:lnTo>
                    <a:pt x="31910" y="13944"/>
                  </a:lnTo>
                  <a:lnTo>
                    <a:pt x="20587" y="27370"/>
                  </a:lnTo>
                  <a:lnTo>
                    <a:pt x="11665" y="51496"/>
                  </a:lnTo>
                  <a:lnTo>
                    <a:pt x="7925" y="77616"/>
                  </a:lnTo>
                  <a:lnTo>
                    <a:pt x="10813" y="92836"/>
                  </a:lnTo>
                  <a:lnTo>
                    <a:pt x="13559" y="99859"/>
                  </a:lnTo>
                  <a:lnTo>
                    <a:pt x="16800" y="104540"/>
                  </a:lnTo>
                  <a:lnTo>
                    <a:pt x="24165" y="109742"/>
                  </a:lnTo>
                  <a:lnTo>
                    <a:pt x="39616" y="112670"/>
                  </a:lnTo>
                  <a:lnTo>
                    <a:pt x="57600" y="110167"/>
                  </a:lnTo>
                  <a:lnTo>
                    <a:pt x="83344" y="97225"/>
                  </a:lnTo>
                  <a:lnTo>
                    <a:pt x="113037" y="75671"/>
                  </a:lnTo>
                  <a:lnTo>
                    <a:pt x="127000" y="6310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g314a3168635_0_157"/>
            <p:cNvSpPr/>
            <p:nvPr/>
          </p:nvSpPr>
          <p:spPr>
            <a:xfrm>
              <a:off x="7340600" y="4274897"/>
              <a:ext cx="62144" cy="67657"/>
            </a:xfrm>
            <a:custGeom>
              <a:rect b="b" l="l" r="r" t="t"/>
              <a:pathLst>
                <a:path extrusionOk="0" h="67657" w="62144">
                  <a:moveTo>
                    <a:pt x="0" y="11353"/>
                  </a:moveTo>
                  <a:lnTo>
                    <a:pt x="0" y="11353"/>
                  </a:lnTo>
                  <a:lnTo>
                    <a:pt x="1882" y="37101"/>
                  </a:lnTo>
                  <a:lnTo>
                    <a:pt x="5776" y="48902"/>
                  </a:lnTo>
                  <a:lnTo>
                    <a:pt x="15195" y="62068"/>
                  </a:lnTo>
                  <a:lnTo>
                    <a:pt x="20394" y="65643"/>
                  </a:lnTo>
                  <a:lnTo>
                    <a:pt x="30659" y="67656"/>
                  </a:lnTo>
                  <a:lnTo>
                    <a:pt x="42637" y="64881"/>
                  </a:lnTo>
                  <a:lnTo>
                    <a:pt x="49054" y="59603"/>
                  </a:lnTo>
                  <a:lnTo>
                    <a:pt x="54256" y="51847"/>
                  </a:lnTo>
                  <a:lnTo>
                    <a:pt x="61465" y="33384"/>
                  </a:lnTo>
                  <a:lnTo>
                    <a:pt x="62143" y="30274"/>
                  </a:lnTo>
                  <a:lnTo>
                    <a:pt x="61016" y="23055"/>
                  </a:lnTo>
                  <a:lnTo>
                    <a:pt x="59727" y="19154"/>
                  </a:lnTo>
                  <a:lnTo>
                    <a:pt x="54532" y="12939"/>
                  </a:lnTo>
                  <a:lnTo>
                    <a:pt x="39699" y="3200"/>
                  </a:lnTo>
                  <a:lnTo>
                    <a:pt x="27363" y="0"/>
                  </a:lnTo>
                  <a:lnTo>
                    <a:pt x="23887" y="962"/>
                  </a:lnTo>
                  <a:lnTo>
                    <a:pt x="18142" y="5794"/>
                  </a:lnTo>
                  <a:lnTo>
                    <a:pt x="15119" y="10764"/>
                  </a:lnTo>
                  <a:lnTo>
                    <a:pt x="14313" y="13077"/>
                  </a:lnTo>
                  <a:lnTo>
                    <a:pt x="14481" y="14619"/>
                  </a:lnTo>
                  <a:lnTo>
                    <a:pt x="19050" y="1770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g314a3168635_0_157"/>
            <p:cNvSpPr/>
            <p:nvPr/>
          </p:nvSpPr>
          <p:spPr>
            <a:xfrm>
              <a:off x="7442200" y="4251958"/>
              <a:ext cx="107206" cy="274486"/>
            </a:xfrm>
            <a:custGeom>
              <a:rect b="b" l="l" r="r" t="t"/>
              <a:pathLst>
                <a:path extrusionOk="0" h="274486" w="107206">
                  <a:moveTo>
                    <a:pt x="0" y="40642"/>
                  </a:moveTo>
                  <a:lnTo>
                    <a:pt x="0" y="40642"/>
                  </a:lnTo>
                  <a:lnTo>
                    <a:pt x="6907" y="65127"/>
                  </a:lnTo>
                  <a:lnTo>
                    <a:pt x="12864" y="94934"/>
                  </a:lnTo>
                  <a:lnTo>
                    <a:pt x="19099" y="124932"/>
                  </a:lnTo>
                  <a:lnTo>
                    <a:pt x="25415" y="149108"/>
                  </a:lnTo>
                  <a:lnTo>
                    <a:pt x="29873" y="177908"/>
                  </a:lnTo>
                  <a:lnTo>
                    <a:pt x="31621" y="200426"/>
                  </a:lnTo>
                  <a:lnTo>
                    <a:pt x="35867" y="230821"/>
                  </a:lnTo>
                  <a:lnTo>
                    <a:pt x="37659" y="256688"/>
                  </a:lnTo>
                  <a:lnTo>
                    <a:pt x="38074" y="274485"/>
                  </a:lnTo>
                  <a:lnTo>
                    <a:pt x="34721" y="268522"/>
                  </a:lnTo>
                  <a:lnTo>
                    <a:pt x="28640" y="242339"/>
                  </a:lnTo>
                  <a:lnTo>
                    <a:pt x="19617" y="217604"/>
                  </a:lnTo>
                  <a:lnTo>
                    <a:pt x="11379" y="187933"/>
                  </a:lnTo>
                  <a:lnTo>
                    <a:pt x="4469" y="160171"/>
                  </a:lnTo>
                  <a:lnTo>
                    <a:pt x="1324" y="130699"/>
                  </a:lnTo>
                  <a:lnTo>
                    <a:pt x="967" y="108003"/>
                  </a:lnTo>
                  <a:lnTo>
                    <a:pt x="8873" y="78414"/>
                  </a:lnTo>
                  <a:lnTo>
                    <a:pt x="19103" y="55738"/>
                  </a:lnTo>
                  <a:lnTo>
                    <a:pt x="31755" y="37090"/>
                  </a:lnTo>
                  <a:lnTo>
                    <a:pt x="33870" y="31924"/>
                  </a:lnTo>
                  <a:lnTo>
                    <a:pt x="46960" y="17911"/>
                  </a:lnTo>
                  <a:lnTo>
                    <a:pt x="73932" y="846"/>
                  </a:lnTo>
                  <a:lnTo>
                    <a:pt x="78216" y="0"/>
                  </a:lnTo>
                  <a:lnTo>
                    <a:pt x="86739" y="942"/>
                  </a:lnTo>
                  <a:lnTo>
                    <a:pt x="99471" y="5439"/>
                  </a:lnTo>
                  <a:lnTo>
                    <a:pt x="102297" y="8001"/>
                  </a:lnTo>
                  <a:lnTo>
                    <a:pt x="105438" y="14611"/>
                  </a:lnTo>
                  <a:lnTo>
                    <a:pt x="107205" y="26265"/>
                  </a:lnTo>
                  <a:lnTo>
                    <a:pt x="102733" y="51574"/>
                  </a:lnTo>
                  <a:lnTo>
                    <a:pt x="89633" y="79484"/>
                  </a:lnTo>
                  <a:lnTo>
                    <a:pt x="65495" y="108069"/>
                  </a:lnTo>
                  <a:lnTo>
                    <a:pt x="62713" y="110287"/>
                  </a:lnTo>
                  <a:lnTo>
                    <a:pt x="60859" y="111061"/>
                  </a:lnTo>
                  <a:lnTo>
                    <a:pt x="57150" y="11049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g314a3168635_0_157"/>
          <p:cNvGrpSpPr/>
          <p:nvPr/>
        </p:nvGrpSpPr>
        <p:grpSpPr>
          <a:xfrm>
            <a:off x="8775700" y="3930650"/>
            <a:ext cx="1212851" cy="500029"/>
            <a:chOff x="8775700" y="3930650"/>
            <a:chExt cx="1212851" cy="500029"/>
          </a:xfrm>
        </p:grpSpPr>
        <p:sp>
          <p:nvSpPr>
            <p:cNvPr id="921" name="Google Shape;921;g314a3168635_0_157"/>
            <p:cNvSpPr/>
            <p:nvPr/>
          </p:nvSpPr>
          <p:spPr>
            <a:xfrm>
              <a:off x="8775700" y="3930650"/>
              <a:ext cx="107951" cy="500029"/>
            </a:xfrm>
            <a:custGeom>
              <a:rect b="b" l="l" r="r" t="t"/>
              <a:pathLst>
                <a:path extrusionOk="0" h="500029" w="107951">
                  <a:moveTo>
                    <a:pt x="107950" y="0"/>
                  </a:moveTo>
                  <a:lnTo>
                    <a:pt x="107950" y="0"/>
                  </a:lnTo>
                  <a:lnTo>
                    <a:pt x="93644" y="14306"/>
                  </a:lnTo>
                  <a:lnTo>
                    <a:pt x="91008" y="20704"/>
                  </a:lnTo>
                  <a:lnTo>
                    <a:pt x="84059" y="49621"/>
                  </a:lnTo>
                  <a:lnTo>
                    <a:pt x="81810" y="60154"/>
                  </a:lnTo>
                  <a:lnTo>
                    <a:pt x="70749" y="91793"/>
                  </a:lnTo>
                  <a:lnTo>
                    <a:pt x="61561" y="121692"/>
                  </a:lnTo>
                  <a:lnTo>
                    <a:pt x="57228" y="141339"/>
                  </a:lnTo>
                  <a:lnTo>
                    <a:pt x="53656" y="165122"/>
                  </a:lnTo>
                  <a:lnTo>
                    <a:pt x="52069" y="187453"/>
                  </a:lnTo>
                  <a:lnTo>
                    <a:pt x="51364" y="211018"/>
                  </a:lnTo>
                  <a:lnTo>
                    <a:pt x="50967" y="242440"/>
                  </a:lnTo>
                  <a:lnTo>
                    <a:pt x="48968" y="267038"/>
                  </a:lnTo>
                  <a:lnTo>
                    <a:pt x="45343" y="297262"/>
                  </a:lnTo>
                  <a:lnTo>
                    <a:pt x="40262" y="323616"/>
                  </a:lnTo>
                  <a:lnTo>
                    <a:pt x="36646" y="349203"/>
                  </a:lnTo>
                  <a:lnTo>
                    <a:pt x="31319" y="372049"/>
                  </a:lnTo>
                  <a:lnTo>
                    <a:pt x="25273" y="397397"/>
                  </a:lnTo>
                  <a:lnTo>
                    <a:pt x="19164" y="427086"/>
                  </a:lnTo>
                  <a:lnTo>
                    <a:pt x="11258" y="458062"/>
                  </a:lnTo>
                  <a:lnTo>
                    <a:pt x="1755" y="482676"/>
                  </a:lnTo>
                  <a:lnTo>
                    <a:pt x="103" y="500028"/>
                  </a:lnTo>
                  <a:lnTo>
                    <a:pt x="0" y="495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g314a3168635_0_157"/>
            <p:cNvSpPr/>
            <p:nvPr/>
          </p:nvSpPr>
          <p:spPr>
            <a:xfrm>
              <a:off x="8972550" y="3987800"/>
              <a:ext cx="25401" cy="298451"/>
            </a:xfrm>
            <a:custGeom>
              <a:rect b="b" l="l" r="r" t="t"/>
              <a:pathLst>
                <a:path extrusionOk="0" h="298451" w="25401">
                  <a:moveTo>
                    <a:pt x="0" y="0"/>
                  </a:moveTo>
                  <a:lnTo>
                    <a:pt x="0" y="0"/>
                  </a:lnTo>
                  <a:lnTo>
                    <a:pt x="0" y="27630"/>
                  </a:lnTo>
                  <a:lnTo>
                    <a:pt x="0" y="56336"/>
                  </a:lnTo>
                  <a:lnTo>
                    <a:pt x="4365" y="83095"/>
                  </a:lnTo>
                  <a:lnTo>
                    <a:pt x="6468" y="108033"/>
                  </a:lnTo>
                  <a:lnTo>
                    <a:pt x="9460" y="129859"/>
                  </a:lnTo>
                  <a:lnTo>
                    <a:pt x="11259" y="153670"/>
                  </a:lnTo>
                  <a:lnTo>
                    <a:pt x="14154" y="185232"/>
                  </a:lnTo>
                  <a:lnTo>
                    <a:pt x="19481" y="213633"/>
                  </a:lnTo>
                  <a:lnTo>
                    <a:pt x="23646" y="245097"/>
                  </a:lnTo>
                  <a:lnTo>
                    <a:pt x="24880" y="270412"/>
                  </a:lnTo>
                  <a:lnTo>
                    <a:pt x="25400" y="298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g314a3168635_0_157"/>
            <p:cNvSpPr/>
            <p:nvPr/>
          </p:nvSpPr>
          <p:spPr>
            <a:xfrm>
              <a:off x="8992660" y="4133850"/>
              <a:ext cx="62441" cy="137702"/>
            </a:xfrm>
            <a:custGeom>
              <a:rect b="b" l="l" r="r" t="t"/>
              <a:pathLst>
                <a:path extrusionOk="0" h="137702" w="62441">
                  <a:moveTo>
                    <a:pt x="43390" y="0"/>
                  </a:moveTo>
                  <a:lnTo>
                    <a:pt x="43390" y="0"/>
                  </a:lnTo>
                  <a:lnTo>
                    <a:pt x="40019" y="0"/>
                  </a:lnTo>
                  <a:lnTo>
                    <a:pt x="36483" y="3763"/>
                  </a:lnTo>
                  <a:lnTo>
                    <a:pt x="17385" y="34519"/>
                  </a:lnTo>
                  <a:lnTo>
                    <a:pt x="4308" y="62793"/>
                  </a:lnTo>
                  <a:lnTo>
                    <a:pt x="0" y="88760"/>
                  </a:lnTo>
                  <a:lnTo>
                    <a:pt x="1032" y="114272"/>
                  </a:lnTo>
                  <a:lnTo>
                    <a:pt x="2451" y="120632"/>
                  </a:lnTo>
                  <a:lnTo>
                    <a:pt x="7791" y="129579"/>
                  </a:lnTo>
                  <a:lnTo>
                    <a:pt x="11190" y="132953"/>
                  </a:lnTo>
                  <a:lnTo>
                    <a:pt x="18731" y="136701"/>
                  </a:lnTo>
                  <a:lnTo>
                    <a:pt x="22718" y="137701"/>
                  </a:lnTo>
                  <a:lnTo>
                    <a:pt x="30910" y="136930"/>
                  </a:lnTo>
                  <a:lnTo>
                    <a:pt x="39256" y="133530"/>
                  </a:lnTo>
                  <a:lnTo>
                    <a:pt x="62440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g314a3168635_0_157"/>
            <p:cNvSpPr/>
            <p:nvPr/>
          </p:nvSpPr>
          <p:spPr>
            <a:xfrm>
              <a:off x="9086850" y="4188686"/>
              <a:ext cx="180623" cy="87535"/>
            </a:xfrm>
            <a:custGeom>
              <a:rect b="b" l="l" r="r" t="t"/>
              <a:pathLst>
                <a:path extrusionOk="0" h="87535" w="180623">
                  <a:moveTo>
                    <a:pt x="0" y="59464"/>
                  </a:moveTo>
                  <a:lnTo>
                    <a:pt x="0" y="59464"/>
                  </a:lnTo>
                  <a:lnTo>
                    <a:pt x="0" y="62835"/>
                  </a:lnTo>
                  <a:lnTo>
                    <a:pt x="5957" y="84521"/>
                  </a:lnTo>
                  <a:lnTo>
                    <a:pt x="6176" y="87534"/>
                  </a:lnTo>
                  <a:lnTo>
                    <a:pt x="6235" y="87349"/>
                  </a:lnTo>
                  <a:lnTo>
                    <a:pt x="6272" y="86521"/>
                  </a:lnTo>
                  <a:lnTo>
                    <a:pt x="11364" y="69386"/>
                  </a:lnTo>
                  <a:lnTo>
                    <a:pt x="17593" y="40049"/>
                  </a:lnTo>
                  <a:lnTo>
                    <a:pt x="25531" y="18705"/>
                  </a:lnTo>
                  <a:lnTo>
                    <a:pt x="29691" y="13127"/>
                  </a:lnTo>
                  <a:lnTo>
                    <a:pt x="49940" y="0"/>
                  </a:lnTo>
                  <a:lnTo>
                    <a:pt x="53049" y="66"/>
                  </a:lnTo>
                  <a:lnTo>
                    <a:pt x="55827" y="1521"/>
                  </a:lnTo>
                  <a:lnTo>
                    <a:pt x="68727" y="13995"/>
                  </a:lnTo>
                  <a:lnTo>
                    <a:pt x="72878" y="21852"/>
                  </a:lnTo>
                  <a:lnTo>
                    <a:pt x="82816" y="51833"/>
                  </a:lnTo>
                  <a:lnTo>
                    <a:pt x="91068" y="66423"/>
                  </a:lnTo>
                  <a:lnTo>
                    <a:pt x="93169" y="67631"/>
                  </a:lnTo>
                  <a:lnTo>
                    <a:pt x="95272" y="67731"/>
                  </a:lnTo>
                  <a:lnTo>
                    <a:pt x="100350" y="66193"/>
                  </a:lnTo>
                  <a:lnTo>
                    <a:pt x="102763" y="51386"/>
                  </a:lnTo>
                  <a:lnTo>
                    <a:pt x="108232" y="42703"/>
                  </a:lnTo>
                  <a:lnTo>
                    <a:pt x="110960" y="40529"/>
                  </a:lnTo>
                  <a:lnTo>
                    <a:pt x="113485" y="39785"/>
                  </a:lnTo>
                  <a:lnTo>
                    <a:pt x="115873" y="39995"/>
                  </a:lnTo>
                  <a:lnTo>
                    <a:pt x="120408" y="42109"/>
                  </a:lnTo>
                  <a:lnTo>
                    <a:pt x="150106" y="69187"/>
                  </a:lnTo>
                  <a:lnTo>
                    <a:pt x="154438" y="70841"/>
                  </a:lnTo>
                  <a:lnTo>
                    <a:pt x="156580" y="70577"/>
                  </a:lnTo>
                  <a:lnTo>
                    <a:pt x="160843" y="68401"/>
                  </a:lnTo>
                  <a:lnTo>
                    <a:pt x="167209" y="63210"/>
                  </a:lnTo>
                  <a:lnTo>
                    <a:pt x="179917" y="42116"/>
                  </a:lnTo>
                  <a:lnTo>
                    <a:pt x="180622" y="38727"/>
                  </a:lnTo>
                  <a:lnTo>
                    <a:pt x="180387" y="35762"/>
                  </a:lnTo>
                  <a:lnTo>
                    <a:pt x="173071" y="19340"/>
                  </a:lnTo>
                  <a:lnTo>
                    <a:pt x="169113" y="13880"/>
                  </a:lnTo>
                  <a:lnTo>
                    <a:pt x="165003" y="10982"/>
                  </a:lnTo>
                  <a:lnTo>
                    <a:pt x="162918" y="10209"/>
                  </a:lnTo>
                  <a:lnTo>
                    <a:pt x="160824" y="10400"/>
                  </a:lnTo>
                  <a:lnTo>
                    <a:pt x="156613" y="12493"/>
                  </a:lnTo>
                  <a:lnTo>
                    <a:pt x="155209" y="14039"/>
                  </a:lnTo>
                  <a:lnTo>
                    <a:pt x="153649" y="17638"/>
                  </a:lnTo>
                  <a:lnTo>
                    <a:pt x="152400" y="2771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g314a3168635_0_157"/>
            <p:cNvSpPr/>
            <p:nvPr/>
          </p:nvSpPr>
          <p:spPr>
            <a:xfrm>
              <a:off x="9328150" y="4159250"/>
              <a:ext cx="101601" cy="92801"/>
            </a:xfrm>
            <a:custGeom>
              <a:rect b="b" l="l" r="r" t="t"/>
              <a:pathLst>
                <a:path extrusionOk="0" h="92801" w="101601">
                  <a:moveTo>
                    <a:pt x="0" y="25400"/>
                  </a:moveTo>
                  <a:lnTo>
                    <a:pt x="0" y="25400"/>
                  </a:lnTo>
                  <a:lnTo>
                    <a:pt x="706" y="42006"/>
                  </a:lnTo>
                  <a:lnTo>
                    <a:pt x="7841" y="70845"/>
                  </a:lnTo>
                  <a:lnTo>
                    <a:pt x="15110" y="86980"/>
                  </a:lnTo>
                  <a:lnTo>
                    <a:pt x="19181" y="91574"/>
                  </a:lnTo>
                  <a:lnTo>
                    <a:pt x="21254" y="92800"/>
                  </a:lnTo>
                  <a:lnTo>
                    <a:pt x="23341" y="92206"/>
                  </a:lnTo>
                  <a:lnTo>
                    <a:pt x="42335" y="72731"/>
                  </a:lnTo>
                  <a:lnTo>
                    <a:pt x="46567" y="71131"/>
                  </a:lnTo>
                  <a:lnTo>
                    <a:pt x="74083" y="69151"/>
                  </a:lnTo>
                  <a:lnTo>
                    <a:pt x="82550" y="62944"/>
                  </a:lnTo>
                  <a:lnTo>
                    <a:pt x="84667" y="61013"/>
                  </a:lnTo>
                  <a:lnTo>
                    <a:pt x="87018" y="55104"/>
                  </a:lnTo>
                  <a:lnTo>
                    <a:pt x="88769" y="48479"/>
                  </a:lnTo>
                  <a:lnTo>
                    <a:pt x="97627" y="26122"/>
                  </a:lnTo>
                  <a:lnTo>
                    <a:pt x="1016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g314a3168635_0_157"/>
            <p:cNvSpPr/>
            <p:nvPr/>
          </p:nvSpPr>
          <p:spPr>
            <a:xfrm>
              <a:off x="9455150" y="4000500"/>
              <a:ext cx="139701" cy="241242"/>
            </a:xfrm>
            <a:custGeom>
              <a:rect b="b" l="l" r="r" t="t"/>
              <a:pathLst>
                <a:path extrusionOk="0" h="241242" w="139701">
                  <a:moveTo>
                    <a:pt x="0" y="0"/>
                  </a:moveTo>
                  <a:lnTo>
                    <a:pt x="0" y="0"/>
                  </a:lnTo>
                  <a:lnTo>
                    <a:pt x="0" y="29493"/>
                  </a:lnTo>
                  <a:lnTo>
                    <a:pt x="3373" y="56704"/>
                  </a:lnTo>
                  <a:lnTo>
                    <a:pt x="10126" y="86826"/>
                  </a:lnTo>
                  <a:lnTo>
                    <a:pt x="14073" y="113890"/>
                  </a:lnTo>
                  <a:lnTo>
                    <a:pt x="21437" y="142990"/>
                  </a:lnTo>
                  <a:lnTo>
                    <a:pt x="27598" y="174306"/>
                  </a:lnTo>
                  <a:lnTo>
                    <a:pt x="35294" y="203947"/>
                  </a:lnTo>
                  <a:lnTo>
                    <a:pt x="37731" y="233681"/>
                  </a:lnTo>
                  <a:lnTo>
                    <a:pt x="38560" y="236221"/>
                  </a:lnTo>
                  <a:lnTo>
                    <a:pt x="39817" y="237914"/>
                  </a:lnTo>
                  <a:lnTo>
                    <a:pt x="43535" y="240631"/>
                  </a:lnTo>
                  <a:lnTo>
                    <a:pt x="53207" y="241241"/>
                  </a:lnTo>
                  <a:lnTo>
                    <a:pt x="57278" y="239392"/>
                  </a:lnTo>
                  <a:lnTo>
                    <a:pt x="59354" y="237912"/>
                  </a:lnTo>
                  <a:lnTo>
                    <a:pt x="80811" y="231839"/>
                  </a:lnTo>
                  <a:lnTo>
                    <a:pt x="87186" y="226276"/>
                  </a:lnTo>
                  <a:lnTo>
                    <a:pt x="109084" y="202201"/>
                  </a:lnTo>
                  <a:lnTo>
                    <a:pt x="111983" y="193584"/>
                  </a:lnTo>
                  <a:lnTo>
                    <a:pt x="119124" y="163489"/>
                  </a:lnTo>
                  <a:lnTo>
                    <a:pt x="119265" y="152390"/>
                  </a:lnTo>
                  <a:lnTo>
                    <a:pt x="115094" y="136136"/>
                  </a:lnTo>
                  <a:lnTo>
                    <a:pt x="111165" y="130804"/>
                  </a:lnTo>
                  <a:lnTo>
                    <a:pt x="107497" y="128691"/>
                  </a:lnTo>
                  <a:lnTo>
                    <a:pt x="105531" y="128127"/>
                  </a:lnTo>
                  <a:lnTo>
                    <a:pt x="99585" y="129383"/>
                  </a:lnTo>
                  <a:lnTo>
                    <a:pt x="96023" y="130705"/>
                  </a:lnTo>
                  <a:lnTo>
                    <a:pt x="90184" y="135937"/>
                  </a:lnTo>
                  <a:lnTo>
                    <a:pt x="82931" y="148698"/>
                  </a:lnTo>
                  <a:lnTo>
                    <a:pt x="78194" y="164004"/>
                  </a:lnTo>
                  <a:lnTo>
                    <a:pt x="77791" y="174490"/>
                  </a:lnTo>
                  <a:lnTo>
                    <a:pt x="85155" y="205604"/>
                  </a:lnTo>
                  <a:lnTo>
                    <a:pt x="94533" y="219591"/>
                  </a:lnTo>
                  <a:lnTo>
                    <a:pt x="100340" y="224596"/>
                  </a:lnTo>
                  <a:lnTo>
                    <a:pt x="102877" y="225931"/>
                  </a:lnTo>
                  <a:lnTo>
                    <a:pt x="105273" y="225409"/>
                  </a:lnTo>
                  <a:lnTo>
                    <a:pt x="117952" y="216315"/>
                  </a:lnTo>
                  <a:lnTo>
                    <a:pt x="127212" y="211146"/>
                  </a:lnTo>
                  <a:lnTo>
                    <a:pt x="139700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g314a3168635_0_157"/>
            <p:cNvSpPr/>
            <p:nvPr/>
          </p:nvSpPr>
          <p:spPr>
            <a:xfrm>
              <a:off x="9620917" y="3975100"/>
              <a:ext cx="81851" cy="266425"/>
            </a:xfrm>
            <a:custGeom>
              <a:rect b="b" l="l" r="r" t="t"/>
              <a:pathLst>
                <a:path extrusionOk="0" h="266425" w="81851">
                  <a:moveTo>
                    <a:pt x="24733" y="0"/>
                  </a:moveTo>
                  <a:lnTo>
                    <a:pt x="24733" y="0"/>
                  </a:lnTo>
                  <a:lnTo>
                    <a:pt x="25438" y="23087"/>
                  </a:lnTo>
                  <a:lnTo>
                    <a:pt x="29803" y="51761"/>
                  </a:lnTo>
                  <a:lnTo>
                    <a:pt x="37597" y="83367"/>
                  </a:lnTo>
                  <a:lnTo>
                    <a:pt x="42561" y="113207"/>
                  </a:lnTo>
                  <a:lnTo>
                    <a:pt x="48611" y="143848"/>
                  </a:lnTo>
                  <a:lnTo>
                    <a:pt x="56601" y="171015"/>
                  </a:lnTo>
                  <a:lnTo>
                    <a:pt x="64973" y="196764"/>
                  </a:lnTo>
                  <a:lnTo>
                    <a:pt x="73422" y="222938"/>
                  </a:lnTo>
                  <a:lnTo>
                    <a:pt x="80002" y="250791"/>
                  </a:lnTo>
                  <a:lnTo>
                    <a:pt x="81850" y="266424"/>
                  </a:lnTo>
                  <a:lnTo>
                    <a:pt x="81175" y="239966"/>
                  </a:lnTo>
                  <a:lnTo>
                    <a:pt x="69019" y="212368"/>
                  </a:lnTo>
                  <a:lnTo>
                    <a:pt x="66956" y="209312"/>
                  </a:lnTo>
                  <a:lnTo>
                    <a:pt x="59022" y="204035"/>
                  </a:lnTo>
                  <a:lnTo>
                    <a:pt x="43421" y="198269"/>
                  </a:lnTo>
                  <a:lnTo>
                    <a:pt x="25723" y="200642"/>
                  </a:lnTo>
                  <a:lnTo>
                    <a:pt x="16237" y="205826"/>
                  </a:lnTo>
                  <a:lnTo>
                    <a:pt x="6927" y="216678"/>
                  </a:lnTo>
                  <a:lnTo>
                    <a:pt x="1583" y="226949"/>
                  </a:lnTo>
                  <a:lnTo>
                    <a:pt x="0" y="238224"/>
                  </a:lnTo>
                  <a:lnTo>
                    <a:pt x="335" y="246988"/>
                  </a:lnTo>
                  <a:lnTo>
                    <a:pt x="1413" y="249326"/>
                  </a:lnTo>
                  <a:lnTo>
                    <a:pt x="2834" y="250884"/>
                  </a:lnTo>
                  <a:lnTo>
                    <a:pt x="10062" y="252615"/>
                  </a:lnTo>
                  <a:lnTo>
                    <a:pt x="31948" y="253726"/>
                  </a:lnTo>
                  <a:lnTo>
                    <a:pt x="35893" y="253112"/>
                  </a:lnTo>
                  <a:lnTo>
                    <a:pt x="38524" y="251997"/>
                  </a:lnTo>
                  <a:lnTo>
                    <a:pt x="43783" y="247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g314a3168635_0_157"/>
            <p:cNvSpPr/>
            <p:nvPr/>
          </p:nvSpPr>
          <p:spPr>
            <a:xfrm>
              <a:off x="9734550" y="4121150"/>
              <a:ext cx="95059" cy="285286"/>
            </a:xfrm>
            <a:custGeom>
              <a:rect b="b" l="l" r="r" t="t"/>
              <a:pathLst>
                <a:path extrusionOk="0" h="285286" w="95059">
                  <a:moveTo>
                    <a:pt x="63500" y="0"/>
                  </a:moveTo>
                  <a:lnTo>
                    <a:pt x="63500" y="0"/>
                  </a:lnTo>
                  <a:lnTo>
                    <a:pt x="35954" y="705"/>
                  </a:lnTo>
                  <a:lnTo>
                    <a:pt x="28135" y="5069"/>
                  </a:lnTo>
                  <a:lnTo>
                    <a:pt x="23559" y="8838"/>
                  </a:lnTo>
                  <a:lnTo>
                    <a:pt x="17015" y="21668"/>
                  </a:lnTo>
                  <a:lnTo>
                    <a:pt x="13978" y="42247"/>
                  </a:lnTo>
                  <a:lnTo>
                    <a:pt x="18023" y="73073"/>
                  </a:lnTo>
                  <a:lnTo>
                    <a:pt x="23607" y="88052"/>
                  </a:lnTo>
                  <a:lnTo>
                    <a:pt x="27660" y="92051"/>
                  </a:lnTo>
                  <a:lnTo>
                    <a:pt x="30435" y="92412"/>
                  </a:lnTo>
                  <a:lnTo>
                    <a:pt x="37281" y="90931"/>
                  </a:lnTo>
                  <a:lnTo>
                    <a:pt x="45027" y="84158"/>
                  </a:lnTo>
                  <a:lnTo>
                    <a:pt x="58126" y="65934"/>
                  </a:lnTo>
                  <a:lnTo>
                    <a:pt x="69699" y="37584"/>
                  </a:lnTo>
                  <a:lnTo>
                    <a:pt x="75948" y="8955"/>
                  </a:lnTo>
                  <a:lnTo>
                    <a:pt x="80556" y="36354"/>
                  </a:lnTo>
                  <a:lnTo>
                    <a:pt x="82665" y="61179"/>
                  </a:lnTo>
                  <a:lnTo>
                    <a:pt x="86739" y="88134"/>
                  </a:lnTo>
                  <a:lnTo>
                    <a:pt x="88965" y="119482"/>
                  </a:lnTo>
                  <a:lnTo>
                    <a:pt x="93800" y="146028"/>
                  </a:lnTo>
                  <a:lnTo>
                    <a:pt x="95058" y="174844"/>
                  </a:lnTo>
                  <a:lnTo>
                    <a:pt x="94488" y="200521"/>
                  </a:lnTo>
                  <a:lnTo>
                    <a:pt x="90212" y="229195"/>
                  </a:lnTo>
                  <a:lnTo>
                    <a:pt x="89774" y="233230"/>
                  </a:lnTo>
                  <a:lnTo>
                    <a:pt x="79639" y="253503"/>
                  </a:lnTo>
                  <a:lnTo>
                    <a:pt x="64536" y="271565"/>
                  </a:lnTo>
                  <a:lnTo>
                    <a:pt x="52596" y="280450"/>
                  </a:lnTo>
                  <a:lnTo>
                    <a:pt x="40124" y="284179"/>
                  </a:lnTo>
                  <a:lnTo>
                    <a:pt x="30859" y="285285"/>
                  </a:lnTo>
                  <a:lnTo>
                    <a:pt x="24064" y="281780"/>
                  </a:lnTo>
                  <a:lnTo>
                    <a:pt x="11574" y="271404"/>
                  </a:lnTo>
                  <a:lnTo>
                    <a:pt x="4528" y="257981"/>
                  </a:lnTo>
                  <a:lnTo>
                    <a:pt x="0" y="222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g314a3168635_0_157"/>
            <p:cNvSpPr/>
            <p:nvPr/>
          </p:nvSpPr>
          <p:spPr>
            <a:xfrm>
              <a:off x="9861550" y="4155141"/>
              <a:ext cx="127001" cy="129351"/>
            </a:xfrm>
            <a:custGeom>
              <a:rect b="b" l="l" r="r" t="t"/>
              <a:pathLst>
                <a:path extrusionOk="0" h="129351" w="127001">
                  <a:moveTo>
                    <a:pt x="0" y="48559"/>
                  </a:moveTo>
                  <a:lnTo>
                    <a:pt x="0" y="48559"/>
                  </a:lnTo>
                  <a:lnTo>
                    <a:pt x="26889" y="52923"/>
                  </a:lnTo>
                  <a:lnTo>
                    <a:pt x="36175" y="54026"/>
                  </a:lnTo>
                  <a:lnTo>
                    <a:pt x="39639" y="52909"/>
                  </a:lnTo>
                  <a:lnTo>
                    <a:pt x="45370" y="47905"/>
                  </a:lnTo>
                  <a:lnTo>
                    <a:pt x="59162" y="25032"/>
                  </a:lnTo>
                  <a:lnTo>
                    <a:pt x="62216" y="15875"/>
                  </a:lnTo>
                  <a:lnTo>
                    <a:pt x="61047" y="9103"/>
                  </a:lnTo>
                  <a:lnTo>
                    <a:pt x="59748" y="5322"/>
                  </a:lnTo>
                  <a:lnTo>
                    <a:pt x="56766" y="2801"/>
                  </a:lnTo>
                  <a:lnTo>
                    <a:pt x="47807" y="0"/>
                  </a:lnTo>
                  <a:lnTo>
                    <a:pt x="38652" y="636"/>
                  </a:lnTo>
                  <a:lnTo>
                    <a:pt x="29877" y="3977"/>
                  </a:lnTo>
                  <a:lnTo>
                    <a:pt x="17007" y="14496"/>
                  </a:lnTo>
                  <a:lnTo>
                    <a:pt x="5665" y="30000"/>
                  </a:lnTo>
                  <a:lnTo>
                    <a:pt x="1680" y="44549"/>
                  </a:lnTo>
                  <a:lnTo>
                    <a:pt x="1203" y="61952"/>
                  </a:lnTo>
                  <a:lnTo>
                    <a:pt x="8905" y="93100"/>
                  </a:lnTo>
                  <a:lnTo>
                    <a:pt x="14777" y="101987"/>
                  </a:lnTo>
                  <a:lnTo>
                    <a:pt x="35551" y="120166"/>
                  </a:lnTo>
                  <a:lnTo>
                    <a:pt x="56080" y="127553"/>
                  </a:lnTo>
                  <a:lnTo>
                    <a:pt x="74473" y="129350"/>
                  </a:lnTo>
                  <a:lnTo>
                    <a:pt x="82017" y="127270"/>
                  </a:lnTo>
                  <a:lnTo>
                    <a:pt x="111439" y="110673"/>
                  </a:lnTo>
                  <a:lnTo>
                    <a:pt x="127000" y="9935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0" name="Google Shape;930;g314a3168635_0_157"/>
          <p:cNvGrpSpPr/>
          <p:nvPr/>
        </p:nvGrpSpPr>
        <p:grpSpPr>
          <a:xfrm>
            <a:off x="5328756" y="4515905"/>
            <a:ext cx="405145" cy="334445"/>
            <a:chOff x="5328756" y="4515905"/>
            <a:chExt cx="405145" cy="334445"/>
          </a:xfrm>
        </p:grpSpPr>
        <p:sp>
          <p:nvSpPr>
            <p:cNvPr id="931" name="Google Shape;931;g314a3168635_0_157"/>
            <p:cNvSpPr/>
            <p:nvPr/>
          </p:nvSpPr>
          <p:spPr>
            <a:xfrm>
              <a:off x="5328756" y="4515905"/>
              <a:ext cx="166184" cy="138604"/>
            </a:xfrm>
            <a:custGeom>
              <a:rect b="b" l="l" r="r" t="t"/>
              <a:pathLst>
                <a:path extrusionOk="0" h="138604" w="166184">
                  <a:moveTo>
                    <a:pt x="36994" y="113245"/>
                  </a:moveTo>
                  <a:lnTo>
                    <a:pt x="36994" y="113245"/>
                  </a:lnTo>
                  <a:lnTo>
                    <a:pt x="36994" y="119333"/>
                  </a:lnTo>
                  <a:lnTo>
                    <a:pt x="40364" y="119517"/>
                  </a:lnTo>
                  <a:lnTo>
                    <a:pt x="43902" y="115798"/>
                  </a:lnTo>
                  <a:lnTo>
                    <a:pt x="48549" y="108653"/>
                  </a:lnTo>
                  <a:lnTo>
                    <a:pt x="51531" y="80302"/>
                  </a:lnTo>
                  <a:lnTo>
                    <a:pt x="54038" y="71793"/>
                  </a:lnTo>
                  <a:lnTo>
                    <a:pt x="55868" y="42526"/>
                  </a:lnTo>
                  <a:lnTo>
                    <a:pt x="55966" y="36423"/>
                  </a:lnTo>
                  <a:lnTo>
                    <a:pt x="59772" y="29478"/>
                  </a:lnTo>
                  <a:lnTo>
                    <a:pt x="74961" y="11925"/>
                  </a:lnTo>
                  <a:lnTo>
                    <a:pt x="80444" y="8242"/>
                  </a:lnTo>
                  <a:lnTo>
                    <a:pt x="101670" y="0"/>
                  </a:lnTo>
                  <a:lnTo>
                    <a:pt x="104100" y="354"/>
                  </a:lnTo>
                  <a:lnTo>
                    <a:pt x="115228" y="4506"/>
                  </a:lnTo>
                  <a:lnTo>
                    <a:pt x="119507" y="8707"/>
                  </a:lnTo>
                  <a:lnTo>
                    <a:pt x="123055" y="14573"/>
                  </a:lnTo>
                  <a:lnTo>
                    <a:pt x="128891" y="33032"/>
                  </a:lnTo>
                  <a:lnTo>
                    <a:pt x="128872" y="42553"/>
                  </a:lnTo>
                  <a:lnTo>
                    <a:pt x="126156" y="72484"/>
                  </a:lnTo>
                  <a:lnTo>
                    <a:pt x="125928" y="101475"/>
                  </a:lnTo>
                  <a:lnTo>
                    <a:pt x="125896" y="133111"/>
                  </a:lnTo>
                  <a:lnTo>
                    <a:pt x="125894" y="138159"/>
                  </a:lnTo>
                  <a:lnTo>
                    <a:pt x="113684" y="138603"/>
                  </a:lnTo>
                  <a:lnTo>
                    <a:pt x="85141" y="124825"/>
                  </a:lnTo>
                  <a:lnTo>
                    <a:pt x="56774" y="108791"/>
                  </a:lnTo>
                  <a:lnTo>
                    <a:pt x="26846" y="86963"/>
                  </a:lnTo>
                  <a:lnTo>
                    <a:pt x="10974" y="73142"/>
                  </a:lnTo>
                  <a:lnTo>
                    <a:pt x="0" y="57436"/>
                  </a:lnTo>
                  <a:lnTo>
                    <a:pt x="2593" y="49750"/>
                  </a:lnTo>
                  <a:lnTo>
                    <a:pt x="4182" y="47632"/>
                  </a:lnTo>
                  <a:lnTo>
                    <a:pt x="7830" y="45278"/>
                  </a:lnTo>
                  <a:lnTo>
                    <a:pt x="38728" y="36736"/>
                  </a:lnTo>
                  <a:lnTo>
                    <a:pt x="64461" y="31888"/>
                  </a:lnTo>
                  <a:lnTo>
                    <a:pt x="92567" y="36000"/>
                  </a:lnTo>
                  <a:lnTo>
                    <a:pt x="119232" y="43606"/>
                  </a:lnTo>
                  <a:lnTo>
                    <a:pt x="143801" y="49206"/>
                  </a:lnTo>
                  <a:lnTo>
                    <a:pt x="149375" y="50211"/>
                  </a:lnTo>
                  <a:lnTo>
                    <a:pt x="159741" y="54744"/>
                  </a:lnTo>
                  <a:lnTo>
                    <a:pt x="165161" y="58552"/>
                  </a:lnTo>
                  <a:lnTo>
                    <a:pt x="166183" y="59849"/>
                  </a:lnTo>
                  <a:lnTo>
                    <a:pt x="166159" y="60714"/>
                  </a:lnTo>
                  <a:lnTo>
                    <a:pt x="146444" y="76649"/>
                  </a:lnTo>
                  <a:lnTo>
                    <a:pt x="115502" y="85608"/>
                  </a:lnTo>
                  <a:lnTo>
                    <a:pt x="87126" y="92290"/>
                  </a:lnTo>
                  <a:lnTo>
                    <a:pt x="59191" y="95908"/>
                  </a:lnTo>
                  <a:lnTo>
                    <a:pt x="50627" y="99171"/>
                  </a:lnTo>
                  <a:lnTo>
                    <a:pt x="48199" y="99629"/>
                  </a:lnTo>
                  <a:lnTo>
                    <a:pt x="47286" y="100640"/>
                  </a:lnTo>
                  <a:lnTo>
                    <a:pt x="47383" y="102019"/>
                  </a:lnTo>
                  <a:lnTo>
                    <a:pt x="49694" y="10689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g314a3168635_0_157"/>
            <p:cNvSpPr/>
            <p:nvPr/>
          </p:nvSpPr>
          <p:spPr>
            <a:xfrm>
              <a:off x="5527044" y="4725498"/>
              <a:ext cx="206857" cy="124852"/>
            </a:xfrm>
            <a:custGeom>
              <a:rect b="b" l="l" r="r" t="t"/>
              <a:pathLst>
                <a:path extrusionOk="0" h="124852" w="206857">
                  <a:moveTo>
                    <a:pt x="54606" y="113202"/>
                  </a:moveTo>
                  <a:lnTo>
                    <a:pt x="54606" y="113202"/>
                  </a:lnTo>
                  <a:lnTo>
                    <a:pt x="55311" y="84951"/>
                  </a:lnTo>
                  <a:lnTo>
                    <a:pt x="67471" y="54128"/>
                  </a:lnTo>
                  <a:lnTo>
                    <a:pt x="73704" y="40194"/>
                  </a:lnTo>
                  <a:lnTo>
                    <a:pt x="91847" y="13534"/>
                  </a:lnTo>
                  <a:lnTo>
                    <a:pt x="97733" y="8934"/>
                  </a:lnTo>
                  <a:lnTo>
                    <a:pt x="114535" y="1373"/>
                  </a:lnTo>
                  <a:lnTo>
                    <a:pt x="122633" y="0"/>
                  </a:lnTo>
                  <a:lnTo>
                    <a:pt x="129056" y="1272"/>
                  </a:lnTo>
                  <a:lnTo>
                    <a:pt x="131755" y="2598"/>
                  </a:lnTo>
                  <a:lnTo>
                    <a:pt x="133556" y="4188"/>
                  </a:lnTo>
                  <a:lnTo>
                    <a:pt x="135556" y="7838"/>
                  </a:lnTo>
                  <a:lnTo>
                    <a:pt x="137015" y="28948"/>
                  </a:lnTo>
                  <a:lnTo>
                    <a:pt x="132764" y="54984"/>
                  </a:lnTo>
                  <a:lnTo>
                    <a:pt x="131063" y="84290"/>
                  </a:lnTo>
                  <a:lnTo>
                    <a:pt x="136584" y="115224"/>
                  </a:lnTo>
                  <a:lnTo>
                    <a:pt x="137080" y="122353"/>
                  </a:lnTo>
                  <a:lnTo>
                    <a:pt x="136401" y="123536"/>
                  </a:lnTo>
                  <a:lnTo>
                    <a:pt x="135241" y="124325"/>
                  </a:lnTo>
                  <a:lnTo>
                    <a:pt x="133762" y="124851"/>
                  </a:lnTo>
                  <a:lnTo>
                    <a:pt x="132071" y="124495"/>
                  </a:lnTo>
                  <a:lnTo>
                    <a:pt x="124287" y="120738"/>
                  </a:lnTo>
                  <a:lnTo>
                    <a:pt x="122228" y="120343"/>
                  </a:lnTo>
                  <a:lnTo>
                    <a:pt x="90678" y="98574"/>
                  </a:lnTo>
                  <a:lnTo>
                    <a:pt x="60844" y="79909"/>
                  </a:lnTo>
                  <a:lnTo>
                    <a:pt x="31911" y="58086"/>
                  </a:lnTo>
                  <a:lnTo>
                    <a:pt x="15442" y="42200"/>
                  </a:lnTo>
                  <a:lnTo>
                    <a:pt x="12506" y="35549"/>
                  </a:lnTo>
                  <a:lnTo>
                    <a:pt x="11723" y="31800"/>
                  </a:lnTo>
                  <a:lnTo>
                    <a:pt x="11906" y="29301"/>
                  </a:lnTo>
                  <a:lnTo>
                    <a:pt x="12734" y="27634"/>
                  </a:lnTo>
                  <a:lnTo>
                    <a:pt x="19151" y="23407"/>
                  </a:lnTo>
                  <a:lnTo>
                    <a:pt x="33657" y="14307"/>
                  </a:lnTo>
                  <a:lnTo>
                    <a:pt x="56168" y="11958"/>
                  </a:lnTo>
                  <a:lnTo>
                    <a:pt x="80860" y="15078"/>
                  </a:lnTo>
                  <a:lnTo>
                    <a:pt x="107012" y="18090"/>
                  </a:lnTo>
                  <a:lnTo>
                    <a:pt x="136010" y="24747"/>
                  </a:lnTo>
                  <a:lnTo>
                    <a:pt x="164390" y="34944"/>
                  </a:lnTo>
                  <a:lnTo>
                    <a:pt x="195042" y="47590"/>
                  </a:lnTo>
                  <a:lnTo>
                    <a:pt x="201219" y="51821"/>
                  </a:lnTo>
                  <a:lnTo>
                    <a:pt x="204434" y="56053"/>
                  </a:lnTo>
                  <a:lnTo>
                    <a:pt x="206498" y="61148"/>
                  </a:lnTo>
                  <a:lnTo>
                    <a:pt x="206856" y="65401"/>
                  </a:lnTo>
                  <a:lnTo>
                    <a:pt x="206200" y="66518"/>
                  </a:lnTo>
                  <a:lnTo>
                    <a:pt x="205057" y="67263"/>
                  </a:lnTo>
                  <a:lnTo>
                    <a:pt x="203591" y="67759"/>
                  </a:lnTo>
                  <a:lnTo>
                    <a:pt x="188980" y="77990"/>
                  </a:lnTo>
                  <a:lnTo>
                    <a:pt x="158080" y="87537"/>
                  </a:lnTo>
                  <a:lnTo>
                    <a:pt x="127806" y="96216"/>
                  </a:lnTo>
                  <a:lnTo>
                    <a:pt x="99656" y="99232"/>
                  </a:lnTo>
                  <a:lnTo>
                    <a:pt x="68973" y="100126"/>
                  </a:lnTo>
                  <a:lnTo>
                    <a:pt x="40912" y="100390"/>
                  </a:lnTo>
                  <a:lnTo>
                    <a:pt x="16283" y="101186"/>
                  </a:lnTo>
                  <a:lnTo>
                    <a:pt x="6764" y="103863"/>
                  </a:lnTo>
                  <a:lnTo>
                    <a:pt x="3661" y="105565"/>
                  </a:lnTo>
                  <a:lnTo>
                    <a:pt x="214" y="109338"/>
                  </a:lnTo>
                  <a:lnTo>
                    <a:pt x="0" y="111331"/>
                  </a:lnTo>
                  <a:lnTo>
                    <a:pt x="3806" y="11955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3" name="Google Shape;933;g314a3168635_0_157"/>
          <p:cNvGrpSpPr/>
          <p:nvPr/>
        </p:nvGrpSpPr>
        <p:grpSpPr>
          <a:xfrm>
            <a:off x="1708150" y="4559300"/>
            <a:ext cx="38101" cy="228601"/>
            <a:chOff x="1708150" y="4559300"/>
            <a:chExt cx="38101" cy="228601"/>
          </a:xfrm>
        </p:grpSpPr>
        <p:sp>
          <p:nvSpPr>
            <p:cNvPr id="934" name="Google Shape;934;g314a3168635_0_157"/>
            <p:cNvSpPr/>
            <p:nvPr/>
          </p:nvSpPr>
          <p:spPr>
            <a:xfrm>
              <a:off x="1708150" y="4559300"/>
              <a:ext cx="6351" cy="38101"/>
            </a:xfrm>
            <a:custGeom>
              <a:rect b="b" l="l" r="r" t="t"/>
              <a:pathLst>
                <a:path extrusionOk="0" h="38101" w="6351">
                  <a:moveTo>
                    <a:pt x="6350" y="0"/>
                  </a:moveTo>
                  <a:lnTo>
                    <a:pt x="6350" y="0"/>
                  </a:lnTo>
                  <a:lnTo>
                    <a:pt x="6350" y="31730"/>
                  </a:lnTo>
                  <a:lnTo>
                    <a:pt x="6350" y="33853"/>
                  </a:lnTo>
                  <a:lnTo>
                    <a:pt x="5644" y="35269"/>
                  </a:lnTo>
                  <a:lnTo>
                    <a:pt x="4469" y="36213"/>
                  </a:lnTo>
                  <a:lnTo>
                    <a:pt x="0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g314a3168635_0_157"/>
            <p:cNvSpPr/>
            <p:nvPr/>
          </p:nvSpPr>
          <p:spPr>
            <a:xfrm>
              <a:off x="1739900" y="478790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0" name="Google Shape;940;g314a3168635_0_201"/>
          <p:cNvGraphicFramePr/>
          <p:nvPr/>
        </p:nvGraphicFramePr>
        <p:xfrm>
          <a:off x="517358" y="56622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{EEB18003-859E-4C4F-9A59-33EFC8DC7770}</a:tableStyleId>
              </a:tblPr>
              <a:tblGrid>
                <a:gridCol w="2206125"/>
                <a:gridCol w="2206125"/>
                <a:gridCol w="2206125"/>
                <a:gridCol w="22061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 u="none" cap="none" strike="noStrike"/>
                        <a:t>鍾意</a:t>
                      </a:r>
                      <a:endParaRPr b="0"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/>
                        <a:t>To like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/>
                        <a:t>zung1 ji3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/>
                        <a:t>m4 zung1 ji3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識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know (a skill, a person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sik1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sik1</a:t>
                      </a:r>
                      <a:endParaRPr sz="20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知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know (information, news)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zi1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zi1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去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go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heoi3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heoi3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有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have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jau5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Mou5 (</a:t>
                      </a:r>
                      <a:r>
                        <a:rPr b="0" i="0" lang="en-US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冇)</a:t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要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want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jiu3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jiu3</a:t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講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speak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gong2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gong2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做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do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zou6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zou6</a:t>
                      </a:r>
                      <a:endParaRPr sz="20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941" name="Google Shape;941;g314a3168635_0_20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42" name="Google Shape;942;g314a3168635_0_2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whiteboard&#10;&#10;Description automatically generated" id="947" name="Google Shape;947;g314a3168635_0_2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315" y="0"/>
            <a:ext cx="622004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g314a3168635_0_20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49" name="Google Shape;949;g314a3168635_0_2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0" name="Google Shape;950;g314a3168635_0_207"/>
          <p:cNvGrpSpPr/>
          <p:nvPr/>
        </p:nvGrpSpPr>
        <p:grpSpPr>
          <a:xfrm>
            <a:off x="2425700" y="863600"/>
            <a:ext cx="438151" cy="330201"/>
            <a:chOff x="2425700" y="863600"/>
            <a:chExt cx="438151" cy="330201"/>
          </a:xfrm>
        </p:grpSpPr>
        <p:sp>
          <p:nvSpPr>
            <p:cNvPr id="951" name="Google Shape;951;g314a3168635_0_207"/>
            <p:cNvSpPr/>
            <p:nvPr/>
          </p:nvSpPr>
          <p:spPr>
            <a:xfrm>
              <a:off x="2425700" y="1041400"/>
              <a:ext cx="139701" cy="152401"/>
            </a:xfrm>
            <a:custGeom>
              <a:rect b="b" l="l" r="r" t="t"/>
              <a:pathLst>
                <a:path extrusionOk="0" h="152401" w="139701">
                  <a:moveTo>
                    <a:pt x="0" y="152400"/>
                  </a:moveTo>
                  <a:lnTo>
                    <a:pt x="0" y="152400"/>
                  </a:lnTo>
                  <a:lnTo>
                    <a:pt x="0" y="123856"/>
                  </a:lnTo>
                  <a:lnTo>
                    <a:pt x="1881" y="100979"/>
                  </a:lnTo>
                  <a:lnTo>
                    <a:pt x="8789" y="82366"/>
                  </a:lnTo>
                  <a:lnTo>
                    <a:pt x="27838" y="51481"/>
                  </a:lnTo>
                  <a:lnTo>
                    <a:pt x="57309" y="19871"/>
                  </a:lnTo>
                  <a:lnTo>
                    <a:pt x="80176" y="4899"/>
                  </a:lnTo>
                  <a:lnTo>
                    <a:pt x="100974" y="968"/>
                  </a:lnTo>
                  <a:lnTo>
                    <a:pt x="130519" y="25"/>
                  </a:lnTo>
                  <a:lnTo>
                    <a:pt x="139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g314a3168635_0_207"/>
            <p:cNvSpPr/>
            <p:nvPr/>
          </p:nvSpPr>
          <p:spPr>
            <a:xfrm>
              <a:off x="2444750" y="1022859"/>
              <a:ext cx="107951" cy="88392"/>
            </a:xfrm>
            <a:custGeom>
              <a:rect b="b" l="l" r="r" t="t"/>
              <a:pathLst>
                <a:path extrusionOk="0" h="88392" w="107951">
                  <a:moveTo>
                    <a:pt x="0" y="12191"/>
                  </a:moveTo>
                  <a:lnTo>
                    <a:pt x="0" y="12191"/>
                  </a:lnTo>
                  <a:lnTo>
                    <a:pt x="3371" y="8820"/>
                  </a:lnTo>
                  <a:lnTo>
                    <a:pt x="15580" y="3353"/>
                  </a:lnTo>
                  <a:lnTo>
                    <a:pt x="37922" y="0"/>
                  </a:lnTo>
                  <a:lnTo>
                    <a:pt x="47193" y="423"/>
                  </a:lnTo>
                  <a:lnTo>
                    <a:pt x="62196" y="4628"/>
                  </a:lnTo>
                  <a:lnTo>
                    <a:pt x="64747" y="6443"/>
                  </a:lnTo>
                  <a:lnTo>
                    <a:pt x="68993" y="10342"/>
                  </a:lnTo>
                  <a:lnTo>
                    <a:pt x="83857" y="20693"/>
                  </a:lnTo>
                  <a:lnTo>
                    <a:pt x="86658" y="28670"/>
                  </a:lnTo>
                  <a:lnTo>
                    <a:pt x="90584" y="56415"/>
                  </a:lnTo>
                  <a:lnTo>
                    <a:pt x="99705" y="80731"/>
                  </a:lnTo>
                  <a:lnTo>
                    <a:pt x="107950" y="8839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g314a3168635_0_207"/>
            <p:cNvSpPr/>
            <p:nvPr/>
          </p:nvSpPr>
          <p:spPr>
            <a:xfrm>
              <a:off x="2476949" y="920828"/>
              <a:ext cx="69402" cy="76123"/>
            </a:xfrm>
            <a:custGeom>
              <a:rect b="b" l="l" r="r" t="t"/>
              <a:pathLst>
                <a:path extrusionOk="0" h="76123" w="69402">
                  <a:moveTo>
                    <a:pt x="44001" y="6272"/>
                  </a:moveTo>
                  <a:lnTo>
                    <a:pt x="44001" y="6272"/>
                  </a:lnTo>
                  <a:lnTo>
                    <a:pt x="40630" y="2901"/>
                  </a:lnTo>
                  <a:lnTo>
                    <a:pt x="37093" y="1246"/>
                  </a:lnTo>
                  <a:lnTo>
                    <a:pt x="22802" y="0"/>
                  </a:lnTo>
                  <a:lnTo>
                    <a:pt x="16705" y="3719"/>
                  </a:lnTo>
                  <a:lnTo>
                    <a:pt x="9997" y="10076"/>
                  </a:lnTo>
                  <a:lnTo>
                    <a:pt x="4664" y="17605"/>
                  </a:lnTo>
                  <a:lnTo>
                    <a:pt x="1066" y="29778"/>
                  </a:lnTo>
                  <a:lnTo>
                    <a:pt x="0" y="42321"/>
                  </a:lnTo>
                  <a:lnTo>
                    <a:pt x="3055" y="54975"/>
                  </a:lnTo>
                  <a:lnTo>
                    <a:pt x="8399" y="61549"/>
                  </a:lnTo>
                  <a:lnTo>
                    <a:pt x="16183" y="66823"/>
                  </a:lnTo>
                  <a:lnTo>
                    <a:pt x="31761" y="73053"/>
                  </a:lnTo>
                  <a:lnTo>
                    <a:pt x="69401" y="7612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g314a3168635_0_207"/>
            <p:cNvSpPr/>
            <p:nvPr/>
          </p:nvSpPr>
          <p:spPr>
            <a:xfrm>
              <a:off x="2568718" y="863600"/>
              <a:ext cx="22083" cy="146051"/>
            </a:xfrm>
            <a:custGeom>
              <a:rect b="b" l="l" r="r" t="t"/>
              <a:pathLst>
                <a:path extrusionOk="0" h="146051" w="22083">
                  <a:moveTo>
                    <a:pt x="15732" y="0"/>
                  </a:moveTo>
                  <a:lnTo>
                    <a:pt x="15732" y="0"/>
                  </a:lnTo>
                  <a:lnTo>
                    <a:pt x="8824" y="27630"/>
                  </a:lnTo>
                  <a:lnTo>
                    <a:pt x="4748" y="51461"/>
                  </a:lnTo>
                  <a:lnTo>
                    <a:pt x="0" y="81426"/>
                  </a:lnTo>
                  <a:lnTo>
                    <a:pt x="2145" y="112270"/>
                  </a:lnTo>
                  <a:lnTo>
                    <a:pt x="2857" y="127461"/>
                  </a:lnTo>
                  <a:lnTo>
                    <a:pt x="4326" y="130130"/>
                  </a:lnTo>
                  <a:lnTo>
                    <a:pt x="9722" y="134976"/>
                  </a:lnTo>
                  <a:lnTo>
                    <a:pt x="14942" y="137601"/>
                  </a:lnTo>
                  <a:lnTo>
                    <a:pt x="17322" y="138300"/>
                  </a:lnTo>
                  <a:lnTo>
                    <a:pt x="18909" y="139472"/>
                  </a:lnTo>
                  <a:lnTo>
                    <a:pt x="19967" y="140959"/>
                  </a:lnTo>
                  <a:lnTo>
                    <a:pt x="22082" y="146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g314a3168635_0_207"/>
            <p:cNvSpPr/>
            <p:nvPr/>
          </p:nvSpPr>
          <p:spPr>
            <a:xfrm>
              <a:off x="2622550" y="939800"/>
              <a:ext cx="53733" cy="61258"/>
            </a:xfrm>
            <a:custGeom>
              <a:rect b="b" l="l" r="r" t="t"/>
              <a:pathLst>
                <a:path extrusionOk="0" h="61258" w="53733">
                  <a:moveTo>
                    <a:pt x="0" y="0"/>
                  </a:moveTo>
                  <a:lnTo>
                    <a:pt x="0" y="0"/>
                  </a:lnTo>
                  <a:lnTo>
                    <a:pt x="0" y="27838"/>
                  </a:lnTo>
                  <a:lnTo>
                    <a:pt x="706" y="39606"/>
                  </a:lnTo>
                  <a:lnTo>
                    <a:pt x="3371" y="45355"/>
                  </a:lnTo>
                  <a:lnTo>
                    <a:pt x="12209" y="55929"/>
                  </a:lnTo>
                  <a:lnTo>
                    <a:pt x="19773" y="60135"/>
                  </a:lnTo>
                  <a:lnTo>
                    <a:pt x="23765" y="61257"/>
                  </a:lnTo>
                  <a:lnTo>
                    <a:pt x="31964" y="60621"/>
                  </a:lnTo>
                  <a:lnTo>
                    <a:pt x="39606" y="57987"/>
                  </a:lnTo>
                  <a:lnTo>
                    <a:pt x="45355" y="54465"/>
                  </a:lnTo>
                  <a:lnTo>
                    <a:pt x="47170" y="51832"/>
                  </a:lnTo>
                  <a:lnTo>
                    <a:pt x="53693" y="33445"/>
                  </a:lnTo>
                  <a:lnTo>
                    <a:pt x="53732" y="25213"/>
                  </a:lnTo>
                  <a:lnTo>
                    <a:pt x="51398" y="18261"/>
                  </a:lnTo>
                  <a:lnTo>
                    <a:pt x="49787" y="16407"/>
                  </a:lnTo>
                  <a:lnTo>
                    <a:pt x="40083" y="8824"/>
                  </a:lnTo>
                  <a:lnTo>
                    <a:pt x="35924" y="7450"/>
                  </a:lnTo>
                  <a:lnTo>
                    <a:pt x="29842" y="8720"/>
                  </a:lnTo>
                  <a:lnTo>
                    <a:pt x="26245" y="10047"/>
                  </a:lnTo>
                  <a:lnTo>
                    <a:pt x="23846" y="11637"/>
                  </a:lnTo>
                  <a:lnTo>
                    <a:pt x="19766" y="16540"/>
                  </a:lnTo>
                  <a:lnTo>
                    <a:pt x="16311" y="17934"/>
                  </a:lnTo>
                  <a:lnTo>
                    <a:pt x="15812" y="19012"/>
                  </a:lnTo>
                  <a:lnTo>
                    <a:pt x="1905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g314a3168635_0_207"/>
            <p:cNvSpPr/>
            <p:nvPr/>
          </p:nvSpPr>
          <p:spPr>
            <a:xfrm>
              <a:off x="2711760" y="946150"/>
              <a:ext cx="44141" cy="50801"/>
            </a:xfrm>
            <a:custGeom>
              <a:rect b="b" l="l" r="r" t="t"/>
              <a:pathLst>
                <a:path extrusionOk="0" h="50801" w="44141">
                  <a:moveTo>
                    <a:pt x="25090" y="0"/>
                  </a:moveTo>
                  <a:lnTo>
                    <a:pt x="25090" y="0"/>
                  </a:lnTo>
                  <a:lnTo>
                    <a:pt x="7634" y="9434"/>
                  </a:lnTo>
                  <a:lnTo>
                    <a:pt x="3221" y="14306"/>
                  </a:lnTo>
                  <a:lnTo>
                    <a:pt x="1259" y="20704"/>
                  </a:lnTo>
                  <a:lnTo>
                    <a:pt x="0" y="32939"/>
                  </a:lnTo>
                  <a:lnTo>
                    <a:pt x="3153" y="43313"/>
                  </a:lnTo>
                  <a:lnTo>
                    <a:pt x="5526" y="45809"/>
                  </a:lnTo>
                  <a:lnTo>
                    <a:pt x="11926" y="48582"/>
                  </a:lnTo>
                  <a:lnTo>
                    <a:pt x="44140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g314a3168635_0_207"/>
            <p:cNvSpPr/>
            <p:nvPr/>
          </p:nvSpPr>
          <p:spPr>
            <a:xfrm>
              <a:off x="2784165" y="882650"/>
              <a:ext cx="16186" cy="152401"/>
            </a:xfrm>
            <a:custGeom>
              <a:rect b="b" l="l" r="r" t="t"/>
              <a:pathLst>
                <a:path extrusionOk="0" h="152401" w="16186">
                  <a:moveTo>
                    <a:pt x="3485" y="0"/>
                  </a:moveTo>
                  <a:lnTo>
                    <a:pt x="3485" y="0"/>
                  </a:lnTo>
                  <a:lnTo>
                    <a:pt x="7849" y="10139"/>
                  </a:lnTo>
                  <a:lnTo>
                    <a:pt x="9660" y="39789"/>
                  </a:lnTo>
                  <a:lnTo>
                    <a:pt x="7919" y="66839"/>
                  </a:lnTo>
                  <a:lnTo>
                    <a:pt x="4361" y="92931"/>
                  </a:lnTo>
                  <a:lnTo>
                    <a:pt x="0" y="120192"/>
                  </a:lnTo>
                  <a:lnTo>
                    <a:pt x="1466" y="133146"/>
                  </a:lnTo>
                  <a:lnTo>
                    <a:pt x="4469" y="140315"/>
                  </a:lnTo>
                  <a:lnTo>
                    <a:pt x="7450" y="144207"/>
                  </a:lnTo>
                  <a:lnTo>
                    <a:pt x="8775" y="148288"/>
                  </a:lnTo>
                  <a:lnTo>
                    <a:pt x="9834" y="149659"/>
                  </a:lnTo>
                  <a:lnTo>
                    <a:pt x="16185" y="152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g314a3168635_0_207"/>
            <p:cNvSpPr/>
            <p:nvPr/>
          </p:nvSpPr>
          <p:spPr>
            <a:xfrm>
              <a:off x="2794402" y="955780"/>
              <a:ext cx="69449" cy="72921"/>
            </a:xfrm>
            <a:custGeom>
              <a:rect b="b" l="l" r="r" t="t"/>
              <a:pathLst>
                <a:path extrusionOk="0" h="72921" w="69449">
                  <a:moveTo>
                    <a:pt x="63098" y="9420"/>
                  </a:moveTo>
                  <a:lnTo>
                    <a:pt x="63098" y="9420"/>
                  </a:lnTo>
                  <a:lnTo>
                    <a:pt x="46505" y="0"/>
                  </a:lnTo>
                  <a:lnTo>
                    <a:pt x="44275" y="318"/>
                  </a:lnTo>
                  <a:lnTo>
                    <a:pt x="39210" y="1847"/>
                  </a:lnTo>
                  <a:lnTo>
                    <a:pt x="24461" y="4710"/>
                  </a:lnTo>
                  <a:lnTo>
                    <a:pt x="14020" y="9906"/>
                  </a:lnTo>
                  <a:lnTo>
                    <a:pt x="4172" y="17983"/>
                  </a:lnTo>
                  <a:lnTo>
                    <a:pt x="1631" y="22163"/>
                  </a:lnTo>
                  <a:lnTo>
                    <a:pt x="0" y="30595"/>
                  </a:lnTo>
                  <a:lnTo>
                    <a:pt x="1277" y="32709"/>
                  </a:lnTo>
                  <a:lnTo>
                    <a:pt x="13939" y="43287"/>
                  </a:lnTo>
                  <a:lnTo>
                    <a:pt x="44750" y="55987"/>
                  </a:lnTo>
                  <a:lnTo>
                    <a:pt x="58742" y="60089"/>
                  </a:lnTo>
                  <a:lnTo>
                    <a:pt x="60194" y="61544"/>
                  </a:lnTo>
                  <a:lnTo>
                    <a:pt x="69448" y="7292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9" name="Google Shape;959;g314a3168635_0_207"/>
          <p:cNvGrpSpPr/>
          <p:nvPr/>
        </p:nvGrpSpPr>
        <p:grpSpPr>
          <a:xfrm>
            <a:off x="1035389" y="939800"/>
            <a:ext cx="605911" cy="717551"/>
            <a:chOff x="1035389" y="939800"/>
            <a:chExt cx="605911" cy="717551"/>
          </a:xfrm>
        </p:grpSpPr>
        <p:sp>
          <p:nvSpPr>
            <p:cNvPr id="960" name="Google Shape;960;g314a3168635_0_207"/>
            <p:cNvSpPr/>
            <p:nvPr/>
          </p:nvSpPr>
          <p:spPr>
            <a:xfrm>
              <a:off x="1047755" y="1092200"/>
              <a:ext cx="25165" cy="564211"/>
            </a:xfrm>
            <a:custGeom>
              <a:rect b="b" l="l" r="r" t="t"/>
              <a:pathLst>
                <a:path extrusionOk="0" h="564211" w="25165">
                  <a:moveTo>
                    <a:pt x="6345" y="0"/>
                  </a:moveTo>
                  <a:lnTo>
                    <a:pt x="6345" y="0"/>
                  </a:lnTo>
                  <a:lnTo>
                    <a:pt x="1981" y="10139"/>
                  </a:lnTo>
                  <a:lnTo>
                    <a:pt x="169" y="38377"/>
                  </a:lnTo>
                  <a:lnTo>
                    <a:pt x="10" y="68278"/>
                  </a:lnTo>
                  <a:lnTo>
                    <a:pt x="0" y="97842"/>
                  </a:lnTo>
                  <a:lnTo>
                    <a:pt x="702" y="127846"/>
                  </a:lnTo>
                  <a:lnTo>
                    <a:pt x="5021" y="159544"/>
                  </a:lnTo>
                  <a:lnTo>
                    <a:pt x="6084" y="186032"/>
                  </a:lnTo>
                  <a:lnTo>
                    <a:pt x="6268" y="210499"/>
                  </a:lnTo>
                  <a:lnTo>
                    <a:pt x="6330" y="240939"/>
                  </a:lnTo>
                  <a:lnTo>
                    <a:pt x="4460" y="271515"/>
                  </a:lnTo>
                  <a:lnTo>
                    <a:pt x="877" y="301518"/>
                  </a:lnTo>
                  <a:lnTo>
                    <a:pt x="256" y="332991"/>
                  </a:lnTo>
                  <a:lnTo>
                    <a:pt x="1993" y="356840"/>
                  </a:lnTo>
                  <a:lnTo>
                    <a:pt x="4411" y="380140"/>
                  </a:lnTo>
                  <a:lnTo>
                    <a:pt x="6477" y="407713"/>
                  </a:lnTo>
                  <a:lnTo>
                    <a:pt x="11258" y="434150"/>
                  </a:lnTo>
                  <a:lnTo>
                    <a:pt x="14151" y="457896"/>
                  </a:lnTo>
                  <a:lnTo>
                    <a:pt x="19476" y="482806"/>
                  </a:lnTo>
                  <a:lnTo>
                    <a:pt x="24226" y="513137"/>
                  </a:lnTo>
                  <a:lnTo>
                    <a:pt x="25164" y="543169"/>
                  </a:lnTo>
                  <a:lnTo>
                    <a:pt x="24621" y="558010"/>
                  </a:lnTo>
                  <a:lnTo>
                    <a:pt x="23468" y="560390"/>
                  </a:lnTo>
                  <a:lnTo>
                    <a:pt x="19919" y="564210"/>
                  </a:lnTo>
                  <a:lnTo>
                    <a:pt x="19304" y="558129"/>
                  </a:lnTo>
                  <a:lnTo>
                    <a:pt x="19045" y="527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g314a3168635_0_207"/>
            <p:cNvSpPr/>
            <p:nvPr/>
          </p:nvSpPr>
          <p:spPr>
            <a:xfrm>
              <a:off x="1035389" y="1056792"/>
              <a:ext cx="605911" cy="600559"/>
            </a:xfrm>
            <a:custGeom>
              <a:rect b="b" l="l" r="r" t="t"/>
              <a:pathLst>
                <a:path extrusionOk="0" h="600559" w="605911">
                  <a:moveTo>
                    <a:pt x="12361" y="105258"/>
                  </a:moveTo>
                  <a:lnTo>
                    <a:pt x="12361" y="105258"/>
                  </a:lnTo>
                  <a:lnTo>
                    <a:pt x="0" y="80536"/>
                  </a:lnTo>
                  <a:lnTo>
                    <a:pt x="593" y="80310"/>
                  </a:lnTo>
                  <a:lnTo>
                    <a:pt x="3132" y="80059"/>
                  </a:lnTo>
                  <a:lnTo>
                    <a:pt x="4092" y="79286"/>
                  </a:lnTo>
                  <a:lnTo>
                    <a:pt x="5158" y="76547"/>
                  </a:lnTo>
                  <a:lnTo>
                    <a:pt x="6148" y="75534"/>
                  </a:lnTo>
                  <a:lnTo>
                    <a:pt x="11404" y="73775"/>
                  </a:lnTo>
                  <a:lnTo>
                    <a:pt x="27954" y="72807"/>
                  </a:lnTo>
                  <a:lnTo>
                    <a:pt x="35953" y="69145"/>
                  </a:lnTo>
                  <a:lnTo>
                    <a:pt x="65184" y="65393"/>
                  </a:lnTo>
                  <a:lnTo>
                    <a:pt x="94472" y="57048"/>
                  </a:lnTo>
                  <a:lnTo>
                    <a:pt x="121229" y="51428"/>
                  </a:lnTo>
                  <a:lnTo>
                    <a:pt x="151750" y="48399"/>
                  </a:lnTo>
                  <a:lnTo>
                    <a:pt x="178256" y="43120"/>
                  </a:lnTo>
                  <a:lnTo>
                    <a:pt x="204952" y="41232"/>
                  </a:lnTo>
                  <a:lnTo>
                    <a:pt x="234886" y="36314"/>
                  </a:lnTo>
                  <a:lnTo>
                    <a:pt x="266397" y="33646"/>
                  </a:lnTo>
                  <a:lnTo>
                    <a:pt x="291768" y="26593"/>
                  </a:lnTo>
                  <a:lnTo>
                    <a:pt x="321526" y="22770"/>
                  </a:lnTo>
                  <a:lnTo>
                    <a:pt x="350400" y="17834"/>
                  </a:lnTo>
                  <a:lnTo>
                    <a:pt x="379701" y="13279"/>
                  </a:lnTo>
                  <a:lnTo>
                    <a:pt x="405871" y="10654"/>
                  </a:lnTo>
                  <a:lnTo>
                    <a:pt x="431424" y="10136"/>
                  </a:lnTo>
                  <a:lnTo>
                    <a:pt x="442733" y="9359"/>
                  </a:lnTo>
                  <a:lnTo>
                    <a:pt x="465667" y="4251"/>
                  </a:lnTo>
                  <a:lnTo>
                    <a:pt x="493740" y="3681"/>
                  </a:lnTo>
                  <a:lnTo>
                    <a:pt x="521720" y="3659"/>
                  </a:lnTo>
                  <a:lnTo>
                    <a:pt x="552788" y="1777"/>
                  </a:lnTo>
                  <a:lnTo>
                    <a:pt x="564406" y="0"/>
                  </a:lnTo>
                  <a:lnTo>
                    <a:pt x="581020" y="3037"/>
                  </a:lnTo>
                  <a:lnTo>
                    <a:pt x="588369" y="8605"/>
                  </a:lnTo>
                  <a:lnTo>
                    <a:pt x="595343" y="15198"/>
                  </a:lnTo>
                  <a:lnTo>
                    <a:pt x="605292" y="30562"/>
                  </a:lnTo>
                  <a:lnTo>
                    <a:pt x="605910" y="33588"/>
                  </a:lnTo>
                  <a:lnTo>
                    <a:pt x="602562" y="61856"/>
                  </a:lnTo>
                  <a:lnTo>
                    <a:pt x="594119" y="92696"/>
                  </a:lnTo>
                  <a:lnTo>
                    <a:pt x="587183" y="121832"/>
                  </a:lnTo>
                  <a:lnTo>
                    <a:pt x="579448" y="149193"/>
                  </a:lnTo>
                  <a:lnTo>
                    <a:pt x="573007" y="179893"/>
                  </a:lnTo>
                  <a:lnTo>
                    <a:pt x="568155" y="206549"/>
                  </a:lnTo>
                  <a:lnTo>
                    <a:pt x="560402" y="232902"/>
                  </a:lnTo>
                  <a:lnTo>
                    <a:pt x="552077" y="258909"/>
                  </a:lnTo>
                  <a:lnTo>
                    <a:pt x="549971" y="262725"/>
                  </a:lnTo>
                  <a:lnTo>
                    <a:pt x="547009" y="281580"/>
                  </a:lnTo>
                  <a:lnTo>
                    <a:pt x="549502" y="298299"/>
                  </a:lnTo>
                  <a:lnTo>
                    <a:pt x="558675" y="324080"/>
                  </a:lnTo>
                  <a:lnTo>
                    <a:pt x="560720" y="327339"/>
                  </a:lnTo>
                  <a:lnTo>
                    <a:pt x="563599" y="342039"/>
                  </a:lnTo>
                  <a:lnTo>
                    <a:pt x="564651" y="369055"/>
                  </a:lnTo>
                  <a:lnTo>
                    <a:pt x="562882" y="388266"/>
                  </a:lnTo>
                  <a:lnTo>
                    <a:pt x="561131" y="398256"/>
                  </a:lnTo>
                  <a:lnTo>
                    <a:pt x="565101" y="424062"/>
                  </a:lnTo>
                  <a:lnTo>
                    <a:pt x="569052" y="433885"/>
                  </a:lnTo>
                  <a:lnTo>
                    <a:pt x="571812" y="464720"/>
                  </a:lnTo>
                  <a:lnTo>
                    <a:pt x="576176" y="473485"/>
                  </a:lnTo>
                  <a:lnTo>
                    <a:pt x="577509" y="491693"/>
                  </a:lnTo>
                  <a:lnTo>
                    <a:pt x="576804" y="491998"/>
                  </a:lnTo>
                  <a:lnTo>
                    <a:pt x="566680" y="493260"/>
                  </a:lnTo>
                  <a:lnTo>
                    <a:pt x="562584" y="495955"/>
                  </a:lnTo>
                  <a:lnTo>
                    <a:pt x="531465" y="504347"/>
                  </a:lnTo>
                  <a:lnTo>
                    <a:pt x="503008" y="509482"/>
                  </a:lnTo>
                  <a:lnTo>
                    <a:pt x="471360" y="513110"/>
                  </a:lnTo>
                  <a:lnTo>
                    <a:pt x="441145" y="517041"/>
                  </a:lnTo>
                  <a:lnTo>
                    <a:pt x="413007" y="521092"/>
                  </a:lnTo>
                  <a:lnTo>
                    <a:pt x="382327" y="523391"/>
                  </a:lnTo>
                  <a:lnTo>
                    <a:pt x="354265" y="527442"/>
                  </a:lnTo>
                  <a:lnTo>
                    <a:pt x="323157" y="534427"/>
                  </a:lnTo>
                  <a:lnTo>
                    <a:pt x="296046" y="536984"/>
                  </a:lnTo>
                  <a:lnTo>
                    <a:pt x="269089" y="541930"/>
                  </a:lnTo>
                  <a:lnTo>
                    <a:pt x="239854" y="546487"/>
                  </a:lnTo>
                  <a:lnTo>
                    <a:pt x="208835" y="549817"/>
                  </a:lnTo>
                  <a:lnTo>
                    <a:pt x="181034" y="554636"/>
                  </a:lnTo>
                  <a:lnTo>
                    <a:pt x="154609" y="560532"/>
                  </a:lnTo>
                  <a:lnTo>
                    <a:pt x="124159" y="566964"/>
                  </a:lnTo>
                  <a:lnTo>
                    <a:pt x="97396" y="571815"/>
                  </a:lnTo>
                  <a:lnTo>
                    <a:pt x="70707" y="579567"/>
                  </a:lnTo>
                  <a:lnTo>
                    <a:pt x="42285" y="592107"/>
                  </a:lnTo>
                  <a:lnTo>
                    <a:pt x="29381" y="597740"/>
                  </a:lnTo>
                  <a:lnTo>
                    <a:pt x="12361" y="60055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g314a3168635_0_207"/>
            <p:cNvSpPr/>
            <p:nvPr/>
          </p:nvSpPr>
          <p:spPr>
            <a:xfrm>
              <a:off x="1079785" y="959189"/>
              <a:ext cx="75916" cy="126255"/>
            </a:xfrm>
            <a:custGeom>
              <a:rect b="b" l="l" r="r" t="t"/>
              <a:pathLst>
                <a:path extrusionOk="0" h="126255" w="75916">
                  <a:moveTo>
                    <a:pt x="6065" y="12361"/>
                  </a:moveTo>
                  <a:lnTo>
                    <a:pt x="6065" y="12361"/>
                  </a:lnTo>
                  <a:lnTo>
                    <a:pt x="6065" y="0"/>
                  </a:lnTo>
                  <a:lnTo>
                    <a:pt x="6065" y="5158"/>
                  </a:lnTo>
                  <a:lnTo>
                    <a:pt x="12532" y="34090"/>
                  </a:lnTo>
                  <a:lnTo>
                    <a:pt x="18125" y="65382"/>
                  </a:lnTo>
                  <a:lnTo>
                    <a:pt x="18003" y="96386"/>
                  </a:lnTo>
                  <a:lnTo>
                    <a:pt x="11882" y="123574"/>
                  </a:lnTo>
                  <a:lnTo>
                    <a:pt x="10649" y="124603"/>
                  </a:lnTo>
                  <a:lnTo>
                    <a:pt x="6970" y="126254"/>
                  </a:lnTo>
                  <a:lnTo>
                    <a:pt x="2962" y="123170"/>
                  </a:lnTo>
                  <a:lnTo>
                    <a:pt x="1158" y="115937"/>
                  </a:lnTo>
                  <a:lnTo>
                    <a:pt x="0" y="87305"/>
                  </a:lnTo>
                  <a:lnTo>
                    <a:pt x="4841" y="58523"/>
                  </a:lnTo>
                  <a:lnTo>
                    <a:pt x="16727" y="30336"/>
                  </a:lnTo>
                  <a:lnTo>
                    <a:pt x="20917" y="24348"/>
                  </a:lnTo>
                  <a:lnTo>
                    <a:pt x="23727" y="22469"/>
                  </a:lnTo>
                  <a:lnTo>
                    <a:pt x="48117" y="13390"/>
                  </a:lnTo>
                  <a:lnTo>
                    <a:pt x="49622" y="13753"/>
                  </a:lnTo>
                  <a:lnTo>
                    <a:pt x="53176" y="16037"/>
                  </a:lnTo>
                  <a:lnTo>
                    <a:pt x="59143" y="24661"/>
                  </a:lnTo>
                  <a:lnTo>
                    <a:pt x="62008" y="36153"/>
                  </a:lnTo>
                  <a:lnTo>
                    <a:pt x="63109" y="66556"/>
                  </a:lnTo>
                  <a:lnTo>
                    <a:pt x="63900" y="84162"/>
                  </a:lnTo>
                  <a:lnTo>
                    <a:pt x="69680" y="108302"/>
                  </a:lnTo>
                  <a:lnTo>
                    <a:pt x="71053" y="110188"/>
                  </a:lnTo>
                  <a:lnTo>
                    <a:pt x="75915" y="11396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g314a3168635_0_207"/>
            <p:cNvSpPr/>
            <p:nvPr/>
          </p:nvSpPr>
          <p:spPr>
            <a:xfrm>
              <a:off x="1210400" y="965956"/>
              <a:ext cx="71001" cy="90185"/>
            </a:xfrm>
            <a:custGeom>
              <a:rect b="b" l="l" r="r" t="t"/>
              <a:pathLst>
                <a:path extrusionOk="0" h="90185" w="71001">
                  <a:moveTo>
                    <a:pt x="21500" y="5594"/>
                  </a:moveTo>
                  <a:lnTo>
                    <a:pt x="21500" y="5594"/>
                  </a:lnTo>
                  <a:lnTo>
                    <a:pt x="19618" y="33224"/>
                  </a:lnTo>
                  <a:lnTo>
                    <a:pt x="15542" y="63149"/>
                  </a:lnTo>
                  <a:lnTo>
                    <a:pt x="16030" y="71391"/>
                  </a:lnTo>
                  <a:lnTo>
                    <a:pt x="20271" y="83258"/>
                  </a:lnTo>
                  <a:lnTo>
                    <a:pt x="24011" y="89030"/>
                  </a:lnTo>
                  <a:lnTo>
                    <a:pt x="25997" y="90146"/>
                  </a:lnTo>
                  <a:lnTo>
                    <a:pt x="28025" y="90184"/>
                  </a:lnTo>
                  <a:lnTo>
                    <a:pt x="50617" y="81416"/>
                  </a:lnTo>
                  <a:lnTo>
                    <a:pt x="56313" y="76687"/>
                  </a:lnTo>
                  <a:lnTo>
                    <a:pt x="61197" y="69882"/>
                  </a:lnTo>
                  <a:lnTo>
                    <a:pt x="69375" y="45287"/>
                  </a:lnTo>
                  <a:lnTo>
                    <a:pt x="71000" y="34759"/>
                  </a:lnTo>
                  <a:lnTo>
                    <a:pt x="69841" y="25377"/>
                  </a:lnTo>
                  <a:lnTo>
                    <a:pt x="68544" y="20899"/>
                  </a:lnTo>
                  <a:lnTo>
                    <a:pt x="61458" y="12161"/>
                  </a:lnTo>
                  <a:lnTo>
                    <a:pt x="51959" y="4985"/>
                  </a:lnTo>
                  <a:lnTo>
                    <a:pt x="36245" y="378"/>
                  </a:lnTo>
                  <a:lnTo>
                    <a:pt x="33446" y="0"/>
                  </a:lnTo>
                  <a:lnTo>
                    <a:pt x="19395" y="2839"/>
                  </a:lnTo>
                  <a:lnTo>
                    <a:pt x="11628" y="8133"/>
                  </a:lnTo>
                  <a:lnTo>
                    <a:pt x="892" y="19658"/>
                  </a:lnTo>
                  <a:lnTo>
                    <a:pt x="0" y="22731"/>
                  </a:lnTo>
                  <a:lnTo>
                    <a:pt x="891" y="29909"/>
                  </a:lnTo>
                  <a:lnTo>
                    <a:pt x="8800" y="4369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g314a3168635_0_207"/>
            <p:cNvSpPr/>
            <p:nvPr/>
          </p:nvSpPr>
          <p:spPr>
            <a:xfrm>
              <a:off x="1314789" y="939800"/>
              <a:ext cx="158412" cy="120301"/>
            </a:xfrm>
            <a:custGeom>
              <a:rect b="b" l="l" r="r" t="t"/>
              <a:pathLst>
                <a:path extrusionOk="0" h="120301" w="158412">
                  <a:moveTo>
                    <a:pt x="12361" y="31750"/>
                  </a:moveTo>
                  <a:lnTo>
                    <a:pt x="12361" y="31750"/>
                  </a:lnTo>
                  <a:lnTo>
                    <a:pt x="7292" y="37525"/>
                  </a:lnTo>
                  <a:lnTo>
                    <a:pt x="2235" y="47651"/>
                  </a:lnTo>
                  <a:lnTo>
                    <a:pt x="0" y="67876"/>
                  </a:lnTo>
                  <a:lnTo>
                    <a:pt x="5158" y="98613"/>
                  </a:lnTo>
                  <a:lnTo>
                    <a:pt x="6853" y="102431"/>
                  </a:lnTo>
                  <a:lnTo>
                    <a:pt x="12500" y="108555"/>
                  </a:lnTo>
                  <a:lnTo>
                    <a:pt x="23613" y="115969"/>
                  </a:lnTo>
                  <a:lnTo>
                    <a:pt x="35842" y="119263"/>
                  </a:lnTo>
                  <a:lnTo>
                    <a:pt x="44199" y="118152"/>
                  </a:lnTo>
                  <a:lnTo>
                    <a:pt x="52617" y="114601"/>
                  </a:lnTo>
                  <a:lnTo>
                    <a:pt x="64584" y="104668"/>
                  </a:lnTo>
                  <a:lnTo>
                    <a:pt x="80847" y="84131"/>
                  </a:lnTo>
                  <a:lnTo>
                    <a:pt x="81302" y="84309"/>
                  </a:lnTo>
                  <a:lnTo>
                    <a:pt x="81807" y="86389"/>
                  </a:lnTo>
                  <a:lnTo>
                    <a:pt x="82210" y="116659"/>
                  </a:lnTo>
                  <a:lnTo>
                    <a:pt x="83621" y="117990"/>
                  </a:lnTo>
                  <a:lnTo>
                    <a:pt x="91645" y="119862"/>
                  </a:lnTo>
                  <a:lnTo>
                    <a:pt x="96517" y="120300"/>
                  </a:lnTo>
                  <a:lnTo>
                    <a:pt x="101034" y="118613"/>
                  </a:lnTo>
                  <a:lnTo>
                    <a:pt x="116884" y="108387"/>
                  </a:lnTo>
                  <a:lnTo>
                    <a:pt x="127605" y="94909"/>
                  </a:lnTo>
                  <a:lnTo>
                    <a:pt x="137606" y="64861"/>
                  </a:lnTo>
                  <a:lnTo>
                    <a:pt x="143901" y="43255"/>
                  </a:lnTo>
                  <a:lnTo>
                    <a:pt x="147056" y="26928"/>
                  </a:lnTo>
                  <a:lnTo>
                    <a:pt x="152108" y="10210"/>
                  </a:lnTo>
                  <a:lnTo>
                    <a:pt x="153503" y="8923"/>
                  </a:lnTo>
                  <a:lnTo>
                    <a:pt x="155139" y="8065"/>
                  </a:lnTo>
                  <a:lnTo>
                    <a:pt x="156230" y="6788"/>
                  </a:lnTo>
                  <a:lnTo>
                    <a:pt x="158411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969" name="Google Shape;969;g314a3168635_0_2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1173" y="0"/>
            <a:ext cx="527341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g314a3168635_0_22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71" name="Google Shape;971;g314a3168635_0_2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g314a3168635_0_228"/>
          <p:cNvSpPr/>
          <p:nvPr/>
        </p:nvSpPr>
        <p:spPr>
          <a:xfrm>
            <a:off x="825533" y="4584700"/>
            <a:ext cx="63468" cy="284453"/>
          </a:xfrm>
          <a:custGeom>
            <a:rect b="b" l="l" r="r" t="t"/>
            <a:pathLst>
              <a:path extrusionOk="0" h="284453" w="63468">
                <a:moveTo>
                  <a:pt x="63467" y="0"/>
                </a:moveTo>
                <a:lnTo>
                  <a:pt x="63467" y="0"/>
                </a:lnTo>
                <a:lnTo>
                  <a:pt x="53746" y="30425"/>
                </a:lnTo>
                <a:lnTo>
                  <a:pt x="48563" y="44567"/>
                </a:lnTo>
                <a:lnTo>
                  <a:pt x="44940" y="68395"/>
                </a:lnTo>
                <a:lnTo>
                  <a:pt x="39711" y="93329"/>
                </a:lnTo>
                <a:lnTo>
                  <a:pt x="33505" y="123276"/>
                </a:lnTo>
                <a:lnTo>
                  <a:pt x="26883" y="152040"/>
                </a:lnTo>
                <a:lnTo>
                  <a:pt x="16821" y="182099"/>
                </a:lnTo>
                <a:lnTo>
                  <a:pt x="6307" y="212485"/>
                </a:lnTo>
                <a:lnTo>
                  <a:pt x="1219" y="240626"/>
                </a:lnTo>
                <a:lnTo>
                  <a:pt x="16" y="272301"/>
                </a:lnTo>
                <a:lnTo>
                  <a:pt x="0" y="274667"/>
                </a:lnTo>
                <a:lnTo>
                  <a:pt x="1863" y="279178"/>
                </a:lnTo>
                <a:lnTo>
                  <a:pt x="5437" y="284452"/>
                </a:lnTo>
                <a:lnTo>
                  <a:pt x="6436" y="284179"/>
                </a:lnTo>
                <a:lnTo>
                  <a:pt x="9427" y="281995"/>
                </a:lnTo>
                <a:lnTo>
                  <a:pt x="11227" y="278673"/>
                </a:lnTo>
                <a:lnTo>
                  <a:pt x="12667" y="2730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3" name="Google Shape;973;g314a3168635_0_228"/>
          <p:cNvGrpSpPr/>
          <p:nvPr/>
        </p:nvGrpSpPr>
        <p:grpSpPr>
          <a:xfrm>
            <a:off x="368300" y="4502150"/>
            <a:ext cx="838146" cy="463551"/>
            <a:chOff x="368300" y="4502150"/>
            <a:chExt cx="838146" cy="463551"/>
          </a:xfrm>
        </p:grpSpPr>
        <p:sp>
          <p:nvSpPr>
            <p:cNvPr id="974" name="Google Shape;974;g314a3168635_0_228"/>
            <p:cNvSpPr/>
            <p:nvPr/>
          </p:nvSpPr>
          <p:spPr>
            <a:xfrm>
              <a:off x="1136673" y="4871357"/>
              <a:ext cx="69773" cy="94344"/>
            </a:xfrm>
            <a:custGeom>
              <a:rect b="b" l="l" r="r" t="t"/>
              <a:pathLst>
                <a:path extrusionOk="0" h="94344" w="69773">
                  <a:moveTo>
                    <a:pt x="6327" y="11793"/>
                  </a:moveTo>
                  <a:lnTo>
                    <a:pt x="6327" y="11793"/>
                  </a:lnTo>
                  <a:lnTo>
                    <a:pt x="6327" y="15164"/>
                  </a:lnTo>
                  <a:lnTo>
                    <a:pt x="4445" y="18700"/>
                  </a:lnTo>
                  <a:lnTo>
                    <a:pt x="1963" y="22625"/>
                  </a:lnTo>
                  <a:lnTo>
                    <a:pt x="0" y="30736"/>
                  </a:lnTo>
                  <a:lnTo>
                    <a:pt x="3355" y="30810"/>
                  </a:lnTo>
                  <a:lnTo>
                    <a:pt x="4345" y="30116"/>
                  </a:lnTo>
                  <a:lnTo>
                    <a:pt x="5006" y="28947"/>
                  </a:lnTo>
                  <a:lnTo>
                    <a:pt x="6066" y="25373"/>
                  </a:lnTo>
                  <a:lnTo>
                    <a:pt x="9621" y="21383"/>
                  </a:lnTo>
                  <a:lnTo>
                    <a:pt x="13200" y="19583"/>
                  </a:lnTo>
                  <a:lnTo>
                    <a:pt x="15142" y="19103"/>
                  </a:lnTo>
                  <a:lnTo>
                    <a:pt x="25423" y="13243"/>
                  </a:lnTo>
                  <a:lnTo>
                    <a:pt x="27524" y="12760"/>
                  </a:lnTo>
                  <a:lnTo>
                    <a:pt x="37948" y="6088"/>
                  </a:lnTo>
                  <a:lnTo>
                    <a:pt x="41077" y="5730"/>
                  </a:lnTo>
                  <a:lnTo>
                    <a:pt x="44820" y="3688"/>
                  </a:lnTo>
                  <a:lnTo>
                    <a:pt x="48835" y="1135"/>
                  </a:lnTo>
                  <a:lnTo>
                    <a:pt x="52971" y="0"/>
                  </a:lnTo>
                  <a:lnTo>
                    <a:pt x="62638" y="2733"/>
                  </a:lnTo>
                  <a:lnTo>
                    <a:pt x="65034" y="4342"/>
                  </a:lnTo>
                  <a:lnTo>
                    <a:pt x="67697" y="8011"/>
                  </a:lnTo>
                  <a:lnTo>
                    <a:pt x="69196" y="14043"/>
                  </a:lnTo>
                  <a:lnTo>
                    <a:pt x="69772" y="35459"/>
                  </a:lnTo>
                  <a:lnTo>
                    <a:pt x="67921" y="41832"/>
                  </a:lnTo>
                  <a:lnTo>
                    <a:pt x="66440" y="44519"/>
                  </a:lnTo>
                  <a:lnTo>
                    <a:pt x="63651" y="71932"/>
                  </a:lnTo>
                  <a:lnTo>
                    <a:pt x="63477" y="9434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g314a3168635_0_228"/>
            <p:cNvSpPr/>
            <p:nvPr/>
          </p:nvSpPr>
          <p:spPr>
            <a:xfrm>
              <a:off x="1009680" y="4800600"/>
              <a:ext cx="133321" cy="101016"/>
            </a:xfrm>
            <a:custGeom>
              <a:rect b="b" l="l" r="r" t="t"/>
              <a:pathLst>
                <a:path extrusionOk="0" h="101016" w="133321">
                  <a:moveTo>
                    <a:pt x="19020" y="0"/>
                  </a:moveTo>
                  <a:lnTo>
                    <a:pt x="19020" y="0"/>
                  </a:lnTo>
                  <a:lnTo>
                    <a:pt x="15649" y="3371"/>
                  </a:lnTo>
                  <a:lnTo>
                    <a:pt x="13994" y="8789"/>
                  </a:lnTo>
                  <a:lnTo>
                    <a:pt x="9560" y="27136"/>
                  </a:lnTo>
                  <a:lnTo>
                    <a:pt x="748" y="44631"/>
                  </a:lnTo>
                  <a:lnTo>
                    <a:pt x="0" y="67514"/>
                  </a:lnTo>
                  <a:lnTo>
                    <a:pt x="1865" y="70693"/>
                  </a:lnTo>
                  <a:lnTo>
                    <a:pt x="3350" y="72529"/>
                  </a:lnTo>
                  <a:lnTo>
                    <a:pt x="8763" y="74569"/>
                  </a:lnTo>
                  <a:lnTo>
                    <a:pt x="23736" y="75878"/>
                  </a:lnTo>
                  <a:lnTo>
                    <a:pt x="30053" y="74175"/>
                  </a:lnTo>
                  <a:lnTo>
                    <a:pt x="54350" y="59187"/>
                  </a:lnTo>
                  <a:lnTo>
                    <a:pt x="61160" y="53599"/>
                  </a:lnTo>
                  <a:lnTo>
                    <a:pt x="69441" y="50910"/>
                  </a:lnTo>
                  <a:lnTo>
                    <a:pt x="69708" y="54203"/>
                  </a:lnTo>
                  <a:lnTo>
                    <a:pt x="67889" y="57722"/>
                  </a:lnTo>
                  <a:lnTo>
                    <a:pt x="60972" y="69101"/>
                  </a:lnTo>
                  <a:lnTo>
                    <a:pt x="57458" y="86511"/>
                  </a:lnTo>
                  <a:lnTo>
                    <a:pt x="57220" y="94934"/>
                  </a:lnTo>
                  <a:lnTo>
                    <a:pt x="57892" y="97156"/>
                  </a:lnTo>
                  <a:lnTo>
                    <a:pt x="59046" y="98637"/>
                  </a:lnTo>
                  <a:lnTo>
                    <a:pt x="62209" y="100283"/>
                  </a:lnTo>
                  <a:lnTo>
                    <a:pt x="65967" y="101015"/>
                  </a:lnTo>
                  <a:lnTo>
                    <a:pt x="75420" y="98056"/>
                  </a:lnTo>
                  <a:lnTo>
                    <a:pt x="86187" y="90734"/>
                  </a:lnTo>
                  <a:lnTo>
                    <a:pt x="115914" y="67595"/>
                  </a:lnTo>
                  <a:lnTo>
                    <a:pt x="123381" y="59853"/>
                  </a:lnTo>
                  <a:lnTo>
                    <a:pt x="126497" y="52132"/>
                  </a:lnTo>
                  <a:lnTo>
                    <a:pt x="127360" y="51688"/>
                  </a:lnTo>
                  <a:lnTo>
                    <a:pt x="133320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g314a3168635_0_228"/>
            <p:cNvSpPr/>
            <p:nvPr/>
          </p:nvSpPr>
          <p:spPr>
            <a:xfrm>
              <a:off x="889369" y="4794250"/>
              <a:ext cx="56586" cy="57016"/>
            </a:xfrm>
            <a:custGeom>
              <a:rect b="b" l="l" r="r" t="t"/>
              <a:pathLst>
                <a:path extrusionOk="0" h="57016" w="56586">
                  <a:moveTo>
                    <a:pt x="25031" y="0"/>
                  </a:moveTo>
                  <a:lnTo>
                    <a:pt x="25031" y="0"/>
                  </a:lnTo>
                  <a:lnTo>
                    <a:pt x="21660" y="0"/>
                  </a:lnTo>
                  <a:lnTo>
                    <a:pt x="18124" y="1882"/>
                  </a:lnTo>
                  <a:lnTo>
                    <a:pt x="14200" y="5775"/>
                  </a:lnTo>
                  <a:lnTo>
                    <a:pt x="2432" y="27132"/>
                  </a:lnTo>
                  <a:lnTo>
                    <a:pt x="461" y="35948"/>
                  </a:lnTo>
                  <a:lnTo>
                    <a:pt x="0" y="43258"/>
                  </a:lnTo>
                  <a:lnTo>
                    <a:pt x="1676" y="49330"/>
                  </a:lnTo>
                  <a:lnTo>
                    <a:pt x="3111" y="51936"/>
                  </a:lnTo>
                  <a:lnTo>
                    <a:pt x="4773" y="53674"/>
                  </a:lnTo>
                  <a:lnTo>
                    <a:pt x="8502" y="55605"/>
                  </a:lnTo>
                  <a:lnTo>
                    <a:pt x="29671" y="57015"/>
                  </a:lnTo>
                  <a:lnTo>
                    <a:pt x="36030" y="55208"/>
                  </a:lnTo>
                  <a:lnTo>
                    <a:pt x="38714" y="53739"/>
                  </a:lnTo>
                  <a:lnTo>
                    <a:pt x="49233" y="41558"/>
                  </a:lnTo>
                  <a:lnTo>
                    <a:pt x="54545" y="31285"/>
                  </a:lnTo>
                  <a:lnTo>
                    <a:pt x="56487" y="19268"/>
                  </a:lnTo>
                  <a:lnTo>
                    <a:pt x="56585" y="17078"/>
                  </a:lnTo>
                  <a:lnTo>
                    <a:pt x="54812" y="12765"/>
                  </a:lnTo>
                  <a:lnTo>
                    <a:pt x="53352" y="10627"/>
                  </a:lnTo>
                  <a:lnTo>
                    <a:pt x="50967" y="9201"/>
                  </a:lnTo>
                  <a:lnTo>
                    <a:pt x="44554" y="7617"/>
                  </a:lnTo>
                  <a:lnTo>
                    <a:pt x="37001" y="8795"/>
                  </a:lnTo>
                  <a:lnTo>
                    <a:pt x="22243" y="12891"/>
                  </a:lnTo>
                  <a:lnTo>
                    <a:pt x="21056" y="14239"/>
                  </a:lnTo>
                  <a:lnTo>
                    <a:pt x="19736" y="17617"/>
                  </a:lnTo>
                  <a:lnTo>
                    <a:pt x="19150" y="21471"/>
                  </a:lnTo>
                  <a:lnTo>
                    <a:pt x="19699" y="22780"/>
                  </a:lnTo>
                  <a:lnTo>
                    <a:pt x="20771" y="23653"/>
                  </a:lnTo>
                  <a:lnTo>
                    <a:pt x="25031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g314a3168635_0_228"/>
            <p:cNvSpPr/>
            <p:nvPr/>
          </p:nvSpPr>
          <p:spPr>
            <a:xfrm>
              <a:off x="731050" y="4718050"/>
              <a:ext cx="94451" cy="119200"/>
            </a:xfrm>
            <a:custGeom>
              <a:rect b="b" l="l" r="r" t="t"/>
              <a:pathLst>
                <a:path extrusionOk="0" h="119200" w="94451">
                  <a:moveTo>
                    <a:pt x="88100" y="0"/>
                  </a:moveTo>
                  <a:lnTo>
                    <a:pt x="88100" y="0"/>
                  </a:lnTo>
                  <a:lnTo>
                    <a:pt x="71494" y="705"/>
                  </a:lnTo>
                  <a:lnTo>
                    <a:pt x="42732" y="7172"/>
                  </a:lnTo>
                  <a:lnTo>
                    <a:pt x="17574" y="33030"/>
                  </a:lnTo>
                  <a:lnTo>
                    <a:pt x="5271" y="51179"/>
                  </a:lnTo>
                  <a:lnTo>
                    <a:pt x="399" y="74394"/>
                  </a:lnTo>
                  <a:lnTo>
                    <a:pt x="0" y="79229"/>
                  </a:lnTo>
                  <a:lnTo>
                    <a:pt x="3318" y="90246"/>
                  </a:lnTo>
                  <a:lnTo>
                    <a:pt x="9497" y="100786"/>
                  </a:lnTo>
                  <a:lnTo>
                    <a:pt x="20909" y="110688"/>
                  </a:lnTo>
                  <a:lnTo>
                    <a:pt x="29074" y="115753"/>
                  </a:lnTo>
                  <a:lnTo>
                    <a:pt x="51718" y="119199"/>
                  </a:lnTo>
                  <a:lnTo>
                    <a:pt x="79424" y="115999"/>
                  </a:lnTo>
                  <a:lnTo>
                    <a:pt x="94450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g314a3168635_0_228"/>
            <p:cNvSpPr/>
            <p:nvPr/>
          </p:nvSpPr>
          <p:spPr>
            <a:xfrm>
              <a:off x="501650" y="4616450"/>
              <a:ext cx="63501" cy="82551"/>
            </a:xfrm>
            <a:custGeom>
              <a:rect b="b" l="l" r="r" t="t"/>
              <a:pathLst>
                <a:path extrusionOk="0" h="82551" w="63501">
                  <a:moveTo>
                    <a:pt x="0" y="0"/>
                  </a:moveTo>
                  <a:lnTo>
                    <a:pt x="0" y="0"/>
                  </a:lnTo>
                  <a:lnTo>
                    <a:pt x="17891" y="28875"/>
                  </a:lnTo>
                  <a:lnTo>
                    <a:pt x="38070" y="58564"/>
                  </a:lnTo>
                  <a:lnTo>
                    <a:pt x="48916" y="75767"/>
                  </a:lnTo>
                  <a:lnTo>
                    <a:pt x="49544" y="78028"/>
                  </a:lnTo>
                  <a:lnTo>
                    <a:pt x="51374" y="79535"/>
                  </a:lnTo>
                  <a:lnTo>
                    <a:pt x="63500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g314a3168635_0_228"/>
            <p:cNvSpPr/>
            <p:nvPr/>
          </p:nvSpPr>
          <p:spPr>
            <a:xfrm>
              <a:off x="476257" y="4508500"/>
              <a:ext cx="44444" cy="311082"/>
            </a:xfrm>
            <a:custGeom>
              <a:rect b="b" l="l" r="r" t="t"/>
              <a:pathLst>
                <a:path extrusionOk="0" h="311082" w="44444">
                  <a:moveTo>
                    <a:pt x="44443" y="0"/>
                  </a:moveTo>
                  <a:lnTo>
                    <a:pt x="44443" y="0"/>
                  </a:lnTo>
                  <a:lnTo>
                    <a:pt x="25620" y="28544"/>
                  </a:lnTo>
                  <a:lnTo>
                    <a:pt x="21966" y="40203"/>
                  </a:lnTo>
                  <a:lnTo>
                    <a:pt x="19428" y="68759"/>
                  </a:lnTo>
                  <a:lnTo>
                    <a:pt x="19119" y="95714"/>
                  </a:lnTo>
                  <a:lnTo>
                    <a:pt x="19066" y="123453"/>
                  </a:lnTo>
                  <a:lnTo>
                    <a:pt x="17166" y="154705"/>
                  </a:lnTo>
                  <a:lnTo>
                    <a:pt x="13577" y="184997"/>
                  </a:lnTo>
                  <a:lnTo>
                    <a:pt x="9584" y="211291"/>
                  </a:lnTo>
                  <a:lnTo>
                    <a:pt x="7303" y="236955"/>
                  </a:lnTo>
                  <a:lnTo>
                    <a:pt x="4888" y="248306"/>
                  </a:lnTo>
                  <a:lnTo>
                    <a:pt x="2169" y="257820"/>
                  </a:lnTo>
                  <a:lnTo>
                    <a:pt x="279" y="288256"/>
                  </a:lnTo>
                  <a:lnTo>
                    <a:pt x="0" y="310361"/>
                  </a:lnTo>
                  <a:lnTo>
                    <a:pt x="1878" y="310800"/>
                  </a:lnTo>
                  <a:lnTo>
                    <a:pt x="8832" y="311081"/>
                  </a:lnTo>
                  <a:lnTo>
                    <a:pt x="10119" y="310398"/>
                  </a:lnTo>
                  <a:lnTo>
                    <a:pt x="12693" y="304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g314a3168635_0_228"/>
            <p:cNvSpPr/>
            <p:nvPr/>
          </p:nvSpPr>
          <p:spPr>
            <a:xfrm>
              <a:off x="368300" y="4502150"/>
              <a:ext cx="247651" cy="16303"/>
            </a:xfrm>
            <a:custGeom>
              <a:rect b="b" l="l" r="r" t="t"/>
              <a:pathLst>
                <a:path extrusionOk="0" h="16303" w="247651">
                  <a:moveTo>
                    <a:pt x="0" y="0"/>
                  </a:moveTo>
                  <a:lnTo>
                    <a:pt x="0" y="0"/>
                  </a:lnTo>
                  <a:lnTo>
                    <a:pt x="29475" y="0"/>
                  </a:lnTo>
                  <a:lnTo>
                    <a:pt x="54976" y="0"/>
                  </a:lnTo>
                  <a:lnTo>
                    <a:pt x="85469" y="0"/>
                  </a:lnTo>
                  <a:lnTo>
                    <a:pt x="110696" y="0"/>
                  </a:lnTo>
                  <a:lnTo>
                    <a:pt x="134869" y="1881"/>
                  </a:lnTo>
                  <a:lnTo>
                    <a:pt x="162421" y="5467"/>
                  </a:lnTo>
                  <a:lnTo>
                    <a:pt x="190676" y="10540"/>
                  </a:lnTo>
                  <a:lnTo>
                    <a:pt x="218940" y="12273"/>
                  </a:lnTo>
                  <a:lnTo>
                    <a:pt x="228540" y="13216"/>
                  </a:lnTo>
                  <a:lnTo>
                    <a:pt x="237911" y="16302"/>
                  </a:lnTo>
                  <a:lnTo>
                    <a:pt x="24765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981;g314a3168635_0_228"/>
          <p:cNvGrpSpPr/>
          <p:nvPr/>
        </p:nvGrpSpPr>
        <p:grpSpPr>
          <a:xfrm>
            <a:off x="736600" y="4121182"/>
            <a:ext cx="190098" cy="171272"/>
            <a:chOff x="736600" y="4121182"/>
            <a:chExt cx="190098" cy="171272"/>
          </a:xfrm>
        </p:grpSpPr>
        <p:sp>
          <p:nvSpPr>
            <p:cNvPr id="982" name="Google Shape;982;g314a3168635_0_228"/>
            <p:cNvSpPr/>
            <p:nvPr/>
          </p:nvSpPr>
          <p:spPr>
            <a:xfrm>
              <a:off x="857275" y="4146550"/>
              <a:ext cx="69423" cy="145904"/>
            </a:xfrm>
            <a:custGeom>
              <a:rect b="b" l="l" r="r" t="t"/>
              <a:pathLst>
                <a:path extrusionOk="0" h="145904" w="69423">
                  <a:moveTo>
                    <a:pt x="12675" y="0"/>
                  </a:moveTo>
                  <a:lnTo>
                    <a:pt x="12675" y="0"/>
                  </a:lnTo>
                  <a:lnTo>
                    <a:pt x="12675" y="24419"/>
                  </a:lnTo>
                  <a:lnTo>
                    <a:pt x="12675" y="50901"/>
                  </a:lnTo>
                  <a:lnTo>
                    <a:pt x="12675" y="77720"/>
                  </a:lnTo>
                  <a:lnTo>
                    <a:pt x="8311" y="106290"/>
                  </a:lnTo>
                  <a:lnTo>
                    <a:pt x="4836" y="126254"/>
                  </a:lnTo>
                  <a:lnTo>
                    <a:pt x="0" y="145903"/>
                  </a:lnTo>
                  <a:lnTo>
                    <a:pt x="4344" y="135882"/>
                  </a:lnTo>
                  <a:lnTo>
                    <a:pt x="6064" y="109451"/>
                  </a:lnTo>
                  <a:lnTo>
                    <a:pt x="4409" y="81424"/>
                  </a:lnTo>
                  <a:lnTo>
                    <a:pt x="235" y="50243"/>
                  </a:lnTo>
                  <a:lnTo>
                    <a:pt x="1972" y="45143"/>
                  </a:lnTo>
                  <a:lnTo>
                    <a:pt x="4390" y="40525"/>
                  </a:lnTo>
                  <a:lnTo>
                    <a:pt x="9441" y="26303"/>
                  </a:lnTo>
                  <a:lnTo>
                    <a:pt x="11225" y="23885"/>
                  </a:lnTo>
                  <a:lnTo>
                    <a:pt x="15088" y="21199"/>
                  </a:lnTo>
                  <a:lnTo>
                    <a:pt x="32321" y="19333"/>
                  </a:lnTo>
                  <a:lnTo>
                    <a:pt x="40457" y="19881"/>
                  </a:lnTo>
                  <a:lnTo>
                    <a:pt x="52265" y="24157"/>
                  </a:lnTo>
                  <a:lnTo>
                    <a:pt x="65230" y="33982"/>
                  </a:lnTo>
                  <a:lnTo>
                    <a:pt x="67783" y="40032"/>
                  </a:lnTo>
                  <a:lnTo>
                    <a:pt x="69422" y="55415"/>
                  </a:lnTo>
                  <a:lnTo>
                    <a:pt x="66335" y="67846"/>
                  </a:lnTo>
                  <a:lnTo>
                    <a:pt x="60951" y="77096"/>
                  </a:lnTo>
                  <a:lnTo>
                    <a:pt x="51517" y="84305"/>
                  </a:lnTo>
                  <a:lnTo>
                    <a:pt x="39784" y="87538"/>
                  </a:lnTo>
                  <a:lnTo>
                    <a:pt x="31544" y="86413"/>
                  </a:lnTo>
                  <a:lnTo>
                    <a:pt x="14290" y="82776"/>
                  </a:lnTo>
                  <a:lnTo>
                    <a:pt x="13752" y="81995"/>
                  </a:lnTo>
                  <a:lnTo>
                    <a:pt x="12675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g314a3168635_0_228"/>
            <p:cNvSpPr/>
            <p:nvPr/>
          </p:nvSpPr>
          <p:spPr>
            <a:xfrm>
              <a:off x="736600" y="4121182"/>
              <a:ext cx="114301" cy="93679"/>
            </a:xfrm>
            <a:custGeom>
              <a:rect b="b" l="l" r="r" t="t"/>
              <a:pathLst>
                <a:path extrusionOk="0" h="93679" w="114301">
                  <a:moveTo>
                    <a:pt x="0" y="19018"/>
                  </a:moveTo>
                  <a:lnTo>
                    <a:pt x="0" y="19018"/>
                  </a:lnTo>
                  <a:lnTo>
                    <a:pt x="3371" y="15647"/>
                  </a:lnTo>
                  <a:lnTo>
                    <a:pt x="5026" y="12111"/>
                  </a:lnTo>
                  <a:lnTo>
                    <a:pt x="5467" y="10180"/>
                  </a:lnTo>
                  <a:lnTo>
                    <a:pt x="9460" y="4091"/>
                  </a:lnTo>
                  <a:lnTo>
                    <a:pt x="13141" y="1800"/>
                  </a:lnTo>
                  <a:lnTo>
                    <a:pt x="18947" y="0"/>
                  </a:lnTo>
                  <a:lnTo>
                    <a:pt x="19020" y="3349"/>
                  </a:lnTo>
                  <a:lnTo>
                    <a:pt x="13287" y="34274"/>
                  </a:lnTo>
                  <a:lnTo>
                    <a:pt x="12777" y="63804"/>
                  </a:lnTo>
                  <a:lnTo>
                    <a:pt x="14616" y="72554"/>
                  </a:lnTo>
                  <a:lnTo>
                    <a:pt x="19618" y="81447"/>
                  </a:lnTo>
                  <a:lnTo>
                    <a:pt x="24258" y="87402"/>
                  </a:lnTo>
                  <a:lnTo>
                    <a:pt x="26774" y="88216"/>
                  </a:lnTo>
                  <a:lnTo>
                    <a:pt x="28433" y="88434"/>
                  </a:lnTo>
                  <a:lnTo>
                    <a:pt x="37509" y="85368"/>
                  </a:lnTo>
                  <a:lnTo>
                    <a:pt x="49135" y="76620"/>
                  </a:lnTo>
                  <a:lnTo>
                    <a:pt x="58146" y="65091"/>
                  </a:lnTo>
                  <a:lnTo>
                    <a:pt x="73312" y="35231"/>
                  </a:lnTo>
                  <a:lnTo>
                    <a:pt x="75344" y="27898"/>
                  </a:lnTo>
                  <a:lnTo>
                    <a:pt x="76190" y="19133"/>
                  </a:lnTo>
                  <a:lnTo>
                    <a:pt x="75492" y="29180"/>
                  </a:lnTo>
                  <a:lnTo>
                    <a:pt x="70438" y="47964"/>
                  </a:lnTo>
                  <a:lnTo>
                    <a:pt x="69927" y="62515"/>
                  </a:lnTo>
                  <a:lnTo>
                    <a:pt x="71766" y="68454"/>
                  </a:lnTo>
                  <a:lnTo>
                    <a:pt x="84779" y="90022"/>
                  </a:lnTo>
                  <a:lnTo>
                    <a:pt x="88950" y="92909"/>
                  </a:lnTo>
                  <a:lnTo>
                    <a:pt x="91050" y="93678"/>
                  </a:lnTo>
                  <a:lnTo>
                    <a:pt x="93155" y="93486"/>
                  </a:lnTo>
                  <a:lnTo>
                    <a:pt x="97377" y="91391"/>
                  </a:lnTo>
                  <a:lnTo>
                    <a:pt x="105835" y="85002"/>
                  </a:lnTo>
                  <a:lnTo>
                    <a:pt x="114300" y="8251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4" name="Google Shape;984;g314a3168635_0_228"/>
          <p:cNvGrpSpPr/>
          <p:nvPr/>
        </p:nvGrpSpPr>
        <p:grpSpPr>
          <a:xfrm>
            <a:off x="334177" y="3930650"/>
            <a:ext cx="218274" cy="292101"/>
            <a:chOff x="334177" y="3930650"/>
            <a:chExt cx="218274" cy="292101"/>
          </a:xfrm>
        </p:grpSpPr>
        <p:sp>
          <p:nvSpPr>
            <p:cNvPr id="985" name="Google Shape;985;g314a3168635_0_228"/>
            <p:cNvSpPr/>
            <p:nvPr/>
          </p:nvSpPr>
          <p:spPr>
            <a:xfrm>
              <a:off x="334177" y="4184650"/>
              <a:ext cx="218274" cy="38101"/>
            </a:xfrm>
            <a:custGeom>
              <a:rect b="b" l="l" r="r" t="t"/>
              <a:pathLst>
                <a:path extrusionOk="0" h="38101" w="218274">
                  <a:moveTo>
                    <a:pt x="34123" y="0"/>
                  </a:moveTo>
                  <a:lnTo>
                    <a:pt x="34123" y="0"/>
                  </a:lnTo>
                  <a:lnTo>
                    <a:pt x="3385" y="16942"/>
                  </a:lnTo>
                  <a:lnTo>
                    <a:pt x="931" y="17644"/>
                  </a:lnTo>
                  <a:lnTo>
                    <a:pt x="0" y="18819"/>
                  </a:lnTo>
                  <a:lnTo>
                    <a:pt x="86" y="20307"/>
                  </a:lnTo>
                  <a:lnTo>
                    <a:pt x="848" y="22004"/>
                  </a:lnTo>
                  <a:lnTo>
                    <a:pt x="2062" y="23136"/>
                  </a:lnTo>
                  <a:lnTo>
                    <a:pt x="17819" y="28473"/>
                  </a:lnTo>
                  <a:lnTo>
                    <a:pt x="49066" y="31318"/>
                  </a:lnTo>
                  <a:lnTo>
                    <a:pt x="72888" y="33503"/>
                  </a:lnTo>
                  <a:lnTo>
                    <a:pt x="97820" y="36738"/>
                  </a:lnTo>
                  <a:lnTo>
                    <a:pt x="124787" y="37831"/>
                  </a:lnTo>
                  <a:lnTo>
                    <a:pt x="153124" y="38064"/>
                  </a:lnTo>
                  <a:lnTo>
                    <a:pt x="183173" y="38097"/>
                  </a:lnTo>
                  <a:lnTo>
                    <a:pt x="213720" y="38100"/>
                  </a:lnTo>
                  <a:lnTo>
                    <a:pt x="218273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g314a3168635_0_228"/>
            <p:cNvSpPr/>
            <p:nvPr/>
          </p:nvSpPr>
          <p:spPr>
            <a:xfrm>
              <a:off x="425450" y="4102100"/>
              <a:ext cx="112883" cy="19051"/>
            </a:xfrm>
            <a:custGeom>
              <a:rect b="b" l="l" r="r" t="t"/>
              <a:pathLst>
                <a:path extrusionOk="0" h="19051" w="112883">
                  <a:moveTo>
                    <a:pt x="0" y="0"/>
                  </a:moveTo>
                  <a:lnTo>
                    <a:pt x="0" y="0"/>
                  </a:lnTo>
                  <a:lnTo>
                    <a:pt x="30756" y="0"/>
                  </a:lnTo>
                  <a:lnTo>
                    <a:pt x="58561" y="0"/>
                  </a:lnTo>
                  <a:lnTo>
                    <a:pt x="85834" y="0"/>
                  </a:lnTo>
                  <a:lnTo>
                    <a:pt x="95298" y="705"/>
                  </a:lnTo>
                  <a:lnTo>
                    <a:pt x="101857" y="3371"/>
                  </a:lnTo>
                  <a:lnTo>
                    <a:pt x="112882" y="11555"/>
                  </a:lnTo>
                  <a:lnTo>
                    <a:pt x="112649" y="12642"/>
                  </a:lnTo>
                  <a:lnTo>
                    <a:pt x="107950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g314a3168635_0_228"/>
            <p:cNvSpPr/>
            <p:nvPr/>
          </p:nvSpPr>
          <p:spPr>
            <a:xfrm>
              <a:off x="400050" y="3930650"/>
              <a:ext cx="31751" cy="285325"/>
            </a:xfrm>
            <a:custGeom>
              <a:rect b="b" l="l" r="r" t="t"/>
              <a:pathLst>
                <a:path extrusionOk="0" h="285325" w="31751">
                  <a:moveTo>
                    <a:pt x="0" y="0"/>
                  </a:moveTo>
                  <a:lnTo>
                    <a:pt x="0" y="0"/>
                  </a:lnTo>
                  <a:lnTo>
                    <a:pt x="3371" y="0"/>
                  </a:lnTo>
                  <a:lnTo>
                    <a:pt x="4364" y="705"/>
                  </a:lnTo>
                  <a:lnTo>
                    <a:pt x="5026" y="1881"/>
                  </a:lnTo>
                  <a:lnTo>
                    <a:pt x="5467" y="3371"/>
                  </a:lnTo>
                  <a:lnTo>
                    <a:pt x="14904" y="15901"/>
                  </a:lnTo>
                  <a:lnTo>
                    <a:pt x="23050" y="41723"/>
                  </a:lnTo>
                  <a:lnTo>
                    <a:pt x="26817" y="69102"/>
                  </a:lnTo>
                  <a:lnTo>
                    <a:pt x="28852" y="83629"/>
                  </a:lnTo>
                  <a:lnTo>
                    <a:pt x="26736" y="111641"/>
                  </a:lnTo>
                  <a:lnTo>
                    <a:pt x="25796" y="140872"/>
                  </a:lnTo>
                  <a:lnTo>
                    <a:pt x="25478" y="172308"/>
                  </a:lnTo>
                  <a:lnTo>
                    <a:pt x="25423" y="197104"/>
                  </a:lnTo>
                  <a:lnTo>
                    <a:pt x="25407" y="222325"/>
                  </a:lnTo>
                  <a:lnTo>
                    <a:pt x="25401" y="250796"/>
                  </a:lnTo>
                  <a:lnTo>
                    <a:pt x="25400" y="282514"/>
                  </a:lnTo>
                  <a:lnTo>
                    <a:pt x="25400" y="284311"/>
                  </a:lnTo>
                  <a:lnTo>
                    <a:pt x="26106" y="284791"/>
                  </a:lnTo>
                  <a:lnTo>
                    <a:pt x="28771" y="285324"/>
                  </a:lnTo>
                  <a:lnTo>
                    <a:pt x="29764" y="284055"/>
                  </a:lnTo>
                  <a:lnTo>
                    <a:pt x="31750" y="273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8" name="Google Shape;988;g314a3168635_0_228"/>
          <p:cNvSpPr/>
          <p:nvPr/>
        </p:nvSpPr>
        <p:spPr>
          <a:xfrm>
            <a:off x="2324183" y="6007100"/>
            <a:ext cx="120566" cy="19051"/>
          </a:xfrm>
          <a:custGeom>
            <a:rect b="b" l="l" r="r" t="t"/>
            <a:pathLst>
              <a:path extrusionOk="0" h="19051" w="120566">
                <a:moveTo>
                  <a:pt x="12617" y="19050"/>
                </a:moveTo>
                <a:lnTo>
                  <a:pt x="12617" y="19050"/>
                </a:lnTo>
                <a:lnTo>
                  <a:pt x="43061" y="19050"/>
                </a:lnTo>
                <a:lnTo>
                  <a:pt x="51102" y="14024"/>
                </a:lnTo>
                <a:lnTo>
                  <a:pt x="81536" y="7677"/>
                </a:lnTo>
                <a:lnTo>
                  <a:pt x="106608" y="6357"/>
                </a:lnTo>
                <a:lnTo>
                  <a:pt x="113224" y="883"/>
                </a:lnTo>
                <a:lnTo>
                  <a:pt x="120562" y="0"/>
                </a:lnTo>
                <a:lnTo>
                  <a:pt x="120565" y="0"/>
                </a:lnTo>
                <a:lnTo>
                  <a:pt x="117195" y="3371"/>
                </a:lnTo>
                <a:lnTo>
                  <a:pt x="113659" y="5026"/>
                </a:lnTo>
                <a:lnTo>
                  <a:pt x="85857" y="6334"/>
                </a:lnTo>
                <a:lnTo>
                  <a:pt x="68794" y="6347"/>
                </a:lnTo>
                <a:lnTo>
                  <a:pt x="63925" y="8231"/>
                </a:lnTo>
                <a:lnTo>
                  <a:pt x="61639" y="9720"/>
                </a:lnTo>
                <a:lnTo>
                  <a:pt x="51680" y="11817"/>
                </a:lnTo>
                <a:lnTo>
                  <a:pt x="21020" y="13390"/>
                </a:lnTo>
                <a:lnTo>
                  <a:pt x="6925" y="18788"/>
                </a:lnTo>
                <a:lnTo>
                  <a:pt x="196" y="19043"/>
                </a:lnTo>
                <a:lnTo>
                  <a:pt x="0" y="15677"/>
                </a:lnTo>
                <a:lnTo>
                  <a:pt x="678" y="14683"/>
                </a:lnTo>
                <a:lnTo>
                  <a:pt x="1835" y="14022"/>
                </a:lnTo>
                <a:lnTo>
                  <a:pt x="6008" y="12778"/>
                </a:lnTo>
                <a:lnTo>
                  <a:pt x="18967" y="127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g314a3168635_0_228"/>
          <p:cNvSpPr/>
          <p:nvPr/>
        </p:nvSpPr>
        <p:spPr>
          <a:xfrm>
            <a:off x="2305050" y="5803900"/>
            <a:ext cx="165100" cy="38101"/>
          </a:xfrm>
          <a:custGeom>
            <a:rect b="b" l="l" r="r" t="t"/>
            <a:pathLst>
              <a:path extrusionOk="0" h="38101" w="165100">
                <a:moveTo>
                  <a:pt x="63500" y="31750"/>
                </a:moveTo>
                <a:lnTo>
                  <a:pt x="63500" y="31750"/>
                </a:lnTo>
                <a:lnTo>
                  <a:pt x="60129" y="31750"/>
                </a:lnTo>
                <a:lnTo>
                  <a:pt x="59136" y="31045"/>
                </a:lnTo>
                <a:lnTo>
                  <a:pt x="58474" y="29868"/>
                </a:lnTo>
                <a:lnTo>
                  <a:pt x="57173" y="25478"/>
                </a:lnTo>
                <a:lnTo>
                  <a:pt x="62619" y="25407"/>
                </a:lnTo>
                <a:lnTo>
                  <a:pt x="68396" y="21037"/>
                </a:lnTo>
                <a:lnTo>
                  <a:pt x="74280" y="19639"/>
                </a:lnTo>
                <a:lnTo>
                  <a:pt x="103849" y="19055"/>
                </a:lnTo>
                <a:lnTo>
                  <a:pt x="129094" y="19050"/>
                </a:lnTo>
                <a:lnTo>
                  <a:pt x="133340" y="20932"/>
                </a:lnTo>
                <a:lnTo>
                  <a:pt x="137579" y="23414"/>
                </a:lnTo>
                <a:lnTo>
                  <a:pt x="146049" y="25008"/>
                </a:lnTo>
                <a:lnTo>
                  <a:pt x="154517" y="25322"/>
                </a:lnTo>
                <a:lnTo>
                  <a:pt x="158750" y="27247"/>
                </a:lnTo>
                <a:lnTo>
                  <a:pt x="165067" y="31727"/>
                </a:lnTo>
                <a:lnTo>
                  <a:pt x="165099" y="37838"/>
                </a:lnTo>
                <a:lnTo>
                  <a:pt x="139654" y="38100"/>
                </a:lnTo>
                <a:lnTo>
                  <a:pt x="134270" y="36218"/>
                </a:lnTo>
                <a:lnTo>
                  <a:pt x="129526" y="33736"/>
                </a:lnTo>
                <a:lnTo>
                  <a:pt x="122888" y="31633"/>
                </a:lnTo>
                <a:lnTo>
                  <a:pt x="116453" y="27560"/>
                </a:lnTo>
                <a:lnTo>
                  <a:pt x="110078" y="25335"/>
                </a:lnTo>
                <a:lnTo>
                  <a:pt x="103720" y="21225"/>
                </a:lnTo>
                <a:lnTo>
                  <a:pt x="97368" y="19694"/>
                </a:lnTo>
                <a:lnTo>
                  <a:pt x="70847" y="18349"/>
                </a:lnTo>
                <a:lnTo>
                  <a:pt x="55862" y="13583"/>
                </a:lnTo>
                <a:lnTo>
                  <a:pt x="46730" y="12169"/>
                </a:lnTo>
                <a:lnTo>
                  <a:pt x="38132" y="7708"/>
                </a:lnTo>
                <a:lnTo>
                  <a:pt x="27521" y="5823"/>
                </a:lnTo>
                <a:lnTo>
                  <a:pt x="19051" y="1360"/>
                </a:lnTo>
                <a:lnTo>
                  <a:pt x="0" y="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g314a3168635_0_228"/>
          <p:cNvSpPr/>
          <p:nvPr/>
        </p:nvSpPr>
        <p:spPr>
          <a:xfrm>
            <a:off x="2635273" y="5594429"/>
            <a:ext cx="202270" cy="291935"/>
          </a:xfrm>
          <a:custGeom>
            <a:rect b="b" l="l" r="r" t="t"/>
            <a:pathLst>
              <a:path extrusionOk="0" h="291935" w="202270">
                <a:moveTo>
                  <a:pt x="177777" y="209471"/>
                </a:moveTo>
                <a:lnTo>
                  <a:pt x="177777" y="209471"/>
                </a:lnTo>
                <a:lnTo>
                  <a:pt x="177777" y="206100"/>
                </a:lnTo>
                <a:lnTo>
                  <a:pt x="178483" y="205107"/>
                </a:lnTo>
                <a:lnTo>
                  <a:pt x="179658" y="204445"/>
                </a:lnTo>
                <a:lnTo>
                  <a:pt x="181148" y="204004"/>
                </a:lnTo>
                <a:lnTo>
                  <a:pt x="182141" y="203004"/>
                </a:lnTo>
                <a:lnTo>
                  <a:pt x="183244" y="200011"/>
                </a:lnTo>
                <a:lnTo>
                  <a:pt x="184244" y="198931"/>
                </a:lnTo>
                <a:lnTo>
                  <a:pt x="187236" y="197731"/>
                </a:lnTo>
                <a:lnTo>
                  <a:pt x="188317" y="196706"/>
                </a:lnTo>
                <a:lnTo>
                  <a:pt x="195377" y="183943"/>
                </a:lnTo>
                <a:lnTo>
                  <a:pt x="197342" y="173470"/>
                </a:lnTo>
                <a:lnTo>
                  <a:pt x="201134" y="166427"/>
                </a:lnTo>
                <a:lnTo>
                  <a:pt x="202269" y="159531"/>
                </a:lnTo>
                <a:lnTo>
                  <a:pt x="200892" y="153644"/>
                </a:lnTo>
                <a:lnTo>
                  <a:pt x="198634" y="147970"/>
                </a:lnTo>
                <a:lnTo>
                  <a:pt x="193527" y="116250"/>
                </a:lnTo>
                <a:lnTo>
                  <a:pt x="182757" y="87494"/>
                </a:lnTo>
                <a:lnTo>
                  <a:pt x="171307" y="65187"/>
                </a:lnTo>
                <a:lnTo>
                  <a:pt x="148142" y="33982"/>
                </a:lnTo>
                <a:lnTo>
                  <a:pt x="124239" y="9885"/>
                </a:lnTo>
                <a:lnTo>
                  <a:pt x="118470" y="7877"/>
                </a:lnTo>
                <a:lnTo>
                  <a:pt x="100063" y="4531"/>
                </a:lnTo>
                <a:lnTo>
                  <a:pt x="87716" y="831"/>
                </a:lnTo>
                <a:lnTo>
                  <a:pt x="70773" y="0"/>
                </a:lnTo>
                <a:lnTo>
                  <a:pt x="64838" y="1838"/>
                </a:lnTo>
                <a:lnTo>
                  <a:pt x="59849" y="4301"/>
                </a:lnTo>
                <a:lnTo>
                  <a:pt x="53073" y="6392"/>
                </a:lnTo>
                <a:lnTo>
                  <a:pt x="35701" y="21376"/>
                </a:lnTo>
                <a:lnTo>
                  <a:pt x="33493" y="25449"/>
                </a:lnTo>
                <a:lnTo>
                  <a:pt x="31960" y="35922"/>
                </a:lnTo>
                <a:lnTo>
                  <a:pt x="31736" y="47371"/>
                </a:lnTo>
                <a:lnTo>
                  <a:pt x="31028" y="48487"/>
                </a:lnTo>
                <a:lnTo>
                  <a:pt x="29850" y="49232"/>
                </a:lnTo>
                <a:lnTo>
                  <a:pt x="28359" y="49729"/>
                </a:lnTo>
                <a:lnTo>
                  <a:pt x="27365" y="50766"/>
                </a:lnTo>
                <a:lnTo>
                  <a:pt x="23888" y="57497"/>
                </a:lnTo>
                <a:lnTo>
                  <a:pt x="19987" y="62251"/>
                </a:lnTo>
                <a:lnTo>
                  <a:pt x="19111" y="68786"/>
                </a:lnTo>
                <a:lnTo>
                  <a:pt x="14680" y="74647"/>
                </a:lnTo>
                <a:lnTo>
                  <a:pt x="13567" y="78523"/>
                </a:lnTo>
                <a:lnTo>
                  <a:pt x="12565" y="79839"/>
                </a:lnTo>
                <a:lnTo>
                  <a:pt x="8489" y="82395"/>
                </a:lnTo>
                <a:lnTo>
                  <a:pt x="7288" y="85495"/>
                </a:lnTo>
                <a:lnTo>
                  <a:pt x="6329" y="116339"/>
                </a:lnTo>
                <a:lnTo>
                  <a:pt x="6327" y="147826"/>
                </a:lnTo>
                <a:lnTo>
                  <a:pt x="6327" y="177721"/>
                </a:lnTo>
                <a:lnTo>
                  <a:pt x="6327" y="198005"/>
                </a:lnTo>
                <a:lnTo>
                  <a:pt x="4446" y="202729"/>
                </a:lnTo>
                <a:lnTo>
                  <a:pt x="1963" y="207180"/>
                </a:lnTo>
                <a:lnTo>
                  <a:pt x="369" y="215787"/>
                </a:lnTo>
                <a:lnTo>
                  <a:pt x="0" y="230634"/>
                </a:lnTo>
                <a:lnTo>
                  <a:pt x="1869" y="234871"/>
                </a:lnTo>
                <a:lnTo>
                  <a:pt x="4346" y="239104"/>
                </a:lnTo>
                <a:lnTo>
                  <a:pt x="5936" y="247571"/>
                </a:lnTo>
                <a:lnTo>
                  <a:pt x="6066" y="249688"/>
                </a:lnTo>
                <a:lnTo>
                  <a:pt x="8092" y="253921"/>
                </a:lnTo>
                <a:lnTo>
                  <a:pt x="21247" y="268738"/>
                </a:lnTo>
                <a:lnTo>
                  <a:pt x="25423" y="271089"/>
                </a:lnTo>
                <a:lnTo>
                  <a:pt x="27524" y="271716"/>
                </a:lnTo>
                <a:lnTo>
                  <a:pt x="28925" y="272840"/>
                </a:lnTo>
                <a:lnTo>
                  <a:pt x="37085" y="284494"/>
                </a:lnTo>
                <a:lnTo>
                  <a:pt x="47314" y="289803"/>
                </a:lnTo>
                <a:lnTo>
                  <a:pt x="59066" y="291728"/>
                </a:lnTo>
                <a:lnTo>
                  <a:pt x="68912" y="291934"/>
                </a:lnTo>
                <a:lnTo>
                  <a:pt x="74830" y="290101"/>
                </a:lnTo>
                <a:lnTo>
                  <a:pt x="79811" y="287640"/>
                </a:lnTo>
                <a:lnTo>
                  <a:pt x="86583" y="285549"/>
                </a:lnTo>
                <a:lnTo>
                  <a:pt x="116523" y="262370"/>
                </a:lnTo>
                <a:lnTo>
                  <a:pt x="124272" y="256738"/>
                </a:lnTo>
                <a:lnTo>
                  <a:pt x="128832" y="255172"/>
                </a:lnTo>
                <a:lnTo>
                  <a:pt x="133211" y="250714"/>
                </a:lnTo>
                <a:lnTo>
                  <a:pt x="136803" y="244735"/>
                </a:lnTo>
                <a:lnTo>
                  <a:pt x="140991" y="235147"/>
                </a:lnTo>
                <a:lnTo>
                  <a:pt x="142670" y="232938"/>
                </a:lnTo>
                <a:lnTo>
                  <a:pt x="144535" y="226721"/>
                </a:lnTo>
                <a:lnTo>
                  <a:pt x="146069" y="219960"/>
                </a:lnTo>
                <a:lnTo>
                  <a:pt x="150922" y="209871"/>
                </a:lnTo>
                <a:lnTo>
                  <a:pt x="152089" y="201084"/>
                </a:lnTo>
                <a:lnTo>
                  <a:pt x="152891" y="199646"/>
                </a:lnTo>
                <a:lnTo>
                  <a:pt x="154131" y="198688"/>
                </a:lnTo>
                <a:lnTo>
                  <a:pt x="155663" y="198049"/>
                </a:lnTo>
                <a:lnTo>
                  <a:pt x="156684" y="196918"/>
                </a:lnTo>
                <a:lnTo>
                  <a:pt x="160205" y="190032"/>
                </a:lnTo>
                <a:lnTo>
                  <a:pt x="165077" y="184071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1" name="Google Shape;991;g314a3168635_0_228"/>
          <p:cNvGrpSpPr/>
          <p:nvPr/>
        </p:nvGrpSpPr>
        <p:grpSpPr>
          <a:xfrm>
            <a:off x="1936750" y="968544"/>
            <a:ext cx="361848" cy="428457"/>
            <a:chOff x="1936750" y="968544"/>
            <a:chExt cx="361848" cy="428457"/>
          </a:xfrm>
        </p:grpSpPr>
        <p:sp>
          <p:nvSpPr>
            <p:cNvPr id="992" name="Google Shape;992;g314a3168635_0_228"/>
            <p:cNvSpPr/>
            <p:nvPr/>
          </p:nvSpPr>
          <p:spPr>
            <a:xfrm>
              <a:off x="1960330" y="968544"/>
              <a:ext cx="338268" cy="428457"/>
            </a:xfrm>
            <a:custGeom>
              <a:rect b="b" l="l" r="r" t="t"/>
              <a:pathLst>
                <a:path extrusionOk="0" h="428457" w="338268">
                  <a:moveTo>
                    <a:pt x="8170" y="66506"/>
                  </a:moveTo>
                  <a:lnTo>
                    <a:pt x="8170" y="66506"/>
                  </a:lnTo>
                  <a:lnTo>
                    <a:pt x="148" y="62142"/>
                  </a:lnTo>
                  <a:lnTo>
                    <a:pt x="0" y="61480"/>
                  </a:lnTo>
                  <a:lnTo>
                    <a:pt x="606" y="61039"/>
                  </a:lnTo>
                  <a:lnTo>
                    <a:pt x="31021" y="51341"/>
                  </a:lnTo>
                  <a:lnTo>
                    <a:pt x="57509" y="45236"/>
                  </a:lnTo>
                  <a:lnTo>
                    <a:pt x="88798" y="38959"/>
                  </a:lnTo>
                  <a:lnTo>
                    <a:pt x="117040" y="32630"/>
                  </a:lnTo>
                  <a:lnTo>
                    <a:pt x="143845" y="24876"/>
                  </a:lnTo>
                  <a:lnTo>
                    <a:pt x="170274" y="22186"/>
                  </a:lnTo>
                  <a:lnTo>
                    <a:pt x="195587" y="17234"/>
                  </a:lnTo>
                  <a:lnTo>
                    <a:pt x="223461" y="9240"/>
                  </a:lnTo>
                  <a:lnTo>
                    <a:pt x="244821" y="4853"/>
                  </a:lnTo>
                  <a:lnTo>
                    <a:pt x="273952" y="0"/>
                  </a:lnTo>
                  <a:lnTo>
                    <a:pt x="283399" y="24"/>
                  </a:lnTo>
                  <a:lnTo>
                    <a:pt x="301263" y="3319"/>
                  </a:lnTo>
                  <a:lnTo>
                    <a:pt x="303048" y="4626"/>
                  </a:lnTo>
                  <a:lnTo>
                    <a:pt x="310514" y="13803"/>
                  </a:lnTo>
                  <a:lnTo>
                    <a:pt x="311878" y="17917"/>
                  </a:lnTo>
                  <a:lnTo>
                    <a:pt x="312755" y="42222"/>
                  </a:lnTo>
                  <a:lnTo>
                    <a:pt x="312906" y="70208"/>
                  </a:lnTo>
                  <a:lnTo>
                    <a:pt x="312951" y="99431"/>
                  </a:lnTo>
                  <a:lnTo>
                    <a:pt x="312259" y="123534"/>
                  </a:lnTo>
                  <a:lnTo>
                    <a:pt x="307899" y="151685"/>
                  </a:lnTo>
                  <a:lnTo>
                    <a:pt x="302844" y="178214"/>
                  </a:lnTo>
                  <a:lnTo>
                    <a:pt x="301738" y="201832"/>
                  </a:lnTo>
                  <a:lnTo>
                    <a:pt x="306804" y="232523"/>
                  </a:lnTo>
                  <a:lnTo>
                    <a:pt x="315390" y="260106"/>
                  </a:lnTo>
                  <a:lnTo>
                    <a:pt x="323454" y="290101"/>
                  </a:lnTo>
                  <a:lnTo>
                    <a:pt x="325719" y="298483"/>
                  </a:lnTo>
                  <a:lnTo>
                    <a:pt x="328749" y="303192"/>
                  </a:lnTo>
                  <a:lnTo>
                    <a:pt x="332448" y="305755"/>
                  </a:lnTo>
                  <a:lnTo>
                    <a:pt x="337200" y="307401"/>
                  </a:lnTo>
                  <a:lnTo>
                    <a:pt x="337590" y="308242"/>
                  </a:lnTo>
                  <a:lnTo>
                    <a:pt x="338267" y="316609"/>
                  </a:lnTo>
                  <a:lnTo>
                    <a:pt x="334562" y="322537"/>
                  </a:lnTo>
                  <a:lnTo>
                    <a:pt x="309397" y="347998"/>
                  </a:lnTo>
                  <a:lnTo>
                    <a:pt x="283141" y="364165"/>
                  </a:lnTo>
                  <a:lnTo>
                    <a:pt x="255135" y="374051"/>
                  </a:lnTo>
                  <a:lnTo>
                    <a:pt x="226312" y="383712"/>
                  </a:lnTo>
                  <a:lnTo>
                    <a:pt x="197453" y="390269"/>
                  </a:lnTo>
                  <a:lnTo>
                    <a:pt x="168441" y="398562"/>
                  </a:lnTo>
                  <a:lnTo>
                    <a:pt x="140096" y="407264"/>
                  </a:lnTo>
                  <a:lnTo>
                    <a:pt x="115133" y="414053"/>
                  </a:lnTo>
                  <a:lnTo>
                    <a:pt x="86031" y="421306"/>
                  </a:lnTo>
                  <a:lnTo>
                    <a:pt x="75141" y="422575"/>
                  </a:lnTo>
                  <a:lnTo>
                    <a:pt x="58970" y="42845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g314a3168635_0_228"/>
            <p:cNvSpPr/>
            <p:nvPr/>
          </p:nvSpPr>
          <p:spPr>
            <a:xfrm>
              <a:off x="1936750" y="1022350"/>
              <a:ext cx="38016" cy="374241"/>
            </a:xfrm>
            <a:custGeom>
              <a:rect b="b" l="l" r="r" t="t"/>
              <a:pathLst>
                <a:path extrusionOk="0" h="374241" w="38016">
                  <a:moveTo>
                    <a:pt x="0" y="0"/>
                  </a:moveTo>
                  <a:lnTo>
                    <a:pt x="0" y="0"/>
                  </a:lnTo>
                  <a:lnTo>
                    <a:pt x="8838" y="0"/>
                  </a:lnTo>
                  <a:lnTo>
                    <a:pt x="12865" y="1881"/>
                  </a:lnTo>
                  <a:lnTo>
                    <a:pt x="22059" y="9460"/>
                  </a:lnTo>
                  <a:lnTo>
                    <a:pt x="23915" y="13141"/>
                  </a:lnTo>
                  <a:lnTo>
                    <a:pt x="33200" y="44627"/>
                  </a:lnTo>
                  <a:lnTo>
                    <a:pt x="36648" y="57202"/>
                  </a:lnTo>
                  <a:lnTo>
                    <a:pt x="37813" y="84207"/>
                  </a:lnTo>
                  <a:lnTo>
                    <a:pt x="38015" y="109930"/>
                  </a:lnTo>
                  <a:lnTo>
                    <a:pt x="34704" y="135426"/>
                  </a:lnTo>
                  <a:lnTo>
                    <a:pt x="29254" y="160855"/>
                  </a:lnTo>
                  <a:lnTo>
                    <a:pt x="26161" y="186708"/>
                  </a:lnTo>
                  <a:lnTo>
                    <a:pt x="25626" y="212974"/>
                  </a:lnTo>
                  <a:lnTo>
                    <a:pt x="25467" y="238943"/>
                  </a:lnTo>
                  <a:lnTo>
                    <a:pt x="23532" y="269240"/>
                  </a:lnTo>
                  <a:lnTo>
                    <a:pt x="19935" y="295973"/>
                  </a:lnTo>
                  <a:lnTo>
                    <a:pt x="19225" y="327019"/>
                  </a:lnTo>
                  <a:lnTo>
                    <a:pt x="19065" y="356546"/>
                  </a:lnTo>
                  <a:lnTo>
                    <a:pt x="19050" y="373267"/>
                  </a:lnTo>
                  <a:lnTo>
                    <a:pt x="19756" y="373728"/>
                  </a:lnTo>
                  <a:lnTo>
                    <a:pt x="22421" y="374240"/>
                  </a:lnTo>
                  <a:lnTo>
                    <a:pt x="23414" y="373671"/>
                  </a:lnTo>
                  <a:lnTo>
                    <a:pt x="24076" y="372586"/>
                  </a:lnTo>
                  <a:lnTo>
                    <a:pt x="25400" y="368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4" name="Google Shape;994;g314a3168635_0_228"/>
          <p:cNvGrpSpPr/>
          <p:nvPr/>
        </p:nvGrpSpPr>
        <p:grpSpPr>
          <a:xfrm>
            <a:off x="1327573" y="1365250"/>
            <a:ext cx="545678" cy="241168"/>
            <a:chOff x="1327573" y="1365250"/>
            <a:chExt cx="545678" cy="241168"/>
          </a:xfrm>
        </p:grpSpPr>
        <p:sp>
          <p:nvSpPr>
            <p:cNvPr id="995" name="Google Shape;995;g314a3168635_0_228"/>
            <p:cNvSpPr/>
            <p:nvPr/>
          </p:nvSpPr>
          <p:spPr>
            <a:xfrm>
              <a:off x="1327573" y="1530350"/>
              <a:ext cx="145628" cy="76068"/>
            </a:xfrm>
            <a:custGeom>
              <a:rect b="b" l="l" r="r" t="t"/>
              <a:pathLst>
                <a:path extrusionOk="0" h="76068" w="145628">
                  <a:moveTo>
                    <a:pt x="24977" y="0"/>
                  </a:moveTo>
                  <a:lnTo>
                    <a:pt x="24977" y="0"/>
                  </a:lnTo>
                  <a:lnTo>
                    <a:pt x="21606" y="0"/>
                  </a:lnTo>
                  <a:lnTo>
                    <a:pt x="20613" y="705"/>
                  </a:lnTo>
                  <a:lnTo>
                    <a:pt x="19951" y="1882"/>
                  </a:lnTo>
                  <a:lnTo>
                    <a:pt x="17804" y="6481"/>
                  </a:lnTo>
                  <a:lnTo>
                    <a:pt x="4399" y="29232"/>
                  </a:lnTo>
                  <a:lnTo>
                    <a:pt x="212" y="53892"/>
                  </a:lnTo>
                  <a:lnTo>
                    <a:pt x="0" y="57094"/>
                  </a:lnTo>
                  <a:lnTo>
                    <a:pt x="1647" y="62535"/>
                  </a:lnTo>
                  <a:lnTo>
                    <a:pt x="3073" y="64973"/>
                  </a:lnTo>
                  <a:lnTo>
                    <a:pt x="5436" y="66599"/>
                  </a:lnTo>
                  <a:lnTo>
                    <a:pt x="34690" y="74686"/>
                  </a:lnTo>
                  <a:lnTo>
                    <a:pt x="60785" y="76067"/>
                  </a:lnTo>
                  <a:lnTo>
                    <a:pt x="90161" y="75477"/>
                  </a:lnTo>
                  <a:lnTo>
                    <a:pt x="120449" y="70730"/>
                  </a:lnTo>
                  <a:lnTo>
                    <a:pt x="145627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g314a3168635_0_228"/>
            <p:cNvSpPr/>
            <p:nvPr/>
          </p:nvSpPr>
          <p:spPr>
            <a:xfrm>
              <a:off x="1358900" y="1365250"/>
              <a:ext cx="514351" cy="200137"/>
            </a:xfrm>
            <a:custGeom>
              <a:rect b="b" l="l" r="r" t="t"/>
              <a:pathLst>
                <a:path extrusionOk="0" h="200137" w="514351">
                  <a:moveTo>
                    <a:pt x="514350" y="0"/>
                  </a:moveTo>
                  <a:lnTo>
                    <a:pt x="514350" y="0"/>
                  </a:lnTo>
                  <a:lnTo>
                    <a:pt x="502141" y="0"/>
                  </a:lnTo>
                  <a:lnTo>
                    <a:pt x="496459" y="1882"/>
                  </a:lnTo>
                  <a:lnTo>
                    <a:pt x="489465" y="5069"/>
                  </a:lnTo>
                  <a:lnTo>
                    <a:pt x="463861" y="10984"/>
                  </a:lnTo>
                  <a:lnTo>
                    <a:pt x="438211" y="15732"/>
                  </a:lnTo>
                  <a:lnTo>
                    <a:pt x="412376" y="21438"/>
                  </a:lnTo>
                  <a:lnTo>
                    <a:pt x="385133" y="29687"/>
                  </a:lnTo>
                  <a:lnTo>
                    <a:pt x="357922" y="35999"/>
                  </a:lnTo>
                  <a:lnTo>
                    <a:pt x="329634" y="41633"/>
                  </a:lnTo>
                  <a:lnTo>
                    <a:pt x="300716" y="47656"/>
                  </a:lnTo>
                  <a:lnTo>
                    <a:pt x="271840" y="56219"/>
                  </a:lnTo>
                  <a:lnTo>
                    <a:pt x="253462" y="61675"/>
                  </a:lnTo>
                  <a:lnTo>
                    <a:pt x="226403" y="76676"/>
                  </a:lnTo>
                  <a:lnTo>
                    <a:pt x="202549" y="89041"/>
                  </a:lnTo>
                  <a:lnTo>
                    <a:pt x="177607" y="101642"/>
                  </a:lnTo>
                  <a:lnTo>
                    <a:pt x="150461" y="114312"/>
                  </a:lnTo>
                  <a:lnTo>
                    <a:pt x="123168" y="127865"/>
                  </a:lnTo>
                  <a:lnTo>
                    <a:pt x="91935" y="141707"/>
                  </a:lnTo>
                  <a:lnTo>
                    <a:pt x="60230" y="163345"/>
                  </a:lnTo>
                  <a:lnTo>
                    <a:pt x="39419" y="179577"/>
                  </a:lnTo>
                  <a:lnTo>
                    <a:pt x="28195" y="184658"/>
                  </a:lnTo>
                  <a:lnTo>
                    <a:pt x="20662" y="192610"/>
                  </a:lnTo>
                  <a:lnTo>
                    <a:pt x="3428" y="200136"/>
                  </a:lnTo>
                  <a:lnTo>
                    <a:pt x="2286" y="199746"/>
                  </a:lnTo>
                  <a:lnTo>
                    <a:pt x="0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7" name="Google Shape;997;g314a3168635_0_228"/>
          <p:cNvGrpSpPr/>
          <p:nvPr/>
        </p:nvGrpSpPr>
        <p:grpSpPr>
          <a:xfrm>
            <a:off x="469900" y="1638300"/>
            <a:ext cx="615951" cy="793363"/>
            <a:chOff x="469900" y="1638300"/>
            <a:chExt cx="615951" cy="793363"/>
          </a:xfrm>
        </p:grpSpPr>
        <p:sp>
          <p:nvSpPr>
            <p:cNvPr id="998" name="Google Shape;998;g314a3168635_0_228"/>
            <p:cNvSpPr/>
            <p:nvPr/>
          </p:nvSpPr>
          <p:spPr>
            <a:xfrm>
              <a:off x="695957" y="2041042"/>
              <a:ext cx="91444" cy="73509"/>
            </a:xfrm>
            <a:custGeom>
              <a:rect b="b" l="l" r="r" t="t"/>
              <a:pathLst>
                <a:path extrusionOk="0" h="73509" w="91444">
                  <a:moveTo>
                    <a:pt x="53343" y="3658"/>
                  </a:moveTo>
                  <a:lnTo>
                    <a:pt x="53343" y="3658"/>
                  </a:lnTo>
                  <a:lnTo>
                    <a:pt x="49972" y="3658"/>
                  </a:lnTo>
                  <a:lnTo>
                    <a:pt x="46436" y="1777"/>
                  </a:lnTo>
                  <a:lnTo>
                    <a:pt x="44505" y="287"/>
                  </a:lnTo>
                  <a:lnTo>
                    <a:pt x="41806" y="0"/>
                  </a:lnTo>
                  <a:lnTo>
                    <a:pt x="31267" y="2966"/>
                  </a:lnTo>
                  <a:lnTo>
                    <a:pt x="23305" y="6408"/>
                  </a:lnTo>
                  <a:lnTo>
                    <a:pt x="16945" y="12171"/>
                  </a:lnTo>
                  <a:lnTo>
                    <a:pt x="2692" y="32454"/>
                  </a:lnTo>
                  <a:lnTo>
                    <a:pt x="526" y="37672"/>
                  </a:lnTo>
                  <a:lnTo>
                    <a:pt x="0" y="47233"/>
                  </a:lnTo>
                  <a:lnTo>
                    <a:pt x="2118" y="55480"/>
                  </a:lnTo>
                  <a:lnTo>
                    <a:pt x="9227" y="66524"/>
                  </a:lnTo>
                  <a:lnTo>
                    <a:pt x="11232" y="68852"/>
                  </a:lnTo>
                  <a:lnTo>
                    <a:pt x="13275" y="69698"/>
                  </a:lnTo>
                  <a:lnTo>
                    <a:pt x="15342" y="69557"/>
                  </a:lnTo>
                  <a:lnTo>
                    <a:pt x="19520" y="67519"/>
                  </a:lnTo>
                  <a:lnTo>
                    <a:pt x="39782" y="48902"/>
                  </a:lnTo>
                  <a:lnTo>
                    <a:pt x="43788" y="41170"/>
                  </a:lnTo>
                  <a:lnTo>
                    <a:pt x="46274" y="33736"/>
                  </a:lnTo>
                  <a:lnTo>
                    <a:pt x="53026" y="23180"/>
                  </a:lnTo>
                  <a:lnTo>
                    <a:pt x="55183" y="31559"/>
                  </a:lnTo>
                  <a:lnTo>
                    <a:pt x="60238" y="40618"/>
                  </a:lnTo>
                  <a:lnTo>
                    <a:pt x="64169" y="46896"/>
                  </a:lnTo>
                  <a:lnTo>
                    <a:pt x="72284" y="69464"/>
                  </a:lnTo>
                  <a:lnTo>
                    <a:pt x="73731" y="70812"/>
                  </a:lnTo>
                  <a:lnTo>
                    <a:pt x="75402" y="71711"/>
                  </a:lnTo>
                  <a:lnTo>
                    <a:pt x="91443" y="7350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g314a3168635_0_228"/>
            <p:cNvSpPr/>
            <p:nvPr/>
          </p:nvSpPr>
          <p:spPr>
            <a:xfrm>
              <a:off x="806450" y="2038350"/>
              <a:ext cx="57151" cy="69851"/>
            </a:xfrm>
            <a:custGeom>
              <a:rect b="b" l="l" r="r" t="t"/>
              <a:pathLst>
                <a:path extrusionOk="0" h="69851" w="57151">
                  <a:moveTo>
                    <a:pt x="0" y="0"/>
                  </a:moveTo>
                  <a:lnTo>
                    <a:pt x="0" y="0"/>
                  </a:lnTo>
                  <a:lnTo>
                    <a:pt x="0" y="28821"/>
                  </a:lnTo>
                  <a:lnTo>
                    <a:pt x="706" y="39898"/>
                  </a:lnTo>
                  <a:lnTo>
                    <a:pt x="5026" y="52200"/>
                  </a:lnTo>
                  <a:lnTo>
                    <a:pt x="6176" y="65670"/>
                  </a:lnTo>
                  <a:lnTo>
                    <a:pt x="6234" y="65653"/>
                  </a:lnTo>
                  <a:lnTo>
                    <a:pt x="7051" y="47683"/>
                  </a:lnTo>
                  <a:lnTo>
                    <a:pt x="9719" y="39772"/>
                  </a:lnTo>
                  <a:lnTo>
                    <a:pt x="26744" y="18149"/>
                  </a:lnTo>
                  <a:lnTo>
                    <a:pt x="33288" y="15122"/>
                  </a:lnTo>
                  <a:lnTo>
                    <a:pt x="42245" y="13178"/>
                  </a:lnTo>
                  <a:lnTo>
                    <a:pt x="45352" y="14794"/>
                  </a:lnTo>
                  <a:lnTo>
                    <a:pt x="47168" y="16213"/>
                  </a:lnTo>
                  <a:lnTo>
                    <a:pt x="49186" y="21552"/>
                  </a:lnTo>
                  <a:lnTo>
                    <a:pt x="55101" y="52309"/>
                  </a:lnTo>
                  <a:lnTo>
                    <a:pt x="57150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g314a3168635_0_228"/>
            <p:cNvSpPr/>
            <p:nvPr/>
          </p:nvSpPr>
          <p:spPr>
            <a:xfrm>
              <a:off x="869950" y="2057400"/>
              <a:ext cx="44451" cy="88901"/>
            </a:xfrm>
            <a:custGeom>
              <a:rect b="b" l="l" r="r" t="t"/>
              <a:pathLst>
                <a:path extrusionOk="0" h="88901" w="44451">
                  <a:moveTo>
                    <a:pt x="44450" y="0"/>
                  </a:moveTo>
                  <a:lnTo>
                    <a:pt x="44450" y="0"/>
                  </a:lnTo>
                  <a:lnTo>
                    <a:pt x="41079" y="0"/>
                  </a:lnTo>
                  <a:lnTo>
                    <a:pt x="37543" y="1881"/>
                  </a:lnTo>
                  <a:lnTo>
                    <a:pt x="10835" y="21199"/>
                  </a:lnTo>
                  <a:lnTo>
                    <a:pt x="8343" y="25415"/>
                  </a:lnTo>
                  <a:lnTo>
                    <a:pt x="7679" y="27526"/>
                  </a:lnTo>
                  <a:lnTo>
                    <a:pt x="7941" y="29640"/>
                  </a:lnTo>
                  <a:lnTo>
                    <a:pt x="10115" y="33869"/>
                  </a:lnTo>
                  <a:lnTo>
                    <a:pt x="21311" y="46567"/>
                  </a:lnTo>
                  <a:lnTo>
                    <a:pt x="25464" y="48919"/>
                  </a:lnTo>
                  <a:lnTo>
                    <a:pt x="27560" y="49546"/>
                  </a:lnTo>
                  <a:lnTo>
                    <a:pt x="28956" y="50669"/>
                  </a:lnTo>
                  <a:lnTo>
                    <a:pt x="34753" y="59528"/>
                  </a:lnTo>
                  <a:lnTo>
                    <a:pt x="35163" y="61558"/>
                  </a:lnTo>
                  <a:lnTo>
                    <a:pt x="34731" y="63616"/>
                  </a:lnTo>
                  <a:lnTo>
                    <a:pt x="33075" y="67785"/>
                  </a:lnTo>
                  <a:lnTo>
                    <a:pt x="31437" y="74099"/>
                  </a:lnTo>
                  <a:lnTo>
                    <a:pt x="22963" y="84669"/>
                  </a:lnTo>
                  <a:lnTo>
                    <a:pt x="17026" y="87019"/>
                  </a:lnTo>
                  <a:lnTo>
                    <a:pt x="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g314a3168635_0_228"/>
            <p:cNvSpPr/>
            <p:nvPr/>
          </p:nvSpPr>
          <p:spPr>
            <a:xfrm>
              <a:off x="996950" y="2203450"/>
              <a:ext cx="5468" cy="44451"/>
            </a:xfrm>
            <a:custGeom>
              <a:rect b="b" l="l" r="r" t="t"/>
              <a:pathLst>
                <a:path extrusionOk="0" h="44451" w="5468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881" y="6908"/>
                  </a:lnTo>
                  <a:lnTo>
                    <a:pt x="4364" y="10831"/>
                  </a:lnTo>
                  <a:lnTo>
                    <a:pt x="5467" y="14927"/>
                  </a:lnTo>
                  <a:lnTo>
                    <a:pt x="0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g314a3168635_0_228"/>
            <p:cNvSpPr/>
            <p:nvPr/>
          </p:nvSpPr>
          <p:spPr>
            <a:xfrm>
              <a:off x="971550" y="2190750"/>
              <a:ext cx="19051" cy="38101"/>
            </a:xfrm>
            <a:custGeom>
              <a:rect b="b" l="l" r="r" t="t"/>
              <a:pathLst>
                <a:path extrusionOk="0" h="38101" w="19051">
                  <a:moveTo>
                    <a:pt x="19050" y="0"/>
                  </a:moveTo>
                  <a:lnTo>
                    <a:pt x="19050" y="0"/>
                  </a:lnTo>
                  <a:lnTo>
                    <a:pt x="13981" y="5775"/>
                  </a:lnTo>
                  <a:lnTo>
                    <a:pt x="2749" y="27132"/>
                  </a:lnTo>
                  <a:lnTo>
                    <a:pt x="0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g314a3168635_0_228"/>
            <p:cNvSpPr/>
            <p:nvPr/>
          </p:nvSpPr>
          <p:spPr>
            <a:xfrm>
              <a:off x="851239" y="2247900"/>
              <a:ext cx="88562" cy="158633"/>
            </a:xfrm>
            <a:custGeom>
              <a:rect b="b" l="l" r="r" t="t"/>
              <a:pathLst>
                <a:path extrusionOk="0" h="158633" w="88562">
                  <a:moveTo>
                    <a:pt x="12361" y="0"/>
                  </a:moveTo>
                  <a:lnTo>
                    <a:pt x="12361" y="0"/>
                  </a:lnTo>
                  <a:lnTo>
                    <a:pt x="8990" y="3371"/>
                  </a:lnTo>
                  <a:lnTo>
                    <a:pt x="5454" y="5026"/>
                  </a:lnTo>
                  <a:lnTo>
                    <a:pt x="3523" y="5467"/>
                  </a:lnTo>
                  <a:lnTo>
                    <a:pt x="2235" y="6467"/>
                  </a:lnTo>
                  <a:lnTo>
                    <a:pt x="805" y="9459"/>
                  </a:lnTo>
                  <a:lnTo>
                    <a:pt x="0" y="18482"/>
                  </a:lnTo>
                  <a:lnTo>
                    <a:pt x="5158" y="45840"/>
                  </a:lnTo>
                  <a:lnTo>
                    <a:pt x="5843" y="73783"/>
                  </a:lnTo>
                  <a:lnTo>
                    <a:pt x="5989" y="102257"/>
                  </a:lnTo>
                  <a:lnTo>
                    <a:pt x="6712" y="130083"/>
                  </a:lnTo>
                  <a:lnTo>
                    <a:pt x="9380" y="138483"/>
                  </a:lnTo>
                  <a:lnTo>
                    <a:pt x="16842" y="149625"/>
                  </a:lnTo>
                  <a:lnTo>
                    <a:pt x="20938" y="154224"/>
                  </a:lnTo>
                  <a:lnTo>
                    <a:pt x="25110" y="156738"/>
                  </a:lnTo>
                  <a:lnTo>
                    <a:pt x="33307" y="158154"/>
                  </a:lnTo>
                  <a:lnTo>
                    <a:pt x="45348" y="158632"/>
                  </a:lnTo>
                  <a:lnTo>
                    <a:pt x="55688" y="155344"/>
                  </a:lnTo>
                  <a:lnTo>
                    <a:pt x="61721" y="149946"/>
                  </a:lnTo>
                  <a:lnTo>
                    <a:pt x="85094" y="119848"/>
                  </a:lnTo>
                  <a:lnTo>
                    <a:pt x="88561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g314a3168635_0_228"/>
            <p:cNvSpPr/>
            <p:nvPr/>
          </p:nvSpPr>
          <p:spPr>
            <a:xfrm>
              <a:off x="819150" y="2305050"/>
              <a:ext cx="88901" cy="22709"/>
            </a:xfrm>
            <a:custGeom>
              <a:rect b="b" l="l" r="r" t="t"/>
              <a:pathLst>
                <a:path extrusionOk="0" h="22709" w="88901">
                  <a:moveTo>
                    <a:pt x="0" y="19050"/>
                  </a:moveTo>
                  <a:lnTo>
                    <a:pt x="0" y="19050"/>
                  </a:lnTo>
                  <a:lnTo>
                    <a:pt x="6742" y="19050"/>
                  </a:lnTo>
                  <a:lnTo>
                    <a:pt x="11933" y="20931"/>
                  </a:lnTo>
                  <a:lnTo>
                    <a:pt x="14306" y="22421"/>
                  </a:lnTo>
                  <a:lnTo>
                    <a:pt x="17298" y="22708"/>
                  </a:lnTo>
                  <a:lnTo>
                    <a:pt x="28252" y="19742"/>
                  </a:lnTo>
                  <a:lnTo>
                    <a:pt x="45409" y="13767"/>
                  </a:lnTo>
                  <a:lnTo>
                    <a:pt x="71294" y="10860"/>
                  </a:lnTo>
                  <a:lnTo>
                    <a:pt x="81096" y="5805"/>
                  </a:lnTo>
                  <a:lnTo>
                    <a:pt x="889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g314a3168635_0_228"/>
            <p:cNvSpPr/>
            <p:nvPr/>
          </p:nvSpPr>
          <p:spPr>
            <a:xfrm>
              <a:off x="752580" y="2349500"/>
              <a:ext cx="34636" cy="56932"/>
            </a:xfrm>
            <a:custGeom>
              <a:rect b="b" l="l" r="r" t="t"/>
              <a:pathLst>
                <a:path extrusionOk="0" h="56932" w="34636">
                  <a:moveTo>
                    <a:pt x="9420" y="0"/>
                  </a:moveTo>
                  <a:lnTo>
                    <a:pt x="9420" y="0"/>
                  </a:lnTo>
                  <a:lnTo>
                    <a:pt x="9420" y="3371"/>
                  </a:lnTo>
                  <a:lnTo>
                    <a:pt x="0" y="27838"/>
                  </a:lnTo>
                  <a:lnTo>
                    <a:pt x="1235" y="36126"/>
                  </a:lnTo>
                  <a:lnTo>
                    <a:pt x="8376" y="54654"/>
                  </a:lnTo>
                  <a:lnTo>
                    <a:pt x="9430" y="55486"/>
                  </a:lnTo>
                  <a:lnTo>
                    <a:pt x="12482" y="56411"/>
                  </a:lnTo>
                  <a:lnTo>
                    <a:pt x="18167" y="56931"/>
                  </a:lnTo>
                  <a:lnTo>
                    <a:pt x="24126" y="53290"/>
                  </a:lnTo>
                  <a:lnTo>
                    <a:pt x="30067" y="47673"/>
                  </a:lnTo>
                  <a:lnTo>
                    <a:pt x="32708" y="42825"/>
                  </a:lnTo>
                  <a:lnTo>
                    <a:pt x="34635" y="24209"/>
                  </a:lnTo>
                  <a:lnTo>
                    <a:pt x="31394" y="13837"/>
                  </a:lnTo>
                  <a:lnTo>
                    <a:pt x="29714" y="11341"/>
                  </a:lnTo>
                  <a:lnTo>
                    <a:pt x="25965" y="8568"/>
                  </a:lnTo>
                  <a:lnTo>
                    <a:pt x="19888" y="7007"/>
                  </a:lnTo>
                  <a:lnTo>
                    <a:pt x="13619" y="6545"/>
                  </a:lnTo>
                  <a:lnTo>
                    <a:pt x="12220" y="7185"/>
                  </a:lnTo>
                  <a:lnTo>
                    <a:pt x="11286" y="8318"/>
                  </a:lnTo>
                  <a:lnTo>
                    <a:pt x="9789" y="11834"/>
                  </a:lnTo>
                  <a:lnTo>
                    <a:pt x="9584" y="10434"/>
                  </a:lnTo>
                  <a:lnTo>
                    <a:pt x="942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g314a3168635_0_228"/>
            <p:cNvSpPr/>
            <p:nvPr/>
          </p:nvSpPr>
          <p:spPr>
            <a:xfrm>
              <a:off x="612734" y="2343228"/>
              <a:ext cx="66717" cy="88435"/>
            </a:xfrm>
            <a:custGeom>
              <a:rect b="b" l="l" r="r" t="t"/>
              <a:pathLst>
                <a:path extrusionOk="0" h="88435" w="66717">
                  <a:moveTo>
                    <a:pt x="66716" y="6272"/>
                  </a:moveTo>
                  <a:lnTo>
                    <a:pt x="66716" y="6272"/>
                  </a:lnTo>
                  <a:lnTo>
                    <a:pt x="63345" y="2901"/>
                  </a:lnTo>
                  <a:lnTo>
                    <a:pt x="59808" y="1246"/>
                  </a:lnTo>
                  <a:lnTo>
                    <a:pt x="42146" y="0"/>
                  </a:lnTo>
                  <a:lnTo>
                    <a:pt x="30351" y="3316"/>
                  </a:lnTo>
                  <a:lnTo>
                    <a:pt x="21291" y="8767"/>
                  </a:lnTo>
                  <a:lnTo>
                    <a:pt x="10767" y="18222"/>
                  </a:lnTo>
                  <a:lnTo>
                    <a:pt x="6572" y="25929"/>
                  </a:lnTo>
                  <a:lnTo>
                    <a:pt x="0" y="47274"/>
                  </a:lnTo>
                  <a:lnTo>
                    <a:pt x="2653" y="69763"/>
                  </a:lnTo>
                  <a:lnTo>
                    <a:pt x="4847" y="75177"/>
                  </a:lnTo>
                  <a:lnTo>
                    <a:pt x="6420" y="77609"/>
                  </a:lnTo>
                  <a:lnTo>
                    <a:pt x="18747" y="84402"/>
                  </a:lnTo>
                  <a:lnTo>
                    <a:pt x="29063" y="87513"/>
                  </a:lnTo>
                  <a:lnTo>
                    <a:pt x="39959" y="88434"/>
                  </a:lnTo>
                  <a:lnTo>
                    <a:pt x="66716" y="8247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g314a3168635_0_228"/>
            <p:cNvSpPr/>
            <p:nvPr/>
          </p:nvSpPr>
          <p:spPr>
            <a:xfrm>
              <a:off x="654050" y="2235200"/>
              <a:ext cx="57151" cy="190005"/>
            </a:xfrm>
            <a:custGeom>
              <a:rect b="b" l="l" r="r" t="t"/>
              <a:pathLst>
                <a:path extrusionOk="0" h="190005" w="57151">
                  <a:moveTo>
                    <a:pt x="0" y="0"/>
                  </a:moveTo>
                  <a:lnTo>
                    <a:pt x="0" y="0"/>
                  </a:lnTo>
                  <a:lnTo>
                    <a:pt x="8838" y="26515"/>
                  </a:lnTo>
                  <a:lnTo>
                    <a:pt x="21199" y="58131"/>
                  </a:lnTo>
                  <a:lnTo>
                    <a:pt x="26728" y="85885"/>
                  </a:lnTo>
                  <a:lnTo>
                    <a:pt x="32144" y="110820"/>
                  </a:lnTo>
                  <a:lnTo>
                    <a:pt x="36335" y="136787"/>
                  </a:lnTo>
                  <a:lnTo>
                    <a:pt x="38573" y="165997"/>
                  </a:lnTo>
                  <a:lnTo>
                    <a:pt x="43537" y="184852"/>
                  </a:lnTo>
                  <a:lnTo>
                    <a:pt x="44547" y="186735"/>
                  </a:lnTo>
                  <a:lnTo>
                    <a:pt x="45926" y="187990"/>
                  </a:lnTo>
                  <a:lnTo>
                    <a:pt x="49339" y="189384"/>
                  </a:lnTo>
                  <a:lnTo>
                    <a:pt x="53208" y="190004"/>
                  </a:lnTo>
                  <a:lnTo>
                    <a:pt x="54522" y="189464"/>
                  </a:lnTo>
                  <a:lnTo>
                    <a:pt x="55398" y="188398"/>
                  </a:lnTo>
                  <a:lnTo>
                    <a:pt x="56371" y="185332"/>
                  </a:lnTo>
                  <a:lnTo>
                    <a:pt x="57150" y="165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g314a3168635_0_228"/>
            <p:cNvSpPr/>
            <p:nvPr/>
          </p:nvSpPr>
          <p:spPr>
            <a:xfrm>
              <a:off x="577850" y="2203450"/>
              <a:ext cx="12701" cy="25401"/>
            </a:xfrm>
            <a:custGeom>
              <a:rect b="b" l="l" r="r" t="t"/>
              <a:pathLst>
                <a:path extrusionOk="0" h="25401" w="127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881" y="6908"/>
                  </a:lnTo>
                  <a:lnTo>
                    <a:pt x="4364" y="10831"/>
                  </a:lnTo>
                  <a:lnTo>
                    <a:pt x="6467" y="17007"/>
                  </a:lnTo>
                  <a:lnTo>
                    <a:pt x="1270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g314a3168635_0_228"/>
            <p:cNvSpPr/>
            <p:nvPr/>
          </p:nvSpPr>
          <p:spPr>
            <a:xfrm>
              <a:off x="469900" y="2197100"/>
              <a:ext cx="50801" cy="38101"/>
            </a:xfrm>
            <a:custGeom>
              <a:rect b="b" l="l" r="r" t="t"/>
              <a:pathLst>
                <a:path extrusionOk="0" h="38101" w="50801">
                  <a:moveTo>
                    <a:pt x="0" y="0"/>
                  </a:moveTo>
                  <a:lnTo>
                    <a:pt x="0" y="0"/>
                  </a:lnTo>
                  <a:lnTo>
                    <a:pt x="6742" y="6742"/>
                  </a:lnTo>
                  <a:lnTo>
                    <a:pt x="13815" y="10052"/>
                  </a:lnTo>
                  <a:lnTo>
                    <a:pt x="17677" y="10935"/>
                  </a:lnTo>
                  <a:lnTo>
                    <a:pt x="25730" y="17560"/>
                  </a:lnTo>
                  <a:lnTo>
                    <a:pt x="41541" y="34245"/>
                  </a:lnTo>
                  <a:lnTo>
                    <a:pt x="50800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g314a3168635_0_228"/>
            <p:cNvSpPr/>
            <p:nvPr/>
          </p:nvSpPr>
          <p:spPr>
            <a:xfrm>
              <a:off x="616349" y="2032395"/>
              <a:ext cx="75802" cy="93185"/>
            </a:xfrm>
            <a:custGeom>
              <a:rect b="b" l="l" r="r" t="t"/>
              <a:pathLst>
                <a:path extrusionOk="0" h="93185" w="75802">
                  <a:moveTo>
                    <a:pt x="12301" y="50405"/>
                  </a:moveTo>
                  <a:lnTo>
                    <a:pt x="12301" y="50405"/>
                  </a:lnTo>
                  <a:lnTo>
                    <a:pt x="26607" y="50405"/>
                  </a:lnTo>
                  <a:lnTo>
                    <a:pt x="36687" y="47034"/>
                  </a:lnTo>
                  <a:lnTo>
                    <a:pt x="47666" y="39574"/>
                  </a:lnTo>
                  <a:lnTo>
                    <a:pt x="58786" y="29206"/>
                  </a:lnTo>
                  <a:lnTo>
                    <a:pt x="61183" y="23109"/>
                  </a:lnTo>
                  <a:lnTo>
                    <a:pt x="62722" y="11068"/>
                  </a:lnTo>
                  <a:lnTo>
                    <a:pt x="61051" y="6346"/>
                  </a:lnTo>
                  <a:lnTo>
                    <a:pt x="59618" y="4099"/>
                  </a:lnTo>
                  <a:lnTo>
                    <a:pt x="57957" y="2601"/>
                  </a:lnTo>
                  <a:lnTo>
                    <a:pt x="54229" y="937"/>
                  </a:lnTo>
                  <a:lnTo>
                    <a:pt x="41422" y="0"/>
                  </a:lnTo>
                  <a:lnTo>
                    <a:pt x="33946" y="1662"/>
                  </a:lnTo>
                  <a:lnTo>
                    <a:pt x="27565" y="5458"/>
                  </a:lnTo>
                  <a:lnTo>
                    <a:pt x="16745" y="15529"/>
                  </a:lnTo>
                  <a:lnTo>
                    <a:pt x="8757" y="28155"/>
                  </a:lnTo>
                  <a:lnTo>
                    <a:pt x="1619" y="49146"/>
                  </a:lnTo>
                  <a:lnTo>
                    <a:pt x="0" y="70461"/>
                  </a:lnTo>
                  <a:lnTo>
                    <a:pt x="1660" y="78839"/>
                  </a:lnTo>
                  <a:lnTo>
                    <a:pt x="6561" y="87523"/>
                  </a:lnTo>
                  <a:lnTo>
                    <a:pt x="8474" y="89967"/>
                  </a:lnTo>
                  <a:lnTo>
                    <a:pt x="16245" y="92682"/>
                  </a:lnTo>
                  <a:lnTo>
                    <a:pt x="26048" y="93184"/>
                  </a:lnTo>
                  <a:lnTo>
                    <a:pt x="52424" y="87598"/>
                  </a:lnTo>
                  <a:lnTo>
                    <a:pt x="75801" y="7580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g314a3168635_0_228"/>
            <p:cNvSpPr/>
            <p:nvPr/>
          </p:nvSpPr>
          <p:spPr>
            <a:xfrm>
              <a:off x="482600" y="2012950"/>
              <a:ext cx="127001" cy="93785"/>
            </a:xfrm>
            <a:custGeom>
              <a:rect b="b" l="l" r="r" t="t"/>
              <a:pathLst>
                <a:path extrusionOk="0" h="93785" w="1270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881" y="6908"/>
                  </a:lnTo>
                  <a:lnTo>
                    <a:pt x="5070" y="12242"/>
                  </a:lnTo>
                  <a:lnTo>
                    <a:pt x="10984" y="31032"/>
                  </a:lnTo>
                  <a:lnTo>
                    <a:pt x="16838" y="57892"/>
                  </a:lnTo>
                  <a:lnTo>
                    <a:pt x="18921" y="87829"/>
                  </a:lnTo>
                  <a:lnTo>
                    <a:pt x="19024" y="93784"/>
                  </a:lnTo>
                  <a:lnTo>
                    <a:pt x="19755" y="77512"/>
                  </a:lnTo>
                  <a:lnTo>
                    <a:pt x="33977" y="46453"/>
                  </a:lnTo>
                  <a:lnTo>
                    <a:pt x="46576" y="29995"/>
                  </a:lnTo>
                  <a:lnTo>
                    <a:pt x="48690" y="29169"/>
                  </a:lnTo>
                  <a:lnTo>
                    <a:pt x="50804" y="29324"/>
                  </a:lnTo>
                  <a:lnTo>
                    <a:pt x="52920" y="30132"/>
                  </a:lnTo>
                  <a:lnTo>
                    <a:pt x="54330" y="31377"/>
                  </a:lnTo>
                  <a:lnTo>
                    <a:pt x="60150" y="40446"/>
                  </a:lnTo>
                  <a:lnTo>
                    <a:pt x="62507" y="53377"/>
                  </a:lnTo>
                  <a:lnTo>
                    <a:pt x="63499" y="76109"/>
                  </a:lnTo>
                  <a:lnTo>
                    <a:pt x="68967" y="76192"/>
                  </a:lnTo>
                  <a:lnTo>
                    <a:pt x="69262" y="75489"/>
                  </a:lnTo>
                  <a:lnTo>
                    <a:pt x="71615" y="67410"/>
                  </a:lnTo>
                  <a:lnTo>
                    <a:pt x="74162" y="60299"/>
                  </a:lnTo>
                  <a:lnTo>
                    <a:pt x="75294" y="52435"/>
                  </a:lnTo>
                  <a:lnTo>
                    <a:pt x="79560" y="44236"/>
                  </a:lnTo>
                  <a:lnTo>
                    <a:pt x="87055" y="34216"/>
                  </a:lnTo>
                  <a:lnTo>
                    <a:pt x="88376" y="33394"/>
                  </a:lnTo>
                  <a:lnTo>
                    <a:pt x="91724" y="32481"/>
                  </a:lnTo>
                  <a:lnTo>
                    <a:pt x="100947" y="31967"/>
                  </a:lnTo>
                  <a:lnTo>
                    <a:pt x="106719" y="33728"/>
                  </a:lnTo>
                  <a:lnTo>
                    <a:pt x="109246" y="35185"/>
                  </a:lnTo>
                  <a:lnTo>
                    <a:pt x="110931" y="37568"/>
                  </a:lnTo>
                  <a:lnTo>
                    <a:pt x="115516" y="49649"/>
                  </a:lnTo>
                  <a:lnTo>
                    <a:pt x="117227" y="52150"/>
                  </a:lnTo>
                  <a:lnTo>
                    <a:pt x="119974" y="69960"/>
                  </a:lnTo>
                  <a:lnTo>
                    <a:pt x="120561" y="84124"/>
                  </a:lnTo>
                  <a:lnTo>
                    <a:pt x="121296" y="85716"/>
                  </a:lnTo>
                  <a:lnTo>
                    <a:pt x="122492" y="86777"/>
                  </a:lnTo>
                  <a:lnTo>
                    <a:pt x="12700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1012;g314a3168635_0_228"/>
            <p:cNvSpPr/>
            <p:nvPr/>
          </p:nvSpPr>
          <p:spPr>
            <a:xfrm>
              <a:off x="1016000" y="1797050"/>
              <a:ext cx="6351" cy="50801"/>
            </a:xfrm>
            <a:custGeom>
              <a:rect b="b" l="l" r="r" t="t"/>
              <a:pathLst>
                <a:path extrusionOk="0" h="50801" w="6351">
                  <a:moveTo>
                    <a:pt x="6350" y="0"/>
                  </a:moveTo>
                  <a:lnTo>
                    <a:pt x="6350" y="0"/>
                  </a:lnTo>
                  <a:lnTo>
                    <a:pt x="6350" y="29568"/>
                  </a:lnTo>
                  <a:lnTo>
                    <a:pt x="4469" y="32662"/>
                  </a:lnTo>
                  <a:lnTo>
                    <a:pt x="1986" y="36388"/>
                  </a:lnTo>
                  <a:lnTo>
                    <a:pt x="262" y="43249"/>
                  </a:lnTo>
                  <a:lnTo>
                    <a:pt x="0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g314a3168635_0_228"/>
            <p:cNvSpPr/>
            <p:nvPr/>
          </p:nvSpPr>
          <p:spPr>
            <a:xfrm>
              <a:off x="1079500" y="1784350"/>
              <a:ext cx="6351" cy="25401"/>
            </a:xfrm>
            <a:custGeom>
              <a:rect b="b" l="l" r="r" t="t"/>
              <a:pathLst>
                <a:path extrusionOk="0" h="25401" w="6351">
                  <a:moveTo>
                    <a:pt x="6350" y="0"/>
                  </a:moveTo>
                  <a:lnTo>
                    <a:pt x="6350" y="0"/>
                  </a:lnTo>
                  <a:lnTo>
                    <a:pt x="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g314a3168635_0_228"/>
            <p:cNvSpPr/>
            <p:nvPr/>
          </p:nvSpPr>
          <p:spPr>
            <a:xfrm>
              <a:off x="1073150" y="175895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g314a3168635_0_228"/>
            <p:cNvSpPr/>
            <p:nvPr/>
          </p:nvSpPr>
          <p:spPr>
            <a:xfrm>
              <a:off x="825526" y="1784350"/>
              <a:ext cx="57125" cy="63493"/>
            </a:xfrm>
            <a:custGeom>
              <a:rect b="b" l="l" r="r" t="t"/>
              <a:pathLst>
                <a:path extrusionOk="0" h="63493" w="57125">
                  <a:moveTo>
                    <a:pt x="50774" y="0"/>
                  </a:moveTo>
                  <a:lnTo>
                    <a:pt x="50774" y="0"/>
                  </a:lnTo>
                  <a:lnTo>
                    <a:pt x="47403" y="0"/>
                  </a:lnTo>
                  <a:lnTo>
                    <a:pt x="43867" y="1881"/>
                  </a:lnTo>
                  <a:lnTo>
                    <a:pt x="35847" y="8838"/>
                  </a:lnTo>
                  <a:lnTo>
                    <a:pt x="33556" y="12865"/>
                  </a:lnTo>
                  <a:lnTo>
                    <a:pt x="31833" y="17007"/>
                  </a:lnTo>
                  <a:lnTo>
                    <a:pt x="16829" y="33869"/>
                  </a:lnTo>
                  <a:lnTo>
                    <a:pt x="12639" y="36220"/>
                  </a:lnTo>
                  <a:lnTo>
                    <a:pt x="10534" y="36846"/>
                  </a:lnTo>
                  <a:lnTo>
                    <a:pt x="9131" y="37970"/>
                  </a:lnTo>
                  <a:lnTo>
                    <a:pt x="2206" y="48858"/>
                  </a:lnTo>
                  <a:lnTo>
                    <a:pt x="268" y="55919"/>
                  </a:lnTo>
                  <a:lnTo>
                    <a:pt x="0" y="62509"/>
                  </a:lnTo>
                  <a:lnTo>
                    <a:pt x="697" y="62839"/>
                  </a:lnTo>
                  <a:lnTo>
                    <a:pt x="9618" y="63492"/>
                  </a:lnTo>
                  <a:lnTo>
                    <a:pt x="10637" y="62789"/>
                  </a:lnTo>
                  <a:lnTo>
                    <a:pt x="11316" y="61615"/>
                  </a:lnTo>
                  <a:lnTo>
                    <a:pt x="11768" y="60127"/>
                  </a:lnTo>
                  <a:lnTo>
                    <a:pt x="12776" y="59135"/>
                  </a:lnTo>
                  <a:lnTo>
                    <a:pt x="15777" y="58032"/>
                  </a:lnTo>
                  <a:lnTo>
                    <a:pt x="16859" y="57032"/>
                  </a:lnTo>
                  <a:lnTo>
                    <a:pt x="23923" y="44319"/>
                  </a:lnTo>
                  <a:lnTo>
                    <a:pt x="25087" y="39328"/>
                  </a:lnTo>
                  <a:lnTo>
                    <a:pt x="30816" y="32741"/>
                  </a:lnTo>
                  <a:lnTo>
                    <a:pt x="31717" y="25485"/>
                  </a:lnTo>
                  <a:lnTo>
                    <a:pt x="31723" y="34246"/>
                  </a:lnTo>
                  <a:lnTo>
                    <a:pt x="37191" y="52067"/>
                  </a:lnTo>
                  <a:lnTo>
                    <a:pt x="38191" y="53762"/>
                  </a:lnTo>
                  <a:lnTo>
                    <a:pt x="39563" y="54891"/>
                  </a:lnTo>
                  <a:lnTo>
                    <a:pt x="42969" y="56146"/>
                  </a:lnTo>
                  <a:lnTo>
                    <a:pt x="46835" y="56704"/>
                  </a:lnTo>
                  <a:lnTo>
                    <a:pt x="57124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g314a3168635_0_228"/>
            <p:cNvSpPr/>
            <p:nvPr/>
          </p:nvSpPr>
          <p:spPr>
            <a:xfrm>
              <a:off x="755650" y="1778000"/>
              <a:ext cx="107951" cy="82105"/>
            </a:xfrm>
            <a:custGeom>
              <a:rect b="b" l="l" r="r" t="t"/>
              <a:pathLst>
                <a:path extrusionOk="0" h="82105" w="107951">
                  <a:moveTo>
                    <a:pt x="0" y="50800"/>
                  </a:moveTo>
                  <a:lnTo>
                    <a:pt x="0" y="50800"/>
                  </a:lnTo>
                  <a:lnTo>
                    <a:pt x="3371" y="54171"/>
                  </a:lnTo>
                  <a:lnTo>
                    <a:pt x="5026" y="57708"/>
                  </a:lnTo>
                  <a:lnTo>
                    <a:pt x="6327" y="81044"/>
                  </a:lnTo>
                  <a:lnTo>
                    <a:pt x="7040" y="81546"/>
                  </a:lnTo>
                  <a:lnTo>
                    <a:pt x="9714" y="82104"/>
                  </a:lnTo>
                  <a:lnTo>
                    <a:pt x="11415" y="80841"/>
                  </a:lnTo>
                  <a:lnTo>
                    <a:pt x="23356" y="64520"/>
                  </a:lnTo>
                  <a:lnTo>
                    <a:pt x="33876" y="44140"/>
                  </a:lnTo>
                  <a:lnTo>
                    <a:pt x="55406" y="20954"/>
                  </a:lnTo>
                  <a:lnTo>
                    <a:pt x="77110" y="9261"/>
                  </a:lnTo>
                  <a:lnTo>
                    <a:pt x="1079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g314a3168635_0_228"/>
            <p:cNvSpPr/>
            <p:nvPr/>
          </p:nvSpPr>
          <p:spPr>
            <a:xfrm>
              <a:off x="676978" y="1785682"/>
              <a:ext cx="72323" cy="83617"/>
            </a:xfrm>
            <a:custGeom>
              <a:rect b="b" l="l" r="r" t="t"/>
              <a:pathLst>
                <a:path extrusionOk="0" h="83617" w="72323">
                  <a:moveTo>
                    <a:pt x="21522" y="49468"/>
                  </a:moveTo>
                  <a:lnTo>
                    <a:pt x="21522" y="49468"/>
                  </a:lnTo>
                  <a:lnTo>
                    <a:pt x="21522" y="46097"/>
                  </a:lnTo>
                  <a:lnTo>
                    <a:pt x="23403" y="42560"/>
                  </a:lnTo>
                  <a:lnTo>
                    <a:pt x="31647" y="32461"/>
                  </a:lnTo>
                  <a:lnTo>
                    <a:pt x="39589" y="10131"/>
                  </a:lnTo>
                  <a:lnTo>
                    <a:pt x="39211" y="7721"/>
                  </a:lnTo>
                  <a:lnTo>
                    <a:pt x="36910" y="3162"/>
                  </a:lnTo>
                  <a:lnTo>
                    <a:pt x="35308" y="1664"/>
                  </a:lnTo>
                  <a:lnTo>
                    <a:pt x="31647" y="0"/>
                  </a:lnTo>
                  <a:lnTo>
                    <a:pt x="29683" y="261"/>
                  </a:lnTo>
                  <a:lnTo>
                    <a:pt x="15994" y="7623"/>
                  </a:lnTo>
                  <a:lnTo>
                    <a:pt x="10128" y="15348"/>
                  </a:lnTo>
                  <a:lnTo>
                    <a:pt x="613" y="34183"/>
                  </a:lnTo>
                  <a:lnTo>
                    <a:pt x="0" y="42910"/>
                  </a:lnTo>
                  <a:lnTo>
                    <a:pt x="7216" y="67916"/>
                  </a:lnTo>
                  <a:lnTo>
                    <a:pt x="11166" y="74835"/>
                  </a:lnTo>
                  <a:lnTo>
                    <a:pt x="19036" y="80263"/>
                  </a:lnTo>
                  <a:lnTo>
                    <a:pt x="24098" y="82698"/>
                  </a:lnTo>
                  <a:lnTo>
                    <a:pt x="28178" y="83616"/>
                  </a:lnTo>
                  <a:lnTo>
                    <a:pt x="31604" y="83522"/>
                  </a:lnTo>
                  <a:lnTo>
                    <a:pt x="37292" y="81536"/>
                  </a:lnTo>
                  <a:lnTo>
                    <a:pt x="52256" y="69144"/>
                  </a:lnTo>
                  <a:lnTo>
                    <a:pt x="63237" y="48337"/>
                  </a:lnTo>
                  <a:lnTo>
                    <a:pt x="72322" y="2406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g314a3168635_0_228"/>
            <p:cNvSpPr/>
            <p:nvPr/>
          </p:nvSpPr>
          <p:spPr>
            <a:xfrm>
              <a:off x="590628" y="1723542"/>
              <a:ext cx="76123" cy="167376"/>
            </a:xfrm>
            <a:custGeom>
              <a:rect b="b" l="l" r="r" t="t"/>
              <a:pathLst>
                <a:path extrusionOk="0" h="167376" w="76123">
                  <a:moveTo>
                    <a:pt x="6272" y="3658"/>
                  </a:moveTo>
                  <a:lnTo>
                    <a:pt x="6272" y="3658"/>
                  </a:lnTo>
                  <a:lnTo>
                    <a:pt x="2901" y="287"/>
                  </a:lnTo>
                  <a:lnTo>
                    <a:pt x="1908" y="0"/>
                  </a:lnTo>
                  <a:lnTo>
                    <a:pt x="1246" y="513"/>
                  </a:lnTo>
                  <a:lnTo>
                    <a:pt x="183" y="3037"/>
                  </a:lnTo>
                  <a:lnTo>
                    <a:pt x="0" y="10216"/>
                  </a:lnTo>
                  <a:lnTo>
                    <a:pt x="6840" y="35009"/>
                  </a:lnTo>
                  <a:lnTo>
                    <a:pt x="11480" y="65825"/>
                  </a:lnTo>
                  <a:lnTo>
                    <a:pt x="17466" y="92295"/>
                  </a:lnTo>
                  <a:lnTo>
                    <a:pt x="24539" y="121907"/>
                  </a:lnTo>
                  <a:lnTo>
                    <a:pt x="27049" y="142257"/>
                  </a:lnTo>
                  <a:lnTo>
                    <a:pt x="32184" y="153850"/>
                  </a:lnTo>
                  <a:lnTo>
                    <a:pt x="43148" y="167375"/>
                  </a:lnTo>
                  <a:lnTo>
                    <a:pt x="44261" y="167130"/>
                  </a:lnTo>
                  <a:lnTo>
                    <a:pt x="53103" y="159798"/>
                  </a:lnTo>
                  <a:lnTo>
                    <a:pt x="61358" y="151022"/>
                  </a:lnTo>
                  <a:lnTo>
                    <a:pt x="76122" y="12430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g314a3168635_0_228"/>
            <p:cNvSpPr/>
            <p:nvPr/>
          </p:nvSpPr>
          <p:spPr>
            <a:xfrm>
              <a:off x="673100" y="1822450"/>
              <a:ext cx="38101" cy="25401"/>
            </a:xfrm>
            <a:custGeom>
              <a:rect b="b" l="l" r="r" t="t"/>
              <a:pathLst>
                <a:path extrusionOk="0" h="25401" w="38101">
                  <a:moveTo>
                    <a:pt x="0" y="25400"/>
                  </a:moveTo>
                  <a:lnTo>
                    <a:pt x="0" y="25400"/>
                  </a:lnTo>
                  <a:lnTo>
                    <a:pt x="8838" y="25400"/>
                  </a:lnTo>
                  <a:lnTo>
                    <a:pt x="12865" y="23519"/>
                  </a:lnTo>
                  <a:lnTo>
                    <a:pt x="17007" y="21036"/>
                  </a:lnTo>
                  <a:lnTo>
                    <a:pt x="21199" y="19933"/>
                  </a:lnTo>
                  <a:lnTo>
                    <a:pt x="25415" y="15679"/>
                  </a:lnTo>
                  <a:lnTo>
                    <a:pt x="29640" y="10496"/>
                  </a:lnTo>
                  <a:lnTo>
                    <a:pt x="35280" y="6873"/>
                  </a:lnTo>
                  <a:lnTo>
                    <a:pt x="381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g314a3168635_0_228"/>
            <p:cNvSpPr/>
            <p:nvPr/>
          </p:nvSpPr>
          <p:spPr>
            <a:xfrm>
              <a:off x="565150" y="1752600"/>
              <a:ext cx="101601" cy="50801"/>
            </a:xfrm>
            <a:custGeom>
              <a:rect b="b" l="l" r="r" t="t"/>
              <a:pathLst>
                <a:path extrusionOk="0" h="50801" w="101601">
                  <a:moveTo>
                    <a:pt x="0" y="50800"/>
                  </a:moveTo>
                  <a:lnTo>
                    <a:pt x="0" y="50800"/>
                  </a:lnTo>
                  <a:lnTo>
                    <a:pt x="20679" y="50094"/>
                  </a:lnTo>
                  <a:lnTo>
                    <a:pt x="50888" y="39969"/>
                  </a:lnTo>
                  <a:lnTo>
                    <a:pt x="82431" y="25385"/>
                  </a:lnTo>
                  <a:lnTo>
                    <a:pt x="89553" y="21160"/>
                  </a:lnTo>
                  <a:lnTo>
                    <a:pt x="100495" y="7604"/>
                  </a:lnTo>
                  <a:lnTo>
                    <a:pt x="1016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g314a3168635_0_228"/>
            <p:cNvSpPr/>
            <p:nvPr/>
          </p:nvSpPr>
          <p:spPr>
            <a:xfrm>
              <a:off x="533478" y="1778000"/>
              <a:ext cx="12623" cy="101601"/>
            </a:xfrm>
            <a:custGeom>
              <a:rect b="b" l="l" r="r" t="t"/>
              <a:pathLst>
                <a:path extrusionOk="0" h="101601" w="12623">
                  <a:moveTo>
                    <a:pt x="6272" y="0"/>
                  </a:moveTo>
                  <a:lnTo>
                    <a:pt x="6272" y="0"/>
                  </a:lnTo>
                  <a:lnTo>
                    <a:pt x="2901" y="23597"/>
                  </a:lnTo>
                  <a:lnTo>
                    <a:pt x="805" y="51755"/>
                  </a:lnTo>
                  <a:lnTo>
                    <a:pt x="183" y="77973"/>
                  </a:lnTo>
                  <a:lnTo>
                    <a:pt x="0" y="93502"/>
                  </a:lnTo>
                  <a:lnTo>
                    <a:pt x="679" y="96201"/>
                  </a:lnTo>
                  <a:lnTo>
                    <a:pt x="1838" y="98001"/>
                  </a:lnTo>
                  <a:lnTo>
                    <a:pt x="3316" y="99201"/>
                  </a:lnTo>
                  <a:lnTo>
                    <a:pt x="6840" y="100534"/>
                  </a:lnTo>
                  <a:lnTo>
                    <a:pt x="12622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g314a3168635_0_228"/>
            <p:cNvSpPr/>
            <p:nvPr/>
          </p:nvSpPr>
          <p:spPr>
            <a:xfrm>
              <a:off x="533400" y="1739900"/>
              <a:ext cx="31751" cy="6351"/>
            </a:xfrm>
            <a:custGeom>
              <a:rect b="b" l="l" r="r" t="t"/>
              <a:pathLst>
                <a:path extrusionOk="0" h="6351" w="31751">
                  <a:moveTo>
                    <a:pt x="0" y="6350"/>
                  </a:moveTo>
                  <a:lnTo>
                    <a:pt x="0" y="6350"/>
                  </a:lnTo>
                  <a:lnTo>
                    <a:pt x="3371" y="2979"/>
                  </a:lnTo>
                  <a:lnTo>
                    <a:pt x="8789" y="1324"/>
                  </a:lnTo>
                  <a:lnTo>
                    <a:pt x="31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g314a3168635_0_228"/>
            <p:cNvSpPr/>
            <p:nvPr/>
          </p:nvSpPr>
          <p:spPr>
            <a:xfrm>
              <a:off x="488952" y="1638300"/>
              <a:ext cx="31749" cy="263116"/>
            </a:xfrm>
            <a:custGeom>
              <a:rect b="b" l="l" r="r" t="t"/>
              <a:pathLst>
                <a:path extrusionOk="0" h="263116" w="31749">
                  <a:moveTo>
                    <a:pt x="31748" y="0"/>
                  </a:moveTo>
                  <a:lnTo>
                    <a:pt x="31748" y="0"/>
                  </a:lnTo>
                  <a:lnTo>
                    <a:pt x="25006" y="0"/>
                  </a:lnTo>
                  <a:lnTo>
                    <a:pt x="19815" y="1881"/>
                  </a:lnTo>
                  <a:lnTo>
                    <a:pt x="17442" y="3371"/>
                  </a:lnTo>
                  <a:lnTo>
                    <a:pt x="15861" y="5775"/>
                  </a:lnTo>
                  <a:lnTo>
                    <a:pt x="8612" y="37271"/>
                  </a:lnTo>
                  <a:lnTo>
                    <a:pt x="7019" y="59727"/>
                  </a:lnTo>
                  <a:lnTo>
                    <a:pt x="6646" y="83225"/>
                  </a:lnTo>
                  <a:lnTo>
                    <a:pt x="4599" y="110131"/>
                  </a:lnTo>
                  <a:lnTo>
                    <a:pt x="2043" y="135731"/>
                  </a:lnTo>
                  <a:lnTo>
                    <a:pt x="604" y="162748"/>
                  </a:lnTo>
                  <a:lnTo>
                    <a:pt x="178" y="187608"/>
                  </a:lnTo>
                  <a:lnTo>
                    <a:pt x="33" y="219092"/>
                  </a:lnTo>
                  <a:lnTo>
                    <a:pt x="9" y="244833"/>
                  </a:lnTo>
                  <a:lnTo>
                    <a:pt x="0" y="262380"/>
                  </a:lnTo>
                  <a:lnTo>
                    <a:pt x="705" y="263115"/>
                  </a:lnTo>
                  <a:lnTo>
                    <a:pt x="1880" y="262899"/>
                  </a:lnTo>
                  <a:lnTo>
                    <a:pt x="3370" y="262049"/>
                  </a:lnTo>
                  <a:lnTo>
                    <a:pt x="12698" y="247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g314a3168635_0_228"/>
            <p:cNvSpPr/>
            <p:nvPr/>
          </p:nvSpPr>
          <p:spPr>
            <a:xfrm>
              <a:off x="901700" y="1701800"/>
              <a:ext cx="44451" cy="176307"/>
            </a:xfrm>
            <a:custGeom>
              <a:rect b="b" l="l" r="r" t="t"/>
              <a:pathLst>
                <a:path extrusionOk="0" h="176307" w="44451">
                  <a:moveTo>
                    <a:pt x="0" y="0"/>
                  </a:moveTo>
                  <a:lnTo>
                    <a:pt x="0" y="0"/>
                  </a:lnTo>
                  <a:lnTo>
                    <a:pt x="706" y="10844"/>
                  </a:lnTo>
                  <a:lnTo>
                    <a:pt x="5026" y="36401"/>
                  </a:lnTo>
                  <a:lnTo>
                    <a:pt x="7839" y="61115"/>
                  </a:lnTo>
                  <a:lnTo>
                    <a:pt x="15111" y="88429"/>
                  </a:lnTo>
                  <a:lnTo>
                    <a:pt x="22075" y="118120"/>
                  </a:lnTo>
                  <a:lnTo>
                    <a:pt x="28479" y="147268"/>
                  </a:lnTo>
                  <a:lnTo>
                    <a:pt x="37132" y="172757"/>
                  </a:lnTo>
                  <a:lnTo>
                    <a:pt x="38160" y="174438"/>
                  </a:lnTo>
                  <a:lnTo>
                    <a:pt x="39551" y="175559"/>
                  </a:lnTo>
                  <a:lnTo>
                    <a:pt x="41184" y="176306"/>
                  </a:lnTo>
                  <a:lnTo>
                    <a:pt x="42273" y="176098"/>
                  </a:lnTo>
                  <a:lnTo>
                    <a:pt x="42999" y="175254"/>
                  </a:lnTo>
                  <a:lnTo>
                    <a:pt x="43805" y="171730"/>
                  </a:lnTo>
                  <a:lnTo>
                    <a:pt x="44450" y="158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g314a3168635_0_228"/>
            <p:cNvSpPr/>
            <p:nvPr/>
          </p:nvSpPr>
          <p:spPr>
            <a:xfrm>
              <a:off x="965200" y="1676400"/>
              <a:ext cx="25401" cy="170685"/>
            </a:xfrm>
            <a:custGeom>
              <a:rect b="b" l="l" r="r" t="t"/>
              <a:pathLst>
                <a:path extrusionOk="0" h="170685" w="25401">
                  <a:moveTo>
                    <a:pt x="0" y="0"/>
                  </a:moveTo>
                  <a:lnTo>
                    <a:pt x="0" y="0"/>
                  </a:lnTo>
                  <a:lnTo>
                    <a:pt x="0" y="24419"/>
                  </a:lnTo>
                  <a:lnTo>
                    <a:pt x="0" y="54272"/>
                  </a:lnTo>
                  <a:lnTo>
                    <a:pt x="0" y="75862"/>
                  </a:lnTo>
                  <a:lnTo>
                    <a:pt x="0" y="105968"/>
                  </a:lnTo>
                  <a:lnTo>
                    <a:pt x="0" y="134683"/>
                  </a:lnTo>
                  <a:lnTo>
                    <a:pt x="0" y="162729"/>
                  </a:lnTo>
                  <a:lnTo>
                    <a:pt x="706" y="165636"/>
                  </a:lnTo>
                  <a:lnTo>
                    <a:pt x="1881" y="167574"/>
                  </a:lnTo>
                  <a:lnTo>
                    <a:pt x="3371" y="168866"/>
                  </a:lnTo>
                  <a:lnTo>
                    <a:pt x="6907" y="170301"/>
                  </a:lnTo>
                  <a:lnTo>
                    <a:pt x="8838" y="170684"/>
                  </a:lnTo>
                  <a:lnTo>
                    <a:pt x="10831" y="169528"/>
                  </a:lnTo>
                  <a:lnTo>
                    <a:pt x="17007" y="161160"/>
                  </a:lnTo>
                  <a:lnTo>
                    <a:pt x="25400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g314a3168635_0_228"/>
            <p:cNvSpPr/>
            <p:nvPr/>
          </p:nvSpPr>
          <p:spPr>
            <a:xfrm>
              <a:off x="996950" y="1790700"/>
              <a:ext cx="38101" cy="31396"/>
            </a:xfrm>
            <a:custGeom>
              <a:rect b="b" l="l" r="r" t="t"/>
              <a:pathLst>
                <a:path extrusionOk="0" h="31396" w="381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2229" y="18404"/>
                  </a:lnTo>
                  <a:lnTo>
                    <a:pt x="18126" y="23719"/>
                  </a:lnTo>
                  <a:lnTo>
                    <a:pt x="29677" y="30553"/>
                  </a:lnTo>
                  <a:lnTo>
                    <a:pt x="34507" y="31395"/>
                  </a:lnTo>
                  <a:lnTo>
                    <a:pt x="35705" y="30808"/>
                  </a:lnTo>
                  <a:lnTo>
                    <a:pt x="36503" y="29711"/>
                  </a:lnTo>
                  <a:lnTo>
                    <a:pt x="3810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g314a3168635_0_228"/>
            <p:cNvSpPr/>
            <p:nvPr/>
          </p:nvSpPr>
          <p:spPr>
            <a:xfrm>
              <a:off x="971550" y="1828800"/>
              <a:ext cx="50801" cy="118946"/>
            </a:xfrm>
            <a:custGeom>
              <a:rect b="b" l="l" r="r" t="t"/>
              <a:pathLst>
                <a:path extrusionOk="0" h="118946" w="50801">
                  <a:moveTo>
                    <a:pt x="50800" y="0"/>
                  </a:moveTo>
                  <a:lnTo>
                    <a:pt x="50800" y="0"/>
                  </a:lnTo>
                  <a:lnTo>
                    <a:pt x="38591" y="29886"/>
                  </a:lnTo>
                  <a:lnTo>
                    <a:pt x="30406" y="56990"/>
                  </a:lnTo>
                  <a:lnTo>
                    <a:pt x="19152" y="84341"/>
                  </a:lnTo>
                  <a:lnTo>
                    <a:pt x="6359" y="112018"/>
                  </a:lnTo>
                  <a:lnTo>
                    <a:pt x="1256" y="118945"/>
                  </a:lnTo>
                  <a:lnTo>
                    <a:pt x="837" y="118808"/>
                  </a:lnTo>
                  <a:lnTo>
                    <a:pt x="0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8" name="Google Shape;1028;g314a3168635_0_228"/>
          <p:cNvGrpSpPr/>
          <p:nvPr/>
        </p:nvGrpSpPr>
        <p:grpSpPr>
          <a:xfrm>
            <a:off x="444500" y="2585333"/>
            <a:ext cx="711201" cy="204872"/>
            <a:chOff x="444500" y="2585333"/>
            <a:chExt cx="711201" cy="204872"/>
          </a:xfrm>
        </p:grpSpPr>
        <p:sp>
          <p:nvSpPr>
            <p:cNvPr id="1029" name="Google Shape;1029;g314a3168635_0_228"/>
            <p:cNvSpPr/>
            <p:nvPr/>
          </p:nvSpPr>
          <p:spPr>
            <a:xfrm>
              <a:off x="566591" y="2623183"/>
              <a:ext cx="106510" cy="80556"/>
            </a:xfrm>
            <a:custGeom>
              <a:rect b="b" l="l" r="r" t="t"/>
              <a:pathLst>
                <a:path extrusionOk="0" h="80556" w="106510">
                  <a:moveTo>
                    <a:pt x="30309" y="37467"/>
                  </a:moveTo>
                  <a:lnTo>
                    <a:pt x="30309" y="37467"/>
                  </a:lnTo>
                  <a:lnTo>
                    <a:pt x="35776" y="42934"/>
                  </a:lnTo>
                  <a:lnTo>
                    <a:pt x="43139" y="43556"/>
                  </a:lnTo>
                  <a:lnTo>
                    <a:pt x="45213" y="42937"/>
                  </a:lnTo>
                  <a:lnTo>
                    <a:pt x="46595" y="41819"/>
                  </a:lnTo>
                  <a:lnTo>
                    <a:pt x="47516" y="40368"/>
                  </a:lnTo>
                  <a:lnTo>
                    <a:pt x="71254" y="24715"/>
                  </a:lnTo>
                  <a:lnTo>
                    <a:pt x="77438" y="16290"/>
                  </a:lnTo>
                  <a:lnTo>
                    <a:pt x="77956" y="13472"/>
                  </a:lnTo>
                  <a:lnTo>
                    <a:pt x="76650" y="6577"/>
                  </a:lnTo>
                  <a:lnTo>
                    <a:pt x="75314" y="4173"/>
                  </a:lnTo>
                  <a:lnTo>
                    <a:pt x="73718" y="2571"/>
                  </a:lnTo>
                  <a:lnTo>
                    <a:pt x="71948" y="1503"/>
                  </a:lnTo>
                  <a:lnTo>
                    <a:pt x="62716" y="0"/>
                  </a:lnTo>
                  <a:lnTo>
                    <a:pt x="51043" y="2926"/>
                  </a:lnTo>
                  <a:lnTo>
                    <a:pt x="22667" y="17681"/>
                  </a:lnTo>
                  <a:lnTo>
                    <a:pt x="11268" y="26038"/>
                  </a:lnTo>
                  <a:lnTo>
                    <a:pt x="3422" y="36354"/>
                  </a:lnTo>
                  <a:lnTo>
                    <a:pt x="0" y="48348"/>
                  </a:lnTo>
                  <a:lnTo>
                    <a:pt x="1081" y="56649"/>
                  </a:lnTo>
                  <a:lnTo>
                    <a:pt x="4153" y="70105"/>
                  </a:lnTo>
                  <a:lnTo>
                    <a:pt x="6522" y="72632"/>
                  </a:lnTo>
                  <a:lnTo>
                    <a:pt x="14798" y="77320"/>
                  </a:lnTo>
                  <a:lnTo>
                    <a:pt x="27987" y="80555"/>
                  </a:lnTo>
                  <a:lnTo>
                    <a:pt x="36568" y="79430"/>
                  </a:lnTo>
                  <a:lnTo>
                    <a:pt x="67247" y="71006"/>
                  </a:lnTo>
                  <a:lnTo>
                    <a:pt x="96635" y="60707"/>
                  </a:lnTo>
                  <a:lnTo>
                    <a:pt x="106509" y="5651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g314a3168635_0_228"/>
            <p:cNvSpPr/>
            <p:nvPr/>
          </p:nvSpPr>
          <p:spPr>
            <a:xfrm>
              <a:off x="444500" y="2585333"/>
              <a:ext cx="133351" cy="112948"/>
            </a:xfrm>
            <a:custGeom>
              <a:rect b="b" l="l" r="r" t="t"/>
              <a:pathLst>
                <a:path extrusionOk="0" h="112948" w="133351">
                  <a:moveTo>
                    <a:pt x="0" y="5467"/>
                  </a:moveTo>
                  <a:lnTo>
                    <a:pt x="0" y="5467"/>
                  </a:lnTo>
                  <a:lnTo>
                    <a:pt x="0" y="0"/>
                  </a:lnTo>
                  <a:lnTo>
                    <a:pt x="0" y="2749"/>
                  </a:lnTo>
                  <a:lnTo>
                    <a:pt x="5026" y="24568"/>
                  </a:lnTo>
                  <a:lnTo>
                    <a:pt x="9459" y="55023"/>
                  </a:lnTo>
                  <a:lnTo>
                    <a:pt x="7247" y="84090"/>
                  </a:lnTo>
                  <a:lnTo>
                    <a:pt x="6043" y="91211"/>
                  </a:lnTo>
                  <a:lnTo>
                    <a:pt x="82" y="112947"/>
                  </a:lnTo>
                  <a:lnTo>
                    <a:pt x="3395" y="109907"/>
                  </a:lnTo>
                  <a:lnTo>
                    <a:pt x="5037" y="104566"/>
                  </a:lnTo>
                  <a:lnTo>
                    <a:pt x="7842" y="93626"/>
                  </a:lnTo>
                  <a:lnTo>
                    <a:pt x="21494" y="65080"/>
                  </a:lnTo>
                  <a:lnTo>
                    <a:pt x="37002" y="45311"/>
                  </a:lnTo>
                  <a:lnTo>
                    <a:pt x="44903" y="40814"/>
                  </a:lnTo>
                  <a:lnTo>
                    <a:pt x="61473" y="37928"/>
                  </a:lnTo>
                  <a:lnTo>
                    <a:pt x="68008" y="39414"/>
                  </a:lnTo>
                  <a:lnTo>
                    <a:pt x="70739" y="40799"/>
                  </a:lnTo>
                  <a:lnTo>
                    <a:pt x="72559" y="42427"/>
                  </a:lnTo>
                  <a:lnTo>
                    <a:pt x="74582" y="46118"/>
                  </a:lnTo>
                  <a:lnTo>
                    <a:pt x="75880" y="54941"/>
                  </a:lnTo>
                  <a:lnTo>
                    <a:pt x="76181" y="84982"/>
                  </a:lnTo>
                  <a:lnTo>
                    <a:pt x="76200" y="100293"/>
                  </a:lnTo>
                  <a:lnTo>
                    <a:pt x="76200" y="97220"/>
                  </a:lnTo>
                  <a:lnTo>
                    <a:pt x="97215" y="67959"/>
                  </a:lnTo>
                  <a:lnTo>
                    <a:pt x="107043" y="60829"/>
                  </a:lnTo>
                  <a:lnTo>
                    <a:pt x="115521" y="57619"/>
                  </a:lnTo>
                  <a:lnTo>
                    <a:pt x="117936" y="57873"/>
                  </a:lnTo>
                  <a:lnTo>
                    <a:pt x="122501" y="60038"/>
                  </a:lnTo>
                  <a:lnTo>
                    <a:pt x="124001" y="62309"/>
                  </a:lnTo>
                  <a:lnTo>
                    <a:pt x="126408" y="74211"/>
                  </a:lnTo>
                  <a:lnTo>
                    <a:pt x="126965" y="95536"/>
                  </a:lnTo>
                  <a:lnTo>
                    <a:pt x="127682" y="97264"/>
                  </a:lnTo>
                  <a:lnTo>
                    <a:pt x="128866" y="98415"/>
                  </a:lnTo>
                  <a:lnTo>
                    <a:pt x="133350" y="10071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g314a3168635_0_228"/>
            <p:cNvSpPr/>
            <p:nvPr/>
          </p:nvSpPr>
          <p:spPr>
            <a:xfrm>
              <a:off x="704850" y="265430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g314a3168635_0_228"/>
            <p:cNvSpPr/>
            <p:nvPr/>
          </p:nvSpPr>
          <p:spPr>
            <a:xfrm>
              <a:off x="686187" y="2636133"/>
              <a:ext cx="69464" cy="56173"/>
            </a:xfrm>
            <a:custGeom>
              <a:rect b="b" l="l" r="r" t="t"/>
              <a:pathLst>
                <a:path extrusionOk="0" h="56173" w="69464">
                  <a:moveTo>
                    <a:pt x="31363" y="5467"/>
                  </a:moveTo>
                  <a:lnTo>
                    <a:pt x="31363" y="5467"/>
                  </a:lnTo>
                  <a:lnTo>
                    <a:pt x="25896" y="0"/>
                  </a:lnTo>
                  <a:lnTo>
                    <a:pt x="18533" y="2750"/>
                  </a:lnTo>
                  <a:lnTo>
                    <a:pt x="13196" y="8022"/>
                  </a:lnTo>
                  <a:lnTo>
                    <a:pt x="2551" y="22606"/>
                  </a:lnTo>
                  <a:lnTo>
                    <a:pt x="193" y="37676"/>
                  </a:lnTo>
                  <a:lnTo>
                    <a:pt x="0" y="41756"/>
                  </a:lnTo>
                  <a:lnTo>
                    <a:pt x="577" y="44476"/>
                  </a:lnTo>
                  <a:lnTo>
                    <a:pt x="1667" y="46290"/>
                  </a:lnTo>
                  <a:lnTo>
                    <a:pt x="8485" y="52572"/>
                  </a:lnTo>
                  <a:lnTo>
                    <a:pt x="10467" y="53098"/>
                  </a:lnTo>
                  <a:lnTo>
                    <a:pt x="12493" y="52743"/>
                  </a:lnTo>
                  <a:lnTo>
                    <a:pt x="18716" y="48873"/>
                  </a:lnTo>
                  <a:lnTo>
                    <a:pt x="33483" y="35039"/>
                  </a:lnTo>
                  <a:lnTo>
                    <a:pt x="35833" y="28958"/>
                  </a:lnTo>
                  <a:lnTo>
                    <a:pt x="36460" y="25361"/>
                  </a:lnTo>
                  <a:lnTo>
                    <a:pt x="37583" y="22963"/>
                  </a:lnTo>
                  <a:lnTo>
                    <a:pt x="39037" y="21364"/>
                  </a:lnTo>
                  <a:lnTo>
                    <a:pt x="43070" y="18799"/>
                  </a:lnTo>
                  <a:lnTo>
                    <a:pt x="43401" y="19293"/>
                  </a:lnTo>
                  <a:lnTo>
                    <a:pt x="44751" y="44605"/>
                  </a:lnTo>
                  <a:lnTo>
                    <a:pt x="45933" y="46375"/>
                  </a:lnTo>
                  <a:lnTo>
                    <a:pt x="47426" y="47556"/>
                  </a:lnTo>
                  <a:lnTo>
                    <a:pt x="49086" y="50749"/>
                  </a:lnTo>
                  <a:lnTo>
                    <a:pt x="49528" y="52589"/>
                  </a:lnTo>
                  <a:lnTo>
                    <a:pt x="50529" y="53815"/>
                  </a:lnTo>
                  <a:lnTo>
                    <a:pt x="55803" y="55944"/>
                  </a:lnTo>
                  <a:lnTo>
                    <a:pt x="59849" y="56172"/>
                  </a:lnTo>
                  <a:lnTo>
                    <a:pt x="63544" y="54343"/>
                  </a:lnTo>
                  <a:lnTo>
                    <a:pt x="69463" y="4991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g314a3168635_0_228"/>
            <p:cNvSpPr/>
            <p:nvPr/>
          </p:nvSpPr>
          <p:spPr>
            <a:xfrm>
              <a:off x="787423" y="2647950"/>
              <a:ext cx="57128" cy="41338"/>
            </a:xfrm>
            <a:custGeom>
              <a:rect b="b" l="l" r="r" t="t"/>
              <a:pathLst>
                <a:path extrusionOk="0" h="41338" w="57128">
                  <a:moveTo>
                    <a:pt x="6327" y="0"/>
                  </a:moveTo>
                  <a:lnTo>
                    <a:pt x="6327" y="0"/>
                  </a:lnTo>
                  <a:lnTo>
                    <a:pt x="5621" y="6481"/>
                  </a:lnTo>
                  <a:lnTo>
                    <a:pt x="55" y="36700"/>
                  </a:lnTo>
                  <a:lnTo>
                    <a:pt x="0" y="34314"/>
                  </a:lnTo>
                  <a:lnTo>
                    <a:pt x="1869" y="31008"/>
                  </a:lnTo>
                  <a:lnTo>
                    <a:pt x="21176" y="4482"/>
                  </a:lnTo>
                  <a:lnTo>
                    <a:pt x="25392" y="1992"/>
                  </a:lnTo>
                  <a:lnTo>
                    <a:pt x="27503" y="1328"/>
                  </a:lnTo>
                  <a:lnTo>
                    <a:pt x="29617" y="1591"/>
                  </a:lnTo>
                  <a:lnTo>
                    <a:pt x="33847" y="3764"/>
                  </a:lnTo>
                  <a:lnTo>
                    <a:pt x="40195" y="8955"/>
                  </a:lnTo>
                  <a:lnTo>
                    <a:pt x="42546" y="12917"/>
                  </a:lnTo>
                  <a:lnTo>
                    <a:pt x="50506" y="40839"/>
                  </a:lnTo>
                  <a:lnTo>
                    <a:pt x="51302" y="41337"/>
                  </a:lnTo>
                  <a:lnTo>
                    <a:pt x="52538" y="40964"/>
                  </a:lnTo>
                  <a:lnTo>
                    <a:pt x="57127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g314a3168635_0_228"/>
            <p:cNvSpPr/>
            <p:nvPr/>
          </p:nvSpPr>
          <p:spPr>
            <a:xfrm>
              <a:off x="1092200" y="2647950"/>
              <a:ext cx="63501" cy="88901"/>
            </a:xfrm>
            <a:custGeom>
              <a:rect b="b" l="l" r="r" t="t"/>
              <a:pathLst>
                <a:path extrusionOk="0" h="88901" w="63501">
                  <a:moveTo>
                    <a:pt x="63500" y="0"/>
                  </a:moveTo>
                  <a:lnTo>
                    <a:pt x="63500" y="0"/>
                  </a:lnTo>
                  <a:lnTo>
                    <a:pt x="46541" y="10052"/>
                  </a:lnTo>
                  <a:lnTo>
                    <a:pt x="41146" y="12229"/>
                  </a:lnTo>
                  <a:lnTo>
                    <a:pt x="29756" y="21383"/>
                  </a:lnTo>
                  <a:lnTo>
                    <a:pt x="27336" y="25496"/>
                  </a:lnTo>
                  <a:lnTo>
                    <a:pt x="25782" y="30515"/>
                  </a:lnTo>
                  <a:lnTo>
                    <a:pt x="27451" y="33082"/>
                  </a:lnTo>
                  <a:lnTo>
                    <a:pt x="34272" y="40480"/>
                  </a:lnTo>
                  <a:lnTo>
                    <a:pt x="38280" y="42686"/>
                  </a:lnTo>
                  <a:lnTo>
                    <a:pt x="42413" y="44372"/>
                  </a:lnTo>
                  <a:lnTo>
                    <a:pt x="57155" y="55388"/>
                  </a:lnTo>
                  <a:lnTo>
                    <a:pt x="59270" y="55975"/>
                  </a:lnTo>
                  <a:lnTo>
                    <a:pt x="60680" y="57072"/>
                  </a:lnTo>
                  <a:lnTo>
                    <a:pt x="63129" y="62514"/>
                  </a:lnTo>
                  <a:lnTo>
                    <a:pt x="60019" y="66579"/>
                  </a:lnTo>
                  <a:lnTo>
                    <a:pt x="51942" y="74274"/>
                  </a:lnTo>
                  <a:lnTo>
                    <a:pt x="41417" y="79784"/>
                  </a:lnTo>
                  <a:lnTo>
                    <a:pt x="9985" y="88240"/>
                  </a:lnTo>
                  <a:lnTo>
                    <a:pt x="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g314a3168635_0_228"/>
            <p:cNvSpPr/>
            <p:nvPr/>
          </p:nvSpPr>
          <p:spPr>
            <a:xfrm>
              <a:off x="1085857" y="2667000"/>
              <a:ext cx="6344" cy="50801"/>
            </a:xfrm>
            <a:custGeom>
              <a:rect b="b" l="l" r="r" t="t"/>
              <a:pathLst>
                <a:path extrusionOk="0" h="50801" w="6344">
                  <a:moveTo>
                    <a:pt x="6343" y="0"/>
                  </a:moveTo>
                  <a:lnTo>
                    <a:pt x="6343" y="0"/>
                  </a:lnTo>
                  <a:lnTo>
                    <a:pt x="1317" y="11933"/>
                  </a:lnTo>
                  <a:lnTo>
                    <a:pt x="27" y="42714"/>
                  </a:lnTo>
                  <a:lnTo>
                    <a:pt x="0" y="49203"/>
                  </a:lnTo>
                  <a:lnTo>
                    <a:pt x="703" y="49735"/>
                  </a:lnTo>
                  <a:lnTo>
                    <a:pt x="6343" y="50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g314a3168635_0_228"/>
            <p:cNvSpPr/>
            <p:nvPr/>
          </p:nvSpPr>
          <p:spPr>
            <a:xfrm>
              <a:off x="1060450" y="2628900"/>
              <a:ext cx="19051" cy="1"/>
            </a:xfrm>
            <a:custGeom>
              <a:rect b="b" l="l" r="r" t="t"/>
              <a:pathLst>
                <a:path extrusionOk="0" h="1" w="19051">
                  <a:moveTo>
                    <a:pt x="0" y="0"/>
                  </a:moveTo>
                  <a:lnTo>
                    <a:pt x="0" y="0"/>
                  </a:lnTo>
                  <a:lnTo>
                    <a:pt x="190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g314a3168635_0_228"/>
            <p:cNvSpPr/>
            <p:nvPr/>
          </p:nvSpPr>
          <p:spPr>
            <a:xfrm>
              <a:off x="908050" y="2654300"/>
              <a:ext cx="62586" cy="135905"/>
            </a:xfrm>
            <a:custGeom>
              <a:rect b="b" l="l" r="r" t="t"/>
              <a:pathLst>
                <a:path extrusionOk="0" h="135905" w="62586">
                  <a:moveTo>
                    <a:pt x="50800" y="0"/>
                  </a:moveTo>
                  <a:lnTo>
                    <a:pt x="50800" y="0"/>
                  </a:lnTo>
                  <a:lnTo>
                    <a:pt x="47429" y="3371"/>
                  </a:lnTo>
                  <a:lnTo>
                    <a:pt x="45774" y="6908"/>
                  </a:lnTo>
                  <a:lnTo>
                    <a:pt x="45333" y="8838"/>
                  </a:lnTo>
                  <a:lnTo>
                    <a:pt x="41340" y="14927"/>
                  </a:lnTo>
                  <a:lnTo>
                    <a:pt x="35689" y="21199"/>
                  </a:lnTo>
                  <a:lnTo>
                    <a:pt x="35082" y="23305"/>
                  </a:lnTo>
                  <a:lnTo>
                    <a:pt x="35382" y="25415"/>
                  </a:lnTo>
                  <a:lnTo>
                    <a:pt x="37563" y="30499"/>
                  </a:lnTo>
                  <a:lnTo>
                    <a:pt x="38448" y="30210"/>
                  </a:lnTo>
                  <a:lnTo>
                    <a:pt x="50944" y="20718"/>
                  </a:lnTo>
                  <a:lnTo>
                    <a:pt x="55924" y="19379"/>
                  </a:lnTo>
                  <a:lnTo>
                    <a:pt x="56333" y="19975"/>
                  </a:lnTo>
                  <a:lnTo>
                    <a:pt x="57613" y="24185"/>
                  </a:lnTo>
                  <a:lnTo>
                    <a:pt x="60413" y="27917"/>
                  </a:lnTo>
                  <a:lnTo>
                    <a:pt x="62585" y="40728"/>
                  </a:lnTo>
                  <a:lnTo>
                    <a:pt x="57952" y="70964"/>
                  </a:lnTo>
                  <a:lnTo>
                    <a:pt x="52230" y="99865"/>
                  </a:lnTo>
                  <a:lnTo>
                    <a:pt x="49342" y="113786"/>
                  </a:lnTo>
                  <a:lnTo>
                    <a:pt x="44018" y="124966"/>
                  </a:lnTo>
                  <a:lnTo>
                    <a:pt x="35898" y="135065"/>
                  </a:lnTo>
                  <a:lnTo>
                    <a:pt x="33810" y="135904"/>
                  </a:lnTo>
                  <a:lnTo>
                    <a:pt x="31712" y="135758"/>
                  </a:lnTo>
                  <a:lnTo>
                    <a:pt x="27500" y="133715"/>
                  </a:lnTo>
                  <a:lnTo>
                    <a:pt x="23276" y="130455"/>
                  </a:lnTo>
                  <a:lnTo>
                    <a:pt x="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g314a3168635_0_228"/>
            <p:cNvSpPr/>
            <p:nvPr/>
          </p:nvSpPr>
          <p:spPr>
            <a:xfrm>
              <a:off x="857250" y="2622550"/>
              <a:ext cx="76201" cy="63501"/>
            </a:xfrm>
            <a:custGeom>
              <a:rect b="b" l="l" r="r" t="t"/>
              <a:pathLst>
                <a:path extrusionOk="0" h="63501" w="76201">
                  <a:moveTo>
                    <a:pt x="0" y="0"/>
                  </a:moveTo>
                  <a:lnTo>
                    <a:pt x="0" y="0"/>
                  </a:lnTo>
                  <a:lnTo>
                    <a:pt x="8838" y="8838"/>
                  </a:lnTo>
                  <a:lnTo>
                    <a:pt x="10984" y="14747"/>
                  </a:lnTo>
                  <a:lnTo>
                    <a:pt x="11556" y="18298"/>
                  </a:lnTo>
                  <a:lnTo>
                    <a:pt x="10310" y="24125"/>
                  </a:lnTo>
                  <a:lnTo>
                    <a:pt x="1672" y="43014"/>
                  </a:lnTo>
                  <a:lnTo>
                    <a:pt x="29" y="50665"/>
                  </a:lnTo>
                  <a:lnTo>
                    <a:pt x="8793" y="43875"/>
                  </a:lnTo>
                  <a:lnTo>
                    <a:pt x="14491" y="39961"/>
                  </a:lnTo>
                  <a:lnTo>
                    <a:pt x="18405" y="34496"/>
                  </a:lnTo>
                  <a:lnTo>
                    <a:pt x="21821" y="32971"/>
                  </a:lnTo>
                  <a:lnTo>
                    <a:pt x="23719" y="33269"/>
                  </a:lnTo>
                  <a:lnTo>
                    <a:pt x="27710" y="35483"/>
                  </a:lnTo>
                  <a:lnTo>
                    <a:pt x="29057" y="37061"/>
                  </a:lnTo>
                  <a:lnTo>
                    <a:pt x="30553" y="40695"/>
                  </a:lnTo>
                  <a:lnTo>
                    <a:pt x="31741" y="56782"/>
                  </a:lnTo>
                  <a:lnTo>
                    <a:pt x="35118" y="57041"/>
                  </a:lnTo>
                  <a:lnTo>
                    <a:pt x="36112" y="56372"/>
                  </a:lnTo>
                  <a:lnTo>
                    <a:pt x="36775" y="55220"/>
                  </a:lnTo>
                  <a:lnTo>
                    <a:pt x="37217" y="53747"/>
                  </a:lnTo>
                  <a:lnTo>
                    <a:pt x="44891" y="44280"/>
                  </a:lnTo>
                  <a:lnTo>
                    <a:pt x="49633" y="39321"/>
                  </a:lnTo>
                  <a:lnTo>
                    <a:pt x="52163" y="38643"/>
                  </a:lnTo>
                  <a:lnTo>
                    <a:pt x="56165" y="38207"/>
                  </a:lnTo>
                  <a:lnTo>
                    <a:pt x="60229" y="41503"/>
                  </a:lnTo>
                  <a:lnTo>
                    <a:pt x="62046" y="45022"/>
                  </a:lnTo>
                  <a:lnTo>
                    <a:pt x="63372" y="57200"/>
                  </a:lnTo>
                  <a:lnTo>
                    <a:pt x="63475" y="62256"/>
                  </a:lnTo>
                  <a:lnTo>
                    <a:pt x="64189" y="62670"/>
                  </a:lnTo>
                  <a:lnTo>
                    <a:pt x="76200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9" name="Google Shape;1039;g314a3168635_0_228"/>
          <p:cNvGrpSpPr/>
          <p:nvPr/>
        </p:nvGrpSpPr>
        <p:grpSpPr>
          <a:xfrm>
            <a:off x="488950" y="2794000"/>
            <a:ext cx="508001" cy="158751"/>
            <a:chOff x="488950" y="2794000"/>
            <a:chExt cx="508001" cy="158751"/>
          </a:xfrm>
        </p:grpSpPr>
        <p:sp>
          <p:nvSpPr>
            <p:cNvPr id="1040" name="Google Shape;1040;g314a3168635_0_228"/>
            <p:cNvSpPr/>
            <p:nvPr/>
          </p:nvSpPr>
          <p:spPr>
            <a:xfrm>
              <a:off x="488950" y="2876931"/>
              <a:ext cx="56756" cy="68164"/>
            </a:xfrm>
            <a:custGeom>
              <a:rect b="b" l="l" r="r" t="t"/>
              <a:pathLst>
                <a:path extrusionOk="0" h="68164" w="56756">
                  <a:moveTo>
                    <a:pt x="12700" y="12319"/>
                  </a:moveTo>
                  <a:lnTo>
                    <a:pt x="12700" y="12319"/>
                  </a:lnTo>
                  <a:lnTo>
                    <a:pt x="7630" y="18094"/>
                  </a:lnTo>
                  <a:lnTo>
                    <a:pt x="3862" y="24528"/>
                  </a:lnTo>
                  <a:lnTo>
                    <a:pt x="509" y="47428"/>
                  </a:lnTo>
                  <a:lnTo>
                    <a:pt x="339" y="50541"/>
                  </a:lnTo>
                  <a:lnTo>
                    <a:pt x="2032" y="55883"/>
                  </a:lnTo>
                  <a:lnTo>
                    <a:pt x="3471" y="58295"/>
                  </a:lnTo>
                  <a:lnTo>
                    <a:pt x="12239" y="65061"/>
                  </a:lnTo>
                  <a:lnTo>
                    <a:pt x="20403" y="68163"/>
                  </a:lnTo>
                  <a:lnTo>
                    <a:pt x="22774" y="67892"/>
                  </a:lnTo>
                  <a:lnTo>
                    <a:pt x="27290" y="65711"/>
                  </a:lnTo>
                  <a:lnTo>
                    <a:pt x="45664" y="49041"/>
                  </a:lnTo>
                  <a:lnTo>
                    <a:pt x="52649" y="38800"/>
                  </a:lnTo>
                  <a:lnTo>
                    <a:pt x="55817" y="26829"/>
                  </a:lnTo>
                  <a:lnTo>
                    <a:pt x="56755" y="17716"/>
                  </a:lnTo>
                  <a:lnTo>
                    <a:pt x="55093" y="12836"/>
                  </a:lnTo>
                  <a:lnTo>
                    <a:pt x="53662" y="10547"/>
                  </a:lnTo>
                  <a:lnTo>
                    <a:pt x="44906" y="3954"/>
                  </a:lnTo>
                  <a:lnTo>
                    <a:pt x="33375" y="903"/>
                  </a:lnTo>
                  <a:lnTo>
                    <a:pt x="21021" y="0"/>
                  </a:lnTo>
                  <a:lnTo>
                    <a:pt x="14517" y="1669"/>
                  </a:lnTo>
                  <a:lnTo>
                    <a:pt x="4592" y="8491"/>
                  </a:lnTo>
                  <a:lnTo>
                    <a:pt x="2041" y="12499"/>
                  </a:lnTo>
                  <a:lnTo>
                    <a:pt x="0" y="1866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g314a3168635_0_228"/>
            <p:cNvSpPr/>
            <p:nvPr/>
          </p:nvSpPr>
          <p:spPr>
            <a:xfrm>
              <a:off x="590550" y="2794000"/>
              <a:ext cx="38101" cy="38101"/>
            </a:xfrm>
            <a:custGeom>
              <a:rect b="b" l="l" r="r" t="t"/>
              <a:pathLst>
                <a:path extrusionOk="0" h="38101" w="38101">
                  <a:moveTo>
                    <a:pt x="38100" y="0"/>
                  </a:moveTo>
                  <a:lnTo>
                    <a:pt x="38100" y="0"/>
                  </a:lnTo>
                  <a:lnTo>
                    <a:pt x="26166" y="13815"/>
                  </a:lnTo>
                  <a:lnTo>
                    <a:pt x="13714" y="29853"/>
                  </a:lnTo>
                  <a:lnTo>
                    <a:pt x="7741" y="34435"/>
                  </a:lnTo>
                  <a:lnTo>
                    <a:pt x="0" y="38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g314a3168635_0_228"/>
            <p:cNvSpPr/>
            <p:nvPr/>
          </p:nvSpPr>
          <p:spPr>
            <a:xfrm>
              <a:off x="644897" y="2870200"/>
              <a:ext cx="53604" cy="82410"/>
            </a:xfrm>
            <a:custGeom>
              <a:rect b="b" l="l" r="r" t="t"/>
              <a:pathLst>
                <a:path extrusionOk="0" h="82410" w="53604">
                  <a:moveTo>
                    <a:pt x="53603" y="0"/>
                  </a:moveTo>
                  <a:lnTo>
                    <a:pt x="53603" y="0"/>
                  </a:lnTo>
                  <a:lnTo>
                    <a:pt x="41394" y="0"/>
                  </a:lnTo>
                  <a:lnTo>
                    <a:pt x="33830" y="3763"/>
                  </a:lnTo>
                  <a:lnTo>
                    <a:pt x="13716" y="21015"/>
                  </a:lnTo>
                  <a:lnTo>
                    <a:pt x="715" y="44788"/>
                  </a:lnTo>
                  <a:lnTo>
                    <a:pt x="0" y="48203"/>
                  </a:lnTo>
                  <a:lnTo>
                    <a:pt x="3169" y="71405"/>
                  </a:lnTo>
                  <a:lnTo>
                    <a:pt x="6023" y="77126"/>
                  </a:lnTo>
                  <a:lnTo>
                    <a:pt x="8478" y="78934"/>
                  </a:lnTo>
                  <a:lnTo>
                    <a:pt x="14968" y="80943"/>
                  </a:lnTo>
                  <a:lnTo>
                    <a:pt x="35554" y="82409"/>
                  </a:lnTo>
                  <a:lnTo>
                    <a:pt x="40407" y="80606"/>
                  </a:lnTo>
                  <a:lnTo>
                    <a:pt x="47253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g314a3168635_0_228"/>
            <p:cNvSpPr/>
            <p:nvPr/>
          </p:nvSpPr>
          <p:spPr>
            <a:xfrm>
              <a:off x="756539" y="2806700"/>
              <a:ext cx="11812" cy="144312"/>
            </a:xfrm>
            <a:custGeom>
              <a:rect b="b" l="l" r="r" t="t"/>
              <a:pathLst>
                <a:path extrusionOk="0" h="144312" w="11812">
                  <a:moveTo>
                    <a:pt x="11811" y="0"/>
                  </a:moveTo>
                  <a:lnTo>
                    <a:pt x="11811" y="0"/>
                  </a:lnTo>
                  <a:lnTo>
                    <a:pt x="8440" y="29886"/>
                  </a:lnTo>
                  <a:lnTo>
                    <a:pt x="6049" y="61146"/>
                  </a:lnTo>
                  <a:lnTo>
                    <a:pt x="5577" y="88435"/>
                  </a:lnTo>
                  <a:lnTo>
                    <a:pt x="3614" y="107812"/>
                  </a:lnTo>
                  <a:lnTo>
                    <a:pt x="0" y="129952"/>
                  </a:lnTo>
                  <a:lnTo>
                    <a:pt x="1388" y="137249"/>
                  </a:lnTo>
                  <a:lnTo>
                    <a:pt x="4656" y="144311"/>
                  </a:lnTo>
                  <a:lnTo>
                    <a:pt x="5630" y="144185"/>
                  </a:lnTo>
                  <a:lnTo>
                    <a:pt x="11811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g314a3168635_0_228"/>
            <p:cNvSpPr/>
            <p:nvPr/>
          </p:nvSpPr>
          <p:spPr>
            <a:xfrm>
              <a:off x="806450" y="2892952"/>
              <a:ext cx="43250" cy="46760"/>
            </a:xfrm>
            <a:custGeom>
              <a:rect b="b" l="l" r="r" t="t"/>
              <a:pathLst>
                <a:path extrusionOk="0" h="46760" w="43250">
                  <a:moveTo>
                    <a:pt x="0" y="34398"/>
                  </a:moveTo>
                  <a:lnTo>
                    <a:pt x="0" y="34398"/>
                  </a:lnTo>
                  <a:lnTo>
                    <a:pt x="0" y="43236"/>
                  </a:lnTo>
                  <a:lnTo>
                    <a:pt x="1411" y="44524"/>
                  </a:lnTo>
                  <a:lnTo>
                    <a:pt x="9434" y="46335"/>
                  </a:lnTo>
                  <a:lnTo>
                    <a:pt x="14306" y="46759"/>
                  </a:lnTo>
                  <a:lnTo>
                    <a:pt x="24386" y="43627"/>
                  </a:lnTo>
                  <a:lnTo>
                    <a:pt x="26841" y="41961"/>
                  </a:lnTo>
                  <a:lnTo>
                    <a:pt x="40397" y="25896"/>
                  </a:lnTo>
                  <a:lnTo>
                    <a:pt x="42649" y="19801"/>
                  </a:lnTo>
                  <a:lnTo>
                    <a:pt x="43249" y="16200"/>
                  </a:lnTo>
                  <a:lnTo>
                    <a:pt x="42035" y="10317"/>
                  </a:lnTo>
                  <a:lnTo>
                    <a:pt x="35506" y="792"/>
                  </a:lnTo>
                  <a:lnTo>
                    <a:pt x="32843" y="0"/>
                  </a:lnTo>
                  <a:lnTo>
                    <a:pt x="14403" y="2160"/>
                  </a:lnTo>
                  <a:lnTo>
                    <a:pt x="11719" y="3029"/>
                  </a:lnTo>
                  <a:lnTo>
                    <a:pt x="9929" y="4313"/>
                  </a:lnTo>
                  <a:lnTo>
                    <a:pt x="8736" y="5874"/>
                  </a:lnTo>
                  <a:lnTo>
                    <a:pt x="5529" y="7610"/>
                  </a:lnTo>
                  <a:lnTo>
                    <a:pt x="3686" y="8072"/>
                  </a:lnTo>
                  <a:lnTo>
                    <a:pt x="2457" y="9087"/>
                  </a:lnTo>
                  <a:lnTo>
                    <a:pt x="0" y="1534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g314a3168635_0_228"/>
            <p:cNvSpPr/>
            <p:nvPr/>
          </p:nvSpPr>
          <p:spPr>
            <a:xfrm>
              <a:off x="876300" y="2895600"/>
              <a:ext cx="50801" cy="56954"/>
            </a:xfrm>
            <a:custGeom>
              <a:rect b="b" l="l" r="r" t="t"/>
              <a:pathLst>
                <a:path extrusionOk="0" h="56954" w="50801">
                  <a:moveTo>
                    <a:pt x="0" y="0"/>
                  </a:moveTo>
                  <a:lnTo>
                    <a:pt x="0" y="0"/>
                  </a:lnTo>
                  <a:lnTo>
                    <a:pt x="11556" y="0"/>
                  </a:lnTo>
                  <a:lnTo>
                    <a:pt x="12361" y="6742"/>
                  </a:lnTo>
                  <a:lnTo>
                    <a:pt x="7563" y="21662"/>
                  </a:lnTo>
                  <a:lnTo>
                    <a:pt x="1135" y="39028"/>
                  </a:lnTo>
                  <a:lnTo>
                    <a:pt x="337" y="49586"/>
                  </a:lnTo>
                  <a:lnTo>
                    <a:pt x="1635" y="52107"/>
                  </a:lnTo>
                  <a:lnTo>
                    <a:pt x="3913" y="53788"/>
                  </a:lnTo>
                  <a:lnTo>
                    <a:pt x="11978" y="56154"/>
                  </a:lnTo>
                  <a:lnTo>
                    <a:pt x="24395" y="56953"/>
                  </a:lnTo>
                  <a:lnTo>
                    <a:pt x="36313" y="53721"/>
                  </a:lnTo>
                  <a:lnTo>
                    <a:pt x="50800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g314a3168635_0_228"/>
            <p:cNvSpPr/>
            <p:nvPr/>
          </p:nvSpPr>
          <p:spPr>
            <a:xfrm>
              <a:off x="952500" y="2838450"/>
              <a:ext cx="6351" cy="107951"/>
            </a:xfrm>
            <a:custGeom>
              <a:rect b="b" l="l" r="r" t="t"/>
              <a:pathLst>
                <a:path extrusionOk="0" h="107951" w="6351">
                  <a:moveTo>
                    <a:pt x="0" y="0"/>
                  </a:moveTo>
                  <a:lnTo>
                    <a:pt x="0" y="0"/>
                  </a:lnTo>
                  <a:lnTo>
                    <a:pt x="0" y="27437"/>
                  </a:lnTo>
                  <a:lnTo>
                    <a:pt x="0" y="57971"/>
                  </a:lnTo>
                  <a:lnTo>
                    <a:pt x="0" y="88747"/>
                  </a:lnTo>
                  <a:lnTo>
                    <a:pt x="0" y="103139"/>
                  </a:lnTo>
                  <a:lnTo>
                    <a:pt x="706" y="104742"/>
                  </a:lnTo>
                  <a:lnTo>
                    <a:pt x="1881" y="105812"/>
                  </a:lnTo>
                  <a:lnTo>
                    <a:pt x="6350" y="107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g314a3168635_0_228"/>
            <p:cNvSpPr/>
            <p:nvPr/>
          </p:nvSpPr>
          <p:spPr>
            <a:xfrm>
              <a:off x="952634" y="2895600"/>
              <a:ext cx="44317" cy="57151"/>
            </a:xfrm>
            <a:custGeom>
              <a:rect b="b" l="l" r="r" t="t"/>
              <a:pathLst>
                <a:path extrusionOk="0" h="57151" w="44317">
                  <a:moveTo>
                    <a:pt x="37966" y="0"/>
                  </a:moveTo>
                  <a:lnTo>
                    <a:pt x="37966" y="0"/>
                  </a:lnTo>
                  <a:lnTo>
                    <a:pt x="31224" y="0"/>
                  </a:lnTo>
                  <a:lnTo>
                    <a:pt x="26033" y="1881"/>
                  </a:lnTo>
                  <a:lnTo>
                    <a:pt x="5027" y="20394"/>
                  </a:lnTo>
                  <a:lnTo>
                    <a:pt x="2160" y="25057"/>
                  </a:lnTo>
                  <a:lnTo>
                    <a:pt x="546" y="31648"/>
                  </a:lnTo>
                  <a:lnTo>
                    <a:pt x="0" y="40197"/>
                  </a:lnTo>
                  <a:lnTo>
                    <a:pt x="1367" y="42320"/>
                  </a:lnTo>
                  <a:lnTo>
                    <a:pt x="6648" y="46561"/>
                  </a:lnTo>
                  <a:lnTo>
                    <a:pt x="13699" y="48916"/>
                  </a:lnTo>
                  <a:lnTo>
                    <a:pt x="20831" y="50668"/>
                  </a:lnTo>
                  <a:lnTo>
                    <a:pt x="31158" y="55660"/>
                  </a:lnTo>
                  <a:lnTo>
                    <a:pt x="44316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text on a white background&#10;&#10;Description automatically generated" id="1052" name="Google Shape;1052;g314a3168635_0_3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2657" y="0"/>
            <a:ext cx="59403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g314a3168635_0_3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54" name="Google Shape;1054;g314a3168635_0_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5" name="Google Shape;1055;g314a3168635_0_310"/>
          <p:cNvGrpSpPr/>
          <p:nvPr/>
        </p:nvGrpSpPr>
        <p:grpSpPr>
          <a:xfrm>
            <a:off x="9664700" y="3016250"/>
            <a:ext cx="38101" cy="25401"/>
            <a:chOff x="9664700" y="3016250"/>
            <a:chExt cx="38101" cy="25401"/>
          </a:xfrm>
        </p:grpSpPr>
        <p:sp>
          <p:nvSpPr>
            <p:cNvPr id="1056" name="Google Shape;1056;g314a3168635_0_310"/>
            <p:cNvSpPr/>
            <p:nvPr/>
          </p:nvSpPr>
          <p:spPr>
            <a:xfrm>
              <a:off x="9677407" y="3016250"/>
              <a:ext cx="25394" cy="12694"/>
            </a:xfrm>
            <a:custGeom>
              <a:rect b="b" l="l" r="r" t="t"/>
              <a:pathLst>
                <a:path extrusionOk="0" h="12694" w="25394">
                  <a:moveTo>
                    <a:pt x="25393" y="6350"/>
                  </a:moveTo>
                  <a:lnTo>
                    <a:pt x="25393" y="6350"/>
                  </a:lnTo>
                  <a:lnTo>
                    <a:pt x="13654" y="6350"/>
                  </a:lnTo>
                  <a:lnTo>
                    <a:pt x="6427" y="12622"/>
                  </a:lnTo>
                  <a:lnTo>
                    <a:pt x="883" y="12693"/>
                  </a:lnTo>
                  <a:lnTo>
                    <a:pt x="586" y="11990"/>
                  </a:lnTo>
                  <a:lnTo>
                    <a:pt x="0" y="6428"/>
                  </a:lnTo>
                  <a:lnTo>
                    <a:pt x="11804" y="6350"/>
                  </a:lnTo>
                  <a:lnTo>
                    <a:pt x="17586" y="1986"/>
                  </a:lnTo>
                  <a:lnTo>
                    <a:pt x="25393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g314a3168635_0_310"/>
            <p:cNvSpPr/>
            <p:nvPr/>
          </p:nvSpPr>
          <p:spPr>
            <a:xfrm>
              <a:off x="9664700" y="3028950"/>
              <a:ext cx="19051" cy="12701"/>
            </a:xfrm>
            <a:custGeom>
              <a:rect b="b" l="l" r="r" t="t"/>
              <a:pathLst>
                <a:path extrusionOk="0" h="12701" w="19051">
                  <a:moveTo>
                    <a:pt x="19050" y="0"/>
                  </a:moveTo>
                  <a:lnTo>
                    <a:pt x="19050" y="0"/>
                  </a:lnTo>
                  <a:lnTo>
                    <a:pt x="8117" y="10935"/>
                  </a:lnTo>
                  <a:lnTo>
                    <a:pt x="5253" y="11916"/>
                  </a:lnTo>
                  <a:lnTo>
                    <a:pt x="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8" name="Google Shape;1058;g314a3168635_0_310"/>
          <p:cNvSpPr/>
          <p:nvPr/>
        </p:nvSpPr>
        <p:spPr>
          <a:xfrm>
            <a:off x="2413007" y="704850"/>
            <a:ext cx="177794" cy="31751"/>
          </a:xfrm>
          <a:custGeom>
            <a:rect b="b" l="l" r="r" t="t"/>
            <a:pathLst>
              <a:path extrusionOk="0" h="31751" w="177794">
                <a:moveTo>
                  <a:pt x="12693" y="0"/>
                </a:moveTo>
                <a:lnTo>
                  <a:pt x="12693" y="0"/>
                </a:lnTo>
                <a:lnTo>
                  <a:pt x="277" y="0"/>
                </a:lnTo>
                <a:lnTo>
                  <a:pt x="0" y="6089"/>
                </a:lnTo>
                <a:lnTo>
                  <a:pt x="5461" y="11794"/>
                </a:lnTo>
                <a:lnTo>
                  <a:pt x="31478" y="18655"/>
                </a:lnTo>
                <a:lnTo>
                  <a:pt x="46544" y="19027"/>
                </a:lnTo>
                <a:lnTo>
                  <a:pt x="50786" y="20921"/>
                </a:lnTo>
                <a:lnTo>
                  <a:pt x="55024" y="23409"/>
                </a:lnTo>
                <a:lnTo>
                  <a:pt x="63492" y="25007"/>
                </a:lnTo>
                <a:lnTo>
                  <a:pt x="94381" y="25398"/>
                </a:lnTo>
                <a:lnTo>
                  <a:pt x="119175" y="26105"/>
                </a:lnTo>
                <a:lnTo>
                  <a:pt x="147095" y="31358"/>
                </a:lnTo>
                <a:lnTo>
                  <a:pt x="174709" y="31750"/>
                </a:lnTo>
                <a:lnTo>
                  <a:pt x="175737" y="31044"/>
                </a:lnTo>
                <a:lnTo>
                  <a:pt x="176422" y="29868"/>
                </a:lnTo>
                <a:lnTo>
                  <a:pt x="177769" y="25478"/>
                </a:lnTo>
                <a:lnTo>
                  <a:pt x="177793" y="19128"/>
                </a:lnTo>
                <a:lnTo>
                  <a:pt x="171443" y="190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9" name="Google Shape;1059;g314a3168635_0_310"/>
          <p:cNvSpPr/>
          <p:nvPr/>
        </p:nvSpPr>
        <p:spPr>
          <a:xfrm>
            <a:off x="2609850" y="704881"/>
            <a:ext cx="190478" cy="253970"/>
          </a:xfrm>
          <a:custGeom>
            <a:rect b="b" l="l" r="r" t="t"/>
            <a:pathLst>
              <a:path extrusionOk="0" h="253970" w="190478">
                <a:moveTo>
                  <a:pt x="0" y="234919"/>
                </a:moveTo>
                <a:lnTo>
                  <a:pt x="0" y="234919"/>
                </a:lnTo>
                <a:lnTo>
                  <a:pt x="14927" y="234919"/>
                </a:lnTo>
                <a:lnTo>
                  <a:pt x="44129" y="229157"/>
                </a:lnTo>
                <a:lnTo>
                  <a:pt x="74048" y="228574"/>
                </a:lnTo>
                <a:lnTo>
                  <a:pt x="84662" y="228570"/>
                </a:lnTo>
                <a:lnTo>
                  <a:pt x="88898" y="226688"/>
                </a:lnTo>
                <a:lnTo>
                  <a:pt x="93132" y="224205"/>
                </a:lnTo>
                <a:lnTo>
                  <a:pt x="100346" y="222481"/>
                </a:lnTo>
                <a:lnTo>
                  <a:pt x="129308" y="222220"/>
                </a:lnTo>
                <a:lnTo>
                  <a:pt x="133435" y="220338"/>
                </a:lnTo>
                <a:lnTo>
                  <a:pt x="137621" y="217855"/>
                </a:lnTo>
                <a:lnTo>
                  <a:pt x="146057" y="216261"/>
                </a:lnTo>
                <a:lnTo>
                  <a:pt x="164831" y="215869"/>
                </a:lnTo>
                <a:lnTo>
                  <a:pt x="176910" y="204058"/>
                </a:lnTo>
                <a:lnTo>
                  <a:pt x="180908" y="203433"/>
                </a:lnTo>
                <a:lnTo>
                  <a:pt x="181988" y="202639"/>
                </a:lnTo>
                <a:lnTo>
                  <a:pt x="183189" y="199876"/>
                </a:lnTo>
                <a:lnTo>
                  <a:pt x="190096" y="169916"/>
                </a:lnTo>
                <a:lnTo>
                  <a:pt x="190477" y="139601"/>
                </a:lnTo>
                <a:lnTo>
                  <a:pt x="185031" y="112823"/>
                </a:lnTo>
                <a:lnTo>
                  <a:pt x="177358" y="89236"/>
                </a:lnTo>
                <a:lnTo>
                  <a:pt x="173201" y="76278"/>
                </a:lnTo>
                <a:lnTo>
                  <a:pt x="170087" y="63501"/>
                </a:lnTo>
                <a:lnTo>
                  <a:pt x="160512" y="38072"/>
                </a:lnTo>
                <a:lnTo>
                  <a:pt x="158828" y="30309"/>
                </a:lnTo>
                <a:lnTo>
                  <a:pt x="153879" y="19577"/>
                </a:lnTo>
                <a:lnTo>
                  <a:pt x="153386" y="17274"/>
                </a:lnTo>
                <a:lnTo>
                  <a:pt x="152351" y="15739"/>
                </a:lnTo>
                <a:lnTo>
                  <a:pt x="150957" y="14716"/>
                </a:lnTo>
                <a:lnTo>
                  <a:pt x="149321" y="14033"/>
                </a:lnTo>
                <a:lnTo>
                  <a:pt x="148231" y="12873"/>
                </a:lnTo>
                <a:lnTo>
                  <a:pt x="147019" y="9702"/>
                </a:lnTo>
                <a:lnTo>
                  <a:pt x="146337" y="3951"/>
                </a:lnTo>
                <a:lnTo>
                  <a:pt x="145536" y="2623"/>
                </a:lnTo>
                <a:lnTo>
                  <a:pt x="144296" y="1739"/>
                </a:lnTo>
                <a:lnTo>
                  <a:pt x="140608" y="319"/>
                </a:lnTo>
                <a:lnTo>
                  <a:pt x="130941" y="0"/>
                </a:lnTo>
                <a:lnTo>
                  <a:pt x="102716" y="9429"/>
                </a:lnTo>
                <a:lnTo>
                  <a:pt x="72627" y="22605"/>
                </a:lnTo>
                <a:lnTo>
                  <a:pt x="58744" y="26705"/>
                </a:lnTo>
                <a:lnTo>
                  <a:pt x="53625" y="29490"/>
                </a:lnTo>
                <a:lnTo>
                  <a:pt x="44590" y="31279"/>
                </a:lnTo>
                <a:lnTo>
                  <a:pt x="38480" y="31693"/>
                </a:lnTo>
                <a:lnTo>
                  <a:pt x="20196" y="49623"/>
                </a:lnTo>
                <a:lnTo>
                  <a:pt x="18364" y="79001"/>
                </a:lnTo>
                <a:lnTo>
                  <a:pt x="13290" y="103748"/>
                </a:lnTo>
                <a:lnTo>
                  <a:pt x="12723" y="132087"/>
                </a:lnTo>
                <a:lnTo>
                  <a:pt x="12701" y="163425"/>
                </a:lnTo>
                <a:lnTo>
                  <a:pt x="12700" y="178972"/>
                </a:lnTo>
                <a:lnTo>
                  <a:pt x="14581" y="183713"/>
                </a:lnTo>
                <a:lnTo>
                  <a:pt x="17064" y="188172"/>
                </a:lnTo>
                <a:lnTo>
                  <a:pt x="18658" y="196783"/>
                </a:lnTo>
                <a:lnTo>
                  <a:pt x="19027" y="211634"/>
                </a:lnTo>
                <a:lnTo>
                  <a:pt x="19740" y="213045"/>
                </a:lnTo>
                <a:lnTo>
                  <a:pt x="20921" y="213987"/>
                </a:lnTo>
                <a:lnTo>
                  <a:pt x="22414" y="214614"/>
                </a:lnTo>
                <a:lnTo>
                  <a:pt x="23409" y="215738"/>
                </a:lnTo>
                <a:lnTo>
                  <a:pt x="25138" y="221226"/>
                </a:lnTo>
                <a:lnTo>
                  <a:pt x="25377" y="227599"/>
                </a:lnTo>
                <a:lnTo>
                  <a:pt x="30865" y="233951"/>
                </a:lnTo>
                <a:lnTo>
                  <a:pt x="31488" y="238003"/>
                </a:lnTo>
                <a:lnTo>
                  <a:pt x="31750" y="253969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0" name="Google Shape;1060;g314a3168635_0_310"/>
          <p:cNvSpPr/>
          <p:nvPr/>
        </p:nvSpPr>
        <p:spPr>
          <a:xfrm>
            <a:off x="4660902" y="2953045"/>
            <a:ext cx="571482" cy="500102"/>
          </a:xfrm>
          <a:custGeom>
            <a:rect b="b" l="l" r="r" t="t"/>
            <a:pathLst>
              <a:path extrusionOk="0" h="500102" w="571482">
                <a:moveTo>
                  <a:pt x="44448" y="456905"/>
                </a:moveTo>
                <a:lnTo>
                  <a:pt x="44448" y="456905"/>
                </a:lnTo>
                <a:lnTo>
                  <a:pt x="66318" y="462372"/>
                </a:lnTo>
                <a:lnTo>
                  <a:pt x="97333" y="457064"/>
                </a:lnTo>
                <a:lnTo>
                  <a:pt x="125169" y="456911"/>
                </a:lnTo>
                <a:lnTo>
                  <a:pt x="155615" y="456905"/>
                </a:lnTo>
                <a:lnTo>
                  <a:pt x="183873" y="456905"/>
                </a:lnTo>
                <a:lnTo>
                  <a:pt x="211405" y="456905"/>
                </a:lnTo>
                <a:lnTo>
                  <a:pt x="237759" y="456905"/>
                </a:lnTo>
                <a:lnTo>
                  <a:pt x="266388" y="456905"/>
                </a:lnTo>
                <a:lnTo>
                  <a:pt x="292893" y="456905"/>
                </a:lnTo>
                <a:lnTo>
                  <a:pt x="323952" y="456905"/>
                </a:lnTo>
                <a:lnTo>
                  <a:pt x="352468" y="451879"/>
                </a:lnTo>
                <a:lnTo>
                  <a:pt x="383277" y="450729"/>
                </a:lnTo>
                <a:lnTo>
                  <a:pt x="411736" y="450589"/>
                </a:lnTo>
                <a:lnTo>
                  <a:pt x="441318" y="450562"/>
                </a:lnTo>
                <a:lnTo>
                  <a:pt x="468565" y="450556"/>
                </a:lnTo>
                <a:lnTo>
                  <a:pt x="497817" y="450555"/>
                </a:lnTo>
                <a:lnTo>
                  <a:pt x="524891" y="450555"/>
                </a:lnTo>
                <a:lnTo>
                  <a:pt x="553985" y="450555"/>
                </a:lnTo>
                <a:lnTo>
                  <a:pt x="558541" y="448674"/>
                </a:lnTo>
                <a:lnTo>
                  <a:pt x="560742" y="447184"/>
                </a:lnTo>
                <a:lnTo>
                  <a:pt x="563190" y="443648"/>
                </a:lnTo>
                <a:lnTo>
                  <a:pt x="563843" y="441717"/>
                </a:lnTo>
                <a:lnTo>
                  <a:pt x="564983" y="440430"/>
                </a:lnTo>
                <a:lnTo>
                  <a:pt x="568132" y="438999"/>
                </a:lnTo>
                <a:lnTo>
                  <a:pt x="569254" y="437912"/>
                </a:lnTo>
                <a:lnTo>
                  <a:pt x="570500" y="434823"/>
                </a:lnTo>
                <a:lnTo>
                  <a:pt x="571481" y="404430"/>
                </a:lnTo>
                <a:lnTo>
                  <a:pt x="570788" y="394869"/>
                </a:lnTo>
                <a:lnTo>
                  <a:pt x="566030" y="367362"/>
                </a:lnTo>
                <a:lnTo>
                  <a:pt x="560238" y="337433"/>
                </a:lnTo>
                <a:lnTo>
                  <a:pt x="559225" y="311204"/>
                </a:lnTo>
                <a:lnTo>
                  <a:pt x="555511" y="280428"/>
                </a:lnTo>
                <a:lnTo>
                  <a:pt x="547983" y="253966"/>
                </a:lnTo>
                <a:lnTo>
                  <a:pt x="537821" y="226475"/>
                </a:lnTo>
                <a:lnTo>
                  <a:pt x="526476" y="202363"/>
                </a:lnTo>
                <a:lnTo>
                  <a:pt x="510170" y="173592"/>
                </a:lnTo>
                <a:lnTo>
                  <a:pt x="494891" y="144564"/>
                </a:lnTo>
                <a:lnTo>
                  <a:pt x="478284" y="118395"/>
                </a:lnTo>
                <a:lnTo>
                  <a:pt x="451982" y="94568"/>
                </a:lnTo>
                <a:lnTo>
                  <a:pt x="421909" y="71360"/>
                </a:lnTo>
                <a:lnTo>
                  <a:pt x="394531" y="57390"/>
                </a:lnTo>
                <a:lnTo>
                  <a:pt x="363367" y="43398"/>
                </a:lnTo>
                <a:lnTo>
                  <a:pt x="336829" y="29476"/>
                </a:lnTo>
                <a:lnTo>
                  <a:pt x="311203" y="19201"/>
                </a:lnTo>
                <a:lnTo>
                  <a:pt x="295878" y="12537"/>
                </a:lnTo>
                <a:lnTo>
                  <a:pt x="292501" y="10376"/>
                </a:lnTo>
                <a:lnTo>
                  <a:pt x="263084" y="1944"/>
                </a:lnTo>
                <a:lnTo>
                  <a:pt x="246589" y="0"/>
                </a:lnTo>
                <a:lnTo>
                  <a:pt x="244825" y="607"/>
                </a:lnTo>
                <a:lnTo>
                  <a:pt x="243649" y="1718"/>
                </a:lnTo>
                <a:lnTo>
                  <a:pt x="242865" y="3164"/>
                </a:lnTo>
                <a:lnTo>
                  <a:pt x="241637" y="4127"/>
                </a:lnTo>
                <a:lnTo>
                  <a:pt x="238391" y="5198"/>
                </a:lnTo>
                <a:lnTo>
                  <a:pt x="226612" y="7824"/>
                </a:lnTo>
                <a:lnTo>
                  <a:pt x="217191" y="12929"/>
                </a:lnTo>
                <a:lnTo>
                  <a:pt x="212239" y="16165"/>
                </a:lnTo>
                <a:lnTo>
                  <a:pt x="205485" y="18693"/>
                </a:lnTo>
                <a:lnTo>
                  <a:pt x="177243" y="37840"/>
                </a:lnTo>
                <a:lnTo>
                  <a:pt x="154740" y="51081"/>
                </a:lnTo>
                <a:lnTo>
                  <a:pt x="137590" y="80326"/>
                </a:lnTo>
                <a:lnTo>
                  <a:pt x="120092" y="108237"/>
                </a:lnTo>
                <a:lnTo>
                  <a:pt x="99820" y="139930"/>
                </a:lnTo>
                <a:lnTo>
                  <a:pt x="86717" y="155449"/>
                </a:lnTo>
                <a:lnTo>
                  <a:pt x="74352" y="184295"/>
                </a:lnTo>
                <a:lnTo>
                  <a:pt x="58034" y="211059"/>
                </a:lnTo>
                <a:lnTo>
                  <a:pt x="39817" y="239361"/>
                </a:lnTo>
                <a:lnTo>
                  <a:pt x="27430" y="264379"/>
                </a:lnTo>
                <a:lnTo>
                  <a:pt x="20049" y="295409"/>
                </a:lnTo>
                <a:lnTo>
                  <a:pt x="8982" y="325635"/>
                </a:lnTo>
                <a:lnTo>
                  <a:pt x="6503" y="355303"/>
                </a:lnTo>
                <a:lnTo>
                  <a:pt x="6352" y="384303"/>
                </a:lnTo>
                <a:lnTo>
                  <a:pt x="5644" y="393593"/>
                </a:lnTo>
                <a:lnTo>
                  <a:pt x="881" y="411060"/>
                </a:lnTo>
                <a:lnTo>
                  <a:pt x="14" y="440041"/>
                </a:lnTo>
                <a:lnTo>
                  <a:pt x="0" y="452402"/>
                </a:lnTo>
                <a:lnTo>
                  <a:pt x="1880" y="456786"/>
                </a:lnTo>
                <a:lnTo>
                  <a:pt x="4362" y="461085"/>
                </a:lnTo>
                <a:lnTo>
                  <a:pt x="6465" y="467473"/>
                </a:lnTo>
                <a:lnTo>
                  <a:pt x="10537" y="473833"/>
                </a:lnTo>
                <a:lnTo>
                  <a:pt x="12763" y="480187"/>
                </a:lnTo>
                <a:lnTo>
                  <a:pt x="27601" y="497122"/>
                </a:lnTo>
                <a:lnTo>
                  <a:pt x="31786" y="499474"/>
                </a:lnTo>
                <a:lnTo>
                  <a:pt x="33890" y="500101"/>
                </a:lnTo>
                <a:lnTo>
                  <a:pt x="35293" y="499814"/>
                </a:lnTo>
                <a:lnTo>
                  <a:pt x="38098" y="495005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61" name="Google Shape;1061;g314a3168635_0_310"/>
          <p:cNvGrpSpPr/>
          <p:nvPr/>
        </p:nvGrpSpPr>
        <p:grpSpPr>
          <a:xfrm>
            <a:off x="5187950" y="2832100"/>
            <a:ext cx="666751" cy="207623"/>
            <a:chOff x="5187950" y="2832100"/>
            <a:chExt cx="666751" cy="207623"/>
          </a:xfrm>
        </p:grpSpPr>
        <p:sp>
          <p:nvSpPr>
            <p:cNvPr id="1062" name="Google Shape;1062;g314a3168635_0_310"/>
            <p:cNvSpPr/>
            <p:nvPr/>
          </p:nvSpPr>
          <p:spPr>
            <a:xfrm>
              <a:off x="5187950" y="2889250"/>
              <a:ext cx="165101" cy="138299"/>
            </a:xfrm>
            <a:custGeom>
              <a:rect b="b" l="l" r="r" t="t"/>
              <a:pathLst>
                <a:path extrusionOk="0" h="138299" w="165101">
                  <a:moveTo>
                    <a:pt x="0" y="0"/>
                  </a:moveTo>
                  <a:lnTo>
                    <a:pt x="0" y="0"/>
                  </a:lnTo>
                  <a:lnTo>
                    <a:pt x="0" y="26040"/>
                  </a:lnTo>
                  <a:lnTo>
                    <a:pt x="1882" y="53932"/>
                  </a:lnTo>
                  <a:lnTo>
                    <a:pt x="5467" y="80190"/>
                  </a:lnTo>
                  <a:lnTo>
                    <a:pt x="6175" y="106779"/>
                  </a:lnTo>
                  <a:lnTo>
                    <a:pt x="6348" y="138298"/>
                  </a:lnTo>
                  <a:lnTo>
                    <a:pt x="6350" y="135913"/>
                  </a:lnTo>
                  <a:lnTo>
                    <a:pt x="883" y="112527"/>
                  </a:lnTo>
                  <a:lnTo>
                    <a:pt x="175" y="84186"/>
                  </a:lnTo>
                  <a:lnTo>
                    <a:pt x="1916" y="57473"/>
                  </a:lnTo>
                  <a:lnTo>
                    <a:pt x="8799" y="38196"/>
                  </a:lnTo>
                  <a:lnTo>
                    <a:pt x="15905" y="26854"/>
                  </a:lnTo>
                  <a:lnTo>
                    <a:pt x="27133" y="17207"/>
                  </a:lnTo>
                  <a:lnTo>
                    <a:pt x="32755" y="14703"/>
                  </a:lnTo>
                  <a:lnTo>
                    <a:pt x="35948" y="15447"/>
                  </a:lnTo>
                  <a:lnTo>
                    <a:pt x="43258" y="20035"/>
                  </a:lnTo>
                  <a:lnTo>
                    <a:pt x="51936" y="30552"/>
                  </a:lnTo>
                  <a:lnTo>
                    <a:pt x="65554" y="60546"/>
                  </a:lnTo>
                  <a:lnTo>
                    <a:pt x="74659" y="91490"/>
                  </a:lnTo>
                  <a:lnTo>
                    <a:pt x="76602" y="109037"/>
                  </a:lnTo>
                  <a:lnTo>
                    <a:pt x="81627" y="118981"/>
                  </a:lnTo>
                  <a:lnTo>
                    <a:pt x="82640" y="118832"/>
                  </a:lnTo>
                  <a:lnTo>
                    <a:pt x="85648" y="116785"/>
                  </a:lnTo>
                  <a:lnTo>
                    <a:pt x="87454" y="109760"/>
                  </a:lnTo>
                  <a:lnTo>
                    <a:pt x="88816" y="78423"/>
                  </a:lnTo>
                  <a:lnTo>
                    <a:pt x="92247" y="62277"/>
                  </a:lnTo>
                  <a:lnTo>
                    <a:pt x="95797" y="55901"/>
                  </a:lnTo>
                  <a:lnTo>
                    <a:pt x="97731" y="54201"/>
                  </a:lnTo>
                  <a:lnTo>
                    <a:pt x="103643" y="52312"/>
                  </a:lnTo>
                  <a:lnTo>
                    <a:pt x="107196" y="51808"/>
                  </a:lnTo>
                  <a:lnTo>
                    <a:pt x="110268" y="52883"/>
                  </a:lnTo>
                  <a:lnTo>
                    <a:pt x="125885" y="68565"/>
                  </a:lnTo>
                  <a:lnTo>
                    <a:pt x="136945" y="85536"/>
                  </a:lnTo>
                  <a:lnTo>
                    <a:pt x="148082" y="107951"/>
                  </a:lnTo>
                  <a:lnTo>
                    <a:pt x="152362" y="111478"/>
                  </a:lnTo>
                  <a:lnTo>
                    <a:pt x="165100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g314a3168635_0_310"/>
            <p:cNvSpPr/>
            <p:nvPr/>
          </p:nvSpPr>
          <p:spPr>
            <a:xfrm>
              <a:off x="5359400" y="2838450"/>
              <a:ext cx="19051" cy="6351"/>
            </a:xfrm>
            <a:custGeom>
              <a:rect b="b" l="l" r="r" t="t"/>
              <a:pathLst>
                <a:path extrusionOk="0" h="6351" w="19051">
                  <a:moveTo>
                    <a:pt x="0" y="6350"/>
                  </a:moveTo>
                  <a:lnTo>
                    <a:pt x="0" y="6350"/>
                  </a:lnTo>
                  <a:lnTo>
                    <a:pt x="3371" y="6350"/>
                  </a:lnTo>
                  <a:lnTo>
                    <a:pt x="190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g314a3168635_0_310"/>
            <p:cNvSpPr/>
            <p:nvPr/>
          </p:nvSpPr>
          <p:spPr>
            <a:xfrm>
              <a:off x="5387779" y="2908300"/>
              <a:ext cx="22422" cy="94627"/>
            </a:xfrm>
            <a:custGeom>
              <a:rect b="b" l="l" r="r" t="t"/>
              <a:pathLst>
                <a:path extrusionOk="0" h="94627" w="22422">
                  <a:moveTo>
                    <a:pt x="3371" y="0"/>
                  </a:moveTo>
                  <a:lnTo>
                    <a:pt x="3371" y="0"/>
                  </a:lnTo>
                  <a:lnTo>
                    <a:pt x="0" y="6742"/>
                  </a:lnTo>
                  <a:lnTo>
                    <a:pt x="1974" y="36165"/>
                  </a:lnTo>
                  <a:lnTo>
                    <a:pt x="3661" y="60732"/>
                  </a:lnTo>
                  <a:lnTo>
                    <a:pt x="8318" y="80319"/>
                  </a:lnTo>
                  <a:lnTo>
                    <a:pt x="14910" y="93145"/>
                  </a:lnTo>
                  <a:lnTo>
                    <a:pt x="16003" y="93846"/>
                  </a:lnTo>
                  <a:lnTo>
                    <a:pt x="19098" y="94626"/>
                  </a:lnTo>
                  <a:lnTo>
                    <a:pt x="20206" y="93423"/>
                  </a:lnTo>
                  <a:lnTo>
                    <a:pt x="21765" y="85693"/>
                  </a:lnTo>
                  <a:lnTo>
                    <a:pt x="22421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g314a3168635_0_310"/>
            <p:cNvSpPr/>
            <p:nvPr/>
          </p:nvSpPr>
          <p:spPr>
            <a:xfrm>
              <a:off x="5410200" y="2914650"/>
              <a:ext cx="82551" cy="94118"/>
            </a:xfrm>
            <a:custGeom>
              <a:rect b="b" l="l" r="r" t="t"/>
              <a:pathLst>
                <a:path extrusionOk="0" h="94118" w="82551">
                  <a:moveTo>
                    <a:pt x="0" y="0"/>
                  </a:moveTo>
                  <a:lnTo>
                    <a:pt x="0" y="0"/>
                  </a:lnTo>
                  <a:lnTo>
                    <a:pt x="3371" y="6742"/>
                  </a:lnTo>
                  <a:lnTo>
                    <a:pt x="7839" y="34520"/>
                  </a:lnTo>
                  <a:lnTo>
                    <a:pt x="15111" y="62793"/>
                  </a:lnTo>
                  <a:lnTo>
                    <a:pt x="18948" y="94117"/>
                  </a:lnTo>
                  <a:lnTo>
                    <a:pt x="19044" y="62690"/>
                  </a:lnTo>
                  <a:lnTo>
                    <a:pt x="19050" y="31643"/>
                  </a:lnTo>
                  <a:lnTo>
                    <a:pt x="22421" y="16039"/>
                  </a:lnTo>
                  <a:lnTo>
                    <a:pt x="25957" y="10656"/>
                  </a:lnTo>
                  <a:lnTo>
                    <a:pt x="27888" y="9221"/>
                  </a:lnTo>
                  <a:lnTo>
                    <a:pt x="30586" y="8969"/>
                  </a:lnTo>
                  <a:lnTo>
                    <a:pt x="37348" y="10572"/>
                  </a:lnTo>
                  <a:lnTo>
                    <a:pt x="43174" y="15517"/>
                  </a:lnTo>
                  <a:lnTo>
                    <a:pt x="58525" y="34238"/>
                  </a:lnTo>
                  <a:lnTo>
                    <a:pt x="68132" y="63663"/>
                  </a:lnTo>
                  <a:lnTo>
                    <a:pt x="76279" y="80283"/>
                  </a:lnTo>
                  <a:lnTo>
                    <a:pt x="8255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g314a3168635_0_310"/>
            <p:cNvSpPr/>
            <p:nvPr/>
          </p:nvSpPr>
          <p:spPr>
            <a:xfrm>
              <a:off x="5499100" y="2922768"/>
              <a:ext cx="120651" cy="86932"/>
            </a:xfrm>
            <a:custGeom>
              <a:rect b="b" l="l" r="r" t="t"/>
              <a:pathLst>
                <a:path extrusionOk="0" h="86932" w="120651">
                  <a:moveTo>
                    <a:pt x="0" y="17282"/>
                  </a:moveTo>
                  <a:lnTo>
                    <a:pt x="0" y="17282"/>
                  </a:lnTo>
                  <a:lnTo>
                    <a:pt x="6742" y="24024"/>
                  </a:lnTo>
                  <a:lnTo>
                    <a:pt x="17298" y="49083"/>
                  </a:lnTo>
                  <a:lnTo>
                    <a:pt x="32939" y="79421"/>
                  </a:lnTo>
                  <a:lnTo>
                    <a:pt x="36070" y="81992"/>
                  </a:lnTo>
                  <a:lnTo>
                    <a:pt x="48582" y="86455"/>
                  </a:lnTo>
                  <a:lnTo>
                    <a:pt x="53514" y="86931"/>
                  </a:lnTo>
                  <a:lnTo>
                    <a:pt x="57415" y="85162"/>
                  </a:lnTo>
                  <a:lnTo>
                    <a:pt x="59444" y="83702"/>
                  </a:lnTo>
                  <a:lnTo>
                    <a:pt x="65669" y="74905"/>
                  </a:lnTo>
                  <a:lnTo>
                    <a:pt x="73388" y="45493"/>
                  </a:lnTo>
                  <a:lnTo>
                    <a:pt x="74662" y="25170"/>
                  </a:lnTo>
                  <a:lnTo>
                    <a:pt x="70078" y="0"/>
                  </a:lnTo>
                  <a:lnTo>
                    <a:pt x="69918" y="8869"/>
                  </a:lnTo>
                  <a:lnTo>
                    <a:pt x="81792" y="38778"/>
                  </a:lnTo>
                  <a:lnTo>
                    <a:pt x="87152" y="52941"/>
                  </a:lnTo>
                  <a:lnTo>
                    <a:pt x="97397" y="67437"/>
                  </a:lnTo>
                  <a:lnTo>
                    <a:pt x="102789" y="71323"/>
                  </a:lnTo>
                  <a:lnTo>
                    <a:pt x="109793" y="73511"/>
                  </a:lnTo>
                  <a:lnTo>
                    <a:pt x="116336" y="74159"/>
                  </a:lnTo>
                  <a:lnTo>
                    <a:pt x="117774" y="73544"/>
                  </a:lnTo>
                  <a:lnTo>
                    <a:pt x="118732" y="72430"/>
                  </a:lnTo>
                  <a:lnTo>
                    <a:pt x="119796" y="69309"/>
                  </a:lnTo>
                  <a:lnTo>
                    <a:pt x="120650" y="5538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g314a3168635_0_310"/>
            <p:cNvSpPr/>
            <p:nvPr/>
          </p:nvSpPr>
          <p:spPr>
            <a:xfrm>
              <a:off x="5613400" y="2876550"/>
              <a:ext cx="101601" cy="31751"/>
            </a:xfrm>
            <a:custGeom>
              <a:rect b="b" l="l" r="r" t="t"/>
              <a:pathLst>
                <a:path extrusionOk="0" h="31751" w="101601">
                  <a:moveTo>
                    <a:pt x="0" y="31750"/>
                  </a:moveTo>
                  <a:lnTo>
                    <a:pt x="0" y="31750"/>
                  </a:lnTo>
                  <a:lnTo>
                    <a:pt x="24642" y="26681"/>
                  </a:lnTo>
                  <a:lnTo>
                    <a:pt x="49087" y="20919"/>
                  </a:lnTo>
                  <a:lnTo>
                    <a:pt x="76986" y="14532"/>
                  </a:lnTo>
                  <a:lnTo>
                    <a:pt x="89134" y="11362"/>
                  </a:lnTo>
                  <a:lnTo>
                    <a:pt x="96058" y="7872"/>
                  </a:lnTo>
                  <a:lnTo>
                    <a:pt x="1016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g314a3168635_0_310"/>
            <p:cNvSpPr/>
            <p:nvPr/>
          </p:nvSpPr>
          <p:spPr>
            <a:xfrm>
              <a:off x="5638800" y="2832100"/>
              <a:ext cx="215901" cy="207623"/>
            </a:xfrm>
            <a:custGeom>
              <a:rect b="b" l="l" r="r" t="t"/>
              <a:pathLst>
                <a:path extrusionOk="0" h="207623" w="215901">
                  <a:moveTo>
                    <a:pt x="0" y="0"/>
                  </a:moveTo>
                  <a:lnTo>
                    <a:pt x="0" y="0"/>
                  </a:lnTo>
                  <a:lnTo>
                    <a:pt x="5069" y="25348"/>
                  </a:lnTo>
                  <a:lnTo>
                    <a:pt x="10832" y="52744"/>
                  </a:lnTo>
                  <a:lnTo>
                    <a:pt x="17218" y="81680"/>
                  </a:lnTo>
                  <a:lnTo>
                    <a:pt x="20388" y="99461"/>
                  </a:lnTo>
                  <a:lnTo>
                    <a:pt x="27781" y="124853"/>
                  </a:lnTo>
                  <a:lnTo>
                    <a:pt x="36741" y="152681"/>
                  </a:lnTo>
                  <a:lnTo>
                    <a:pt x="48670" y="182819"/>
                  </a:lnTo>
                  <a:lnTo>
                    <a:pt x="53539" y="191595"/>
                  </a:lnTo>
                  <a:lnTo>
                    <a:pt x="57428" y="194514"/>
                  </a:lnTo>
                  <a:lnTo>
                    <a:pt x="59452" y="195293"/>
                  </a:lnTo>
                  <a:lnTo>
                    <a:pt x="61505" y="195106"/>
                  </a:lnTo>
                  <a:lnTo>
                    <a:pt x="65672" y="193018"/>
                  </a:lnTo>
                  <a:lnTo>
                    <a:pt x="67065" y="190767"/>
                  </a:lnTo>
                  <a:lnTo>
                    <a:pt x="69024" y="180858"/>
                  </a:lnTo>
                  <a:lnTo>
                    <a:pt x="70310" y="169691"/>
                  </a:lnTo>
                  <a:lnTo>
                    <a:pt x="75285" y="156959"/>
                  </a:lnTo>
                  <a:lnTo>
                    <a:pt x="77001" y="155440"/>
                  </a:lnTo>
                  <a:lnTo>
                    <a:pt x="82671" y="153751"/>
                  </a:lnTo>
                  <a:lnTo>
                    <a:pt x="109361" y="150571"/>
                  </a:lnTo>
                  <a:lnTo>
                    <a:pt x="121068" y="147390"/>
                  </a:lnTo>
                  <a:lnTo>
                    <a:pt x="125163" y="146943"/>
                  </a:lnTo>
                  <a:lnTo>
                    <a:pt x="133474" y="142684"/>
                  </a:lnTo>
                  <a:lnTo>
                    <a:pt x="150307" y="128452"/>
                  </a:lnTo>
                  <a:lnTo>
                    <a:pt x="154997" y="122236"/>
                  </a:lnTo>
                  <a:lnTo>
                    <a:pt x="157638" y="114770"/>
                  </a:lnTo>
                  <a:lnTo>
                    <a:pt x="158530" y="99184"/>
                  </a:lnTo>
                  <a:lnTo>
                    <a:pt x="157192" y="95051"/>
                  </a:lnTo>
                  <a:lnTo>
                    <a:pt x="151943" y="88576"/>
                  </a:lnTo>
                  <a:lnTo>
                    <a:pt x="146787" y="85228"/>
                  </a:lnTo>
                  <a:lnTo>
                    <a:pt x="144425" y="84336"/>
                  </a:lnTo>
                  <a:lnTo>
                    <a:pt x="138037" y="85225"/>
                  </a:lnTo>
                  <a:lnTo>
                    <a:pt x="131200" y="87972"/>
                  </a:lnTo>
                  <a:lnTo>
                    <a:pt x="125808" y="91545"/>
                  </a:lnTo>
                  <a:lnTo>
                    <a:pt x="103426" y="121440"/>
                  </a:lnTo>
                  <a:lnTo>
                    <a:pt x="97673" y="136563"/>
                  </a:lnTo>
                  <a:lnTo>
                    <a:pt x="95463" y="166265"/>
                  </a:lnTo>
                  <a:lnTo>
                    <a:pt x="97226" y="174554"/>
                  </a:lnTo>
                  <a:lnTo>
                    <a:pt x="107478" y="192368"/>
                  </a:lnTo>
                  <a:lnTo>
                    <a:pt x="119020" y="203361"/>
                  </a:lnTo>
                  <a:lnTo>
                    <a:pt x="130980" y="206800"/>
                  </a:lnTo>
                  <a:lnTo>
                    <a:pt x="144996" y="207622"/>
                  </a:lnTo>
                  <a:lnTo>
                    <a:pt x="158282" y="205636"/>
                  </a:lnTo>
                  <a:lnTo>
                    <a:pt x="169359" y="200519"/>
                  </a:lnTo>
                  <a:lnTo>
                    <a:pt x="178989" y="194953"/>
                  </a:lnTo>
                  <a:lnTo>
                    <a:pt x="208188" y="186527"/>
                  </a:lnTo>
                  <a:lnTo>
                    <a:pt x="215900" y="184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9" name="Google Shape;1069;g314a3168635_0_310"/>
          <p:cNvSpPr/>
          <p:nvPr/>
        </p:nvSpPr>
        <p:spPr>
          <a:xfrm>
            <a:off x="3422650" y="3416300"/>
            <a:ext cx="533401" cy="31741"/>
          </a:xfrm>
          <a:custGeom>
            <a:rect b="b" l="l" r="r" t="t"/>
            <a:pathLst>
              <a:path extrusionOk="0" h="31741" w="533401">
                <a:moveTo>
                  <a:pt x="0" y="0"/>
                </a:moveTo>
                <a:lnTo>
                  <a:pt x="0" y="0"/>
                </a:lnTo>
                <a:lnTo>
                  <a:pt x="0" y="3371"/>
                </a:lnTo>
                <a:lnTo>
                  <a:pt x="1881" y="6907"/>
                </a:lnTo>
                <a:lnTo>
                  <a:pt x="3371" y="8838"/>
                </a:lnTo>
                <a:lnTo>
                  <a:pt x="6907" y="10983"/>
                </a:lnTo>
                <a:lnTo>
                  <a:pt x="10831" y="12642"/>
                </a:lnTo>
                <a:lnTo>
                  <a:pt x="14927" y="15732"/>
                </a:lnTo>
                <a:lnTo>
                  <a:pt x="41832" y="22130"/>
                </a:lnTo>
                <a:lnTo>
                  <a:pt x="73486" y="26851"/>
                </a:lnTo>
                <a:lnTo>
                  <a:pt x="91859" y="30299"/>
                </a:lnTo>
                <a:lnTo>
                  <a:pt x="115177" y="29439"/>
                </a:lnTo>
                <a:lnTo>
                  <a:pt x="139960" y="26597"/>
                </a:lnTo>
                <a:lnTo>
                  <a:pt x="166876" y="25636"/>
                </a:lnTo>
                <a:lnTo>
                  <a:pt x="192262" y="29811"/>
                </a:lnTo>
                <a:lnTo>
                  <a:pt x="219087" y="31176"/>
                </a:lnTo>
                <a:lnTo>
                  <a:pt x="245223" y="31580"/>
                </a:lnTo>
                <a:lnTo>
                  <a:pt x="270136" y="31700"/>
                </a:lnTo>
                <a:lnTo>
                  <a:pt x="299756" y="31740"/>
                </a:lnTo>
                <a:lnTo>
                  <a:pt x="324237" y="29866"/>
                </a:lnTo>
                <a:lnTo>
                  <a:pt x="351051" y="26282"/>
                </a:lnTo>
                <a:lnTo>
                  <a:pt x="380075" y="25574"/>
                </a:lnTo>
                <a:lnTo>
                  <a:pt x="411104" y="27316"/>
                </a:lnTo>
                <a:lnTo>
                  <a:pt x="440653" y="31360"/>
                </a:lnTo>
                <a:lnTo>
                  <a:pt x="467415" y="28302"/>
                </a:lnTo>
                <a:lnTo>
                  <a:pt x="498944" y="25655"/>
                </a:lnTo>
                <a:lnTo>
                  <a:pt x="505856" y="23632"/>
                </a:lnTo>
                <a:lnTo>
                  <a:pt x="511986" y="21086"/>
                </a:lnTo>
                <a:lnTo>
                  <a:pt x="522665" y="18948"/>
                </a:lnTo>
                <a:lnTo>
                  <a:pt x="533400" y="127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70" name="Google Shape;1070;g314a3168635_0_310"/>
          <p:cNvGrpSpPr/>
          <p:nvPr/>
        </p:nvGrpSpPr>
        <p:grpSpPr>
          <a:xfrm>
            <a:off x="3568700" y="2781300"/>
            <a:ext cx="679451" cy="361951"/>
            <a:chOff x="3568700" y="2781300"/>
            <a:chExt cx="679451" cy="361951"/>
          </a:xfrm>
        </p:grpSpPr>
        <p:sp>
          <p:nvSpPr>
            <p:cNvPr id="1071" name="Google Shape;1071;g314a3168635_0_310"/>
            <p:cNvSpPr/>
            <p:nvPr/>
          </p:nvSpPr>
          <p:spPr>
            <a:xfrm>
              <a:off x="4102100" y="2781300"/>
              <a:ext cx="76201" cy="139701"/>
            </a:xfrm>
            <a:custGeom>
              <a:rect b="b" l="l" r="r" t="t"/>
              <a:pathLst>
                <a:path extrusionOk="0" h="139701" w="76201">
                  <a:moveTo>
                    <a:pt x="0" y="0"/>
                  </a:moveTo>
                  <a:lnTo>
                    <a:pt x="0" y="0"/>
                  </a:lnTo>
                  <a:lnTo>
                    <a:pt x="5069" y="5775"/>
                  </a:lnTo>
                  <a:lnTo>
                    <a:pt x="10125" y="15195"/>
                  </a:lnTo>
                  <a:lnTo>
                    <a:pt x="22474" y="40772"/>
                  </a:lnTo>
                  <a:lnTo>
                    <a:pt x="35693" y="69123"/>
                  </a:lnTo>
                  <a:lnTo>
                    <a:pt x="47398" y="93225"/>
                  </a:lnTo>
                  <a:lnTo>
                    <a:pt x="50699" y="103522"/>
                  </a:lnTo>
                  <a:lnTo>
                    <a:pt x="66289" y="134799"/>
                  </a:lnTo>
                  <a:lnTo>
                    <a:pt x="70149" y="137521"/>
                  </a:lnTo>
                  <a:lnTo>
                    <a:pt x="76200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g314a3168635_0_310"/>
            <p:cNvSpPr/>
            <p:nvPr/>
          </p:nvSpPr>
          <p:spPr>
            <a:xfrm>
              <a:off x="4178400" y="2838450"/>
              <a:ext cx="69751" cy="76201"/>
            </a:xfrm>
            <a:custGeom>
              <a:rect b="b" l="l" r="r" t="t"/>
              <a:pathLst>
                <a:path extrusionOk="0" h="76201" w="69751">
                  <a:moveTo>
                    <a:pt x="12600" y="0"/>
                  </a:moveTo>
                  <a:lnTo>
                    <a:pt x="12600" y="0"/>
                  </a:lnTo>
                  <a:lnTo>
                    <a:pt x="1617" y="31688"/>
                  </a:lnTo>
                  <a:lnTo>
                    <a:pt x="0" y="61380"/>
                  </a:lnTo>
                  <a:lnTo>
                    <a:pt x="1826" y="67967"/>
                  </a:lnTo>
                  <a:lnTo>
                    <a:pt x="3301" y="70711"/>
                  </a:lnTo>
                  <a:lnTo>
                    <a:pt x="5695" y="72541"/>
                  </a:lnTo>
                  <a:lnTo>
                    <a:pt x="12118" y="74574"/>
                  </a:lnTo>
                  <a:lnTo>
                    <a:pt x="40213" y="76105"/>
                  </a:lnTo>
                  <a:lnTo>
                    <a:pt x="69750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g314a3168635_0_310"/>
            <p:cNvSpPr/>
            <p:nvPr/>
          </p:nvSpPr>
          <p:spPr>
            <a:xfrm>
              <a:off x="3994150" y="2897801"/>
              <a:ext cx="49550" cy="60847"/>
            </a:xfrm>
            <a:custGeom>
              <a:rect b="b" l="l" r="r" t="t"/>
              <a:pathLst>
                <a:path extrusionOk="0" h="60847" w="49550">
                  <a:moveTo>
                    <a:pt x="0" y="29549"/>
                  </a:moveTo>
                  <a:lnTo>
                    <a:pt x="0" y="29549"/>
                  </a:lnTo>
                  <a:lnTo>
                    <a:pt x="3371" y="39662"/>
                  </a:lnTo>
                  <a:lnTo>
                    <a:pt x="18951" y="56064"/>
                  </a:lnTo>
                  <a:lnTo>
                    <a:pt x="26062" y="60619"/>
                  </a:lnTo>
                  <a:lnTo>
                    <a:pt x="27958" y="60846"/>
                  </a:lnTo>
                  <a:lnTo>
                    <a:pt x="31946" y="59216"/>
                  </a:lnTo>
                  <a:lnTo>
                    <a:pt x="33997" y="57794"/>
                  </a:lnTo>
                  <a:lnTo>
                    <a:pt x="44467" y="41509"/>
                  </a:lnTo>
                  <a:lnTo>
                    <a:pt x="47985" y="33453"/>
                  </a:lnTo>
                  <a:lnTo>
                    <a:pt x="49549" y="25170"/>
                  </a:lnTo>
                  <a:lnTo>
                    <a:pt x="48362" y="18665"/>
                  </a:lnTo>
                  <a:lnTo>
                    <a:pt x="41852" y="5370"/>
                  </a:lnTo>
                  <a:lnTo>
                    <a:pt x="39190" y="2846"/>
                  </a:lnTo>
                  <a:lnTo>
                    <a:pt x="32470" y="42"/>
                  </a:lnTo>
                  <a:lnTo>
                    <a:pt x="29408" y="0"/>
                  </a:lnTo>
                  <a:lnTo>
                    <a:pt x="20553" y="3464"/>
                  </a:lnTo>
                  <a:lnTo>
                    <a:pt x="20052" y="4398"/>
                  </a:lnTo>
                  <a:lnTo>
                    <a:pt x="19496" y="7317"/>
                  </a:lnTo>
                  <a:lnTo>
                    <a:pt x="20053" y="8377"/>
                  </a:lnTo>
                  <a:lnTo>
                    <a:pt x="21129" y="9085"/>
                  </a:lnTo>
                  <a:lnTo>
                    <a:pt x="26016" y="10080"/>
                  </a:lnTo>
                  <a:lnTo>
                    <a:pt x="31750" y="1049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g314a3168635_0_310"/>
            <p:cNvSpPr/>
            <p:nvPr/>
          </p:nvSpPr>
          <p:spPr>
            <a:xfrm>
              <a:off x="3911600" y="2813050"/>
              <a:ext cx="69851" cy="160944"/>
            </a:xfrm>
            <a:custGeom>
              <a:rect b="b" l="l" r="r" t="t"/>
              <a:pathLst>
                <a:path extrusionOk="0" h="160944" w="69851">
                  <a:moveTo>
                    <a:pt x="0" y="0"/>
                  </a:moveTo>
                  <a:lnTo>
                    <a:pt x="0" y="0"/>
                  </a:lnTo>
                  <a:lnTo>
                    <a:pt x="12209" y="27790"/>
                  </a:lnTo>
                  <a:lnTo>
                    <a:pt x="25057" y="57952"/>
                  </a:lnTo>
                  <a:lnTo>
                    <a:pt x="35938" y="85347"/>
                  </a:lnTo>
                  <a:lnTo>
                    <a:pt x="43190" y="116672"/>
                  </a:lnTo>
                  <a:lnTo>
                    <a:pt x="49271" y="143121"/>
                  </a:lnTo>
                  <a:lnTo>
                    <a:pt x="55207" y="154511"/>
                  </a:lnTo>
                  <a:lnTo>
                    <a:pt x="59344" y="159924"/>
                  </a:lnTo>
                  <a:lnTo>
                    <a:pt x="61435" y="160943"/>
                  </a:lnTo>
                  <a:lnTo>
                    <a:pt x="63534" y="160918"/>
                  </a:lnTo>
                  <a:lnTo>
                    <a:pt x="65640" y="160195"/>
                  </a:lnTo>
                  <a:lnTo>
                    <a:pt x="67043" y="159008"/>
                  </a:lnTo>
                  <a:lnTo>
                    <a:pt x="69850" y="152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g314a3168635_0_310"/>
            <p:cNvSpPr/>
            <p:nvPr/>
          </p:nvSpPr>
          <p:spPr>
            <a:xfrm>
              <a:off x="3581400" y="3022600"/>
              <a:ext cx="38101" cy="120651"/>
            </a:xfrm>
            <a:custGeom>
              <a:rect b="b" l="l" r="r" t="t"/>
              <a:pathLst>
                <a:path extrusionOk="0" h="120651" w="38101">
                  <a:moveTo>
                    <a:pt x="0" y="120650"/>
                  </a:moveTo>
                  <a:lnTo>
                    <a:pt x="0" y="120650"/>
                  </a:lnTo>
                  <a:lnTo>
                    <a:pt x="3371" y="96231"/>
                  </a:lnTo>
                  <a:lnTo>
                    <a:pt x="10831" y="65680"/>
                  </a:lnTo>
                  <a:lnTo>
                    <a:pt x="19099" y="42294"/>
                  </a:lnTo>
                  <a:lnTo>
                    <a:pt x="23533" y="32993"/>
                  </a:lnTo>
                  <a:lnTo>
                    <a:pt x="24156" y="30462"/>
                  </a:lnTo>
                  <a:lnTo>
                    <a:pt x="36225" y="11539"/>
                  </a:lnTo>
                  <a:lnTo>
                    <a:pt x="381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g314a3168635_0_310"/>
            <p:cNvSpPr/>
            <p:nvPr/>
          </p:nvSpPr>
          <p:spPr>
            <a:xfrm>
              <a:off x="3568700" y="2979663"/>
              <a:ext cx="101601" cy="55638"/>
            </a:xfrm>
            <a:custGeom>
              <a:rect b="b" l="l" r="r" t="t"/>
              <a:pathLst>
                <a:path extrusionOk="0" h="55638" w="101601">
                  <a:moveTo>
                    <a:pt x="0" y="36587"/>
                  </a:moveTo>
                  <a:lnTo>
                    <a:pt x="0" y="36587"/>
                  </a:lnTo>
                  <a:lnTo>
                    <a:pt x="3371" y="33216"/>
                  </a:lnTo>
                  <a:lnTo>
                    <a:pt x="29235" y="18875"/>
                  </a:lnTo>
                  <a:lnTo>
                    <a:pt x="48910" y="3593"/>
                  </a:lnTo>
                  <a:lnTo>
                    <a:pt x="61451" y="0"/>
                  </a:lnTo>
                  <a:lnTo>
                    <a:pt x="69880" y="1041"/>
                  </a:lnTo>
                  <a:lnTo>
                    <a:pt x="74103" y="2306"/>
                  </a:lnTo>
                  <a:lnTo>
                    <a:pt x="80678" y="7475"/>
                  </a:lnTo>
                  <a:lnTo>
                    <a:pt x="85951" y="15182"/>
                  </a:lnTo>
                  <a:lnTo>
                    <a:pt x="93204" y="33613"/>
                  </a:lnTo>
                  <a:lnTo>
                    <a:pt x="95686" y="46779"/>
                  </a:lnTo>
                  <a:lnTo>
                    <a:pt x="101600" y="5563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g314a3168635_0_310"/>
            <p:cNvSpPr/>
            <p:nvPr/>
          </p:nvSpPr>
          <p:spPr>
            <a:xfrm>
              <a:off x="3727450" y="2940050"/>
              <a:ext cx="37086" cy="80821"/>
            </a:xfrm>
            <a:custGeom>
              <a:rect b="b" l="l" r="r" t="t"/>
              <a:pathLst>
                <a:path extrusionOk="0" h="80821" w="37086">
                  <a:moveTo>
                    <a:pt x="12700" y="0"/>
                  </a:moveTo>
                  <a:lnTo>
                    <a:pt x="12700" y="0"/>
                  </a:lnTo>
                  <a:lnTo>
                    <a:pt x="9329" y="3371"/>
                  </a:lnTo>
                  <a:lnTo>
                    <a:pt x="3862" y="15580"/>
                  </a:lnTo>
                  <a:lnTo>
                    <a:pt x="1145" y="32603"/>
                  </a:lnTo>
                  <a:lnTo>
                    <a:pt x="3710" y="51053"/>
                  </a:lnTo>
                  <a:lnTo>
                    <a:pt x="8939" y="66554"/>
                  </a:lnTo>
                  <a:lnTo>
                    <a:pt x="14791" y="73794"/>
                  </a:lnTo>
                  <a:lnTo>
                    <a:pt x="21391" y="78659"/>
                  </a:lnTo>
                  <a:lnTo>
                    <a:pt x="26676" y="80820"/>
                  </a:lnTo>
                  <a:lnTo>
                    <a:pt x="28367" y="79986"/>
                  </a:lnTo>
                  <a:lnTo>
                    <a:pt x="29494" y="78018"/>
                  </a:lnTo>
                  <a:lnTo>
                    <a:pt x="31453" y="72775"/>
                  </a:lnTo>
                  <a:lnTo>
                    <a:pt x="35817" y="65150"/>
                  </a:lnTo>
                  <a:lnTo>
                    <a:pt x="37085" y="58119"/>
                  </a:lnTo>
                  <a:lnTo>
                    <a:pt x="31574" y="28169"/>
                  </a:lnTo>
                  <a:lnTo>
                    <a:pt x="28614" y="20516"/>
                  </a:lnTo>
                  <a:lnTo>
                    <a:pt x="26132" y="18616"/>
                  </a:lnTo>
                  <a:lnTo>
                    <a:pt x="23066" y="18055"/>
                  </a:lnTo>
                  <a:lnTo>
                    <a:pt x="8996" y="19625"/>
                  </a:lnTo>
                  <a:lnTo>
                    <a:pt x="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g314a3168635_0_310"/>
            <p:cNvSpPr/>
            <p:nvPr/>
          </p:nvSpPr>
          <p:spPr>
            <a:xfrm>
              <a:off x="4070350" y="2876550"/>
              <a:ext cx="57151" cy="50393"/>
            </a:xfrm>
            <a:custGeom>
              <a:rect b="b" l="l" r="r" t="t"/>
              <a:pathLst>
                <a:path extrusionOk="0" h="50393" w="57151">
                  <a:moveTo>
                    <a:pt x="0" y="0"/>
                  </a:moveTo>
                  <a:lnTo>
                    <a:pt x="0" y="0"/>
                  </a:lnTo>
                  <a:lnTo>
                    <a:pt x="0" y="29232"/>
                  </a:lnTo>
                  <a:lnTo>
                    <a:pt x="1881" y="36040"/>
                  </a:lnTo>
                  <a:lnTo>
                    <a:pt x="3371" y="38843"/>
                  </a:lnTo>
                  <a:lnTo>
                    <a:pt x="12209" y="46160"/>
                  </a:lnTo>
                  <a:lnTo>
                    <a:pt x="20394" y="49425"/>
                  </a:lnTo>
                  <a:lnTo>
                    <a:pt x="27288" y="50392"/>
                  </a:lnTo>
                  <a:lnTo>
                    <a:pt x="37170" y="47309"/>
                  </a:lnTo>
                  <a:lnTo>
                    <a:pt x="48082" y="39945"/>
                  </a:lnTo>
                  <a:lnTo>
                    <a:pt x="52649" y="35863"/>
                  </a:lnTo>
                  <a:lnTo>
                    <a:pt x="5715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g314a3168635_0_310"/>
            <p:cNvSpPr/>
            <p:nvPr/>
          </p:nvSpPr>
          <p:spPr>
            <a:xfrm>
              <a:off x="3855703" y="2927689"/>
              <a:ext cx="49548" cy="73645"/>
            </a:xfrm>
            <a:custGeom>
              <a:rect b="b" l="l" r="r" t="t"/>
              <a:pathLst>
                <a:path extrusionOk="0" h="73645" w="49548">
                  <a:moveTo>
                    <a:pt x="36847" y="12361"/>
                  </a:moveTo>
                  <a:lnTo>
                    <a:pt x="36847" y="12361"/>
                  </a:lnTo>
                  <a:lnTo>
                    <a:pt x="36847" y="8990"/>
                  </a:lnTo>
                  <a:lnTo>
                    <a:pt x="34966" y="5454"/>
                  </a:lnTo>
                  <a:lnTo>
                    <a:pt x="33476" y="3523"/>
                  </a:lnTo>
                  <a:lnTo>
                    <a:pt x="29940" y="1377"/>
                  </a:lnTo>
                  <a:lnTo>
                    <a:pt x="21920" y="0"/>
                  </a:lnTo>
                  <a:lnTo>
                    <a:pt x="17748" y="1693"/>
                  </a:lnTo>
                  <a:lnTo>
                    <a:pt x="9320" y="8529"/>
                  </a:lnTo>
                  <a:lnTo>
                    <a:pt x="2978" y="17968"/>
                  </a:lnTo>
                  <a:lnTo>
                    <a:pt x="0" y="33072"/>
                  </a:lnTo>
                  <a:lnTo>
                    <a:pt x="4325" y="57447"/>
                  </a:lnTo>
                  <a:lnTo>
                    <a:pt x="11610" y="68210"/>
                  </a:lnTo>
                  <a:lnTo>
                    <a:pt x="16929" y="72461"/>
                  </a:lnTo>
                  <a:lnTo>
                    <a:pt x="19335" y="73594"/>
                  </a:lnTo>
                  <a:lnTo>
                    <a:pt x="21644" y="73644"/>
                  </a:lnTo>
                  <a:lnTo>
                    <a:pt x="35934" y="66824"/>
                  </a:lnTo>
                  <a:lnTo>
                    <a:pt x="49547" y="5681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g314a3168635_0_310"/>
            <p:cNvSpPr/>
            <p:nvPr/>
          </p:nvSpPr>
          <p:spPr>
            <a:xfrm>
              <a:off x="3778619" y="2832100"/>
              <a:ext cx="25032" cy="69851"/>
            </a:xfrm>
            <a:custGeom>
              <a:rect b="b" l="l" r="r" t="t"/>
              <a:pathLst>
                <a:path extrusionOk="0" h="69851" w="25032">
                  <a:moveTo>
                    <a:pt x="25031" y="0"/>
                  </a:moveTo>
                  <a:lnTo>
                    <a:pt x="25031" y="0"/>
                  </a:lnTo>
                  <a:lnTo>
                    <a:pt x="16193" y="8838"/>
                  </a:lnTo>
                  <a:lnTo>
                    <a:pt x="2432" y="36239"/>
                  </a:lnTo>
                  <a:lnTo>
                    <a:pt x="0" y="60720"/>
                  </a:lnTo>
                  <a:lnTo>
                    <a:pt x="582" y="63763"/>
                  </a:lnTo>
                  <a:lnTo>
                    <a:pt x="5981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1" name="Google Shape;1081;g314a3168635_0_310"/>
          <p:cNvGrpSpPr/>
          <p:nvPr/>
        </p:nvGrpSpPr>
        <p:grpSpPr>
          <a:xfrm>
            <a:off x="8246552" y="1479550"/>
            <a:ext cx="795849" cy="962602"/>
            <a:chOff x="8246552" y="1479550"/>
            <a:chExt cx="795849" cy="962602"/>
          </a:xfrm>
        </p:grpSpPr>
        <p:sp>
          <p:nvSpPr>
            <p:cNvPr id="1082" name="Google Shape;1082;g314a3168635_0_310"/>
            <p:cNvSpPr/>
            <p:nvPr/>
          </p:nvSpPr>
          <p:spPr>
            <a:xfrm>
              <a:off x="8559800" y="2406151"/>
              <a:ext cx="51188" cy="36001"/>
            </a:xfrm>
            <a:custGeom>
              <a:rect b="b" l="l" r="r" t="t"/>
              <a:pathLst>
                <a:path extrusionOk="0" h="36001" w="51188">
                  <a:moveTo>
                    <a:pt x="51187" y="0"/>
                  </a:moveTo>
                  <a:lnTo>
                    <a:pt x="51187" y="0"/>
                  </a:lnTo>
                  <a:lnTo>
                    <a:pt x="47559" y="6645"/>
                  </a:lnTo>
                  <a:lnTo>
                    <a:pt x="23890" y="32751"/>
                  </a:lnTo>
                  <a:lnTo>
                    <a:pt x="18144" y="36000"/>
                  </a:lnTo>
                  <a:lnTo>
                    <a:pt x="14918" y="35455"/>
                  </a:lnTo>
                  <a:lnTo>
                    <a:pt x="7571" y="31087"/>
                  </a:lnTo>
                  <a:lnTo>
                    <a:pt x="3364" y="26323"/>
                  </a:lnTo>
                  <a:lnTo>
                    <a:pt x="0" y="1954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g314a3168635_0_310"/>
            <p:cNvSpPr/>
            <p:nvPr/>
          </p:nvSpPr>
          <p:spPr>
            <a:xfrm>
              <a:off x="8509000" y="2263579"/>
              <a:ext cx="101601" cy="101141"/>
            </a:xfrm>
            <a:custGeom>
              <a:rect b="b" l="l" r="r" t="t"/>
              <a:pathLst>
                <a:path extrusionOk="0" h="101141" w="101601">
                  <a:moveTo>
                    <a:pt x="0" y="3371"/>
                  </a:moveTo>
                  <a:lnTo>
                    <a:pt x="0" y="3371"/>
                  </a:lnTo>
                  <a:lnTo>
                    <a:pt x="3372" y="3371"/>
                  </a:lnTo>
                  <a:lnTo>
                    <a:pt x="12209" y="0"/>
                  </a:lnTo>
                  <a:lnTo>
                    <a:pt x="42016" y="2439"/>
                  </a:lnTo>
                  <a:lnTo>
                    <a:pt x="51129" y="3662"/>
                  </a:lnTo>
                  <a:lnTo>
                    <a:pt x="60227" y="8318"/>
                  </a:lnTo>
                  <a:lnTo>
                    <a:pt x="65102" y="12155"/>
                  </a:lnTo>
                  <a:lnTo>
                    <a:pt x="67739" y="18093"/>
                  </a:lnTo>
                  <a:lnTo>
                    <a:pt x="68442" y="21653"/>
                  </a:lnTo>
                  <a:lnTo>
                    <a:pt x="64259" y="51290"/>
                  </a:lnTo>
                  <a:lnTo>
                    <a:pt x="54728" y="82855"/>
                  </a:lnTo>
                  <a:lnTo>
                    <a:pt x="48593" y="92852"/>
                  </a:lnTo>
                  <a:lnTo>
                    <a:pt x="48623" y="95481"/>
                  </a:lnTo>
                  <a:lnTo>
                    <a:pt x="50054" y="97938"/>
                  </a:lnTo>
                  <a:lnTo>
                    <a:pt x="52419" y="100282"/>
                  </a:lnTo>
                  <a:lnTo>
                    <a:pt x="54702" y="101140"/>
                  </a:lnTo>
                  <a:lnTo>
                    <a:pt x="56930" y="101006"/>
                  </a:lnTo>
                  <a:lnTo>
                    <a:pt x="61991" y="99681"/>
                  </a:lnTo>
                  <a:lnTo>
                    <a:pt x="92204" y="98683"/>
                  </a:lnTo>
                  <a:lnTo>
                    <a:pt x="98835" y="99354"/>
                  </a:lnTo>
                  <a:lnTo>
                    <a:pt x="101600" y="10031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g314a3168635_0_310"/>
            <p:cNvSpPr/>
            <p:nvPr/>
          </p:nvSpPr>
          <p:spPr>
            <a:xfrm>
              <a:off x="9017000" y="1892300"/>
              <a:ext cx="25401" cy="193423"/>
            </a:xfrm>
            <a:custGeom>
              <a:rect b="b" l="l" r="r" t="t"/>
              <a:pathLst>
                <a:path extrusionOk="0" h="193423" w="25401">
                  <a:moveTo>
                    <a:pt x="0" y="0"/>
                  </a:moveTo>
                  <a:lnTo>
                    <a:pt x="0" y="0"/>
                  </a:lnTo>
                  <a:lnTo>
                    <a:pt x="1882" y="20722"/>
                  </a:lnTo>
                  <a:lnTo>
                    <a:pt x="5467" y="51522"/>
                  </a:lnTo>
                  <a:lnTo>
                    <a:pt x="9460" y="77904"/>
                  </a:lnTo>
                  <a:lnTo>
                    <a:pt x="12061" y="104079"/>
                  </a:lnTo>
                  <a:lnTo>
                    <a:pt x="14455" y="135382"/>
                  </a:lnTo>
                  <a:lnTo>
                    <a:pt x="19152" y="165367"/>
                  </a:lnTo>
                  <a:lnTo>
                    <a:pt x="25210" y="193422"/>
                  </a:lnTo>
                  <a:lnTo>
                    <a:pt x="25400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g314a3168635_0_310"/>
            <p:cNvSpPr/>
            <p:nvPr/>
          </p:nvSpPr>
          <p:spPr>
            <a:xfrm>
              <a:off x="8845550" y="1917587"/>
              <a:ext cx="152401" cy="154873"/>
            </a:xfrm>
            <a:custGeom>
              <a:rect b="b" l="l" r="r" t="t"/>
              <a:pathLst>
                <a:path extrusionOk="0" h="154873" w="152401">
                  <a:moveTo>
                    <a:pt x="0" y="44563"/>
                  </a:moveTo>
                  <a:lnTo>
                    <a:pt x="0" y="44563"/>
                  </a:lnTo>
                  <a:lnTo>
                    <a:pt x="3373" y="31079"/>
                  </a:lnTo>
                  <a:lnTo>
                    <a:pt x="10670" y="20696"/>
                  </a:lnTo>
                  <a:lnTo>
                    <a:pt x="32603" y="2532"/>
                  </a:lnTo>
                  <a:lnTo>
                    <a:pt x="37964" y="315"/>
                  </a:lnTo>
                  <a:lnTo>
                    <a:pt x="54344" y="0"/>
                  </a:lnTo>
                  <a:lnTo>
                    <a:pt x="63060" y="6822"/>
                  </a:lnTo>
                  <a:lnTo>
                    <a:pt x="71210" y="17780"/>
                  </a:lnTo>
                  <a:lnTo>
                    <a:pt x="72100" y="27720"/>
                  </a:lnTo>
                  <a:lnTo>
                    <a:pt x="69441" y="58259"/>
                  </a:lnTo>
                  <a:lnTo>
                    <a:pt x="61121" y="89628"/>
                  </a:lnTo>
                  <a:lnTo>
                    <a:pt x="49469" y="116259"/>
                  </a:lnTo>
                  <a:lnTo>
                    <a:pt x="36051" y="145933"/>
                  </a:lnTo>
                  <a:lnTo>
                    <a:pt x="35324" y="148832"/>
                  </a:lnTo>
                  <a:lnTo>
                    <a:pt x="35543" y="151470"/>
                  </a:lnTo>
                  <a:lnTo>
                    <a:pt x="36395" y="153934"/>
                  </a:lnTo>
                  <a:lnTo>
                    <a:pt x="37669" y="154872"/>
                  </a:lnTo>
                  <a:lnTo>
                    <a:pt x="39225" y="154791"/>
                  </a:lnTo>
                  <a:lnTo>
                    <a:pt x="42834" y="153525"/>
                  </a:lnTo>
                  <a:lnTo>
                    <a:pt x="59724" y="149276"/>
                  </a:lnTo>
                  <a:lnTo>
                    <a:pt x="89239" y="134639"/>
                  </a:lnTo>
                  <a:lnTo>
                    <a:pt x="116977" y="120866"/>
                  </a:lnTo>
                  <a:lnTo>
                    <a:pt x="127484" y="115870"/>
                  </a:lnTo>
                  <a:lnTo>
                    <a:pt x="152400" y="9536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g314a3168635_0_310"/>
            <p:cNvSpPr/>
            <p:nvPr/>
          </p:nvSpPr>
          <p:spPr>
            <a:xfrm>
              <a:off x="8705850" y="2051050"/>
              <a:ext cx="25401" cy="10009"/>
            </a:xfrm>
            <a:custGeom>
              <a:rect b="b" l="l" r="r" t="t"/>
              <a:pathLst>
                <a:path extrusionOk="0" h="10009" w="25401">
                  <a:moveTo>
                    <a:pt x="0" y="6350"/>
                  </a:moveTo>
                  <a:lnTo>
                    <a:pt x="0" y="6350"/>
                  </a:lnTo>
                  <a:lnTo>
                    <a:pt x="3371" y="9721"/>
                  </a:lnTo>
                  <a:lnTo>
                    <a:pt x="5070" y="10008"/>
                  </a:lnTo>
                  <a:lnTo>
                    <a:pt x="6907" y="9495"/>
                  </a:lnTo>
                  <a:lnTo>
                    <a:pt x="25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g314a3168635_0_310"/>
            <p:cNvSpPr/>
            <p:nvPr/>
          </p:nvSpPr>
          <p:spPr>
            <a:xfrm>
              <a:off x="8705850" y="1974850"/>
              <a:ext cx="6351" cy="6351"/>
            </a:xfrm>
            <a:custGeom>
              <a:rect b="b" l="l" r="r" t="t"/>
              <a:pathLst>
                <a:path extrusionOk="0" h="6351" w="6351">
                  <a:moveTo>
                    <a:pt x="0" y="0"/>
                  </a:moveTo>
                  <a:lnTo>
                    <a:pt x="0" y="0"/>
                  </a:lnTo>
                  <a:lnTo>
                    <a:pt x="3371" y="0"/>
                  </a:lnTo>
                  <a:lnTo>
                    <a:pt x="4365" y="706"/>
                  </a:lnTo>
                  <a:lnTo>
                    <a:pt x="5026" y="1881"/>
                  </a:lnTo>
                  <a:lnTo>
                    <a:pt x="63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g314a3168635_0_310"/>
            <p:cNvSpPr/>
            <p:nvPr/>
          </p:nvSpPr>
          <p:spPr>
            <a:xfrm>
              <a:off x="8496300" y="1945792"/>
              <a:ext cx="184151" cy="173784"/>
            </a:xfrm>
            <a:custGeom>
              <a:rect b="b" l="l" r="r" t="t"/>
              <a:pathLst>
                <a:path extrusionOk="0" h="173784" w="184151">
                  <a:moveTo>
                    <a:pt x="0" y="3658"/>
                  </a:moveTo>
                  <a:lnTo>
                    <a:pt x="0" y="3658"/>
                  </a:lnTo>
                  <a:lnTo>
                    <a:pt x="26440" y="2952"/>
                  </a:lnTo>
                  <a:lnTo>
                    <a:pt x="40603" y="0"/>
                  </a:lnTo>
                  <a:lnTo>
                    <a:pt x="66809" y="3037"/>
                  </a:lnTo>
                  <a:lnTo>
                    <a:pt x="70645" y="4655"/>
                  </a:lnTo>
                  <a:lnTo>
                    <a:pt x="76788" y="10216"/>
                  </a:lnTo>
                  <a:lnTo>
                    <a:pt x="84213" y="24651"/>
                  </a:lnTo>
                  <a:lnTo>
                    <a:pt x="87512" y="42334"/>
                  </a:lnTo>
                  <a:lnTo>
                    <a:pt x="83555" y="71636"/>
                  </a:lnTo>
                  <a:lnTo>
                    <a:pt x="73937" y="101640"/>
                  </a:lnTo>
                  <a:lnTo>
                    <a:pt x="61224" y="129212"/>
                  </a:lnTo>
                  <a:lnTo>
                    <a:pt x="47444" y="158492"/>
                  </a:lnTo>
                  <a:lnTo>
                    <a:pt x="45780" y="163725"/>
                  </a:lnTo>
                  <a:lnTo>
                    <a:pt x="46042" y="166108"/>
                  </a:lnTo>
                  <a:lnTo>
                    <a:pt x="48215" y="170638"/>
                  </a:lnTo>
                  <a:lnTo>
                    <a:pt x="49782" y="172128"/>
                  </a:lnTo>
                  <a:lnTo>
                    <a:pt x="53405" y="173783"/>
                  </a:lnTo>
                  <a:lnTo>
                    <a:pt x="55359" y="173519"/>
                  </a:lnTo>
                  <a:lnTo>
                    <a:pt x="83684" y="162191"/>
                  </a:lnTo>
                  <a:lnTo>
                    <a:pt x="114450" y="147432"/>
                  </a:lnTo>
                  <a:lnTo>
                    <a:pt x="137848" y="139276"/>
                  </a:lnTo>
                  <a:lnTo>
                    <a:pt x="156268" y="134085"/>
                  </a:lnTo>
                  <a:lnTo>
                    <a:pt x="175871" y="124202"/>
                  </a:lnTo>
                  <a:lnTo>
                    <a:pt x="184150" y="11795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g314a3168635_0_310"/>
            <p:cNvSpPr/>
            <p:nvPr/>
          </p:nvSpPr>
          <p:spPr>
            <a:xfrm>
              <a:off x="8246552" y="1520342"/>
              <a:ext cx="132993" cy="160915"/>
            </a:xfrm>
            <a:custGeom>
              <a:rect b="b" l="l" r="r" t="t"/>
              <a:pathLst>
                <a:path extrusionOk="0" h="160915" w="132993">
                  <a:moveTo>
                    <a:pt x="46548" y="3658"/>
                  </a:moveTo>
                  <a:lnTo>
                    <a:pt x="46548" y="3658"/>
                  </a:lnTo>
                  <a:lnTo>
                    <a:pt x="39807" y="3658"/>
                  </a:lnTo>
                  <a:lnTo>
                    <a:pt x="34615" y="1776"/>
                  </a:lnTo>
                  <a:lnTo>
                    <a:pt x="32242" y="287"/>
                  </a:lnTo>
                  <a:lnTo>
                    <a:pt x="29250" y="0"/>
                  </a:lnTo>
                  <a:lnTo>
                    <a:pt x="22162" y="1562"/>
                  </a:lnTo>
                  <a:lnTo>
                    <a:pt x="16190" y="6489"/>
                  </a:lnTo>
                  <a:lnTo>
                    <a:pt x="11889" y="13383"/>
                  </a:lnTo>
                  <a:lnTo>
                    <a:pt x="4386" y="41999"/>
                  </a:lnTo>
                  <a:lnTo>
                    <a:pt x="2551" y="66082"/>
                  </a:lnTo>
                  <a:lnTo>
                    <a:pt x="2187" y="94070"/>
                  </a:lnTo>
                  <a:lnTo>
                    <a:pt x="7891" y="122621"/>
                  </a:lnTo>
                  <a:lnTo>
                    <a:pt x="18004" y="141447"/>
                  </a:lnTo>
                  <a:lnTo>
                    <a:pt x="34854" y="157365"/>
                  </a:lnTo>
                  <a:lnTo>
                    <a:pt x="41586" y="160167"/>
                  </a:lnTo>
                  <a:lnTo>
                    <a:pt x="45357" y="160914"/>
                  </a:lnTo>
                  <a:lnTo>
                    <a:pt x="60777" y="158594"/>
                  </a:lnTo>
                  <a:lnTo>
                    <a:pt x="80586" y="150784"/>
                  </a:lnTo>
                  <a:lnTo>
                    <a:pt x="96615" y="140306"/>
                  </a:lnTo>
                  <a:lnTo>
                    <a:pt x="123015" y="109672"/>
                  </a:lnTo>
                  <a:lnTo>
                    <a:pt x="129923" y="98047"/>
                  </a:lnTo>
                  <a:lnTo>
                    <a:pt x="132992" y="85825"/>
                  </a:lnTo>
                  <a:lnTo>
                    <a:pt x="129893" y="56369"/>
                  </a:lnTo>
                  <a:lnTo>
                    <a:pt x="120605" y="29435"/>
                  </a:lnTo>
                  <a:lnTo>
                    <a:pt x="113329" y="17937"/>
                  </a:lnTo>
                  <a:lnTo>
                    <a:pt x="105391" y="10475"/>
                  </a:lnTo>
                  <a:lnTo>
                    <a:pt x="95279" y="6688"/>
                  </a:lnTo>
                  <a:lnTo>
                    <a:pt x="83728" y="5710"/>
                  </a:lnTo>
                  <a:lnTo>
                    <a:pt x="52777" y="12674"/>
                  </a:lnTo>
                  <a:lnTo>
                    <a:pt x="21529" y="26969"/>
                  </a:lnTo>
                  <a:lnTo>
                    <a:pt x="1084" y="34342"/>
                  </a:lnTo>
                  <a:lnTo>
                    <a:pt x="11" y="35403"/>
                  </a:lnTo>
                  <a:lnTo>
                    <a:pt x="0" y="36816"/>
                  </a:lnTo>
                  <a:lnTo>
                    <a:pt x="2098" y="4175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g314a3168635_0_310"/>
            <p:cNvSpPr/>
            <p:nvPr/>
          </p:nvSpPr>
          <p:spPr>
            <a:xfrm>
              <a:off x="8496300" y="1498600"/>
              <a:ext cx="38101" cy="204895"/>
            </a:xfrm>
            <a:custGeom>
              <a:rect b="b" l="l" r="r" t="t"/>
              <a:pathLst>
                <a:path extrusionOk="0" h="204895" w="38101">
                  <a:moveTo>
                    <a:pt x="0" y="0"/>
                  </a:moveTo>
                  <a:lnTo>
                    <a:pt x="0" y="0"/>
                  </a:lnTo>
                  <a:lnTo>
                    <a:pt x="705" y="15901"/>
                  </a:lnTo>
                  <a:lnTo>
                    <a:pt x="8837" y="42868"/>
                  </a:lnTo>
                  <a:lnTo>
                    <a:pt x="14927" y="73144"/>
                  </a:lnTo>
                  <a:lnTo>
                    <a:pt x="18235" y="103139"/>
                  </a:lnTo>
                  <a:lnTo>
                    <a:pt x="18809" y="130121"/>
                  </a:lnTo>
                  <a:lnTo>
                    <a:pt x="18979" y="156304"/>
                  </a:lnTo>
                  <a:lnTo>
                    <a:pt x="20918" y="186672"/>
                  </a:lnTo>
                  <a:lnTo>
                    <a:pt x="24809" y="204682"/>
                  </a:lnTo>
                  <a:lnTo>
                    <a:pt x="25006" y="204894"/>
                  </a:lnTo>
                  <a:lnTo>
                    <a:pt x="25137" y="204329"/>
                  </a:lnTo>
                  <a:lnTo>
                    <a:pt x="38100" y="184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g314a3168635_0_310"/>
            <p:cNvSpPr/>
            <p:nvPr/>
          </p:nvSpPr>
          <p:spPr>
            <a:xfrm>
              <a:off x="8655050" y="1549400"/>
              <a:ext cx="12701" cy="6351"/>
            </a:xfrm>
            <a:custGeom>
              <a:rect b="b" l="l" r="r" t="t"/>
              <a:pathLst>
                <a:path extrusionOk="0" h="6351" w="12701">
                  <a:moveTo>
                    <a:pt x="0" y="6350"/>
                  </a:moveTo>
                  <a:lnTo>
                    <a:pt x="0" y="6350"/>
                  </a:lnTo>
                  <a:lnTo>
                    <a:pt x="3372" y="2979"/>
                  </a:lnTo>
                  <a:lnTo>
                    <a:pt x="6907" y="1324"/>
                  </a:lnTo>
                  <a:lnTo>
                    <a:pt x="12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g314a3168635_0_310"/>
            <p:cNvSpPr/>
            <p:nvPr/>
          </p:nvSpPr>
          <p:spPr>
            <a:xfrm>
              <a:off x="8661400" y="1619250"/>
              <a:ext cx="19051" cy="6351"/>
            </a:xfrm>
            <a:custGeom>
              <a:rect b="b" l="l" r="r" t="t"/>
              <a:pathLst>
                <a:path extrusionOk="0" h="6351" w="19051">
                  <a:moveTo>
                    <a:pt x="0" y="6350"/>
                  </a:moveTo>
                  <a:lnTo>
                    <a:pt x="0" y="6350"/>
                  </a:lnTo>
                  <a:lnTo>
                    <a:pt x="8837" y="6350"/>
                  </a:lnTo>
                  <a:lnTo>
                    <a:pt x="12864" y="4468"/>
                  </a:lnTo>
                  <a:lnTo>
                    <a:pt x="190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g314a3168635_0_310"/>
            <p:cNvSpPr/>
            <p:nvPr/>
          </p:nvSpPr>
          <p:spPr>
            <a:xfrm>
              <a:off x="8770233" y="1479550"/>
              <a:ext cx="43568" cy="231006"/>
            </a:xfrm>
            <a:custGeom>
              <a:rect b="b" l="l" r="r" t="t"/>
              <a:pathLst>
                <a:path extrusionOk="0" h="231006" w="43568">
                  <a:moveTo>
                    <a:pt x="5467" y="0"/>
                  </a:moveTo>
                  <a:lnTo>
                    <a:pt x="5467" y="0"/>
                  </a:lnTo>
                  <a:lnTo>
                    <a:pt x="2094" y="0"/>
                  </a:lnTo>
                  <a:lnTo>
                    <a:pt x="1104" y="1411"/>
                  </a:lnTo>
                  <a:lnTo>
                    <a:pt x="0" y="6742"/>
                  </a:lnTo>
                  <a:lnTo>
                    <a:pt x="6141" y="31375"/>
                  </a:lnTo>
                  <a:lnTo>
                    <a:pt x="10136" y="57039"/>
                  </a:lnTo>
                  <a:lnTo>
                    <a:pt x="11484" y="84253"/>
                  </a:lnTo>
                  <a:lnTo>
                    <a:pt x="16115" y="110403"/>
                  </a:lnTo>
                  <a:lnTo>
                    <a:pt x="17559" y="141603"/>
                  </a:lnTo>
                  <a:lnTo>
                    <a:pt x="17987" y="172798"/>
                  </a:lnTo>
                  <a:lnTo>
                    <a:pt x="18114" y="198817"/>
                  </a:lnTo>
                  <a:lnTo>
                    <a:pt x="18856" y="215385"/>
                  </a:lnTo>
                  <a:lnTo>
                    <a:pt x="21531" y="222256"/>
                  </a:lnTo>
                  <a:lnTo>
                    <a:pt x="27003" y="230091"/>
                  </a:lnTo>
                  <a:lnTo>
                    <a:pt x="28997" y="231005"/>
                  </a:lnTo>
                  <a:lnTo>
                    <a:pt x="31031" y="230909"/>
                  </a:lnTo>
                  <a:lnTo>
                    <a:pt x="33093" y="230139"/>
                  </a:lnTo>
                  <a:lnTo>
                    <a:pt x="37266" y="225521"/>
                  </a:lnTo>
                  <a:lnTo>
                    <a:pt x="39366" y="222314"/>
                  </a:lnTo>
                  <a:lnTo>
                    <a:pt x="43567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g314a3168635_0_310"/>
            <p:cNvSpPr/>
            <p:nvPr/>
          </p:nvSpPr>
          <p:spPr>
            <a:xfrm>
              <a:off x="8870950" y="1479627"/>
              <a:ext cx="95251" cy="6274"/>
            </a:xfrm>
            <a:custGeom>
              <a:rect b="b" l="l" r="r" t="t"/>
              <a:pathLst>
                <a:path extrusionOk="0" h="6274" w="95251">
                  <a:moveTo>
                    <a:pt x="0" y="6273"/>
                  </a:moveTo>
                  <a:lnTo>
                    <a:pt x="0" y="6273"/>
                  </a:lnTo>
                  <a:lnTo>
                    <a:pt x="29825" y="6273"/>
                  </a:lnTo>
                  <a:lnTo>
                    <a:pt x="55045" y="2902"/>
                  </a:lnTo>
                  <a:lnTo>
                    <a:pt x="84860" y="315"/>
                  </a:lnTo>
                  <a:lnTo>
                    <a:pt x="93197" y="0"/>
                  </a:lnTo>
                  <a:lnTo>
                    <a:pt x="93882" y="680"/>
                  </a:lnTo>
                  <a:lnTo>
                    <a:pt x="95250" y="627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g314a3168635_0_310"/>
            <p:cNvSpPr/>
            <p:nvPr/>
          </p:nvSpPr>
          <p:spPr>
            <a:xfrm>
              <a:off x="8832961" y="1498600"/>
              <a:ext cx="164817" cy="222251"/>
            </a:xfrm>
            <a:custGeom>
              <a:rect b="b" l="l" r="r" t="t"/>
              <a:pathLst>
                <a:path extrusionOk="0" h="222251" w="164817">
                  <a:moveTo>
                    <a:pt x="37989" y="0"/>
                  </a:moveTo>
                  <a:lnTo>
                    <a:pt x="37989" y="0"/>
                  </a:lnTo>
                  <a:lnTo>
                    <a:pt x="23683" y="14306"/>
                  </a:lnTo>
                  <a:lnTo>
                    <a:pt x="10515" y="45148"/>
                  </a:lnTo>
                  <a:lnTo>
                    <a:pt x="1776" y="74411"/>
                  </a:lnTo>
                  <a:lnTo>
                    <a:pt x="56" y="104587"/>
                  </a:lnTo>
                  <a:lnTo>
                    <a:pt x="0" y="107825"/>
                  </a:lnTo>
                  <a:lnTo>
                    <a:pt x="668" y="109278"/>
                  </a:lnTo>
                  <a:lnTo>
                    <a:pt x="1820" y="109541"/>
                  </a:lnTo>
                  <a:lnTo>
                    <a:pt x="5686" y="108657"/>
                  </a:lnTo>
                  <a:lnTo>
                    <a:pt x="12108" y="108264"/>
                  </a:lnTo>
                  <a:lnTo>
                    <a:pt x="19667" y="104327"/>
                  </a:lnTo>
                  <a:lnTo>
                    <a:pt x="40907" y="91376"/>
                  </a:lnTo>
                  <a:lnTo>
                    <a:pt x="58610" y="85479"/>
                  </a:lnTo>
                  <a:lnTo>
                    <a:pt x="89518" y="83129"/>
                  </a:lnTo>
                  <a:lnTo>
                    <a:pt x="110642" y="84603"/>
                  </a:lnTo>
                  <a:lnTo>
                    <a:pt x="138545" y="93404"/>
                  </a:lnTo>
                  <a:lnTo>
                    <a:pt x="153711" y="103752"/>
                  </a:lnTo>
                  <a:lnTo>
                    <a:pt x="160550" y="113448"/>
                  </a:lnTo>
                  <a:lnTo>
                    <a:pt x="163674" y="128629"/>
                  </a:lnTo>
                  <a:lnTo>
                    <a:pt x="164816" y="157083"/>
                  </a:lnTo>
                  <a:lnTo>
                    <a:pt x="164205" y="165770"/>
                  </a:lnTo>
                  <a:lnTo>
                    <a:pt x="156140" y="186189"/>
                  </a:lnTo>
                  <a:lnTo>
                    <a:pt x="150237" y="193994"/>
                  </a:lnTo>
                  <a:lnTo>
                    <a:pt x="122706" y="218728"/>
                  </a:lnTo>
                  <a:lnTo>
                    <a:pt x="110756" y="221206"/>
                  </a:lnTo>
                  <a:lnTo>
                    <a:pt x="76089" y="222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6" name="Google Shape;1096;g314a3168635_0_310"/>
          <p:cNvSpPr/>
          <p:nvPr/>
        </p:nvSpPr>
        <p:spPr>
          <a:xfrm>
            <a:off x="8325189" y="1950049"/>
            <a:ext cx="128805" cy="168958"/>
          </a:xfrm>
          <a:custGeom>
            <a:rect b="b" l="l" r="r" t="t"/>
            <a:pathLst>
              <a:path extrusionOk="0" h="168958" w="128805">
                <a:moveTo>
                  <a:pt x="12361" y="5751"/>
                </a:moveTo>
                <a:lnTo>
                  <a:pt x="12361" y="5751"/>
                </a:lnTo>
                <a:lnTo>
                  <a:pt x="5454" y="30236"/>
                </a:lnTo>
                <a:lnTo>
                  <a:pt x="1377" y="56280"/>
                </a:lnTo>
                <a:lnTo>
                  <a:pt x="0" y="86993"/>
                </a:lnTo>
                <a:lnTo>
                  <a:pt x="4797" y="114854"/>
                </a:lnTo>
                <a:lnTo>
                  <a:pt x="11217" y="140697"/>
                </a:lnTo>
                <a:lnTo>
                  <a:pt x="26331" y="164459"/>
                </a:lnTo>
                <a:lnTo>
                  <a:pt x="32916" y="168010"/>
                </a:lnTo>
                <a:lnTo>
                  <a:pt x="36648" y="168957"/>
                </a:lnTo>
                <a:lnTo>
                  <a:pt x="52013" y="166919"/>
                </a:lnTo>
                <a:lnTo>
                  <a:pt x="75462" y="159203"/>
                </a:lnTo>
                <a:lnTo>
                  <a:pt x="89932" y="148036"/>
                </a:lnTo>
                <a:lnTo>
                  <a:pt x="111648" y="117029"/>
                </a:lnTo>
                <a:lnTo>
                  <a:pt x="125158" y="89167"/>
                </a:lnTo>
                <a:lnTo>
                  <a:pt x="127776" y="82529"/>
                </a:lnTo>
                <a:lnTo>
                  <a:pt x="128804" y="67626"/>
                </a:lnTo>
                <a:lnTo>
                  <a:pt x="126201" y="52301"/>
                </a:lnTo>
                <a:lnTo>
                  <a:pt x="113034" y="25216"/>
                </a:lnTo>
                <a:lnTo>
                  <a:pt x="104377" y="13696"/>
                </a:lnTo>
                <a:lnTo>
                  <a:pt x="93474" y="6225"/>
                </a:lnTo>
                <a:lnTo>
                  <a:pt x="78807" y="1423"/>
                </a:lnTo>
                <a:lnTo>
                  <a:pt x="65524" y="0"/>
                </a:lnTo>
                <a:lnTo>
                  <a:pt x="52651" y="2949"/>
                </a:lnTo>
                <a:lnTo>
                  <a:pt x="43271" y="8292"/>
                </a:lnTo>
                <a:lnTo>
                  <a:pt x="36023" y="14343"/>
                </a:lnTo>
                <a:lnTo>
                  <a:pt x="35897" y="15713"/>
                </a:lnTo>
                <a:lnTo>
                  <a:pt x="37224" y="16626"/>
                </a:lnTo>
                <a:lnTo>
                  <a:pt x="44111" y="18451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7" name="Google Shape;1097;g314a3168635_0_310"/>
          <p:cNvSpPr/>
          <p:nvPr/>
        </p:nvSpPr>
        <p:spPr>
          <a:xfrm>
            <a:off x="8347632" y="2286000"/>
            <a:ext cx="106479" cy="167822"/>
          </a:xfrm>
          <a:custGeom>
            <a:rect b="b" l="l" r="r" t="t"/>
            <a:pathLst>
              <a:path extrusionOk="0" h="167822" w="106479">
                <a:moveTo>
                  <a:pt x="34368" y="0"/>
                </a:moveTo>
                <a:lnTo>
                  <a:pt x="34368" y="0"/>
                </a:lnTo>
                <a:lnTo>
                  <a:pt x="27627" y="3371"/>
                </a:lnTo>
                <a:lnTo>
                  <a:pt x="16692" y="15580"/>
                </a:lnTo>
                <a:lnTo>
                  <a:pt x="7886" y="39345"/>
                </a:lnTo>
                <a:lnTo>
                  <a:pt x="0" y="68842"/>
                </a:lnTo>
                <a:lnTo>
                  <a:pt x="1892" y="95051"/>
                </a:lnTo>
                <a:lnTo>
                  <a:pt x="5846" y="120610"/>
                </a:lnTo>
                <a:lnTo>
                  <a:pt x="14832" y="142384"/>
                </a:lnTo>
                <a:lnTo>
                  <a:pt x="24273" y="156650"/>
                </a:lnTo>
                <a:lnTo>
                  <a:pt x="35526" y="164873"/>
                </a:lnTo>
                <a:lnTo>
                  <a:pt x="46877" y="167821"/>
                </a:lnTo>
                <a:lnTo>
                  <a:pt x="56626" y="166780"/>
                </a:lnTo>
                <a:lnTo>
                  <a:pt x="65662" y="162084"/>
                </a:lnTo>
                <a:lnTo>
                  <a:pt x="78683" y="149625"/>
                </a:lnTo>
                <a:lnTo>
                  <a:pt x="87715" y="136290"/>
                </a:lnTo>
                <a:lnTo>
                  <a:pt x="97509" y="111980"/>
                </a:lnTo>
                <a:lnTo>
                  <a:pt x="103117" y="91397"/>
                </a:lnTo>
                <a:lnTo>
                  <a:pt x="106478" y="59771"/>
                </a:lnTo>
                <a:lnTo>
                  <a:pt x="103811" y="42087"/>
                </a:lnTo>
                <a:lnTo>
                  <a:pt x="94377" y="20937"/>
                </a:lnTo>
                <a:lnTo>
                  <a:pt x="86674" y="10246"/>
                </a:lnTo>
                <a:lnTo>
                  <a:pt x="78547" y="4554"/>
                </a:lnTo>
                <a:lnTo>
                  <a:pt x="74404" y="3036"/>
                </a:lnTo>
                <a:lnTo>
                  <a:pt x="64156" y="5112"/>
                </a:lnTo>
                <a:lnTo>
                  <a:pt x="39230" y="15627"/>
                </a:lnTo>
                <a:lnTo>
                  <a:pt x="36529" y="19410"/>
                </a:lnTo>
                <a:lnTo>
                  <a:pt x="34368" y="254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8" name="Google Shape;1098;g314a3168635_0_310"/>
          <p:cNvGrpSpPr/>
          <p:nvPr/>
        </p:nvGrpSpPr>
        <p:grpSpPr>
          <a:xfrm>
            <a:off x="8596281" y="2222500"/>
            <a:ext cx="693770" cy="215901"/>
            <a:chOff x="8596281" y="2222500"/>
            <a:chExt cx="693770" cy="215901"/>
          </a:xfrm>
        </p:grpSpPr>
        <p:sp>
          <p:nvSpPr>
            <p:cNvPr id="1099" name="Google Shape;1099;g314a3168635_0_310"/>
            <p:cNvSpPr/>
            <p:nvPr/>
          </p:nvSpPr>
          <p:spPr>
            <a:xfrm>
              <a:off x="9086850" y="2236772"/>
              <a:ext cx="203201" cy="143541"/>
            </a:xfrm>
            <a:custGeom>
              <a:rect b="b" l="l" r="r" t="t"/>
              <a:pathLst>
                <a:path extrusionOk="0" h="143541" w="203201">
                  <a:moveTo>
                    <a:pt x="0" y="23828"/>
                  </a:moveTo>
                  <a:lnTo>
                    <a:pt x="0" y="23828"/>
                  </a:lnTo>
                  <a:lnTo>
                    <a:pt x="3371" y="17086"/>
                  </a:lnTo>
                  <a:lnTo>
                    <a:pt x="8789" y="11895"/>
                  </a:lnTo>
                  <a:lnTo>
                    <a:pt x="21654" y="5005"/>
                  </a:lnTo>
                  <a:lnTo>
                    <a:pt x="38872" y="377"/>
                  </a:lnTo>
                  <a:lnTo>
                    <a:pt x="51849" y="0"/>
                  </a:lnTo>
                  <a:lnTo>
                    <a:pt x="73610" y="4460"/>
                  </a:lnTo>
                  <a:lnTo>
                    <a:pt x="84693" y="10751"/>
                  </a:lnTo>
                  <a:lnTo>
                    <a:pt x="87507" y="16521"/>
                  </a:lnTo>
                  <a:lnTo>
                    <a:pt x="88751" y="32340"/>
                  </a:lnTo>
                  <a:lnTo>
                    <a:pt x="82114" y="57708"/>
                  </a:lnTo>
                  <a:lnTo>
                    <a:pt x="74581" y="83099"/>
                  </a:lnTo>
                  <a:lnTo>
                    <a:pt x="62057" y="111187"/>
                  </a:lnTo>
                  <a:lnTo>
                    <a:pt x="57581" y="134854"/>
                  </a:lnTo>
                  <a:lnTo>
                    <a:pt x="57340" y="139730"/>
                  </a:lnTo>
                  <a:lnTo>
                    <a:pt x="59394" y="141313"/>
                  </a:lnTo>
                  <a:lnTo>
                    <a:pt x="72396" y="143540"/>
                  </a:lnTo>
                  <a:lnTo>
                    <a:pt x="99516" y="142411"/>
                  </a:lnTo>
                  <a:lnTo>
                    <a:pt x="128314" y="135603"/>
                  </a:lnTo>
                  <a:lnTo>
                    <a:pt x="149001" y="128169"/>
                  </a:lnTo>
                  <a:lnTo>
                    <a:pt x="180191" y="125789"/>
                  </a:lnTo>
                  <a:lnTo>
                    <a:pt x="190817" y="125535"/>
                  </a:lnTo>
                  <a:lnTo>
                    <a:pt x="196050" y="127357"/>
                  </a:lnTo>
                  <a:lnTo>
                    <a:pt x="203200" y="13177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g314a3168635_0_310"/>
            <p:cNvSpPr/>
            <p:nvPr/>
          </p:nvSpPr>
          <p:spPr>
            <a:xfrm>
              <a:off x="8991600" y="2247900"/>
              <a:ext cx="44451" cy="150685"/>
            </a:xfrm>
            <a:custGeom>
              <a:rect b="b" l="l" r="r" t="t"/>
              <a:pathLst>
                <a:path extrusionOk="0" h="150685" w="44451">
                  <a:moveTo>
                    <a:pt x="0" y="0"/>
                  </a:moveTo>
                  <a:lnTo>
                    <a:pt x="0" y="0"/>
                  </a:lnTo>
                  <a:lnTo>
                    <a:pt x="705" y="25348"/>
                  </a:lnTo>
                  <a:lnTo>
                    <a:pt x="4365" y="53450"/>
                  </a:lnTo>
                  <a:lnTo>
                    <a:pt x="6468" y="80670"/>
                  </a:lnTo>
                  <a:lnTo>
                    <a:pt x="10540" y="108647"/>
                  </a:lnTo>
                  <a:lnTo>
                    <a:pt x="14154" y="131815"/>
                  </a:lnTo>
                  <a:lnTo>
                    <a:pt x="19481" y="143714"/>
                  </a:lnTo>
                  <a:lnTo>
                    <a:pt x="23475" y="148540"/>
                  </a:lnTo>
                  <a:lnTo>
                    <a:pt x="27601" y="150684"/>
                  </a:lnTo>
                  <a:lnTo>
                    <a:pt x="29689" y="150551"/>
                  </a:lnTo>
                  <a:lnTo>
                    <a:pt x="33893" y="148521"/>
                  </a:lnTo>
                  <a:lnTo>
                    <a:pt x="44450" y="133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g314a3168635_0_310"/>
            <p:cNvSpPr/>
            <p:nvPr/>
          </p:nvSpPr>
          <p:spPr>
            <a:xfrm>
              <a:off x="8903071" y="2222500"/>
              <a:ext cx="170411" cy="119750"/>
            </a:xfrm>
            <a:custGeom>
              <a:rect b="b" l="l" r="r" t="t"/>
              <a:pathLst>
                <a:path extrusionOk="0" h="119750" w="170411">
                  <a:moveTo>
                    <a:pt x="37729" y="0"/>
                  </a:moveTo>
                  <a:lnTo>
                    <a:pt x="37729" y="0"/>
                  </a:lnTo>
                  <a:lnTo>
                    <a:pt x="37729" y="3371"/>
                  </a:lnTo>
                  <a:lnTo>
                    <a:pt x="35847" y="6908"/>
                  </a:lnTo>
                  <a:lnTo>
                    <a:pt x="32659" y="12242"/>
                  </a:lnTo>
                  <a:lnTo>
                    <a:pt x="22802" y="38876"/>
                  </a:lnTo>
                  <a:lnTo>
                    <a:pt x="12314" y="69952"/>
                  </a:lnTo>
                  <a:lnTo>
                    <a:pt x="5975" y="85167"/>
                  </a:lnTo>
                  <a:lnTo>
                    <a:pt x="2450" y="92180"/>
                  </a:lnTo>
                  <a:lnTo>
                    <a:pt x="0" y="108966"/>
                  </a:lnTo>
                  <a:lnTo>
                    <a:pt x="1675" y="113811"/>
                  </a:lnTo>
                  <a:lnTo>
                    <a:pt x="3110" y="116091"/>
                  </a:lnTo>
                  <a:lnTo>
                    <a:pt x="5477" y="117610"/>
                  </a:lnTo>
                  <a:lnTo>
                    <a:pt x="15551" y="119749"/>
                  </a:lnTo>
                  <a:lnTo>
                    <a:pt x="28177" y="119677"/>
                  </a:lnTo>
                  <a:lnTo>
                    <a:pt x="59747" y="109795"/>
                  </a:lnTo>
                  <a:lnTo>
                    <a:pt x="87652" y="101547"/>
                  </a:lnTo>
                  <a:lnTo>
                    <a:pt x="113756" y="93123"/>
                  </a:lnTo>
                  <a:lnTo>
                    <a:pt x="143177" y="89271"/>
                  </a:lnTo>
                  <a:lnTo>
                    <a:pt x="170410" y="88903"/>
                  </a:lnTo>
                  <a:lnTo>
                    <a:pt x="164729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g314a3168635_0_310"/>
            <p:cNvSpPr/>
            <p:nvPr/>
          </p:nvSpPr>
          <p:spPr>
            <a:xfrm>
              <a:off x="8788400" y="2381250"/>
              <a:ext cx="6351" cy="6351"/>
            </a:xfrm>
            <a:custGeom>
              <a:rect b="b" l="l" r="r" t="t"/>
              <a:pathLst>
                <a:path extrusionOk="0" h="6351" w="6351">
                  <a:moveTo>
                    <a:pt x="0" y="6350"/>
                  </a:moveTo>
                  <a:lnTo>
                    <a:pt x="0" y="6350"/>
                  </a:lnTo>
                  <a:lnTo>
                    <a:pt x="5467" y="6350"/>
                  </a:lnTo>
                  <a:lnTo>
                    <a:pt x="5762" y="5644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g314a3168635_0_310"/>
            <p:cNvSpPr/>
            <p:nvPr/>
          </p:nvSpPr>
          <p:spPr>
            <a:xfrm>
              <a:off x="8782050" y="230505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g314a3168635_0_310"/>
            <p:cNvSpPr/>
            <p:nvPr/>
          </p:nvSpPr>
          <p:spPr>
            <a:xfrm>
              <a:off x="8596281" y="2362200"/>
              <a:ext cx="39720" cy="76201"/>
            </a:xfrm>
            <a:custGeom>
              <a:rect b="b" l="l" r="r" t="t"/>
              <a:pathLst>
                <a:path extrusionOk="0" h="76201" w="39720">
                  <a:moveTo>
                    <a:pt x="39719" y="0"/>
                  </a:moveTo>
                  <a:lnTo>
                    <a:pt x="39719" y="0"/>
                  </a:lnTo>
                  <a:lnTo>
                    <a:pt x="8636" y="10126"/>
                  </a:lnTo>
                  <a:lnTo>
                    <a:pt x="249" y="11937"/>
                  </a:lnTo>
                  <a:lnTo>
                    <a:pt x="0" y="12192"/>
                  </a:lnTo>
                  <a:lnTo>
                    <a:pt x="1524" y="12670"/>
                  </a:lnTo>
                  <a:lnTo>
                    <a:pt x="4961" y="12691"/>
                  </a:lnTo>
                  <a:lnTo>
                    <a:pt x="8514" y="14578"/>
                  </a:lnTo>
                  <a:lnTo>
                    <a:pt x="17351" y="22159"/>
                  </a:lnTo>
                  <a:lnTo>
                    <a:pt x="19195" y="25841"/>
                  </a:lnTo>
                  <a:lnTo>
                    <a:pt x="21181" y="36041"/>
                  </a:lnTo>
                  <a:lnTo>
                    <a:pt x="31641" y="50803"/>
                  </a:lnTo>
                  <a:lnTo>
                    <a:pt x="33027" y="55896"/>
                  </a:lnTo>
                  <a:lnTo>
                    <a:pt x="31336" y="58475"/>
                  </a:lnTo>
                  <a:lnTo>
                    <a:pt x="29896" y="60150"/>
                  </a:lnTo>
                  <a:lnTo>
                    <a:pt x="28298" y="63892"/>
                  </a:lnTo>
                  <a:lnTo>
                    <a:pt x="27872" y="65878"/>
                  </a:lnTo>
                  <a:lnTo>
                    <a:pt x="20669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5" name="Google Shape;1105;g314a3168635_0_310"/>
          <p:cNvGrpSpPr/>
          <p:nvPr/>
        </p:nvGrpSpPr>
        <p:grpSpPr>
          <a:xfrm>
            <a:off x="8402572" y="2546351"/>
            <a:ext cx="1058455" cy="1343452"/>
            <a:chOff x="8402572" y="2546351"/>
            <a:chExt cx="1058455" cy="1343452"/>
          </a:xfrm>
        </p:grpSpPr>
        <p:sp>
          <p:nvSpPr>
            <p:cNvPr id="1106" name="Google Shape;1106;g314a3168635_0_310"/>
            <p:cNvSpPr/>
            <p:nvPr/>
          </p:nvSpPr>
          <p:spPr>
            <a:xfrm>
              <a:off x="8959850" y="2565400"/>
              <a:ext cx="95251" cy="6090"/>
            </a:xfrm>
            <a:custGeom>
              <a:rect b="b" l="l" r="r" t="t"/>
              <a:pathLst>
                <a:path extrusionOk="0" h="6090" w="95251">
                  <a:moveTo>
                    <a:pt x="0" y="0"/>
                  </a:moveTo>
                  <a:lnTo>
                    <a:pt x="0" y="0"/>
                  </a:lnTo>
                  <a:lnTo>
                    <a:pt x="22604" y="5026"/>
                  </a:lnTo>
                  <a:lnTo>
                    <a:pt x="53618" y="6089"/>
                  </a:lnTo>
                  <a:lnTo>
                    <a:pt x="84095" y="5629"/>
                  </a:lnTo>
                  <a:lnTo>
                    <a:pt x="952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g314a3168635_0_310"/>
            <p:cNvSpPr/>
            <p:nvPr/>
          </p:nvSpPr>
          <p:spPr>
            <a:xfrm>
              <a:off x="8854941" y="2711450"/>
              <a:ext cx="22360" cy="30190"/>
            </a:xfrm>
            <a:custGeom>
              <a:rect b="b" l="l" r="r" t="t"/>
              <a:pathLst>
                <a:path extrusionOk="0" h="30190" w="22360">
                  <a:moveTo>
                    <a:pt x="16009" y="0"/>
                  </a:moveTo>
                  <a:lnTo>
                    <a:pt x="16009" y="0"/>
                  </a:lnTo>
                  <a:lnTo>
                    <a:pt x="9268" y="6742"/>
                  </a:lnTo>
                  <a:lnTo>
                    <a:pt x="5958" y="13815"/>
                  </a:lnTo>
                  <a:lnTo>
                    <a:pt x="3780" y="20957"/>
                  </a:lnTo>
                  <a:lnTo>
                    <a:pt x="460" y="26483"/>
                  </a:lnTo>
                  <a:lnTo>
                    <a:pt x="0" y="28238"/>
                  </a:lnTo>
                  <a:lnTo>
                    <a:pt x="398" y="29409"/>
                  </a:lnTo>
                  <a:lnTo>
                    <a:pt x="1368" y="30189"/>
                  </a:lnTo>
                  <a:lnTo>
                    <a:pt x="2721" y="30004"/>
                  </a:lnTo>
                  <a:lnTo>
                    <a:pt x="7995" y="26372"/>
                  </a:lnTo>
                  <a:lnTo>
                    <a:pt x="14027" y="21533"/>
                  </a:lnTo>
                  <a:lnTo>
                    <a:pt x="22359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1108;g314a3168635_0_310"/>
            <p:cNvSpPr/>
            <p:nvPr/>
          </p:nvSpPr>
          <p:spPr>
            <a:xfrm>
              <a:off x="8851900" y="2628900"/>
              <a:ext cx="12701" cy="6351"/>
            </a:xfrm>
            <a:custGeom>
              <a:rect b="b" l="l" r="r" t="t"/>
              <a:pathLst>
                <a:path extrusionOk="0" h="6351" w="12701">
                  <a:moveTo>
                    <a:pt x="0" y="0"/>
                  </a:moveTo>
                  <a:lnTo>
                    <a:pt x="0" y="0"/>
                  </a:lnTo>
                  <a:lnTo>
                    <a:pt x="3371" y="0"/>
                  </a:lnTo>
                  <a:lnTo>
                    <a:pt x="6907" y="1881"/>
                  </a:lnTo>
                  <a:lnTo>
                    <a:pt x="1270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g314a3168635_0_310"/>
            <p:cNvSpPr/>
            <p:nvPr/>
          </p:nvSpPr>
          <p:spPr>
            <a:xfrm>
              <a:off x="8426450" y="2603500"/>
              <a:ext cx="63501" cy="19051"/>
            </a:xfrm>
            <a:custGeom>
              <a:rect b="b" l="l" r="r" t="t"/>
              <a:pathLst>
                <a:path extrusionOk="0" h="19051" w="63501">
                  <a:moveTo>
                    <a:pt x="0" y="0"/>
                  </a:moveTo>
                  <a:lnTo>
                    <a:pt x="0" y="0"/>
                  </a:lnTo>
                  <a:lnTo>
                    <a:pt x="3372" y="3371"/>
                  </a:lnTo>
                  <a:lnTo>
                    <a:pt x="6907" y="5026"/>
                  </a:lnTo>
                  <a:lnTo>
                    <a:pt x="31153" y="6343"/>
                  </a:lnTo>
                  <a:lnTo>
                    <a:pt x="48424" y="6350"/>
                  </a:lnTo>
                  <a:lnTo>
                    <a:pt x="51626" y="8231"/>
                  </a:lnTo>
                  <a:lnTo>
                    <a:pt x="55400" y="10714"/>
                  </a:lnTo>
                  <a:lnTo>
                    <a:pt x="59430" y="11817"/>
                  </a:lnTo>
                  <a:lnTo>
                    <a:pt x="60787" y="12817"/>
                  </a:lnTo>
                  <a:lnTo>
                    <a:pt x="61692" y="14189"/>
                  </a:lnTo>
                  <a:lnTo>
                    <a:pt x="63500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g314a3168635_0_310"/>
            <p:cNvSpPr/>
            <p:nvPr/>
          </p:nvSpPr>
          <p:spPr>
            <a:xfrm>
              <a:off x="8667750" y="2578100"/>
              <a:ext cx="38074" cy="226749"/>
            </a:xfrm>
            <a:custGeom>
              <a:rect b="b" l="l" r="r" t="t"/>
              <a:pathLst>
                <a:path extrusionOk="0" h="226749" w="38074">
                  <a:moveTo>
                    <a:pt x="0" y="0"/>
                  </a:moveTo>
                  <a:lnTo>
                    <a:pt x="0" y="0"/>
                  </a:lnTo>
                  <a:lnTo>
                    <a:pt x="705" y="10844"/>
                  </a:lnTo>
                  <a:lnTo>
                    <a:pt x="5776" y="26732"/>
                  </a:lnTo>
                  <a:lnTo>
                    <a:pt x="20393" y="57325"/>
                  </a:lnTo>
                  <a:lnTo>
                    <a:pt x="27288" y="86365"/>
                  </a:lnTo>
                  <a:lnTo>
                    <a:pt x="30428" y="111668"/>
                  </a:lnTo>
                  <a:lnTo>
                    <a:pt x="34729" y="139312"/>
                  </a:lnTo>
                  <a:lnTo>
                    <a:pt x="37101" y="166474"/>
                  </a:lnTo>
                  <a:lnTo>
                    <a:pt x="37805" y="192397"/>
                  </a:lnTo>
                  <a:lnTo>
                    <a:pt x="38073" y="222350"/>
                  </a:lnTo>
                  <a:lnTo>
                    <a:pt x="37378" y="224433"/>
                  </a:lnTo>
                  <a:lnTo>
                    <a:pt x="36206" y="225822"/>
                  </a:lnTo>
                  <a:lnTo>
                    <a:pt x="34721" y="226748"/>
                  </a:lnTo>
                  <a:lnTo>
                    <a:pt x="33025" y="226660"/>
                  </a:lnTo>
                  <a:lnTo>
                    <a:pt x="19050" y="222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1111;g314a3168635_0_310"/>
            <p:cNvSpPr/>
            <p:nvPr/>
          </p:nvSpPr>
          <p:spPr>
            <a:xfrm>
              <a:off x="8573645" y="2559050"/>
              <a:ext cx="183006" cy="110913"/>
            </a:xfrm>
            <a:custGeom>
              <a:rect b="b" l="l" r="r" t="t"/>
              <a:pathLst>
                <a:path extrusionOk="0" h="110913" w="183006">
                  <a:moveTo>
                    <a:pt x="11555" y="0"/>
                  </a:moveTo>
                  <a:lnTo>
                    <a:pt x="11555" y="0"/>
                  </a:lnTo>
                  <a:lnTo>
                    <a:pt x="9673" y="25748"/>
                  </a:lnTo>
                  <a:lnTo>
                    <a:pt x="2718" y="54240"/>
                  </a:lnTo>
                  <a:lnTo>
                    <a:pt x="0" y="71967"/>
                  </a:lnTo>
                  <a:lnTo>
                    <a:pt x="2565" y="86156"/>
                  </a:lnTo>
                  <a:lnTo>
                    <a:pt x="7794" y="95927"/>
                  </a:lnTo>
                  <a:lnTo>
                    <a:pt x="17183" y="103290"/>
                  </a:lnTo>
                  <a:lnTo>
                    <a:pt x="48053" y="110912"/>
                  </a:lnTo>
                  <a:lnTo>
                    <a:pt x="79102" y="109267"/>
                  </a:lnTo>
                  <a:lnTo>
                    <a:pt x="108232" y="106329"/>
                  </a:lnTo>
                  <a:lnTo>
                    <a:pt x="135529" y="101517"/>
                  </a:lnTo>
                  <a:lnTo>
                    <a:pt x="164821" y="95893"/>
                  </a:lnTo>
                  <a:lnTo>
                    <a:pt x="170926" y="95536"/>
                  </a:lnTo>
                  <a:lnTo>
                    <a:pt x="175991" y="93496"/>
                  </a:lnTo>
                  <a:lnTo>
                    <a:pt x="183005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g314a3168635_0_310"/>
            <p:cNvSpPr/>
            <p:nvPr/>
          </p:nvSpPr>
          <p:spPr>
            <a:xfrm>
              <a:off x="8402572" y="2572089"/>
              <a:ext cx="122516" cy="188008"/>
            </a:xfrm>
            <a:custGeom>
              <a:rect b="b" l="l" r="r" t="t"/>
              <a:pathLst>
                <a:path extrusionOk="0" h="188008" w="122516">
                  <a:moveTo>
                    <a:pt x="55628" y="12361"/>
                  </a:moveTo>
                  <a:lnTo>
                    <a:pt x="55628" y="12361"/>
                  </a:lnTo>
                  <a:lnTo>
                    <a:pt x="46791" y="3523"/>
                  </a:lnTo>
                  <a:lnTo>
                    <a:pt x="40882" y="1377"/>
                  </a:lnTo>
                  <a:lnTo>
                    <a:pt x="28962" y="0"/>
                  </a:lnTo>
                  <a:lnTo>
                    <a:pt x="24256" y="1693"/>
                  </a:lnTo>
                  <a:lnTo>
                    <a:pt x="22013" y="3132"/>
                  </a:lnTo>
                  <a:lnTo>
                    <a:pt x="12115" y="22013"/>
                  </a:lnTo>
                  <a:lnTo>
                    <a:pt x="3616" y="53321"/>
                  </a:lnTo>
                  <a:lnTo>
                    <a:pt x="0" y="79295"/>
                  </a:lnTo>
                  <a:lnTo>
                    <a:pt x="3848" y="107035"/>
                  </a:lnTo>
                  <a:lnTo>
                    <a:pt x="11403" y="136660"/>
                  </a:lnTo>
                  <a:lnTo>
                    <a:pt x="19477" y="162079"/>
                  </a:lnTo>
                  <a:lnTo>
                    <a:pt x="26861" y="174858"/>
                  </a:lnTo>
                  <a:lnTo>
                    <a:pt x="34846" y="182889"/>
                  </a:lnTo>
                  <a:lnTo>
                    <a:pt x="43099" y="186929"/>
                  </a:lnTo>
                  <a:lnTo>
                    <a:pt x="47275" y="188007"/>
                  </a:lnTo>
                  <a:lnTo>
                    <a:pt x="66637" y="186152"/>
                  </a:lnTo>
                  <a:lnTo>
                    <a:pt x="83507" y="181133"/>
                  </a:lnTo>
                  <a:lnTo>
                    <a:pt x="97442" y="171807"/>
                  </a:lnTo>
                  <a:lnTo>
                    <a:pt x="107136" y="160107"/>
                  </a:lnTo>
                  <a:lnTo>
                    <a:pt x="117061" y="131135"/>
                  </a:lnTo>
                  <a:lnTo>
                    <a:pt x="122515" y="105822"/>
                  </a:lnTo>
                  <a:lnTo>
                    <a:pt x="118124" y="75090"/>
                  </a:lnTo>
                  <a:lnTo>
                    <a:pt x="112481" y="55877"/>
                  </a:lnTo>
                  <a:lnTo>
                    <a:pt x="107707" y="48635"/>
                  </a:lnTo>
                  <a:lnTo>
                    <a:pt x="100881" y="43064"/>
                  </a:lnTo>
                  <a:lnTo>
                    <a:pt x="96380" y="42002"/>
                  </a:lnTo>
                  <a:lnTo>
                    <a:pt x="66723" y="44538"/>
                  </a:lnTo>
                  <a:lnTo>
                    <a:pt x="45112" y="52913"/>
                  </a:lnTo>
                  <a:lnTo>
                    <a:pt x="35736" y="59027"/>
                  </a:lnTo>
                  <a:lnTo>
                    <a:pt x="32676" y="63205"/>
                  </a:lnTo>
                  <a:lnTo>
                    <a:pt x="31860" y="65307"/>
                  </a:lnTo>
                  <a:lnTo>
                    <a:pt x="32021" y="66708"/>
                  </a:lnTo>
                  <a:lnTo>
                    <a:pt x="32835" y="67643"/>
                  </a:lnTo>
                  <a:lnTo>
                    <a:pt x="36578" y="6951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1113;g314a3168635_0_310"/>
            <p:cNvSpPr/>
            <p:nvPr/>
          </p:nvSpPr>
          <p:spPr>
            <a:xfrm>
              <a:off x="8979783" y="2578100"/>
              <a:ext cx="119626" cy="196732"/>
            </a:xfrm>
            <a:custGeom>
              <a:rect b="b" l="l" r="r" t="t"/>
              <a:pathLst>
                <a:path extrusionOk="0" h="196732" w="119626">
                  <a:moveTo>
                    <a:pt x="5467" y="0"/>
                  </a:moveTo>
                  <a:lnTo>
                    <a:pt x="5467" y="0"/>
                  </a:lnTo>
                  <a:lnTo>
                    <a:pt x="5467" y="3371"/>
                  </a:lnTo>
                  <a:lnTo>
                    <a:pt x="3585" y="6908"/>
                  </a:lnTo>
                  <a:lnTo>
                    <a:pt x="2094" y="8838"/>
                  </a:lnTo>
                  <a:lnTo>
                    <a:pt x="441" y="14747"/>
                  </a:lnTo>
                  <a:lnTo>
                    <a:pt x="0" y="18298"/>
                  </a:lnTo>
                  <a:lnTo>
                    <a:pt x="1391" y="24125"/>
                  </a:lnTo>
                  <a:lnTo>
                    <a:pt x="2750" y="26666"/>
                  </a:lnTo>
                  <a:lnTo>
                    <a:pt x="5228" y="57819"/>
                  </a:lnTo>
                  <a:lnTo>
                    <a:pt x="9078" y="81271"/>
                  </a:lnTo>
                  <a:lnTo>
                    <a:pt x="5520" y="106632"/>
                  </a:lnTo>
                  <a:lnTo>
                    <a:pt x="6208" y="107071"/>
                  </a:lnTo>
                  <a:lnTo>
                    <a:pt x="8854" y="107560"/>
                  </a:lnTo>
                  <a:lnTo>
                    <a:pt x="12381" y="105895"/>
                  </a:lnTo>
                  <a:lnTo>
                    <a:pt x="35743" y="92836"/>
                  </a:lnTo>
                  <a:lnTo>
                    <a:pt x="52161" y="89677"/>
                  </a:lnTo>
                  <a:lnTo>
                    <a:pt x="80437" y="88930"/>
                  </a:lnTo>
                  <a:lnTo>
                    <a:pt x="96659" y="93976"/>
                  </a:lnTo>
                  <a:lnTo>
                    <a:pt x="105029" y="97741"/>
                  </a:lnTo>
                  <a:lnTo>
                    <a:pt x="111570" y="103648"/>
                  </a:lnTo>
                  <a:lnTo>
                    <a:pt x="116124" y="110271"/>
                  </a:lnTo>
                  <a:lnTo>
                    <a:pt x="118148" y="115567"/>
                  </a:lnTo>
                  <a:lnTo>
                    <a:pt x="119625" y="134509"/>
                  </a:lnTo>
                  <a:lnTo>
                    <a:pt x="116354" y="144904"/>
                  </a:lnTo>
                  <a:lnTo>
                    <a:pt x="110916" y="153550"/>
                  </a:lnTo>
                  <a:lnTo>
                    <a:pt x="91878" y="171880"/>
                  </a:lnTo>
                  <a:lnTo>
                    <a:pt x="66653" y="187603"/>
                  </a:lnTo>
                  <a:lnTo>
                    <a:pt x="43656" y="195493"/>
                  </a:lnTo>
                  <a:lnTo>
                    <a:pt x="23478" y="196731"/>
                  </a:lnTo>
                  <a:lnTo>
                    <a:pt x="18647" y="194916"/>
                  </a:lnTo>
                  <a:lnTo>
                    <a:pt x="13166" y="191372"/>
                  </a:lnTo>
                  <a:lnTo>
                    <a:pt x="12416" y="189006"/>
                  </a:lnTo>
                  <a:lnTo>
                    <a:pt x="11817" y="184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g314a3168635_0_310"/>
            <p:cNvSpPr/>
            <p:nvPr/>
          </p:nvSpPr>
          <p:spPr>
            <a:xfrm>
              <a:off x="9137941" y="2546351"/>
              <a:ext cx="177181" cy="253130"/>
            </a:xfrm>
            <a:custGeom>
              <a:rect b="b" l="l" r="r" t="t"/>
              <a:pathLst>
                <a:path extrusionOk="0" h="253130" w="177181">
                  <a:moveTo>
                    <a:pt x="18759" y="63499"/>
                  </a:moveTo>
                  <a:lnTo>
                    <a:pt x="18759" y="63499"/>
                  </a:lnTo>
                  <a:lnTo>
                    <a:pt x="13689" y="57724"/>
                  </a:lnTo>
                  <a:lnTo>
                    <a:pt x="8633" y="48304"/>
                  </a:lnTo>
                  <a:lnTo>
                    <a:pt x="6117" y="40731"/>
                  </a:lnTo>
                  <a:lnTo>
                    <a:pt x="1922" y="34018"/>
                  </a:lnTo>
                  <a:lnTo>
                    <a:pt x="364" y="27561"/>
                  </a:lnTo>
                  <a:lnTo>
                    <a:pt x="0" y="23302"/>
                  </a:lnTo>
                  <a:lnTo>
                    <a:pt x="1721" y="19058"/>
                  </a:lnTo>
                  <a:lnTo>
                    <a:pt x="5201" y="13955"/>
                  </a:lnTo>
                  <a:lnTo>
                    <a:pt x="12548" y="9700"/>
                  </a:lnTo>
                  <a:lnTo>
                    <a:pt x="41357" y="3272"/>
                  </a:lnTo>
                  <a:lnTo>
                    <a:pt x="68273" y="645"/>
                  </a:lnTo>
                  <a:lnTo>
                    <a:pt x="97768" y="84"/>
                  </a:lnTo>
                  <a:lnTo>
                    <a:pt x="124573" y="16"/>
                  </a:lnTo>
                  <a:lnTo>
                    <a:pt x="153852" y="1"/>
                  </a:lnTo>
                  <a:lnTo>
                    <a:pt x="162527" y="0"/>
                  </a:lnTo>
                  <a:lnTo>
                    <a:pt x="165404" y="705"/>
                  </a:lnTo>
                  <a:lnTo>
                    <a:pt x="167323" y="1881"/>
                  </a:lnTo>
                  <a:lnTo>
                    <a:pt x="168601" y="3370"/>
                  </a:lnTo>
                  <a:lnTo>
                    <a:pt x="171904" y="5025"/>
                  </a:lnTo>
                  <a:lnTo>
                    <a:pt x="173772" y="5466"/>
                  </a:lnTo>
                  <a:lnTo>
                    <a:pt x="175018" y="7877"/>
                  </a:lnTo>
                  <a:lnTo>
                    <a:pt x="177180" y="26045"/>
                  </a:lnTo>
                  <a:lnTo>
                    <a:pt x="170558" y="56746"/>
                  </a:lnTo>
                  <a:lnTo>
                    <a:pt x="164631" y="79843"/>
                  </a:lnTo>
                  <a:lnTo>
                    <a:pt x="156525" y="107147"/>
                  </a:lnTo>
                  <a:lnTo>
                    <a:pt x="144515" y="138286"/>
                  </a:lnTo>
                  <a:lnTo>
                    <a:pt x="131292" y="163092"/>
                  </a:lnTo>
                  <a:lnTo>
                    <a:pt x="116729" y="192926"/>
                  </a:lnTo>
                  <a:lnTo>
                    <a:pt x="109660" y="221265"/>
                  </a:lnTo>
                  <a:lnTo>
                    <a:pt x="107218" y="247389"/>
                  </a:lnTo>
                  <a:lnTo>
                    <a:pt x="105953" y="249592"/>
                  </a:lnTo>
                  <a:lnTo>
                    <a:pt x="102226" y="253129"/>
                  </a:lnTo>
                  <a:lnTo>
                    <a:pt x="101581" y="246999"/>
                  </a:lnTo>
                  <a:lnTo>
                    <a:pt x="100657" y="228628"/>
                  </a:lnTo>
                  <a:lnTo>
                    <a:pt x="94959" y="21589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g314a3168635_0_310"/>
            <p:cNvSpPr/>
            <p:nvPr/>
          </p:nvSpPr>
          <p:spPr>
            <a:xfrm>
              <a:off x="9169400" y="2667016"/>
              <a:ext cx="158751" cy="19035"/>
            </a:xfrm>
            <a:custGeom>
              <a:rect b="b" l="l" r="r" t="t"/>
              <a:pathLst>
                <a:path extrusionOk="0" h="19035" w="158751">
                  <a:moveTo>
                    <a:pt x="0" y="12684"/>
                  </a:moveTo>
                  <a:lnTo>
                    <a:pt x="0" y="12684"/>
                  </a:lnTo>
                  <a:lnTo>
                    <a:pt x="3373" y="12684"/>
                  </a:lnTo>
                  <a:lnTo>
                    <a:pt x="6907" y="10803"/>
                  </a:lnTo>
                  <a:lnTo>
                    <a:pt x="8837" y="9313"/>
                  </a:lnTo>
                  <a:lnTo>
                    <a:pt x="38875" y="3225"/>
                  </a:lnTo>
                  <a:lnTo>
                    <a:pt x="64359" y="624"/>
                  </a:lnTo>
                  <a:lnTo>
                    <a:pt x="95837" y="110"/>
                  </a:lnTo>
                  <a:lnTo>
                    <a:pt x="126816" y="0"/>
                  </a:lnTo>
                  <a:lnTo>
                    <a:pt x="136980" y="695"/>
                  </a:lnTo>
                  <a:lnTo>
                    <a:pt x="153461" y="5452"/>
                  </a:lnTo>
                  <a:lnTo>
                    <a:pt x="155225" y="7157"/>
                  </a:lnTo>
                  <a:lnTo>
                    <a:pt x="158750" y="1903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g314a3168635_0_310"/>
            <p:cNvSpPr/>
            <p:nvPr/>
          </p:nvSpPr>
          <p:spPr>
            <a:xfrm>
              <a:off x="8483894" y="2933961"/>
              <a:ext cx="156884" cy="188802"/>
            </a:xfrm>
            <a:custGeom>
              <a:rect b="b" l="l" r="r" t="t"/>
              <a:pathLst>
                <a:path extrusionOk="0" h="188802" w="156884">
                  <a:moveTo>
                    <a:pt x="31456" y="6089"/>
                  </a:moveTo>
                  <a:lnTo>
                    <a:pt x="31456" y="6089"/>
                  </a:lnTo>
                  <a:lnTo>
                    <a:pt x="28084" y="2718"/>
                  </a:lnTo>
                  <a:lnTo>
                    <a:pt x="24549" y="1064"/>
                  </a:lnTo>
                  <a:lnTo>
                    <a:pt x="16529" y="0"/>
                  </a:lnTo>
                  <a:lnTo>
                    <a:pt x="12357" y="1737"/>
                  </a:lnTo>
                  <a:lnTo>
                    <a:pt x="10257" y="3188"/>
                  </a:lnTo>
                  <a:lnTo>
                    <a:pt x="7923" y="6681"/>
                  </a:lnTo>
                  <a:lnTo>
                    <a:pt x="1194" y="32656"/>
                  </a:lnTo>
                  <a:lnTo>
                    <a:pt x="0" y="60491"/>
                  </a:lnTo>
                  <a:lnTo>
                    <a:pt x="3164" y="88217"/>
                  </a:lnTo>
                  <a:lnTo>
                    <a:pt x="11941" y="118774"/>
                  </a:lnTo>
                  <a:lnTo>
                    <a:pt x="23478" y="146800"/>
                  </a:lnTo>
                  <a:lnTo>
                    <a:pt x="45062" y="177561"/>
                  </a:lnTo>
                  <a:lnTo>
                    <a:pt x="59005" y="185385"/>
                  </a:lnTo>
                  <a:lnTo>
                    <a:pt x="76544" y="188801"/>
                  </a:lnTo>
                  <a:lnTo>
                    <a:pt x="91774" y="186442"/>
                  </a:lnTo>
                  <a:lnTo>
                    <a:pt x="121517" y="166437"/>
                  </a:lnTo>
                  <a:lnTo>
                    <a:pt x="136552" y="149214"/>
                  </a:lnTo>
                  <a:lnTo>
                    <a:pt x="153149" y="120004"/>
                  </a:lnTo>
                  <a:lnTo>
                    <a:pt x="156883" y="107967"/>
                  </a:lnTo>
                  <a:lnTo>
                    <a:pt x="155876" y="100522"/>
                  </a:lnTo>
                  <a:lnTo>
                    <a:pt x="149481" y="84244"/>
                  </a:lnTo>
                  <a:lnTo>
                    <a:pt x="131777" y="62363"/>
                  </a:lnTo>
                  <a:lnTo>
                    <a:pt x="100636" y="39693"/>
                  </a:lnTo>
                  <a:lnTo>
                    <a:pt x="86427" y="35135"/>
                  </a:lnTo>
                  <a:lnTo>
                    <a:pt x="72116" y="33815"/>
                  </a:lnTo>
                  <a:lnTo>
                    <a:pt x="56125" y="37038"/>
                  </a:lnTo>
                  <a:lnTo>
                    <a:pt x="33754" y="43108"/>
                  </a:lnTo>
                  <a:lnTo>
                    <a:pt x="18756" y="4418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g314a3168635_0_310"/>
            <p:cNvSpPr/>
            <p:nvPr/>
          </p:nvSpPr>
          <p:spPr>
            <a:xfrm>
              <a:off x="8655050" y="2895600"/>
              <a:ext cx="63501" cy="6351"/>
            </a:xfrm>
            <a:custGeom>
              <a:rect b="b" l="l" r="r" t="t"/>
              <a:pathLst>
                <a:path extrusionOk="0" h="6351" w="63501">
                  <a:moveTo>
                    <a:pt x="0" y="6350"/>
                  </a:moveTo>
                  <a:lnTo>
                    <a:pt x="0" y="6350"/>
                  </a:lnTo>
                  <a:lnTo>
                    <a:pt x="29527" y="6350"/>
                  </a:lnTo>
                  <a:lnTo>
                    <a:pt x="44967" y="5644"/>
                  </a:lnTo>
                  <a:lnTo>
                    <a:pt x="635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1118;g314a3168635_0_310"/>
            <p:cNvSpPr/>
            <p:nvPr/>
          </p:nvSpPr>
          <p:spPr>
            <a:xfrm>
              <a:off x="9362873" y="3232150"/>
              <a:ext cx="91019" cy="228143"/>
            </a:xfrm>
            <a:custGeom>
              <a:rect b="b" l="l" r="r" t="t"/>
              <a:pathLst>
                <a:path extrusionOk="0" h="228143" w="91019">
                  <a:moveTo>
                    <a:pt x="66877" y="0"/>
                  </a:moveTo>
                  <a:lnTo>
                    <a:pt x="66877" y="0"/>
                  </a:lnTo>
                  <a:lnTo>
                    <a:pt x="63506" y="3371"/>
                  </a:lnTo>
                  <a:lnTo>
                    <a:pt x="36937" y="18418"/>
                  </a:lnTo>
                  <a:lnTo>
                    <a:pt x="22493" y="33444"/>
                  </a:lnTo>
                  <a:lnTo>
                    <a:pt x="8176" y="63723"/>
                  </a:lnTo>
                  <a:lnTo>
                    <a:pt x="2127" y="95279"/>
                  </a:lnTo>
                  <a:lnTo>
                    <a:pt x="0" y="108669"/>
                  </a:lnTo>
                  <a:lnTo>
                    <a:pt x="2062" y="132779"/>
                  </a:lnTo>
                  <a:lnTo>
                    <a:pt x="4398" y="161246"/>
                  </a:lnTo>
                  <a:lnTo>
                    <a:pt x="13352" y="190862"/>
                  </a:lnTo>
                  <a:lnTo>
                    <a:pt x="14260" y="194975"/>
                  </a:lnTo>
                  <a:lnTo>
                    <a:pt x="19032" y="201426"/>
                  </a:lnTo>
                  <a:lnTo>
                    <a:pt x="43619" y="220770"/>
                  </a:lnTo>
                  <a:lnTo>
                    <a:pt x="60558" y="227053"/>
                  </a:lnTo>
                  <a:lnTo>
                    <a:pt x="68377" y="228142"/>
                  </a:lnTo>
                  <a:lnTo>
                    <a:pt x="72953" y="226515"/>
                  </a:lnTo>
                  <a:lnTo>
                    <a:pt x="88027" y="213661"/>
                  </a:lnTo>
                  <a:lnTo>
                    <a:pt x="90389" y="209496"/>
                  </a:lnTo>
                  <a:lnTo>
                    <a:pt x="91018" y="207397"/>
                  </a:lnTo>
                  <a:lnTo>
                    <a:pt x="89836" y="201302"/>
                  </a:lnTo>
                  <a:lnTo>
                    <a:pt x="86253" y="193890"/>
                  </a:lnTo>
                  <a:lnTo>
                    <a:pt x="71851" y="176827"/>
                  </a:lnTo>
                  <a:lnTo>
                    <a:pt x="61609" y="169672"/>
                  </a:lnTo>
                  <a:lnTo>
                    <a:pt x="53008" y="166455"/>
                  </a:lnTo>
                  <a:lnTo>
                    <a:pt x="22554" y="165116"/>
                  </a:lnTo>
                  <a:lnTo>
                    <a:pt x="20394" y="165110"/>
                  </a:lnTo>
                  <a:lnTo>
                    <a:pt x="16115" y="166986"/>
                  </a:lnTo>
                  <a:lnTo>
                    <a:pt x="9727" y="171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1119;g314a3168635_0_310"/>
            <p:cNvSpPr/>
            <p:nvPr/>
          </p:nvSpPr>
          <p:spPr>
            <a:xfrm>
              <a:off x="9105900" y="3277430"/>
              <a:ext cx="161722" cy="226200"/>
            </a:xfrm>
            <a:custGeom>
              <a:rect b="b" l="l" r="r" t="t"/>
              <a:pathLst>
                <a:path extrusionOk="0" h="226200" w="161722">
                  <a:moveTo>
                    <a:pt x="0" y="24570"/>
                  </a:moveTo>
                  <a:lnTo>
                    <a:pt x="0" y="24570"/>
                  </a:lnTo>
                  <a:lnTo>
                    <a:pt x="0" y="15732"/>
                  </a:lnTo>
                  <a:lnTo>
                    <a:pt x="1882" y="11705"/>
                  </a:lnTo>
                  <a:lnTo>
                    <a:pt x="3371" y="9643"/>
                  </a:lnTo>
                  <a:lnTo>
                    <a:pt x="15581" y="3371"/>
                  </a:lnTo>
                  <a:lnTo>
                    <a:pt x="34305" y="0"/>
                  </a:lnTo>
                  <a:lnTo>
                    <a:pt x="51557" y="121"/>
                  </a:lnTo>
                  <a:lnTo>
                    <a:pt x="75908" y="4670"/>
                  </a:lnTo>
                  <a:lnTo>
                    <a:pt x="83360" y="8905"/>
                  </a:lnTo>
                  <a:lnTo>
                    <a:pt x="90671" y="15491"/>
                  </a:lnTo>
                  <a:lnTo>
                    <a:pt x="98754" y="27838"/>
                  </a:lnTo>
                  <a:lnTo>
                    <a:pt x="106600" y="50008"/>
                  </a:lnTo>
                  <a:lnTo>
                    <a:pt x="104179" y="64563"/>
                  </a:lnTo>
                  <a:lnTo>
                    <a:pt x="90007" y="92788"/>
                  </a:lnTo>
                  <a:lnTo>
                    <a:pt x="77519" y="111749"/>
                  </a:lnTo>
                  <a:lnTo>
                    <a:pt x="77785" y="113028"/>
                  </a:lnTo>
                  <a:lnTo>
                    <a:pt x="79962" y="116331"/>
                  </a:lnTo>
                  <a:lnTo>
                    <a:pt x="83282" y="118269"/>
                  </a:lnTo>
                  <a:lnTo>
                    <a:pt x="92880" y="119361"/>
                  </a:lnTo>
                  <a:lnTo>
                    <a:pt x="120468" y="120465"/>
                  </a:lnTo>
                  <a:lnTo>
                    <a:pt x="147002" y="128650"/>
                  </a:lnTo>
                  <a:lnTo>
                    <a:pt x="153529" y="132682"/>
                  </a:lnTo>
                  <a:lnTo>
                    <a:pt x="161090" y="144389"/>
                  </a:lnTo>
                  <a:lnTo>
                    <a:pt x="161721" y="147488"/>
                  </a:lnTo>
                  <a:lnTo>
                    <a:pt x="161437" y="150260"/>
                  </a:lnTo>
                  <a:lnTo>
                    <a:pt x="160541" y="152813"/>
                  </a:lnTo>
                  <a:lnTo>
                    <a:pt x="141557" y="179989"/>
                  </a:lnTo>
                  <a:lnTo>
                    <a:pt x="130529" y="195503"/>
                  </a:lnTo>
                  <a:lnTo>
                    <a:pt x="101408" y="216901"/>
                  </a:lnTo>
                  <a:lnTo>
                    <a:pt x="87354" y="224235"/>
                  </a:lnTo>
                  <a:lnTo>
                    <a:pt x="78570" y="226199"/>
                  </a:lnTo>
                  <a:lnTo>
                    <a:pt x="75664" y="226017"/>
                  </a:lnTo>
                  <a:lnTo>
                    <a:pt x="73726" y="225190"/>
                  </a:lnTo>
                  <a:lnTo>
                    <a:pt x="72434" y="223933"/>
                  </a:lnTo>
                  <a:lnTo>
                    <a:pt x="69850" y="21507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1120;g314a3168635_0_310"/>
            <p:cNvSpPr/>
            <p:nvPr/>
          </p:nvSpPr>
          <p:spPr>
            <a:xfrm>
              <a:off x="8966200" y="3435350"/>
              <a:ext cx="12701" cy="6351"/>
            </a:xfrm>
            <a:custGeom>
              <a:rect b="b" l="l" r="r" t="t"/>
              <a:pathLst>
                <a:path extrusionOk="0" h="6351" w="127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706" y="4364"/>
                  </a:lnTo>
                  <a:lnTo>
                    <a:pt x="1882" y="5026"/>
                  </a:lnTo>
                  <a:lnTo>
                    <a:pt x="1270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g314a3168635_0_310"/>
            <p:cNvSpPr/>
            <p:nvPr/>
          </p:nvSpPr>
          <p:spPr>
            <a:xfrm>
              <a:off x="8940800" y="3352800"/>
              <a:ext cx="12701" cy="6351"/>
            </a:xfrm>
            <a:custGeom>
              <a:rect b="b" l="l" r="r" t="t"/>
              <a:pathLst>
                <a:path extrusionOk="0" h="6351" w="12701">
                  <a:moveTo>
                    <a:pt x="0" y="0"/>
                  </a:moveTo>
                  <a:lnTo>
                    <a:pt x="0" y="0"/>
                  </a:lnTo>
                  <a:lnTo>
                    <a:pt x="3373" y="3371"/>
                  </a:lnTo>
                  <a:lnTo>
                    <a:pt x="6907" y="5026"/>
                  </a:lnTo>
                  <a:lnTo>
                    <a:pt x="1270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g314a3168635_0_310"/>
            <p:cNvSpPr/>
            <p:nvPr/>
          </p:nvSpPr>
          <p:spPr>
            <a:xfrm>
              <a:off x="8735813" y="3270250"/>
              <a:ext cx="109047" cy="240448"/>
            </a:xfrm>
            <a:custGeom>
              <a:rect b="b" l="l" r="r" t="t"/>
              <a:pathLst>
                <a:path extrusionOk="0" h="240448" w="109047">
                  <a:moveTo>
                    <a:pt x="39887" y="0"/>
                  </a:moveTo>
                  <a:lnTo>
                    <a:pt x="39887" y="0"/>
                  </a:lnTo>
                  <a:lnTo>
                    <a:pt x="34817" y="5775"/>
                  </a:lnTo>
                  <a:lnTo>
                    <a:pt x="17811" y="34319"/>
                  </a:lnTo>
                  <a:lnTo>
                    <a:pt x="7163" y="59871"/>
                  </a:lnTo>
                  <a:lnTo>
                    <a:pt x="3378" y="82886"/>
                  </a:lnTo>
                  <a:lnTo>
                    <a:pt x="2258" y="112831"/>
                  </a:lnTo>
                  <a:lnTo>
                    <a:pt x="1996" y="138577"/>
                  </a:lnTo>
                  <a:lnTo>
                    <a:pt x="5642" y="162720"/>
                  </a:lnTo>
                  <a:lnTo>
                    <a:pt x="11867" y="190500"/>
                  </a:lnTo>
                  <a:lnTo>
                    <a:pt x="14734" y="203200"/>
                  </a:lnTo>
                  <a:lnTo>
                    <a:pt x="24281" y="221545"/>
                  </a:lnTo>
                  <a:lnTo>
                    <a:pt x="32009" y="231579"/>
                  </a:lnTo>
                  <a:lnTo>
                    <a:pt x="42030" y="236980"/>
                  </a:lnTo>
                  <a:lnTo>
                    <a:pt x="62341" y="240447"/>
                  </a:lnTo>
                  <a:lnTo>
                    <a:pt x="73149" y="237158"/>
                  </a:lnTo>
                  <a:lnTo>
                    <a:pt x="83598" y="230992"/>
                  </a:lnTo>
                  <a:lnTo>
                    <a:pt x="101868" y="211424"/>
                  </a:lnTo>
                  <a:lnTo>
                    <a:pt x="106240" y="199329"/>
                  </a:lnTo>
                  <a:lnTo>
                    <a:pt x="109046" y="175311"/>
                  </a:lnTo>
                  <a:lnTo>
                    <a:pt x="106161" y="161383"/>
                  </a:lnTo>
                  <a:lnTo>
                    <a:pt x="100838" y="151690"/>
                  </a:lnTo>
                  <a:lnTo>
                    <a:pt x="91422" y="144350"/>
                  </a:lnTo>
                  <a:lnTo>
                    <a:pt x="63911" y="131270"/>
                  </a:lnTo>
                  <a:lnTo>
                    <a:pt x="43274" y="127843"/>
                  </a:lnTo>
                  <a:lnTo>
                    <a:pt x="22859" y="127955"/>
                  </a:lnTo>
                  <a:lnTo>
                    <a:pt x="7952" y="132143"/>
                  </a:lnTo>
                  <a:lnTo>
                    <a:pt x="1470" y="135871"/>
                  </a:lnTo>
                  <a:lnTo>
                    <a:pt x="163" y="137147"/>
                  </a:lnTo>
                  <a:lnTo>
                    <a:pt x="0" y="137998"/>
                  </a:lnTo>
                  <a:lnTo>
                    <a:pt x="596" y="138566"/>
                  </a:lnTo>
                  <a:lnTo>
                    <a:pt x="3140" y="139196"/>
                  </a:lnTo>
                  <a:lnTo>
                    <a:pt x="20837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g314a3168635_0_310"/>
            <p:cNvSpPr/>
            <p:nvPr/>
          </p:nvSpPr>
          <p:spPr>
            <a:xfrm>
              <a:off x="8548709" y="3295989"/>
              <a:ext cx="142462" cy="202034"/>
            </a:xfrm>
            <a:custGeom>
              <a:rect b="b" l="l" r="r" t="t"/>
              <a:pathLst>
                <a:path extrusionOk="0" h="202034" w="142462">
                  <a:moveTo>
                    <a:pt x="68241" y="12361"/>
                  </a:moveTo>
                  <a:lnTo>
                    <a:pt x="68241" y="12361"/>
                  </a:lnTo>
                  <a:lnTo>
                    <a:pt x="68241" y="8990"/>
                  </a:lnTo>
                  <a:lnTo>
                    <a:pt x="66359" y="5454"/>
                  </a:lnTo>
                  <a:lnTo>
                    <a:pt x="64869" y="3523"/>
                  </a:lnTo>
                  <a:lnTo>
                    <a:pt x="59452" y="1377"/>
                  </a:lnTo>
                  <a:lnTo>
                    <a:pt x="47847" y="0"/>
                  </a:lnTo>
                  <a:lnTo>
                    <a:pt x="37582" y="3132"/>
                  </a:lnTo>
                  <a:lnTo>
                    <a:pt x="28974" y="8529"/>
                  </a:lnTo>
                  <a:lnTo>
                    <a:pt x="15685" y="34460"/>
                  </a:lnTo>
                  <a:lnTo>
                    <a:pt x="7983" y="55833"/>
                  </a:lnTo>
                  <a:lnTo>
                    <a:pt x="3820" y="79334"/>
                  </a:lnTo>
                  <a:lnTo>
                    <a:pt x="0" y="106758"/>
                  </a:lnTo>
                  <a:lnTo>
                    <a:pt x="750" y="130877"/>
                  </a:lnTo>
                  <a:lnTo>
                    <a:pt x="7325" y="161360"/>
                  </a:lnTo>
                  <a:lnTo>
                    <a:pt x="16717" y="182803"/>
                  </a:lnTo>
                  <a:lnTo>
                    <a:pt x="26292" y="192300"/>
                  </a:lnTo>
                  <a:lnTo>
                    <a:pt x="39819" y="199732"/>
                  </a:lnTo>
                  <a:lnTo>
                    <a:pt x="47142" y="201470"/>
                  </a:lnTo>
                  <a:lnTo>
                    <a:pt x="76954" y="202033"/>
                  </a:lnTo>
                  <a:lnTo>
                    <a:pt x="92930" y="197755"/>
                  </a:lnTo>
                  <a:lnTo>
                    <a:pt x="99910" y="194007"/>
                  </a:lnTo>
                  <a:lnTo>
                    <a:pt x="123452" y="167355"/>
                  </a:lnTo>
                  <a:lnTo>
                    <a:pt x="128058" y="158623"/>
                  </a:lnTo>
                  <a:lnTo>
                    <a:pt x="131515" y="150039"/>
                  </a:lnTo>
                  <a:lnTo>
                    <a:pt x="139985" y="136567"/>
                  </a:lnTo>
                  <a:lnTo>
                    <a:pt x="142461" y="125419"/>
                  </a:lnTo>
                  <a:lnTo>
                    <a:pt x="138980" y="96652"/>
                  </a:lnTo>
                  <a:lnTo>
                    <a:pt x="129617" y="69855"/>
                  </a:lnTo>
                  <a:lnTo>
                    <a:pt x="109589" y="38512"/>
                  </a:lnTo>
                  <a:lnTo>
                    <a:pt x="93428" y="25205"/>
                  </a:lnTo>
                  <a:lnTo>
                    <a:pt x="76848" y="19994"/>
                  </a:lnTo>
                  <a:lnTo>
                    <a:pt x="73979" y="19566"/>
                  </a:lnTo>
                  <a:lnTo>
                    <a:pt x="59828" y="22336"/>
                  </a:lnTo>
                  <a:lnTo>
                    <a:pt x="48972" y="27624"/>
                  </a:lnTo>
                  <a:lnTo>
                    <a:pt x="38982" y="35027"/>
                  </a:lnTo>
                  <a:lnTo>
                    <a:pt x="30141" y="3776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g314a3168635_0_310"/>
            <p:cNvSpPr/>
            <p:nvPr/>
          </p:nvSpPr>
          <p:spPr>
            <a:xfrm>
              <a:off x="9347200" y="2870200"/>
              <a:ext cx="113827" cy="239588"/>
            </a:xfrm>
            <a:custGeom>
              <a:rect b="b" l="l" r="r" t="t"/>
              <a:pathLst>
                <a:path extrusionOk="0" h="239588" w="113827">
                  <a:moveTo>
                    <a:pt x="44450" y="0"/>
                  </a:moveTo>
                  <a:lnTo>
                    <a:pt x="44450" y="0"/>
                  </a:lnTo>
                  <a:lnTo>
                    <a:pt x="25351" y="20981"/>
                  </a:lnTo>
                  <a:lnTo>
                    <a:pt x="12696" y="51527"/>
                  </a:lnTo>
                  <a:lnTo>
                    <a:pt x="8230" y="70065"/>
                  </a:lnTo>
                  <a:lnTo>
                    <a:pt x="6906" y="94608"/>
                  </a:lnTo>
                  <a:lnTo>
                    <a:pt x="7303" y="116131"/>
                  </a:lnTo>
                  <a:lnTo>
                    <a:pt x="10787" y="145966"/>
                  </a:lnTo>
                  <a:lnTo>
                    <a:pt x="14204" y="171642"/>
                  </a:lnTo>
                  <a:lnTo>
                    <a:pt x="24188" y="198861"/>
                  </a:lnTo>
                  <a:lnTo>
                    <a:pt x="42732" y="225494"/>
                  </a:lnTo>
                  <a:lnTo>
                    <a:pt x="55151" y="235519"/>
                  </a:lnTo>
                  <a:lnTo>
                    <a:pt x="63553" y="238731"/>
                  </a:lnTo>
                  <a:lnTo>
                    <a:pt x="67767" y="239587"/>
                  </a:lnTo>
                  <a:lnTo>
                    <a:pt x="74334" y="238657"/>
                  </a:lnTo>
                  <a:lnTo>
                    <a:pt x="91607" y="229664"/>
                  </a:lnTo>
                  <a:lnTo>
                    <a:pt x="99746" y="222958"/>
                  </a:lnTo>
                  <a:lnTo>
                    <a:pt x="108890" y="207878"/>
                  </a:lnTo>
                  <a:lnTo>
                    <a:pt x="113231" y="189595"/>
                  </a:lnTo>
                  <a:lnTo>
                    <a:pt x="113826" y="183512"/>
                  </a:lnTo>
                  <a:lnTo>
                    <a:pt x="110788" y="172751"/>
                  </a:lnTo>
                  <a:lnTo>
                    <a:pt x="105449" y="166619"/>
                  </a:lnTo>
                  <a:lnTo>
                    <a:pt x="90522" y="156933"/>
                  </a:lnTo>
                  <a:lnTo>
                    <a:pt x="69623" y="153295"/>
                  </a:lnTo>
                  <a:lnTo>
                    <a:pt x="38135" y="153184"/>
                  </a:lnTo>
                  <a:lnTo>
                    <a:pt x="15100" y="161248"/>
                  </a:lnTo>
                  <a:lnTo>
                    <a:pt x="0" y="171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g314a3168635_0_310"/>
            <p:cNvSpPr/>
            <p:nvPr/>
          </p:nvSpPr>
          <p:spPr>
            <a:xfrm>
              <a:off x="9163050" y="2914650"/>
              <a:ext cx="50801" cy="221562"/>
            </a:xfrm>
            <a:custGeom>
              <a:rect b="b" l="l" r="r" t="t"/>
              <a:pathLst>
                <a:path extrusionOk="0" h="221562" w="50801">
                  <a:moveTo>
                    <a:pt x="0" y="0"/>
                  </a:moveTo>
                  <a:lnTo>
                    <a:pt x="0" y="0"/>
                  </a:lnTo>
                  <a:lnTo>
                    <a:pt x="8837" y="26515"/>
                  </a:lnTo>
                  <a:lnTo>
                    <a:pt x="14073" y="57297"/>
                  </a:lnTo>
                  <a:lnTo>
                    <a:pt x="18067" y="82579"/>
                  </a:lnTo>
                  <a:lnTo>
                    <a:pt x="22130" y="108351"/>
                  </a:lnTo>
                  <a:lnTo>
                    <a:pt x="24430" y="134958"/>
                  </a:lnTo>
                  <a:lnTo>
                    <a:pt x="25914" y="160505"/>
                  </a:lnTo>
                  <a:lnTo>
                    <a:pt x="32270" y="191265"/>
                  </a:lnTo>
                  <a:lnTo>
                    <a:pt x="38037" y="217020"/>
                  </a:lnTo>
                  <a:lnTo>
                    <a:pt x="39470" y="218763"/>
                  </a:lnTo>
                  <a:lnTo>
                    <a:pt x="43466" y="221561"/>
                  </a:lnTo>
                  <a:lnTo>
                    <a:pt x="45893" y="220063"/>
                  </a:lnTo>
                  <a:lnTo>
                    <a:pt x="50800" y="215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g314a3168635_0_310"/>
            <p:cNvSpPr/>
            <p:nvPr/>
          </p:nvSpPr>
          <p:spPr>
            <a:xfrm>
              <a:off x="9084215" y="2895600"/>
              <a:ext cx="179745" cy="133030"/>
            </a:xfrm>
            <a:custGeom>
              <a:rect b="b" l="l" r="r" t="t"/>
              <a:pathLst>
                <a:path extrusionOk="0" h="133030" w="179745">
                  <a:moveTo>
                    <a:pt x="53435" y="0"/>
                  </a:moveTo>
                  <a:lnTo>
                    <a:pt x="53435" y="0"/>
                  </a:lnTo>
                  <a:lnTo>
                    <a:pt x="48365" y="5775"/>
                  </a:lnTo>
                  <a:lnTo>
                    <a:pt x="29310" y="36991"/>
                  </a:lnTo>
                  <a:lnTo>
                    <a:pt x="13255" y="68554"/>
                  </a:lnTo>
                  <a:lnTo>
                    <a:pt x="3060" y="96875"/>
                  </a:lnTo>
                  <a:lnTo>
                    <a:pt x="0" y="110789"/>
                  </a:lnTo>
                  <a:lnTo>
                    <a:pt x="994" y="119325"/>
                  </a:lnTo>
                  <a:lnTo>
                    <a:pt x="2247" y="121883"/>
                  </a:lnTo>
                  <a:lnTo>
                    <a:pt x="3786" y="123589"/>
                  </a:lnTo>
                  <a:lnTo>
                    <a:pt x="14076" y="130915"/>
                  </a:lnTo>
                  <a:lnTo>
                    <a:pt x="39404" y="133029"/>
                  </a:lnTo>
                  <a:lnTo>
                    <a:pt x="69164" y="131426"/>
                  </a:lnTo>
                  <a:lnTo>
                    <a:pt x="100600" y="124503"/>
                  </a:lnTo>
                  <a:lnTo>
                    <a:pt x="128950" y="121792"/>
                  </a:lnTo>
                  <a:lnTo>
                    <a:pt x="158020" y="115775"/>
                  </a:lnTo>
                  <a:lnTo>
                    <a:pt x="161258" y="115283"/>
                  </a:lnTo>
                  <a:lnTo>
                    <a:pt x="179744" y="120414"/>
                  </a:lnTo>
                  <a:lnTo>
                    <a:pt x="174085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g314a3168635_0_310"/>
            <p:cNvSpPr/>
            <p:nvPr/>
          </p:nvSpPr>
          <p:spPr>
            <a:xfrm>
              <a:off x="8953500" y="306070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g314a3168635_0_310"/>
            <p:cNvSpPr/>
            <p:nvPr/>
          </p:nvSpPr>
          <p:spPr>
            <a:xfrm>
              <a:off x="8940800" y="2978150"/>
              <a:ext cx="12701" cy="6351"/>
            </a:xfrm>
            <a:custGeom>
              <a:rect b="b" l="l" r="r" t="t"/>
              <a:pathLst>
                <a:path extrusionOk="0" h="6351" w="12701">
                  <a:moveTo>
                    <a:pt x="0" y="0"/>
                  </a:moveTo>
                  <a:lnTo>
                    <a:pt x="0" y="0"/>
                  </a:lnTo>
                  <a:lnTo>
                    <a:pt x="3373" y="0"/>
                  </a:lnTo>
                  <a:lnTo>
                    <a:pt x="6907" y="1881"/>
                  </a:lnTo>
                  <a:lnTo>
                    <a:pt x="1270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g314a3168635_0_310"/>
            <p:cNvSpPr/>
            <p:nvPr/>
          </p:nvSpPr>
          <p:spPr>
            <a:xfrm>
              <a:off x="8651570" y="2901950"/>
              <a:ext cx="167681" cy="259948"/>
            </a:xfrm>
            <a:custGeom>
              <a:rect b="b" l="l" r="r" t="t"/>
              <a:pathLst>
                <a:path extrusionOk="0" h="259948" w="167681">
                  <a:moveTo>
                    <a:pt x="16180" y="0"/>
                  </a:moveTo>
                  <a:lnTo>
                    <a:pt x="16180" y="0"/>
                  </a:lnTo>
                  <a:lnTo>
                    <a:pt x="11816" y="10139"/>
                  </a:lnTo>
                  <a:lnTo>
                    <a:pt x="8065" y="40080"/>
                  </a:lnTo>
                  <a:lnTo>
                    <a:pt x="0" y="71679"/>
                  </a:lnTo>
                  <a:lnTo>
                    <a:pt x="2883" y="80979"/>
                  </a:lnTo>
                  <a:lnTo>
                    <a:pt x="3788" y="81503"/>
                  </a:lnTo>
                  <a:lnTo>
                    <a:pt x="9137" y="82240"/>
                  </a:lnTo>
                  <a:lnTo>
                    <a:pt x="20052" y="81752"/>
                  </a:lnTo>
                  <a:lnTo>
                    <a:pt x="51667" y="76780"/>
                  </a:lnTo>
                  <a:lnTo>
                    <a:pt x="76397" y="77078"/>
                  </a:lnTo>
                  <a:lnTo>
                    <a:pt x="107626" y="85061"/>
                  </a:lnTo>
                  <a:lnTo>
                    <a:pt x="136662" y="102869"/>
                  </a:lnTo>
                  <a:lnTo>
                    <a:pt x="147990" y="113186"/>
                  </a:lnTo>
                  <a:lnTo>
                    <a:pt x="164025" y="143139"/>
                  </a:lnTo>
                  <a:lnTo>
                    <a:pt x="167680" y="166485"/>
                  </a:lnTo>
                  <a:lnTo>
                    <a:pt x="166519" y="195660"/>
                  </a:lnTo>
                  <a:lnTo>
                    <a:pt x="161620" y="211785"/>
                  </a:lnTo>
                  <a:lnTo>
                    <a:pt x="150156" y="231011"/>
                  </a:lnTo>
                  <a:lnTo>
                    <a:pt x="119162" y="255756"/>
                  </a:lnTo>
                  <a:lnTo>
                    <a:pt x="103608" y="258989"/>
                  </a:lnTo>
                  <a:lnTo>
                    <a:pt x="78851" y="259947"/>
                  </a:lnTo>
                  <a:lnTo>
                    <a:pt x="54795" y="259565"/>
                  </a:lnTo>
                  <a:lnTo>
                    <a:pt x="47926" y="256944"/>
                  </a:lnTo>
                  <a:lnTo>
                    <a:pt x="45810" y="255257"/>
                  </a:lnTo>
                  <a:lnTo>
                    <a:pt x="43460" y="251501"/>
                  </a:lnTo>
                  <a:lnTo>
                    <a:pt x="41580" y="241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g314a3168635_0_310"/>
            <p:cNvSpPr/>
            <p:nvPr/>
          </p:nvSpPr>
          <p:spPr>
            <a:xfrm>
              <a:off x="8763155" y="3633685"/>
              <a:ext cx="157220" cy="256118"/>
            </a:xfrm>
            <a:custGeom>
              <a:rect b="b" l="l" r="r" t="t"/>
              <a:pathLst>
                <a:path extrusionOk="0" h="256118" w="157220">
                  <a:moveTo>
                    <a:pt x="12545" y="55665"/>
                  </a:moveTo>
                  <a:lnTo>
                    <a:pt x="12545" y="55665"/>
                  </a:lnTo>
                  <a:lnTo>
                    <a:pt x="5804" y="52294"/>
                  </a:lnTo>
                  <a:lnTo>
                    <a:pt x="3818" y="50596"/>
                  </a:lnTo>
                  <a:lnTo>
                    <a:pt x="1610" y="46827"/>
                  </a:lnTo>
                  <a:lnTo>
                    <a:pt x="0" y="28998"/>
                  </a:lnTo>
                  <a:lnTo>
                    <a:pt x="1359" y="27304"/>
                  </a:lnTo>
                  <a:lnTo>
                    <a:pt x="17152" y="19849"/>
                  </a:lnTo>
                  <a:lnTo>
                    <a:pt x="45350" y="13401"/>
                  </a:lnTo>
                  <a:lnTo>
                    <a:pt x="76184" y="8132"/>
                  </a:lnTo>
                  <a:lnTo>
                    <a:pt x="107813" y="269"/>
                  </a:lnTo>
                  <a:lnTo>
                    <a:pt x="119797" y="0"/>
                  </a:lnTo>
                  <a:lnTo>
                    <a:pt x="133772" y="3815"/>
                  </a:lnTo>
                  <a:lnTo>
                    <a:pt x="145173" y="11426"/>
                  </a:lnTo>
                  <a:lnTo>
                    <a:pt x="147531" y="13472"/>
                  </a:lnTo>
                  <a:lnTo>
                    <a:pt x="150150" y="19509"/>
                  </a:lnTo>
                  <a:lnTo>
                    <a:pt x="155202" y="44995"/>
                  </a:lnTo>
                  <a:lnTo>
                    <a:pt x="157219" y="75273"/>
                  </a:lnTo>
                  <a:lnTo>
                    <a:pt x="154033" y="102946"/>
                  </a:lnTo>
                  <a:lnTo>
                    <a:pt x="152598" y="134175"/>
                  </a:lnTo>
                  <a:lnTo>
                    <a:pt x="148943" y="161092"/>
                  </a:lnTo>
                  <a:lnTo>
                    <a:pt x="146798" y="188660"/>
                  </a:lnTo>
                  <a:lnTo>
                    <a:pt x="146164" y="215799"/>
                  </a:lnTo>
                  <a:lnTo>
                    <a:pt x="145930" y="244954"/>
                  </a:lnTo>
                  <a:lnTo>
                    <a:pt x="145919" y="249591"/>
                  </a:lnTo>
                  <a:lnTo>
                    <a:pt x="145206" y="252682"/>
                  </a:lnTo>
                  <a:lnTo>
                    <a:pt x="144025" y="254743"/>
                  </a:lnTo>
                  <a:lnTo>
                    <a:pt x="142531" y="256117"/>
                  </a:lnTo>
                  <a:lnTo>
                    <a:pt x="141536" y="255622"/>
                  </a:lnTo>
                  <a:lnTo>
                    <a:pt x="140429" y="251309"/>
                  </a:lnTo>
                  <a:lnTo>
                    <a:pt x="138309" y="236336"/>
                  </a:lnTo>
                  <a:lnTo>
                    <a:pt x="126845" y="21441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g314a3168635_0_310"/>
            <p:cNvSpPr/>
            <p:nvPr/>
          </p:nvSpPr>
          <p:spPr>
            <a:xfrm>
              <a:off x="8807450" y="3759200"/>
              <a:ext cx="190501" cy="19051"/>
            </a:xfrm>
            <a:custGeom>
              <a:rect b="b" l="l" r="r" t="t"/>
              <a:pathLst>
                <a:path extrusionOk="0" h="19051" w="190501">
                  <a:moveTo>
                    <a:pt x="0" y="19050"/>
                  </a:moveTo>
                  <a:lnTo>
                    <a:pt x="0" y="19050"/>
                  </a:lnTo>
                  <a:lnTo>
                    <a:pt x="21558" y="17639"/>
                  </a:lnTo>
                  <a:lnTo>
                    <a:pt x="37656" y="15287"/>
                  </a:lnTo>
                  <a:lnTo>
                    <a:pt x="56853" y="12308"/>
                  </a:lnTo>
                  <a:lnTo>
                    <a:pt x="83873" y="8115"/>
                  </a:lnTo>
                  <a:lnTo>
                    <a:pt x="108734" y="3502"/>
                  </a:lnTo>
                  <a:lnTo>
                    <a:pt x="138602" y="692"/>
                  </a:lnTo>
                  <a:lnTo>
                    <a:pt x="168271" y="60"/>
                  </a:lnTo>
                  <a:lnTo>
                    <a:pt x="1905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g314a3168635_0_310"/>
            <p:cNvSpPr/>
            <p:nvPr/>
          </p:nvSpPr>
          <p:spPr>
            <a:xfrm>
              <a:off x="9061450" y="3810000"/>
              <a:ext cx="6351" cy="19051"/>
            </a:xfrm>
            <a:custGeom>
              <a:rect b="b" l="l" r="r" t="t"/>
              <a:pathLst>
                <a:path extrusionOk="0" h="19051" w="6351">
                  <a:moveTo>
                    <a:pt x="6350" y="0"/>
                  </a:moveTo>
                  <a:lnTo>
                    <a:pt x="6350" y="0"/>
                  </a:lnTo>
                  <a:lnTo>
                    <a:pt x="1324" y="11933"/>
                  </a:lnTo>
                  <a:lnTo>
                    <a:pt x="0" y="19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g314a3168635_0_310"/>
            <p:cNvSpPr/>
            <p:nvPr/>
          </p:nvSpPr>
          <p:spPr>
            <a:xfrm>
              <a:off x="9061450" y="370840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4" name="Google Shape;1134;g314a3168635_0_310"/>
          <p:cNvSpPr/>
          <p:nvPr/>
        </p:nvSpPr>
        <p:spPr>
          <a:xfrm>
            <a:off x="8617021" y="3670300"/>
            <a:ext cx="138547" cy="233449"/>
          </a:xfrm>
          <a:custGeom>
            <a:rect b="b" l="l" r="r" t="t"/>
            <a:pathLst>
              <a:path extrusionOk="0" h="233449" w="138547">
                <a:moveTo>
                  <a:pt x="18979" y="0"/>
                </a:moveTo>
                <a:lnTo>
                  <a:pt x="18979" y="0"/>
                </a:lnTo>
                <a:lnTo>
                  <a:pt x="15607" y="3371"/>
                </a:lnTo>
                <a:lnTo>
                  <a:pt x="8148" y="29698"/>
                </a:lnTo>
                <a:lnTo>
                  <a:pt x="1761" y="56745"/>
                </a:lnTo>
                <a:lnTo>
                  <a:pt x="291" y="85841"/>
                </a:lnTo>
                <a:lnTo>
                  <a:pt x="0" y="115812"/>
                </a:lnTo>
                <a:lnTo>
                  <a:pt x="655" y="146969"/>
                </a:lnTo>
                <a:lnTo>
                  <a:pt x="5711" y="175407"/>
                </a:lnTo>
                <a:lnTo>
                  <a:pt x="15832" y="203745"/>
                </a:lnTo>
                <a:lnTo>
                  <a:pt x="27061" y="220609"/>
                </a:lnTo>
                <a:lnTo>
                  <a:pt x="32684" y="225048"/>
                </a:lnTo>
                <a:lnTo>
                  <a:pt x="52182" y="232263"/>
                </a:lnTo>
                <a:lnTo>
                  <a:pt x="70209" y="233448"/>
                </a:lnTo>
                <a:lnTo>
                  <a:pt x="82669" y="231225"/>
                </a:lnTo>
                <a:lnTo>
                  <a:pt x="93383" y="224122"/>
                </a:lnTo>
                <a:lnTo>
                  <a:pt x="119240" y="194823"/>
                </a:lnTo>
                <a:lnTo>
                  <a:pt x="134138" y="165980"/>
                </a:lnTo>
                <a:lnTo>
                  <a:pt x="138546" y="136869"/>
                </a:lnTo>
                <a:lnTo>
                  <a:pt x="137425" y="117930"/>
                </a:lnTo>
                <a:lnTo>
                  <a:pt x="130727" y="86246"/>
                </a:lnTo>
                <a:lnTo>
                  <a:pt x="117540" y="58586"/>
                </a:lnTo>
                <a:lnTo>
                  <a:pt x="105489" y="44091"/>
                </a:lnTo>
                <a:lnTo>
                  <a:pt x="84559" y="30144"/>
                </a:lnTo>
                <a:lnTo>
                  <a:pt x="74231" y="29389"/>
                </a:lnTo>
                <a:lnTo>
                  <a:pt x="63996" y="31406"/>
                </a:lnTo>
                <a:lnTo>
                  <a:pt x="49796" y="36569"/>
                </a:lnTo>
                <a:lnTo>
                  <a:pt x="18979" y="381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35" name="Google Shape;1135;g314a3168635_0_310"/>
          <p:cNvGrpSpPr/>
          <p:nvPr/>
        </p:nvGrpSpPr>
        <p:grpSpPr>
          <a:xfrm>
            <a:off x="9264650" y="3616604"/>
            <a:ext cx="234065" cy="312322"/>
            <a:chOff x="9264650" y="3616604"/>
            <a:chExt cx="234065" cy="312322"/>
          </a:xfrm>
        </p:grpSpPr>
        <p:sp>
          <p:nvSpPr>
            <p:cNvPr id="1136" name="Google Shape;1136;g314a3168635_0_310"/>
            <p:cNvSpPr/>
            <p:nvPr/>
          </p:nvSpPr>
          <p:spPr>
            <a:xfrm>
              <a:off x="9264650" y="3625850"/>
              <a:ext cx="38101" cy="237191"/>
            </a:xfrm>
            <a:custGeom>
              <a:rect b="b" l="l" r="r" t="t"/>
              <a:pathLst>
                <a:path extrusionOk="0" h="237191" w="38101">
                  <a:moveTo>
                    <a:pt x="0" y="0"/>
                  </a:moveTo>
                  <a:lnTo>
                    <a:pt x="0" y="0"/>
                  </a:lnTo>
                  <a:lnTo>
                    <a:pt x="0" y="30507"/>
                  </a:lnTo>
                  <a:lnTo>
                    <a:pt x="5070" y="61268"/>
                  </a:lnTo>
                  <a:lnTo>
                    <a:pt x="10985" y="88459"/>
                  </a:lnTo>
                  <a:lnTo>
                    <a:pt x="15732" y="114213"/>
                  </a:lnTo>
                  <a:lnTo>
                    <a:pt x="18395" y="145458"/>
                  </a:lnTo>
                  <a:lnTo>
                    <a:pt x="19562" y="173940"/>
                  </a:lnTo>
                  <a:lnTo>
                    <a:pt x="23357" y="199861"/>
                  </a:lnTo>
                  <a:lnTo>
                    <a:pt x="25927" y="230868"/>
                  </a:lnTo>
                  <a:lnTo>
                    <a:pt x="28692" y="236193"/>
                  </a:lnTo>
                  <a:lnTo>
                    <a:pt x="29712" y="237190"/>
                  </a:lnTo>
                  <a:lnTo>
                    <a:pt x="30391" y="237149"/>
                  </a:lnTo>
                  <a:lnTo>
                    <a:pt x="38100" y="222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g314a3168635_0_310"/>
            <p:cNvSpPr/>
            <p:nvPr/>
          </p:nvSpPr>
          <p:spPr>
            <a:xfrm>
              <a:off x="9353550" y="3616604"/>
              <a:ext cx="145165" cy="312322"/>
            </a:xfrm>
            <a:custGeom>
              <a:rect b="b" l="l" r="r" t="t"/>
              <a:pathLst>
                <a:path extrusionOk="0" h="312322" w="145165">
                  <a:moveTo>
                    <a:pt x="114300" y="15596"/>
                  </a:moveTo>
                  <a:lnTo>
                    <a:pt x="114300" y="15596"/>
                  </a:lnTo>
                  <a:lnTo>
                    <a:pt x="114300" y="12225"/>
                  </a:lnTo>
                  <a:lnTo>
                    <a:pt x="110538" y="8689"/>
                  </a:lnTo>
                  <a:lnTo>
                    <a:pt x="93251" y="669"/>
                  </a:lnTo>
                  <a:lnTo>
                    <a:pt x="88980" y="0"/>
                  </a:lnTo>
                  <a:lnTo>
                    <a:pt x="71279" y="2375"/>
                  </a:lnTo>
                  <a:lnTo>
                    <a:pt x="63194" y="8309"/>
                  </a:lnTo>
                  <a:lnTo>
                    <a:pt x="49878" y="25994"/>
                  </a:lnTo>
                  <a:lnTo>
                    <a:pt x="42688" y="48937"/>
                  </a:lnTo>
                  <a:lnTo>
                    <a:pt x="42829" y="74707"/>
                  </a:lnTo>
                  <a:lnTo>
                    <a:pt x="47342" y="90103"/>
                  </a:lnTo>
                  <a:lnTo>
                    <a:pt x="51144" y="94572"/>
                  </a:lnTo>
                  <a:lnTo>
                    <a:pt x="55963" y="97440"/>
                  </a:lnTo>
                  <a:lnTo>
                    <a:pt x="60169" y="97937"/>
                  </a:lnTo>
                  <a:lnTo>
                    <a:pt x="63901" y="96171"/>
                  </a:lnTo>
                  <a:lnTo>
                    <a:pt x="95426" y="71205"/>
                  </a:lnTo>
                  <a:lnTo>
                    <a:pt x="103089" y="62889"/>
                  </a:lnTo>
                  <a:lnTo>
                    <a:pt x="118607" y="35556"/>
                  </a:lnTo>
                  <a:lnTo>
                    <a:pt x="120247" y="29730"/>
                  </a:lnTo>
                  <a:lnTo>
                    <a:pt x="121332" y="56523"/>
                  </a:lnTo>
                  <a:lnTo>
                    <a:pt x="125712" y="83305"/>
                  </a:lnTo>
                  <a:lnTo>
                    <a:pt x="131478" y="112877"/>
                  </a:lnTo>
                  <a:lnTo>
                    <a:pt x="136950" y="140532"/>
                  </a:lnTo>
                  <a:lnTo>
                    <a:pt x="138885" y="168639"/>
                  </a:lnTo>
                  <a:lnTo>
                    <a:pt x="141421" y="195614"/>
                  </a:lnTo>
                  <a:lnTo>
                    <a:pt x="145135" y="220959"/>
                  </a:lnTo>
                  <a:lnTo>
                    <a:pt x="145164" y="252645"/>
                  </a:lnTo>
                  <a:lnTo>
                    <a:pt x="140221" y="270532"/>
                  </a:lnTo>
                  <a:lnTo>
                    <a:pt x="125649" y="298099"/>
                  </a:lnTo>
                  <a:lnTo>
                    <a:pt x="117227" y="305312"/>
                  </a:lnTo>
                  <a:lnTo>
                    <a:pt x="106428" y="310164"/>
                  </a:lnTo>
                  <a:lnTo>
                    <a:pt x="94574" y="312321"/>
                  </a:lnTo>
                  <a:lnTo>
                    <a:pt x="72628" y="310164"/>
                  </a:lnTo>
                  <a:lnTo>
                    <a:pt x="42046" y="299455"/>
                  </a:lnTo>
                  <a:lnTo>
                    <a:pt x="27015" y="293995"/>
                  </a:lnTo>
                  <a:lnTo>
                    <a:pt x="21885" y="291024"/>
                  </a:lnTo>
                  <a:lnTo>
                    <a:pt x="14324" y="289350"/>
                  </a:lnTo>
                  <a:lnTo>
                    <a:pt x="0" y="28864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8" name="Google Shape;1138;g314a3168635_0_310"/>
          <p:cNvGrpSpPr/>
          <p:nvPr/>
        </p:nvGrpSpPr>
        <p:grpSpPr>
          <a:xfrm>
            <a:off x="8713164" y="3963487"/>
            <a:ext cx="430837" cy="308640"/>
            <a:chOff x="8713164" y="3963487"/>
            <a:chExt cx="430837" cy="308640"/>
          </a:xfrm>
        </p:grpSpPr>
        <p:sp>
          <p:nvSpPr>
            <p:cNvPr id="1139" name="Google Shape;1139;g314a3168635_0_310"/>
            <p:cNvSpPr/>
            <p:nvPr/>
          </p:nvSpPr>
          <p:spPr>
            <a:xfrm>
              <a:off x="8713164" y="4006850"/>
              <a:ext cx="125737" cy="253485"/>
            </a:xfrm>
            <a:custGeom>
              <a:rect b="b" l="l" r="r" t="t"/>
              <a:pathLst>
                <a:path extrusionOk="0" h="253485" w="125737">
                  <a:moveTo>
                    <a:pt x="49836" y="0"/>
                  </a:moveTo>
                  <a:lnTo>
                    <a:pt x="49836" y="0"/>
                  </a:lnTo>
                  <a:lnTo>
                    <a:pt x="23322" y="21048"/>
                  </a:lnTo>
                  <a:lnTo>
                    <a:pt x="11797" y="42063"/>
                  </a:lnTo>
                  <a:lnTo>
                    <a:pt x="2289" y="70789"/>
                  </a:lnTo>
                  <a:lnTo>
                    <a:pt x="0" y="98194"/>
                  </a:lnTo>
                  <a:lnTo>
                    <a:pt x="26" y="124501"/>
                  </a:lnTo>
                  <a:lnTo>
                    <a:pt x="6000" y="154911"/>
                  </a:lnTo>
                  <a:lnTo>
                    <a:pt x="13974" y="181667"/>
                  </a:lnTo>
                  <a:lnTo>
                    <a:pt x="22343" y="209059"/>
                  </a:lnTo>
                  <a:lnTo>
                    <a:pt x="29382" y="227749"/>
                  </a:lnTo>
                  <a:lnTo>
                    <a:pt x="44721" y="248121"/>
                  </a:lnTo>
                  <a:lnTo>
                    <a:pt x="51327" y="251387"/>
                  </a:lnTo>
                  <a:lnTo>
                    <a:pt x="67064" y="253484"/>
                  </a:lnTo>
                  <a:lnTo>
                    <a:pt x="82928" y="250476"/>
                  </a:lnTo>
                  <a:lnTo>
                    <a:pt x="97663" y="241746"/>
                  </a:lnTo>
                  <a:lnTo>
                    <a:pt x="104723" y="232326"/>
                  </a:lnTo>
                  <a:lnTo>
                    <a:pt x="120930" y="203560"/>
                  </a:lnTo>
                  <a:lnTo>
                    <a:pt x="124523" y="187706"/>
                  </a:lnTo>
                  <a:lnTo>
                    <a:pt x="125736" y="157780"/>
                  </a:lnTo>
                  <a:lnTo>
                    <a:pt x="124492" y="142091"/>
                  </a:lnTo>
                  <a:lnTo>
                    <a:pt x="114077" y="118535"/>
                  </a:lnTo>
                  <a:lnTo>
                    <a:pt x="93793" y="88157"/>
                  </a:lnTo>
                  <a:lnTo>
                    <a:pt x="79558" y="71512"/>
                  </a:lnTo>
                  <a:lnTo>
                    <a:pt x="65698" y="61406"/>
                  </a:lnTo>
                  <a:lnTo>
                    <a:pt x="57122" y="56529"/>
                  </a:lnTo>
                  <a:lnTo>
                    <a:pt x="54694" y="54620"/>
                  </a:lnTo>
                  <a:lnTo>
                    <a:pt x="48232" y="52498"/>
                  </a:lnTo>
                  <a:lnTo>
                    <a:pt x="44533" y="51932"/>
                  </a:lnTo>
                  <a:lnTo>
                    <a:pt x="38541" y="53184"/>
                  </a:lnTo>
                  <a:lnTo>
                    <a:pt x="30786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g314a3168635_0_310"/>
            <p:cNvSpPr/>
            <p:nvPr/>
          </p:nvSpPr>
          <p:spPr>
            <a:xfrm>
              <a:off x="8851900" y="3963487"/>
              <a:ext cx="182817" cy="308640"/>
            </a:xfrm>
            <a:custGeom>
              <a:rect b="b" l="l" r="r" t="t"/>
              <a:pathLst>
                <a:path extrusionOk="0" h="308640" w="182817">
                  <a:moveTo>
                    <a:pt x="0" y="87813"/>
                  </a:moveTo>
                  <a:lnTo>
                    <a:pt x="0" y="87813"/>
                  </a:lnTo>
                  <a:lnTo>
                    <a:pt x="706" y="71912"/>
                  </a:lnTo>
                  <a:lnTo>
                    <a:pt x="8837" y="51687"/>
                  </a:lnTo>
                  <a:lnTo>
                    <a:pt x="25040" y="35717"/>
                  </a:lnTo>
                  <a:lnTo>
                    <a:pt x="54387" y="20790"/>
                  </a:lnTo>
                  <a:lnTo>
                    <a:pt x="71931" y="10491"/>
                  </a:lnTo>
                  <a:lnTo>
                    <a:pt x="100548" y="4414"/>
                  </a:lnTo>
                  <a:lnTo>
                    <a:pt x="123421" y="0"/>
                  </a:lnTo>
                  <a:lnTo>
                    <a:pt x="130819" y="1277"/>
                  </a:lnTo>
                  <a:lnTo>
                    <a:pt x="133779" y="2606"/>
                  </a:lnTo>
                  <a:lnTo>
                    <a:pt x="138950" y="7845"/>
                  </a:lnTo>
                  <a:lnTo>
                    <a:pt x="141316" y="11218"/>
                  </a:lnTo>
                  <a:lnTo>
                    <a:pt x="145116" y="41978"/>
                  </a:lnTo>
                  <a:lnTo>
                    <a:pt x="145068" y="72429"/>
                  </a:lnTo>
                  <a:lnTo>
                    <a:pt x="142556" y="95793"/>
                  </a:lnTo>
                  <a:lnTo>
                    <a:pt x="137175" y="126004"/>
                  </a:lnTo>
                  <a:lnTo>
                    <a:pt x="129036" y="157132"/>
                  </a:lnTo>
                  <a:lnTo>
                    <a:pt x="122743" y="182827"/>
                  </a:lnTo>
                  <a:lnTo>
                    <a:pt x="118522" y="204831"/>
                  </a:lnTo>
                  <a:lnTo>
                    <a:pt x="116177" y="228721"/>
                  </a:lnTo>
                  <a:lnTo>
                    <a:pt x="116738" y="260326"/>
                  </a:lnTo>
                  <a:lnTo>
                    <a:pt x="121545" y="290892"/>
                  </a:lnTo>
                  <a:lnTo>
                    <a:pt x="127164" y="297544"/>
                  </a:lnTo>
                  <a:lnTo>
                    <a:pt x="141561" y="306859"/>
                  </a:lnTo>
                  <a:lnTo>
                    <a:pt x="147111" y="308639"/>
                  </a:lnTo>
                  <a:lnTo>
                    <a:pt x="149581" y="308408"/>
                  </a:lnTo>
                  <a:lnTo>
                    <a:pt x="154205" y="306270"/>
                  </a:lnTo>
                  <a:lnTo>
                    <a:pt x="172656" y="289632"/>
                  </a:lnTo>
                  <a:lnTo>
                    <a:pt x="179646" y="279394"/>
                  </a:lnTo>
                  <a:lnTo>
                    <a:pt x="182816" y="264052"/>
                  </a:lnTo>
                  <a:lnTo>
                    <a:pt x="180384" y="239359"/>
                  </a:lnTo>
                  <a:lnTo>
                    <a:pt x="171823" y="213070"/>
                  </a:lnTo>
                  <a:lnTo>
                    <a:pt x="151925" y="184679"/>
                  </a:lnTo>
                  <a:lnTo>
                    <a:pt x="136658" y="169353"/>
                  </a:lnTo>
                  <a:lnTo>
                    <a:pt x="108813" y="149650"/>
                  </a:lnTo>
                  <a:lnTo>
                    <a:pt x="94928" y="139285"/>
                  </a:lnTo>
                  <a:lnTo>
                    <a:pt x="66781" y="125000"/>
                  </a:lnTo>
                  <a:lnTo>
                    <a:pt x="53653" y="116706"/>
                  </a:lnTo>
                  <a:lnTo>
                    <a:pt x="36228" y="108603"/>
                  </a:lnTo>
                  <a:lnTo>
                    <a:pt x="23593" y="98347"/>
                  </a:lnTo>
                  <a:lnTo>
                    <a:pt x="21069" y="94141"/>
                  </a:lnTo>
                  <a:lnTo>
                    <a:pt x="19050" y="8146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g314a3168635_0_310"/>
            <p:cNvSpPr/>
            <p:nvPr/>
          </p:nvSpPr>
          <p:spPr>
            <a:xfrm>
              <a:off x="9093200" y="4064000"/>
              <a:ext cx="19051" cy="6351"/>
            </a:xfrm>
            <a:custGeom>
              <a:rect b="b" l="l" r="r" t="t"/>
              <a:pathLst>
                <a:path extrusionOk="0" h="6351" w="19051">
                  <a:moveTo>
                    <a:pt x="0" y="0"/>
                  </a:moveTo>
                  <a:lnTo>
                    <a:pt x="0" y="0"/>
                  </a:lnTo>
                  <a:lnTo>
                    <a:pt x="6741" y="0"/>
                  </a:lnTo>
                  <a:lnTo>
                    <a:pt x="11933" y="1881"/>
                  </a:lnTo>
                  <a:lnTo>
                    <a:pt x="190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g314a3168635_0_310"/>
            <p:cNvSpPr/>
            <p:nvPr/>
          </p:nvSpPr>
          <p:spPr>
            <a:xfrm>
              <a:off x="9131300" y="4146550"/>
              <a:ext cx="12701" cy="25401"/>
            </a:xfrm>
            <a:custGeom>
              <a:rect b="b" l="l" r="r" t="t"/>
              <a:pathLst>
                <a:path extrusionOk="0" h="25401" w="12701">
                  <a:moveTo>
                    <a:pt x="0" y="0"/>
                  </a:moveTo>
                  <a:lnTo>
                    <a:pt x="0" y="0"/>
                  </a:lnTo>
                  <a:lnTo>
                    <a:pt x="0" y="14306"/>
                  </a:lnTo>
                  <a:lnTo>
                    <a:pt x="1882" y="18823"/>
                  </a:lnTo>
                  <a:lnTo>
                    <a:pt x="3373" y="21015"/>
                  </a:lnTo>
                  <a:lnTo>
                    <a:pt x="6907" y="23451"/>
                  </a:lnTo>
                  <a:lnTo>
                    <a:pt x="12700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3" name="Google Shape;1143;g314a3168635_0_310"/>
          <p:cNvGrpSpPr/>
          <p:nvPr/>
        </p:nvGrpSpPr>
        <p:grpSpPr>
          <a:xfrm>
            <a:off x="9322683" y="3921529"/>
            <a:ext cx="416853" cy="313453"/>
            <a:chOff x="9322683" y="3921529"/>
            <a:chExt cx="416853" cy="313453"/>
          </a:xfrm>
        </p:grpSpPr>
        <p:sp>
          <p:nvSpPr>
            <p:cNvPr id="1144" name="Google Shape;1144;g314a3168635_0_310"/>
            <p:cNvSpPr/>
            <p:nvPr/>
          </p:nvSpPr>
          <p:spPr>
            <a:xfrm>
              <a:off x="9322683" y="3963072"/>
              <a:ext cx="175088" cy="245422"/>
            </a:xfrm>
            <a:custGeom>
              <a:rect b="b" l="l" r="r" t="t"/>
              <a:pathLst>
                <a:path extrusionOk="0" h="245422" w="175088">
                  <a:moveTo>
                    <a:pt x="5467" y="37428"/>
                  </a:moveTo>
                  <a:lnTo>
                    <a:pt x="5467" y="37428"/>
                  </a:lnTo>
                  <a:lnTo>
                    <a:pt x="2094" y="34057"/>
                  </a:lnTo>
                  <a:lnTo>
                    <a:pt x="441" y="30521"/>
                  </a:lnTo>
                  <a:lnTo>
                    <a:pt x="0" y="28590"/>
                  </a:lnTo>
                  <a:lnTo>
                    <a:pt x="411" y="26597"/>
                  </a:lnTo>
                  <a:lnTo>
                    <a:pt x="2750" y="22501"/>
                  </a:lnTo>
                  <a:lnTo>
                    <a:pt x="11404" y="12857"/>
                  </a:lnTo>
                  <a:lnTo>
                    <a:pt x="26275" y="4434"/>
                  </a:lnTo>
                  <a:lnTo>
                    <a:pt x="57761" y="0"/>
                  </a:lnTo>
                  <a:lnTo>
                    <a:pt x="66809" y="333"/>
                  </a:lnTo>
                  <a:lnTo>
                    <a:pt x="86358" y="5192"/>
                  </a:lnTo>
                  <a:lnTo>
                    <a:pt x="96923" y="11577"/>
                  </a:lnTo>
                  <a:lnTo>
                    <a:pt x="110803" y="26476"/>
                  </a:lnTo>
                  <a:lnTo>
                    <a:pt x="115784" y="38205"/>
                  </a:lnTo>
                  <a:lnTo>
                    <a:pt x="117292" y="49768"/>
                  </a:lnTo>
                  <a:lnTo>
                    <a:pt x="109486" y="81085"/>
                  </a:lnTo>
                  <a:lnTo>
                    <a:pt x="106573" y="98370"/>
                  </a:lnTo>
                  <a:lnTo>
                    <a:pt x="103790" y="102849"/>
                  </a:lnTo>
                  <a:lnTo>
                    <a:pt x="103471" y="105031"/>
                  </a:lnTo>
                  <a:lnTo>
                    <a:pt x="103963" y="107191"/>
                  </a:lnTo>
                  <a:lnTo>
                    <a:pt x="108029" y="113602"/>
                  </a:lnTo>
                  <a:lnTo>
                    <a:pt x="112433" y="117850"/>
                  </a:lnTo>
                  <a:lnTo>
                    <a:pt x="128640" y="126326"/>
                  </a:lnTo>
                  <a:lnTo>
                    <a:pt x="142151" y="132677"/>
                  </a:lnTo>
                  <a:lnTo>
                    <a:pt x="170741" y="152962"/>
                  </a:lnTo>
                  <a:lnTo>
                    <a:pt x="174173" y="159567"/>
                  </a:lnTo>
                  <a:lnTo>
                    <a:pt x="175087" y="163304"/>
                  </a:lnTo>
                  <a:lnTo>
                    <a:pt x="173003" y="178676"/>
                  </a:lnTo>
                  <a:lnTo>
                    <a:pt x="165274" y="202128"/>
                  </a:lnTo>
                  <a:lnTo>
                    <a:pt x="150236" y="222109"/>
                  </a:lnTo>
                  <a:lnTo>
                    <a:pt x="122468" y="241723"/>
                  </a:lnTo>
                  <a:lnTo>
                    <a:pt x="109356" y="245421"/>
                  </a:lnTo>
                  <a:lnTo>
                    <a:pt x="100794" y="244405"/>
                  </a:lnTo>
                  <a:lnTo>
                    <a:pt x="92990" y="241601"/>
                  </a:lnTo>
                  <a:lnTo>
                    <a:pt x="81667" y="23427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g314a3168635_0_310"/>
            <p:cNvSpPr/>
            <p:nvPr/>
          </p:nvSpPr>
          <p:spPr>
            <a:xfrm>
              <a:off x="9552180" y="3921529"/>
              <a:ext cx="187356" cy="313453"/>
            </a:xfrm>
            <a:custGeom>
              <a:rect b="b" l="l" r="r" t="t"/>
              <a:pathLst>
                <a:path extrusionOk="0" h="313453" w="187356">
                  <a:moveTo>
                    <a:pt x="4570" y="72621"/>
                  </a:moveTo>
                  <a:lnTo>
                    <a:pt x="4570" y="72621"/>
                  </a:lnTo>
                  <a:lnTo>
                    <a:pt x="1197" y="69250"/>
                  </a:lnTo>
                  <a:lnTo>
                    <a:pt x="911" y="66846"/>
                  </a:lnTo>
                  <a:lnTo>
                    <a:pt x="2473" y="60412"/>
                  </a:lnTo>
                  <a:lnTo>
                    <a:pt x="10691" y="45485"/>
                  </a:lnTo>
                  <a:lnTo>
                    <a:pt x="36249" y="22184"/>
                  </a:lnTo>
                  <a:lnTo>
                    <a:pt x="58797" y="9150"/>
                  </a:lnTo>
                  <a:lnTo>
                    <a:pt x="87711" y="240"/>
                  </a:lnTo>
                  <a:lnTo>
                    <a:pt x="100084" y="0"/>
                  </a:lnTo>
                  <a:lnTo>
                    <a:pt x="106344" y="923"/>
                  </a:lnTo>
                  <a:lnTo>
                    <a:pt x="117068" y="7594"/>
                  </a:lnTo>
                  <a:lnTo>
                    <a:pt x="132076" y="22381"/>
                  </a:lnTo>
                  <a:lnTo>
                    <a:pt x="135324" y="33124"/>
                  </a:lnTo>
                  <a:lnTo>
                    <a:pt x="136060" y="46600"/>
                  </a:lnTo>
                  <a:lnTo>
                    <a:pt x="130785" y="78143"/>
                  </a:lnTo>
                  <a:lnTo>
                    <a:pt x="124987" y="106713"/>
                  </a:lnTo>
                  <a:lnTo>
                    <a:pt x="118801" y="130465"/>
                  </a:lnTo>
                  <a:lnTo>
                    <a:pt x="114381" y="155377"/>
                  </a:lnTo>
                  <a:lnTo>
                    <a:pt x="109516" y="185708"/>
                  </a:lnTo>
                  <a:lnTo>
                    <a:pt x="102467" y="217151"/>
                  </a:lnTo>
                  <a:lnTo>
                    <a:pt x="101311" y="241425"/>
                  </a:lnTo>
                  <a:lnTo>
                    <a:pt x="106881" y="268949"/>
                  </a:lnTo>
                  <a:lnTo>
                    <a:pt x="115561" y="299585"/>
                  </a:lnTo>
                  <a:lnTo>
                    <a:pt x="123043" y="305903"/>
                  </a:lnTo>
                  <a:lnTo>
                    <a:pt x="132720" y="310358"/>
                  </a:lnTo>
                  <a:lnTo>
                    <a:pt x="154728" y="313452"/>
                  </a:lnTo>
                  <a:lnTo>
                    <a:pt x="167516" y="310411"/>
                  </a:lnTo>
                  <a:lnTo>
                    <a:pt x="176872" y="305041"/>
                  </a:lnTo>
                  <a:lnTo>
                    <a:pt x="184112" y="295610"/>
                  </a:lnTo>
                  <a:lnTo>
                    <a:pt x="187355" y="280509"/>
                  </a:lnTo>
                  <a:lnTo>
                    <a:pt x="182467" y="266850"/>
                  </a:lnTo>
                  <a:lnTo>
                    <a:pt x="167818" y="243294"/>
                  </a:lnTo>
                  <a:lnTo>
                    <a:pt x="147275" y="216793"/>
                  </a:lnTo>
                  <a:lnTo>
                    <a:pt x="120312" y="188555"/>
                  </a:lnTo>
                  <a:lnTo>
                    <a:pt x="91715" y="164809"/>
                  </a:lnTo>
                  <a:lnTo>
                    <a:pt x="63223" y="137547"/>
                  </a:lnTo>
                  <a:lnTo>
                    <a:pt x="31640" y="118244"/>
                  </a:lnTo>
                  <a:lnTo>
                    <a:pt x="0" y="92651"/>
                  </a:lnTo>
                  <a:lnTo>
                    <a:pt x="112" y="92324"/>
                  </a:lnTo>
                  <a:lnTo>
                    <a:pt x="4570" y="9167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6" name="Google Shape;1146;g314a3168635_0_310"/>
          <p:cNvGrpSpPr/>
          <p:nvPr/>
        </p:nvGrpSpPr>
        <p:grpSpPr>
          <a:xfrm>
            <a:off x="8823261" y="4389132"/>
            <a:ext cx="523940" cy="454284"/>
            <a:chOff x="8823261" y="4389132"/>
            <a:chExt cx="523940" cy="454284"/>
          </a:xfrm>
        </p:grpSpPr>
        <p:sp>
          <p:nvSpPr>
            <p:cNvPr id="1147" name="Google Shape;1147;g314a3168635_0_310"/>
            <p:cNvSpPr/>
            <p:nvPr/>
          </p:nvSpPr>
          <p:spPr>
            <a:xfrm>
              <a:off x="8823261" y="4445000"/>
              <a:ext cx="180063" cy="302319"/>
            </a:xfrm>
            <a:custGeom>
              <a:rect b="b" l="l" r="r" t="t"/>
              <a:pathLst>
                <a:path extrusionOk="0" h="302319" w="180063">
                  <a:moveTo>
                    <a:pt x="28639" y="0"/>
                  </a:moveTo>
                  <a:lnTo>
                    <a:pt x="28639" y="0"/>
                  </a:lnTo>
                  <a:lnTo>
                    <a:pt x="5494" y="26515"/>
                  </a:lnTo>
                  <a:lnTo>
                    <a:pt x="714" y="48003"/>
                  </a:lnTo>
                  <a:lnTo>
                    <a:pt x="0" y="75662"/>
                  </a:lnTo>
                  <a:lnTo>
                    <a:pt x="4386" y="104418"/>
                  </a:lnTo>
                  <a:lnTo>
                    <a:pt x="9158" y="128017"/>
                  </a:lnTo>
                  <a:lnTo>
                    <a:pt x="14336" y="150030"/>
                  </a:lnTo>
                  <a:lnTo>
                    <a:pt x="21341" y="176276"/>
                  </a:lnTo>
                  <a:lnTo>
                    <a:pt x="29159" y="200641"/>
                  </a:lnTo>
                  <a:lnTo>
                    <a:pt x="41493" y="232310"/>
                  </a:lnTo>
                  <a:lnTo>
                    <a:pt x="55967" y="257685"/>
                  </a:lnTo>
                  <a:lnTo>
                    <a:pt x="80973" y="286680"/>
                  </a:lnTo>
                  <a:lnTo>
                    <a:pt x="89763" y="295806"/>
                  </a:lnTo>
                  <a:lnTo>
                    <a:pt x="102136" y="300802"/>
                  </a:lnTo>
                  <a:lnTo>
                    <a:pt x="116338" y="302318"/>
                  </a:lnTo>
                  <a:lnTo>
                    <a:pt x="140821" y="297542"/>
                  </a:lnTo>
                  <a:lnTo>
                    <a:pt x="150464" y="293108"/>
                  </a:lnTo>
                  <a:lnTo>
                    <a:pt x="169078" y="278113"/>
                  </a:lnTo>
                  <a:lnTo>
                    <a:pt x="176397" y="267808"/>
                  </a:lnTo>
                  <a:lnTo>
                    <a:pt x="179665" y="255818"/>
                  </a:lnTo>
                  <a:lnTo>
                    <a:pt x="180062" y="226738"/>
                  </a:lnTo>
                  <a:lnTo>
                    <a:pt x="172197" y="199984"/>
                  </a:lnTo>
                  <a:lnTo>
                    <a:pt x="164410" y="177076"/>
                  </a:lnTo>
                  <a:lnTo>
                    <a:pt x="148830" y="145757"/>
                  </a:lnTo>
                  <a:lnTo>
                    <a:pt x="130567" y="117378"/>
                  </a:lnTo>
                  <a:lnTo>
                    <a:pt x="104867" y="89171"/>
                  </a:lnTo>
                  <a:lnTo>
                    <a:pt x="82586" y="61642"/>
                  </a:lnTo>
                  <a:lnTo>
                    <a:pt x="51171" y="34026"/>
                  </a:lnTo>
                  <a:lnTo>
                    <a:pt x="45003" y="29234"/>
                  </a:lnTo>
                  <a:lnTo>
                    <a:pt x="39910" y="27104"/>
                  </a:lnTo>
                  <a:lnTo>
                    <a:pt x="37563" y="27242"/>
                  </a:lnTo>
                  <a:lnTo>
                    <a:pt x="33076" y="29276"/>
                  </a:lnTo>
                  <a:lnTo>
                    <a:pt x="31597" y="30806"/>
                  </a:lnTo>
                  <a:lnTo>
                    <a:pt x="29954" y="34387"/>
                  </a:lnTo>
                  <a:lnTo>
                    <a:pt x="28639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g314a3168635_0_310"/>
            <p:cNvSpPr/>
            <p:nvPr/>
          </p:nvSpPr>
          <p:spPr>
            <a:xfrm>
              <a:off x="9051710" y="4389132"/>
              <a:ext cx="161976" cy="454284"/>
            </a:xfrm>
            <a:custGeom>
              <a:rect b="b" l="l" r="r" t="t"/>
              <a:pathLst>
                <a:path extrusionOk="0" h="454284" w="161976">
                  <a:moveTo>
                    <a:pt x="92290" y="43168"/>
                  </a:moveTo>
                  <a:lnTo>
                    <a:pt x="92290" y="43168"/>
                  </a:lnTo>
                  <a:lnTo>
                    <a:pt x="80357" y="29353"/>
                  </a:lnTo>
                  <a:lnTo>
                    <a:pt x="64816" y="9608"/>
                  </a:lnTo>
                  <a:lnTo>
                    <a:pt x="55065" y="3042"/>
                  </a:lnTo>
                  <a:lnTo>
                    <a:pt x="43241" y="0"/>
                  </a:lnTo>
                  <a:lnTo>
                    <a:pt x="33096" y="3051"/>
                  </a:lnTo>
                  <a:lnTo>
                    <a:pt x="22942" y="9110"/>
                  </a:lnTo>
                  <a:lnTo>
                    <a:pt x="16078" y="16507"/>
                  </a:lnTo>
                  <a:lnTo>
                    <a:pt x="4876" y="38717"/>
                  </a:lnTo>
                  <a:lnTo>
                    <a:pt x="523" y="59534"/>
                  </a:lnTo>
                  <a:lnTo>
                    <a:pt x="0" y="81487"/>
                  </a:lnTo>
                  <a:lnTo>
                    <a:pt x="6933" y="108301"/>
                  </a:lnTo>
                  <a:lnTo>
                    <a:pt x="11550" y="120564"/>
                  </a:lnTo>
                  <a:lnTo>
                    <a:pt x="19715" y="130718"/>
                  </a:lnTo>
                  <a:lnTo>
                    <a:pt x="29696" y="138524"/>
                  </a:lnTo>
                  <a:lnTo>
                    <a:pt x="55285" y="147316"/>
                  </a:lnTo>
                  <a:lnTo>
                    <a:pt x="67377" y="147547"/>
                  </a:lnTo>
                  <a:lnTo>
                    <a:pt x="89015" y="141946"/>
                  </a:lnTo>
                  <a:lnTo>
                    <a:pt x="109306" y="126949"/>
                  </a:lnTo>
                  <a:lnTo>
                    <a:pt x="122776" y="114123"/>
                  </a:lnTo>
                  <a:lnTo>
                    <a:pt x="131504" y="92022"/>
                  </a:lnTo>
                  <a:lnTo>
                    <a:pt x="132533" y="76876"/>
                  </a:lnTo>
                  <a:lnTo>
                    <a:pt x="127442" y="49905"/>
                  </a:lnTo>
                  <a:lnTo>
                    <a:pt x="121677" y="33953"/>
                  </a:lnTo>
                  <a:lnTo>
                    <a:pt x="117581" y="28489"/>
                  </a:lnTo>
                  <a:lnTo>
                    <a:pt x="115500" y="27032"/>
                  </a:lnTo>
                  <a:lnTo>
                    <a:pt x="114114" y="27472"/>
                  </a:lnTo>
                  <a:lnTo>
                    <a:pt x="113189" y="29176"/>
                  </a:lnTo>
                  <a:lnTo>
                    <a:pt x="107924" y="51726"/>
                  </a:lnTo>
                  <a:lnTo>
                    <a:pt x="110456" y="82122"/>
                  </a:lnTo>
                  <a:lnTo>
                    <a:pt x="114537" y="111932"/>
                  </a:lnTo>
                  <a:lnTo>
                    <a:pt x="126501" y="142567"/>
                  </a:lnTo>
                  <a:lnTo>
                    <a:pt x="136390" y="169734"/>
                  </a:lnTo>
                  <a:lnTo>
                    <a:pt x="142987" y="194734"/>
                  </a:lnTo>
                  <a:lnTo>
                    <a:pt x="149409" y="223308"/>
                  </a:lnTo>
                  <a:lnTo>
                    <a:pt x="157901" y="251926"/>
                  </a:lnTo>
                  <a:lnTo>
                    <a:pt x="161581" y="283101"/>
                  </a:lnTo>
                  <a:lnTo>
                    <a:pt x="161975" y="309463"/>
                  </a:lnTo>
                  <a:lnTo>
                    <a:pt x="160209" y="331385"/>
                  </a:lnTo>
                  <a:lnTo>
                    <a:pt x="153292" y="358177"/>
                  </a:lnTo>
                  <a:lnTo>
                    <a:pt x="143840" y="382352"/>
                  </a:lnTo>
                  <a:lnTo>
                    <a:pt x="135472" y="410759"/>
                  </a:lnTo>
                  <a:lnTo>
                    <a:pt x="128886" y="423618"/>
                  </a:lnTo>
                  <a:lnTo>
                    <a:pt x="109025" y="444556"/>
                  </a:lnTo>
                  <a:lnTo>
                    <a:pt x="100670" y="450399"/>
                  </a:lnTo>
                  <a:lnTo>
                    <a:pt x="77918" y="454283"/>
                  </a:lnTo>
                  <a:lnTo>
                    <a:pt x="52206" y="452062"/>
                  </a:lnTo>
                  <a:lnTo>
                    <a:pt x="37080" y="445032"/>
                  </a:lnTo>
                  <a:lnTo>
                    <a:pt x="18546" y="429174"/>
                  </a:lnTo>
                  <a:lnTo>
                    <a:pt x="3014" y="408223"/>
                  </a:lnTo>
                  <a:lnTo>
                    <a:pt x="1576" y="395445"/>
                  </a:lnTo>
                  <a:lnTo>
                    <a:pt x="3390" y="37336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g314a3168635_0_310"/>
            <p:cNvSpPr/>
            <p:nvPr/>
          </p:nvSpPr>
          <p:spPr>
            <a:xfrm>
              <a:off x="9315450" y="4502150"/>
              <a:ext cx="12701" cy="6351"/>
            </a:xfrm>
            <a:custGeom>
              <a:rect b="b" l="l" r="r" t="t"/>
              <a:pathLst>
                <a:path extrusionOk="0" h="6351" w="12701">
                  <a:moveTo>
                    <a:pt x="0" y="0"/>
                  </a:moveTo>
                  <a:lnTo>
                    <a:pt x="0" y="0"/>
                  </a:lnTo>
                  <a:lnTo>
                    <a:pt x="1270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g314a3168635_0_310"/>
            <p:cNvSpPr/>
            <p:nvPr/>
          </p:nvSpPr>
          <p:spPr>
            <a:xfrm>
              <a:off x="9340850" y="4629150"/>
              <a:ext cx="6351" cy="6351"/>
            </a:xfrm>
            <a:custGeom>
              <a:rect b="b" l="l" r="r" t="t"/>
              <a:pathLst>
                <a:path extrusionOk="0" h="6351" w="635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705" y="4364"/>
                  </a:lnTo>
                  <a:lnTo>
                    <a:pt x="1882" y="5026"/>
                  </a:lnTo>
                  <a:lnTo>
                    <a:pt x="63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1" name="Google Shape;1151;g314a3168635_0_310"/>
          <p:cNvGrpSpPr/>
          <p:nvPr/>
        </p:nvGrpSpPr>
        <p:grpSpPr>
          <a:xfrm>
            <a:off x="9512300" y="4389805"/>
            <a:ext cx="458922" cy="388013"/>
            <a:chOff x="9512300" y="4389805"/>
            <a:chExt cx="458922" cy="388013"/>
          </a:xfrm>
        </p:grpSpPr>
        <p:sp>
          <p:nvSpPr>
            <p:cNvPr id="1152" name="Google Shape;1152;g314a3168635_0_310"/>
            <p:cNvSpPr/>
            <p:nvPr/>
          </p:nvSpPr>
          <p:spPr>
            <a:xfrm>
              <a:off x="9544050" y="4419600"/>
              <a:ext cx="139701" cy="6351"/>
            </a:xfrm>
            <a:custGeom>
              <a:rect b="b" l="l" r="r" t="t"/>
              <a:pathLst>
                <a:path extrusionOk="0" h="6351" w="139701">
                  <a:moveTo>
                    <a:pt x="0" y="0"/>
                  </a:moveTo>
                  <a:lnTo>
                    <a:pt x="0" y="0"/>
                  </a:lnTo>
                  <a:lnTo>
                    <a:pt x="30507" y="3371"/>
                  </a:lnTo>
                  <a:lnTo>
                    <a:pt x="61974" y="5761"/>
                  </a:lnTo>
                  <a:lnTo>
                    <a:pt x="93681" y="6272"/>
                  </a:lnTo>
                  <a:lnTo>
                    <a:pt x="124049" y="6343"/>
                  </a:lnTo>
                  <a:lnTo>
                    <a:pt x="13970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1153;g314a3168635_0_310"/>
            <p:cNvSpPr/>
            <p:nvPr/>
          </p:nvSpPr>
          <p:spPr>
            <a:xfrm>
              <a:off x="9512300" y="4406900"/>
              <a:ext cx="201933" cy="370918"/>
            </a:xfrm>
            <a:custGeom>
              <a:rect b="b" l="l" r="r" t="t"/>
              <a:pathLst>
                <a:path extrusionOk="0" h="370918" w="201933">
                  <a:moveTo>
                    <a:pt x="76200" y="0"/>
                  </a:moveTo>
                  <a:lnTo>
                    <a:pt x="76200" y="0"/>
                  </a:lnTo>
                  <a:lnTo>
                    <a:pt x="46967" y="23766"/>
                  </a:lnTo>
                  <a:lnTo>
                    <a:pt x="37356" y="39497"/>
                  </a:lnTo>
                  <a:lnTo>
                    <a:pt x="28870" y="70855"/>
                  </a:lnTo>
                  <a:lnTo>
                    <a:pt x="26086" y="96154"/>
                  </a:lnTo>
                  <a:lnTo>
                    <a:pt x="25490" y="125752"/>
                  </a:lnTo>
                  <a:lnTo>
                    <a:pt x="26166" y="128285"/>
                  </a:lnTo>
                  <a:lnTo>
                    <a:pt x="27322" y="129973"/>
                  </a:lnTo>
                  <a:lnTo>
                    <a:pt x="28796" y="131099"/>
                  </a:lnTo>
                  <a:lnTo>
                    <a:pt x="32320" y="132350"/>
                  </a:lnTo>
                  <a:lnTo>
                    <a:pt x="34246" y="132683"/>
                  </a:lnTo>
                  <a:lnTo>
                    <a:pt x="36237" y="132200"/>
                  </a:lnTo>
                  <a:lnTo>
                    <a:pt x="57723" y="118577"/>
                  </a:lnTo>
                  <a:lnTo>
                    <a:pt x="66578" y="111967"/>
                  </a:lnTo>
                  <a:lnTo>
                    <a:pt x="77567" y="106678"/>
                  </a:lnTo>
                  <a:lnTo>
                    <a:pt x="102398" y="103105"/>
                  </a:lnTo>
                  <a:lnTo>
                    <a:pt x="128726" y="102045"/>
                  </a:lnTo>
                  <a:lnTo>
                    <a:pt x="143994" y="105561"/>
                  </a:lnTo>
                  <a:lnTo>
                    <a:pt x="162609" y="115474"/>
                  </a:lnTo>
                  <a:lnTo>
                    <a:pt x="178171" y="128094"/>
                  </a:lnTo>
                  <a:lnTo>
                    <a:pt x="188038" y="147521"/>
                  </a:lnTo>
                  <a:lnTo>
                    <a:pt x="198919" y="177994"/>
                  </a:lnTo>
                  <a:lnTo>
                    <a:pt x="201932" y="193537"/>
                  </a:lnTo>
                  <a:lnTo>
                    <a:pt x="197880" y="225228"/>
                  </a:lnTo>
                  <a:lnTo>
                    <a:pt x="188404" y="255215"/>
                  </a:lnTo>
                  <a:lnTo>
                    <a:pt x="177080" y="283401"/>
                  </a:lnTo>
                  <a:lnTo>
                    <a:pt x="159236" y="310477"/>
                  </a:lnTo>
                  <a:lnTo>
                    <a:pt x="141913" y="333046"/>
                  </a:lnTo>
                  <a:lnTo>
                    <a:pt x="113755" y="355417"/>
                  </a:lnTo>
                  <a:lnTo>
                    <a:pt x="100652" y="362574"/>
                  </a:lnTo>
                  <a:lnTo>
                    <a:pt x="73009" y="369050"/>
                  </a:lnTo>
                  <a:lnTo>
                    <a:pt x="67722" y="370917"/>
                  </a:lnTo>
                  <a:lnTo>
                    <a:pt x="39666" y="369548"/>
                  </a:lnTo>
                  <a:lnTo>
                    <a:pt x="20925" y="367964"/>
                  </a:lnTo>
                  <a:lnTo>
                    <a:pt x="1494" y="362226"/>
                  </a:lnTo>
                  <a:lnTo>
                    <a:pt x="995" y="361429"/>
                  </a:lnTo>
                  <a:lnTo>
                    <a:pt x="0" y="355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1154;g314a3168635_0_310"/>
            <p:cNvSpPr/>
            <p:nvPr/>
          </p:nvSpPr>
          <p:spPr>
            <a:xfrm>
              <a:off x="9768991" y="4389805"/>
              <a:ext cx="202231" cy="376683"/>
            </a:xfrm>
            <a:custGeom>
              <a:rect b="b" l="l" r="r" t="t"/>
              <a:pathLst>
                <a:path extrusionOk="0" h="376683" w="202231">
                  <a:moveTo>
                    <a:pt x="3659" y="67895"/>
                  </a:moveTo>
                  <a:lnTo>
                    <a:pt x="3659" y="67895"/>
                  </a:lnTo>
                  <a:lnTo>
                    <a:pt x="288" y="64524"/>
                  </a:lnTo>
                  <a:lnTo>
                    <a:pt x="0" y="62826"/>
                  </a:lnTo>
                  <a:lnTo>
                    <a:pt x="514" y="60987"/>
                  </a:lnTo>
                  <a:lnTo>
                    <a:pt x="14052" y="40007"/>
                  </a:lnTo>
                  <a:lnTo>
                    <a:pt x="39579" y="16604"/>
                  </a:lnTo>
                  <a:lnTo>
                    <a:pt x="63534" y="4641"/>
                  </a:lnTo>
                  <a:lnTo>
                    <a:pt x="81765" y="0"/>
                  </a:lnTo>
                  <a:lnTo>
                    <a:pt x="99473" y="1996"/>
                  </a:lnTo>
                  <a:lnTo>
                    <a:pt x="121497" y="10426"/>
                  </a:lnTo>
                  <a:lnTo>
                    <a:pt x="131996" y="19775"/>
                  </a:lnTo>
                  <a:lnTo>
                    <a:pt x="144485" y="39653"/>
                  </a:lnTo>
                  <a:lnTo>
                    <a:pt x="148162" y="59606"/>
                  </a:lnTo>
                  <a:lnTo>
                    <a:pt x="144335" y="90926"/>
                  </a:lnTo>
                  <a:lnTo>
                    <a:pt x="134742" y="121362"/>
                  </a:lnTo>
                  <a:lnTo>
                    <a:pt x="121755" y="138534"/>
                  </a:lnTo>
                  <a:lnTo>
                    <a:pt x="99814" y="156821"/>
                  </a:lnTo>
                  <a:lnTo>
                    <a:pt x="80160" y="167801"/>
                  </a:lnTo>
                  <a:lnTo>
                    <a:pt x="77170" y="168743"/>
                  </a:lnTo>
                  <a:lnTo>
                    <a:pt x="77362" y="168993"/>
                  </a:lnTo>
                  <a:lnTo>
                    <a:pt x="82736" y="169396"/>
                  </a:lnTo>
                  <a:lnTo>
                    <a:pt x="86547" y="167570"/>
                  </a:lnTo>
                  <a:lnTo>
                    <a:pt x="88551" y="166095"/>
                  </a:lnTo>
                  <a:lnTo>
                    <a:pt x="117115" y="163728"/>
                  </a:lnTo>
                  <a:lnTo>
                    <a:pt x="144364" y="164729"/>
                  </a:lnTo>
                  <a:lnTo>
                    <a:pt x="172009" y="177473"/>
                  </a:lnTo>
                  <a:lnTo>
                    <a:pt x="194934" y="207021"/>
                  </a:lnTo>
                  <a:lnTo>
                    <a:pt x="202230" y="225377"/>
                  </a:lnTo>
                  <a:lnTo>
                    <a:pt x="202117" y="248691"/>
                  </a:lnTo>
                  <a:lnTo>
                    <a:pt x="197613" y="276842"/>
                  </a:lnTo>
                  <a:lnTo>
                    <a:pt x="182681" y="307722"/>
                  </a:lnTo>
                  <a:lnTo>
                    <a:pt x="176356" y="317007"/>
                  </a:lnTo>
                  <a:lnTo>
                    <a:pt x="144767" y="346035"/>
                  </a:lnTo>
                  <a:lnTo>
                    <a:pt x="118263" y="362281"/>
                  </a:lnTo>
                  <a:lnTo>
                    <a:pt x="94138" y="373450"/>
                  </a:lnTo>
                  <a:lnTo>
                    <a:pt x="69822" y="376682"/>
                  </a:lnTo>
                  <a:lnTo>
                    <a:pt x="41759" y="37269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iagram&#10;&#10;Description automatically generated" id="1159" name="Google Shape;1159;g314a3168635_0_4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8090" y="0"/>
            <a:ext cx="73077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Google Shape;1160;g314a3168635_0_4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61" name="Google Shape;1161;g314a3168635_0_4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2" name="Google Shape;1162;g314a3168635_0_416"/>
          <p:cNvGrpSpPr/>
          <p:nvPr/>
        </p:nvGrpSpPr>
        <p:grpSpPr>
          <a:xfrm>
            <a:off x="2400547" y="3429000"/>
            <a:ext cx="736347" cy="755650"/>
            <a:chOff x="2400547" y="3429000"/>
            <a:chExt cx="736347" cy="755650"/>
          </a:xfrm>
        </p:grpSpPr>
        <p:sp>
          <p:nvSpPr>
            <p:cNvPr id="1163" name="Google Shape;1163;g314a3168635_0_416"/>
            <p:cNvSpPr/>
            <p:nvPr/>
          </p:nvSpPr>
          <p:spPr>
            <a:xfrm>
              <a:off x="2857526" y="3435350"/>
              <a:ext cx="157798" cy="157115"/>
            </a:xfrm>
            <a:custGeom>
              <a:rect b="b" l="l" r="r" t="t"/>
              <a:pathLst>
                <a:path extrusionOk="0" h="157115" w="157798">
                  <a:moveTo>
                    <a:pt x="19024" y="31750"/>
                  </a:moveTo>
                  <a:lnTo>
                    <a:pt x="19024" y="31750"/>
                  </a:lnTo>
                  <a:lnTo>
                    <a:pt x="10186" y="52798"/>
                  </a:lnTo>
                  <a:lnTo>
                    <a:pt x="6381" y="77300"/>
                  </a:lnTo>
                  <a:lnTo>
                    <a:pt x="1449" y="108585"/>
                  </a:lnTo>
                  <a:lnTo>
                    <a:pt x="0" y="139009"/>
                  </a:lnTo>
                  <a:lnTo>
                    <a:pt x="6723" y="139495"/>
                  </a:lnTo>
                  <a:lnTo>
                    <a:pt x="21024" y="136268"/>
                  </a:lnTo>
                  <a:lnTo>
                    <a:pt x="51037" y="119919"/>
                  </a:lnTo>
                  <a:lnTo>
                    <a:pt x="79659" y="103183"/>
                  </a:lnTo>
                  <a:lnTo>
                    <a:pt x="79908" y="103361"/>
                  </a:lnTo>
                  <a:lnTo>
                    <a:pt x="67523" y="130873"/>
                  </a:lnTo>
                  <a:lnTo>
                    <a:pt x="64673" y="143826"/>
                  </a:lnTo>
                  <a:lnTo>
                    <a:pt x="65889" y="150471"/>
                  </a:lnTo>
                  <a:lnTo>
                    <a:pt x="67200" y="153231"/>
                  </a:lnTo>
                  <a:lnTo>
                    <a:pt x="68781" y="155070"/>
                  </a:lnTo>
                  <a:lnTo>
                    <a:pt x="72418" y="157114"/>
                  </a:lnTo>
                  <a:lnTo>
                    <a:pt x="74375" y="156954"/>
                  </a:lnTo>
                  <a:lnTo>
                    <a:pt x="78432" y="154894"/>
                  </a:lnTo>
                  <a:lnTo>
                    <a:pt x="88054" y="146397"/>
                  </a:lnTo>
                  <a:lnTo>
                    <a:pt x="92037" y="138914"/>
                  </a:lnTo>
                  <a:lnTo>
                    <a:pt x="93099" y="134942"/>
                  </a:lnTo>
                  <a:lnTo>
                    <a:pt x="115667" y="107324"/>
                  </a:lnTo>
                  <a:lnTo>
                    <a:pt x="140432" y="76117"/>
                  </a:lnTo>
                  <a:lnTo>
                    <a:pt x="154033" y="47810"/>
                  </a:lnTo>
                  <a:lnTo>
                    <a:pt x="157797" y="29879"/>
                  </a:lnTo>
                  <a:lnTo>
                    <a:pt x="157744" y="17006"/>
                  </a:lnTo>
                  <a:lnTo>
                    <a:pt x="152374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1164;g314a3168635_0_416"/>
            <p:cNvSpPr/>
            <p:nvPr/>
          </p:nvSpPr>
          <p:spPr>
            <a:xfrm>
              <a:off x="2758869" y="3467100"/>
              <a:ext cx="79101" cy="101021"/>
            </a:xfrm>
            <a:custGeom>
              <a:rect b="b" l="l" r="r" t="t"/>
              <a:pathLst>
                <a:path extrusionOk="0" h="101021" w="79101">
                  <a:moveTo>
                    <a:pt x="22431" y="0"/>
                  </a:moveTo>
                  <a:lnTo>
                    <a:pt x="22431" y="0"/>
                  </a:lnTo>
                  <a:lnTo>
                    <a:pt x="8125" y="23144"/>
                  </a:lnTo>
                  <a:lnTo>
                    <a:pt x="3613" y="53281"/>
                  </a:lnTo>
                  <a:lnTo>
                    <a:pt x="0" y="70898"/>
                  </a:lnTo>
                  <a:lnTo>
                    <a:pt x="2772" y="87799"/>
                  </a:lnTo>
                  <a:lnTo>
                    <a:pt x="6167" y="94996"/>
                  </a:lnTo>
                  <a:lnTo>
                    <a:pt x="8767" y="97197"/>
                  </a:lnTo>
                  <a:lnTo>
                    <a:pt x="15417" y="99644"/>
                  </a:lnTo>
                  <a:lnTo>
                    <a:pt x="27095" y="101020"/>
                  </a:lnTo>
                  <a:lnTo>
                    <a:pt x="35322" y="97579"/>
                  </a:lnTo>
                  <a:lnTo>
                    <a:pt x="52102" y="83872"/>
                  </a:lnTo>
                  <a:lnTo>
                    <a:pt x="68300" y="62507"/>
                  </a:lnTo>
                  <a:lnTo>
                    <a:pt x="77143" y="41667"/>
                  </a:lnTo>
                  <a:lnTo>
                    <a:pt x="79100" y="23596"/>
                  </a:lnTo>
                  <a:lnTo>
                    <a:pt x="77486" y="15661"/>
                  </a:lnTo>
                  <a:lnTo>
                    <a:pt x="76067" y="12557"/>
                  </a:lnTo>
                  <a:lnTo>
                    <a:pt x="68847" y="7227"/>
                  </a:lnTo>
                  <a:lnTo>
                    <a:pt x="59288" y="3212"/>
                  </a:lnTo>
                  <a:lnTo>
                    <a:pt x="37363" y="423"/>
                  </a:lnTo>
                  <a:lnTo>
                    <a:pt x="21211" y="3496"/>
                  </a:lnTo>
                  <a:lnTo>
                    <a:pt x="3381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1165;g314a3168635_0_416"/>
            <p:cNvSpPr/>
            <p:nvPr/>
          </p:nvSpPr>
          <p:spPr>
            <a:xfrm>
              <a:off x="2590800" y="3429000"/>
              <a:ext cx="98477" cy="157269"/>
            </a:xfrm>
            <a:custGeom>
              <a:rect b="b" l="l" r="r" t="t"/>
              <a:pathLst>
                <a:path extrusionOk="0" h="157269" w="98477">
                  <a:moveTo>
                    <a:pt x="0" y="0"/>
                  </a:moveTo>
                  <a:lnTo>
                    <a:pt x="0" y="0"/>
                  </a:lnTo>
                  <a:lnTo>
                    <a:pt x="3371" y="3371"/>
                  </a:lnTo>
                  <a:lnTo>
                    <a:pt x="5026" y="8789"/>
                  </a:lnTo>
                  <a:lnTo>
                    <a:pt x="11245" y="33613"/>
                  </a:lnTo>
                  <a:lnTo>
                    <a:pt x="17299" y="62404"/>
                  </a:lnTo>
                  <a:lnTo>
                    <a:pt x="18704" y="92054"/>
                  </a:lnTo>
                  <a:lnTo>
                    <a:pt x="13912" y="120019"/>
                  </a:lnTo>
                  <a:lnTo>
                    <a:pt x="4973" y="151248"/>
                  </a:lnTo>
                  <a:lnTo>
                    <a:pt x="982" y="157268"/>
                  </a:lnTo>
                  <a:lnTo>
                    <a:pt x="655" y="157057"/>
                  </a:lnTo>
                  <a:lnTo>
                    <a:pt x="194" y="152682"/>
                  </a:lnTo>
                  <a:lnTo>
                    <a:pt x="1893" y="123006"/>
                  </a:lnTo>
                  <a:lnTo>
                    <a:pt x="10833" y="93574"/>
                  </a:lnTo>
                  <a:lnTo>
                    <a:pt x="24011" y="62072"/>
                  </a:lnTo>
                  <a:lnTo>
                    <a:pt x="42708" y="40307"/>
                  </a:lnTo>
                  <a:lnTo>
                    <a:pt x="58515" y="30915"/>
                  </a:lnTo>
                  <a:lnTo>
                    <a:pt x="72680" y="26489"/>
                  </a:lnTo>
                  <a:lnTo>
                    <a:pt x="77693" y="25884"/>
                  </a:lnTo>
                  <a:lnTo>
                    <a:pt x="84155" y="29378"/>
                  </a:lnTo>
                  <a:lnTo>
                    <a:pt x="87853" y="32285"/>
                  </a:lnTo>
                  <a:lnTo>
                    <a:pt x="91962" y="39279"/>
                  </a:lnTo>
                  <a:lnTo>
                    <a:pt x="98476" y="65197"/>
                  </a:lnTo>
                  <a:lnTo>
                    <a:pt x="94215" y="94122"/>
                  </a:lnTo>
                  <a:lnTo>
                    <a:pt x="86579" y="120427"/>
                  </a:lnTo>
                  <a:lnTo>
                    <a:pt x="77436" y="149892"/>
                  </a:lnTo>
                  <a:lnTo>
                    <a:pt x="76567" y="156125"/>
                  </a:lnTo>
                  <a:lnTo>
                    <a:pt x="77150" y="156295"/>
                  </a:lnTo>
                  <a:lnTo>
                    <a:pt x="79680" y="154601"/>
                  </a:lnTo>
                  <a:lnTo>
                    <a:pt x="95250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1166;g314a3168635_0_416"/>
            <p:cNvSpPr/>
            <p:nvPr/>
          </p:nvSpPr>
          <p:spPr>
            <a:xfrm>
              <a:off x="2400547" y="3638585"/>
              <a:ext cx="736347" cy="546065"/>
            </a:xfrm>
            <a:custGeom>
              <a:rect b="b" l="l" r="r" t="t"/>
              <a:pathLst>
                <a:path extrusionOk="0" h="546065" w="736347">
                  <a:moveTo>
                    <a:pt x="698253" y="6315"/>
                  </a:moveTo>
                  <a:lnTo>
                    <a:pt x="698253" y="6315"/>
                  </a:lnTo>
                  <a:lnTo>
                    <a:pt x="701624" y="9686"/>
                  </a:lnTo>
                  <a:lnTo>
                    <a:pt x="703278" y="13222"/>
                  </a:lnTo>
                  <a:lnTo>
                    <a:pt x="703720" y="15153"/>
                  </a:lnTo>
                  <a:lnTo>
                    <a:pt x="707712" y="21242"/>
                  </a:lnTo>
                  <a:lnTo>
                    <a:pt x="714677" y="29620"/>
                  </a:lnTo>
                  <a:lnTo>
                    <a:pt x="718666" y="38070"/>
                  </a:lnTo>
                  <a:lnTo>
                    <a:pt x="720328" y="40185"/>
                  </a:lnTo>
                  <a:lnTo>
                    <a:pt x="722176" y="46298"/>
                  </a:lnTo>
                  <a:lnTo>
                    <a:pt x="723702" y="53013"/>
                  </a:lnTo>
                  <a:lnTo>
                    <a:pt x="728550" y="63073"/>
                  </a:lnTo>
                  <a:lnTo>
                    <a:pt x="731757" y="86182"/>
                  </a:lnTo>
                  <a:lnTo>
                    <a:pt x="734310" y="92611"/>
                  </a:lnTo>
                  <a:lnTo>
                    <a:pt x="736233" y="120710"/>
                  </a:lnTo>
                  <a:lnTo>
                    <a:pt x="736346" y="150254"/>
                  </a:lnTo>
                  <a:lnTo>
                    <a:pt x="735647" y="176224"/>
                  </a:lnTo>
                  <a:lnTo>
                    <a:pt x="730592" y="205573"/>
                  </a:lnTo>
                  <a:lnTo>
                    <a:pt x="729349" y="232043"/>
                  </a:lnTo>
                  <a:lnTo>
                    <a:pt x="722167" y="262276"/>
                  </a:lnTo>
                  <a:lnTo>
                    <a:pt x="715849" y="293561"/>
                  </a:lnTo>
                  <a:lnTo>
                    <a:pt x="711240" y="324393"/>
                  </a:lnTo>
                  <a:lnTo>
                    <a:pt x="710304" y="343528"/>
                  </a:lnTo>
                  <a:lnTo>
                    <a:pt x="705197" y="370959"/>
                  </a:lnTo>
                  <a:lnTo>
                    <a:pt x="703950" y="401532"/>
                  </a:lnTo>
                  <a:lnTo>
                    <a:pt x="698140" y="431843"/>
                  </a:lnTo>
                  <a:lnTo>
                    <a:pt x="692543" y="459808"/>
                  </a:lnTo>
                  <a:lnTo>
                    <a:pt x="691387" y="475587"/>
                  </a:lnTo>
                  <a:lnTo>
                    <a:pt x="686461" y="493762"/>
                  </a:lnTo>
                  <a:lnTo>
                    <a:pt x="685560" y="516665"/>
                  </a:lnTo>
                  <a:lnTo>
                    <a:pt x="683675" y="520769"/>
                  </a:lnTo>
                  <a:lnTo>
                    <a:pt x="679281" y="526906"/>
                  </a:lnTo>
                  <a:lnTo>
                    <a:pt x="679226" y="530354"/>
                  </a:lnTo>
                  <a:lnTo>
                    <a:pt x="678513" y="531357"/>
                  </a:lnTo>
                  <a:lnTo>
                    <a:pt x="677332" y="532027"/>
                  </a:lnTo>
                  <a:lnTo>
                    <a:pt x="670367" y="533100"/>
                  </a:lnTo>
                  <a:lnTo>
                    <a:pt x="642390" y="533360"/>
                  </a:lnTo>
                  <a:lnTo>
                    <a:pt x="613273" y="534070"/>
                  </a:lnTo>
                  <a:lnTo>
                    <a:pt x="586060" y="538391"/>
                  </a:lnTo>
                  <a:lnTo>
                    <a:pt x="561058" y="539323"/>
                  </a:lnTo>
                  <a:lnTo>
                    <a:pt x="530277" y="539637"/>
                  </a:lnTo>
                  <a:lnTo>
                    <a:pt x="505411" y="539692"/>
                  </a:lnTo>
                  <a:lnTo>
                    <a:pt x="477500" y="539710"/>
                  </a:lnTo>
                  <a:lnTo>
                    <a:pt x="447609" y="539715"/>
                  </a:lnTo>
                  <a:lnTo>
                    <a:pt x="419148" y="539715"/>
                  </a:lnTo>
                  <a:lnTo>
                    <a:pt x="391865" y="539715"/>
                  </a:lnTo>
                  <a:lnTo>
                    <a:pt x="366093" y="539715"/>
                  </a:lnTo>
                  <a:lnTo>
                    <a:pt x="345309" y="541596"/>
                  </a:lnTo>
                  <a:lnTo>
                    <a:pt x="313572" y="544741"/>
                  </a:lnTo>
                  <a:lnTo>
                    <a:pt x="288175" y="545673"/>
                  </a:lnTo>
                  <a:lnTo>
                    <a:pt x="263482" y="545949"/>
                  </a:lnTo>
                  <a:lnTo>
                    <a:pt x="233646" y="546042"/>
                  </a:lnTo>
                  <a:lnTo>
                    <a:pt x="204024" y="546060"/>
                  </a:lnTo>
                  <a:lnTo>
                    <a:pt x="178654" y="546064"/>
                  </a:lnTo>
                  <a:lnTo>
                    <a:pt x="150520" y="545359"/>
                  </a:lnTo>
                  <a:lnTo>
                    <a:pt x="123216" y="541039"/>
                  </a:lnTo>
                  <a:lnTo>
                    <a:pt x="97283" y="539977"/>
                  </a:lnTo>
                  <a:lnTo>
                    <a:pt x="65942" y="539738"/>
                  </a:lnTo>
                  <a:lnTo>
                    <a:pt x="49255" y="539014"/>
                  </a:lnTo>
                  <a:lnTo>
                    <a:pt x="31675" y="531876"/>
                  </a:lnTo>
                  <a:lnTo>
                    <a:pt x="29501" y="530256"/>
                  </a:lnTo>
                  <a:lnTo>
                    <a:pt x="27085" y="526574"/>
                  </a:lnTo>
                  <a:lnTo>
                    <a:pt x="26012" y="521175"/>
                  </a:lnTo>
                  <a:lnTo>
                    <a:pt x="25266" y="494496"/>
                  </a:lnTo>
                  <a:lnTo>
                    <a:pt x="28557" y="469245"/>
                  </a:lnTo>
                  <a:lnTo>
                    <a:pt x="30630" y="442792"/>
                  </a:lnTo>
                  <a:lnTo>
                    <a:pt x="35694" y="412228"/>
                  </a:lnTo>
                  <a:lnTo>
                    <a:pt x="37214" y="383799"/>
                  </a:lnTo>
                  <a:lnTo>
                    <a:pt x="36958" y="353034"/>
                  </a:lnTo>
                  <a:lnTo>
                    <a:pt x="33433" y="322987"/>
                  </a:lnTo>
                  <a:lnTo>
                    <a:pt x="31369" y="298640"/>
                  </a:lnTo>
                  <a:lnTo>
                    <a:pt x="26603" y="269711"/>
                  </a:lnTo>
                  <a:lnTo>
                    <a:pt x="20722" y="240208"/>
                  </a:lnTo>
                  <a:lnTo>
                    <a:pt x="14511" y="216022"/>
                  </a:lnTo>
                  <a:lnTo>
                    <a:pt x="8202" y="187846"/>
                  </a:lnTo>
                  <a:lnTo>
                    <a:pt x="2570" y="160604"/>
                  </a:lnTo>
                  <a:lnTo>
                    <a:pt x="588" y="131209"/>
                  </a:lnTo>
                  <a:lnTo>
                    <a:pt x="0" y="105723"/>
                  </a:lnTo>
                  <a:lnTo>
                    <a:pt x="1684" y="81873"/>
                  </a:lnTo>
                  <a:lnTo>
                    <a:pt x="10591" y="51386"/>
                  </a:lnTo>
                  <a:lnTo>
                    <a:pt x="18853" y="34137"/>
                  </a:lnTo>
                  <a:lnTo>
                    <a:pt x="24470" y="27853"/>
                  </a:lnTo>
                  <a:lnTo>
                    <a:pt x="47928" y="11573"/>
                  </a:lnTo>
                  <a:lnTo>
                    <a:pt x="74703" y="2989"/>
                  </a:lnTo>
                  <a:lnTo>
                    <a:pt x="102988" y="562"/>
                  </a:lnTo>
                  <a:lnTo>
                    <a:pt x="129119" y="142"/>
                  </a:lnTo>
                  <a:lnTo>
                    <a:pt x="159441" y="0"/>
                  </a:lnTo>
                  <a:lnTo>
                    <a:pt x="188495" y="4995"/>
                  </a:lnTo>
                  <a:lnTo>
                    <a:pt x="209958" y="5924"/>
                  </a:lnTo>
                  <a:lnTo>
                    <a:pt x="237484" y="8081"/>
                  </a:lnTo>
                  <a:lnTo>
                    <a:pt x="266571" y="11307"/>
                  </a:lnTo>
                  <a:lnTo>
                    <a:pt x="291906" y="11355"/>
                  </a:lnTo>
                  <a:lnTo>
                    <a:pt x="317276" y="9026"/>
                  </a:lnTo>
                  <a:lnTo>
                    <a:pt x="348618" y="10489"/>
                  </a:lnTo>
                  <a:lnTo>
                    <a:pt x="372408" y="12020"/>
                  </a:lnTo>
                  <a:lnTo>
                    <a:pt x="393742" y="12378"/>
                  </a:lnTo>
                  <a:lnTo>
                    <a:pt x="417570" y="12537"/>
                  </a:lnTo>
                  <a:lnTo>
                    <a:pt x="446146" y="13332"/>
                  </a:lnTo>
                  <a:lnTo>
                    <a:pt x="477004" y="17683"/>
                  </a:lnTo>
                  <a:lnTo>
                    <a:pt x="507344" y="20502"/>
                  </a:lnTo>
                  <a:lnTo>
                    <a:pt x="532971" y="23204"/>
                  </a:lnTo>
                  <a:lnTo>
                    <a:pt x="558472" y="24404"/>
                  </a:lnTo>
                  <a:lnTo>
                    <a:pt x="586516" y="28451"/>
                  </a:lnTo>
                  <a:lnTo>
                    <a:pt x="611602" y="30748"/>
                  </a:lnTo>
                  <a:lnTo>
                    <a:pt x="640998" y="35888"/>
                  </a:lnTo>
                  <a:lnTo>
                    <a:pt x="669487" y="39516"/>
                  </a:lnTo>
                  <a:lnTo>
                    <a:pt x="691903" y="4441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7" name="Google Shape;1167;g314a3168635_0_416"/>
          <p:cNvSpPr/>
          <p:nvPr/>
        </p:nvSpPr>
        <p:spPr>
          <a:xfrm>
            <a:off x="3136924" y="4159512"/>
            <a:ext cx="228542" cy="36954"/>
          </a:xfrm>
          <a:custGeom>
            <a:rect b="b" l="l" r="r" t="t"/>
            <a:pathLst>
              <a:path extrusionOk="0" h="36954" w="228542">
                <a:moveTo>
                  <a:pt x="44426" y="18788"/>
                </a:moveTo>
                <a:lnTo>
                  <a:pt x="44426" y="18788"/>
                </a:lnTo>
                <a:lnTo>
                  <a:pt x="57256" y="18788"/>
                </a:lnTo>
                <a:lnTo>
                  <a:pt x="62593" y="20669"/>
                </a:lnTo>
                <a:lnTo>
                  <a:pt x="67317" y="23152"/>
                </a:lnTo>
                <a:lnTo>
                  <a:pt x="76098" y="24746"/>
                </a:lnTo>
                <a:lnTo>
                  <a:pt x="106801" y="25131"/>
                </a:lnTo>
                <a:lnTo>
                  <a:pt x="135501" y="25138"/>
                </a:lnTo>
                <a:lnTo>
                  <a:pt x="166961" y="25138"/>
                </a:lnTo>
                <a:lnTo>
                  <a:pt x="177908" y="24433"/>
                </a:lnTo>
                <a:lnTo>
                  <a:pt x="208214" y="19050"/>
                </a:lnTo>
                <a:lnTo>
                  <a:pt x="214352" y="17023"/>
                </a:lnTo>
                <a:lnTo>
                  <a:pt x="219432" y="14475"/>
                </a:lnTo>
                <a:lnTo>
                  <a:pt x="228541" y="12445"/>
                </a:lnTo>
                <a:lnTo>
                  <a:pt x="209015" y="11733"/>
                </a:lnTo>
                <a:lnTo>
                  <a:pt x="191829" y="6971"/>
                </a:lnTo>
                <a:lnTo>
                  <a:pt x="166075" y="6262"/>
                </a:lnTo>
                <a:lnTo>
                  <a:pt x="136828" y="6111"/>
                </a:lnTo>
                <a:lnTo>
                  <a:pt x="106288" y="6091"/>
                </a:lnTo>
                <a:lnTo>
                  <a:pt x="75474" y="6088"/>
                </a:lnTo>
                <a:lnTo>
                  <a:pt x="57379" y="6088"/>
                </a:lnTo>
                <a:lnTo>
                  <a:pt x="51829" y="4207"/>
                </a:lnTo>
                <a:lnTo>
                  <a:pt x="49362" y="2717"/>
                </a:lnTo>
                <a:lnTo>
                  <a:pt x="35967" y="327"/>
                </a:lnTo>
                <a:lnTo>
                  <a:pt x="30553" y="0"/>
                </a:lnTo>
                <a:lnTo>
                  <a:pt x="25795" y="1736"/>
                </a:lnTo>
                <a:lnTo>
                  <a:pt x="21329" y="4154"/>
                </a:lnTo>
                <a:lnTo>
                  <a:pt x="12713" y="5706"/>
                </a:lnTo>
                <a:lnTo>
                  <a:pt x="0" y="6088"/>
                </a:lnTo>
                <a:lnTo>
                  <a:pt x="16291" y="6793"/>
                </a:lnTo>
                <a:lnTo>
                  <a:pt x="36157" y="11555"/>
                </a:lnTo>
                <a:lnTo>
                  <a:pt x="57152" y="14203"/>
                </a:lnTo>
                <a:lnTo>
                  <a:pt x="86319" y="22548"/>
                </a:lnTo>
                <a:lnTo>
                  <a:pt x="117758" y="25776"/>
                </a:lnTo>
                <a:lnTo>
                  <a:pt x="147535" y="31224"/>
                </a:lnTo>
                <a:lnTo>
                  <a:pt x="166257" y="31465"/>
                </a:lnTo>
                <a:lnTo>
                  <a:pt x="171010" y="33359"/>
                </a:lnTo>
                <a:lnTo>
                  <a:pt x="175474" y="35847"/>
                </a:lnTo>
                <a:lnTo>
                  <a:pt x="179810" y="36953"/>
                </a:lnTo>
                <a:lnTo>
                  <a:pt x="181954" y="36543"/>
                </a:lnTo>
                <a:lnTo>
                  <a:pt x="190469" y="31492"/>
                </a:lnTo>
                <a:lnTo>
                  <a:pt x="190476" y="31488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68" name="Google Shape;1168;g314a3168635_0_416"/>
          <p:cNvGrpSpPr/>
          <p:nvPr/>
        </p:nvGrpSpPr>
        <p:grpSpPr>
          <a:xfrm>
            <a:off x="7810579" y="1263650"/>
            <a:ext cx="984172" cy="368301"/>
            <a:chOff x="7810579" y="1263650"/>
            <a:chExt cx="984172" cy="368301"/>
          </a:xfrm>
        </p:grpSpPr>
        <p:sp>
          <p:nvSpPr>
            <p:cNvPr id="1169" name="Google Shape;1169;g314a3168635_0_416"/>
            <p:cNvSpPr/>
            <p:nvPr/>
          </p:nvSpPr>
          <p:spPr>
            <a:xfrm>
              <a:off x="8388453" y="1371600"/>
              <a:ext cx="145825" cy="214311"/>
            </a:xfrm>
            <a:custGeom>
              <a:rect b="b" l="l" r="r" t="t"/>
              <a:pathLst>
                <a:path extrusionOk="0" h="214311" w="145825">
                  <a:moveTo>
                    <a:pt x="31647" y="0"/>
                  </a:moveTo>
                  <a:lnTo>
                    <a:pt x="31647" y="0"/>
                  </a:lnTo>
                  <a:lnTo>
                    <a:pt x="24906" y="3371"/>
                  </a:lnTo>
                  <a:lnTo>
                    <a:pt x="22920" y="5069"/>
                  </a:lnTo>
                  <a:lnTo>
                    <a:pt x="16099" y="18298"/>
                  </a:lnTo>
                  <a:lnTo>
                    <a:pt x="11177" y="43924"/>
                  </a:lnTo>
                  <a:lnTo>
                    <a:pt x="5827" y="71576"/>
                  </a:lnTo>
                  <a:lnTo>
                    <a:pt x="1655" y="98348"/>
                  </a:lnTo>
                  <a:lnTo>
                    <a:pt x="244" y="129729"/>
                  </a:lnTo>
                  <a:lnTo>
                    <a:pt x="0" y="154698"/>
                  </a:lnTo>
                  <a:lnTo>
                    <a:pt x="3706" y="169649"/>
                  </a:lnTo>
                  <a:lnTo>
                    <a:pt x="14212" y="189752"/>
                  </a:lnTo>
                  <a:lnTo>
                    <a:pt x="24286" y="201489"/>
                  </a:lnTo>
                  <a:lnTo>
                    <a:pt x="39579" y="210532"/>
                  </a:lnTo>
                  <a:lnTo>
                    <a:pt x="54145" y="214310"/>
                  </a:lnTo>
                  <a:lnTo>
                    <a:pt x="70769" y="212058"/>
                  </a:lnTo>
                  <a:lnTo>
                    <a:pt x="101632" y="196065"/>
                  </a:lnTo>
                  <a:lnTo>
                    <a:pt x="113551" y="187329"/>
                  </a:lnTo>
                  <a:lnTo>
                    <a:pt x="127490" y="170511"/>
                  </a:lnTo>
                  <a:lnTo>
                    <a:pt x="141234" y="142947"/>
                  </a:lnTo>
                  <a:lnTo>
                    <a:pt x="145016" y="120743"/>
                  </a:lnTo>
                  <a:lnTo>
                    <a:pt x="145824" y="90916"/>
                  </a:lnTo>
                  <a:lnTo>
                    <a:pt x="142539" y="70447"/>
                  </a:lnTo>
                  <a:lnTo>
                    <a:pt x="133727" y="54348"/>
                  </a:lnTo>
                  <a:lnTo>
                    <a:pt x="113037" y="32608"/>
                  </a:lnTo>
                  <a:lnTo>
                    <a:pt x="85666" y="17604"/>
                  </a:lnTo>
                  <a:lnTo>
                    <a:pt x="72191" y="14153"/>
                  </a:lnTo>
                  <a:lnTo>
                    <a:pt x="65424" y="15227"/>
                  </a:lnTo>
                  <a:lnTo>
                    <a:pt x="62632" y="16501"/>
                  </a:lnTo>
                  <a:lnTo>
                    <a:pt x="60770" y="18057"/>
                  </a:lnTo>
                  <a:lnTo>
                    <a:pt x="57047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1170;g314a3168635_0_416"/>
            <p:cNvSpPr/>
            <p:nvPr/>
          </p:nvSpPr>
          <p:spPr>
            <a:xfrm>
              <a:off x="8261350" y="1460500"/>
              <a:ext cx="19051" cy="12701"/>
            </a:xfrm>
            <a:custGeom>
              <a:rect b="b" l="l" r="r" t="t"/>
              <a:pathLst>
                <a:path extrusionOk="0" h="12701" w="19051">
                  <a:moveTo>
                    <a:pt x="0" y="0"/>
                  </a:moveTo>
                  <a:lnTo>
                    <a:pt x="0" y="0"/>
                  </a:lnTo>
                  <a:lnTo>
                    <a:pt x="3372" y="6742"/>
                  </a:lnTo>
                  <a:lnTo>
                    <a:pt x="5070" y="8728"/>
                  </a:lnTo>
                  <a:lnTo>
                    <a:pt x="11555" y="12177"/>
                  </a:lnTo>
                  <a:lnTo>
                    <a:pt x="1905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g314a3168635_0_416"/>
            <p:cNvSpPr/>
            <p:nvPr/>
          </p:nvSpPr>
          <p:spPr>
            <a:xfrm>
              <a:off x="8248650" y="1384300"/>
              <a:ext cx="12701" cy="6351"/>
            </a:xfrm>
            <a:custGeom>
              <a:rect b="b" l="l" r="r" t="t"/>
              <a:pathLst>
                <a:path extrusionOk="0" h="6351" w="12701">
                  <a:moveTo>
                    <a:pt x="0" y="6350"/>
                  </a:moveTo>
                  <a:lnTo>
                    <a:pt x="0" y="6350"/>
                  </a:lnTo>
                  <a:lnTo>
                    <a:pt x="3372" y="6350"/>
                  </a:lnTo>
                  <a:lnTo>
                    <a:pt x="6907" y="4469"/>
                  </a:lnTo>
                  <a:lnTo>
                    <a:pt x="12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1172;g314a3168635_0_416"/>
            <p:cNvSpPr/>
            <p:nvPr/>
          </p:nvSpPr>
          <p:spPr>
            <a:xfrm>
              <a:off x="7905750" y="1315339"/>
              <a:ext cx="241301" cy="227345"/>
            </a:xfrm>
            <a:custGeom>
              <a:rect b="b" l="l" r="r" t="t"/>
              <a:pathLst>
                <a:path extrusionOk="0" h="227345" w="241301">
                  <a:moveTo>
                    <a:pt x="0" y="11811"/>
                  </a:moveTo>
                  <a:lnTo>
                    <a:pt x="0" y="11811"/>
                  </a:lnTo>
                  <a:lnTo>
                    <a:pt x="3372" y="8440"/>
                  </a:lnTo>
                  <a:lnTo>
                    <a:pt x="6907" y="6785"/>
                  </a:lnTo>
                  <a:lnTo>
                    <a:pt x="34203" y="3614"/>
                  </a:lnTo>
                  <a:lnTo>
                    <a:pt x="54263" y="0"/>
                  </a:lnTo>
                  <a:lnTo>
                    <a:pt x="70876" y="2746"/>
                  </a:lnTo>
                  <a:lnTo>
                    <a:pt x="89203" y="11399"/>
                  </a:lnTo>
                  <a:lnTo>
                    <a:pt x="104669" y="26270"/>
                  </a:lnTo>
                  <a:lnTo>
                    <a:pt x="114817" y="40711"/>
                  </a:lnTo>
                  <a:lnTo>
                    <a:pt x="118922" y="60669"/>
                  </a:lnTo>
                  <a:lnTo>
                    <a:pt x="116767" y="81086"/>
                  </a:lnTo>
                  <a:lnTo>
                    <a:pt x="104648" y="107653"/>
                  </a:lnTo>
                  <a:lnTo>
                    <a:pt x="88666" y="137465"/>
                  </a:lnTo>
                  <a:lnTo>
                    <a:pt x="68506" y="166741"/>
                  </a:lnTo>
                  <a:lnTo>
                    <a:pt x="60785" y="176624"/>
                  </a:lnTo>
                  <a:lnTo>
                    <a:pt x="48506" y="188272"/>
                  </a:lnTo>
                  <a:lnTo>
                    <a:pt x="28337" y="216656"/>
                  </a:lnTo>
                  <a:lnTo>
                    <a:pt x="20411" y="220741"/>
                  </a:lnTo>
                  <a:lnTo>
                    <a:pt x="20663" y="220242"/>
                  </a:lnTo>
                  <a:lnTo>
                    <a:pt x="22824" y="217807"/>
                  </a:lnTo>
                  <a:lnTo>
                    <a:pt x="34325" y="211199"/>
                  </a:lnTo>
                  <a:lnTo>
                    <a:pt x="62636" y="201902"/>
                  </a:lnTo>
                  <a:lnTo>
                    <a:pt x="87004" y="193763"/>
                  </a:lnTo>
                  <a:lnTo>
                    <a:pt x="114130" y="190841"/>
                  </a:lnTo>
                  <a:lnTo>
                    <a:pt x="144511" y="189976"/>
                  </a:lnTo>
                  <a:lnTo>
                    <a:pt x="172482" y="193090"/>
                  </a:lnTo>
                  <a:lnTo>
                    <a:pt x="200738" y="204122"/>
                  </a:lnTo>
                  <a:lnTo>
                    <a:pt x="214577" y="209646"/>
                  </a:lnTo>
                  <a:lnTo>
                    <a:pt x="233673" y="226474"/>
                  </a:lnTo>
                  <a:lnTo>
                    <a:pt x="236264" y="227161"/>
                  </a:lnTo>
                  <a:lnTo>
                    <a:pt x="237943" y="227344"/>
                  </a:lnTo>
                  <a:lnTo>
                    <a:pt x="239062" y="226761"/>
                  </a:lnTo>
                  <a:lnTo>
                    <a:pt x="239809" y="225667"/>
                  </a:lnTo>
                  <a:lnTo>
                    <a:pt x="241300" y="22136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g314a3168635_0_416"/>
            <p:cNvSpPr/>
            <p:nvPr/>
          </p:nvSpPr>
          <p:spPr>
            <a:xfrm>
              <a:off x="7810579" y="1263650"/>
              <a:ext cx="25322" cy="250324"/>
            </a:xfrm>
            <a:custGeom>
              <a:rect b="b" l="l" r="r" t="t"/>
              <a:pathLst>
                <a:path extrusionOk="0" h="250324" w="25322">
                  <a:moveTo>
                    <a:pt x="12621" y="0"/>
                  </a:moveTo>
                  <a:lnTo>
                    <a:pt x="12621" y="0"/>
                  </a:lnTo>
                  <a:lnTo>
                    <a:pt x="12621" y="30938"/>
                  </a:lnTo>
                  <a:lnTo>
                    <a:pt x="10739" y="61667"/>
                  </a:lnTo>
                  <a:lnTo>
                    <a:pt x="6859" y="91350"/>
                  </a:lnTo>
                  <a:lnTo>
                    <a:pt x="4506" y="121552"/>
                  </a:lnTo>
                  <a:lnTo>
                    <a:pt x="525" y="152963"/>
                  </a:lnTo>
                  <a:lnTo>
                    <a:pt x="0" y="182221"/>
                  </a:lnTo>
                  <a:lnTo>
                    <a:pt x="5006" y="209169"/>
                  </a:lnTo>
                  <a:lnTo>
                    <a:pt x="13995" y="240163"/>
                  </a:lnTo>
                  <a:lnTo>
                    <a:pt x="16759" y="245028"/>
                  </a:lnTo>
                  <a:lnTo>
                    <a:pt x="17988" y="249542"/>
                  </a:lnTo>
                  <a:lnTo>
                    <a:pt x="19021" y="250323"/>
                  </a:lnTo>
                  <a:lnTo>
                    <a:pt x="20416" y="250137"/>
                  </a:lnTo>
                  <a:lnTo>
                    <a:pt x="25321" y="247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g314a3168635_0_416"/>
            <p:cNvSpPr/>
            <p:nvPr/>
          </p:nvSpPr>
          <p:spPr>
            <a:xfrm>
              <a:off x="8580094" y="1327150"/>
              <a:ext cx="214657" cy="101534"/>
            </a:xfrm>
            <a:custGeom>
              <a:rect b="b" l="l" r="r" t="t"/>
              <a:pathLst>
                <a:path extrusionOk="0" h="101534" w="214657">
                  <a:moveTo>
                    <a:pt x="24156" y="0"/>
                  </a:moveTo>
                  <a:lnTo>
                    <a:pt x="24156" y="0"/>
                  </a:lnTo>
                  <a:lnTo>
                    <a:pt x="23451" y="15901"/>
                  </a:lnTo>
                  <a:lnTo>
                    <a:pt x="13325" y="43970"/>
                  </a:lnTo>
                  <a:lnTo>
                    <a:pt x="2957" y="65388"/>
                  </a:lnTo>
                  <a:lnTo>
                    <a:pt x="0" y="79738"/>
                  </a:lnTo>
                  <a:lnTo>
                    <a:pt x="1190" y="88591"/>
                  </a:lnTo>
                  <a:lnTo>
                    <a:pt x="2495" y="92927"/>
                  </a:lnTo>
                  <a:lnTo>
                    <a:pt x="4777" y="95818"/>
                  </a:lnTo>
                  <a:lnTo>
                    <a:pt x="11074" y="99030"/>
                  </a:lnTo>
                  <a:lnTo>
                    <a:pt x="41405" y="101262"/>
                  </a:lnTo>
                  <a:lnTo>
                    <a:pt x="69975" y="101533"/>
                  </a:lnTo>
                  <a:lnTo>
                    <a:pt x="100051" y="97223"/>
                  </a:lnTo>
                  <a:lnTo>
                    <a:pt x="126921" y="95129"/>
                  </a:lnTo>
                  <a:lnTo>
                    <a:pt x="153478" y="90339"/>
                  </a:lnTo>
                  <a:lnTo>
                    <a:pt x="183656" y="89090"/>
                  </a:lnTo>
                  <a:lnTo>
                    <a:pt x="214656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g314a3168635_0_416"/>
            <p:cNvSpPr/>
            <p:nvPr/>
          </p:nvSpPr>
          <p:spPr>
            <a:xfrm>
              <a:off x="8680450" y="1327150"/>
              <a:ext cx="69851" cy="304801"/>
            </a:xfrm>
            <a:custGeom>
              <a:rect b="b" l="l" r="r" t="t"/>
              <a:pathLst>
                <a:path extrusionOk="0" h="304801" w="69851">
                  <a:moveTo>
                    <a:pt x="0" y="0"/>
                  </a:moveTo>
                  <a:lnTo>
                    <a:pt x="0" y="0"/>
                  </a:lnTo>
                  <a:lnTo>
                    <a:pt x="3371" y="24419"/>
                  </a:lnTo>
                  <a:lnTo>
                    <a:pt x="8837" y="54272"/>
                  </a:lnTo>
                  <a:lnTo>
                    <a:pt x="14927" y="79816"/>
                  </a:lnTo>
                  <a:lnTo>
                    <a:pt x="21199" y="107532"/>
                  </a:lnTo>
                  <a:lnTo>
                    <a:pt x="27526" y="134716"/>
                  </a:lnTo>
                  <a:lnTo>
                    <a:pt x="33076" y="165768"/>
                  </a:lnTo>
                  <a:lnTo>
                    <a:pt x="38144" y="192574"/>
                  </a:lnTo>
                  <a:lnTo>
                    <a:pt x="44877" y="220073"/>
                  </a:lnTo>
                  <a:lnTo>
                    <a:pt x="50927" y="245123"/>
                  </a:lnTo>
                  <a:lnTo>
                    <a:pt x="59293" y="272551"/>
                  </a:lnTo>
                  <a:lnTo>
                    <a:pt x="69850" y="304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6" name="Google Shape;1176;g314a3168635_0_416"/>
          <p:cNvGrpSpPr/>
          <p:nvPr/>
        </p:nvGrpSpPr>
        <p:grpSpPr>
          <a:xfrm>
            <a:off x="8978900" y="1543502"/>
            <a:ext cx="279401" cy="242904"/>
            <a:chOff x="8978900" y="1543502"/>
            <a:chExt cx="279401" cy="242904"/>
          </a:xfrm>
        </p:grpSpPr>
        <p:sp>
          <p:nvSpPr>
            <p:cNvPr id="1177" name="Google Shape;1177;g314a3168635_0_416"/>
            <p:cNvSpPr/>
            <p:nvPr/>
          </p:nvSpPr>
          <p:spPr>
            <a:xfrm>
              <a:off x="8978900" y="1625600"/>
              <a:ext cx="6351" cy="6351"/>
            </a:xfrm>
            <a:custGeom>
              <a:rect b="b" l="l" r="r" t="t"/>
              <a:pathLst>
                <a:path extrusionOk="0" h="6351" w="6351">
                  <a:moveTo>
                    <a:pt x="0" y="6350"/>
                  </a:moveTo>
                  <a:lnTo>
                    <a:pt x="0" y="6350"/>
                  </a:lnTo>
                  <a:lnTo>
                    <a:pt x="0" y="883"/>
                  </a:lnTo>
                  <a:lnTo>
                    <a:pt x="705" y="588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1178;g314a3168635_0_416"/>
            <p:cNvSpPr/>
            <p:nvPr/>
          </p:nvSpPr>
          <p:spPr>
            <a:xfrm>
              <a:off x="8985250" y="1543502"/>
              <a:ext cx="68253" cy="242904"/>
            </a:xfrm>
            <a:custGeom>
              <a:rect b="b" l="l" r="r" t="t"/>
              <a:pathLst>
                <a:path extrusionOk="0" h="242904" w="68253">
                  <a:moveTo>
                    <a:pt x="0" y="63048"/>
                  </a:moveTo>
                  <a:lnTo>
                    <a:pt x="0" y="63048"/>
                  </a:lnTo>
                  <a:lnTo>
                    <a:pt x="8837" y="92934"/>
                  </a:lnTo>
                  <a:lnTo>
                    <a:pt x="12642" y="120535"/>
                  </a:lnTo>
                  <a:lnTo>
                    <a:pt x="19456" y="150551"/>
                  </a:lnTo>
                  <a:lnTo>
                    <a:pt x="24616" y="178445"/>
                  </a:lnTo>
                  <a:lnTo>
                    <a:pt x="28669" y="203868"/>
                  </a:lnTo>
                  <a:lnTo>
                    <a:pt x="31344" y="234027"/>
                  </a:lnTo>
                  <a:lnTo>
                    <a:pt x="31670" y="242872"/>
                  </a:lnTo>
                  <a:lnTo>
                    <a:pt x="31697" y="242903"/>
                  </a:lnTo>
                  <a:lnTo>
                    <a:pt x="31039" y="217391"/>
                  </a:lnTo>
                  <a:lnTo>
                    <a:pt x="28377" y="194910"/>
                  </a:lnTo>
                  <a:lnTo>
                    <a:pt x="22910" y="167970"/>
                  </a:lnTo>
                  <a:lnTo>
                    <a:pt x="19107" y="139904"/>
                  </a:lnTo>
                  <a:lnTo>
                    <a:pt x="14175" y="112096"/>
                  </a:lnTo>
                  <a:lnTo>
                    <a:pt x="12188" y="85787"/>
                  </a:lnTo>
                  <a:lnTo>
                    <a:pt x="6753" y="63574"/>
                  </a:lnTo>
                  <a:lnTo>
                    <a:pt x="6374" y="39424"/>
                  </a:lnTo>
                  <a:lnTo>
                    <a:pt x="8242" y="33028"/>
                  </a:lnTo>
                  <a:lnTo>
                    <a:pt x="10719" y="27834"/>
                  </a:lnTo>
                  <a:lnTo>
                    <a:pt x="15810" y="13212"/>
                  </a:lnTo>
                  <a:lnTo>
                    <a:pt x="21460" y="4694"/>
                  </a:lnTo>
                  <a:lnTo>
                    <a:pt x="27412" y="1835"/>
                  </a:lnTo>
                  <a:lnTo>
                    <a:pt x="39360" y="0"/>
                  </a:lnTo>
                  <a:lnTo>
                    <a:pt x="49684" y="3053"/>
                  </a:lnTo>
                  <a:lnTo>
                    <a:pt x="55712" y="8396"/>
                  </a:lnTo>
                  <a:lnTo>
                    <a:pt x="63074" y="21220"/>
                  </a:lnTo>
                  <a:lnTo>
                    <a:pt x="66837" y="33169"/>
                  </a:lnTo>
                  <a:lnTo>
                    <a:pt x="68252" y="53646"/>
                  </a:lnTo>
                  <a:lnTo>
                    <a:pt x="58940" y="82425"/>
                  </a:lnTo>
                  <a:lnTo>
                    <a:pt x="52819" y="94973"/>
                  </a:lnTo>
                  <a:lnTo>
                    <a:pt x="40913" y="105675"/>
                  </a:lnTo>
                  <a:lnTo>
                    <a:pt x="39350" y="109745"/>
                  </a:lnTo>
                  <a:lnTo>
                    <a:pt x="38228" y="111113"/>
                  </a:lnTo>
                  <a:lnTo>
                    <a:pt x="32742" y="113488"/>
                  </a:lnTo>
                  <a:lnTo>
                    <a:pt x="22317" y="113839"/>
                  </a:lnTo>
                  <a:lnTo>
                    <a:pt x="21229" y="113136"/>
                  </a:lnTo>
                  <a:lnTo>
                    <a:pt x="20502" y="111962"/>
                  </a:lnTo>
                  <a:lnTo>
                    <a:pt x="19481" y="106939"/>
                  </a:lnTo>
                  <a:lnTo>
                    <a:pt x="19050" y="10114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1179;g314a3168635_0_416"/>
            <p:cNvSpPr/>
            <p:nvPr/>
          </p:nvSpPr>
          <p:spPr>
            <a:xfrm>
              <a:off x="9093200" y="1555750"/>
              <a:ext cx="165101" cy="105796"/>
            </a:xfrm>
            <a:custGeom>
              <a:rect b="b" l="l" r="r" t="t"/>
              <a:pathLst>
                <a:path extrusionOk="0" h="105796" w="165101">
                  <a:moveTo>
                    <a:pt x="0" y="0"/>
                  </a:moveTo>
                  <a:lnTo>
                    <a:pt x="0" y="0"/>
                  </a:lnTo>
                  <a:lnTo>
                    <a:pt x="1882" y="27630"/>
                  </a:lnTo>
                  <a:lnTo>
                    <a:pt x="5026" y="53342"/>
                  </a:lnTo>
                  <a:lnTo>
                    <a:pt x="5959" y="79540"/>
                  </a:lnTo>
                  <a:lnTo>
                    <a:pt x="6272" y="100614"/>
                  </a:lnTo>
                  <a:lnTo>
                    <a:pt x="7004" y="103059"/>
                  </a:lnTo>
                  <a:lnTo>
                    <a:pt x="8197" y="104689"/>
                  </a:lnTo>
                  <a:lnTo>
                    <a:pt x="9698" y="105776"/>
                  </a:lnTo>
                  <a:lnTo>
                    <a:pt x="10698" y="105795"/>
                  </a:lnTo>
                  <a:lnTo>
                    <a:pt x="11364" y="105102"/>
                  </a:lnTo>
                  <a:lnTo>
                    <a:pt x="21460" y="78661"/>
                  </a:lnTo>
                  <a:lnTo>
                    <a:pt x="25328" y="52018"/>
                  </a:lnTo>
                  <a:lnTo>
                    <a:pt x="30945" y="32816"/>
                  </a:lnTo>
                  <a:lnTo>
                    <a:pt x="40527" y="19288"/>
                  </a:lnTo>
                  <a:lnTo>
                    <a:pt x="49308" y="13567"/>
                  </a:lnTo>
                  <a:lnTo>
                    <a:pt x="50511" y="13984"/>
                  </a:lnTo>
                  <a:lnTo>
                    <a:pt x="62879" y="24985"/>
                  </a:lnTo>
                  <a:lnTo>
                    <a:pt x="66752" y="32507"/>
                  </a:lnTo>
                  <a:lnTo>
                    <a:pt x="74604" y="59098"/>
                  </a:lnTo>
                  <a:lnTo>
                    <a:pt x="76106" y="80666"/>
                  </a:lnTo>
                  <a:lnTo>
                    <a:pt x="76843" y="80589"/>
                  </a:lnTo>
                  <a:lnTo>
                    <a:pt x="79543" y="78621"/>
                  </a:lnTo>
                  <a:lnTo>
                    <a:pt x="85030" y="70175"/>
                  </a:lnTo>
                  <a:lnTo>
                    <a:pt x="93743" y="38570"/>
                  </a:lnTo>
                  <a:lnTo>
                    <a:pt x="103798" y="20532"/>
                  </a:lnTo>
                  <a:lnTo>
                    <a:pt x="111748" y="14299"/>
                  </a:lnTo>
                  <a:lnTo>
                    <a:pt x="116831" y="11650"/>
                  </a:lnTo>
                  <a:lnTo>
                    <a:pt x="120927" y="10589"/>
                  </a:lnTo>
                  <a:lnTo>
                    <a:pt x="124362" y="10587"/>
                  </a:lnTo>
                  <a:lnTo>
                    <a:pt x="127357" y="11291"/>
                  </a:lnTo>
                  <a:lnTo>
                    <a:pt x="138316" y="19025"/>
                  </a:lnTo>
                  <a:lnTo>
                    <a:pt x="142612" y="26329"/>
                  </a:lnTo>
                  <a:lnTo>
                    <a:pt x="150773" y="52763"/>
                  </a:lnTo>
                  <a:lnTo>
                    <a:pt x="156549" y="81397"/>
                  </a:lnTo>
                  <a:lnTo>
                    <a:pt x="158805" y="91538"/>
                  </a:lnTo>
                  <a:lnTo>
                    <a:pt x="165100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0" name="Google Shape;1180;g314a3168635_0_416"/>
          <p:cNvSpPr/>
          <p:nvPr/>
        </p:nvSpPr>
        <p:spPr>
          <a:xfrm>
            <a:off x="3978082" y="5207142"/>
            <a:ext cx="98485" cy="132153"/>
          </a:xfrm>
          <a:custGeom>
            <a:rect b="b" l="l" r="r" t="t"/>
            <a:pathLst>
              <a:path extrusionOk="0" h="132153" w="98485">
                <a:moveTo>
                  <a:pt x="22418" y="76058"/>
                </a:moveTo>
                <a:lnTo>
                  <a:pt x="22418" y="76058"/>
                </a:lnTo>
                <a:lnTo>
                  <a:pt x="16330" y="82146"/>
                </a:lnTo>
                <a:lnTo>
                  <a:pt x="12774" y="78959"/>
                </a:lnTo>
                <a:lnTo>
                  <a:pt x="11076" y="75466"/>
                </a:lnTo>
                <a:lnTo>
                  <a:pt x="4727" y="44128"/>
                </a:lnTo>
                <a:lnTo>
                  <a:pt x="3447" y="14664"/>
                </a:lnTo>
                <a:lnTo>
                  <a:pt x="3375" y="1483"/>
                </a:lnTo>
                <a:lnTo>
                  <a:pt x="4078" y="941"/>
                </a:lnTo>
                <a:lnTo>
                  <a:pt x="8439" y="179"/>
                </a:lnTo>
                <a:lnTo>
                  <a:pt x="12207" y="0"/>
                </a:lnTo>
                <a:lnTo>
                  <a:pt x="16233" y="1803"/>
                </a:lnTo>
                <a:lnTo>
                  <a:pt x="43104" y="26998"/>
                </a:lnTo>
                <a:lnTo>
                  <a:pt x="61416" y="46638"/>
                </a:lnTo>
                <a:lnTo>
                  <a:pt x="77864" y="78248"/>
                </a:lnTo>
                <a:lnTo>
                  <a:pt x="93463" y="108096"/>
                </a:lnTo>
                <a:lnTo>
                  <a:pt x="98166" y="124886"/>
                </a:lnTo>
                <a:lnTo>
                  <a:pt x="98484" y="129644"/>
                </a:lnTo>
                <a:lnTo>
                  <a:pt x="97823" y="130832"/>
                </a:lnTo>
                <a:lnTo>
                  <a:pt x="96677" y="131625"/>
                </a:lnTo>
                <a:lnTo>
                  <a:pt x="95207" y="132152"/>
                </a:lnTo>
                <a:lnTo>
                  <a:pt x="93522" y="131799"/>
                </a:lnTo>
                <a:lnTo>
                  <a:pt x="85748" y="128043"/>
                </a:lnTo>
                <a:lnTo>
                  <a:pt x="83688" y="127648"/>
                </a:lnTo>
                <a:lnTo>
                  <a:pt x="65624" y="112622"/>
                </a:lnTo>
                <a:lnTo>
                  <a:pt x="39155" y="87839"/>
                </a:lnTo>
                <a:lnTo>
                  <a:pt x="28004" y="83311"/>
                </a:lnTo>
                <a:lnTo>
                  <a:pt x="26142" y="81599"/>
                </a:lnTo>
                <a:lnTo>
                  <a:pt x="24901" y="79752"/>
                </a:lnTo>
                <a:lnTo>
                  <a:pt x="6676" y="65443"/>
                </a:lnTo>
                <a:lnTo>
                  <a:pt x="433" y="51516"/>
                </a:lnTo>
                <a:lnTo>
                  <a:pt x="0" y="48407"/>
                </a:lnTo>
                <a:lnTo>
                  <a:pt x="1401" y="43073"/>
                </a:lnTo>
                <a:lnTo>
                  <a:pt x="8754" y="33194"/>
                </a:lnTo>
                <a:lnTo>
                  <a:pt x="26808" y="15278"/>
                </a:lnTo>
                <a:lnTo>
                  <a:pt x="45770" y="2733"/>
                </a:lnTo>
                <a:lnTo>
                  <a:pt x="53022" y="1136"/>
                </a:lnTo>
                <a:lnTo>
                  <a:pt x="59068" y="2307"/>
                </a:lnTo>
                <a:lnTo>
                  <a:pt x="61668" y="3608"/>
                </a:lnTo>
                <a:lnTo>
                  <a:pt x="63402" y="5180"/>
                </a:lnTo>
                <a:lnTo>
                  <a:pt x="65327" y="8809"/>
                </a:lnTo>
                <a:lnTo>
                  <a:pt x="66733" y="36648"/>
                </a:lnTo>
                <a:lnTo>
                  <a:pt x="63457" y="63361"/>
                </a:lnTo>
                <a:lnTo>
                  <a:pt x="51665" y="92443"/>
                </a:lnTo>
                <a:lnTo>
                  <a:pt x="38092" y="115799"/>
                </a:lnTo>
                <a:lnTo>
                  <a:pt x="35118" y="126858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1" name="Google Shape;1181;g314a3168635_0_416"/>
          <p:cNvSpPr/>
          <p:nvPr/>
        </p:nvSpPr>
        <p:spPr>
          <a:xfrm>
            <a:off x="4070734" y="5897006"/>
            <a:ext cx="151610" cy="173595"/>
          </a:xfrm>
          <a:custGeom>
            <a:rect b="b" l="l" r="r" t="t"/>
            <a:pathLst>
              <a:path extrusionOk="0" h="173595" w="151610">
                <a:moveTo>
                  <a:pt x="25016" y="160894"/>
                </a:moveTo>
                <a:lnTo>
                  <a:pt x="25016" y="160894"/>
                </a:lnTo>
                <a:lnTo>
                  <a:pt x="21645" y="157523"/>
                </a:lnTo>
                <a:lnTo>
                  <a:pt x="16178" y="145314"/>
                </a:lnTo>
                <a:lnTo>
                  <a:pt x="10943" y="117328"/>
                </a:lnTo>
                <a:lnTo>
                  <a:pt x="7441" y="91306"/>
                </a:lnTo>
                <a:lnTo>
                  <a:pt x="8284" y="67602"/>
                </a:lnTo>
                <a:lnTo>
                  <a:pt x="13196" y="39926"/>
                </a:lnTo>
                <a:lnTo>
                  <a:pt x="22263" y="28317"/>
                </a:lnTo>
                <a:lnTo>
                  <a:pt x="23180" y="25943"/>
                </a:lnTo>
                <a:lnTo>
                  <a:pt x="25204" y="25065"/>
                </a:lnTo>
                <a:lnTo>
                  <a:pt x="31214" y="25972"/>
                </a:lnTo>
                <a:lnTo>
                  <a:pt x="57582" y="34244"/>
                </a:lnTo>
                <a:lnTo>
                  <a:pt x="69829" y="39694"/>
                </a:lnTo>
                <a:lnTo>
                  <a:pt x="101264" y="63036"/>
                </a:lnTo>
                <a:lnTo>
                  <a:pt x="130482" y="94352"/>
                </a:lnTo>
                <a:lnTo>
                  <a:pt x="142641" y="112734"/>
                </a:lnTo>
                <a:lnTo>
                  <a:pt x="150642" y="135449"/>
                </a:lnTo>
                <a:lnTo>
                  <a:pt x="151609" y="146691"/>
                </a:lnTo>
                <a:lnTo>
                  <a:pt x="149954" y="152935"/>
                </a:lnTo>
                <a:lnTo>
                  <a:pt x="148524" y="155588"/>
                </a:lnTo>
                <a:lnTo>
                  <a:pt x="146866" y="157356"/>
                </a:lnTo>
                <a:lnTo>
                  <a:pt x="143143" y="159322"/>
                </a:lnTo>
                <a:lnTo>
                  <a:pt x="130337" y="163799"/>
                </a:lnTo>
                <a:lnTo>
                  <a:pt x="120979" y="163832"/>
                </a:lnTo>
                <a:lnTo>
                  <a:pt x="94124" y="156211"/>
                </a:lnTo>
                <a:lnTo>
                  <a:pt x="63019" y="146019"/>
                </a:lnTo>
                <a:lnTo>
                  <a:pt x="33234" y="137368"/>
                </a:lnTo>
                <a:lnTo>
                  <a:pt x="24435" y="135622"/>
                </a:lnTo>
                <a:lnTo>
                  <a:pt x="15515" y="130671"/>
                </a:lnTo>
                <a:lnTo>
                  <a:pt x="3992" y="120599"/>
                </a:lnTo>
                <a:lnTo>
                  <a:pt x="1561" y="116410"/>
                </a:lnTo>
                <a:lnTo>
                  <a:pt x="192" y="108203"/>
                </a:lnTo>
                <a:lnTo>
                  <a:pt x="0" y="104600"/>
                </a:lnTo>
                <a:lnTo>
                  <a:pt x="6472" y="89416"/>
                </a:lnTo>
                <a:lnTo>
                  <a:pt x="25362" y="60961"/>
                </a:lnTo>
                <a:lnTo>
                  <a:pt x="52328" y="34040"/>
                </a:lnTo>
                <a:lnTo>
                  <a:pt x="84043" y="9736"/>
                </a:lnTo>
                <a:lnTo>
                  <a:pt x="101772" y="1023"/>
                </a:lnTo>
                <a:lnTo>
                  <a:pt x="110400" y="0"/>
                </a:lnTo>
                <a:lnTo>
                  <a:pt x="116587" y="1897"/>
                </a:lnTo>
                <a:lnTo>
                  <a:pt x="121688" y="5091"/>
                </a:lnTo>
                <a:lnTo>
                  <a:pt x="124426" y="12626"/>
                </a:lnTo>
                <a:lnTo>
                  <a:pt x="124937" y="23031"/>
                </a:lnTo>
                <a:lnTo>
                  <a:pt x="117635" y="50720"/>
                </a:lnTo>
                <a:lnTo>
                  <a:pt x="106786" y="77685"/>
                </a:lnTo>
                <a:lnTo>
                  <a:pt x="90478" y="105339"/>
                </a:lnTo>
                <a:lnTo>
                  <a:pt x="69446" y="135704"/>
                </a:lnTo>
                <a:lnTo>
                  <a:pt x="46574" y="164376"/>
                </a:lnTo>
                <a:lnTo>
                  <a:pt x="43299" y="165969"/>
                </a:lnTo>
                <a:lnTo>
                  <a:pt x="41438" y="166394"/>
                </a:lnTo>
                <a:lnTo>
                  <a:pt x="40197" y="167383"/>
                </a:lnTo>
                <a:lnTo>
                  <a:pt x="37716" y="173594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19491a9988_0_0"/>
          <p:cNvSpPr txBox="1"/>
          <p:nvPr>
            <p:ph type="ctrTitle"/>
          </p:nvPr>
        </p:nvSpPr>
        <p:spPr>
          <a:xfrm>
            <a:off x="1524000" y="195942"/>
            <a:ext cx="91440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</a:t>
            </a:r>
            <a:endParaRPr/>
          </a:p>
        </p:txBody>
      </p:sp>
      <p:sp>
        <p:nvSpPr>
          <p:cNvPr id="181" name="Google Shape;181;g319491a9988_0_0"/>
          <p:cNvSpPr txBox="1"/>
          <p:nvPr>
            <p:ph idx="1" type="subTitle"/>
          </p:nvPr>
        </p:nvSpPr>
        <p:spPr>
          <a:xfrm>
            <a:off x="286375" y="1053350"/>
            <a:ext cx="11590800" cy="563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Simple questions regarding week 1-7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for example: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*** the best five words***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Try the 6 tones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How to say “eat rice/have a meal” in Cantonese?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Possessive</a:t>
            </a:r>
            <a:r>
              <a:rPr lang="en-US"/>
              <a:t> pronouns such as “</a:t>
            </a:r>
            <a:r>
              <a:rPr lang="en-US"/>
              <a:t>ngo5 ge3 pang4 jau5” my friend.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say numbers, day/month/year, price in Cantonese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adjectives: cute, tall, short, ugly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verb: wake up, go home, eat rice, its negation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yes/no question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1186" name="Google Shape;1186;g314a3168635_0_442"/>
          <p:cNvPicPr preferRelativeResize="0"/>
          <p:nvPr/>
        </p:nvPicPr>
        <p:blipFill rotWithShape="1">
          <a:blip r:embed="rId3">
            <a:alphaModFix/>
          </a:blip>
          <a:srcRect b="0" l="0" r="39566" t="77363"/>
          <a:stretch/>
        </p:blipFill>
        <p:spPr>
          <a:xfrm>
            <a:off x="435819" y="1632097"/>
            <a:ext cx="3689087" cy="17969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text on a white background&#10;&#10;Description automatically generated" id="1187" name="Google Shape;1187;g314a3168635_0_442"/>
          <p:cNvPicPr preferRelativeResize="0"/>
          <p:nvPr/>
        </p:nvPicPr>
        <p:blipFill rotWithShape="1">
          <a:blip r:embed="rId4">
            <a:alphaModFix/>
          </a:blip>
          <a:srcRect b="66046" l="0" r="41978" t="0"/>
          <a:stretch/>
        </p:blipFill>
        <p:spPr>
          <a:xfrm>
            <a:off x="4636477" y="1238436"/>
            <a:ext cx="3561906" cy="24064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88" name="Google Shape;1188;g314a3168635_0_442"/>
          <p:cNvGraphicFramePr/>
          <p:nvPr/>
        </p:nvGraphicFramePr>
        <p:xfrm>
          <a:off x="2931722" y="413620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{EEB18003-859E-4C4F-9A59-33EFC8DC7770}</a:tableStyleId>
              </a:tblPr>
              <a:tblGrid>
                <a:gridCol w="1945750"/>
                <a:gridCol w="1024225"/>
                <a:gridCol w="21230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Zou2 caan1</a:t>
                      </a:r>
                      <a:endParaRPr b="0"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早餐</a:t>
                      </a:r>
                      <a:endParaRPr b="0"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Breakfast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Zung1 ng5 faan6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中午飯</a:t>
                      </a:r>
                      <a:endParaRPr b="0"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Lunch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Haa6 ng5 caa4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下午茶</a:t>
                      </a:r>
                      <a:endParaRPr b="0"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Afternoon tea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Maan5 faan6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晚飯</a:t>
                      </a:r>
                      <a:endParaRPr b="0" sz="18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dk1"/>
                          </a:solidFill>
                        </a:rPr>
                        <a:t>Dinner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1189" name="Google Shape;1189;g314a3168635_0_442"/>
          <p:cNvSpPr txBox="1"/>
          <p:nvPr/>
        </p:nvSpPr>
        <p:spPr>
          <a:xfrm>
            <a:off x="1241147" y="4416219"/>
            <a:ext cx="1010100" cy="923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sik6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食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eat</a:t>
            </a:r>
            <a:endParaRPr/>
          </a:p>
        </p:txBody>
      </p:sp>
      <p:sp>
        <p:nvSpPr>
          <p:cNvPr id="1190" name="Google Shape;1190;g314a3168635_0_442"/>
          <p:cNvSpPr/>
          <p:nvPr/>
        </p:nvSpPr>
        <p:spPr>
          <a:xfrm>
            <a:off x="2299086" y="4598779"/>
            <a:ext cx="584700" cy="558300"/>
          </a:xfrm>
          <a:prstGeom prst="mathPlus">
            <a:avLst>
              <a:gd fmla="val 19353" name="adj1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1" name="Google Shape;1191;g314a3168635_0_44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92" name="Google Shape;1192;g314a3168635_0_4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3" name="Google Shape;1193;g314a3168635_0_442"/>
          <p:cNvGrpSpPr/>
          <p:nvPr/>
        </p:nvGrpSpPr>
        <p:grpSpPr>
          <a:xfrm>
            <a:off x="7361009" y="4146550"/>
            <a:ext cx="150619" cy="368301"/>
            <a:chOff x="7361009" y="4146550"/>
            <a:chExt cx="150619" cy="368301"/>
          </a:xfrm>
        </p:grpSpPr>
        <p:sp>
          <p:nvSpPr>
            <p:cNvPr id="1194" name="Google Shape;1194;g314a3168635_0_442"/>
            <p:cNvSpPr/>
            <p:nvPr/>
          </p:nvSpPr>
          <p:spPr>
            <a:xfrm>
              <a:off x="7385050" y="4146550"/>
              <a:ext cx="95251" cy="368301"/>
            </a:xfrm>
            <a:custGeom>
              <a:rect b="b" l="l" r="r" t="t"/>
              <a:pathLst>
                <a:path extrusionOk="0" h="368301" w="95251">
                  <a:moveTo>
                    <a:pt x="0" y="0"/>
                  </a:moveTo>
                  <a:lnTo>
                    <a:pt x="0" y="0"/>
                  </a:lnTo>
                  <a:lnTo>
                    <a:pt x="15732" y="27472"/>
                  </a:lnTo>
                  <a:lnTo>
                    <a:pt x="31786" y="51356"/>
                  </a:lnTo>
                  <a:lnTo>
                    <a:pt x="40224" y="71214"/>
                  </a:lnTo>
                  <a:lnTo>
                    <a:pt x="43893" y="101779"/>
                  </a:lnTo>
                  <a:lnTo>
                    <a:pt x="47711" y="130406"/>
                  </a:lnTo>
                  <a:lnTo>
                    <a:pt x="52274" y="159686"/>
                  </a:lnTo>
                  <a:lnTo>
                    <a:pt x="56508" y="189918"/>
                  </a:lnTo>
                  <a:lnTo>
                    <a:pt x="57066" y="216799"/>
                  </a:lnTo>
                  <a:lnTo>
                    <a:pt x="62164" y="242742"/>
                  </a:lnTo>
                  <a:lnTo>
                    <a:pt x="64986" y="258895"/>
                  </a:lnTo>
                  <a:lnTo>
                    <a:pt x="75033" y="289897"/>
                  </a:lnTo>
                  <a:lnTo>
                    <a:pt x="77563" y="296530"/>
                  </a:lnTo>
                  <a:lnTo>
                    <a:pt x="80334" y="302535"/>
                  </a:lnTo>
                  <a:lnTo>
                    <a:pt x="88254" y="333648"/>
                  </a:lnTo>
                  <a:lnTo>
                    <a:pt x="88892" y="357707"/>
                  </a:lnTo>
                  <a:lnTo>
                    <a:pt x="89601" y="359121"/>
                  </a:lnTo>
                  <a:lnTo>
                    <a:pt x="90778" y="360064"/>
                  </a:lnTo>
                  <a:lnTo>
                    <a:pt x="92269" y="360693"/>
                  </a:lnTo>
                  <a:lnTo>
                    <a:pt x="93263" y="361818"/>
                  </a:lnTo>
                  <a:lnTo>
                    <a:pt x="95244" y="368274"/>
                  </a:lnTo>
                  <a:lnTo>
                    <a:pt x="95249" y="368298"/>
                  </a:lnTo>
                  <a:lnTo>
                    <a:pt x="95250" y="368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1195;g314a3168635_0_442"/>
            <p:cNvSpPr/>
            <p:nvPr/>
          </p:nvSpPr>
          <p:spPr>
            <a:xfrm>
              <a:off x="7361009" y="4192572"/>
              <a:ext cx="150619" cy="245576"/>
            </a:xfrm>
            <a:custGeom>
              <a:rect b="b" l="l" r="r" t="t"/>
              <a:pathLst>
                <a:path extrusionOk="0" h="245576" w="150619">
                  <a:moveTo>
                    <a:pt x="112941" y="23828"/>
                  </a:moveTo>
                  <a:lnTo>
                    <a:pt x="112941" y="23828"/>
                  </a:lnTo>
                  <a:lnTo>
                    <a:pt x="112941" y="17086"/>
                  </a:lnTo>
                  <a:lnTo>
                    <a:pt x="111059" y="11895"/>
                  </a:lnTo>
                  <a:lnTo>
                    <a:pt x="104103" y="2813"/>
                  </a:lnTo>
                  <a:lnTo>
                    <a:pt x="96313" y="377"/>
                  </a:lnTo>
                  <a:lnTo>
                    <a:pt x="86501" y="0"/>
                  </a:lnTo>
                  <a:lnTo>
                    <a:pt x="73749" y="3754"/>
                  </a:lnTo>
                  <a:lnTo>
                    <a:pt x="42862" y="25105"/>
                  </a:lnTo>
                  <a:lnTo>
                    <a:pt x="13131" y="55710"/>
                  </a:lnTo>
                  <a:lnTo>
                    <a:pt x="3228" y="72537"/>
                  </a:lnTo>
                  <a:lnTo>
                    <a:pt x="0" y="85219"/>
                  </a:lnTo>
                  <a:lnTo>
                    <a:pt x="253" y="88038"/>
                  </a:lnTo>
                  <a:lnTo>
                    <a:pt x="1127" y="89919"/>
                  </a:lnTo>
                  <a:lnTo>
                    <a:pt x="2415" y="91172"/>
                  </a:lnTo>
                  <a:lnTo>
                    <a:pt x="5727" y="92564"/>
                  </a:lnTo>
                  <a:lnTo>
                    <a:pt x="7599" y="92936"/>
                  </a:lnTo>
                  <a:lnTo>
                    <a:pt x="37148" y="82803"/>
                  </a:lnTo>
                  <a:lnTo>
                    <a:pt x="51756" y="77364"/>
                  </a:lnTo>
                  <a:lnTo>
                    <a:pt x="81496" y="74988"/>
                  </a:lnTo>
                  <a:lnTo>
                    <a:pt x="112576" y="80127"/>
                  </a:lnTo>
                  <a:lnTo>
                    <a:pt x="127414" y="87468"/>
                  </a:lnTo>
                  <a:lnTo>
                    <a:pt x="138474" y="98580"/>
                  </a:lnTo>
                  <a:lnTo>
                    <a:pt x="147826" y="118635"/>
                  </a:lnTo>
                  <a:lnTo>
                    <a:pt x="150088" y="130392"/>
                  </a:lnTo>
                  <a:lnTo>
                    <a:pt x="150618" y="143392"/>
                  </a:lnTo>
                  <a:lnTo>
                    <a:pt x="147090" y="156695"/>
                  </a:lnTo>
                  <a:lnTo>
                    <a:pt x="133327" y="185854"/>
                  </a:lnTo>
                  <a:lnTo>
                    <a:pt x="114106" y="215824"/>
                  </a:lnTo>
                  <a:lnTo>
                    <a:pt x="87478" y="240350"/>
                  </a:lnTo>
                  <a:lnTo>
                    <a:pt x="80222" y="243532"/>
                  </a:lnTo>
                  <a:lnTo>
                    <a:pt x="67437" y="245575"/>
                  </a:lnTo>
                  <a:lnTo>
                    <a:pt x="56968" y="242558"/>
                  </a:lnTo>
                  <a:lnTo>
                    <a:pt x="54459" y="240909"/>
                  </a:lnTo>
                  <a:lnTo>
                    <a:pt x="43091" y="22702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6" name="Google Shape;1196;g314a3168635_0_442"/>
          <p:cNvGrpSpPr/>
          <p:nvPr/>
        </p:nvGrpSpPr>
        <p:grpSpPr>
          <a:xfrm>
            <a:off x="7481384" y="4889500"/>
            <a:ext cx="143615" cy="419101"/>
            <a:chOff x="7481384" y="4889500"/>
            <a:chExt cx="143615" cy="419101"/>
          </a:xfrm>
        </p:grpSpPr>
        <p:sp>
          <p:nvSpPr>
            <p:cNvPr id="1197" name="Google Shape;1197;g314a3168635_0_442"/>
            <p:cNvSpPr/>
            <p:nvPr/>
          </p:nvSpPr>
          <p:spPr>
            <a:xfrm>
              <a:off x="7524750" y="4889500"/>
              <a:ext cx="69851" cy="419101"/>
            </a:xfrm>
            <a:custGeom>
              <a:rect b="b" l="l" r="r" t="t"/>
              <a:pathLst>
                <a:path extrusionOk="0" h="419101" w="69851">
                  <a:moveTo>
                    <a:pt x="0" y="0"/>
                  </a:moveTo>
                  <a:lnTo>
                    <a:pt x="0" y="0"/>
                  </a:lnTo>
                  <a:lnTo>
                    <a:pt x="5468" y="5467"/>
                  </a:lnTo>
                  <a:lnTo>
                    <a:pt x="13141" y="31981"/>
                  </a:lnTo>
                  <a:lnTo>
                    <a:pt x="18978" y="59167"/>
                  </a:lnTo>
                  <a:lnTo>
                    <a:pt x="27785" y="89165"/>
                  </a:lnTo>
                  <a:lnTo>
                    <a:pt x="33109" y="120686"/>
                  </a:lnTo>
                  <a:lnTo>
                    <a:pt x="37114" y="149428"/>
                  </a:lnTo>
                  <a:lnTo>
                    <a:pt x="41179" y="177311"/>
                  </a:lnTo>
                  <a:lnTo>
                    <a:pt x="43481" y="204544"/>
                  </a:lnTo>
                  <a:lnTo>
                    <a:pt x="44162" y="233859"/>
                  </a:lnTo>
                  <a:lnTo>
                    <a:pt x="46204" y="256337"/>
                  </a:lnTo>
                  <a:lnTo>
                    <a:pt x="49438" y="285267"/>
                  </a:lnTo>
                  <a:lnTo>
                    <a:pt x="54984" y="316731"/>
                  </a:lnTo>
                  <a:lnTo>
                    <a:pt x="60236" y="347145"/>
                  </a:lnTo>
                  <a:lnTo>
                    <a:pt x="62856" y="377187"/>
                  </a:lnTo>
                  <a:lnTo>
                    <a:pt x="64150" y="401591"/>
                  </a:lnTo>
                  <a:lnTo>
                    <a:pt x="69850" y="419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1198;g314a3168635_0_442"/>
            <p:cNvSpPr/>
            <p:nvPr/>
          </p:nvSpPr>
          <p:spPr>
            <a:xfrm>
              <a:off x="7481384" y="4963366"/>
              <a:ext cx="143615" cy="210598"/>
            </a:xfrm>
            <a:custGeom>
              <a:rect b="b" l="l" r="r" t="t"/>
              <a:pathLst>
                <a:path extrusionOk="0" h="210598" w="143615">
                  <a:moveTo>
                    <a:pt x="119566" y="21384"/>
                  </a:moveTo>
                  <a:lnTo>
                    <a:pt x="119566" y="21384"/>
                  </a:lnTo>
                  <a:lnTo>
                    <a:pt x="108632" y="10450"/>
                  </a:lnTo>
                  <a:lnTo>
                    <a:pt x="77135" y="0"/>
                  </a:lnTo>
                  <a:lnTo>
                    <a:pt x="47306" y="1804"/>
                  </a:lnTo>
                  <a:lnTo>
                    <a:pt x="30347" y="7298"/>
                  </a:lnTo>
                  <a:lnTo>
                    <a:pt x="16858" y="17060"/>
                  </a:lnTo>
                  <a:lnTo>
                    <a:pt x="2573" y="30480"/>
                  </a:lnTo>
                  <a:lnTo>
                    <a:pt x="541" y="36245"/>
                  </a:lnTo>
                  <a:lnTo>
                    <a:pt x="0" y="39758"/>
                  </a:lnTo>
                  <a:lnTo>
                    <a:pt x="1279" y="47424"/>
                  </a:lnTo>
                  <a:lnTo>
                    <a:pt x="4199" y="54123"/>
                  </a:lnTo>
                  <a:lnTo>
                    <a:pt x="5967" y="55911"/>
                  </a:lnTo>
                  <a:lnTo>
                    <a:pt x="17242" y="62149"/>
                  </a:lnTo>
                  <a:lnTo>
                    <a:pt x="35704" y="64742"/>
                  </a:lnTo>
                  <a:lnTo>
                    <a:pt x="66520" y="61254"/>
                  </a:lnTo>
                  <a:lnTo>
                    <a:pt x="87151" y="60714"/>
                  </a:lnTo>
                  <a:lnTo>
                    <a:pt x="112736" y="65020"/>
                  </a:lnTo>
                  <a:lnTo>
                    <a:pt x="120294" y="69235"/>
                  </a:lnTo>
                  <a:lnTo>
                    <a:pt x="127651" y="75812"/>
                  </a:lnTo>
                  <a:lnTo>
                    <a:pt x="140403" y="95666"/>
                  </a:lnTo>
                  <a:lnTo>
                    <a:pt x="143614" y="111597"/>
                  </a:lnTo>
                  <a:lnTo>
                    <a:pt x="141194" y="126352"/>
                  </a:lnTo>
                  <a:lnTo>
                    <a:pt x="133375" y="158009"/>
                  </a:lnTo>
                  <a:lnTo>
                    <a:pt x="128996" y="167008"/>
                  </a:lnTo>
                  <a:lnTo>
                    <a:pt x="105812" y="193672"/>
                  </a:lnTo>
                  <a:lnTo>
                    <a:pt x="83304" y="207539"/>
                  </a:lnTo>
                  <a:lnTo>
                    <a:pt x="67429" y="210597"/>
                  </a:lnTo>
                  <a:lnTo>
                    <a:pt x="59235" y="209430"/>
                  </a:lnTo>
                  <a:lnTo>
                    <a:pt x="50655" y="206689"/>
                  </a:lnTo>
                  <a:lnTo>
                    <a:pt x="48225" y="206304"/>
                  </a:lnTo>
                  <a:lnTo>
                    <a:pt x="37016" y="19918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9" name="Google Shape;1199;g314a3168635_0_442"/>
          <p:cNvGrpSpPr/>
          <p:nvPr/>
        </p:nvGrpSpPr>
        <p:grpSpPr>
          <a:xfrm>
            <a:off x="7620379" y="4552950"/>
            <a:ext cx="329574" cy="323851"/>
            <a:chOff x="7620379" y="4552950"/>
            <a:chExt cx="329574" cy="323851"/>
          </a:xfrm>
        </p:grpSpPr>
        <p:sp>
          <p:nvSpPr>
            <p:cNvPr id="1200" name="Google Shape;1200;g314a3168635_0_442"/>
            <p:cNvSpPr/>
            <p:nvPr/>
          </p:nvSpPr>
          <p:spPr>
            <a:xfrm>
              <a:off x="7835900" y="4552950"/>
              <a:ext cx="76201" cy="317351"/>
            </a:xfrm>
            <a:custGeom>
              <a:rect b="b" l="l" r="r" t="t"/>
              <a:pathLst>
                <a:path extrusionOk="0" h="317351" w="76201">
                  <a:moveTo>
                    <a:pt x="0" y="0"/>
                  </a:moveTo>
                  <a:lnTo>
                    <a:pt x="0" y="0"/>
                  </a:lnTo>
                  <a:lnTo>
                    <a:pt x="3372" y="3371"/>
                  </a:lnTo>
                  <a:lnTo>
                    <a:pt x="5026" y="8789"/>
                  </a:lnTo>
                  <a:lnTo>
                    <a:pt x="6468" y="15196"/>
                  </a:lnTo>
                  <a:lnTo>
                    <a:pt x="18483" y="40772"/>
                  </a:lnTo>
                  <a:lnTo>
                    <a:pt x="29808" y="69829"/>
                  </a:lnTo>
                  <a:lnTo>
                    <a:pt x="43021" y="100132"/>
                  </a:lnTo>
                  <a:lnTo>
                    <a:pt x="54845" y="130909"/>
                  </a:lnTo>
                  <a:lnTo>
                    <a:pt x="60621" y="158967"/>
                  </a:lnTo>
                  <a:lnTo>
                    <a:pt x="64813" y="188165"/>
                  </a:lnTo>
                  <a:lnTo>
                    <a:pt x="68357" y="217090"/>
                  </a:lnTo>
                  <a:lnTo>
                    <a:pt x="69407" y="246121"/>
                  </a:lnTo>
                  <a:lnTo>
                    <a:pt x="71601" y="266953"/>
                  </a:lnTo>
                  <a:lnTo>
                    <a:pt x="74156" y="275985"/>
                  </a:lnTo>
                  <a:lnTo>
                    <a:pt x="75932" y="301816"/>
                  </a:lnTo>
                  <a:lnTo>
                    <a:pt x="74199" y="308883"/>
                  </a:lnTo>
                  <a:lnTo>
                    <a:pt x="69925" y="317350"/>
                  </a:lnTo>
                  <a:lnTo>
                    <a:pt x="69872" y="314084"/>
                  </a:lnTo>
                  <a:lnTo>
                    <a:pt x="70570" y="313106"/>
                  </a:lnTo>
                  <a:lnTo>
                    <a:pt x="76200" y="311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1201;g314a3168635_0_442"/>
            <p:cNvSpPr/>
            <p:nvPr/>
          </p:nvSpPr>
          <p:spPr>
            <a:xfrm>
              <a:off x="7811350" y="4578350"/>
              <a:ext cx="138603" cy="272672"/>
            </a:xfrm>
            <a:custGeom>
              <a:rect b="b" l="l" r="r" t="t"/>
              <a:pathLst>
                <a:path extrusionOk="0" h="272672" w="138603">
                  <a:moveTo>
                    <a:pt x="119800" y="0"/>
                  </a:moveTo>
                  <a:lnTo>
                    <a:pt x="119800" y="0"/>
                  </a:lnTo>
                  <a:lnTo>
                    <a:pt x="90289" y="6907"/>
                  </a:lnTo>
                  <a:lnTo>
                    <a:pt x="61367" y="11555"/>
                  </a:lnTo>
                  <a:lnTo>
                    <a:pt x="36997" y="22613"/>
                  </a:lnTo>
                  <a:lnTo>
                    <a:pt x="18831" y="35001"/>
                  </a:lnTo>
                  <a:lnTo>
                    <a:pt x="5609" y="50352"/>
                  </a:lnTo>
                  <a:lnTo>
                    <a:pt x="2020" y="57187"/>
                  </a:lnTo>
                  <a:lnTo>
                    <a:pt x="0" y="68371"/>
                  </a:lnTo>
                  <a:lnTo>
                    <a:pt x="1410" y="74602"/>
                  </a:lnTo>
                  <a:lnTo>
                    <a:pt x="2773" y="77251"/>
                  </a:lnTo>
                  <a:lnTo>
                    <a:pt x="4388" y="79017"/>
                  </a:lnTo>
                  <a:lnTo>
                    <a:pt x="8063" y="80980"/>
                  </a:lnTo>
                  <a:lnTo>
                    <a:pt x="39508" y="82509"/>
                  </a:lnTo>
                  <a:lnTo>
                    <a:pt x="71179" y="87571"/>
                  </a:lnTo>
                  <a:lnTo>
                    <a:pt x="91282" y="90387"/>
                  </a:lnTo>
                  <a:lnTo>
                    <a:pt x="114089" y="101031"/>
                  </a:lnTo>
                  <a:lnTo>
                    <a:pt x="132495" y="116017"/>
                  </a:lnTo>
                  <a:lnTo>
                    <a:pt x="136026" y="121648"/>
                  </a:lnTo>
                  <a:lnTo>
                    <a:pt x="138602" y="153045"/>
                  </a:lnTo>
                  <a:lnTo>
                    <a:pt x="135405" y="178383"/>
                  </a:lnTo>
                  <a:lnTo>
                    <a:pt x="129990" y="204862"/>
                  </a:lnTo>
                  <a:lnTo>
                    <a:pt x="116603" y="235038"/>
                  </a:lnTo>
                  <a:lnTo>
                    <a:pt x="113440" y="239928"/>
                  </a:lnTo>
                  <a:lnTo>
                    <a:pt x="85994" y="268739"/>
                  </a:lnTo>
                  <a:lnTo>
                    <a:pt x="81727" y="271134"/>
                  </a:lnTo>
                  <a:lnTo>
                    <a:pt x="73239" y="272671"/>
                  </a:lnTo>
                  <a:lnTo>
                    <a:pt x="67121" y="269119"/>
                  </a:lnTo>
                  <a:lnTo>
                    <a:pt x="56300" y="260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1202;g314a3168635_0_442"/>
            <p:cNvSpPr/>
            <p:nvPr/>
          </p:nvSpPr>
          <p:spPr>
            <a:xfrm>
              <a:off x="7658100" y="4552950"/>
              <a:ext cx="95251" cy="323851"/>
            </a:xfrm>
            <a:custGeom>
              <a:rect b="b" l="l" r="r" t="t"/>
              <a:pathLst>
                <a:path extrusionOk="0" h="323851" w="95251">
                  <a:moveTo>
                    <a:pt x="0" y="0"/>
                  </a:moveTo>
                  <a:lnTo>
                    <a:pt x="0" y="0"/>
                  </a:lnTo>
                  <a:lnTo>
                    <a:pt x="3371" y="3371"/>
                  </a:lnTo>
                  <a:lnTo>
                    <a:pt x="5026" y="6908"/>
                  </a:lnTo>
                  <a:lnTo>
                    <a:pt x="6272" y="17828"/>
                  </a:lnTo>
                  <a:lnTo>
                    <a:pt x="10699" y="23878"/>
                  </a:lnTo>
                  <a:lnTo>
                    <a:pt x="12107" y="29810"/>
                  </a:lnTo>
                  <a:lnTo>
                    <a:pt x="12436" y="33945"/>
                  </a:lnTo>
                  <a:lnTo>
                    <a:pt x="14464" y="38135"/>
                  </a:lnTo>
                  <a:lnTo>
                    <a:pt x="21515" y="49945"/>
                  </a:lnTo>
                  <a:lnTo>
                    <a:pt x="30242" y="79096"/>
                  </a:lnTo>
                  <a:lnTo>
                    <a:pt x="41681" y="110191"/>
                  </a:lnTo>
                  <a:lnTo>
                    <a:pt x="49276" y="141177"/>
                  </a:lnTo>
                  <a:lnTo>
                    <a:pt x="55386" y="158624"/>
                  </a:lnTo>
                  <a:lnTo>
                    <a:pt x="58509" y="171412"/>
                  </a:lnTo>
                  <a:lnTo>
                    <a:pt x="69969" y="198729"/>
                  </a:lnTo>
                  <a:lnTo>
                    <a:pt x="74969" y="219250"/>
                  </a:lnTo>
                  <a:lnTo>
                    <a:pt x="77920" y="241184"/>
                  </a:lnTo>
                  <a:lnTo>
                    <a:pt x="81178" y="253966"/>
                  </a:lnTo>
                  <a:lnTo>
                    <a:pt x="82429" y="282542"/>
                  </a:lnTo>
                  <a:lnTo>
                    <a:pt x="82543" y="300379"/>
                  </a:lnTo>
                  <a:lnTo>
                    <a:pt x="84428" y="304717"/>
                  </a:lnTo>
                  <a:lnTo>
                    <a:pt x="86913" y="308996"/>
                  </a:lnTo>
                  <a:lnTo>
                    <a:pt x="88639" y="316240"/>
                  </a:lnTo>
                  <a:lnTo>
                    <a:pt x="88894" y="323556"/>
                  </a:lnTo>
                  <a:lnTo>
                    <a:pt x="95250" y="323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1203;g314a3168635_0_442"/>
            <p:cNvSpPr/>
            <p:nvPr/>
          </p:nvSpPr>
          <p:spPr>
            <a:xfrm>
              <a:off x="7620379" y="4573145"/>
              <a:ext cx="167175" cy="221106"/>
            </a:xfrm>
            <a:custGeom>
              <a:rect b="b" l="l" r="r" t="t"/>
              <a:pathLst>
                <a:path extrusionOk="0" h="221106" w="167175">
                  <a:moveTo>
                    <a:pt x="132971" y="11555"/>
                  </a:moveTo>
                  <a:lnTo>
                    <a:pt x="132971" y="11555"/>
                  </a:lnTo>
                  <a:lnTo>
                    <a:pt x="127195" y="6486"/>
                  </a:lnTo>
                  <a:lnTo>
                    <a:pt x="117776" y="1430"/>
                  </a:lnTo>
                  <a:lnTo>
                    <a:pt x="112577" y="0"/>
                  </a:lnTo>
                  <a:lnTo>
                    <a:pt x="106032" y="1245"/>
                  </a:lnTo>
                  <a:lnTo>
                    <a:pt x="83592" y="11165"/>
                  </a:lnTo>
                  <a:lnTo>
                    <a:pt x="52489" y="35859"/>
                  </a:lnTo>
                  <a:lnTo>
                    <a:pt x="26376" y="66524"/>
                  </a:lnTo>
                  <a:lnTo>
                    <a:pt x="8291" y="96218"/>
                  </a:lnTo>
                  <a:lnTo>
                    <a:pt x="474" y="112188"/>
                  </a:lnTo>
                  <a:lnTo>
                    <a:pt x="0" y="115782"/>
                  </a:lnTo>
                  <a:lnTo>
                    <a:pt x="580" y="116318"/>
                  </a:lnTo>
                  <a:lnTo>
                    <a:pt x="1670" y="115969"/>
                  </a:lnTo>
                  <a:lnTo>
                    <a:pt x="3105" y="115031"/>
                  </a:lnTo>
                  <a:lnTo>
                    <a:pt x="34734" y="106320"/>
                  </a:lnTo>
                  <a:lnTo>
                    <a:pt x="42743" y="102357"/>
                  </a:lnTo>
                  <a:lnTo>
                    <a:pt x="69000" y="95944"/>
                  </a:lnTo>
                  <a:lnTo>
                    <a:pt x="98149" y="91097"/>
                  </a:lnTo>
                  <a:lnTo>
                    <a:pt x="112618" y="88745"/>
                  </a:lnTo>
                  <a:lnTo>
                    <a:pt x="124745" y="91420"/>
                  </a:lnTo>
                  <a:lnTo>
                    <a:pt x="152049" y="109143"/>
                  </a:lnTo>
                  <a:lnTo>
                    <a:pt x="161358" y="117533"/>
                  </a:lnTo>
                  <a:lnTo>
                    <a:pt x="166283" y="124743"/>
                  </a:lnTo>
                  <a:lnTo>
                    <a:pt x="167174" y="128641"/>
                  </a:lnTo>
                  <a:lnTo>
                    <a:pt x="165183" y="152597"/>
                  </a:lnTo>
                  <a:lnTo>
                    <a:pt x="158116" y="170703"/>
                  </a:lnTo>
                  <a:lnTo>
                    <a:pt x="138251" y="201697"/>
                  </a:lnTo>
                  <a:lnTo>
                    <a:pt x="131555" y="205424"/>
                  </a:lnTo>
                  <a:lnTo>
                    <a:pt x="115758" y="211187"/>
                  </a:lnTo>
                  <a:lnTo>
                    <a:pt x="103414" y="218414"/>
                  </a:lnTo>
                  <a:lnTo>
                    <a:pt x="82171" y="22110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4" name="Google Shape;1204;g314a3168635_0_442"/>
          <p:cNvGrpSpPr/>
          <p:nvPr/>
        </p:nvGrpSpPr>
        <p:grpSpPr>
          <a:xfrm>
            <a:off x="7728095" y="5270500"/>
            <a:ext cx="450706" cy="425451"/>
            <a:chOff x="7728095" y="5270500"/>
            <a:chExt cx="450706" cy="425451"/>
          </a:xfrm>
        </p:grpSpPr>
        <p:sp>
          <p:nvSpPr>
            <p:cNvPr id="1205" name="Google Shape;1205;g314a3168635_0_442"/>
            <p:cNvSpPr/>
            <p:nvPr/>
          </p:nvSpPr>
          <p:spPr>
            <a:xfrm>
              <a:off x="7728095" y="5308727"/>
              <a:ext cx="152256" cy="241174"/>
            </a:xfrm>
            <a:custGeom>
              <a:rect b="b" l="l" r="r" t="t"/>
              <a:pathLst>
                <a:path extrusionOk="0" h="241174" w="152256">
                  <a:moveTo>
                    <a:pt x="152255" y="12573"/>
                  </a:moveTo>
                  <a:lnTo>
                    <a:pt x="152255" y="12573"/>
                  </a:lnTo>
                  <a:lnTo>
                    <a:pt x="152255" y="9203"/>
                  </a:lnTo>
                  <a:lnTo>
                    <a:pt x="150844" y="8209"/>
                  </a:lnTo>
                  <a:lnTo>
                    <a:pt x="142822" y="6106"/>
                  </a:lnTo>
                  <a:lnTo>
                    <a:pt x="134957" y="2034"/>
                  </a:lnTo>
                  <a:lnTo>
                    <a:pt x="103897" y="0"/>
                  </a:lnTo>
                  <a:lnTo>
                    <a:pt x="83128" y="1792"/>
                  </a:lnTo>
                  <a:lnTo>
                    <a:pt x="70732" y="5665"/>
                  </a:lnTo>
                  <a:lnTo>
                    <a:pt x="43465" y="23641"/>
                  </a:lnTo>
                  <a:lnTo>
                    <a:pt x="14970" y="48599"/>
                  </a:lnTo>
                  <a:lnTo>
                    <a:pt x="1507" y="61750"/>
                  </a:lnTo>
                  <a:lnTo>
                    <a:pt x="589" y="64534"/>
                  </a:lnTo>
                  <a:lnTo>
                    <a:pt x="0" y="72069"/>
                  </a:lnTo>
                  <a:lnTo>
                    <a:pt x="657" y="73404"/>
                  </a:lnTo>
                  <a:lnTo>
                    <a:pt x="1801" y="74294"/>
                  </a:lnTo>
                  <a:lnTo>
                    <a:pt x="4953" y="75282"/>
                  </a:lnTo>
                  <a:lnTo>
                    <a:pt x="21527" y="75969"/>
                  </a:lnTo>
                  <a:lnTo>
                    <a:pt x="52882" y="71033"/>
                  </a:lnTo>
                  <a:lnTo>
                    <a:pt x="74833" y="71993"/>
                  </a:lnTo>
                  <a:lnTo>
                    <a:pt x="90980" y="76745"/>
                  </a:lnTo>
                  <a:lnTo>
                    <a:pt x="121297" y="96691"/>
                  </a:lnTo>
                  <a:lnTo>
                    <a:pt x="129494" y="104214"/>
                  </a:lnTo>
                  <a:lnTo>
                    <a:pt x="131555" y="108101"/>
                  </a:lnTo>
                  <a:lnTo>
                    <a:pt x="132105" y="110125"/>
                  </a:lnTo>
                  <a:lnTo>
                    <a:pt x="126153" y="139389"/>
                  </a:lnTo>
                  <a:lnTo>
                    <a:pt x="120898" y="152191"/>
                  </a:lnTo>
                  <a:lnTo>
                    <a:pt x="100278" y="179538"/>
                  </a:lnTo>
                  <a:lnTo>
                    <a:pt x="78984" y="210112"/>
                  </a:lnTo>
                  <a:lnTo>
                    <a:pt x="58949" y="232518"/>
                  </a:lnTo>
                  <a:lnTo>
                    <a:pt x="48697" y="237327"/>
                  </a:lnTo>
                  <a:lnTo>
                    <a:pt x="25255" y="24117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g314a3168635_0_442"/>
            <p:cNvSpPr/>
            <p:nvPr/>
          </p:nvSpPr>
          <p:spPr>
            <a:xfrm>
              <a:off x="7772400" y="5276850"/>
              <a:ext cx="88901" cy="309450"/>
            </a:xfrm>
            <a:custGeom>
              <a:rect b="b" l="l" r="r" t="t"/>
              <a:pathLst>
                <a:path extrusionOk="0" h="309450" w="88901">
                  <a:moveTo>
                    <a:pt x="0" y="0"/>
                  </a:moveTo>
                  <a:lnTo>
                    <a:pt x="0" y="0"/>
                  </a:lnTo>
                  <a:lnTo>
                    <a:pt x="705" y="15901"/>
                  </a:lnTo>
                  <a:lnTo>
                    <a:pt x="10125" y="44676"/>
                  </a:lnTo>
                  <a:lnTo>
                    <a:pt x="17543" y="76164"/>
                  </a:lnTo>
                  <a:lnTo>
                    <a:pt x="28982" y="107891"/>
                  </a:lnTo>
                  <a:lnTo>
                    <a:pt x="34756" y="134318"/>
                  </a:lnTo>
                  <a:lnTo>
                    <a:pt x="42686" y="165228"/>
                  </a:lnTo>
                  <a:lnTo>
                    <a:pt x="45809" y="187951"/>
                  </a:lnTo>
                  <a:lnTo>
                    <a:pt x="51202" y="215145"/>
                  </a:lnTo>
                  <a:lnTo>
                    <a:pt x="57269" y="241077"/>
                  </a:lnTo>
                  <a:lnTo>
                    <a:pt x="63535" y="260989"/>
                  </a:lnTo>
                  <a:lnTo>
                    <a:pt x="76203" y="290832"/>
                  </a:lnTo>
                  <a:lnTo>
                    <a:pt x="82420" y="307325"/>
                  </a:lnTo>
                  <a:lnTo>
                    <a:pt x="83874" y="308600"/>
                  </a:lnTo>
                  <a:lnTo>
                    <a:pt x="85550" y="309449"/>
                  </a:lnTo>
                  <a:lnTo>
                    <a:pt x="86666" y="309311"/>
                  </a:lnTo>
                  <a:lnTo>
                    <a:pt x="87410" y="308513"/>
                  </a:lnTo>
                  <a:lnTo>
                    <a:pt x="88900" y="304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g314a3168635_0_442"/>
            <p:cNvSpPr/>
            <p:nvPr/>
          </p:nvSpPr>
          <p:spPr>
            <a:xfrm>
              <a:off x="7919808" y="5327650"/>
              <a:ext cx="102746" cy="254001"/>
            </a:xfrm>
            <a:custGeom>
              <a:rect b="b" l="l" r="r" t="t"/>
              <a:pathLst>
                <a:path extrusionOk="0" h="254001" w="102746">
                  <a:moveTo>
                    <a:pt x="100242" y="0"/>
                  </a:moveTo>
                  <a:lnTo>
                    <a:pt x="100242" y="0"/>
                  </a:lnTo>
                  <a:lnTo>
                    <a:pt x="71990" y="705"/>
                  </a:lnTo>
                  <a:lnTo>
                    <a:pt x="51461" y="8838"/>
                  </a:lnTo>
                  <a:lnTo>
                    <a:pt x="35406" y="20981"/>
                  </a:lnTo>
                  <a:lnTo>
                    <a:pt x="16105" y="36813"/>
                  </a:lnTo>
                  <a:lnTo>
                    <a:pt x="0" y="67168"/>
                  </a:lnTo>
                  <a:lnTo>
                    <a:pt x="253" y="68767"/>
                  </a:lnTo>
                  <a:lnTo>
                    <a:pt x="2416" y="72426"/>
                  </a:lnTo>
                  <a:lnTo>
                    <a:pt x="4686" y="73684"/>
                  </a:lnTo>
                  <a:lnTo>
                    <a:pt x="19072" y="75868"/>
                  </a:lnTo>
                  <a:lnTo>
                    <a:pt x="37564" y="72476"/>
                  </a:lnTo>
                  <a:lnTo>
                    <a:pt x="64850" y="77191"/>
                  </a:lnTo>
                  <a:lnTo>
                    <a:pt x="87507" y="90451"/>
                  </a:lnTo>
                  <a:lnTo>
                    <a:pt x="95371" y="103941"/>
                  </a:lnTo>
                  <a:lnTo>
                    <a:pt x="102170" y="124714"/>
                  </a:lnTo>
                  <a:lnTo>
                    <a:pt x="102745" y="138685"/>
                  </a:lnTo>
                  <a:lnTo>
                    <a:pt x="99866" y="167658"/>
                  </a:lnTo>
                  <a:lnTo>
                    <a:pt x="93399" y="197773"/>
                  </a:lnTo>
                  <a:lnTo>
                    <a:pt x="87608" y="225507"/>
                  </a:lnTo>
                  <a:lnTo>
                    <a:pt x="80787" y="244530"/>
                  </a:lnTo>
                  <a:lnTo>
                    <a:pt x="76778" y="249791"/>
                  </a:lnTo>
                  <a:lnTo>
                    <a:pt x="72645" y="252130"/>
                  </a:lnTo>
                  <a:lnTo>
                    <a:pt x="55792" y="254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g314a3168635_0_442"/>
            <p:cNvSpPr/>
            <p:nvPr/>
          </p:nvSpPr>
          <p:spPr>
            <a:xfrm>
              <a:off x="7975600" y="5270500"/>
              <a:ext cx="63501" cy="336551"/>
            </a:xfrm>
            <a:custGeom>
              <a:rect b="b" l="l" r="r" t="t"/>
              <a:pathLst>
                <a:path extrusionOk="0" h="336551" w="63501">
                  <a:moveTo>
                    <a:pt x="0" y="0"/>
                  </a:moveTo>
                  <a:lnTo>
                    <a:pt x="0" y="0"/>
                  </a:lnTo>
                  <a:lnTo>
                    <a:pt x="0" y="27629"/>
                  </a:lnTo>
                  <a:lnTo>
                    <a:pt x="0" y="55223"/>
                  </a:lnTo>
                  <a:lnTo>
                    <a:pt x="0" y="82685"/>
                  </a:lnTo>
                  <a:lnTo>
                    <a:pt x="3372" y="111348"/>
                  </a:lnTo>
                  <a:lnTo>
                    <a:pt x="5468" y="135846"/>
                  </a:lnTo>
                  <a:lnTo>
                    <a:pt x="9460" y="160979"/>
                  </a:lnTo>
                  <a:lnTo>
                    <a:pt x="13141" y="181613"/>
                  </a:lnTo>
                  <a:lnTo>
                    <a:pt x="19181" y="213267"/>
                  </a:lnTo>
                  <a:lnTo>
                    <a:pt x="25440" y="242401"/>
                  </a:lnTo>
                  <a:lnTo>
                    <a:pt x="30504" y="273738"/>
                  </a:lnTo>
                  <a:lnTo>
                    <a:pt x="34752" y="292304"/>
                  </a:lnTo>
                  <a:lnTo>
                    <a:pt x="49593" y="318851"/>
                  </a:lnTo>
                  <a:lnTo>
                    <a:pt x="54497" y="328683"/>
                  </a:lnTo>
                  <a:lnTo>
                    <a:pt x="63500" y="336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g314a3168635_0_442"/>
            <p:cNvSpPr/>
            <p:nvPr/>
          </p:nvSpPr>
          <p:spPr>
            <a:xfrm>
              <a:off x="8071338" y="5353134"/>
              <a:ext cx="107463" cy="272356"/>
            </a:xfrm>
            <a:custGeom>
              <a:rect b="b" l="l" r="r" t="t"/>
              <a:pathLst>
                <a:path extrusionOk="0" h="272356" w="107463">
                  <a:moveTo>
                    <a:pt x="107462" y="12616"/>
                  </a:moveTo>
                  <a:lnTo>
                    <a:pt x="107462" y="12616"/>
                  </a:lnTo>
                  <a:lnTo>
                    <a:pt x="104090" y="9245"/>
                  </a:lnTo>
                  <a:lnTo>
                    <a:pt x="100555" y="7590"/>
                  </a:lnTo>
                  <a:lnTo>
                    <a:pt x="98625" y="7149"/>
                  </a:lnTo>
                  <a:lnTo>
                    <a:pt x="89044" y="2077"/>
                  </a:lnTo>
                  <a:lnTo>
                    <a:pt x="58045" y="0"/>
                  </a:lnTo>
                  <a:lnTo>
                    <a:pt x="32489" y="6835"/>
                  </a:lnTo>
                  <a:lnTo>
                    <a:pt x="23341" y="11458"/>
                  </a:lnTo>
                  <a:lnTo>
                    <a:pt x="10962" y="21994"/>
                  </a:lnTo>
                  <a:lnTo>
                    <a:pt x="3219" y="33347"/>
                  </a:lnTo>
                  <a:lnTo>
                    <a:pt x="1159" y="38998"/>
                  </a:lnTo>
                  <a:lnTo>
                    <a:pt x="0" y="49518"/>
                  </a:lnTo>
                  <a:lnTo>
                    <a:pt x="5023" y="70709"/>
                  </a:lnTo>
                  <a:lnTo>
                    <a:pt x="6713" y="73217"/>
                  </a:lnTo>
                  <a:lnTo>
                    <a:pt x="20094" y="84480"/>
                  </a:lnTo>
                  <a:lnTo>
                    <a:pt x="28415" y="86889"/>
                  </a:lnTo>
                  <a:lnTo>
                    <a:pt x="37758" y="88665"/>
                  </a:lnTo>
                  <a:lnTo>
                    <a:pt x="59256" y="100278"/>
                  </a:lnTo>
                  <a:lnTo>
                    <a:pt x="86559" y="122065"/>
                  </a:lnTo>
                  <a:lnTo>
                    <a:pt x="98752" y="142636"/>
                  </a:lnTo>
                  <a:lnTo>
                    <a:pt x="104568" y="160266"/>
                  </a:lnTo>
                  <a:lnTo>
                    <a:pt x="105899" y="183051"/>
                  </a:lnTo>
                  <a:lnTo>
                    <a:pt x="100385" y="214153"/>
                  </a:lnTo>
                  <a:lnTo>
                    <a:pt x="95850" y="227071"/>
                  </a:lnTo>
                  <a:lnTo>
                    <a:pt x="72940" y="258176"/>
                  </a:lnTo>
                  <a:lnTo>
                    <a:pt x="71747" y="260990"/>
                  </a:lnTo>
                  <a:lnTo>
                    <a:pt x="66659" y="265997"/>
                  </a:lnTo>
                  <a:lnTo>
                    <a:pt x="59694" y="269869"/>
                  </a:lnTo>
                  <a:lnTo>
                    <a:pt x="41843" y="272355"/>
                  </a:lnTo>
                  <a:lnTo>
                    <a:pt x="32436" y="271988"/>
                  </a:lnTo>
                  <a:lnTo>
                    <a:pt x="29929" y="270903"/>
                  </a:lnTo>
                  <a:lnTo>
                    <a:pt x="18562" y="26026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g314a3168635_0_442"/>
            <p:cNvSpPr/>
            <p:nvPr/>
          </p:nvSpPr>
          <p:spPr>
            <a:xfrm>
              <a:off x="8102600" y="5289550"/>
              <a:ext cx="50801" cy="406401"/>
            </a:xfrm>
            <a:custGeom>
              <a:rect b="b" l="l" r="r" t="t"/>
              <a:pathLst>
                <a:path extrusionOk="0" h="406401" w="50801">
                  <a:moveTo>
                    <a:pt x="0" y="0"/>
                  </a:moveTo>
                  <a:lnTo>
                    <a:pt x="0" y="0"/>
                  </a:lnTo>
                  <a:lnTo>
                    <a:pt x="12864" y="31375"/>
                  </a:lnTo>
                  <a:lnTo>
                    <a:pt x="17218" y="58920"/>
                  </a:lnTo>
                  <a:lnTo>
                    <a:pt x="18507" y="89424"/>
                  </a:lnTo>
                  <a:lnTo>
                    <a:pt x="18890" y="120806"/>
                  </a:lnTo>
                  <a:lnTo>
                    <a:pt x="19003" y="146802"/>
                  </a:lnTo>
                  <a:lnTo>
                    <a:pt x="22413" y="178341"/>
                  </a:lnTo>
                  <a:lnTo>
                    <a:pt x="24514" y="208221"/>
                  </a:lnTo>
                  <a:lnTo>
                    <a:pt x="28509" y="239416"/>
                  </a:lnTo>
                  <a:lnTo>
                    <a:pt x="31815" y="267060"/>
                  </a:lnTo>
                  <a:lnTo>
                    <a:pt x="37133" y="295126"/>
                  </a:lnTo>
                  <a:lnTo>
                    <a:pt x="38615" y="322461"/>
                  </a:lnTo>
                  <a:lnTo>
                    <a:pt x="43542" y="352046"/>
                  </a:lnTo>
                  <a:lnTo>
                    <a:pt x="45103" y="382327"/>
                  </a:lnTo>
                  <a:lnTo>
                    <a:pt x="49465" y="395007"/>
                  </a:lnTo>
                  <a:lnTo>
                    <a:pt x="50800" y="406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1215" name="Google Shape;1215;g314a3168635_0_47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057" y="130630"/>
            <a:ext cx="5518500" cy="647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g314a3168635_0_47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17" name="Google Shape;1217;g314a3168635_0_4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8" name="Google Shape;1218;g314a3168635_0_470"/>
          <p:cNvSpPr/>
          <p:nvPr/>
        </p:nvSpPr>
        <p:spPr>
          <a:xfrm>
            <a:off x="3487105" y="2857955"/>
            <a:ext cx="707458" cy="500252"/>
          </a:xfrm>
          <a:custGeom>
            <a:rect b="b" l="l" r="r" t="t"/>
            <a:pathLst>
              <a:path extrusionOk="0" h="500252" w="707458">
                <a:moveTo>
                  <a:pt x="43495" y="120195"/>
                </a:moveTo>
                <a:lnTo>
                  <a:pt x="43495" y="120195"/>
                </a:lnTo>
                <a:lnTo>
                  <a:pt x="73144" y="103188"/>
                </a:lnTo>
                <a:lnTo>
                  <a:pt x="103915" y="88441"/>
                </a:lnTo>
                <a:lnTo>
                  <a:pt x="109859" y="84916"/>
                </a:lnTo>
                <a:lnTo>
                  <a:pt x="139017" y="72910"/>
                </a:lnTo>
                <a:lnTo>
                  <a:pt x="163442" y="66281"/>
                </a:lnTo>
                <a:lnTo>
                  <a:pt x="192002" y="63298"/>
                </a:lnTo>
                <a:lnTo>
                  <a:pt x="217947" y="58965"/>
                </a:lnTo>
                <a:lnTo>
                  <a:pt x="247915" y="55262"/>
                </a:lnTo>
                <a:lnTo>
                  <a:pt x="274338" y="51802"/>
                </a:lnTo>
                <a:lnTo>
                  <a:pt x="304759" y="50633"/>
                </a:lnTo>
                <a:lnTo>
                  <a:pt x="329908" y="50430"/>
                </a:lnTo>
                <a:lnTo>
                  <a:pt x="359702" y="50370"/>
                </a:lnTo>
                <a:lnTo>
                  <a:pt x="382292" y="52238"/>
                </a:lnTo>
                <a:lnTo>
                  <a:pt x="413167" y="55374"/>
                </a:lnTo>
                <a:lnTo>
                  <a:pt x="439483" y="56304"/>
                </a:lnTo>
                <a:lnTo>
                  <a:pt x="465860" y="58461"/>
                </a:lnTo>
                <a:lnTo>
                  <a:pt x="493735" y="62139"/>
                </a:lnTo>
                <a:lnTo>
                  <a:pt x="523989" y="68641"/>
                </a:lnTo>
                <a:lnTo>
                  <a:pt x="551079" y="80900"/>
                </a:lnTo>
                <a:lnTo>
                  <a:pt x="568540" y="89973"/>
                </a:lnTo>
                <a:lnTo>
                  <a:pt x="578121" y="96179"/>
                </a:lnTo>
                <a:lnTo>
                  <a:pt x="591448" y="101085"/>
                </a:lnTo>
                <a:lnTo>
                  <a:pt x="621452" y="121972"/>
                </a:lnTo>
                <a:lnTo>
                  <a:pt x="649391" y="138324"/>
                </a:lnTo>
                <a:lnTo>
                  <a:pt x="675472" y="165360"/>
                </a:lnTo>
                <a:lnTo>
                  <a:pt x="692427" y="190892"/>
                </a:lnTo>
                <a:lnTo>
                  <a:pt x="702245" y="220539"/>
                </a:lnTo>
                <a:lnTo>
                  <a:pt x="705559" y="249748"/>
                </a:lnTo>
                <a:lnTo>
                  <a:pt x="707457" y="263146"/>
                </a:lnTo>
                <a:lnTo>
                  <a:pt x="704075" y="290497"/>
                </a:lnTo>
                <a:lnTo>
                  <a:pt x="700578" y="305887"/>
                </a:lnTo>
                <a:lnTo>
                  <a:pt x="688005" y="329344"/>
                </a:lnTo>
                <a:lnTo>
                  <a:pt x="667948" y="357040"/>
                </a:lnTo>
                <a:lnTo>
                  <a:pt x="643740" y="387007"/>
                </a:lnTo>
                <a:lnTo>
                  <a:pt x="612745" y="414236"/>
                </a:lnTo>
                <a:lnTo>
                  <a:pt x="589151" y="429429"/>
                </a:lnTo>
                <a:lnTo>
                  <a:pt x="562151" y="442382"/>
                </a:lnTo>
                <a:lnTo>
                  <a:pt x="532176" y="457946"/>
                </a:lnTo>
                <a:lnTo>
                  <a:pt x="501922" y="472217"/>
                </a:lnTo>
                <a:lnTo>
                  <a:pt x="472532" y="484862"/>
                </a:lnTo>
                <a:lnTo>
                  <a:pt x="445978" y="491148"/>
                </a:lnTo>
                <a:lnTo>
                  <a:pt x="421844" y="497120"/>
                </a:lnTo>
                <a:lnTo>
                  <a:pt x="393449" y="499988"/>
                </a:lnTo>
                <a:lnTo>
                  <a:pt x="365341" y="500251"/>
                </a:lnTo>
                <a:lnTo>
                  <a:pt x="338686" y="496760"/>
                </a:lnTo>
                <a:lnTo>
                  <a:pt x="313306" y="494707"/>
                </a:lnTo>
                <a:lnTo>
                  <a:pt x="283528" y="488050"/>
                </a:lnTo>
                <a:lnTo>
                  <a:pt x="259019" y="482013"/>
                </a:lnTo>
                <a:lnTo>
                  <a:pt x="233884" y="475756"/>
                </a:lnTo>
                <a:lnTo>
                  <a:pt x="208562" y="467552"/>
                </a:lnTo>
                <a:lnTo>
                  <a:pt x="186948" y="456184"/>
                </a:lnTo>
                <a:lnTo>
                  <a:pt x="156748" y="430435"/>
                </a:lnTo>
                <a:lnTo>
                  <a:pt x="127302" y="405766"/>
                </a:lnTo>
                <a:lnTo>
                  <a:pt x="99530" y="382194"/>
                </a:lnTo>
                <a:lnTo>
                  <a:pt x="80865" y="352523"/>
                </a:lnTo>
                <a:lnTo>
                  <a:pt x="61433" y="325653"/>
                </a:lnTo>
                <a:lnTo>
                  <a:pt x="44951" y="294312"/>
                </a:lnTo>
                <a:lnTo>
                  <a:pt x="31945" y="268496"/>
                </a:lnTo>
                <a:lnTo>
                  <a:pt x="20857" y="237631"/>
                </a:lnTo>
                <a:lnTo>
                  <a:pt x="11873" y="212720"/>
                </a:lnTo>
                <a:lnTo>
                  <a:pt x="3303" y="181040"/>
                </a:lnTo>
                <a:lnTo>
                  <a:pt x="307" y="156019"/>
                </a:lnTo>
                <a:lnTo>
                  <a:pt x="0" y="131713"/>
                </a:lnTo>
                <a:lnTo>
                  <a:pt x="4894" y="113495"/>
                </a:lnTo>
                <a:lnTo>
                  <a:pt x="18832" y="86494"/>
                </a:lnTo>
                <a:lnTo>
                  <a:pt x="26889" y="72761"/>
                </a:lnTo>
                <a:lnTo>
                  <a:pt x="47771" y="52208"/>
                </a:lnTo>
                <a:lnTo>
                  <a:pt x="71151" y="39842"/>
                </a:lnTo>
                <a:lnTo>
                  <a:pt x="96923" y="28575"/>
                </a:lnTo>
                <a:lnTo>
                  <a:pt x="125310" y="14007"/>
                </a:lnTo>
                <a:lnTo>
                  <a:pt x="144877" y="8299"/>
                </a:lnTo>
                <a:lnTo>
                  <a:pt x="170452" y="2999"/>
                </a:lnTo>
                <a:lnTo>
                  <a:pt x="196274" y="568"/>
                </a:lnTo>
                <a:lnTo>
                  <a:pt x="217936" y="0"/>
                </a:lnTo>
                <a:lnTo>
                  <a:pt x="243085" y="453"/>
                </a:lnTo>
                <a:lnTo>
                  <a:pt x="273078" y="3005"/>
                </a:lnTo>
                <a:lnTo>
                  <a:pt x="295815" y="6493"/>
                </a:lnTo>
                <a:lnTo>
                  <a:pt x="322397" y="12422"/>
                </a:lnTo>
                <a:lnTo>
                  <a:pt x="353292" y="20747"/>
                </a:lnTo>
                <a:lnTo>
                  <a:pt x="380483" y="29890"/>
                </a:lnTo>
                <a:lnTo>
                  <a:pt x="408537" y="44554"/>
                </a:lnTo>
                <a:lnTo>
                  <a:pt x="424495" y="56695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19" name="Google Shape;1219;g314a3168635_0_470"/>
          <p:cNvGrpSpPr/>
          <p:nvPr/>
        </p:nvGrpSpPr>
        <p:grpSpPr>
          <a:xfrm>
            <a:off x="1176184" y="3524250"/>
            <a:ext cx="556986" cy="234951"/>
            <a:chOff x="1176184" y="3524250"/>
            <a:chExt cx="556986" cy="234951"/>
          </a:xfrm>
        </p:grpSpPr>
        <p:sp>
          <p:nvSpPr>
            <p:cNvPr id="1220" name="Google Shape;1220;g314a3168635_0_470"/>
            <p:cNvSpPr/>
            <p:nvPr/>
          </p:nvSpPr>
          <p:spPr>
            <a:xfrm>
              <a:off x="1469613" y="3581400"/>
              <a:ext cx="130588" cy="95251"/>
            </a:xfrm>
            <a:custGeom>
              <a:rect b="b" l="l" r="r" t="t"/>
              <a:pathLst>
                <a:path extrusionOk="0" h="95251" w="130588">
                  <a:moveTo>
                    <a:pt x="22637" y="0"/>
                  </a:moveTo>
                  <a:lnTo>
                    <a:pt x="22637" y="0"/>
                  </a:lnTo>
                  <a:lnTo>
                    <a:pt x="22637" y="3371"/>
                  </a:lnTo>
                  <a:lnTo>
                    <a:pt x="9772" y="31964"/>
                  </a:lnTo>
                  <a:lnTo>
                    <a:pt x="6336" y="40311"/>
                  </a:lnTo>
                  <a:lnTo>
                    <a:pt x="3123" y="59850"/>
                  </a:lnTo>
                  <a:lnTo>
                    <a:pt x="1866" y="61066"/>
                  </a:lnTo>
                  <a:lnTo>
                    <a:pt x="323" y="61878"/>
                  </a:lnTo>
                  <a:lnTo>
                    <a:pt x="0" y="61713"/>
                  </a:lnTo>
                  <a:lnTo>
                    <a:pt x="2211" y="58110"/>
                  </a:lnTo>
                  <a:lnTo>
                    <a:pt x="6777" y="45160"/>
                  </a:lnTo>
                  <a:lnTo>
                    <a:pt x="12295" y="39357"/>
                  </a:lnTo>
                  <a:lnTo>
                    <a:pt x="18746" y="33720"/>
                  </a:lnTo>
                  <a:lnTo>
                    <a:pt x="23965" y="26511"/>
                  </a:lnTo>
                  <a:lnTo>
                    <a:pt x="27050" y="24024"/>
                  </a:lnTo>
                  <a:lnTo>
                    <a:pt x="49872" y="13777"/>
                  </a:lnTo>
                  <a:lnTo>
                    <a:pt x="51377" y="14123"/>
                  </a:lnTo>
                  <a:lnTo>
                    <a:pt x="52380" y="15060"/>
                  </a:lnTo>
                  <a:lnTo>
                    <a:pt x="54201" y="17982"/>
                  </a:lnTo>
                  <a:lnTo>
                    <a:pt x="58487" y="23594"/>
                  </a:lnTo>
                  <a:lnTo>
                    <a:pt x="60070" y="29725"/>
                  </a:lnTo>
                  <a:lnTo>
                    <a:pt x="60441" y="33908"/>
                  </a:lnTo>
                  <a:lnTo>
                    <a:pt x="58724" y="38118"/>
                  </a:lnTo>
                  <a:lnTo>
                    <a:pt x="56314" y="42341"/>
                  </a:lnTo>
                  <a:lnTo>
                    <a:pt x="54394" y="50767"/>
                  </a:lnTo>
                  <a:lnTo>
                    <a:pt x="66321" y="43888"/>
                  </a:lnTo>
                  <a:lnTo>
                    <a:pt x="70980" y="40672"/>
                  </a:lnTo>
                  <a:lnTo>
                    <a:pt x="99175" y="32733"/>
                  </a:lnTo>
                  <a:lnTo>
                    <a:pt x="106777" y="32041"/>
                  </a:lnTo>
                  <a:lnTo>
                    <a:pt x="116868" y="35207"/>
                  </a:lnTo>
                  <a:lnTo>
                    <a:pt x="119325" y="36877"/>
                  </a:lnTo>
                  <a:lnTo>
                    <a:pt x="122054" y="40614"/>
                  </a:lnTo>
                  <a:lnTo>
                    <a:pt x="123806" y="53831"/>
                  </a:lnTo>
                  <a:lnTo>
                    <a:pt x="124232" y="84567"/>
                  </a:lnTo>
                  <a:lnTo>
                    <a:pt x="130587" y="95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g314a3168635_0_470"/>
            <p:cNvSpPr/>
            <p:nvPr/>
          </p:nvSpPr>
          <p:spPr>
            <a:xfrm>
              <a:off x="1360179" y="3524250"/>
              <a:ext cx="73821" cy="107579"/>
            </a:xfrm>
            <a:custGeom>
              <a:rect b="b" l="l" r="r" t="t"/>
              <a:pathLst>
                <a:path extrusionOk="0" h="107579" w="73821">
                  <a:moveTo>
                    <a:pt x="55871" y="0"/>
                  </a:moveTo>
                  <a:lnTo>
                    <a:pt x="55871" y="0"/>
                  </a:lnTo>
                  <a:lnTo>
                    <a:pt x="52500" y="0"/>
                  </a:lnTo>
                  <a:lnTo>
                    <a:pt x="43662" y="3371"/>
                  </a:lnTo>
                  <a:lnTo>
                    <a:pt x="22026" y="17712"/>
                  </a:lnTo>
                  <a:lnTo>
                    <a:pt x="14172" y="26963"/>
                  </a:lnTo>
                  <a:lnTo>
                    <a:pt x="0" y="37030"/>
                  </a:lnTo>
                  <a:lnTo>
                    <a:pt x="279" y="38093"/>
                  </a:lnTo>
                  <a:lnTo>
                    <a:pt x="4301" y="43473"/>
                  </a:lnTo>
                  <a:lnTo>
                    <a:pt x="35287" y="47813"/>
                  </a:lnTo>
                  <a:lnTo>
                    <a:pt x="51753" y="51621"/>
                  </a:lnTo>
                  <a:lnTo>
                    <a:pt x="60156" y="57280"/>
                  </a:lnTo>
                  <a:lnTo>
                    <a:pt x="64831" y="62617"/>
                  </a:lnTo>
                  <a:lnTo>
                    <a:pt x="73269" y="76122"/>
                  </a:lnTo>
                  <a:lnTo>
                    <a:pt x="73820" y="78265"/>
                  </a:lnTo>
                  <a:lnTo>
                    <a:pt x="73481" y="80399"/>
                  </a:lnTo>
                  <a:lnTo>
                    <a:pt x="69750" y="88893"/>
                  </a:lnTo>
                  <a:lnTo>
                    <a:pt x="69357" y="91012"/>
                  </a:lnTo>
                  <a:lnTo>
                    <a:pt x="65157" y="95248"/>
                  </a:lnTo>
                  <a:lnTo>
                    <a:pt x="51319" y="105127"/>
                  </a:lnTo>
                  <a:lnTo>
                    <a:pt x="32267" y="107578"/>
                  </a:lnTo>
                  <a:lnTo>
                    <a:pt x="25860" y="105904"/>
                  </a:lnTo>
                  <a:lnTo>
                    <a:pt x="15998" y="99079"/>
                  </a:lnTo>
                  <a:lnTo>
                    <a:pt x="13455" y="95071"/>
                  </a:lnTo>
                  <a:lnTo>
                    <a:pt x="11421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1222;g314a3168635_0_470"/>
            <p:cNvSpPr/>
            <p:nvPr/>
          </p:nvSpPr>
          <p:spPr>
            <a:xfrm>
              <a:off x="1403350" y="3536950"/>
              <a:ext cx="57151" cy="12701"/>
            </a:xfrm>
            <a:custGeom>
              <a:rect b="b" l="l" r="r" t="t"/>
              <a:pathLst>
                <a:path extrusionOk="0" h="12701" w="57151">
                  <a:moveTo>
                    <a:pt x="0" y="0"/>
                  </a:moveTo>
                  <a:lnTo>
                    <a:pt x="0" y="0"/>
                  </a:lnTo>
                  <a:lnTo>
                    <a:pt x="15901" y="705"/>
                  </a:lnTo>
                  <a:lnTo>
                    <a:pt x="42632" y="7839"/>
                  </a:lnTo>
                  <a:lnTo>
                    <a:pt x="47875" y="10540"/>
                  </a:lnTo>
                  <a:lnTo>
                    <a:pt x="5715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g314a3168635_0_470"/>
            <p:cNvSpPr/>
            <p:nvPr/>
          </p:nvSpPr>
          <p:spPr>
            <a:xfrm>
              <a:off x="1176184" y="3587750"/>
              <a:ext cx="81117" cy="82551"/>
            </a:xfrm>
            <a:custGeom>
              <a:rect b="b" l="l" r="r" t="t"/>
              <a:pathLst>
                <a:path extrusionOk="0" h="82551" w="81117">
                  <a:moveTo>
                    <a:pt x="81116" y="0"/>
                  </a:moveTo>
                  <a:lnTo>
                    <a:pt x="81116" y="0"/>
                  </a:lnTo>
                  <a:lnTo>
                    <a:pt x="74374" y="0"/>
                  </a:lnTo>
                  <a:lnTo>
                    <a:pt x="69183" y="1881"/>
                  </a:lnTo>
                  <a:lnTo>
                    <a:pt x="53570" y="10125"/>
                  </a:lnTo>
                  <a:lnTo>
                    <a:pt x="33191" y="18249"/>
                  </a:lnTo>
                  <a:lnTo>
                    <a:pt x="5828" y="35862"/>
                  </a:lnTo>
                  <a:lnTo>
                    <a:pt x="3407" y="36608"/>
                  </a:lnTo>
                  <a:lnTo>
                    <a:pt x="1793" y="37811"/>
                  </a:lnTo>
                  <a:lnTo>
                    <a:pt x="0" y="41029"/>
                  </a:lnTo>
                  <a:lnTo>
                    <a:pt x="228" y="42875"/>
                  </a:lnTo>
                  <a:lnTo>
                    <a:pt x="2362" y="46807"/>
                  </a:lnTo>
                  <a:lnTo>
                    <a:pt x="13530" y="59288"/>
                  </a:lnTo>
                  <a:lnTo>
                    <a:pt x="17681" y="61628"/>
                  </a:lnTo>
                  <a:lnTo>
                    <a:pt x="47651" y="71290"/>
                  </a:lnTo>
                  <a:lnTo>
                    <a:pt x="62066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g314a3168635_0_470"/>
            <p:cNvSpPr/>
            <p:nvPr/>
          </p:nvSpPr>
          <p:spPr>
            <a:xfrm>
              <a:off x="1384300" y="3651250"/>
              <a:ext cx="88792" cy="69851"/>
            </a:xfrm>
            <a:custGeom>
              <a:rect b="b" l="l" r="r" t="t"/>
              <a:pathLst>
                <a:path extrusionOk="0" h="69851" w="88792">
                  <a:moveTo>
                    <a:pt x="63500" y="0"/>
                  </a:moveTo>
                  <a:lnTo>
                    <a:pt x="63500" y="0"/>
                  </a:lnTo>
                  <a:lnTo>
                    <a:pt x="76365" y="14746"/>
                  </a:lnTo>
                  <a:lnTo>
                    <a:pt x="87033" y="31373"/>
                  </a:lnTo>
                  <a:lnTo>
                    <a:pt x="88531" y="43513"/>
                  </a:lnTo>
                  <a:lnTo>
                    <a:pt x="88791" y="52012"/>
                  </a:lnTo>
                  <a:lnTo>
                    <a:pt x="86970" y="56748"/>
                  </a:lnTo>
                  <a:lnTo>
                    <a:pt x="77159" y="68850"/>
                  </a:lnTo>
                  <a:lnTo>
                    <a:pt x="45862" y="69833"/>
                  </a:lnTo>
                  <a:lnTo>
                    <a:pt x="14850" y="69849"/>
                  </a:lnTo>
                  <a:lnTo>
                    <a:pt x="12017" y="69850"/>
                  </a:lnTo>
                  <a:lnTo>
                    <a:pt x="6987" y="67969"/>
                  </a:lnTo>
                  <a:lnTo>
                    <a:pt x="0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g314a3168635_0_470"/>
            <p:cNvSpPr/>
            <p:nvPr/>
          </p:nvSpPr>
          <p:spPr>
            <a:xfrm>
              <a:off x="1219200" y="3638573"/>
              <a:ext cx="215901" cy="76145"/>
            </a:xfrm>
            <a:custGeom>
              <a:rect b="b" l="l" r="r" t="t"/>
              <a:pathLst>
                <a:path extrusionOk="0" h="76145" w="215901">
                  <a:moveTo>
                    <a:pt x="0" y="6327"/>
                  </a:moveTo>
                  <a:lnTo>
                    <a:pt x="0" y="6327"/>
                  </a:lnTo>
                  <a:lnTo>
                    <a:pt x="3371" y="2956"/>
                  </a:lnTo>
                  <a:lnTo>
                    <a:pt x="6907" y="1301"/>
                  </a:lnTo>
                  <a:lnTo>
                    <a:pt x="36365" y="0"/>
                  </a:lnTo>
                  <a:lnTo>
                    <a:pt x="52992" y="687"/>
                  </a:lnTo>
                  <a:lnTo>
                    <a:pt x="80673" y="5935"/>
                  </a:lnTo>
                  <a:lnTo>
                    <a:pt x="92107" y="8093"/>
                  </a:lnTo>
                  <a:lnTo>
                    <a:pt x="120367" y="16437"/>
                  </a:lnTo>
                  <a:lnTo>
                    <a:pt x="150909" y="23164"/>
                  </a:lnTo>
                  <a:lnTo>
                    <a:pt x="164459" y="28456"/>
                  </a:lnTo>
                  <a:lnTo>
                    <a:pt x="179675" y="40278"/>
                  </a:lnTo>
                  <a:lnTo>
                    <a:pt x="206727" y="67710"/>
                  </a:lnTo>
                  <a:lnTo>
                    <a:pt x="209540" y="76144"/>
                  </a:lnTo>
                  <a:lnTo>
                    <a:pt x="215900" y="6982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g314a3168635_0_470"/>
            <p:cNvSpPr/>
            <p:nvPr/>
          </p:nvSpPr>
          <p:spPr>
            <a:xfrm>
              <a:off x="1638300" y="3606800"/>
              <a:ext cx="19051" cy="6351"/>
            </a:xfrm>
            <a:custGeom>
              <a:rect b="b" l="l" r="r" t="t"/>
              <a:pathLst>
                <a:path extrusionOk="0" h="6351" w="19051">
                  <a:moveTo>
                    <a:pt x="0" y="0"/>
                  </a:moveTo>
                  <a:lnTo>
                    <a:pt x="0" y="0"/>
                  </a:lnTo>
                  <a:lnTo>
                    <a:pt x="3371" y="0"/>
                  </a:lnTo>
                  <a:lnTo>
                    <a:pt x="190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g314a3168635_0_470"/>
            <p:cNvSpPr/>
            <p:nvPr/>
          </p:nvSpPr>
          <p:spPr>
            <a:xfrm>
              <a:off x="1625600" y="3632200"/>
              <a:ext cx="12701" cy="82551"/>
            </a:xfrm>
            <a:custGeom>
              <a:rect b="b" l="l" r="r" t="t"/>
              <a:pathLst>
                <a:path extrusionOk="0" h="82551" w="12701">
                  <a:moveTo>
                    <a:pt x="12700" y="0"/>
                  </a:moveTo>
                  <a:lnTo>
                    <a:pt x="12700" y="0"/>
                  </a:lnTo>
                  <a:lnTo>
                    <a:pt x="9329" y="3371"/>
                  </a:lnTo>
                  <a:lnTo>
                    <a:pt x="7674" y="6907"/>
                  </a:lnTo>
                  <a:lnTo>
                    <a:pt x="2038" y="37794"/>
                  </a:lnTo>
                  <a:lnTo>
                    <a:pt x="79" y="67928"/>
                  </a:lnTo>
                  <a:lnTo>
                    <a:pt x="0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g314a3168635_0_470"/>
            <p:cNvSpPr/>
            <p:nvPr/>
          </p:nvSpPr>
          <p:spPr>
            <a:xfrm>
              <a:off x="1651137" y="3663950"/>
              <a:ext cx="82033" cy="95251"/>
            </a:xfrm>
            <a:custGeom>
              <a:rect b="b" l="l" r="r" t="t"/>
              <a:pathLst>
                <a:path extrusionOk="0" h="95251" w="82033">
                  <a:moveTo>
                    <a:pt x="31613" y="0"/>
                  </a:moveTo>
                  <a:lnTo>
                    <a:pt x="31613" y="0"/>
                  </a:lnTo>
                  <a:lnTo>
                    <a:pt x="13936" y="28611"/>
                  </a:lnTo>
                  <a:lnTo>
                    <a:pt x="3375" y="41295"/>
                  </a:lnTo>
                  <a:lnTo>
                    <a:pt x="325" y="49409"/>
                  </a:lnTo>
                  <a:lnTo>
                    <a:pt x="171" y="49167"/>
                  </a:lnTo>
                  <a:lnTo>
                    <a:pt x="0" y="47017"/>
                  </a:lnTo>
                  <a:lnTo>
                    <a:pt x="3275" y="38469"/>
                  </a:lnTo>
                  <a:lnTo>
                    <a:pt x="8713" y="30370"/>
                  </a:lnTo>
                  <a:lnTo>
                    <a:pt x="25600" y="17654"/>
                  </a:lnTo>
                  <a:lnTo>
                    <a:pt x="46924" y="8771"/>
                  </a:lnTo>
                  <a:lnTo>
                    <a:pt x="55116" y="7426"/>
                  </a:lnTo>
                  <a:lnTo>
                    <a:pt x="61579" y="8710"/>
                  </a:lnTo>
                  <a:lnTo>
                    <a:pt x="69185" y="11518"/>
                  </a:lnTo>
                  <a:lnTo>
                    <a:pt x="71477" y="11912"/>
                  </a:lnTo>
                  <a:lnTo>
                    <a:pt x="75906" y="14231"/>
                  </a:lnTo>
                  <a:lnTo>
                    <a:pt x="78075" y="15837"/>
                  </a:lnTo>
                  <a:lnTo>
                    <a:pt x="80485" y="23266"/>
                  </a:lnTo>
                  <a:lnTo>
                    <a:pt x="82032" y="38541"/>
                  </a:lnTo>
                  <a:lnTo>
                    <a:pt x="78929" y="49441"/>
                  </a:lnTo>
                  <a:lnTo>
                    <a:pt x="70847" y="70779"/>
                  </a:lnTo>
                  <a:lnTo>
                    <a:pt x="70049" y="81336"/>
                  </a:lnTo>
                  <a:lnTo>
                    <a:pt x="70643" y="83857"/>
                  </a:lnTo>
                  <a:lnTo>
                    <a:pt x="71744" y="85538"/>
                  </a:lnTo>
                  <a:lnTo>
                    <a:pt x="73184" y="86659"/>
                  </a:lnTo>
                  <a:lnTo>
                    <a:pt x="76063" y="95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9" name="Google Shape;1229;g314a3168635_0_470"/>
          <p:cNvGrpSpPr/>
          <p:nvPr/>
        </p:nvGrpSpPr>
        <p:grpSpPr>
          <a:xfrm>
            <a:off x="5378450" y="5334000"/>
            <a:ext cx="1022351" cy="469374"/>
            <a:chOff x="5378450" y="5334000"/>
            <a:chExt cx="1022351" cy="469374"/>
          </a:xfrm>
        </p:grpSpPr>
        <p:sp>
          <p:nvSpPr>
            <p:cNvPr id="1230" name="Google Shape;1230;g314a3168635_0_470"/>
            <p:cNvSpPr/>
            <p:nvPr/>
          </p:nvSpPr>
          <p:spPr>
            <a:xfrm>
              <a:off x="6032500" y="5492750"/>
              <a:ext cx="88901" cy="76201"/>
            </a:xfrm>
            <a:custGeom>
              <a:rect b="b" l="l" r="r" t="t"/>
              <a:pathLst>
                <a:path extrusionOk="0" h="76201" w="88901">
                  <a:moveTo>
                    <a:pt x="0" y="76200"/>
                  </a:moveTo>
                  <a:lnTo>
                    <a:pt x="0" y="76200"/>
                  </a:lnTo>
                  <a:lnTo>
                    <a:pt x="29854" y="46346"/>
                  </a:lnTo>
                  <a:lnTo>
                    <a:pt x="52524" y="25557"/>
                  </a:lnTo>
                  <a:lnTo>
                    <a:pt x="59328" y="20531"/>
                  </a:lnTo>
                  <a:lnTo>
                    <a:pt x="71326" y="7688"/>
                  </a:lnTo>
                  <a:lnTo>
                    <a:pt x="81106" y="2278"/>
                  </a:lnTo>
                  <a:lnTo>
                    <a:pt x="889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g314a3168635_0_470"/>
            <p:cNvSpPr/>
            <p:nvPr/>
          </p:nvSpPr>
          <p:spPr>
            <a:xfrm>
              <a:off x="6045200" y="5429250"/>
              <a:ext cx="88901" cy="227927"/>
            </a:xfrm>
            <a:custGeom>
              <a:rect b="b" l="l" r="r" t="t"/>
              <a:pathLst>
                <a:path extrusionOk="0" h="227927" w="88901">
                  <a:moveTo>
                    <a:pt x="0" y="0"/>
                  </a:moveTo>
                  <a:lnTo>
                    <a:pt x="0" y="0"/>
                  </a:lnTo>
                  <a:lnTo>
                    <a:pt x="0" y="14306"/>
                  </a:lnTo>
                  <a:lnTo>
                    <a:pt x="6907" y="37885"/>
                  </a:lnTo>
                  <a:lnTo>
                    <a:pt x="14746" y="61555"/>
                  </a:lnTo>
                  <a:lnTo>
                    <a:pt x="26667" y="88516"/>
                  </a:lnTo>
                  <a:lnTo>
                    <a:pt x="40179" y="115635"/>
                  </a:lnTo>
                  <a:lnTo>
                    <a:pt x="48751" y="143467"/>
                  </a:lnTo>
                  <a:lnTo>
                    <a:pt x="59208" y="171939"/>
                  </a:lnTo>
                  <a:lnTo>
                    <a:pt x="71681" y="200033"/>
                  </a:lnTo>
                  <a:lnTo>
                    <a:pt x="88526" y="227926"/>
                  </a:lnTo>
                  <a:lnTo>
                    <a:pt x="88900" y="222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1232;g314a3168635_0_470"/>
            <p:cNvSpPr/>
            <p:nvPr/>
          </p:nvSpPr>
          <p:spPr>
            <a:xfrm>
              <a:off x="6121400" y="5486400"/>
              <a:ext cx="107951" cy="145245"/>
            </a:xfrm>
            <a:custGeom>
              <a:rect b="b" l="l" r="r" t="t"/>
              <a:pathLst>
                <a:path extrusionOk="0" h="145245" w="107951">
                  <a:moveTo>
                    <a:pt x="0" y="57150"/>
                  </a:moveTo>
                  <a:lnTo>
                    <a:pt x="0" y="57150"/>
                  </a:lnTo>
                  <a:lnTo>
                    <a:pt x="3371" y="60521"/>
                  </a:lnTo>
                  <a:lnTo>
                    <a:pt x="15900" y="87554"/>
                  </a:lnTo>
                  <a:lnTo>
                    <a:pt x="30083" y="117039"/>
                  </a:lnTo>
                  <a:lnTo>
                    <a:pt x="39488" y="132280"/>
                  </a:lnTo>
                  <a:lnTo>
                    <a:pt x="50138" y="145244"/>
                  </a:lnTo>
                  <a:lnTo>
                    <a:pt x="41904" y="119464"/>
                  </a:lnTo>
                  <a:lnTo>
                    <a:pt x="39227" y="94506"/>
                  </a:lnTo>
                  <a:lnTo>
                    <a:pt x="45176" y="68140"/>
                  </a:lnTo>
                  <a:lnTo>
                    <a:pt x="58848" y="37387"/>
                  </a:lnTo>
                  <a:lnTo>
                    <a:pt x="71048" y="19301"/>
                  </a:lnTo>
                  <a:lnTo>
                    <a:pt x="98253" y="2961"/>
                  </a:lnTo>
                  <a:lnTo>
                    <a:pt x="1079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1233;g314a3168635_0_470"/>
            <p:cNvSpPr/>
            <p:nvPr/>
          </p:nvSpPr>
          <p:spPr>
            <a:xfrm>
              <a:off x="5378450" y="5676900"/>
              <a:ext cx="298451" cy="101601"/>
            </a:xfrm>
            <a:custGeom>
              <a:rect b="b" l="l" r="r" t="t"/>
              <a:pathLst>
                <a:path extrusionOk="0" h="101601" w="298451">
                  <a:moveTo>
                    <a:pt x="0" y="101600"/>
                  </a:moveTo>
                  <a:lnTo>
                    <a:pt x="0" y="101600"/>
                  </a:lnTo>
                  <a:lnTo>
                    <a:pt x="0" y="96133"/>
                  </a:lnTo>
                  <a:lnTo>
                    <a:pt x="3371" y="92140"/>
                  </a:lnTo>
                  <a:lnTo>
                    <a:pt x="6907" y="90340"/>
                  </a:lnTo>
                  <a:lnTo>
                    <a:pt x="38500" y="84592"/>
                  </a:lnTo>
                  <a:lnTo>
                    <a:pt x="66172" y="77660"/>
                  </a:lnTo>
                  <a:lnTo>
                    <a:pt x="96173" y="68487"/>
                  </a:lnTo>
                  <a:lnTo>
                    <a:pt x="105538" y="65717"/>
                  </a:lnTo>
                  <a:lnTo>
                    <a:pt x="136311" y="63695"/>
                  </a:lnTo>
                  <a:lnTo>
                    <a:pt x="149123" y="64263"/>
                  </a:lnTo>
                  <a:lnTo>
                    <a:pt x="166010" y="67176"/>
                  </a:lnTo>
                  <a:lnTo>
                    <a:pt x="196163" y="63684"/>
                  </a:lnTo>
                  <a:lnTo>
                    <a:pt x="224450" y="57043"/>
                  </a:lnTo>
                  <a:lnTo>
                    <a:pt x="247097" y="49345"/>
                  </a:lnTo>
                  <a:lnTo>
                    <a:pt x="258161" y="40731"/>
                  </a:lnTo>
                  <a:lnTo>
                    <a:pt x="266686" y="36738"/>
                  </a:lnTo>
                  <a:lnTo>
                    <a:pt x="278407" y="26369"/>
                  </a:lnTo>
                  <a:lnTo>
                    <a:pt x="279910" y="20521"/>
                  </a:lnTo>
                  <a:lnTo>
                    <a:pt x="284842" y="13869"/>
                  </a:lnTo>
                  <a:lnTo>
                    <a:pt x="285480" y="9675"/>
                  </a:lnTo>
                  <a:lnTo>
                    <a:pt x="286276" y="8567"/>
                  </a:lnTo>
                  <a:lnTo>
                    <a:pt x="287512" y="7828"/>
                  </a:lnTo>
                  <a:lnTo>
                    <a:pt x="289041" y="7335"/>
                  </a:lnTo>
                  <a:lnTo>
                    <a:pt x="290060" y="6302"/>
                  </a:lnTo>
                  <a:lnTo>
                    <a:pt x="291193" y="3271"/>
                  </a:lnTo>
                  <a:lnTo>
                    <a:pt x="292201" y="2181"/>
                  </a:lnTo>
                  <a:lnTo>
                    <a:pt x="2984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g314a3168635_0_470"/>
            <p:cNvSpPr/>
            <p:nvPr/>
          </p:nvSpPr>
          <p:spPr>
            <a:xfrm>
              <a:off x="5722322" y="5664462"/>
              <a:ext cx="126029" cy="138912"/>
            </a:xfrm>
            <a:custGeom>
              <a:rect b="b" l="l" r="r" t="t"/>
              <a:pathLst>
                <a:path extrusionOk="0" h="138912" w="126029">
                  <a:moveTo>
                    <a:pt x="56178" y="6088"/>
                  </a:moveTo>
                  <a:lnTo>
                    <a:pt x="56178" y="6088"/>
                  </a:lnTo>
                  <a:lnTo>
                    <a:pt x="37481" y="327"/>
                  </a:lnTo>
                  <a:lnTo>
                    <a:pt x="31170" y="0"/>
                  </a:lnTo>
                  <a:lnTo>
                    <a:pt x="23662" y="3617"/>
                  </a:lnTo>
                  <a:lnTo>
                    <a:pt x="10714" y="14067"/>
                  </a:lnTo>
                  <a:lnTo>
                    <a:pt x="3588" y="24131"/>
                  </a:lnTo>
                  <a:lnTo>
                    <a:pt x="379" y="39421"/>
                  </a:lnTo>
                  <a:lnTo>
                    <a:pt x="0" y="64962"/>
                  </a:lnTo>
                  <a:lnTo>
                    <a:pt x="4882" y="91109"/>
                  </a:lnTo>
                  <a:lnTo>
                    <a:pt x="19432" y="122856"/>
                  </a:lnTo>
                  <a:lnTo>
                    <a:pt x="25971" y="130421"/>
                  </a:lnTo>
                  <a:lnTo>
                    <a:pt x="34923" y="137657"/>
                  </a:lnTo>
                  <a:lnTo>
                    <a:pt x="46588" y="138911"/>
                  </a:lnTo>
                  <a:lnTo>
                    <a:pt x="76384" y="130553"/>
                  </a:lnTo>
                  <a:lnTo>
                    <a:pt x="84507" y="127869"/>
                  </a:lnTo>
                  <a:lnTo>
                    <a:pt x="88289" y="123478"/>
                  </a:lnTo>
                  <a:lnTo>
                    <a:pt x="108233" y="93543"/>
                  </a:lnTo>
                  <a:lnTo>
                    <a:pt x="116686" y="78736"/>
                  </a:lnTo>
                  <a:lnTo>
                    <a:pt x="120968" y="64836"/>
                  </a:lnTo>
                  <a:lnTo>
                    <a:pt x="126028" y="5688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g314a3168635_0_470"/>
            <p:cNvSpPr/>
            <p:nvPr/>
          </p:nvSpPr>
          <p:spPr>
            <a:xfrm>
              <a:off x="5822950" y="5602402"/>
              <a:ext cx="107951" cy="131393"/>
            </a:xfrm>
            <a:custGeom>
              <a:rect b="b" l="l" r="r" t="t"/>
              <a:pathLst>
                <a:path extrusionOk="0" h="131393" w="107951">
                  <a:moveTo>
                    <a:pt x="0" y="93548"/>
                  </a:moveTo>
                  <a:lnTo>
                    <a:pt x="0" y="93548"/>
                  </a:lnTo>
                  <a:lnTo>
                    <a:pt x="10113" y="96919"/>
                  </a:lnTo>
                  <a:lnTo>
                    <a:pt x="18841" y="96692"/>
                  </a:lnTo>
                  <a:lnTo>
                    <a:pt x="23144" y="95644"/>
                  </a:lnTo>
                  <a:lnTo>
                    <a:pt x="29806" y="90717"/>
                  </a:lnTo>
                  <a:lnTo>
                    <a:pt x="56708" y="60401"/>
                  </a:lnTo>
                  <a:lnTo>
                    <a:pt x="77408" y="28712"/>
                  </a:lnTo>
                  <a:lnTo>
                    <a:pt x="81026" y="13973"/>
                  </a:lnTo>
                  <a:lnTo>
                    <a:pt x="79992" y="6911"/>
                  </a:lnTo>
                  <a:lnTo>
                    <a:pt x="78727" y="4040"/>
                  </a:lnTo>
                  <a:lnTo>
                    <a:pt x="77180" y="2126"/>
                  </a:lnTo>
                  <a:lnTo>
                    <a:pt x="73578" y="0"/>
                  </a:lnTo>
                  <a:lnTo>
                    <a:pt x="67743" y="935"/>
                  </a:lnTo>
                  <a:lnTo>
                    <a:pt x="45758" y="10657"/>
                  </a:lnTo>
                  <a:lnTo>
                    <a:pt x="29158" y="25478"/>
                  </a:lnTo>
                  <a:lnTo>
                    <a:pt x="18674" y="39905"/>
                  </a:lnTo>
                  <a:lnTo>
                    <a:pt x="13880" y="71219"/>
                  </a:lnTo>
                  <a:lnTo>
                    <a:pt x="14815" y="99250"/>
                  </a:lnTo>
                  <a:lnTo>
                    <a:pt x="18578" y="111604"/>
                  </a:lnTo>
                  <a:lnTo>
                    <a:pt x="29736" y="128730"/>
                  </a:lnTo>
                  <a:lnTo>
                    <a:pt x="34618" y="130351"/>
                  </a:lnTo>
                  <a:lnTo>
                    <a:pt x="52621" y="131392"/>
                  </a:lnTo>
                  <a:lnTo>
                    <a:pt x="70390" y="128201"/>
                  </a:lnTo>
                  <a:lnTo>
                    <a:pt x="82318" y="122788"/>
                  </a:lnTo>
                  <a:lnTo>
                    <a:pt x="107950" y="9989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g314a3168635_0_470"/>
            <p:cNvSpPr/>
            <p:nvPr/>
          </p:nvSpPr>
          <p:spPr>
            <a:xfrm>
              <a:off x="5930900" y="5607050"/>
              <a:ext cx="127001" cy="110424"/>
            </a:xfrm>
            <a:custGeom>
              <a:rect b="b" l="l" r="r" t="t"/>
              <a:pathLst>
                <a:path extrusionOk="0" h="110424" w="127001">
                  <a:moveTo>
                    <a:pt x="0" y="0"/>
                  </a:moveTo>
                  <a:lnTo>
                    <a:pt x="0" y="0"/>
                  </a:lnTo>
                  <a:lnTo>
                    <a:pt x="6742" y="23597"/>
                  </a:lnTo>
                  <a:lnTo>
                    <a:pt x="17676" y="51755"/>
                  </a:lnTo>
                  <a:lnTo>
                    <a:pt x="28238" y="80779"/>
                  </a:lnTo>
                  <a:lnTo>
                    <a:pt x="32938" y="98951"/>
                  </a:lnTo>
                  <a:lnTo>
                    <a:pt x="35806" y="104656"/>
                  </a:lnTo>
                  <a:lnTo>
                    <a:pt x="37420" y="110423"/>
                  </a:lnTo>
                  <a:lnTo>
                    <a:pt x="37647" y="110305"/>
                  </a:lnTo>
                  <a:lnTo>
                    <a:pt x="38010" y="105044"/>
                  </a:lnTo>
                  <a:lnTo>
                    <a:pt x="32625" y="74113"/>
                  </a:lnTo>
                  <a:lnTo>
                    <a:pt x="32009" y="48692"/>
                  </a:lnTo>
                  <a:lnTo>
                    <a:pt x="35628" y="33635"/>
                  </a:lnTo>
                  <a:lnTo>
                    <a:pt x="46078" y="13464"/>
                  </a:lnTo>
                  <a:lnTo>
                    <a:pt x="56143" y="5087"/>
                  </a:lnTo>
                  <a:lnTo>
                    <a:pt x="64691" y="1507"/>
                  </a:lnTo>
                  <a:lnTo>
                    <a:pt x="78434" y="3817"/>
                  </a:lnTo>
                  <a:lnTo>
                    <a:pt x="92541" y="12342"/>
                  </a:lnTo>
                  <a:lnTo>
                    <a:pt x="105658" y="23805"/>
                  </a:lnTo>
                  <a:lnTo>
                    <a:pt x="115111" y="42880"/>
                  </a:lnTo>
                  <a:lnTo>
                    <a:pt x="120261" y="58696"/>
                  </a:lnTo>
                  <a:lnTo>
                    <a:pt x="121802" y="60297"/>
                  </a:lnTo>
                  <a:lnTo>
                    <a:pt x="127000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1237;g314a3168635_0_470"/>
            <p:cNvSpPr/>
            <p:nvPr/>
          </p:nvSpPr>
          <p:spPr>
            <a:xfrm>
              <a:off x="6239298" y="5461000"/>
              <a:ext cx="91653" cy="103928"/>
            </a:xfrm>
            <a:custGeom>
              <a:rect b="b" l="l" r="r" t="t"/>
              <a:pathLst>
                <a:path extrusionOk="0" h="103928" w="91653">
                  <a:moveTo>
                    <a:pt x="9102" y="0"/>
                  </a:moveTo>
                  <a:lnTo>
                    <a:pt x="9102" y="0"/>
                  </a:lnTo>
                  <a:lnTo>
                    <a:pt x="264" y="26516"/>
                  </a:lnTo>
                  <a:lnTo>
                    <a:pt x="0" y="38596"/>
                  </a:lnTo>
                  <a:lnTo>
                    <a:pt x="5580" y="66969"/>
                  </a:lnTo>
                  <a:lnTo>
                    <a:pt x="13476" y="88906"/>
                  </a:lnTo>
                  <a:lnTo>
                    <a:pt x="17631" y="95488"/>
                  </a:lnTo>
                  <a:lnTo>
                    <a:pt x="21830" y="98883"/>
                  </a:lnTo>
                  <a:lnTo>
                    <a:pt x="23937" y="99789"/>
                  </a:lnTo>
                  <a:lnTo>
                    <a:pt x="26048" y="99687"/>
                  </a:lnTo>
                  <a:lnTo>
                    <a:pt x="30274" y="97693"/>
                  </a:lnTo>
                  <a:lnTo>
                    <a:pt x="31684" y="95467"/>
                  </a:lnTo>
                  <a:lnTo>
                    <a:pt x="33249" y="89232"/>
                  </a:lnTo>
                  <a:lnTo>
                    <a:pt x="34337" y="57682"/>
                  </a:lnTo>
                  <a:lnTo>
                    <a:pt x="34496" y="28046"/>
                  </a:lnTo>
                  <a:lnTo>
                    <a:pt x="36383" y="38335"/>
                  </a:lnTo>
                  <a:lnTo>
                    <a:pt x="43291" y="57220"/>
                  </a:lnTo>
                  <a:lnTo>
                    <a:pt x="57975" y="87498"/>
                  </a:lnTo>
                  <a:lnTo>
                    <a:pt x="73768" y="102975"/>
                  </a:lnTo>
                  <a:lnTo>
                    <a:pt x="76202" y="103927"/>
                  </a:lnTo>
                  <a:lnTo>
                    <a:pt x="78530" y="103857"/>
                  </a:lnTo>
                  <a:lnTo>
                    <a:pt x="91652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1238;g314a3168635_0_470"/>
            <p:cNvSpPr/>
            <p:nvPr/>
          </p:nvSpPr>
          <p:spPr>
            <a:xfrm>
              <a:off x="6292850" y="5334000"/>
              <a:ext cx="107951" cy="228601"/>
            </a:xfrm>
            <a:custGeom>
              <a:rect b="b" l="l" r="r" t="t"/>
              <a:pathLst>
                <a:path extrusionOk="0" h="228601" w="10795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8838" y="30507"/>
                  </a:lnTo>
                  <a:lnTo>
                    <a:pt x="14072" y="58311"/>
                  </a:lnTo>
                  <a:lnTo>
                    <a:pt x="21438" y="82779"/>
                  </a:lnTo>
                  <a:lnTo>
                    <a:pt x="30968" y="111781"/>
                  </a:lnTo>
                  <a:lnTo>
                    <a:pt x="40574" y="133172"/>
                  </a:lnTo>
                  <a:lnTo>
                    <a:pt x="54120" y="159403"/>
                  </a:lnTo>
                  <a:lnTo>
                    <a:pt x="68389" y="187650"/>
                  </a:lnTo>
                  <a:lnTo>
                    <a:pt x="92336" y="218883"/>
                  </a:lnTo>
                  <a:lnTo>
                    <a:pt x="99247" y="225408"/>
                  </a:lnTo>
                  <a:lnTo>
                    <a:pt x="107950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g314a3168635_0_470"/>
            <p:cNvSpPr/>
            <p:nvPr/>
          </p:nvSpPr>
          <p:spPr>
            <a:xfrm>
              <a:off x="6248400" y="5454650"/>
              <a:ext cx="38061" cy="31751"/>
            </a:xfrm>
            <a:custGeom>
              <a:rect b="b" l="l" r="r" t="t"/>
              <a:pathLst>
                <a:path extrusionOk="0" h="31751" w="38061">
                  <a:moveTo>
                    <a:pt x="0" y="0"/>
                  </a:moveTo>
                  <a:lnTo>
                    <a:pt x="0" y="0"/>
                  </a:lnTo>
                  <a:lnTo>
                    <a:pt x="14306" y="0"/>
                  </a:lnTo>
                  <a:lnTo>
                    <a:pt x="24386" y="3371"/>
                  </a:lnTo>
                  <a:lnTo>
                    <a:pt x="36571" y="11555"/>
                  </a:lnTo>
                  <a:lnTo>
                    <a:pt x="37421" y="14072"/>
                  </a:lnTo>
                  <a:lnTo>
                    <a:pt x="38060" y="27597"/>
                  </a:lnTo>
                  <a:lnTo>
                    <a:pt x="37367" y="28982"/>
                  </a:lnTo>
                  <a:lnTo>
                    <a:pt x="36201" y="29904"/>
                  </a:lnTo>
                  <a:lnTo>
                    <a:pt x="3175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0" name="Google Shape;1240;g314a3168635_0_470"/>
          <p:cNvGrpSpPr/>
          <p:nvPr/>
        </p:nvGrpSpPr>
        <p:grpSpPr>
          <a:xfrm>
            <a:off x="3225808" y="5988066"/>
            <a:ext cx="361926" cy="387335"/>
            <a:chOff x="3225808" y="5988066"/>
            <a:chExt cx="361926" cy="387335"/>
          </a:xfrm>
        </p:grpSpPr>
        <p:sp>
          <p:nvSpPr>
            <p:cNvPr id="1241" name="Google Shape;1241;g314a3168635_0_470"/>
            <p:cNvSpPr/>
            <p:nvPr/>
          </p:nvSpPr>
          <p:spPr>
            <a:xfrm>
              <a:off x="3378200" y="635000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g314a3168635_0_470"/>
            <p:cNvSpPr/>
            <p:nvPr/>
          </p:nvSpPr>
          <p:spPr>
            <a:xfrm>
              <a:off x="3225808" y="5988066"/>
              <a:ext cx="361926" cy="387335"/>
            </a:xfrm>
            <a:custGeom>
              <a:rect b="b" l="l" r="r" t="t"/>
              <a:pathLst>
                <a:path extrusionOk="0" h="387335" w="361926">
                  <a:moveTo>
                    <a:pt x="209542" y="349234"/>
                  </a:moveTo>
                  <a:lnTo>
                    <a:pt x="209542" y="349234"/>
                  </a:lnTo>
                  <a:lnTo>
                    <a:pt x="229315" y="343767"/>
                  </a:lnTo>
                  <a:lnTo>
                    <a:pt x="248016" y="341119"/>
                  </a:lnTo>
                  <a:lnTo>
                    <a:pt x="275762" y="332349"/>
                  </a:lnTo>
                  <a:lnTo>
                    <a:pt x="287332" y="330120"/>
                  </a:lnTo>
                  <a:lnTo>
                    <a:pt x="297920" y="325284"/>
                  </a:lnTo>
                  <a:lnTo>
                    <a:pt x="310177" y="320749"/>
                  </a:lnTo>
                  <a:lnTo>
                    <a:pt x="337696" y="302642"/>
                  </a:lnTo>
                  <a:lnTo>
                    <a:pt x="340583" y="298423"/>
                  </a:lnTo>
                  <a:lnTo>
                    <a:pt x="353816" y="268400"/>
                  </a:lnTo>
                  <a:lnTo>
                    <a:pt x="361503" y="236695"/>
                  </a:lnTo>
                  <a:lnTo>
                    <a:pt x="361925" y="205841"/>
                  </a:lnTo>
                  <a:lnTo>
                    <a:pt x="361232" y="194251"/>
                  </a:lnTo>
                  <a:lnTo>
                    <a:pt x="356180" y="169276"/>
                  </a:lnTo>
                  <a:lnTo>
                    <a:pt x="355626" y="139681"/>
                  </a:lnTo>
                  <a:lnTo>
                    <a:pt x="353721" y="125102"/>
                  </a:lnTo>
                  <a:lnTo>
                    <a:pt x="347754" y="95626"/>
                  </a:lnTo>
                  <a:lnTo>
                    <a:pt x="345053" y="86236"/>
                  </a:lnTo>
                  <a:lnTo>
                    <a:pt x="339805" y="60157"/>
                  </a:lnTo>
                  <a:lnTo>
                    <a:pt x="325071" y="30633"/>
                  </a:lnTo>
                  <a:lnTo>
                    <a:pt x="312071" y="14142"/>
                  </a:lnTo>
                  <a:lnTo>
                    <a:pt x="300681" y="2999"/>
                  </a:lnTo>
                  <a:lnTo>
                    <a:pt x="296380" y="1323"/>
                  </a:lnTo>
                  <a:lnTo>
                    <a:pt x="265203" y="0"/>
                  </a:lnTo>
                  <a:lnTo>
                    <a:pt x="257564" y="697"/>
                  </a:lnTo>
                  <a:lnTo>
                    <a:pt x="230435" y="7824"/>
                  </a:lnTo>
                  <a:lnTo>
                    <a:pt x="227704" y="9444"/>
                  </a:lnTo>
                  <a:lnTo>
                    <a:pt x="199502" y="13200"/>
                  </a:lnTo>
                  <a:lnTo>
                    <a:pt x="179702" y="18126"/>
                  </a:lnTo>
                  <a:lnTo>
                    <a:pt x="149178" y="20880"/>
                  </a:lnTo>
                  <a:lnTo>
                    <a:pt x="125943" y="24989"/>
                  </a:lnTo>
                  <a:lnTo>
                    <a:pt x="118765" y="25914"/>
                  </a:lnTo>
                  <a:lnTo>
                    <a:pt x="88376" y="38523"/>
                  </a:lnTo>
                  <a:lnTo>
                    <a:pt x="77921" y="42683"/>
                  </a:lnTo>
                  <a:lnTo>
                    <a:pt x="59326" y="45071"/>
                  </a:lnTo>
                  <a:lnTo>
                    <a:pt x="50806" y="49446"/>
                  </a:lnTo>
                  <a:lnTo>
                    <a:pt x="21159" y="50779"/>
                  </a:lnTo>
                  <a:lnTo>
                    <a:pt x="962" y="50784"/>
                  </a:lnTo>
                  <a:lnTo>
                    <a:pt x="639" y="51489"/>
                  </a:lnTo>
                  <a:lnTo>
                    <a:pt x="0" y="66515"/>
                  </a:lnTo>
                  <a:lnTo>
                    <a:pt x="10532" y="97322"/>
                  </a:lnTo>
                  <a:lnTo>
                    <a:pt x="19103" y="125634"/>
                  </a:lnTo>
                  <a:lnTo>
                    <a:pt x="25822" y="143259"/>
                  </a:lnTo>
                  <a:lnTo>
                    <a:pt x="29111" y="149739"/>
                  </a:lnTo>
                  <a:lnTo>
                    <a:pt x="34767" y="169526"/>
                  </a:lnTo>
                  <a:lnTo>
                    <a:pt x="41799" y="182633"/>
                  </a:lnTo>
                  <a:lnTo>
                    <a:pt x="45802" y="200379"/>
                  </a:lnTo>
                  <a:lnTo>
                    <a:pt x="49313" y="208702"/>
                  </a:lnTo>
                  <a:lnTo>
                    <a:pt x="56855" y="240146"/>
                  </a:lnTo>
                  <a:lnTo>
                    <a:pt x="58896" y="246187"/>
                  </a:lnTo>
                  <a:lnTo>
                    <a:pt x="61449" y="251224"/>
                  </a:lnTo>
                  <a:lnTo>
                    <a:pt x="63592" y="258027"/>
                  </a:lnTo>
                  <a:lnTo>
                    <a:pt x="91272" y="288112"/>
                  </a:lnTo>
                  <a:lnTo>
                    <a:pt x="93478" y="292200"/>
                  </a:lnTo>
                  <a:lnTo>
                    <a:pt x="95164" y="296369"/>
                  </a:lnTo>
                  <a:lnTo>
                    <a:pt x="99374" y="302683"/>
                  </a:lnTo>
                  <a:lnTo>
                    <a:pt x="100606" y="306908"/>
                  </a:lnTo>
                  <a:lnTo>
                    <a:pt x="101640" y="308317"/>
                  </a:lnTo>
                  <a:lnTo>
                    <a:pt x="103035" y="309256"/>
                  </a:lnTo>
                  <a:lnTo>
                    <a:pt x="104671" y="309881"/>
                  </a:lnTo>
                  <a:lnTo>
                    <a:pt x="105762" y="311005"/>
                  </a:lnTo>
                  <a:lnTo>
                    <a:pt x="106973" y="314134"/>
                  </a:lnTo>
                  <a:lnTo>
                    <a:pt x="107655" y="319862"/>
                  </a:lnTo>
                  <a:lnTo>
                    <a:pt x="108456" y="321186"/>
                  </a:lnTo>
                  <a:lnTo>
                    <a:pt x="109696" y="322069"/>
                  </a:lnTo>
                  <a:lnTo>
                    <a:pt x="113384" y="323485"/>
                  </a:lnTo>
                  <a:lnTo>
                    <a:pt x="125522" y="334368"/>
                  </a:lnTo>
                  <a:lnTo>
                    <a:pt x="132173" y="336249"/>
                  </a:lnTo>
                  <a:lnTo>
                    <a:pt x="151424" y="354617"/>
                  </a:lnTo>
                  <a:lnTo>
                    <a:pt x="155476" y="355298"/>
                  </a:lnTo>
                  <a:lnTo>
                    <a:pt x="156565" y="356099"/>
                  </a:lnTo>
                  <a:lnTo>
                    <a:pt x="157774" y="358871"/>
                  </a:lnTo>
                  <a:lnTo>
                    <a:pt x="158802" y="359891"/>
                  </a:lnTo>
                  <a:lnTo>
                    <a:pt x="165152" y="362461"/>
                  </a:lnTo>
                  <a:lnTo>
                    <a:pt x="176824" y="373672"/>
                  </a:lnTo>
                  <a:lnTo>
                    <a:pt x="177707" y="380017"/>
                  </a:lnTo>
                  <a:lnTo>
                    <a:pt x="183878" y="387047"/>
                  </a:lnTo>
                  <a:lnTo>
                    <a:pt x="190492" y="38733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3" name="Google Shape;1243;g314a3168635_0_470"/>
          <p:cNvGrpSpPr/>
          <p:nvPr/>
        </p:nvGrpSpPr>
        <p:grpSpPr>
          <a:xfrm>
            <a:off x="5803900" y="6051669"/>
            <a:ext cx="704530" cy="291982"/>
            <a:chOff x="5803900" y="6051669"/>
            <a:chExt cx="704530" cy="291982"/>
          </a:xfrm>
        </p:grpSpPr>
        <p:sp>
          <p:nvSpPr>
            <p:cNvPr id="1244" name="Google Shape;1244;g314a3168635_0_470"/>
            <p:cNvSpPr/>
            <p:nvPr/>
          </p:nvSpPr>
          <p:spPr>
            <a:xfrm>
              <a:off x="5803900" y="6064250"/>
              <a:ext cx="218832" cy="279401"/>
            </a:xfrm>
            <a:custGeom>
              <a:rect b="b" l="l" r="r" t="t"/>
              <a:pathLst>
                <a:path extrusionOk="0" h="279401" w="218832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705" y="4364"/>
                  </a:lnTo>
                  <a:lnTo>
                    <a:pt x="1882" y="5026"/>
                  </a:lnTo>
                  <a:lnTo>
                    <a:pt x="3371" y="5467"/>
                  </a:lnTo>
                  <a:lnTo>
                    <a:pt x="11536" y="10540"/>
                  </a:lnTo>
                  <a:lnTo>
                    <a:pt x="42453" y="12616"/>
                  </a:lnTo>
                  <a:lnTo>
                    <a:pt x="73087" y="8319"/>
                  </a:lnTo>
                  <a:lnTo>
                    <a:pt x="102867" y="6739"/>
                  </a:lnTo>
                  <a:lnTo>
                    <a:pt x="127376" y="6465"/>
                  </a:lnTo>
                  <a:lnTo>
                    <a:pt x="157570" y="9744"/>
                  </a:lnTo>
                  <a:lnTo>
                    <a:pt x="186581" y="14192"/>
                  </a:lnTo>
                  <a:lnTo>
                    <a:pt x="193697" y="16890"/>
                  </a:lnTo>
                  <a:lnTo>
                    <a:pt x="201563" y="18090"/>
                  </a:lnTo>
                  <a:lnTo>
                    <a:pt x="204225" y="19822"/>
                  </a:lnTo>
                  <a:lnTo>
                    <a:pt x="206000" y="22387"/>
                  </a:lnTo>
                  <a:lnTo>
                    <a:pt x="210379" y="30857"/>
                  </a:lnTo>
                  <a:lnTo>
                    <a:pt x="218180" y="40040"/>
                  </a:lnTo>
                  <a:lnTo>
                    <a:pt x="218831" y="43627"/>
                  </a:lnTo>
                  <a:lnTo>
                    <a:pt x="214252" y="72822"/>
                  </a:lnTo>
                  <a:lnTo>
                    <a:pt x="207180" y="89781"/>
                  </a:lnTo>
                  <a:lnTo>
                    <a:pt x="199911" y="106330"/>
                  </a:lnTo>
                  <a:lnTo>
                    <a:pt x="198891" y="111103"/>
                  </a:lnTo>
                  <a:lnTo>
                    <a:pt x="182750" y="139042"/>
                  </a:lnTo>
                  <a:lnTo>
                    <a:pt x="170251" y="163416"/>
                  </a:lnTo>
                  <a:lnTo>
                    <a:pt x="159350" y="191291"/>
                  </a:lnTo>
                  <a:lnTo>
                    <a:pt x="150402" y="210961"/>
                  </a:lnTo>
                  <a:lnTo>
                    <a:pt x="146910" y="238181"/>
                  </a:lnTo>
                  <a:lnTo>
                    <a:pt x="145599" y="250411"/>
                  </a:lnTo>
                  <a:lnTo>
                    <a:pt x="133691" y="278664"/>
                  </a:lnTo>
                  <a:lnTo>
                    <a:pt x="127000" y="279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g314a3168635_0_470"/>
            <p:cNvSpPr/>
            <p:nvPr/>
          </p:nvSpPr>
          <p:spPr>
            <a:xfrm>
              <a:off x="5873750" y="6167143"/>
              <a:ext cx="184151" cy="11408"/>
            </a:xfrm>
            <a:custGeom>
              <a:rect b="b" l="l" r="r" t="t"/>
              <a:pathLst>
                <a:path extrusionOk="0" h="11408" w="184151">
                  <a:moveTo>
                    <a:pt x="0" y="5057"/>
                  </a:moveTo>
                  <a:lnTo>
                    <a:pt x="0" y="5057"/>
                  </a:lnTo>
                  <a:lnTo>
                    <a:pt x="24486" y="5057"/>
                  </a:lnTo>
                  <a:lnTo>
                    <a:pt x="55715" y="5057"/>
                  </a:lnTo>
                  <a:lnTo>
                    <a:pt x="82266" y="693"/>
                  </a:lnTo>
                  <a:lnTo>
                    <a:pt x="100811" y="0"/>
                  </a:lnTo>
                  <a:lnTo>
                    <a:pt x="132003" y="4819"/>
                  </a:lnTo>
                  <a:lnTo>
                    <a:pt x="160207" y="5748"/>
                  </a:lnTo>
                  <a:lnTo>
                    <a:pt x="171075" y="10817"/>
                  </a:lnTo>
                  <a:lnTo>
                    <a:pt x="184150" y="1140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g314a3168635_0_470"/>
            <p:cNvSpPr/>
            <p:nvPr/>
          </p:nvSpPr>
          <p:spPr>
            <a:xfrm>
              <a:off x="6134100" y="611505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g314a3168635_0_470"/>
            <p:cNvSpPr/>
            <p:nvPr/>
          </p:nvSpPr>
          <p:spPr>
            <a:xfrm>
              <a:off x="6134100" y="621665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g314a3168635_0_470"/>
            <p:cNvSpPr/>
            <p:nvPr/>
          </p:nvSpPr>
          <p:spPr>
            <a:xfrm>
              <a:off x="6191250" y="6065494"/>
              <a:ext cx="101227" cy="238891"/>
            </a:xfrm>
            <a:custGeom>
              <a:rect b="b" l="l" r="r" t="t"/>
              <a:pathLst>
                <a:path extrusionOk="0" h="238891" w="101227">
                  <a:moveTo>
                    <a:pt x="6350" y="24156"/>
                  </a:moveTo>
                  <a:lnTo>
                    <a:pt x="6350" y="24156"/>
                  </a:lnTo>
                  <a:lnTo>
                    <a:pt x="6350" y="20785"/>
                  </a:lnTo>
                  <a:lnTo>
                    <a:pt x="8232" y="17249"/>
                  </a:lnTo>
                  <a:lnTo>
                    <a:pt x="21277" y="2957"/>
                  </a:lnTo>
                  <a:lnTo>
                    <a:pt x="27330" y="623"/>
                  </a:lnTo>
                  <a:lnTo>
                    <a:pt x="30921" y="0"/>
                  </a:lnTo>
                  <a:lnTo>
                    <a:pt x="36790" y="1190"/>
                  </a:lnTo>
                  <a:lnTo>
                    <a:pt x="41751" y="3365"/>
                  </a:lnTo>
                  <a:lnTo>
                    <a:pt x="46308" y="4332"/>
                  </a:lnTo>
                  <a:lnTo>
                    <a:pt x="50685" y="8525"/>
                  </a:lnTo>
                  <a:lnTo>
                    <a:pt x="54276" y="15093"/>
                  </a:lnTo>
                  <a:lnTo>
                    <a:pt x="56898" y="39106"/>
                  </a:lnTo>
                  <a:lnTo>
                    <a:pt x="53746" y="66899"/>
                  </a:lnTo>
                  <a:lnTo>
                    <a:pt x="44505" y="97761"/>
                  </a:lnTo>
                  <a:lnTo>
                    <a:pt x="38755" y="112233"/>
                  </a:lnTo>
                  <a:lnTo>
                    <a:pt x="38187" y="118322"/>
                  </a:lnTo>
                  <a:lnTo>
                    <a:pt x="40020" y="117042"/>
                  </a:lnTo>
                  <a:lnTo>
                    <a:pt x="41496" y="115714"/>
                  </a:lnTo>
                  <a:lnTo>
                    <a:pt x="45019" y="114237"/>
                  </a:lnTo>
                  <a:lnTo>
                    <a:pt x="46946" y="113844"/>
                  </a:lnTo>
                  <a:lnTo>
                    <a:pt x="57200" y="108134"/>
                  </a:lnTo>
                  <a:lnTo>
                    <a:pt x="68997" y="106988"/>
                  </a:lnTo>
                  <a:lnTo>
                    <a:pt x="74881" y="108714"/>
                  </a:lnTo>
                  <a:lnTo>
                    <a:pt x="84406" y="115569"/>
                  </a:lnTo>
                  <a:lnTo>
                    <a:pt x="97343" y="133375"/>
                  </a:lnTo>
                  <a:lnTo>
                    <a:pt x="99709" y="141843"/>
                  </a:lnTo>
                  <a:lnTo>
                    <a:pt x="101226" y="161154"/>
                  </a:lnTo>
                  <a:lnTo>
                    <a:pt x="96456" y="182920"/>
                  </a:lnTo>
                  <a:lnTo>
                    <a:pt x="83293" y="209284"/>
                  </a:lnTo>
                  <a:lnTo>
                    <a:pt x="59146" y="232186"/>
                  </a:lnTo>
                  <a:lnTo>
                    <a:pt x="52628" y="236559"/>
                  </a:lnTo>
                  <a:lnTo>
                    <a:pt x="45968" y="238501"/>
                  </a:lnTo>
                  <a:lnTo>
                    <a:pt x="31023" y="238890"/>
                  </a:lnTo>
                  <a:lnTo>
                    <a:pt x="2563" y="228483"/>
                  </a:lnTo>
                  <a:lnTo>
                    <a:pt x="1708" y="227401"/>
                  </a:lnTo>
                  <a:lnTo>
                    <a:pt x="759" y="224319"/>
                  </a:lnTo>
                  <a:lnTo>
                    <a:pt x="0" y="21465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9" name="Google Shape;1249;g314a3168635_0_470"/>
            <p:cNvSpPr/>
            <p:nvPr/>
          </p:nvSpPr>
          <p:spPr>
            <a:xfrm>
              <a:off x="6356395" y="6051669"/>
              <a:ext cx="152035" cy="202916"/>
            </a:xfrm>
            <a:custGeom>
              <a:rect b="b" l="l" r="r" t="t"/>
              <a:pathLst>
                <a:path extrusionOk="0" h="202916" w="152035">
                  <a:moveTo>
                    <a:pt x="12655" y="44331"/>
                  </a:moveTo>
                  <a:lnTo>
                    <a:pt x="12655" y="44331"/>
                  </a:lnTo>
                  <a:lnTo>
                    <a:pt x="9284" y="44331"/>
                  </a:lnTo>
                  <a:lnTo>
                    <a:pt x="5747" y="46213"/>
                  </a:lnTo>
                  <a:lnTo>
                    <a:pt x="3817" y="47702"/>
                  </a:lnTo>
                  <a:lnTo>
                    <a:pt x="1671" y="51238"/>
                  </a:lnTo>
                  <a:lnTo>
                    <a:pt x="295" y="59257"/>
                  </a:lnTo>
                  <a:lnTo>
                    <a:pt x="0" y="90468"/>
                  </a:lnTo>
                  <a:lnTo>
                    <a:pt x="3335" y="119610"/>
                  </a:lnTo>
                  <a:lnTo>
                    <a:pt x="12821" y="150278"/>
                  </a:lnTo>
                  <a:lnTo>
                    <a:pt x="17667" y="159857"/>
                  </a:lnTo>
                  <a:lnTo>
                    <a:pt x="41131" y="189728"/>
                  </a:lnTo>
                  <a:lnTo>
                    <a:pt x="56605" y="198811"/>
                  </a:lnTo>
                  <a:lnTo>
                    <a:pt x="66991" y="201816"/>
                  </a:lnTo>
                  <a:lnTo>
                    <a:pt x="86925" y="202915"/>
                  </a:lnTo>
                  <a:lnTo>
                    <a:pt x="102865" y="199661"/>
                  </a:lnTo>
                  <a:lnTo>
                    <a:pt x="117622" y="190857"/>
                  </a:lnTo>
                  <a:lnTo>
                    <a:pt x="140898" y="163474"/>
                  </a:lnTo>
                  <a:lnTo>
                    <a:pt x="148703" y="143781"/>
                  </a:lnTo>
                  <a:lnTo>
                    <a:pt x="151273" y="119502"/>
                  </a:lnTo>
                  <a:lnTo>
                    <a:pt x="152034" y="96708"/>
                  </a:lnTo>
                  <a:lnTo>
                    <a:pt x="148450" y="83132"/>
                  </a:lnTo>
                  <a:lnTo>
                    <a:pt x="135744" y="52184"/>
                  </a:lnTo>
                  <a:lnTo>
                    <a:pt x="115131" y="20900"/>
                  </a:lnTo>
                  <a:lnTo>
                    <a:pt x="95042" y="6769"/>
                  </a:lnTo>
                  <a:lnTo>
                    <a:pt x="86666" y="2942"/>
                  </a:lnTo>
                  <a:lnTo>
                    <a:pt x="58336" y="0"/>
                  </a:lnTo>
                  <a:lnTo>
                    <a:pt x="27841" y="5972"/>
                  </a:lnTo>
                  <a:lnTo>
                    <a:pt x="19005" y="623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1254" name="Google Shape;1254;g314a3168635_0_5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479" y="0"/>
            <a:ext cx="553496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g314a3168635_0_50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56" name="Google Shape;1256;g314a3168635_0_5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g314a3168635_0_508"/>
          <p:cNvSpPr/>
          <p:nvPr/>
        </p:nvSpPr>
        <p:spPr>
          <a:xfrm>
            <a:off x="2679990" y="2039011"/>
            <a:ext cx="1078985" cy="767675"/>
          </a:xfrm>
          <a:custGeom>
            <a:rect b="b" l="l" r="r" t="t"/>
            <a:pathLst>
              <a:path extrusionOk="0" h="767675" w="1078985">
                <a:moveTo>
                  <a:pt x="202910" y="81889"/>
                </a:moveTo>
                <a:lnTo>
                  <a:pt x="202910" y="81889"/>
                </a:lnTo>
                <a:lnTo>
                  <a:pt x="206281" y="81889"/>
                </a:lnTo>
                <a:lnTo>
                  <a:pt x="215119" y="78518"/>
                </a:lnTo>
                <a:lnTo>
                  <a:pt x="243235" y="64882"/>
                </a:lnTo>
                <a:lnTo>
                  <a:pt x="273618" y="56474"/>
                </a:lnTo>
                <a:lnTo>
                  <a:pt x="300296" y="50135"/>
                </a:lnTo>
                <a:lnTo>
                  <a:pt x="330802" y="41671"/>
                </a:lnTo>
                <a:lnTo>
                  <a:pt x="355966" y="35322"/>
                </a:lnTo>
                <a:lnTo>
                  <a:pt x="377474" y="31089"/>
                </a:lnTo>
                <a:lnTo>
                  <a:pt x="399733" y="27561"/>
                </a:lnTo>
                <a:lnTo>
                  <a:pt x="427426" y="24870"/>
                </a:lnTo>
                <a:lnTo>
                  <a:pt x="450761" y="19917"/>
                </a:lnTo>
                <a:lnTo>
                  <a:pt x="480096" y="13981"/>
                </a:lnTo>
                <a:lnTo>
                  <a:pt x="503198" y="9845"/>
                </a:lnTo>
                <a:lnTo>
                  <a:pt x="525696" y="7536"/>
                </a:lnTo>
                <a:lnTo>
                  <a:pt x="556313" y="4355"/>
                </a:lnTo>
                <a:lnTo>
                  <a:pt x="587022" y="825"/>
                </a:lnTo>
                <a:lnTo>
                  <a:pt x="609282" y="0"/>
                </a:lnTo>
                <a:lnTo>
                  <a:pt x="636975" y="240"/>
                </a:lnTo>
                <a:lnTo>
                  <a:pt x="667534" y="4404"/>
                </a:lnTo>
                <a:lnTo>
                  <a:pt x="697168" y="8806"/>
                </a:lnTo>
                <a:lnTo>
                  <a:pt x="727768" y="12106"/>
                </a:lnTo>
                <a:lnTo>
                  <a:pt x="754927" y="18820"/>
                </a:lnTo>
                <a:lnTo>
                  <a:pt x="780675" y="26941"/>
                </a:lnTo>
                <a:lnTo>
                  <a:pt x="805438" y="31681"/>
                </a:lnTo>
                <a:lnTo>
                  <a:pt x="832440" y="48658"/>
                </a:lnTo>
                <a:lnTo>
                  <a:pt x="862203" y="65081"/>
                </a:lnTo>
                <a:lnTo>
                  <a:pt x="893547" y="82768"/>
                </a:lnTo>
                <a:lnTo>
                  <a:pt x="921807" y="108730"/>
                </a:lnTo>
                <a:lnTo>
                  <a:pt x="949323" y="135450"/>
                </a:lnTo>
                <a:lnTo>
                  <a:pt x="970062" y="153748"/>
                </a:lnTo>
                <a:lnTo>
                  <a:pt x="989647" y="183108"/>
                </a:lnTo>
                <a:lnTo>
                  <a:pt x="993543" y="191786"/>
                </a:lnTo>
                <a:lnTo>
                  <a:pt x="1003385" y="221579"/>
                </a:lnTo>
                <a:lnTo>
                  <a:pt x="1017849" y="251222"/>
                </a:lnTo>
                <a:lnTo>
                  <a:pt x="1025592" y="268156"/>
                </a:lnTo>
                <a:lnTo>
                  <a:pt x="1031410" y="296064"/>
                </a:lnTo>
                <a:lnTo>
                  <a:pt x="1037139" y="323070"/>
                </a:lnTo>
                <a:lnTo>
                  <a:pt x="1041031" y="350003"/>
                </a:lnTo>
                <a:lnTo>
                  <a:pt x="1047863" y="379155"/>
                </a:lnTo>
                <a:lnTo>
                  <a:pt x="1056006" y="408877"/>
                </a:lnTo>
                <a:lnTo>
                  <a:pt x="1063704" y="436149"/>
                </a:lnTo>
                <a:lnTo>
                  <a:pt x="1065956" y="461501"/>
                </a:lnTo>
                <a:lnTo>
                  <a:pt x="1066346" y="487877"/>
                </a:lnTo>
                <a:lnTo>
                  <a:pt x="1066462" y="513567"/>
                </a:lnTo>
                <a:lnTo>
                  <a:pt x="1068377" y="539053"/>
                </a:lnTo>
                <a:lnTo>
                  <a:pt x="1073413" y="564478"/>
                </a:lnTo>
                <a:lnTo>
                  <a:pt x="1078065" y="594982"/>
                </a:lnTo>
                <a:lnTo>
                  <a:pt x="1078984" y="621390"/>
                </a:lnTo>
                <a:lnTo>
                  <a:pt x="1077284" y="646990"/>
                </a:lnTo>
                <a:lnTo>
                  <a:pt x="1070363" y="669058"/>
                </a:lnTo>
                <a:lnTo>
                  <a:pt x="1060910" y="682648"/>
                </a:lnTo>
                <a:lnTo>
                  <a:pt x="1032563" y="706166"/>
                </a:lnTo>
                <a:lnTo>
                  <a:pt x="1008095" y="718709"/>
                </a:lnTo>
                <a:lnTo>
                  <a:pt x="979325" y="729550"/>
                </a:lnTo>
                <a:lnTo>
                  <a:pt x="968494" y="733099"/>
                </a:lnTo>
                <a:lnTo>
                  <a:pt x="945824" y="735097"/>
                </a:lnTo>
                <a:lnTo>
                  <a:pt x="917784" y="735690"/>
                </a:lnTo>
                <a:lnTo>
                  <a:pt x="891994" y="735865"/>
                </a:lnTo>
                <a:lnTo>
                  <a:pt x="862078" y="735924"/>
                </a:lnTo>
                <a:lnTo>
                  <a:pt x="832571" y="735936"/>
                </a:lnTo>
                <a:lnTo>
                  <a:pt x="801290" y="735938"/>
                </a:lnTo>
                <a:lnTo>
                  <a:pt x="776338" y="735939"/>
                </a:lnTo>
                <a:lnTo>
                  <a:pt x="751071" y="735939"/>
                </a:lnTo>
                <a:lnTo>
                  <a:pt x="725004" y="735939"/>
                </a:lnTo>
                <a:lnTo>
                  <a:pt x="695252" y="736645"/>
                </a:lnTo>
                <a:lnTo>
                  <a:pt x="664094" y="741008"/>
                </a:lnTo>
                <a:lnTo>
                  <a:pt x="632519" y="746065"/>
                </a:lnTo>
                <a:lnTo>
                  <a:pt x="600821" y="748582"/>
                </a:lnTo>
                <a:lnTo>
                  <a:pt x="579667" y="751671"/>
                </a:lnTo>
                <a:lnTo>
                  <a:pt x="556624" y="753514"/>
                </a:lnTo>
                <a:lnTo>
                  <a:pt x="532977" y="754334"/>
                </a:lnTo>
                <a:lnTo>
                  <a:pt x="510708" y="754698"/>
                </a:lnTo>
                <a:lnTo>
                  <a:pt x="489052" y="754860"/>
                </a:lnTo>
                <a:lnTo>
                  <a:pt x="467667" y="755637"/>
                </a:lnTo>
                <a:lnTo>
                  <a:pt x="446404" y="758334"/>
                </a:lnTo>
                <a:lnTo>
                  <a:pt x="425195" y="760004"/>
                </a:lnTo>
                <a:lnTo>
                  <a:pt x="404009" y="760745"/>
                </a:lnTo>
                <a:lnTo>
                  <a:pt x="382833" y="761075"/>
                </a:lnTo>
                <a:lnTo>
                  <a:pt x="361663" y="761222"/>
                </a:lnTo>
                <a:lnTo>
                  <a:pt x="331793" y="761304"/>
                </a:lnTo>
                <a:lnTo>
                  <a:pt x="303186" y="763210"/>
                </a:lnTo>
                <a:lnTo>
                  <a:pt x="276131" y="766362"/>
                </a:lnTo>
                <a:lnTo>
                  <a:pt x="244655" y="767427"/>
                </a:lnTo>
                <a:lnTo>
                  <a:pt x="219669" y="767611"/>
                </a:lnTo>
                <a:lnTo>
                  <a:pt x="197188" y="767655"/>
                </a:lnTo>
                <a:lnTo>
                  <a:pt x="172850" y="767674"/>
                </a:lnTo>
                <a:lnTo>
                  <a:pt x="142576" y="766979"/>
                </a:lnTo>
                <a:lnTo>
                  <a:pt x="111577" y="762618"/>
                </a:lnTo>
                <a:lnTo>
                  <a:pt x="82166" y="757563"/>
                </a:lnTo>
                <a:lnTo>
                  <a:pt x="62868" y="754341"/>
                </a:lnTo>
                <a:lnTo>
                  <a:pt x="50359" y="748586"/>
                </a:lnTo>
                <a:lnTo>
                  <a:pt x="34786" y="734042"/>
                </a:lnTo>
                <a:lnTo>
                  <a:pt x="16332" y="707702"/>
                </a:lnTo>
                <a:lnTo>
                  <a:pt x="8562" y="679565"/>
                </a:lnTo>
                <a:lnTo>
                  <a:pt x="4673" y="651661"/>
                </a:lnTo>
                <a:lnTo>
                  <a:pt x="690" y="625923"/>
                </a:lnTo>
                <a:lnTo>
                  <a:pt x="0" y="598214"/>
                </a:lnTo>
                <a:lnTo>
                  <a:pt x="3167" y="566564"/>
                </a:lnTo>
                <a:lnTo>
                  <a:pt x="8574" y="541585"/>
                </a:lnTo>
                <a:lnTo>
                  <a:pt x="14644" y="514037"/>
                </a:lnTo>
                <a:lnTo>
                  <a:pt x="17541" y="483532"/>
                </a:lnTo>
                <a:lnTo>
                  <a:pt x="18399" y="452150"/>
                </a:lnTo>
                <a:lnTo>
                  <a:pt x="18653" y="420510"/>
                </a:lnTo>
                <a:lnTo>
                  <a:pt x="14375" y="391305"/>
                </a:lnTo>
                <a:lnTo>
                  <a:pt x="12992" y="363754"/>
                </a:lnTo>
                <a:lnTo>
                  <a:pt x="13288" y="332543"/>
                </a:lnTo>
                <a:lnTo>
                  <a:pt x="15858" y="309002"/>
                </a:lnTo>
                <a:lnTo>
                  <a:pt x="21271" y="282061"/>
                </a:lnTo>
                <a:lnTo>
                  <a:pt x="28715" y="254701"/>
                </a:lnTo>
                <a:lnTo>
                  <a:pt x="34470" y="227143"/>
                </a:lnTo>
                <a:lnTo>
                  <a:pt x="49304" y="201110"/>
                </a:lnTo>
                <a:lnTo>
                  <a:pt x="58384" y="184947"/>
                </a:lnTo>
                <a:lnTo>
                  <a:pt x="68130" y="169339"/>
                </a:lnTo>
                <a:lnTo>
                  <a:pt x="81115" y="141732"/>
                </a:lnTo>
                <a:lnTo>
                  <a:pt x="105629" y="110014"/>
                </a:lnTo>
                <a:lnTo>
                  <a:pt x="136593" y="79808"/>
                </a:lnTo>
                <a:lnTo>
                  <a:pt x="167807" y="62846"/>
                </a:lnTo>
                <a:lnTo>
                  <a:pt x="195567" y="52023"/>
                </a:lnTo>
                <a:lnTo>
                  <a:pt x="225429" y="44347"/>
                </a:lnTo>
                <a:lnTo>
                  <a:pt x="255443" y="37604"/>
                </a:lnTo>
                <a:lnTo>
                  <a:pt x="284548" y="29005"/>
                </a:lnTo>
                <a:lnTo>
                  <a:pt x="310982" y="22632"/>
                </a:lnTo>
                <a:lnTo>
                  <a:pt x="323379" y="22156"/>
                </a:lnTo>
                <a:lnTo>
                  <a:pt x="352020" y="28763"/>
                </a:lnTo>
                <a:lnTo>
                  <a:pt x="361660" y="31089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8" name="Google Shape;1258;g314a3168635_0_508"/>
          <p:cNvSpPr/>
          <p:nvPr/>
        </p:nvSpPr>
        <p:spPr>
          <a:xfrm>
            <a:off x="2844800" y="3136901"/>
            <a:ext cx="400051" cy="25400"/>
          </a:xfrm>
          <a:custGeom>
            <a:rect b="b" l="l" r="r" t="t"/>
            <a:pathLst>
              <a:path extrusionOk="0" h="25400" w="400051">
                <a:moveTo>
                  <a:pt x="0" y="12699"/>
                </a:moveTo>
                <a:lnTo>
                  <a:pt x="0" y="12699"/>
                </a:lnTo>
                <a:lnTo>
                  <a:pt x="8838" y="3861"/>
                </a:lnTo>
                <a:lnTo>
                  <a:pt x="14747" y="1715"/>
                </a:lnTo>
                <a:lnTo>
                  <a:pt x="41590" y="66"/>
                </a:lnTo>
                <a:lnTo>
                  <a:pt x="71437" y="5"/>
                </a:lnTo>
                <a:lnTo>
                  <a:pt x="99806" y="0"/>
                </a:lnTo>
                <a:lnTo>
                  <a:pt x="123489" y="3370"/>
                </a:lnTo>
                <a:lnTo>
                  <a:pt x="148381" y="5467"/>
                </a:lnTo>
                <a:lnTo>
                  <a:pt x="179959" y="6175"/>
                </a:lnTo>
                <a:lnTo>
                  <a:pt x="207970" y="6326"/>
                </a:lnTo>
                <a:lnTo>
                  <a:pt x="236049" y="10708"/>
                </a:lnTo>
                <a:lnTo>
                  <a:pt x="262636" y="12109"/>
                </a:lnTo>
                <a:lnTo>
                  <a:pt x="293178" y="12583"/>
                </a:lnTo>
                <a:lnTo>
                  <a:pt x="322809" y="12676"/>
                </a:lnTo>
                <a:lnTo>
                  <a:pt x="343975" y="13400"/>
                </a:lnTo>
                <a:lnTo>
                  <a:pt x="374589" y="18656"/>
                </a:lnTo>
                <a:lnTo>
                  <a:pt x="392070" y="19026"/>
                </a:lnTo>
                <a:lnTo>
                  <a:pt x="400042" y="25392"/>
                </a:lnTo>
                <a:lnTo>
                  <a:pt x="400050" y="25399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9" name="Google Shape;1259;g314a3168635_0_508"/>
          <p:cNvSpPr/>
          <p:nvPr/>
        </p:nvSpPr>
        <p:spPr>
          <a:xfrm>
            <a:off x="4248150" y="3143250"/>
            <a:ext cx="101601" cy="22705"/>
          </a:xfrm>
          <a:custGeom>
            <a:rect b="b" l="l" r="r" t="t"/>
            <a:pathLst>
              <a:path extrusionOk="0" h="22705" w="101601">
                <a:moveTo>
                  <a:pt x="0" y="0"/>
                </a:moveTo>
                <a:lnTo>
                  <a:pt x="0" y="0"/>
                </a:lnTo>
                <a:lnTo>
                  <a:pt x="30038" y="0"/>
                </a:lnTo>
                <a:lnTo>
                  <a:pt x="36398" y="1881"/>
                </a:lnTo>
                <a:lnTo>
                  <a:pt x="41577" y="4364"/>
                </a:lnTo>
                <a:lnTo>
                  <a:pt x="69039" y="11260"/>
                </a:lnTo>
                <a:lnTo>
                  <a:pt x="79881" y="12416"/>
                </a:lnTo>
                <a:lnTo>
                  <a:pt x="96243" y="18646"/>
                </a:lnTo>
                <a:lnTo>
                  <a:pt x="101287" y="19027"/>
                </a:lnTo>
                <a:lnTo>
                  <a:pt x="101538" y="22704"/>
                </a:lnTo>
                <a:lnTo>
                  <a:pt x="101600" y="190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0" name="Google Shape;1260;g314a3168635_0_508"/>
          <p:cNvGrpSpPr/>
          <p:nvPr/>
        </p:nvGrpSpPr>
        <p:grpSpPr>
          <a:xfrm>
            <a:off x="2965450" y="2861021"/>
            <a:ext cx="157497" cy="123386"/>
            <a:chOff x="2965450" y="2861021"/>
            <a:chExt cx="157497" cy="123386"/>
          </a:xfrm>
        </p:grpSpPr>
        <p:sp>
          <p:nvSpPr>
            <p:cNvPr id="1261" name="Google Shape;1261;g314a3168635_0_508"/>
            <p:cNvSpPr/>
            <p:nvPr/>
          </p:nvSpPr>
          <p:spPr>
            <a:xfrm>
              <a:off x="2965450" y="2861021"/>
              <a:ext cx="87985" cy="123386"/>
            </a:xfrm>
            <a:custGeom>
              <a:rect b="b" l="l" r="r" t="t"/>
              <a:pathLst>
                <a:path extrusionOk="0" h="123386" w="87985">
                  <a:moveTo>
                    <a:pt x="69850" y="28229"/>
                  </a:moveTo>
                  <a:lnTo>
                    <a:pt x="69850" y="28229"/>
                  </a:lnTo>
                  <a:lnTo>
                    <a:pt x="73221" y="24858"/>
                  </a:lnTo>
                  <a:lnTo>
                    <a:pt x="74876" y="21321"/>
                  </a:lnTo>
                  <a:lnTo>
                    <a:pt x="75939" y="13302"/>
                  </a:lnTo>
                  <a:lnTo>
                    <a:pt x="74202" y="9130"/>
                  </a:lnTo>
                  <a:lnTo>
                    <a:pt x="67339" y="703"/>
                  </a:lnTo>
                  <a:lnTo>
                    <a:pt x="64648" y="0"/>
                  </a:lnTo>
                  <a:lnTo>
                    <a:pt x="57895" y="1101"/>
                  </a:lnTo>
                  <a:lnTo>
                    <a:pt x="33746" y="11515"/>
                  </a:lnTo>
                  <a:lnTo>
                    <a:pt x="21131" y="21082"/>
                  </a:lnTo>
                  <a:lnTo>
                    <a:pt x="16447" y="26934"/>
                  </a:lnTo>
                  <a:lnTo>
                    <a:pt x="8829" y="43711"/>
                  </a:lnTo>
                  <a:lnTo>
                    <a:pt x="7452" y="51808"/>
                  </a:lnTo>
                  <a:lnTo>
                    <a:pt x="8721" y="58229"/>
                  </a:lnTo>
                  <a:lnTo>
                    <a:pt x="13403" y="65810"/>
                  </a:lnTo>
                  <a:lnTo>
                    <a:pt x="15285" y="68100"/>
                  </a:lnTo>
                  <a:lnTo>
                    <a:pt x="21140" y="70644"/>
                  </a:lnTo>
                  <a:lnTo>
                    <a:pt x="24677" y="71322"/>
                  </a:lnTo>
                  <a:lnTo>
                    <a:pt x="27740" y="71069"/>
                  </a:lnTo>
                  <a:lnTo>
                    <a:pt x="43338" y="63722"/>
                  </a:lnTo>
                  <a:lnTo>
                    <a:pt x="73853" y="36862"/>
                  </a:lnTo>
                  <a:lnTo>
                    <a:pt x="82169" y="28607"/>
                  </a:lnTo>
                  <a:lnTo>
                    <a:pt x="87984" y="33729"/>
                  </a:lnTo>
                  <a:lnTo>
                    <a:pt x="79417" y="64411"/>
                  </a:lnTo>
                  <a:lnTo>
                    <a:pt x="71319" y="87390"/>
                  </a:lnTo>
                  <a:lnTo>
                    <a:pt x="51637" y="109830"/>
                  </a:lnTo>
                  <a:lnTo>
                    <a:pt x="45762" y="113885"/>
                  </a:lnTo>
                  <a:lnTo>
                    <a:pt x="38489" y="118049"/>
                  </a:lnTo>
                  <a:lnTo>
                    <a:pt x="33081" y="122406"/>
                  </a:lnTo>
                  <a:lnTo>
                    <a:pt x="28773" y="123161"/>
                  </a:lnTo>
                  <a:lnTo>
                    <a:pt x="23029" y="123385"/>
                  </a:lnTo>
                  <a:lnTo>
                    <a:pt x="13487" y="120080"/>
                  </a:lnTo>
                  <a:lnTo>
                    <a:pt x="5094" y="114632"/>
                  </a:lnTo>
                  <a:lnTo>
                    <a:pt x="2264" y="108729"/>
                  </a:lnTo>
                  <a:lnTo>
                    <a:pt x="0" y="9807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g314a3168635_0_508"/>
            <p:cNvSpPr/>
            <p:nvPr/>
          </p:nvSpPr>
          <p:spPr>
            <a:xfrm>
              <a:off x="3060700" y="2876662"/>
              <a:ext cx="62247" cy="37466"/>
            </a:xfrm>
            <a:custGeom>
              <a:rect b="b" l="l" r="r" t="t"/>
              <a:pathLst>
                <a:path extrusionOk="0" h="37466" w="62247">
                  <a:moveTo>
                    <a:pt x="19050" y="25288"/>
                  </a:moveTo>
                  <a:lnTo>
                    <a:pt x="19050" y="25288"/>
                  </a:lnTo>
                  <a:lnTo>
                    <a:pt x="22421" y="32030"/>
                  </a:lnTo>
                  <a:lnTo>
                    <a:pt x="24119" y="34016"/>
                  </a:lnTo>
                  <a:lnTo>
                    <a:pt x="27888" y="36223"/>
                  </a:lnTo>
                  <a:lnTo>
                    <a:pt x="33976" y="37465"/>
                  </a:lnTo>
                  <a:lnTo>
                    <a:pt x="38149" y="35874"/>
                  </a:lnTo>
                  <a:lnTo>
                    <a:pt x="42355" y="33521"/>
                  </a:lnTo>
                  <a:lnTo>
                    <a:pt x="46576" y="32475"/>
                  </a:lnTo>
                  <a:lnTo>
                    <a:pt x="50804" y="28247"/>
                  </a:lnTo>
                  <a:lnTo>
                    <a:pt x="61619" y="12848"/>
                  </a:lnTo>
                  <a:lnTo>
                    <a:pt x="62246" y="10645"/>
                  </a:lnTo>
                  <a:lnTo>
                    <a:pt x="61958" y="8470"/>
                  </a:lnTo>
                  <a:lnTo>
                    <a:pt x="59758" y="4173"/>
                  </a:lnTo>
                  <a:lnTo>
                    <a:pt x="58182" y="2744"/>
                  </a:lnTo>
                  <a:lnTo>
                    <a:pt x="54552" y="1158"/>
                  </a:lnTo>
                  <a:lnTo>
                    <a:pt x="31356" y="0"/>
                  </a:lnTo>
                  <a:lnTo>
                    <a:pt x="26166" y="1819"/>
                  </a:lnTo>
                  <a:lnTo>
                    <a:pt x="12767" y="10876"/>
                  </a:lnTo>
                  <a:lnTo>
                    <a:pt x="0" y="1258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3" name="Google Shape;1263;g314a3168635_0_508"/>
          <p:cNvSpPr/>
          <p:nvPr/>
        </p:nvSpPr>
        <p:spPr>
          <a:xfrm>
            <a:off x="3302000" y="3143250"/>
            <a:ext cx="393701" cy="25401"/>
          </a:xfrm>
          <a:custGeom>
            <a:rect b="b" l="l" r="r" t="t"/>
            <a:pathLst>
              <a:path extrusionOk="0" h="25401" w="393701">
                <a:moveTo>
                  <a:pt x="0" y="0"/>
                </a:moveTo>
                <a:lnTo>
                  <a:pt x="0" y="0"/>
                </a:lnTo>
                <a:lnTo>
                  <a:pt x="31037" y="0"/>
                </a:lnTo>
                <a:lnTo>
                  <a:pt x="48232" y="705"/>
                </a:lnTo>
                <a:lnTo>
                  <a:pt x="79070" y="5958"/>
                </a:lnTo>
                <a:lnTo>
                  <a:pt x="108328" y="6298"/>
                </a:lnTo>
                <a:lnTo>
                  <a:pt x="135306" y="6340"/>
                </a:lnTo>
                <a:lnTo>
                  <a:pt x="162144" y="6349"/>
                </a:lnTo>
                <a:lnTo>
                  <a:pt x="186702" y="6349"/>
                </a:lnTo>
                <a:lnTo>
                  <a:pt x="212187" y="6350"/>
                </a:lnTo>
                <a:lnTo>
                  <a:pt x="238319" y="6350"/>
                </a:lnTo>
                <a:lnTo>
                  <a:pt x="257585" y="8231"/>
                </a:lnTo>
                <a:lnTo>
                  <a:pt x="277876" y="11376"/>
                </a:lnTo>
                <a:lnTo>
                  <a:pt x="306224" y="12439"/>
                </a:lnTo>
                <a:lnTo>
                  <a:pt x="337558" y="12677"/>
                </a:lnTo>
                <a:lnTo>
                  <a:pt x="357062" y="12698"/>
                </a:lnTo>
                <a:lnTo>
                  <a:pt x="387226" y="18934"/>
                </a:lnTo>
                <a:lnTo>
                  <a:pt x="389384" y="18972"/>
                </a:lnTo>
                <a:lnTo>
                  <a:pt x="390823" y="19704"/>
                </a:lnTo>
                <a:lnTo>
                  <a:pt x="391782" y="20897"/>
                </a:lnTo>
                <a:lnTo>
                  <a:pt x="393700" y="254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4" name="Google Shape;1264;g314a3168635_0_508"/>
          <p:cNvGrpSpPr/>
          <p:nvPr/>
        </p:nvGrpSpPr>
        <p:grpSpPr>
          <a:xfrm>
            <a:off x="3260242" y="2822091"/>
            <a:ext cx="606909" cy="136452"/>
            <a:chOff x="3260242" y="2822091"/>
            <a:chExt cx="606909" cy="136452"/>
          </a:xfrm>
        </p:grpSpPr>
        <p:sp>
          <p:nvSpPr>
            <p:cNvPr id="1265" name="Google Shape;1265;g314a3168635_0_508"/>
            <p:cNvSpPr/>
            <p:nvPr/>
          </p:nvSpPr>
          <p:spPr>
            <a:xfrm>
              <a:off x="3260242" y="2838450"/>
              <a:ext cx="124309" cy="104095"/>
            </a:xfrm>
            <a:custGeom>
              <a:rect b="b" l="l" r="r" t="t"/>
              <a:pathLst>
                <a:path extrusionOk="0" h="104095" w="124309">
                  <a:moveTo>
                    <a:pt x="3658" y="12700"/>
                  </a:moveTo>
                  <a:lnTo>
                    <a:pt x="3658" y="12700"/>
                  </a:lnTo>
                  <a:lnTo>
                    <a:pt x="287" y="16071"/>
                  </a:lnTo>
                  <a:lnTo>
                    <a:pt x="0" y="17769"/>
                  </a:lnTo>
                  <a:lnTo>
                    <a:pt x="514" y="19608"/>
                  </a:lnTo>
                  <a:lnTo>
                    <a:pt x="1562" y="21538"/>
                  </a:lnTo>
                  <a:lnTo>
                    <a:pt x="6845" y="49479"/>
                  </a:lnTo>
                  <a:lnTo>
                    <a:pt x="14617" y="80495"/>
                  </a:lnTo>
                  <a:lnTo>
                    <a:pt x="16290" y="89398"/>
                  </a:lnTo>
                  <a:lnTo>
                    <a:pt x="21198" y="98376"/>
                  </a:lnTo>
                  <a:lnTo>
                    <a:pt x="25095" y="103225"/>
                  </a:lnTo>
                  <a:lnTo>
                    <a:pt x="27121" y="104094"/>
                  </a:lnTo>
                  <a:lnTo>
                    <a:pt x="29178" y="103968"/>
                  </a:lnTo>
                  <a:lnTo>
                    <a:pt x="40919" y="98697"/>
                  </a:lnTo>
                  <a:lnTo>
                    <a:pt x="46795" y="93019"/>
                  </a:lnTo>
                  <a:lnTo>
                    <a:pt x="51052" y="86497"/>
                  </a:lnTo>
                  <a:lnTo>
                    <a:pt x="62238" y="54761"/>
                  </a:lnTo>
                  <a:lnTo>
                    <a:pt x="72728" y="35432"/>
                  </a:lnTo>
                  <a:lnTo>
                    <a:pt x="72988" y="35616"/>
                  </a:lnTo>
                  <a:lnTo>
                    <a:pt x="73504" y="65019"/>
                  </a:lnTo>
                  <a:lnTo>
                    <a:pt x="73507" y="77363"/>
                  </a:lnTo>
                  <a:lnTo>
                    <a:pt x="74213" y="79091"/>
                  </a:lnTo>
                  <a:lnTo>
                    <a:pt x="75389" y="80244"/>
                  </a:lnTo>
                  <a:lnTo>
                    <a:pt x="78577" y="81525"/>
                  </a:lnTo>
                  <a:lnTo>
                    <a:pt x="85064" y="82415"/>
                  </a:lnTo>
                  <a:lnTo>
                    <a:pt x="92965" y="75625"/>
                  </a:lnTo>
                  <a:lnTo>
                    <a:pt x="94946" y="73700"/>
                  </a:lnTo>
                  <a:lnTo>
                    <a:pt x="107399" y="43673"/>
                  </a:lnTo>
                  <a:lnTo>
                    <a:pt x="116080" y="17624"/>
                  </a:lnTo>
                  <a:lnTo>
                    <a:pt x="117848" y="1032"/>
                  </a:lnTo>
                  <a:lnTo>
                    <a:pt x="118590" y="688"/>
                  </a:lnTo>
                  <a:lnTo>
                    <a:pt x="124308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6" name="Google Shape;1266;g314a3168635_0_508"/>
            <p:cNvSpPr/>
            <p:nvPr/>
          </p:nvSpPr>
          <p:spPr>
            <a:xfrm>
              <a:off x="3384951" y="2863850"/>
              <a:ext cx="56750" cy="76201"/>
            </a:xfrm>
            <a:custGeom>
              <a:rect b="b" l="l" r="r" t="t"/>
              <a:pathLst>
                <a:path extrusionOk="0" h="76201" w="56750">
                  <a:moveTo>
                    <a:pt x="50399" y="0"/>
                  </a:moveTo>
                  <a:lnTo>
                    <a:pt x="50399" y="0"/>
                  </a:lnTo>
                  <a:lnTo>
                    <a:pt x="47028" y="0"/>
                  </a:lnTo>
                  <a:lnTo>
                    <a:pt x="43492" y="1881"/>
                  </a:lnTo>
                  <a:lnTo>
                    <a:pt x="16968" y="27838"/>
                  </a:lnTo>
                  <a:lnTo>
                    <a:pt x="2645" y="52239"/>
                  </a:lnTo>
                  <a:lnTo>
                    <a:pt x="201" y="62948"/>
                  </a:lnTo>
                  <a:lnTo>
                    <a:pt x="0" y="65249"/>
                  </a:lnTo>
                  <a:lnTo>
                    <a:pt x="1278" y="66077"/>
                  </a:lnTo>
                  <a:lnTo>
                    <a:pt x="6460" y="65116"/>
                  </a:lnTo>
                  <a:lnTo>
                    <a:pt x="13940" y="60608"/>
                  </a:lnTo>
                  <a:lnTo>
                    <a:pt x="32863" y="36395"/>
                  </a:lnTo>
                  <a:lnTo>
                    <a:pt x="36266" y="28266"/>
                  </a:lnTo>
                  <a:lnTo>
                    <a:pt x="37643" y="13983"/>
                  </a:lnTo>
                  <a:lnTo>
                    <a:pt x="37682" y="16451"/>
                  </a:lnTo>
                  <a:lnTo>
                    <a:pt x="32230" y="36499"/>
                  </a:lnTo>
                  <a:lnTo>
                    <a:pt x="36894" y="58058"/>
                  </a:lnTo>
                  <a:lnTo>
                    <a:pt x="39223" y="62963"/>
                  </a:lnTo>
                  <a:lnTo>
                    <a:pt x="46467" y="71861"/>
                  </a:lnTo>
                  <a:lnTo>
                    <a:pt x="56749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7" name="Google Shape;1267;g314a3168635_0_508"/>
            <p:cNvSpPr/>
            <p:nvPr/>
          </p:nvSpPr>
          <p:spPr>
            <a:xfrm>
              <a:off x="3473450" y="2876550"/>
              <a:ext cx="44451" cy="79612"/>
            </a:xfrm>
            <a:custGeom>
              <a:rect b="b" l="l" r="r" t="t"/>
              <a:pathLst>
                <a:path extrusionOk="0" h="79612" w="44451">
                  <a:moveTo>
                    <a:pt x="44450" y="0"/>
                  </a:moveTo>
                  <a:lnTo>
                    <a:pt x="44450" y="0"/>
                  </a:lnTo>
                  <a:lnTo>
                    <a:pt x="34311" y="705"/>
                  </a:lnTo>
                  <a:lnTo>
                    <a:pt x="7484" y="10831"/>
                  </a:lnTo>
                  <a:lnTo>
                    <a:pt x="985" y="17828"/>
                  </a:lnTo>
                  <a:lnTo>
                    <a:pt x="292" y="22059"/>
                  </a:lnTo>
                  <a:lnTo>
                    <a:pt x="1606" y="23878"/>
                  </a:lnTo>
                  <a:lnTo>
                    <a:pt x="22006" y="41106"/>
                  </a:lnTo>
                  <a:lnTo>
                    <a:pt x="23892" y="44845"/>
                  </a:lnTo>
                  <a:lnTo>
                    <a:pt x="24395" y="46830"/>
                  </a:lnTo>
                  <a:lnTo>
                    <a:pt x="28473" y="52995"/>
                  </a:lnTo>
                  <a:lnTo>
                    <a:pt x="28860" y="55085"/>
                  </a:lnTo>
                  <a:lnTo>
                    <a:pt x="28412" y="57185"/>
                  </a:lnTo>
                  <a:lnTo>
                    <a:pt x="26739" y="61399"/>
                  </a:lnTo>
                  <a:lnTo>
                    <a:pt x="25091" y="67738"/>
                  </a:lnTo>
                  <a:lnTo>
                    <a:pt x="22206" y="71968"/>
                  </a:lnTo>
                  <a:lnTo>
                    <a:pt x="16689" y="74319"/>
                  </a:lnTo>
                  <a:lnTo>
                    <a:pt x="10240" y="76070"/>
                  </a:lnTo>
                  <a:lnTo>
                    <a:pt x="5021" y="79200"/>
                  </a:lnTo>
                  <a:lnTo>
                    <a:pt x="3348" y="79611"/>
                  </a:lnTo>
                  <a:lnTo>
                    <a:pt x="2232" y="79179"/>
                  </a:lnTo>
                  <a:lnTo>
                    <a:pt x="0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g314a3168635_0_508"/>
            <p:cNvSpPr/>
            <p:nvPr/>
          </p:nvSpPr>
          <p:spPr>
            <a:xfrm>
              <a:off x="3499221" y="2822091"/>
              <a:ext cx="69480" cy="136452"/>
            </a:xfrm>
            <a:custGeom>
              <a:rect b="b" l="l" r="r" t="t"/>
              <a:pathLst>
                <a:path extrusionOk="0" h="136452" w="69480">
                  <a:moveTo>
                    <a:pt x="25029" y="3659"/>
                  </a:moveTo>
                  <a:lnTo>
                    <a:pt x="25029" y="3659"/>
                  </a:lnTo>
                  <a:lnTo>
                    <a:pt x="25029" y="0"/>
                  </a:lnTo>
                  <a:lnTo>
                    <a:pt x="25029" y="1562"/>
                  </a:lnTo>
                  <a:lnTo>
                    <a:pt x="30055" y="19080"/>
                  </a:lnTo>
                  <a:lnTo>
                    <a:pt x="29105" y="38096"/>
                  </a:lnTo>
                  <a:lnTo>
                    <a:pt x="24355" y="63487"/>
                  </a:lnTo>
                  <a:lnTo>
                    <a:pt x="18479" y="85826"/>
                  </a:lnTo>
                  <a:lnTo>
                    <a:pt x="880" y="116327"/>
                  </a:lnTo>
                  <a:lnTo>
                    <a:pt x="463" y="116165"/>
                  </a:lnTo>
                  <a:lnTo>
                    <a:pt x="0" y="114104"/>
                  </a:lnTo>
                  <a:lnTo>
                    <a:pt x="1675" y="110837"/>
                  </a:lnTo>
                  <a:lnTo>
                    <a:pt x="22404" y="82416"/>
                  </a:lnTo>
                  <a:lnTo>
                    <a:pt x="26920" y="74881"/>
                  </a:lnTo>
                  <a:lnTo>
                    <a:pt x="30523" y="72307"/>
                  </a:lnTo>
                  <a:lnTo>
                    <a:pt x="47752" y="68175"/>
                  </a:lnTo>
                  <a:lnTo>
                    <a:pt x="50761" y="67837"/>
                  </a:lnTo>
                  <a:lnTo>
                    <a:pt x="55986" y="69342"/>
                  </a:lnTo>
                  <a:lnTo>
                    <a:pt x="58367" y="70731"/>
                  </a:lnTo>
                  <a:lnTo>
                    <a:pt x="65089" y="79428"/>
                  </a:lnTo>
                  <a:lnTo>
                    <a:pt x="68178" y="90942"/>
                  </a:lnTo>
                  <a:lnTo>
                    <a:pt x="68517" y="108180"/>
                  </a:lnTo>
                  <a:lnTo>
                    <a:pt x="63381" y="135125"/>
                  </a:lnTo>
                  <a:lnTo>
                    <a:pt x="64002" y="135753"/>
                  </a:lnTo>
                  <a:lnTo>
                    <a:pt x="66575" y="136451"/>
                  </a:lnTo>
                  <a:lnTo>
                    <a:pt x="67543" y="135931"/>
                  </a:lnTo>
                  <a:lnTo>
                    <a:pt x="68188" y="134880"/>
                  </a:lnTo>
                  <a:lnTo>
                    <a:pt x="69096" y="130028"/>
                  </a:lnTo>
                  <a:lnTo>
                    <a:pt x="69479" y="12430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g314a3168635_0_508"/>
            <p:cNvSpPr/>
            <p:nvPr/>
          </p:nvSpPr>
          <p:spPr>
            <a:xfrm>
              <a:off x="3645062" y="2825750"/>
              <a:ext cx="55712" cy="114301"/>
            </a:xfrm>
            <a:custGeom>
              <a:rect b="b" l="l" r="r" t="t"/>
              <a:pathLst>
                <a:path extrusionOk="0" h="114301" w="55712">
                  <a:moveTo>
                    <a:pt x="18888" y="0"/>
                  </a:moveTo>
                  <a:lnTo>
                    <a:pt x="18888" y="0"/>
                  </a:lnTo>
                  <a:lnTo>
                    <a:pt x="18888" y="29786"/>
                  </a:lnTo>
                  <a:lnTo>
                    <a:pt x="17007" y="56553"/>
                  </a:lnTo>
                  <a:lnTo>
                    <a:pt x="11716" y="83752"/>
                  </a:lnTo>
                  <a:lnTo>
                    <a:pt x="0" y="107458"/>
                  </a:lnTo>
                  <a:lnTo>
                    <a:pt x="3257" y="104433"/>
                  </a:lnTo>
                  <a:lnTo>
                    <a:pt x="21038" y="75191"/>
                  </a:lnTo>
                  <a:lnTo>
                    <a:pt x="33842" y="62177"/>
                  </a:lnTo>
                  <a:lnTo>
                    <a:pt x="39175" y="59384"/>
                  </a:lnTo>
                  <a:lnTo>
                    <a:pt x="41585" y="59345"/>
                  </a:lnTo>
                  <a:lnTo>
                    <a:pt x="46144" y="61183"/>
                  </a:lnTo>
                  <a:lnTo>
                    <a:pt x="52677" y="66184"/>
                  </a:lnTo>
                  <a:lnTo>
                    <a:pt x="55072" y="70102"/>
                  </a:lnTo>
                  <a:lnTo>
                    <a:pt x="55711" y="72135"/>
                  </a:lnTo>
                  <a:lnTo>
                    <a:pt x="51408" y="95616"/>
                  </a:lnTo>
                  <a:lnTo>
                    <a:pt x="49099" y="100822"/>
                  </a:lnTo>
                  <a:lnTo>
                    <a:pt x="46426" y="105488"/>
                  </a:lnTo>
                  <a:lnTo>
                    <a:pt x="44288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g314a3168635_0_508"/>
            <p:cNvSpPr/>
            <p:nvPr/>
          </p:nvSpPr>
          <p:spPr>
            <a:xfrm>
              <a:off x="3714859" y="2889250"/>
              <a:ext cx="50692" cy="62761"/>
            </a:xfrm>
            <a:custGeom>
              <a:rect b="b" l="l" r="r" t="t"/>
              <a:pathLst>
                <a:path extrusionOk="0" h="62761" w="50692">
                  <a:moveTo>
                    <a:pt x="25291" y="0"/>
                  </a:moveTo>
                  <a:lnTo>
                    <a:pt x="25291" y="0"/>
                  </a:lnTo>
                  <a:lnTo>
                    <a:pt x="12426" y="14747"/>
                  </a:lnTo>
                  <a:lnTo>
                    <a:pt x="2692" y="34136"/>
                  </a:lnTo>
                  <a:lnTo>
                    <a:pt x="0" y="61002"/>
                  </a:lnTo>
                  <a:lnTo>
                    <a:pt x="1375" y="61835"/>
                  </a:lnTo>
                  <a:lnTo>
                    <a:pt x="6665" y="62760"/>
                  </a:lnTo>
                  <a:lnTo>
                    <a:pt x="11839" y="61289"/>
                  </a:lnTo>
                  <a:lnTo>
                    <a:pt x="20909" y="54597"/>
                  </a:lnTo>
                  <a:lnTo>
                    <a:pt x="23343" y="48725"/>
                  </a:lnTo>
                  <a:lnTo>
                    <a:pt x="30645" y="18949"/>
                  </a:lnTo>
                  <a:lnTo>
                    <a:pt x="31346" y="14552"/>
                  </a:lnTo>
                  <a:lnTo>
                    <a:pt x="31444" y="14640"/>
                  </a:lnTo>
                  <a:lnTo>
                    <a:pt x="31640" y="46140"/>
                  </a:lnTo>
                  <a:lnTo>
                    <a:pt x="31641" y="51787"/>
                  </a:lnTo>
                  <a:lnTo>
                    <a:pt x="32346" y="53574"/>
                  </a:lnTo>
                  <a:lnTo>
                    <a:pt x="33522" y="54766"/>
                  </a:lnTo>
                  <a:lnTo>
                    <a:pt x="38548" y="58325"/>
                  </a:lnTo>
                  <a:lnTo>
                    <a:pt x="40479" y="60050"/>
                  </a:lnTo>
                  <a:lnTo>
                    <a:pt x="41766" y="60495"/>
                  </a:lnTo>
                  <a:lnTo>
                    <a:pt x="42624" y="60085"/>
                  </a:lnTo>
                  <a:lnTo>
                    <a:pt x="43196" y="59107"/>
                  </a:lnTo>
                  <a:lnTo>
                    <a:pt x="44283" y="58455"/>
                  </a:lnTo>
                  <a:lnTo>
                    <a:pt x="50691" y="57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g314a3168635_0_508"/>
            <p:cNvSpPr/>
            <p:nvPr/>
          </p:nvSpPr>
          <p:spPr>
            <a:xfrm>
              <a:off x="3759309" y="2876550"/>
              <a:ext cx="50692" cy="66686"/>
            </a:xfrm>
            <a:custGeom>
              <a:rect b="b" l="l" r="r" t="t"/>
              <a:pathLst>
                <a:path extrusionOk="0" h="66686" w="50692">
                  <a:moveTo>
                    <a:pt x="25291" y="0"/>
                  </a:moveTo>
                  <a:lnTo>
                    <a:pt x="25291" y="0"/>
                  </a:lnTo>
                  <a:lnTo>
                    <a:pt x="21920" y="3371"/>
                  </a:lnTo>
                  <a:lnTo>
                    <a:pt x="10364" y="34700"/>
                  </a:lnTo>
                  <a:lnTo>
                    <a:pt x="0" y="63009"/>
                  </a:lnTo>
                  <a:lnTo>
                    <a:pt x="8739" y="49151"/>
                  </a:lnTo>
                  <a:lnTo>
                    <a:pt x="27187" y="26742"/>
                  </a:lnTo>
                  <a:lnTo>
                    <a:pt x="33895" y="22469"/>
                  </a:lnTo>
                  <a:lnTo>
                    <a:pt x="39228" y="20569"/>
                  </a:lnTo>
                  <a:lnTo>
                    <a:pt x="40932" y="20768"/>
                  </a:lnTo>
                  <a:lnTo>
                    <a:pt x="42068" y="21607"/>
                  </a:lnTo>
                  <a:lnTo>
                    <a:pt x="49167" y="31975"/>
                  </a:lnTo>
                  <a:lnTo>
                    <a:pt x="49676" y="34016"/>
                  </a:lnTo>
                  <a:lnTo>
                    <a:pt x="48358" y="40048"/>
                  </a:lnTo>
                  <a:lnTo>
                    <a:pt x="45531" y="51377"/>
                  </a:lnTo>
                  <a:lnTo>
                    <a:pt x="44576" y="61105"/>
                  </a:lnTo>
                  <a:lnTo>
                    <a:pt x="46327" y="64317"/>
                  </a:lnTo>
                  <a:lnTo>
                    <a:pt x="47782" y="66161"/>
                  </a:lnTo>
                  <a:lnTo>
                    <a:pt x="48751" y="66685"/>
                  </a:lnTo>
                  <a:lnTo>
                    <a:pt x="50691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g314a3168635_0_508"/>
            <p:cNvSpPr/>
            <p:nvPr/>
          </p:nvSpPr>
          <p:spPr>
            <a:xfrm>
              <a:off x="3816719" y="2857500"/>
              <a:ext cx="50432" cy="88901"/>
            </a:xfrm>
            <a:custGeom>
              <a:rect b="b" l="l" r="r" t="t"/>
              <a:pathLst>
                <a:path extrusionOk="0" h="88901" w="50432">
                  <a:moveTo>
                    <a:pt x="50431" y="0"/>
                  </a:moveTo>
                  <a:lnTo>
                    <a:pt x="50431" y="0"/>
                  </a:lnTo>
                  <a:lnTo>
                    <a:pt x="49726" y="6481"/>
                  </a:lnTo>
                  <a:lnTo>
                    <a:pt x="41593" y="35974"/>
                  </a:lnTo>
                  <a:lnTo>
                    <a:pt x="38070" y="67175"/>
                  </a:lnTo>
                  <a:lnTo>
                    <a:pt x="37740" y="82054"/>
                  </a:lnTo>
                  <a:lnTo>
                    <a:pt x="37731" y="61347"/>
                  </a:lnTo>
                  <a:lnTo>
                    <a:pt x="35850" y="57134"/>
                  </a:lnTo>
                  <a:lnTo>
                    <a:pt x="26176" y="45703"/>
                  </a:lnTo>
                  <a:lnTo>
                    <a:pt x="23658" y="45007"/>
                  </a:lnTo>
                  <a:lnTo>
                    <a:pt x="21999" y="44821"/>
                  </a:lnTo>
                  <a:lnTo>
                    <a:pt x="18274" y="46496"/>
                  </a:lnTo>
                  <a:lnTo>
                    <a:pt x="3840" y="59386"/>
                  </a:lnTo>
                  <a:lnTo>
                    <a:pt x="1502" y="63553"/>
                  </a:lnTo>
                  <a:lnTo>
                    <a:pt x="185" y="71747"/>
                  </a:lnTo>
                  <a:lnTo>
                    <a:pt x="0" y="75348"/>
                  </a:lnTo>
                  <a:lnTo>
                    <a:pt x="1677" y="81231"/>
                  </a:lnTo>
                  <a:lnTo>
                    <a:pt x="3111" y="83787"/>
                  </a:lnTo>
                  <a:lnTo>
                    <a:pt x="4774" y="85492"/>
                  </a:lnTo>
                  <a:lnTo>
                    <a:pt x="8502" y="87385"/>
                  </a:lnTo>
                  <a:lnTo>
                    <a:pt x="20833" y="88767"/>
                  </a:lnTo>
                  <a:lnTo>
                    <a:pt x="37731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3" name="Google Shape;1273;g314a3168635_0_508"/>
          <p:cNvGrpSpPr/>
          <p:nvPr/>
        </p:nvGrpSpPr>
        <p:grpSpPr>
          <a:xfrm>
            <a:off x="3829050" y="2876550"/>
            <a:ext cx="495301" cy="304778"/>
            <a:chOff x="3829050" y="2876550"/>
            <a:chExt cx="495301" cy="304778"/>
          </a:xfrm>
        </p:grpSpPr>
        <p:sp>
          <p:nvSpPr>
            <p:cNvPr id="1274" name="Google Shape;1274;g314a3168635_0_508"/>
            <p:cNvSpPr/>
            <p:nvPr/>
          </p:nvSpPr>
          <p:spPr>
            <a:xfrm>
              <a:off x="3829050" y="3162352"/>
              <a:ext cx="247651" cy="18976"/>
            </a:xfrm>
            <a:custGeom>
              <a:rect b="b" l="l" r="r" t="t"/>
              <a:pathLst>
                <a:path extrusionOk="0" h="18976" w="247651">
                  <a:moveTo>
                    <a:pt x="0" y="6298"/>
                  </a:moveTo>
                  <a:lnTo>
                    <a:pt x="0" y="6298"/>
                  </a:lnTo>
                  <a:lnTo>
                    <a:pt x="0" y="2927"/>
                  </a:lnTo>
                  <a:lnTo>
                    <a:pt x="1411" y="1934"/>
                  </a:lnTo>
                  <a:lnTo>
                    <a:pt x="13815" y="340"/>
                  </a:lnTo>
                  <a:lnTo>
                    <a:pt x="39789" y="0"/>
                  </a:lnTo>
                  <a:lnTo>
                    <a:pt x="66839" y="1840"/>
                  </a:lnTo>
                  <a:lnTo>
                    <a:pt x="92930" y="5417"/>
                  </a:lnTo>
                  <a:lnTo>
                    <a:pt x="121603" y="6124"/>
                  </a:lnTo>
                  <a:lnTo>
                    <a:pt x="148292" y="6952"/>
                  </a:lnTo>
                  <a:lnTo>
                    <a:pt x="176989" y="11314"/>
                  </a:lnTo>
                  <a:lnTo>
                    <a:pt x="208738" y="13178"/>
                  </a:lnTo>
                  <a:lnTo>
                    <a:pt x="239952" y="18730"/>
                  </a:lnTo>
                  <a:lnTo>
                    <a:pt x="246974" y="18975"/>
                  </a:lnTo>
                  <a:lnTo>
                    <a:pt x="247650" y="629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1275;g314a3168635_0_508"/>
            <p:cNvSpPr/>
            <p:nvPr/>
          </p:nvSpPr>
          <p:spPr>
            <a:xfrm>
              <a:off x="4020448" y="2876550"/>
              <a:ext cx="88003" cy="82038"/>
            </a:xfrm>
            <a:custGeom>
              <a:rect b="b" l="l" r="r" t="t"/>
              <a:pathLst>
                <a:path extrusionOk="0" h="82038" w="88003">
                  <a:moveTo>
                    <a:pt x="5452" y="0"/>
                  </a:moveTo>
                  <a:lnTo>
                    <a:pt x="5452" y="0"/>
                  </a:lnTo>
                  <a:lnTo>
                    <a:pt x="7333" y="26680"/>
                  </a:lnTo>
                  <a:lnTo>
                    <a:pt x="9110" y="38669"/>
                  </a:lnTo>
                  <a:lnTo>
                    <a:pt x="6073" y="66554"/>
                  </a:lnTo>
                  <a:lnTo>
                    <a:pt x="5636" y="76713"/>
                  </a:lnTo>
                  <a:lnTo>
                    <a:pt x="4869" y="78658"/>
                  </a:lnTo>
                  <a:lnTo>
                    <a:pt x="3652" y="79956"/>
                  </a:lnTo>
                  <a:lnTo>
                    <a:pt x="0" y="82037"/>
                  </a:lnTo>
                  <a:lnTo>
                    <a:pt x="20093" y="50580"/>
                  </a:lnTo>
                  <a:lnTo>
                    <a:pt x="35210" y="34674"/>
                  </a:lnTo>
                  <a:lnTo>
                    <a:pt x="57860" y="21943"/>
                  </a:lnTo>
                  <a:lnTo>
                    <a:pt x="68433" y="19621"/>
                  </a:lnTo>
                  <a:lnTo>
                    <a:pt x="70723" y="19431"/>
                  </a:lnTo>
                  <a:lnTo>
                    <a:pt x="88002" y="25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1276;g314a3168635_0_508"/>
            <p:cNvSpPr/>
            <p:nvPr/>
          </p:nvSpPr>
          <p:spPr>
            <a:xfrm>
              <a:off x="4095757" y="2903304"/>
              <a:ext cx="31298" cy="48450"/>
            </a:xfrm>
            <a:custGeom>
              <a:rect b="b" l="l" r="r" t="t"/>
              <a:pathLst>
                <a:path extrusionOk="0" h="48450" w="31298">
                  <a:moveTo>
                    <a:pt x="6343" y="17696"/>
                  </a:moveTo>
                  <a:lnTo>
                    <a:pt x="6343" y="17696"/>
                  </a:lnTo>
                  <a:lnTo>
                    <a:pt x="2972" y="17696"/>
                  </a:lnTo>
                  <a:lnTo>
                    <a:pt x="1979" y="19107"/>
                  </a:lnTo>
                  <a:lnTo>
                    <a:pt x="255" y="32002"/>
                  </a:lnTo>
                  <a:lnTo>
                    <a:pt x="0" y="46082"/>
                  </a:lnTo>
                  <a:lnTo>
                    <a:pt x="703" y="47203"/>
                  </a:lnTo>
                  <a:lnTo>
                    <a:pt x="1878" y="47951"/>
                  </a:lnTo>
                  <a:lnTo>
                    <a:pt x="3366" y="48449"/>
                  </a:lnTo>
                  <a:lnTo>
                    <a:pt x="5064" y="48076"/>
                  </a:lnTo>
                  <a:lnTo>
                    <a:pt x="18291" y="40520"/>
                  </a:lnTo>
                  <a:lnTo>
                    <a:pt x="24118" y="34660"/>
                  </a:lnTo>
                  <a:lnTo>
                    <a:pt x="28354" y="27352"/>
                  </a:lnTo>
                  <a:lnTo>
                    <a:pt x="31297" y="10362"/>
                  </a:lnTo>
                  <a:lnTo>
                    <a:pt x="29663" y="5499"/>
                  </a:lnTo>
                  <a:lnTo>
                    <a:pt x="28240" y="3215"/>
                  </a:lnTo>
                  <a:lnTo>
                    <a:pt x="25880" y="1692"/>
                  </a:lnTo>
                  <a:lnTo>
                    <a:pt x="19495" y="0"/>
                  </a:lnTo>
                  <a:lnTo>
                    <a:pt x="16522" y="254"/>
                  </a:lnTo>
                  <a:lnTo>
                    <a:pt x="11338" y="2418"/>
                  </a:lnTo>
                  <a:lnTo>
                    <a:pt x="4451" y="7603"/>
                  </a:lnTo>
                  <a:lnTo>
                    <a:pt x="1975" y="11564"/>
                  </a:lnTo>
                  <a:lnTo>
                    <a:pt x="384" y="19856"/>
                  </a:lnTo>
                  <a:lnTo>
                    <a:pt x="960" y="21253"/>
                  </a:lnTo>
                  <a:lnTo>
                    <a:pt x="2048" y="22183"/>
                  </a:lnTo>
                  <a:lnTo>
                    <a:pt x="3480" y="22804"/>
                  </a:lnTo>
                  <a:lnTo>
                    <a:pt x="19043" y="2404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1277;g314a3168635_0_508"/>
            <p:cNvSpPr/>
            <p:nvPr/>
          </p:nvSpPr>
          <p:spPr>
            <a:xfrm>
              <a:off x="4159512" y="2903566"/>
              <a:ext cx="36586" cy="58758"/>
            </a:xfrm>
            <a:custGeom>
              <a:rect b="b" l="l" r="r" t="t"/>
              <a:pathLst>
                <a:path extrusionOk="0" h="58758" w="36586">
                  <a:moveTo>
                    <a:pt x="6088" y="17434"/>
                  </a:moveTo>
                  <a:lnTo>
                    <a:pt x="6088" y="17434"/>
                  </a:lnTo>
                  <a:lnTo>
                    <a:pt x="6088" y="20805"/>
                  </a:lnTo>
                  <a:lnTo>
                    <a:pt x="327" y="40908"/>
                  </a:lnTo>
                  <a:lnTo>
                    <a:pt x="0" y="48093"/>
                  </a:lnTo>
                  <a:lnTo>
                    <a:pt x="618" y="50573"/>
                  </a:lnTo>
                  <a:lnTo>
                    <a:pt x="1736" y="52226"/>
                  </a:lnTo>
                  <a:lnTo>
                    <a:pt x="8600" y="58252"/>
                  </a:lnTo>
                  <a:lnTo>
                    <a:pt x="10585" y="58757"/>
                  </a:lnTo>
                  <a:lnTo>
                    <a:pt x="12614" y="58388"/>
                  </a:lnTo>
                  <a:lnTo>
                    <a:pt x="18840" y="54498"/>
                  </a:lnTo>
                  <a:lnTo>
                    <a:pt x="29378" y="44108"/>
                  </a:lnTo>
                  <a:lnTo>
                    <a:pt x="35018" y="33490"/>
                  </a:lnTo>
                  <a:lnTo>
                    <a:pt x="36585" y="25511"/>
                  </a:lnTo>
                  <a:lnTo>
                    <a:pt x="35399" y="17261"/>
                  </a:lnTo>
                  <a:lnTo>
                    <a:pt x="31298" y="2020"/>
                  </a:lnTo>
                  <a:lnTo>
                    <a:pt x="29950" y="808"/>
                  </a:lnTo>
                  <a:lnTo>
                    <a:pt x="28346" y="0"/>
                  </a:lnTo>
                  <a:lnTo>
                    <a:pt x="26571" y="167"/>
                  </a:lnTo>
                  <a:lnTo>
                    <a:pt x="22717" y="2234"/>
                  </a:lnTo>
                  <a:lnTo>
                    <a:pt x="16581" y="7364"/>
                  </a:lnTo>
                  <a:lnTo>
                    <a:pt x="14279" y="11312"/>
                  </a:lnTo>
                  <a:lnTo>
                    <a:pt x="12438" y="2378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g314a3168635_0_508"/>
            <p:cNvSpPr/>
            <p:nvPr/>
          </p:nvSpPr>
          <p:spPr>
            <a:xfrm>
              <a:off x="4229123" y="2914775"/>
              <a:ext cx="95228" cy="50676"/>
            </a:xfrm>
            <a:custGeom>
              <a:rect b="b" l="l" r="r" t="t"/>
              <a:pathLst>
                <a:path extrusionOk="0" h="50676" w="95228">
                  <a:moveTo>
                    <a:pt x="6327" y="6225"/>
                  </a:moveTo>
                  <a:lnTo>
                    <a:pt x="6327" y="6225"/>
                  </a:lnTo>
                  <a:lnTo>
                    <a:pt x="6327" y="18434"/>
                  </a:lnTo>
                  <a:lnTo>
                    <a:pt x="4446" y="24116"/>
                  </a:lnTo>
                  <a:lnTo>
                    <a:pt x="1963" y="28993"/>
                  </a:lnTo>
                  <a:lnTo>
                    <a:pt x="55" y="43051"/>
                  </a:lnTo>
                  <a:lnTo>
                    <a:pt x="0" y="40577"/>
                  </a:lnTo>
                  <a:lnTo>
                    <a:pt x="1869" y="37250"/>
                  </a:lnTo>
                  <a:lnTo>
                    <a:pt x="24548" y="7337"/>
                  </a:lnTo>
                  <a:lnTo>
                    <a:pt x="30417" y="3191"/>
                  </a:lnTo>
                  <a:lnTo>
                    <a:pt x="36564" y="530"/>
                  </a:lnTo>
                  <a:lnTo>
                    <a:pt x="39286" y="2048"/>
                  </a:lnTo>
                  <a:lnTo>
                    <a:pt x="40999" y="3440"/>
                  </a:lnTo>
                  <a:lnTo>
                    <a:pt x="42903" y="6868"/>
                  </a:lnTo>
                  <a:lnTo>
                    <a:pt x="43412" y="8771"/>
                  </a:lnTo>
                  <a:lnTo>
                    <a:pt x="43045" y="10039"/>
                  </a:lnTo>
                  <a:lnTo>
                    <a:pt x="42094" y="10884"/>
                  </a:lnTo>
                  <a:lnTo>
                    <a:pt x="40755" y="11448"/>
                  </a:lnTo>
                  <a:lnTo>
                    <a:pt x="39862" y="12529"/>
                  </a:lnTo>
                  <a:lnTo>
                    <a:pt x="36548" y="19334"/>
                  </a:lnTo>
                  <a:lnTo>
                    <a:pt x="32680" y="24102"/>
                  </a:lnTo>
                  <a:lnTo>
                    <a:pt x="54623" y="3084"/>
                  </a:lnTo>
                  <a:lnTo>
                    <a:pt x="59072" y="1301"/>
                  </a:lnTo>
                  <a:lnTo>
                    <a:pt x="77396" y="0"/>
                  </a:lnTo>
                  <a:lnTo>
                    <a:pt x="82128" y="1812"/>
                  </a:lnTo>
                  <a:lnTo>
                    <a:pt x="84378" y="3283"/>
                  </a:lnTo>
                  <a:lnTo>
                    <a:pt x="90914" y="12095"/>
                  </a:lnTo>
                  <a:lnTo>
                    <a:pt x="93949" y="20272"/>
                  </a:lnTo>
                  <a:lnTo>
                    <a:pt x="95227" y="5067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9" name="Google Shape;1279;g314a3168635_0_508"/>
          <p:cNvSpPr/>
          <p:nvPr/>
        </p:nvSpPr>
        <p:spPr>
          <a:xfrm>
            <a:off x="4241800" y="3517900"/>
            <a:ext cx="95251" cy="12701"/>
          </a:xfrm>
          <a:custGeom>
            <a:rect b="b" l="l" r="r" t="t"/>
            <a:pathLst>
              <a:path extrusionOk="0" h="12701" w="95251">
                <a:moveTo>
                  <a:pt x="0" y="0"/>
                </a:moveTo>
                <a:lnTo>
                  <a:pt x="0" y="0"/>
                </a:lnTo>
                <a:lnTo>
                  <a:pt x="8838" y="0"/>
                </a:lnTo>
                <a:lnTo>
                  <a:pt x="38279" y="7839"/>
                </a:lnTo>
                <a:lnTo>
                  <a:pt x="50853" y="11260"/>
                </a:lnTo>
                <a:lnTo>
                  <a:pt x="81062" y="12662"/>
                </a:lnTo>
                <a:lnTo>
                  <a:pt x="87352" y="12693"/>
                </a:lnTo>
                <a:lnTo>
                  <a:pt x="95161" y="6428"/>
                </a:lnTo>
                <a:lnTo>
                  <a:pt x="95250" y="127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0" name="Google Shape;1280;g314a3168635_0_508"/>
          <p:cNvSpPr/>
          <p:nvPr/>
        </p:nvSpPr>
        <p:spPr>
          <a:xfrm>
            <a:off x="2889250" y="3543300"/>
            <a:ext cx="253010" cy="6349"/>
          </a:xfrm>
          <a:custGeom>
            <a:rect b="b" l="l" r="r" t="t"/>
            <a:pathLst>
              <a:path extrusionOk="0" h="6349" w="253010">
                <a:moveTo>
                  <a:pt x="0" y="0"/>
                </a:moveTo>
                <a:lnTo>
                  <a:pt x="0" y="0"/>
                </a:lnTo>
                <a:lnTo>
                  <a:pt x="27838" y="0"/>
                </a:lnTo>
                <a:lnTo>
                  <a:pt x="59050" y="0"/>
                </a:lnTo>
                <a:lnTo>
                  <a:pt x="90391" y="0"/>
                </a:lnTo>
                <a:lnTo>
                  <a:pt x="121337" y="0"/>
                </a:lnTo>
                <a:lnTo>
                  <a:pt x="151281" y="0"/>
                </a:lnTo>
                <a:lnTo>
                  <a:pt x="179461" y="1881"/>
                </a:lnTo>
                <a:lnTo>
                  <a:pt x="210918" y="5761"/>
                </a:lnTo>
                <a:lnTo>
                  <a:pt x="241386" y="6340"/>
                </a:lnTo>
                <a:lnTo>
                  <a:pt x="246412" y="6348"/>
                </a:lnTo>
                <a:lnTo>
                  <a:pt x="253009" y="883"/>
                </a:lnTo>
                <a:lnTo>
                  <a:pt x="252633" y="588"/>
                </a:lnTo>
                <a:lnTo>
                  <a:pt x="247650" y="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81" name="Google Shape;1281;g314a3168635_0_508"/>
          <p:cNvGrpSpPr/>
          <p:nvPr/>
        </p:nvGrpSpPr>
        <p:grpSpPr>
          <a:xfrm>
            <a:off x="2324433" y="3334307"/>
            <a:ext cx="525835" cy="183206"/>
            <a:chOff x="2324433" y="3334307"/>
            <a:chExt cx="525835" cy="183206"/>
          </a:xfrm>
        </p:grpSpPr>
        <p:sp>
          <p:nvSpPr>
            <p:cNvPr id="1282" name="Google Shape;1282;g314a3168635_0_508"/>
            <p:cNvSpPr/>
            <p:nvPr/>
          </p:nvSpPr>
          <p:spPr>
            <a:xfrm>
              <a:off x="2406762" y="3334307"/>
              <a:ext cx="443506" cy="169523"/>
            </a:xfrm>
            <a:custGeom>
              <a:rect b="b" l="l" r="r" t="t"/>
              <a:pathLst>
                <a:path extrusionOk="0" h="169523" w="443506">
                  <a:moveTo>
                    <a:pt x="438038" y="50243"/>
                  </a:moveTo>
                  <a:lnTo>
                    <a:pt x="438038" y="50243"/>
                  </a:lnTo>
                  <a:lnTo>
                    <a:pt x="441409" y="46872"/>
                  </a:lnTo>
                  <a:lnTo>
                    <a:pt x="443064" y="43336"/>
                  </a:lnTo>
                  <a:lnTo>
                    <a:pt x="443505" y="41405"/>
                  </a:lnTo>
                  <a:lnTo>
                    <a:pt x="443094" y="39412"/>
                  </a:lnTo>
                  <a:lnTo>
                    <a:pt x="439144" y="33236"/>
                  </a:lnTo>
                  <a:lnTo>
                    <a:pt x="432800" y="26938"/>
                  </a:lnTo>
                  <a:lnTo>
                    <a:pt x="408836" y="14258"/>
                  </a:lnTo>
                  <a:lnTo>
                    <a:pt x="377838" y="5793"/>
                  </a:lnTo>
                  <a:lnTo>
                    <a:pt x="351997" y="1324"/>
                  </a:lnTo>
                  <a:lnTo>
                    <a:pt x="327172" y="0"/>
                  </a:lnTo>
                  <a:lnTo>
                    <a:pt x="301237" y="1490"/>
                  </a:lnTo>
                  <a:lnTo>
                    <a:pt x="273511" y="4943"/>
                  </a:lnTo>
                  <a:lnTo>
                    <a:pt x="243945" y="12283"/>
                  </a:lnTo>
                  <a:lnTo>
                    <a:pt x="215601" y="17972"/>
                  </a:lnTo>
                  <a:lnTo>
                    <a:pt x="187384" y="27170"/>
                  </a:lnTo>
                  <a:lnTo>
                    <a:pt x="163706" y="36743"/>
                  </a:lnTo>
                  <a:lnTo>
                    <a:pt x="137718" y="45145"/>
                  </a:lnTo>
                  <a:lnTo>
                    <a:pt x="108774" y="58846"/>
                  </a:lnTo>
                  <a:lnTo>
                    <a:pt x="81226" y="76310"/>
                  </a:lnTo>
                  <a:lnTo>
                    <a:pt x="51703" y="96105"/>
                  </a:lnTo>
                  <a:lnTo>
                    <a:pt x="33350" y="110006"/>
                  </a:lnTo>
                  <a:lnTo>
                    <a:pt x="15226" y="140653"/>
                  </a:lnTo>
                  <a:lnTo>
                    <a:pt x="265" y="169522"/>
                  </a:lnTo>
                  <a:lnTo>
                    <a:pt x="140" y="169273"/>
                  </a:lnTo>
                  <a:lnTo>
                    <a:pt x="0" y="167116"/>
                  </a:lnTo>
                  <a:lnTo>
                    <a:pt x="1819" y="163805"/>
                  </a:lnTo>
                  <a:lnTo>
                    <a:pt x="3292" y="161934"/>
                  </a:lnTo>
                  <a:lnTo>
                    <a:pt x="6238" y="14549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g314a3168635_0_508"/>
            <p:cNvSpPr/>
            <p:nvPr/>
          </p:nvSpPr>
          <p:spPr>
            <a:xfrm>
              <a:off x="2324433" y="3416300"/>
              <a:ext cx="139368" cy="101213"/>
            </a:xfrm>
            <a:custGeom>
              <a:rect b="b" l="l" r="r" t="t"/>
              <a:pathLst>
                <a:path extrusionOk="0" h="101213" w="139368">
                  <a:moveTo>
                    <a:pt x="56817" y="0"/>
                  </a:moveTo>
                  <a:lnTo>
                    <a:pt x="56817" y="0"/>
                  </a:lnTo>
                  <a:lnTo>
                    <a:pt x="53446" y="0"/>
                  </a:lnTo>
                  <a:lnTo>
                    <a:pt x="44608" y="6742"/>
                  </a:lnTo>
                  <a:lnTo>
                    <a:pt x="19827" y="35782"/>
                  </a:lnTo>
                  <a:lnTo>
                    <a:pt x="12155" y="45536"/>
                  </a:lnTo>
                  <a:lnTo>
                    <a:pt x="2192" y="75535"/>
                  </a:lnTo>
                  <a:lnTo>
                    <a:pt x="0" y="90372"/>
                  </a:lnTo>
                  <a:lnTo>
                    <a:pt x="1696" y="94963"/>
                  </a:lnTo>
                  <a:lnTo>
                    <a:pt x="5164" y="100289"/>
                  </a:lnTo>
                  <a:lnTo>
                    <a:pt x="12506" y="101212"/>
                  </a:lnTo>
                  <a:lnTo>
                    <a:pt x="31994" y="96453"/>
                  </a:lnTo>
                  <a:lnTo>
                    <a:pt x="61239" y="86663"/>
                  </a:lnTo>
                  <a:lnTo>
                    <a:pt x="88186" y="82657"/>
                  </a:lnTo>
                  <a:lnTo>
                    <a:pt x="117906" y="76154"/>
                  </a:lnTo>
                  <a:lnTo>
                    <a:pt x="139367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4" name="Google Shape;1284;g314a3168635_0_508"/>
          <p:cNvGrpSpPr/>
          <p:nvPr/>
        </p:nvGrpSpPr>
        <p:grpSpPr>
          <a:xfrm>
            <a:off x="1779372" y="3451807"/>
            <a:ext cx="411379" cy="174044"/>
            <a:chOff x="1779372" y="3451807"/>
            <a:chExt cx="411379" cy="174044"/>
          </a:xfrm>
        </p:grpSpPr>
        <p:sp>
          <p:nvSpPr>
            <p:cNvPr id="1285" name="Google Shape;1285;g314a3168635_0_508"/>
            <p:cNvSpPr/>
            <p:nvPr/>
          </p:nvSpPr>
          <p:spPr>
            <a:xfrm>
              <a:off x="1779372" y="3451807"/>
              <a:ext cx="157379" cy="160949"/>
            </a:xfrm>
            <a:custGeom>
              <a:rect b="b" l="l" r="r" t="t"/>
              <a:pathLst>
                <a:path extrusionOk="0" h="160949" w="157379">
                  <a:moveTo>
                    <a:pt x="138328" y="59743"/>
                  </a:moveTo>
                  <a:lnTo>
                    <a:pt x="138328" y="59743"/>
                  </a:lnTo>
                  <a:lnTo>
                    <a:pt x="139034" y="37217"/>
                  </a:lnTo>
                  <a:lnTo>
                    <a:pt x="144416" y="7986"/>
                  </a:lnTo>
                  <a:lnTo>
                    <a:pt x="143092" y="5483"/>
                  </a:lnTo>
                  <a:lnTo>
                    <a:pt x="137858" y="820"/>
                  </a:lnTo>
                  <a:lnTo>
                    <a:pt x="135193" y="0"/>
                  </a:lnTo>
                  <a:lnTo>
                    <a:pt x="132710" y="159"/>
                  </a:lnTo>
                  <a:lnTo>
                    <a:pt x="102899" y="11289"/>
                  </a:lnTo>
                  <a:lnTo>
                    <a:pt x="71199" y="28581"/>
                  </a:lnTo>
                  <a:lnTo>
                    <a:pt x="48711" y="51785"/>
                  </a:lnTo>
                  <a:lnTo>
                    <a:pt x="28956" y="82133"/>
                  </a:lnTo>
                  <a:lnTo>
                    <a:pt x="10557" y="107751"/>
                  </a:lnTo>
                  <a:lnTo>
                    <a:pt x="687" y="137675"/>
                  </a:lnTo>
                  <a:lnTo>
                    <a:pt x="0" y="141331"/>
                  </a:lnTo>
                  <a:lnTo>
                    <a:pt x="1120" y="147274"/>
                  </a:lnTo>
                  <a:lnTo>
                    <a:pt x="5716" y="154588"/>
                  </a:lnTo>
                  <a:lnTo>
                    <a:pt x="7587" y="156839"/>
                  </a:lnTo>
                  <a:lnTo>
                    <a:pt x="17191" y="159342"/>
                  </a:lnTo>
                  <a:lnTo>
                    <a:pt x="46353" y="160948"/>
                  </a:lnTo>
                  <a:lnTo>
                    <a:pt x="74221" y="160559"/>
                  </a:lnTo>
                  <a:lnTo>
                    <a:pt x="101990" y="152539"/>
                  </a:lnTo>
                  <a:lnTo>
                    <a:pt x="131072" y="140946"/>
                  </a:lnTo>
                  <a:lnTo>
                    <a:pt x="157378" y="12959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1286;g314a3168635_0_508"/>
            <p:cNvSpPr/>
            <p:nvPr/>
          </p:nvSpPr>
          <p:spPr>
            <a:xfrm>
              <a:off x="1951820" y="3511847"/>
              <a:ext cx="57368" cy="69112"/>
            </a:xfrm>
            <a:custGeom>
              <a:rect b="b" l="l" r="r" t="t"/>
              <a:pathLst>
                <a:path extrusionOk="0" h="69112" w="57368">
                  <a:moveTo>
                    <a:pt x="16680" y="6053"/>
                  </a:moveTo>
                  <a:lnTo>
                    <a:pt x="16680" y="6053"/>
                  </a:lnTo>
                  <a:lnTo>
                    <a:pt x="11654" y="36828"/>
                  </a:lnTo>
                  <a:lnTo>
                    <a:pt x="11624" y="48658"/>
                  </a:lnTo>
                  <a:lnTo>
                    <a:pt x="13963" y="56268"/>
                  </a:lnTo>
                  <a:lnTo>
                    <a:pt x="19246" y="64520"/>
                  </a:lnTo>
                  <a:lnTo>
                    <a:pt x="23230" y="67316"/>
                  </a:lnTo>
                  <a:lnTo>
                    <a:pt x="29439" y="68890"/>
                  </a:lnTo>
                  <a:lnTo>
                    <a:pt x="31536" y="69111"/>
                  </a:lnTo>
                  <a:lnTo>
                    <a:pt x="33640" y="67847"/>
                  </a:lnTo>
                  <a:lnTo>
                    <a:pt x="39971" y="59327"/>
                  </a:lnTo>
                  <a:lnTo>
                    <a:pt x="54780" y="31350"/>
                  </a:lnTo>
                  <a:lnTo>
                    <a:pt x="56897" y="27151"/>
                  </a:lnTo>
                  <a:lnTo>
                    <a:pt x="57367" y="16841"/>
                  </a:lnTo>
                  <a:lnTo>
                    <a:pt x="55224" y="7320"/>
                  </a:lnTo>
                  <a:lnTo>
                    <a:pt x="53665" y="4781"/>
                  </a:lnTo>
                  <a:lnTo>
                    <a:pt x="51920" y="3088"/>
                  </a:lnTo>
                  <a:lnTo>
                    <a:pt x="46218" y="1208"/>
                  </a:lnTo>
                  <a:lnTo>
                    <a:pt x="31060" y="0"/>
                  </a:lnTo>
                  <a:lnTo>
                    <a:pt x="18667" y="3162"/>
                  </a:lnTo>
                  <a:lnTo>
                    <a:pt x="127" y="11267"/>
                  </a:lnTo>
                  <a:lnTo>
                    <a:pt x="0" y="12351"/>
                  </a:lnTo>
                  <a:lnTo>
                    <a:pt x="3980" y="1875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1287;g314a3168635_0_508"/>
            <p:cNvSpPr/>
            <p:nvPr/>
          </p:nvSpPr>
          <p:spPr>
            <a:xfrm>
              <a:off x="2010105" y="3517900"/>
              <a:ext cx="110796" cy="67476"/>
            </a:xfrm>
            <a:custGeom>
              <a:rect b="b" l="l" r="r" t="t"/>
              <a:pathLst>
                <a:path extrusionOk="0" h="67476" w="110796">
                  <a:moveTo>
                    <a:pt x="15545" y="0"/>
                  </a:moveTo>
                  <a:lnTo>
                    <a:pt x="15545" y="0"/>
                  </a:lnTo>
                  <a:lnTo>
                    <a:pt x="18916" y="3371"/>
                  </a:lnTo>
                  <a:lnTo>
                    <a:pt x="20571" y="8789"/>
                  </a:lnTo>
                  <a:lnTo>
                    <a:pt x="21633" y="23765"/>
                  </a:lnTo>
                  <a:lnTo>
                    <a:pt x="18446" y="36126"/>
                  </a:lnTo>
                  <a:lnTo>
                    <a:pt x="6961" y="61396"/>
                  </a:lnTo>
                  <a:lnTo>
                    <a:pt x="2793" y="66093"/>
                  </a:lnTo>
                  <a:lnTo>
                    <a:pt x="694" y="67345"/>
                  </a:lnTo>
                  <a:lnTo>
                    <a:pt x="0" y="67475"/>
                  </a:lnTo>
                  <a:lnTo>
                    <a:pt x="243" y="66856"/>
                  </a:lnTo>
                  <a:lnTo>
                    <a:pt x="1110" y="65737"/>
                  </a:lnTo>
                  <a:lnTo>
                    <a:pt x="3913" y="53803"/>
                  </a:lnTo>
                  <a:lnTo>
                    <a:pt x="30382" y="23368"/>
                  </a:lnTo>
                  <a:lnTo>
                    <a:pt x="35780" y="17912"/>
                  </a:lnTo>
                  <a:lnTo>
                    <a:pt x="42412" y="15017"/>
                  </a:lnTo>
                  <a:lnTo>
                    <a:pt x="46157" y="14244"/>
                  </a:lnTo>
                  <a:lnTo>
                    <a:pt x="49358" y="14435"/>
                  </a:lnTo>
                  <a:lnTo>
                    <a:pt x="54797" y="16529"/>
                  </a:lnTo>
                  <a:lnTo>
                    <a:pt x="56530" y="18074"/>
                  </a:lnTo>
                  <a:lnTo>
                    <a:pt x="58455" y="21674"/>
                  </a:lnTo>
                  <a:lnTo>
                    <a:pt x="59860" y="39379"/>
                  </a:lnTo>
                  <a:lnTo>
                    <a:pt x="58053" y="44078"/>
                  </a:lnTo>
                  <a:lnTo>
                    <a:pt x="56584" y="46318"/>
                  </a:lnTo>
                  <a:lnTo>
                    <a:pt x="56310" y="47813"/>
                  </a:lnTo>
                  <a:lnTo>
                    <a:pt x="56833" y="48808"/>
                  </a:lnTo>
                  <a:lnTo>
                    <a:pt x="59370" y="50407"/>
                  </a:lnTo>
                  <a:lnTo>
                    <a:pt x="63181" y="47312"/>
                  </a:lnTo>
                  <a:lnTo>
                    <a:pt x="74906" y="30395"/>
                  </a:lnTo>
                  <a:lnTo>
                    <a:pt x="79087" y="27620"/>
                  </a:lnTo>
                  <a:lnTo>
                    <a:pt x="85407" y="26058"/>
                  </a:lnTo>
                  <a:lnTo>
                    <a:pt x="87520" y="25838"/>
                  </a:lnTo>
                  <a:lnTo>
                    <a:pt x="91749" y="27476"/>
                  </a:lnTo>
                  <a:lnTo>
                    <a:pt x="93864" y="28901"/>
                  </a:lnTo>
                  <a:lnTo>
                    <a:pt x="100212" y="37648"/>
                  </a:lnTo>
                  <a:lnTo>
                    <a:pt x="103191" y="45805"/>
                  </a:lnTo>
                  <a:lnTo>
                    <a:pt x="104073" y="52691"/>
                  </a:lnTo>
                  <a:lnTo>
                    <a:pt x="102398" y="57050"/>
                  </a:lnTo>
                  <a:lnTo>
                    <a:pt x="98945" y="62226"/>
                  </a:lnTo>
                  <a:lnTo>
                    <a:pt x="99367" y="62650"/>
                  </a:lnTo>
                  <a:lnTo>
                    <a:pt x="103637" y="63388"/>
                  </a:lnTo>
                  <a:lnTo>
                    <a:pt x="110795" y="63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1288;g314a3168635_0_508"/>
            <p:cNvSpPr/>
            <p:nvPr/>
          </p:nvSpPr>
          <p:spPr>
            <a:xfrm>
              <a:off x="2128529" y="3540061"/>
              <a:ext cx="62222" cy="85790"/>
            </a:xfrm>
            <a:custGeom>
              <a:rect b="b" l="l" r="r" t="t"/>
              <a:pathLst>
                <a:path extrusionOk="0" h="85790" w="62222">
                  <a:moveTo>
                    <a:pt x="11421" y="28639"/>
                  </a:moveTo>
                  <a:lnTo>
                    <a:pt x="11421" y="28639"/>
                  </a:lnTo>
                  <a:lnTo>
                    <a:pt x="14792" y="32010"/>
                  </a:lnTo>
                  <a:lnTo>
                    <a:pt x="18329" y="33665"/>
                  </a:lnTo>
                  <a:lnTo>
                    <a:pt x="32620" y="34911"/>
                  </a:lnTo>
                  <a:lnTo>
                    <a:pt x="42319" y="31595"/>
                  </a:lnTo>
                  <a:lnTo>
                    <a:pt x="55480" y="22121"/>
                  </a:lnTo>
                  <a:lnTo>
                    <a:pt x="57727" y="20060"/>
                  </a:lnTo>
                  <a:lnTo>
                    <a:pt x="60223" y="14008"/>
                  </a:lnTo>
                  <a:lnTo>
                    <a:pt x="60889" y="10418"/>
                  </a:lnTo>
                  <a:lnTo>
                    <a:pt x="60627" y="8025"/>
                  </a:lnTo>
                  <a:lnTo>
                    <a:pt x="59748" y="6430"/>
                  </a:lnTo>
                  <a:lnTo>
                    <a:pt x="53266" y="498"/>
                  </a:lnTo>
                  <a:lnTo>
                    <a:pt x="50606" y="0"/>
                  </a:lnTo>
                  <a:lnTo>
                    <a:pt x="35544" y="2673"/>
                  </a:lnTo>
                  <a:lnTo>
                    <a:pt x="14175" y="16140"/>
                  </a:lnTo>
                  <a:lnTo>
                    <a:pt x="3038" y="33456"/>
                  </a:lnTo>
                  <a:lnTo>
                    <a:pt x="0" y="49116"/>
                  </a:lnTo>
                  <a:lnTo>
                    <a:pt x="2471" y="63791"/>
                  </a:lnTo>
                  <a:lnTo>
                    <a:pt x="7672" y="73705"/>
                  </a:lnTo>
                  <a:lnTo>
                    <a:pt x="17052" y="81111"/>
                  </a:lnTo>
                  <a:lnTo>
                    <a:pt x="28769" y="84403"/>
                  </a:lnTo>
                  <a:lnTo>
                    <a:pt x="59723" y="85753"/>
                  </a:lnTo>
                  <a:lnTo>
                    <a:pt x="62221" y="8578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9" name="Google Shape;1289;g314a3168635_0_508"/>
          <p:cNvSpPr/>
          <p:nvPr/>
        </p:nvSpPr>
        <p:spPr>
          <a:xfrm>
            <a:off x="4229100" y="4255389"/>
            <a:ext cx="101592" cy="11812"/>
          </a:xfrm>
          <a:custGeom>
            <a:rect b="b" l="l" r="r" t="t"/>
            <a:pathLst>
              <a:path extrusionOk="0" h="11812" w="101592">
                <a:moveTo>
                  <a:pt x="0" y="11811"/>
                </a:moveTo>
                <a:lnTo>
                  <a:pt x="0" y="11811"/>
                </a:lnTo>
                <a:lnTo>
                  <a:pt x="3371" y="11811"/>
                </a:lnTo>
                <a:lnTo>
                  <a:pt x="25057" y="5853"/>
                </a:lnTo>
                <a:lnTo>
                  <a:pt x="41008" y="4807"/>
                </a:lnTo>
                <a:lnTo>
                  <a:pt x="54746" y="0"/>
                </a:lnTo>
                <a:lnTo>
                  <a:pt x="85408" y="5390"/>
                </a:lnTo>
                <a:lnTo>
                  <a:pt x="101568" y="5461"/>
                </a:lnTo>
                <a:lnTo>
                  <a:pt x="101591" y="8832"/>
                </a:lnTo>
                <a:lnTo>
                  <a:pt x="100888" y="9825"/>
                </a:lnTo>
                <a:lnTo>
                  <a:pt x="99714" y="10487"/>
                </a:lnTo>
                <a:lnTo>
                  <a:pt x="95250" y="11811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90" name="Google Shape;1290;g314a3168635_0_508"/>
          <p:cNvGrpSpPr/>
          <p:nvPr/>
        </p:nvGrpSpPr>
        <p:grpSpPr>
          <a:xfrm>
            <a:off x="2165742" y="4070541"/>
            <a:ext cx="945759" cy="279210"/>
            <a:chOff x="2165742" y="4070541"/>
            <a:chExt cx="945759" cy="279210"/>
          </a:xfrm>
        </p:grpSpPr>
        <p:sp>
          <p:nvSpPr>
            <p:cNvPr id="1291" name="Google Shape;1291;g314a3168635_0_508"/>
            <p:cNvSpPr/>
            <p:nvPr/>
          </p:nvSpPr>
          <p:spPr>
            <a:xfrm>
              <a:off x="2952750" y="4260850"/>
              <a:ext cx="158751" cy="16355"/>
            </a:xfrm>
            <a:custGeom>
              <a:rect b="b" l="l" r="r" t="t"/>
              <a:pathLst>
                <a:path extrusionOk="0" h="16355" w="158751">
                  <a:moveTo>
                    <a:pt x="0" y="0"/>
                  </a:moveTo>
                  <a:lnTo>
                    <a:pt x="0" y="0"/>
                  </a:lnTo>
                  <a:lnTo>
                    <a:pt x="6480" y="705"/>
                  </a:lnTo>
                  <a:lnTo>
                    <a:pt x="34305" y="5761"/>
                  </a:lnTo>
                  <a:lnTo>
                    <a:pt x="65005" y="6298"/>
                  </a:lnTo>
                  <a:lnTo>
                    <a:pt x="84311" y="8221"/>
                  </a:lnTo>
                  <a:lnTo>
                    <a:pt x="113897" y="12307"/>
                  </a:lnTo>
                  <a:lnTo>
                    <a:pt x="140539" y="12677"/>
                  </a:lnTo>
                  <a:lnTo>
                    <a:pt x="145482" y="14571"/>
                  </a:lnTo>
                  <a:lnTo>
                    <a:pt x="147788" y="16064"/>
                  </a:lnTo>
                  <a:lnTo>
                    <a:pt x="150031" y="16354"/>
                  </a:lnTo>
                  <a:lnTo>
                    <a:pt x="158716" y="12716"/>
                  </a:lnTo>
                  <a:lnTo>
                    <a:pt x="1587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2" name="Google Shape;1292;g314a3168635_0_508"/>
            <p:cNvSpPr/>
            <p:nvPr/>
          </p:nvSpPr>
          <p:spPr>
            <a:xfrm>
              <a:off x="2419388" y="4070541"/>
              <a:ext cx="444463" cy="139510"/>
            </a:xfrm>
            <a:custGeom>
              <a:rect b="b" l="l" r="r" t="t"/>
              <a:pathLst>
                <a:path extrusionOk="0" h="139510" w="444463">
                  <a:moveTo>
                    <a:pt x="444462" y="31559"/>
                  </a:moveTo>
                  <a:lnTo>
                    <a:pt x="444462" y="31559"/>
                  </a:lnTo>
                  <a:lnTo>
                    <a:pt x="435624" y="31559"/>
                  </a:lnTo>
                  <a:lnTo>
                    <a:pt x="404301" y="23720"/>
                  </a:lnTo>
                  <a:lnTo>
                    <a:pt x="375046" y="15135"/>
                  </a:lnTo>
                  <a:lnTo>
                    <a:pt x="348293" y="9484"/>
                  </a:lnTo>
                  <a:lnTo>
                    <a:pt x="319267" y="6110"/>
                  </a:lnTo>
                  <a:lnTo>
                    <a:pt x="289321" y="778"/>
                  </a:lnTo>
                  <a:lnTo>
                    <a:pt x="258098" y="0"/>
                  </a:lnTo>
                  <a:lnTo>
                    <a:pt x="232384" y="1728"/>
                  </a:lnTo>
                  <a:lnTo>
                    <a:pt x="201679" y="5575"/>
                  </a:lnTo>
                  <a:lnTo>
                    <a:pt x="171217" y="9453"/>
                  </a:lnTo>
                  <a:lnTo>
                    <a:pt x="145268" y="16975"/>
                  </a:lnTo>
                  <a:lnTo>
                    <a:pt x="115578" y="25255"/>
                  </a:lnTo>
                  <a:lnTo>
                    <a:pt x="99365" y="31573"/>
                  </a:lnTo>
                  <a:lnTo>
                    <a:pt x="71378" y="47213"/>
                  </a:lnTo>
                  <a:lnTo>
                    <a:pt x="43643" y="67653"/>
                  </a:lnTo>
                  <a:lnTo>
                    <a:pt x="12986" y="95049"/>
                  </a:lnTo>
                  <a:lnTo>
                    <a:pt x="4918" y="106266"/>
                  </a:lnTo>
                  <a:lnTo>
                    <a:pt x="1431" y="115156"/>
                  </a:lnTo>
                  <a:lnTo>
                    <a:pt x="0" y="135248"/>
                  </a:lnTo>
                  <a:lnTo>
                    <a:pt x="693" y="136668"/>
                  </a:lnTo>
                  <a:lnTo>
                    <a:pt x="1860" y="137615"/>
                  </a:lnTo>
                  <a:lnTo>
                    <a:pt x="6312" y="13950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3" name="Google Shape;1293;g314a3168635_0_508"/>
            <p:cNvSpPr/>
            <p:nvPr/>
          </p:nvSpPr>
          <p:spPr>
            <a:xfrm>
              <a:off x="2375860" y="4114800"/>
              <a:ext cx="100641" cy="101523"/>
            </a:xfrm>
            <a:custGeom>
              <a:rect b="b" l="l" r="r" t="t"/>
              <a:pathLst>
                <a:path extrusionOk="0" h="101523" w="100641">
                  <a:moveTo>
                    <a:pt x="11740" y="0"/>
                  </a:moveTo>
                  <a:lnTo>
                    <a:pt x="11740" y="0"/>
                  </a:lnTo>
                  <a:lnTo>
                    <a:pt x="9859" y="20723"/>
                  </a:lnTo>
                  <a:lnTo>
                    <a:pt x="6273" y="48151"/>
                  </a:lnTo>
                  <a:lnTo>
                    <a:pt x="480" y="78438"/>
                  </a:lnTo>
                  <a:lnTo>
                    <a:pt x="0" y="81925"/>
                  </a:lnTo>
                  <a:lnTo>
                    <a:pt x="1348" y="87681"/>
                  </a:lnTo>
                  <a:lnTo>
                    <a:pt x="7963" y="97126"/>
                  </a:lnTo>
                  <a:lnTo>
                    <a:pt x="11943" y="99611"/>
                  </a:lnTo>
                  <a:lnTo>
                    <a:pt x="17475" y="100716"/>
                  </a:lnTo>
                  <a:lnTo>
                    <a:pt x="45274" y="101522"/>
                  </a:lnTo>
                  <a:lnTo>
                    <a:pt x="76842" y="98219"/>
                  </a:lnTo>
                  <a:lnTo>
                    <a:pt x="100640" y="95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4" name="Google Shape;1294;g314a3168635_0_508"/>
            <p:cNvSpPr/>
            <p:nvPr/>
          </p:nvSpPr>
          <p:spPr>
            <a:xfrm>
              <a:off x="2165742" y="4216400"/>
              <a:ext cx="94859" cy="76084"/>
            </a:xfrm>
            <a:custGeom>
              <a:rect b="b" l="l" r="r" t="t"/>
              <a:pathLst>
                <a:path extrusionOk="0" h="76084" w="94859">
                  <a:moveTo>
                    <a:pt x="31358" y="0"/>
                  </a:moveTo>
                  <a:lnTo>
                    <a:pt x="31358" y="0"/>
                  </a:lnTo>
                  <a:lnTo>
                    <a:pt x="27987" y="6742"/>
                  </a:lnTo>
                  <a:lnTo>
                    <a:pt x="22569" y="11933"/>
                  </a:lnTo>
                  <a:lnTo>
                    <a:pt x="10964" y="21015"/>
                  </a:lnTo>
                  <a:lnTo>
                    <a:pt x="4070" y="34214"/>
                  </a:lnTo>
                  <a:lnTo>
                    <a:pt x="489" y="47497"/>
                  </a:lnTo>
                  <a:lnTo>
                    <a:pt x="0" y="52389"/>
                  </a:lnTo>
                  <a:lnTo>
                    <a:pt x="1280" y="54682"/>
                  </a:lnTo>
                  <a:lnTo>
                    <a:pt x="13948" y="65571"/>
                  </a:lnTo>
                  <a:lnTo>
                    <a:pt x="16223" y="66292"/>
                  </a:lnTo>
                  <a:lnTo>
                    <a:pt x="18446" y="66067"/>
                  </a:lnTo>
                  <a:lnTo>
                    <a:pt x="33577" y="58768"/>
                  </a:lnTo>
                  <a:lnTo>
                    <a:pt x="52446" y="42314"/>
                  </a:lnTo>
                  <a:lnTo>
                    <a:pt x="60976" y="30204"/>
                  </a:lnTo>
                  <a:lnTo>
                    <a:pt x="66631" y="26118"/>
                  </a:lnTo>
                  <a:lnTo>
                    <a:pt x="69086" y="20120"/>
                  </a:lnTo>
                  <a:lnTo>
                    <a:pt x="68504" y="19764"/>
                  </a:lnTo>
                  <a:lnTo>
                    <a:pt x="65977" y="19367"/>
                  </a:lnTo>
                  <a:lnTo>
                    <a:pt x="65020" y="19967"/>
                  </a:lnTo>
                  <a:lnTo>
                    <a:pt x="64383" y="21072"/>
                  </a:lnTo>
                  <a:lnTo>
                    <a:pt x="57647" y="45956"/>
                  </a:lnTo>
                  <a:lnTo>
                    <a:pt x="60392" y="56106"/>
                  </a:lnTo>
                  <a:lnTo>
                    <a:pt x="67777" y="69434"/>
                  </a:lnTo>
                  <a:lnTo>
                    <a:pt x="68337" y="71689"/>
                  </a:lnTo>
                  <a:lnTo>
                    <a:pt x="69416" y="73193"/>
                  </a:lnTo>
                  <a:lnTo>
                    <a:pt x="70841" y="74195"/>
                  </a:lnTo>
                  <a:lnTo>
                    <a:pt x="75012" y="75309"/>
                  </a:lnTo>
                  <a:lnTo>
                    <a:pt x="89823" y="76083"/>
                  </a:lnTo>
                  <a:lnTo>
                    <a:pt x="91501" y="75416"/>
                  </a:lnTo>
                  <a:lnTo>
                    <a:pt x="92620" y="74266"/>
                  </a:lnTo>
                  <a:lnTo>
                    <a:pt x="94858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5" name="Google Shape;1295;g314a3168635_0_508"/>
            <p:cNvSpPr/>
            <p:nvPr/>
          </p:nvSpPr>
          <p:spPr>
            <a:xfrm>
              <a:off x="2197100" y="4197350"/>
              <a:ext cx="38101" cy="31751"/>
            </a:xfrm>
            <a:custGeom>
              <a:rect b="b" l="l" r="r" t="t"/>
              <a:pathLst>
                <a:path extrusionOk="0" h="31751" w="38101">
                  <a:moveTo>
                    <a:pt x="0" y="0"/>
                  </a:moveTo>
                  <a:lnTo>
                    <a:pt x="0" y="0"/>
                  </a:lnTo>
                  <a:lnTo>
                    <a:pt x="5775" y="5069"/>
                  </a:lnTo>
                  <a:lnTo>
                    <a:pt x="29481" y="23305"/>
                  </a:lnTo>
                  <a:lnTo>
                    <a:pt x="38100" y="31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6" name="Google Shape;1296;g314a3168635_0_508"/>
            <p:cNvSpPr/>
            <p:nvPr/>
          </p:nvSpPr>
          <p:spPr>
            <a:xfrm>
              <a:off x="2280540" y="4229100"/>
              <a:ext cx="75311" cy="68227"/>
            </a:xfrm>
            <a:custGeom>
              <a:rect b="b" l="l" r="r" t="t"/>
              <a:pathLst>
                <a:path extrusionOk="0" h="68227" w="75311">
                  <a:moveTo>
                    <a:pt x="18160" y="0"/>
                  </a:moveTo>
                  <a:lnTo>
                    <a:pt x="18160" y="0"/>
                  </a:lnTo>
                  <a:lnTo>
                    <a:pt x="13796" y="10139"/>
                  </a:lnTo>
                  <a:lnTo>
                    <a:pt x="6900" y="38198"/>
                  </a:lnTo>
                  <a:lnTo>
                    <a:pt x="5544" y="64368"/>
                  </a:lnTo>
                  <a:lnTo>
                    <a:pt x="4811" y="66196"/>
                  </a:lnTo>
                  <a:lnTo>
                    <a:pt x="3616" y="67414"/>
                  </a:lnTo>
                  <a:lnTo>
                    <a:pt x="2114" y="68226"/>
                  </a:lnTo>
                  <a:lnTo>
                    <a:pt x="1113" y="68062"/>
                  </a:lnTo>
                  <a:lnTo>
                    <a:pt x="445" y="67247"/>
                  </a:lnTo>
                  <a:lnTo>
                    <a:pt x="0" y="65998"/>
                  </a:lnTo>
                  <a:lnTo>
                    <a:pt x="6984" y="37867"/>
                  </a:lnTo>
                  <a:lnTo>
                    <a:pt x="12262" y="27212"/>
                  </a:lnTo>
                  <a:lnTo>
                    <a:pt x="28749" y="8593"/>
                  </a:lnTo>
                  <a:lnTo>
                    <a:pt x="33685" y="7347"/>
                  </a:lnTo>
                  <a:lnTo>
                    <a:pt x="40582" y="6088"/>
                  </a:lnTo>
                  <a:lnTo>
                    <a:pt x="58390" y="1412"/>
                  </a:lnTo>
                  <a:lnTo>
                    <a:pt x="7531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7" name="Google Shape;1297;g314a3168635_0_508"/>
            <p:cNvSpPr/>
            <p:nvPr/>
          </p:nvSpPr>
          <p:spPr>
            <a:xfrm>
              <a:off x="2349609" y="4248150"/>
              <a:ext cx="88792" cy="101601"/>
            </a:xfrm>
            <a:custGeom>
              <a:rect b="b" l="l" r="r" t="t"/>
              <a:pathLst>
                <a:path extrusionOk="0" h="101601" w="88792">
                  <a:moveTo>
                    <a:pt x="25291" y="0"/>
                  </a:moveTo>
                  <a:lnTo>
                    <a:pt x="25291" y="0"/>
                  </a:lnTo>
                  <a:lnTo>
                    <a:pt x="10364" y="29854"/>
                  </a:lnTo>
                  <a:lnTo>
                    <a:pt x="1758" y="48947"/>
                  </a:lnTo>
                  <a:lnTo>
                    <a:pt x="260" y="55530"/>
                  </a:lnTo>
                  <a:lnTo>
                    <a:pt x="137" y="55364"/>
                  </a:lnTo>
                  <a:lnTo>
                    <a:pt x="0" y="53299"/>
                  </a:lnTo>
                  <a:lnTo>
                    <a:pt x="1821" y="50029"/>
                  </a:lnTo>
                  <a:lnTo>
                    <a:pt x="30551" y="20161"/>
                  </a:lnTo>
                  <a:lnTo>
                    <a:pt x="51643" y="4517"/>
                  </a:lnTo>
                  <a:lnTo>
                    <a:pt x="60287" y="2007"/>
                  </a:lnTo>
                  <a:lnTo>
                    <a:pt x="69773" y="1598"/>
                  </a:lnTo>
                  <a:lnTo>
                    <a:pt x="76340" y="3768"/>
                  </a:lnTo>
                  <a:lnTo>
                    <a:pt x="81611" y="10847"/>
                  </a:lnTo>
                  <a:lnTo>
                    <a:pt x="85600" y="20343"/>
                  </a:lnTo>
                  <a:lnTo>
                    <a:pt x="88511" y="47200"/>
                  </a:lnTo>
                  <a:lnTo>
                    <a:pt x="88767" y="77016"/>
                  </a:lnTo>
                  <a:lnTo>
                    <a:pt x="88791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8" name="Google Shape;1298;g314a3168635_0_508"/>
          <p:cNvGrpSpPr/>
          <p:nvPr/>
        </p:nvGrpSpPr>
        <p:grpSpPr>
          <a:xfrm>
            <a:off x="1993992" y="4013200"/>
            <a:ext cx="184059" cy="323851"/>
            <a:chOff x="1993992" y="4013200"/>
            <a:chExt cx="184059" cy="323851"/>
          </a:xfrm>
        </p:grpSpPr>
        <p:sp>
          <p:nvSpPr>
            <p:cNvPr id="1299" name="Google Shape;1299;g314a3168635_0_508"/>
            <p:cNvSpPr/>
            <p:nvPr/>
          </p:nvSpPr>
          <p:spPr>
            <a:xfrm>
              <a:off x="1993992" y="4013200"/>
              <a:ext cx="38009" cy="323851"/>
            </a:xfrm>
            <a:custGeom>
              <a:rect b="b" l="l" r="r" t="t"/>
              <a:pathLst>
                <a:path extrusionOk="0" h="323851" w="38009">
                  <a:moveTo>
                    <a:pt x="38008" y="0"/>
                  </a:moveTo>
                  <a:lnTo>
                    <a:pt x="38008" y="0"/>
                  </a:lnTo>
                  <a:lnTo>
                    <a:pt x="37302" y="25348"/>
                  </a:lnTo>
                  <a:lnTo>
                    <a:pt x="33644" y="54156"/>
                  </a:lnTo>
                  <a:lnTo>
                    <a:pt x="31541" y="83623"/>
                  </a:lnTo>
                  <a:lnTo>
                    <a:pt x="24867" y="113257"/>
                  </a:lnTo>
                  <a:lnTo>
                    <a:pt x="20125" y="139494"/>
                  </a:lnTo>
                  <a:lnTo>
                    <a:pt x="12562" y="165431"/>
                  </a:lnTo>
                  <a:lnTo>
                    <a:pt x="8126" y="195458"/>
                  </a:lnTo>
                  <a:lnTo>
                    <a:pt x="2263" y="223412"/>
                  </a:lnTo>
                  <a:lnTo>
                    <a:pt x="373" y="252766"/>
                  </a:lnTo>
                  <a:lnTo>
                    <a:pt x="0" y="282527"/>
                  </a:lnTo>
                  <a:lnTo>
                    <a:pt x="5675" y="314111"/>
                  </a:lnTo>
                  <a:lnTo>
                    <a:pt x="5999" y="319051"/>
                  </a:lnTo>
                  <a:lnTo>
                    <a:pt x="6791" y="320651"/>
                  </a:lnTo>
                  <a:lnTo>
                    <a:pt x="8024" y="321717"/>
                  </a:lnTo>
                  <a:lnTo>
                    <a:pt x="11276" y="322902"/>
                  </a:lnTo>
                  <a:lnTo>
                    <a:pt x="18958" y="323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0" name="Google Shape;1300;g314a3168635_0_508"/>
            <p:cNvSpPr/>
            <p:nvPr/>
          </p:nvSpPr>
          <p:spPr>
            <a:xfrm>
              <a:off x="2057911" y="4216779"/>
              <a:ext cx="120140" cy="94462"/>
            </a:xfrm>
            <a:custGeom>
              <a:rect b="b" l="l" r="r" t="t"/>
              <a:pathLst>
                <a:path extrusionOk="0" h="94462" w="120140">
                  <a:moveTo>
                    <a:pt x="18539" y="44071"/>
                  </a:moveTo>
                  <a:lnTo>
                    <a:pt x="18539" y="44071"/>
                  </a:lnTo>
                  <a:lnTo>
                    <a:pt x="38312" y="49538"/>
                  </a:lnTo>
                  <a:lnTo>
                    <a:pt x="69960" y="44876"/>
                  </a:lnTo>
                  <a:lnTo>
                    <a:pt x="74692" y="43197"/>
                  </a:lnTo>
                  <a:lnTo>
                    <a:pt x="93188" y="26465"/>
                  </a:lnTo>
                  <a:lnTo>
                    <a:pt x="97577" y="20254"/>
                  </a:lnTo>
                  <a:lnTo>
                    <a:pt x="100049" y="12790"/>
                  </a:lnTo>
                  <a:lnTo>
                    <a:pt x="100395" y="10517"/>
                  </a:lnTo>
                  <a:lnTo>
                    <a:pt x="98510" y="8296"/>
                  </a:lnTo>
                  <a:lnTo>
                    <a:pt x="90770" y="3947"/>
                  </a:lnTo>
                  <a:lnTo>
                    <a:pt x="73625" y="475"/>
                  </a:lnTo>
                  <a:lnTo>
                    <a:pt x="65129" y="0"/>
                  </a:lnTo>
                  <a:lnTo>
                    <a:pt x="49042" y="6475"/>
                  </a:lnTo>
                  <a:lnTo>
                    <a:pt x="25348" y="22011"/>
                  </a:lnTo>
                  <a:lnTo>
                    <a:pt x="5316" y="44119"/>
                  </a:lnTo>
                  <a:lnTo>
                    <a:pt x="2079" y="53265"/>
                  </a:lnTo>
                  <a:lnTo>
                    <a:pt x="0" y="73011"/>
                  </a:lnTo>
                  <a:lnTo>
                    <a:pt x="1241" y="76770"/>
                  </a:lnTo>
                  <a:lnTo>
                    <a:pt x="13840" y="90205"/>
                  </a:lnTo>
                  <a:lnTo>
                    <a:pt x="20214" y="92797"/>
                  </a:lnTo>
                  <a:lnTo>
                    <a:pt x="42545" y="94461"/>
                  </a:lnTo>
                  <a:lnTo>
                    <a:pt x="69064" y="89721"/>
                  </a:lnTo>
                  <a:lnTo>
                    <a:pt x="94685" y="80108"/>
                  </a:lnTo>
                  <a:lnTo>
                    <a:pt x="120139" y="6312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1" name="Google Shape;1301;g314a3168635_0_508"/>
          <p:cNvGrpSpPr/>
          <p:nvPr/>
        </p:nvGrpSpPr>
        <p:grpSpPr>
          <a:xfrm>
            <a:off x="4533900" y="4229105"/>
            <a:ext cx="1797051" cy="425443"/>
            <a:chOff x="4533900" y="4229105"/>
            <a:chExt cx="1797051" cy="425443"/>
          </a:xfrm>
        </p:grpSpPr>
        <p:sp>
          <p:nvSpPr>
            <p:cNvPr id="1302" name="Google Shape;1302;g314a3168635_0_508"/>
            <p:cNvSpPr/>
            <p:nvPr/>
          </p:nvSpPr>
          <p:spPr>
            <a:xfrm>
              <a:off x="4533900" y="4241800"/>
              <a:ext cx="1797051" cy="412748"/>
            </a:xfrm>
            <a:custGeom>
              <a:rect b="b" l="l" r="r" t="t"/>
              <a:pathLst>
                <a:path extrusionOk="0" h="412748" w="1797051">
                  <a:moveTo>
                    <a:pt x="0" y="203200"/>
                  </a:moveTo>
                  <a:lnTo>
                    <a:pt x="0" y="203200"/>
                  </a:lnTo>
                  <a:lnTo>
                    <a:pt x="8838" y="203200"/>
                  </a:lnTo>
                  <a:lnTo>
                    <a:pt x="12865" y="201318"/>
                  </a:lnTo>
                  <a:lnTo>
                    <a:pt x="24011" y="193075"/>
                  </a:lnTo>
                  <a:lnTo>
                    <a:pt x="42452" y="190726"/>
                  </a:lnTo>
                  <a:lnTo>
                    <a:pt x="72613" y="190506"/>
                  </a:lnTo>
                  <a:lnTo>
                    <a:pt x="103332" y="193871"/>
                  </a:lnTo>
                  <a:lnTo>
                    <a:pt x="129003" y="195967"/>
                  </a:lnTo>
                  <a:lnTo>
                    <a:pt x="157186" y="201039"/>
                  </a:lnTo>
                  <a:lnTo>
                    <a:pt x="188290" y="206287"/>
                  </a:lnTo>
                  <a:lnTo>
                    <a:pt x="218815" y="216028"/>
                  </a:lnTo>
                  <a:lnTo>
                    <a:pt x="250343" y="227763"/>
                  </a:lnTo>
                  <a:lnTo>
                    <a:pt x="275725" y="234942"/>
                  </a:lnTo>
                  <a:lnTo>
                    <a:pt x="301908" y="243258"/>
                  </a:lnTo>
                  <a:lnTo>
                    <a:pt x="327149" y="247054"/>
                  </a:lnTo>
                  <a:lnTo>
                    <a:pt x="358760" y="256182"/>
                  </a:lnTo>
                  <a:lnTo>
                    <a:pt x="384524" y="265466"/>
                  </a:lnTo>
                  <a:lnTo>
                    <a:pt x="413658" y="277826"/>
                  </a:lnTo>
                  <a:lnTo>
                    <a:pt x="442616" y="296684"/>
                  </a:lnTo>
                  <a:lnTo>
                    <a:pt x="473892" y="316994"/>
                  </a:lnTo>
                  <a:lnTo>
                    <a:pt x="504947" y="331145"/>
                  </a:lnTo>
                  <a:lnTo>
                    <a:pt x="534377" y="341299"/>
                  </a:lnTo>
                  <a:lnTo>
                    <a:pt x="561677" y="348776"/>
                  </a:lnTo>
                  <a:lnTo>
                    <a:pt x="588815" y="355459"/>
                  </a:lnTo>
                  <a:lnTo>
                    <a:pt x="610946" y="359771"/>
                  </a:lnTo>
                  <a:lnTo>
                    <a:pt x="641827" y="366165"/>
                  </a:lnTo>
                  <a:lnTo>
                    <a:pt x="671940" y="374646"/>
                  </a:lnTo>
                  <a:lnTo>
                    <a:pt x="698271" y="383116"/>
                  </a:lnTo>
                  <a:lnTo>
                    <a:pt x="723855" y="391583"/>
                  </a:lnTo>
                  <a:lnTo>
                    <a:pt x="753054" y="400050"/>
                  </a:lnTo>
                  <a:lnTo>
                    <a:pt x="778399" y="406400"/>
                  </a:lnTo>
                  <a:lnTo>
                    <a:pt x="804959" y="410868"/>
                  </a:lnTo>
                  <a:lnTo>
                    <a:pt x="826954" y="411914"/>
                  </a:lnTo>
                  <a:lnTo>
                    <a:pt x="848489" y="412378"/>
                  </a:lnTo>
                  <a:lnTo>
                    <a:pt x="869820" y="412585"/>
                  </a:lnTo>
                  <a:lnTo>
                    <a:pt x="891764" y="412677"/>
                  </a:lnTo>
                  <a:lnTo>
                    <a:pt x="915628" y="412717"/>
                  </a:lnTo>
                  <a:lnTo>
                    <a:pt x="942751" y="412740"/>
                  </a:lnTo>
                  <a:lnTo>
                    <a:pt x="970935" y="412747"/>
                  </a:lnTo>
                  <a:lnTo>
                    <a:pt x="993149" y="410867"/>
                  </a:lnTo>
                  <a:lnTo>
                    <a:pt x="1023812" y="405842"/>
                  </a:lnTo>
                  <a:lnTo>
                    <a:pt x="1053135" y="401194"/>
                  </a:lnTo>
                  <a:lnTo>
                    <a:pt x="1079309" y="395206"/>
                  </a:lnTo>
                  <a:lnTo>
                    <a:pt x="1104862" y="385348"/>
                  </a:lnTo>
                  <a:lnTo>
                    <a:pt x="1129583" y="374057"/>
                  </a:lnTo>
                  <a:lnTo>
                    <a:pt x="1158075" y="363656"/>
                  </a:lnTo>
                  <a:lnTo>
                    <a:pt x="1186664" y="353821"/>
                  </a:lnTo>
                  <a:lnTo>
                    <a:pt x="1214106" y="345084"/>
                  </a:lnTo>
                  <a:lnTo>
                    <a:pt x="1240583" y="337981"/>
                  </a:lnTo>
                  <a:lnTo>
                    <a:pt x="1269206" y="325178"/>
                  </a:lnTo>
                  <a:lnTo>
                    <a:pt x="1295243" y="312274"/>
                  </a:lnTo>
                  <a:lnTo>
                    <a:pt x="1321146" y="296902"/>
                  </a:lnTo>
                  <a:lnTo>
                    <a:pt x="1347000" y="277814"/>
                  </a:lnTo>
                  <a:lnTo>
                    <a:pt x="1374685" y="256186"/>
                  </a:lnTo>
                  <a:lnTo>
                    <a:pt x="1401875" y="239985"/>
                  </a:lnTo>
                  <a:lnTo>
                    <a:pt x="1417495" y="230093"/>
                  </a:lnTo>
                  <a:lnTo>
                    <a:pt x="1441735" y="217057"/>
                  </a:lnTo>
                  <a:lnTo>
                    <a:pt x="1467326" y="205033"/>
                  </a:lnTo>
                  <a:lnTo>
                    <a:pt x="1493881" y="189161"/>
                  </a:lnTo>
                  <a:lnTo>
                    <a:pt x="1522821" y="170507"/>
                  </a:lnTo>
                  <a:lnTo>
                    <a:pt x="1541353" y="155229"/>
                  </a:lnTo>
                  <a:lnTo>
                    <a:pt x="1563019" y="142427"/>
                  </a:lnTo>
                  <a:lnTo>
                    <a:pt x="1591052" y="123304"/>
                  </a:lnTo>
                  <a:lnTo>
                    <a:pt x="1622087" y="106697"/>
                  </a:lnTo>
                  <a:lnTo>
                    <a:pt x="1651817" y="90982"/>
                  </a:lnTo>
                  <a:lnTo>
                    <a:pt x="1682767" y="63181"/>
                  </a:lnTo>
                  <a:lnTo>
                    <a:pt x="1705757" y="43824"/>
                  </a:lnTo>
                  <a:lnTo>
                    <a:pt x="1734780" y="26393"/>
                  </a:lnTo>
                  <a:lnTo>
                    <a:pt x="1762920" y="10856"/>
                  </a:lnTo>
                  <a:lnTo>
                    <a:pt x="1772434" y="7685"/>
                  </a:lnTo>
                  <a:lnTo>
                    <a:pt x="1786334" y="5908"/>
                  </a:lnTo>
                  <a:lnTo>
                    <a:pt x="17970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3" name="Google Shape;1303;g314a3168635_0_508"/>
            <p:cNvSpPr/>
            <p:nvPr/>
          </p:nvSpPr>
          <p:spPr>
            <a:xfrm>
              <a:off x="6229350" y="4229105"/>
              <a:ext cx="94849" cy="101596"/>
            </a:xfrm>
            <a:custGeom>
              <a:rect b="b" l="l" r="r" t="t"/>
              <a:pathLst>
                <a:path extrusionOk="0" h="101596" w="94849">
                  <a:moveTo>
                    <a:pt x="0" y="6345"/>
                  </a:moveTo>
                  <a:lnTo>
                    <a:pt x="0" y="6345"/>
                  </a:lnTo>
                  <a:lnTo>
                    <a:pt x="3371" y="2974"/>
                  </a:lnTo>
                  <a:lnTo>
                    <a:pt x="6907" y="1319"/>
                  </a:lnTo>
                  <a:lnTo>
                    <a:pt x="36058" y="111"/>
                  </a:lnTo>
                  <a:lnTo>
                    <a:pt x="66126" y="0"/>
                  </a:lnTo>
                  <a:lnTo>
                    <a:pt x="77762" y="702"/>
                  </a:lnTo>
                  <a:lnTo>
                    <a:pt x="85992" y="5065"/>
                  </a:lnTo>
                  <a:lnTo>
                    <a:pt x="90665" y="8834"/>
                  </a:lnTo>
                  <a:lnTo>
                    <a:pt x="93212" y="16623"/>
                  </a:lnTo>
                  <a:lnTo>
                    <a:pt x="94848" y="32129"/>
                  </a:lnTo>
                  <a:lnTo>
                    <a:pt x="91760" y="46440"/>
                  </a:lnTo>
                  <a:lnTo>
                    <a:pt x="81172" y="73356"/>
                  </a:lnTo>
                  <a:lnTo>
                    <a:pt x="75791" y="86172"/>
                  </a:lnTo>
                  <a:lnTo>
                    <a:pt x="72491" y="91918"/>
                  </a:lnTo>
                  <a:lnTo>
                    <a:pt x="71024" y="96824"/>
                  </a:lnTo>
                  <a:lnTo>
                    <a:pt x="69927" y="98414"/>
                  </a:lnTo>
                  <a:lnTo>
                    <a:pt x="68490" y="99474"/>
                  </a:lnTo>
                  <a:lnTo>
                    <a:pt x="63500" y="10159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4" name="Google Shape;1304;g314a3168635_0_508"/>
          <p:cNvGrpSpPr/>
          <p:nvPr/>
        </p:nvGrpSpPr>
        <p:grpSpPr>
          <a:xfrm>
            <a:off x="6413500" y="3748094"/>
            <a:ext cx="767790" cy="561927"/>
            <a:chOff x="6413500" y="3748094"/>
            <a:chExt cx="767790" cy="561927"/>
          </a:xfrm>
        </p:grpSpPr>
        <p:sp>
          <p:nvSpPr>
            <p:cNvPr id="1305" name="Google Shape;1305;g314a3168635_0_508"/>
            <p:cNvSpPr/>
            <p:nvPr/>
          </p:nvSpPr>
          <p:spPr>
            <a:xfrm>
              <a:off x="6413500" y="3975100"/>
              <a:ext cx="63501" cy="117925"/>
            </a:xfrm>
            <a:custGeom>
              <a:rect b="b" l="l" r="r" t="t"/>
              <a:pathLst>
                <a:path extrusionOk="0" h="117925" w="6350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6467" y="32908"/>
                  </a:lnTo>
                  <a:lnTo>
                    <a:pt x="15023" y="61142"/>
                  </a:lnTo>
                  <a:lnTo>
                    <a:pt x="26088" y="86320"/>
                  </a:lnTo>
                  <a:lnTo>
                    <a:pt x="42469" y="110420"/>
                  </a:lnTo>
                  <a:lnTo>
                    <a:pt x="48979" y="116103"/>
                  </a:lnTo>
                  <a:lnTo>
                    <a:pt x="51702" y="117619"/>
                  </a:lnTo>
                  <a:lnTo>
                    <a:pt x="54224" y="117924"/>
                  </a:lnTo>
                  <a:lnTo>
                    <a:pt x="58906" y="116381"/>
                  </a:lnTo>
                  <a:lnTo>
                    <a:pt x="60438" y="114982"/>
                  </a:lnTo>
                  <a:lnTo>
                    <a:pt x="62139" y="111546"/>
                  </a:lnTo>
                  <a:lnTo>
                    <a:pt x="6350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1306;g314a3168635_0_508"/>
            <p:cNvSpPr/>
            <p:nvPr/>
          </p:nvSpPr>
          <p:spPr>
            <a:xfrm>
              <a:off x="6451600" y="3941356"/>
              <a:ext cx="100208" cy="122645"/>
            </a:xfrm>
            <a:custGeom>
              <a:rect b="b" l="l" r="r" t="t"/>
              <a:pathLst>
                <a:path extrusionOk="0" h="122645" w="100208">
                  <a:moveTo>
                    <a:pt x="0" y="40094"/>
                  </a:moveTo>
                  <a:lnTo>
                    <a:pt x="0" y="40094"/>
                  </a:lnTo>
                  <a:lnTo>
                    <a:pt x="0" y="36723"/>
                  </a:lnTo>
                  <a:lnTo>
                    <a:pt x="3763" y="33187"/>
                  </a:lnTo>
                  <a:lnTo>
                    <a:pt x="18823" y="22876"/>
                  </a:lnTo>
                  <a:lnTo>
                    <a:pt x="21015" y="22266"/>
                  </a:lnTo>
                  <a:lnTo>
                    <a:pt x="51875" y="4523"/>
                  </a:lnTo>
                  <a:lnTo>
                    <a:pt x="63978" y="61"/>
                  </a:lnTo>
                  <a:lnTo>
                    <a:pt x="69463" y="0"/>
                  </a:lnTo>
                  <a:lnTo>
                    <a:pt x="79320" y="3695"/>
                  </a:lnTo>
                  <a:lnTo>
                    <a:pt x="89433" y="10338"/>
                  </a:lnTo>
                  <a:lnTo>
                    <a:pt x="96897" y="23516"/>
                  </a:lnTo>
                  <a:lnTo>
                    <a:pt x="100207" y="40826"/>
                  </a:lnTo>
                  <a:lnTo>
                    <a:pt x="97817" y="59361"/>
                  </a:lnTo>
                  <a:lnTo>
                    <a:pt x="86323" y="88245"/>
                  </a:lnTo>
                  <a:lnTo>
                    <a:pt x="74647" y="109003"/>
                  </a:lnTo>
                  <a:lnTo>
                    <a:pt x="63500" y="12264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7" name="Google Shape;1307;g314a3168635_0_508"/>
            <p:cNvSpPr/>
            <p:nvPr/>
          </p:nvSpPr>
          <p:spPr>
            <a:xfrm>
              <a:off x="6502400" y="4044950"/>
              <a:ext cx="88901" cy="31751"/>
            </a:xfrm>
            <a:custGeom>
              <a:rect b="b" l="l" r="r" t="t"/>
              <a:pathLst>
                <a:path extrusionOk="0" h="31751" w="88901">
                  <a:moveTo>
                    <a:pt x="0" y="31750"/>
                  </a:moveTo>
                  <a:lnTo>
                    <a:pt x="0" y="31750"/>
                  </a:lnTo>
                  <a:lnTo>
                    <a:pt x="10139" y="31045"/>
                  </a:lnTo>
                  <a:lnTo>
                    <a:pt x="36595" y="22912"/>
                  </a:lnTo>
                  <a:lnTo>
                    <a:pt x="67770" y="12651"/>
                  </a:lnTo>
                  <a:lnTo>
                    <a:pt x="889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8" name="Google Shape;1308;g314a3168635_0_508"/>
            <p:cNvSpPr/>
            <p:nvPr/>
          </p:nvSpPr>
          <p:spPr>
            <a:xfrm>
              <a:off x="6594279" y="3803650"/>
              <a:ext cx="79572" cy="213096"/>
            </a:xfrm>
            <a:custGeom>
              <a:rect b="b" l="l" r="r" t="t"/>
              <a:pathLst>
                <a:path extrusionOk="0" h="213096" w="79572">
                  <a:moveTo>
                    <a:pt x="3371" y="0"/>
                  </a:moveTo>
                  <a:lnTo>
                    <a:pt x="3371" y="0"/>
                  </a:lnTo>
                  <a:lnTo>
                    <a:pt x="0" y="3371"/>
                  </a:lnTo>
                  <a:lnTo>
                    <a:pt x="226" y="12552"/>
                  </a:lnTo>
                  <a:lnTo>
                    <a:pt x="2439" y="37350"/>
                  </a:lnTo>
                  <a:lnTo>
                    <a:pt x="4368" y="58228"/>
                  </a:lnTo>
                  <a:lnTo>
                    <a:pt x="12681" y="85143"/>
                  </a:lnTo>
                  <a:lnTo>
                    <a:pt x="22170" y="115439"/>
                  </a:lnTo>
                  <a:lnTo>
                    <a:pt x="34209" y="145021"/>
                  </a:lnTo>
                  <a:lnTo>
                    <a:pt x="46518" y="171952"/>
                  </a:lnTo>
                  <a:lnTo>
                    <a:pt x="64105" y="199954"/>
                  </a:lnTo>
                  <a:lnTo>
                    <a:pt x="71420" y="212750"/>
                  </a:lnTo>
                  <a:lnTo>
                    <a:pt x="72726" y="213095"/>
                  </a:lnTo>
                  <a:lnTo>
                    <a:pt x="74302" y="212619"/>
                  </a:lnTo>
                  <a:lnTo>
                    <a:pt x="76058" y="211596"/>
                  </a:lnTo>
                  <a:lnTo>
                    <a:pt x="78010" y="204815"/>
                  </a:lnTo>
                  <a:lnTo>
                    <a:pt x="79571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9" name="Google Shape;1309;g314a3168635_0_508"/>
            <p:cNvSpPr/>
            <p:nvPr/>
          </p:nvSpPr>
          <p:spPr>
            <a:xfrm>
              <a:off x="6623050" y="3761690"/>
              <a:ext cx="177575" cy="213411"/>
            </a:xfrm>
            <a:custGeom>
              <a:rect b="b" l="l" r="r" t="t"/>
              <a:pathLst>
                <a:path extrusionOk="0" h="213411" w="177575">
                  <a:moveTo>
                    <a:pt x="0" y="86410"/>
                  </a:moveTo>
                  <a:lnTo>
                    <a:pt x="0" y="86410"/>
                  </a:lnTo>
                  <a:lnTo>
                    <a:pt x="0" y="83039"/>
                  </a:lnTo>
                  <a:lnTo>
                    <a:pt x="11933" y="68519"/>
                  </a:lnTo>
                  <a:lnTo>
                    <a:pt x="41777" y="41676"/>
                  </a:lnTo>
                  <a:lnTo>
                    <a:pt x="70334" y="22594"/>
                  </a:lnTo>
                  <a:lnTo>
                    <a:pt x="98716" y="5915"/>
                  </a:lnTo>
                  <a:lnTo>
                    <a:pt x="123167" y="0"/>
                  </a:lnTo>
                  <a:lnTo>
                    <a:pt x="136115" y="2379"/>
                  </a:lnTo>
                  <a:lnTo>
                    <a:pt x="151337" y="11653"/>
                  </a:lnTo>
                  <a:lnTo>
                    <a:pt x="164785" y="25219"/>
                  </a:lnTo>
                  <a:lnTo>
                    <a:pt x="169124" y="30799"/>
                  </a:lnTo>
                  <a:lnTo>
                    <a:pt x="173944" y="48289"/>
                  </a:lnTo>
                  <a:lnTo>
                    <a:pt x="176657" y="74409"/>
                  </a:lnTo>
                  <a:lnTo>
                    <a:pt x="177574" y="102619"/>
                  </a:lnTo>
                  <a:lnTo>
                    <a:pt x="177050" y="127346"/>
                  </a:lnTo>
                  <a:lnTo>
                    <a:pt x="173423" y="153416"/>
                  </a:lnTo>
                  <a:lnTo>
                    <a:pt x="171839" y="182222"/>
                  </a:lnTo>
                  <a:lnTo>
                    <a:pt x="171450" y="21341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0" name="Google Shape;1310;g314a3168635_0_508"/>
            <p:cNvSpPr/>
            <p:nvPr/>
          </p:nvSpPr>
          <p:spPr>
            <a:xfrm>
              <a:off x="6654800" y="3862950"/>
              <a:ext cx="133351" cy="55001"/>
            </a:xfrm>
            <a:custGeom>
              <a:rect b="b" l="l" r="r" t="t"/>
              <a:pathLst>
                <a:path extrusionOk="0" h="55001" w="133351">
                  <a:moveTo>
                    <a:pt x="0" y="55000"/>
                  </a:moveTo>
                  <a:lnTo>
                    <a:pt x="0" y="55000"/>
                  </a:lnTo>
                  <a:lnTo>
                    <a:pt x="3371" y="55000"/>
                  </a:lnTo>
                  <a:lnTo>
                    <a:pt x="30507" y="42791"/>
                  </a:lnTo>
                  <a:lnTo>
                    <a:pt x="59857" y="27868"/>
                  </a:lnTo>
                  <a:lnTo>
                    <a:pt x="80289" y="17394"/>
                  </a:lnTo>
                  <a:lnTo>
                    <a:pt x="93539" y="12181"/>
                  </a:lnTo>
                  <a:lnTo>
                    <a:pt x="109638" y="2723"/>
                  </a:lnTo>
                  <a:lnTo>
                    <a:pt x="121400" y="16"/>
                  </a:lnTo>
                  <a:lnTo>
                    <a:pt x="125383" y="0"/>
                  </a:lnTo>
                  <a:lnTo>
                    <a:pt x="128039" y="694"/>
                  </a:lnTo>
                  <a:lnTo>
                    <a:pt x="129809" y="1863"/>
                  </a:lnTo>
                  <a:lnTo>
                    <a:pt x="130990" y="3347"/>
                  </a:lnTo>
                  <a:lnTo>
                    <a:pt x="132301" y="6879"/>
                  </a:lnTo>
                  <a:lnTo>
                    <a:pt x="133350" y="16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g314a3168635_0_508"/>
            <p:cNvSpPr/>
            <p:nvPr/>
          </p:nvSpPr>
          <p:spPr>
            <a:xfrm>
              <a:off x="6705600" y="3930650"/>
              <a:ext cx="101601" cy="69851"/>
            </a:xfrm>
            <a:custGeom>
              <a:rect b="b" l="l" r="r" t="t"/>
              <a:pathLst>
                <a:path extrusionOk="0" h="69851" w="101601">
                  <a:moveTo>
                    <a:pt x="0" y="69850"/>
                  </a:moveTo>
                  <a:lnTo>
                    <a:pt x="0" y="69850"/>
                  </a:lnTo>
                  <a:lnTo>
                    <a:pt x="10139" y="69145"/>
                  </a:lnTo>
                  <a:lnTo>
                    <a:pt x="23073" y="63369"/>
                  </a:lnTo>
                  <a:lnTo>
                    <a:pt x="50131" y="45052"/>
                  </a:lnTo>
                  <a:lnTo>
                    <a:pt x="77392" y="27727"/>
                  </a:lnTo>
                  <a:lnTo>
                    <a:pt x="90036" y="16368"/>
                  </a:lnTo>
                  <a:lnTo>
                    <a:pt x="1016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g314a3168635_0_508"/>
            <p:cNvSpPr/>
            <p:nvPr/>
          </p:nvSpPr>
          <p:spPr>
            <a:xfrm>
              <a:off x="6705600" y="3810000"/>
              <a:ext cx="82463" cy="371627"/>
            </a:xfrm>
            <a:custGeom>
              <a:rect b="b" l="l" r="r" t="t"/>
              <a:pathLst>
                <a:path extrusionOk="0" h="371627" w="82463">
                  <a:moveTo>
                    <a:pt x="0" y="0"/>
                  </a:moveTo>
                  <a:lnTo>
                    <a:pt x="0" y="0"/>
                  </a:lnTo>
                  <a:lnTo>
                    <a:pt x="705" y="29698"/>
                  </a:lnTo>
                  <a:lnTo>
                    <a:pt x="5026" y="56745"/>
                  </a:lnTo>
                  <a:lnTo>
                    <a:pt x="7840" y="81724"/>
                  </a:lnTo>
                  <a:lnTo>
                    <a:pt x="13142" y="112174"/>
                  </a:lnTo>
                  <a:lnTo>
                    <a:pt x="19181" y="139070"/>
                  </a:lnTo>
                  <a:lnTo>
                    <a:pt x="27543" y="170071"/>
                  </a:lnTo>
                  <a:lnTo>
                    <a:pt x="35989" y="201647"/>
                  </a:lnTo>
                  <a:lnTo>
                    <a:pt x="44451" y="233180"/>
                  </a:lnTo>
                  <a:lnTo>
                    <a:pt x="52917" y="260000"/>
                  </a:lnTo>
                  <a:lnTo>
                    <a:pt x="61383" y="285681"/>
                  </a:lnTo>
                  <a:lnTo>
                    <a:pt x="69850" y="313018"/>
                  </a:lnTo>
                  <a:lnTo>
                    <a:pt x="76069" y="343590"/>
                  </a:lnTo>
                  <a:lnTo>
                    <a:pt x="82354" y="367885"/>
                  </a:lnTo>
                  <a:lnTo>
                    <a:pt x="82462" y="371173"/>
                  </a:lnTo>
                  <a:lnTo>
                    <a:pt x="81786" y="371626"/>
                  </a:lnTo>
                  <a:lnTo>
                    <a:pt x="76200" y="368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g314a3168635_0_508"/>
            <p:cNvSpPr/>
            <p:nvPr/>
          </p:nvSpPr>
          <p:spPr>
            <a:xfrm>
              <a:off x="6699250" y="4103336"/>
              <a:ext cx="129559" cy="43215"/>
            </a:xfrm>
            <a:custGeom>
              <a:rect b="b" l="l" r="r" t="t"/>
              <a:pathLst>
                <a:path extrusionOk="0" h="43215" w="129559">
                  <a:moveTo>
                    <a:pt x="0" y="43214"/>
                  </a:moveTo>
                  <a:lnTo>
                    <a:pt x="0" y="43214"/>
                  </a:lnTo>
                  <a:lnTo>
                    <a:pt x="6741" y="43214"/>
                  </a:lnTo>
                  <a:lnTo>
                    <a:pt x="11933" y="41333"/>
                  </a:lnTo>
                  <a:lnTo>
                    <a:pt x="24386" y="34376"/>
                  </a:lnTo>
                  <a:lnTo>
                    <a:pt x="52151" y="24111"/>
                  </a:lnTo>
                  <a:lnTo>
                    <a:pt x="83551" y="14996"/>
                  </a:lnTo>
                  <a:lnTo>
                    <a:pt x="111900" y="2936"/>
                  </a:lnTo>
                  <a:lnTo>
                    <a:pt x="121428" y="0"/>
                  </a:lnTo>
                  <a:lnTo>
                    <a:pt x="123992" y="294"/>
                  </a:lnTo>
                  <a:lnTo>
                    <a:pt x="128720" y="2501"/>
                  </a:lnTo>
                  <a:lnTo>
                    <a:pt x="129558" y="4078"/>
                  </a:lnTo>
                  <a:lnTo>
                    <a:pt x="129411" y="5834"/>
                  </a:lnTo>
                  <a:lnTo>
                    <a:pt x="127000" y="1146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g314a3168635_0_508"/>
            <p:cNvSpPr/>
            <p:nvPr/>
          </p:nvSpPr>
          <p:spPr>
            <a:xfrm>
              <a:off x="6699250" y="4159250"/>
              <a:ext cx="222251" cy="114301"/>
            </a:xfrm>
            <a:custGeom>
              <a:rect b="b" l="l" r="r" t="t"/>
              <a:pathLst>
                <a:path extrusionOk="0" h="114301" w="222251">
                  <a:moveTo>
                    <a:pt x="0" y="114300"/>
                  </a:moveTo>
                  <a:lnTo>
                    <a:pt x="0" y="114300"/>
                  </a:lnTo>
                  <a:lnTo>
                    <a:pt x="23597" y="110929"/>
                  </a:lnTo>
                  <a:lnTo>
                    <a:pt x="52587" y="102763"/>
                  </a:lnTo>
                  <a:lnTo>
                    <a:pt x="78689" y="92929"/>
                  </a:lnTo>
                  <a:lnTo>
                    <a:pt x="107187" y="81046"/>
                  </a:lnTo>
                  <a:lnTo>
                    <a:pt x="136570" y="68691"/>
                  </a:lnTo>
                  <a:lnTo>
                    <a:pt x="164481" y="55092"/>
                  </a:lnTo>
                  <a:lnTo>
                    <a:pt x="190026" y="42620"/>
                  </a:lnTo>
                  <a:lnTo>
                    <a:pt x="213927" y="11981"/>
                  </a:lnTo>
                  <a:lnTo>
                    <a:pt x="2222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g314a3168635_0_508"/>
            <p:cNvSpPr/>
            <p:nvPr/>
          </p:nvSpPr>
          <p:spPr>
            <a:xfrm>
              <a:off x="6896100" y="3748094"/>
              <a:ext cx="135870" cy="150807"/>
            </a:xfrm>
            <a:custGeom>
              <a:rect b="b" l="l" r="r" t="t"/>
              <a:pathLst>
                <a:path extrusionOk="0" h="150807" w="135870">
                  <a:moveTo>
                    <a:pt x="0" y="49206"/>
                  </a:moveTo>
                  <a:lnTo>
                    <a:pt x="0" y="49206"/>
                  </a:lnTo>
                  <a:lnTo>
                    <a:pt x="10844" y="39772"/>
                  </a:lnTo>
                  <a:lnTo>
                    <a:pt x="38691" y="28191"/>
                  </a:lnTo>
                  <a:lnTo>
                    <a:pt x="64902" y="12450"/>
                  </a:lnTo>
                  <a:lnTo>
                    <a:pt x="95435" y="1405"/>
                  </a:lnTo>
                  <a:lnTo>
                    <a:pt x="113650" y="0"/>
                  </a:lnTo>
                  <a:lnTo>
                    <a:pt x="123654" y="2172"/>
                  </a:lnTo>
                  <a:lnTo>
                    <a:pt x="126886" y="3739"/>
                  </a:lnTo>
                  <a:lnTo>
                    <a:pt x="129041" y="5489"/>
                  </a:lnTo>
                  <a:lnTo>
                    <a:pt x="135869" y="16739"/>
                  </a:lnTo>
                  <a:lnTo>
                    <a:pt x="135194" y="38567"/>
                  </a:lnTo>
                  <a:lnTo>
                    <a:pt x="127155" y="67377"/>
                  </a:lnTo>
                  <a:lnTo>
                    <a:pt x="112501" y="97872"/>
                  </a:lnTo>
                  <a:lnTo>
                    <a:pt x="93217" y="127150"/>
                  </a:lnTo>
                  <a:lnTo>
                    <a:pt x="76200" y="15080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g314a3168635_0_508"/>
            <p:cNvSpPr/>
            <p:nvPr/>
          </p:nvSpPr>
          <p:spPr>
            <a:xfrm>
              <a:off x="6940550" y="3879850"/>
              <a:ext cx="123895" cy="69851"/>
            </a:xfrm>
            <a:custGeom>
              <a:rect b="b" l="l" r="r" t="t"/>
              <a:pathLst>
                <a:path extrusionOk="0" h="69851" w="123895">
                  <a:moveTo>
                    <a:pt x="0" y="0"/>
                  </a:moveTo>
                  <a:lnTo>
                    <a:pt x="0" y="0"/>
                  </a:lnTo>
                  <a:lnTo>
                    <a:pt x="8838" y="0"/>
                  </a:lnTo>
                  <a:lnTo>
                    <a:pt x="36779" y="8838"/>
                  </a:lnTo>
                  <a:lnTo>
                    <a:pt x="63239" y="17007"/>
                  </a:lnTo>
                  <a:lnTo>
                    <a:pt x="88848" y="27296"/>
                  </a:lnTo>
                  <a:lnTo>
                    <a:pt x="99460" y="34004"/>
                  </a:lnTo>
                  <a:lnTo>
                    <a:pt x="115932" y="52874"/>
                  </a:lnTo>
                  <a:lnTo>
                    <a:pt x="123894" y="66838"/>
                  </a:lnTo>
                  <a:lnTo>
                    <a:pt x="123518" y="67842"/>
                  </a:lnTo>
                  <a:lnTo>
                    <a:pt x="120650" y="69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g314a3168635_0_508"/>
            <p:cNvSpPr/>
            <p:nvPr/>
          </p:nvSpPr>
          <p:spPr>
            <a:xfrm>
              <a:off x="6940550" y="3899017"/>
              <a:ext cx="240740" cy="158634"/>
            </a:xfrm>
            <a:custGeom>
              <a:rect b="b" l="l" r="r" t="t"/>
              <a:pathLst>
                <a:path extrusionOk="0" h="158634" w="240740">
                  <a:moveTo>
                    <a:pt x="0" y="107833"/>
                  </a:moveTo>
                  <a:lnTo>
                    <a:pt x="0" y="107833"/>
                  </a:lnTo>
                  <a:lnTo>
                    <a:pt x="27887" y="79945"/>
                  </a:lnTo>
                  <a:lnTo>
                    <a:pt x="57477" y="55425"/>
                  </a:lnTo>
                  <a:lnTo>
                    <a:pt x="88943" y="37187"/>
                  </a:lnTo>
                  <a:lnTo>
                    <a:pt x="113748" y="23576"/>
                  </a:lnTo>
                  <a:lnTo>
                    <a:pt x="128718" y="13958"/>
                  </a:lnTo>
                  <a:lnTo>
                    <a:pt x="158344" y="1885"/>
                  </a:lnTo>
                  <a:lnTo>
                    <a:pt x="189140" y="59"/>
                  </a:lnTo>
                  <a:lnTo>
                    <a:pt x="193827" y="0"/>
                  </a:lnTo>
                  <a:lnTo>
                    <a:pt x="202798" y="3698"/>
                  </a:lnTo>
                  <a:lnTo>
                    <a:pt x="210782" y="10045"/>
                  </a:lnTo>
                  <a:lnTo>
                    <a:pt x="219244" y="22258"/>
                  </a:lnTo>
                  <a:lnTo>
                    <a:pt x="230600" y="51121"/>
                  </a:lnTo>
                  <a:lnTo>
                    <a:pt x="238454" y="76875"/>
                  </a:lnTo>
                  <a:lnTo>
                    <a:pt x="240739" y="104644"/>
                  </a:lnTo>
                  <a:lnTo>
                    <a:pt x="240344" y="114883"/>
                  </a:lnTo>
                  <a:lnTo>
                    <a:pt x="236157" y="127874"/>
                  </a:lnTo>
                  <a:lnTo>
                    <a:pt x="226364" y="141273"/>
                  </a:lnTo>
                  <a:lnTo>
                    <a:pt x="217288" y="150082"/>
                  </a:lnTo>
                  <a:lnTo>
                    <a:pt x="206590" y="155785"/>
                  </a:lnTo>
                  <a:lnTo>
                    <a:pt x="184150" y="15863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g314a3168635_0_508"/>
            <p:cNvSpPr/>
            <p:nvPr/>
          </p:nvSpPr>
          <p:spPr>
            <a:xfrm>
              <a:off x="6991350" y="3937000"/>
              <a:ext cx="139274" cy="373021"/>
            </a:xfrm>
            <a:custGeom>
              <a:rect b="b" l="l" r="r" t="t"/>
              <a:pathLst>
                <a:path extrusionOk="0" h="373021" w="139274">
                  <a:moveTo>
                    <a:pt x="44450" y="0"/>
                  </a:moveTo>
                  <a:lnTo>
                    <a:pt x="44450" y="0"/>
                  </a:lnTo>
                  <a:lnTo>
                    <a:pt x="49476" y="22604"/>
                  </a:lnTo>
                  <a:lnTo>
                    <a:pt x="53910" y="50248"/>
                  </a:lnTo>
                  <a:lnTo>
                    <a:pt x="63631" y="77451"/>
                  </a:lnTo>
                  <a:lnTo>
                    <a:pt x="70442" y="103751"/>
                  </a:lnTo>
                  <a:lnTo>
                    <a:pt x="83503" y="133069"/>
                  </a:lnTo>
                  <a:lnTo>
                    <a:pt x="91440" y="154392"/>
                  </a:lnTo>
                  <a:lnTo>
                    <a:pt x="103136" y="184819"/>
                  </a:lnTo>
                  <a:lnTo>
                    <a:pt x="113767" y="214778"/>
                  </a:lnTo>
                  <a:lnTo>
                    <a:pt x="121155" y="243844"/>
                  </a:lnTo>
                  <a:lnTo>
                    <a:pt x="132404" y="273971"/>
                  </a:lnTo>
                  <a:lnTo>
                    <a:pt x="138259" y="303728"/>
                  </a:lnTo>
                  <a:lnTo>
                    <a:pt x="139273" y="330274"/>
                  </a:lnTo>
                  <a:lnTo>
                    <a:pt x="137629" y="342697"/>
                  </a:lnTo>
                  <a:lnTo>
                    <a:pt x="133841" y="351277"/>
                  </a:lnTo>
                  <a:lnTo>
                    <a:pt x="127453" y="359794"/>
                  </a:lnTo>
                  <a:lnTo>
                    <a:pt x="112553" y="369151"/>
                  </a:lnTo>
                  <a:lnTo>
                    <a:pt x="94732" y="373020"/>
                  </a:lnTo>
                  <a:lnTo>
                    <a:pt x="66090" y="369964"/>
                  </a:lnTo>
                  <a:lnTo>
                    <a:pt x="41616" y="366747"/>
                  </a:lnTo>
                  <a:lnTo>
                    <a:pt x="12588" y="361876"/>
                  </a:lnTo>
                  <a:lnTo>
                    <a:pt x="6066" y="358860"/>
                  </a:lnTo>
                  <a:lnTo>
                    <a:pt x="4043" y="357068"/>
                  </a:lnTo>
                  <a:lnTo>
                    <a:pt x="0" y="349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9" name="Google Shape;1319;g314a3168635_0_508"/>
          <p:cNvGrpSpPr/>
          <p:nvPr/>
        </p:nvGrpSpPr>
        <p:grpSpPr>
          <a:xfrm>
            <a:off x="7499350" y="3771900"/>
            <a:ext cx="937618" cy="546101"/>
            <a:chOff x="7499350" y="3771900"/>
            <a:chExt cx="937618" cy="546101"/>
          </a:xfrm>
        </p:grpSpPr>
        <p:sp>
          <p:nvSpPr>
            <p:cNvPr id="1320" name="Google Shape;1320;g314a3168635_0_508"/>
            <p:cNvSpPr/>
            <p:nvPr/>
          </p:nvSpPr>
          <p:spPr>
            <a:xfrm>
              <a:off x="7499350" y="3898900"/>
              <a:ext cx="234951" cy="50801"/>
            </a:xfrm>
            <a:custGeom>
              <a:rect b="b" l="l" r="r" t="t"/>
              <a:pathLst>
                <a:path extrusionOk="0" h="50801" w="234951">
                  <a:moveTo>
                    <a:pt x="0" y="50800"/>
                  </a:moveTo>
                  <a:lnTo>
                    <a:pt x="0" y="50800"/>
                  </a:lnTo>
                  <a:lnTo>
                    <a:pt x="19459" y="43893"/>
                  </a:lnTo>
                  <a:lnTo>
                    <a:pt x="49626" y="35873"/>
                  </a:lnTo>
                  <a:lnTo>
                    <a:pt x="75968" y="31859"/>
                  </a:lnTo>
                  <a:lnTo>
                    <a:pt x="101554" y="26885"/>
                  </a:lnTo>
                  <a:lnTo>
                    <a:pt x="124399" y="22077"/>
                  </a:lnTo>
                  <a:lnTo>
                    <a:pt x="153611" y="14552"/>
                  </a:lnTo>
                  <a:lnTo>
                    <a:pt x="178550" y="13248"/>
                  </a:lnTo>
                  <a:lnTo>
                    <a:pt x="209518" y="7746"/>
                  </a:lnTo>
                  <a:lnTo>
                    <a:pt x="2349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1321;g314a3168635_0_508"/>
            <p:cNvSpPr/>
            <p:nvPr/>
          </p:nvSpPr>
          <p:spPr>
            <a:xfrm>
              <a:off x="7594600" y="3771900"/>
              <a:ext cx="215901" cy="410567"/>
            </a:xfrm>
            <a:custGeom>
              <a:rect b="b" l="l" r="r" t="t"/>
              <a:pathLst>
                <a:path extrusionOk="0" h="410567" w="215901">
                  <a:moveTo>
                    <a:pt x="0" y="0"/>
                  </a:moveTo>
                  <a:lnTo>
                    <a:pt x="0" y="0"/>
                  </a:lnTo>
                  <a:lnTo>
                    <a:pt x="1882" y="26367"/>
                  </a:lnTo>
                  <a:lnTo>
                    <a:pt x="5468" y="54440"/>
                  </a:lnTo>
                  <a:lnTo>
                    <a:pt x="13141" y="84911"/>
                  </a:lnTo>
                  <a:lnTo>
                    <a:pt x="19181" y="108649"/>
                  </a:lnTo>
                  <a:lnTo>
                    <a:pt x="27543" y="138584"/>
                  </a:lnTo>
                  <a:lnTo>
                    <a:pt x="35989" y="169949"/>
                  </a:lnTo>
                  <a:lnTo>
                    <a:pt x="42335" y="194916"/>
                  </a:lnTo>
                  <a:lnTo>
                    <a:pt x="48683" y="220187"/>
                  </a:lnTo>
                  <a:lnTo>
                    <a:pt x="55739" y="246255"/>
                  </a:lnTo>
                  <a:lnTo>
                    <a:pt x="65748" y="274596"/>
                  </a:lnTo>
                  <a:lnTo>
                    <a:pt x="75808" y="305733"/>
                  </a:lnTo>
                  <a:lnTo>
                    <a:pt x="87961" y="335480"/>
                  </a:lnTo>
                  <a:lnTo>
                    <a:pt x="103079" y="366278"/>
                  </a:lnTo>
                  <a:lnTo>
                    <a:pt x="127326" y="397223"/>
                  </a:lnTo>
                  <a:lnTo>
                    <a:pt x="136788" y="405378"/>
                  </a:lnTo>
                  <a:lnTo>
                    <a:pt x="147578" y="409474"/>
                  </a:lnTo>
                  <a:lnTo>
                    <a:pt x="153418" y="410566"/>
                  </a:lnTo>
                  <a:lnTo>
                    <a:pt x="165553" y="408016"/>
                  </a:lnTo>
                  <a:lnTo>
                    <a:pt x="171752" y="405361"/>
                  </a:lnTo>
                  <a:lnTo>
                    <a:pt x="182403" y="394884"/>
                  </a:lnTo>
                  <a:lnTo>
                    <a:pt x="200738" y="365163"/>
                  </a:lnTo>
                  <a:lnTo>
                    <a:pt x="212174" y="334937"/>
                  </a:lnTo>
                  <a:lnTo>
                    <a:pt x="215900" y="323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1322;g314a3168635_0_508"/>
            <p:cNvSpPr/>
            <p:nvPr/>
          </p:nvSpPr>
          <p:spPr>
            <a:xfrm>
              <a:off x="7772400" y="3784600"/>
              <a:ext cx="244584" cy="370448"/>
            </a:xfrm>
            <a:custGeom>
              <a:rect b="b" l="l" r="r" t="t"/>
              <a:pathLst>
                <a:path extrusionOk="0" h="370448" w="244584">
                  <a:moveTo>
                    <a:pt x="0" y="0"/>
                  </a:moveTo>
                  <a:lnTo>
                    <a:pt x="0" y="0"/>
                  </a:lnTo>
                  <a:lnTo>
                    <a:pt x="2117" y="30417"/>
                  </a:lnTo>
                  <a:lnTo>
                    <a:pt x="10113" y="53030"/>
                  </a:lnTo>
                  <a:lnTo>
                    <a:pt x="18841" y="79073"/>
                  </a:lnTo>
                  <a:lnTo>
                    <a:pt x="26718" y="104993"/>
                  </a:lnTo>
                  <a:lnTo>
                    <a:pt x="35825" y="136158"/>
                  </a:lnTo>
                  <a:lnTo>
                    <a:pt x="46441" y="166716"/>
                  </a:lnTo>
                  <a:lnTo>
                    <a:pt x="55075" y="193958"/>
                  </a:lnTo>
                  <a:lnTo>
                    <a:pt x="65550" y="219904"/>
                  </a:lnTo>
                  <a:lnTo>
                    <a:pt x="73437" y="244760"/>
                  </a:lnTo>
                  <a:lnTo>
                    <a:pt x="82423" y="274360"/>
                  </a:lnTo>
                  <a:lnTo>
                    <a:pt x="90991" y="303805"/>
                  </a:lnTo>
                  <a:lnTo>
                    <a:pt x="98773" y="330709"/>
                  </a:lnTo>
                  <a:lnTo>
                    <a:pt x="102923" y="356824"/>
                  </a:lnTo>
                  <a:lnTo>
                    <a:pt x="106460" y="366781"/>
                  </a:lnTo>
                  <a:lnTo>
                    <a:pt x="106957" y="369404"/>
                  </a:lnTo>
                  <a:lnTo>
                    <a:pt x="106583" y="370447"/>
                  </a:lnTo>
                  <a:lnTo>
                    <a:pt x="105628" y="370437"/>
                  </a:lnTo>
                  <a:lnTo>
                    <a:pt x="100912" y="367052"/>
                  </a:lnTo>
                  <a:lnTo>
                    <a:pt x="99024" y="365351"/>
                  </a:lnTo>
                  <a:lnTo>
                    <a:pt x="86743" y="335734"/>
                  </a:lnTo>
                  <a:lnTo>
                    <a:pt x="82672" y="309578"/>
                  </a:lnTo>
                  <a:lnTo>
                    <a:pt x="79137" y="282619"/>
                  </a:lnTo>
                  <a:lnTo>
                    <a:pt x="81931" y="257149"/>
                  </a:lnTo>
                  <a:lnTo>
                    <a:pt x="91077" y="227340"/>
                  </a:lnTo>
                  <a:lnTo>
                    <a:pt x="102245" y="202827"/>
                  </a:lnTo>
                  <a:lnTo>
                    <a:pt x="111059" y="188217"/>
                  </a:lnTo>
                  <a:lnTo>
                    <a:pt x="122032" y="179373"/>
                  </a:lnTo>
                  <a:lnTo>
                    <a:pt x="132083" y="174971"/>
                  </a:lnTo>
                  <a:lnTo>
                    <a:pt x="136738" y="173797"/>
                  </a:lnTo>
                  <a:lnTo>
                    <a:pt x="156775" y="175516"/>
                  </a:lnTo>
                  <a:lnTo>
                    <a:pt x="162372" y="178394"/>
                  </a:lnTo>
                  <a:lnTo>
                    <a:pt x="186492" y="205796"/>
                  </a:lnTo>
                  <a:lnTo>
                    <a:pt x="207322" y="237164"/>
                  </a:lnTo>
                  <a:lnTo>
                    <a:pt x="225117" y="268175"/>
                  </a:lnTo>
                  <a:lnTo>
                    <a:pt x="234884" y="296641"/>
                  </a:lnTo>
                  <a:lnTo>
                    <a:pt x="240738" y="317012"/>
                  </a:lnTo>
                  <a:lnTo>
                    <a:pt x="242336" y="319291"/>
                  </a:lnTo>
                  <a:lnTo>
                    <a:pt x="244108" y="320811"/>
                  </a:lnTo>
                  <a:lnTo>
                    <a:pt x="244583" y="319707"/>
                  </a:lnTo>
                  <a:lnTo>
                    <a:pt x="243229" y="312837"/>
                  </a:lnTo>
                  <a:lnTo>
                    <a:pt x="234950" y="298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g314a3168635_0_508"/>
            <p:cNvSpPr/>
            <p:nvPr/>
          </p:nvSpPr>
          <p:spPr>
            <a:xfrm>
              <a:off x="7975600" y="3879850"/>
              <a:ext cx="31751" cy="19051"/>
            </a:xfrm>
            <a:custGeom>
              <a:rect b="b" l="l" r="r" t="t"/>
              <a:pathLst>
                <a:path extrusionOk="0" h="19051" w="31751">
                  <a:moveTo>
                    <a:pt x="0" y="19050"/>
                  </a:moveTo>
                  <a:lnTo>
                    <a:pt x="0" y="19050"/>
                  </a:lnTo>
                  <a:lnTo>
                    <a:pt x="13815" y="7117"/>
                  </a:lnTo>
                  <a:lnTo>
                    <a:pt x="23848" y="2108"/>
                  </a:lnTo>
                  <a:lnTo>
                    <a:pt x="31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4" name="Google Shape;1324;g314a3168635_0_508"/>
            <p:cNvSpPr/>
            <p:nvPr/>
          </p:nvSpPr>
          <p:spPr>
            <a:xfrm>
              <a:off x="8032750" y="3949700"/>
              <a:ext cx="57151" cy="152644"/>
            </a:xfrm>
            <a:custGeom>
              <a:rect b="b" l="l" r="r" t="t"/>
              <a:pathLst>
                <a:path extrusionOk="0" h="152644" w="57151">
                  <a:moveTo>
                    <a:pt x="0" y="0"/>
                  </a:moveTo>
                  <a:lnTo>
                    <a:pt x="0" y="0"/>
                  </a:lnTo>
                  <a:lnTo>
                    <a:pt x="3372" y="30507"/>
                  </a:lnTo>
                  <a:lnTo>
                    <a:pt x="10831" y="58315"/>
                  </a:lnTo>
                  <a:lnTo>
                    <a:pt x="17712" y="84855"/>
                  </a:lnTo>
                  <a:lnTo>
                    <a:pt x="30440" y="111620"/>
                  </a:lnTo>
                  <a:lnTo>
                    <a:pt x="46525" y="139478"/>
                  </a:lnTo>
                  <a:lnTo>
                    <a:pt x="53688" y="151707"/>
                  </a:lnTo>
                  <a:lnTo>
                    <a:pt x="54842" y="152643"/>
                  </a:lnTo>
                  <a:lnTo>
                    <a:pt x="55612" y="152562"/>
                  </a:lnTo>
                  <a:lnTo>
                    <a:pt x="57150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5" name="Google Shape;1325;g314a3168635_0_508"/>
            <p:cNvSpPr/>
            <p:nvPr/>
          </p:nvSpPr>
          <p:spPr>
            <a:xfrm>
              <a:off x="8064500" y="3901294"/>
              <a:ext cx="184151" cy="173855"/>
            </a:xfrm>
            <a:custGeom>
              <a:rect b="b" l="l" r="r" t="t"/>
              <a:pathLst>
                <a:path extrusionOk="0" h="173855" w="184151">
                  <a:moveTo>
                    <a:pt x="0" y="92856"/>
                  </a:moveTo>
                  <a:lnTo>
                    <a:pt x="0" y="92856"/>
                  </a:lnTo>
                  <a:lnTo>
                    <a:pt x="0" y="65244"/>
                  </a:lnTo>
                  <a:lnTo>
                    <a:pt x="0" y="48361"/>
                  </a:lnTo>
                  <a:lnTo>
                    <a:pt x="705" y="46259"/>
                  </a:lnTo>
                  <a:lnTo>
                    <a:pt x="1882" y="44858"/>
                  </a:lnTo>
                  <a:lnTo>
                    <a:pt x="3372" y="43924"/>
                  </a:lnTo>
                  <a:lnTo>
                    <a:pt x="5776" y="45418"/>
                  </a:lnTo>
                  <a:lnTo>
                    <a:pt x="12209" y="52723"/>
                  </a:lnTo>
                  <a:lnTo>
                    <a:pt x="27132" y="83387"/>
                  </a:lnTo>
                  <a:lnTo>
                    <a:pt x="39887" y="114474"/>
                  </a:lnTo>
                  <a:lnTo>
                    <a:pt x="50757" y="145876"/>
                  </a:lnTo>
                  <a:lnTo>
                    <a:pt x="57137" y="164069"/>
                  </a:lnTo>
                  <a:lnTo>
                    <a:pt x="59258" y="167848"/>
                  </a:lnTo>
                  <a:lnTo>
                    <a:pt x="59966" y="170367"/>
                  </a:lnTo>
                  <a:lnTo>
                    <a:pt x="59733" y="172047"/>
                  </a:lnTo>
                  <a:lnTo>
                    <a:pt x="58872" y="173166"/>
                  </a:lnTo>
                  <a:lnTo>
                    <a:pt x="58298" y="172502"/>
                  </a:lnTo>
                  <a:lnTo>
                    <a:pt x="48356" y="142123"/>
                  </a:lnTo>
                  <a:lnTo>
                    <a:pt x="38057" y="111704"/>
                  </a:lnTo>
                  <a:lnTo>
                    <a:pt x="33619" y="89033"/>
                  </a:lnTo>
                  <a:lnTo>
                    <a:pt x="33992" y="70696"/>
                  </a:lnTo>
                  <a:lnTo>
                    <a:pt x="42135" y="45211"/>
                  </a:lnTo>
                  <a:lnTo>
                    <a:pt x="58265" y="17464"/>
                  </a:lnTo>
                  <a:lnTo>
                    <a:pt x="68690" y="5685"/>
                  </a:lnTo>
                  <a:lnTo>
                    <a:pt x="76625" y="1197"/>
                  </a:lnTo>
                  <a:lnTo>
                    <a:pt x="80716" y="0"/>
                  </a:lnTo>
                  <a:lnTo>
                    <a:pt x="96588" y="1686"/>
                  </a:lnTo>
                  <a:lnTo>
                    <a:pt x="111325" y="6655"/>
                  </a:lnTo>
                  <a:lnTo>
                    <a:pt x="118387" y="12447"/>
                  </a:lnTo>
                  <a:lnTo>
                    <a:pt x="132041" y="34404"/>
                  </a:lnTo>
                  <a:lnTo>
                    <a:pt x="144172" y="64483"/>
                  </a:lnTo>
                  <a:lnTo>
                    <a:pt x="155845" y="93001"/>
                  </a:lnTo>
                  <a:lnTo>
                    <a:pt x="167113" y="124625"/>
                  </a:lnTo>
                  <a:lnTo>
                    <a:pt x="171300" y="152963"/>
                  </a:lnTo>
                  <a:lnTo>
                    <a:pt x="176266" y="164680"/>
                  </a:lnTo>
                  <a:lnTo>
                    <a:pt x="182973" y="173854"/>
                  </a:lnTo>
                  <a:lnTo>
                    <a:pt x="183365" y="173666"/>
                  </a:lnTo>
                  <a:lnTo>
                    <a:pt x="184150" y="16905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6" name="Google Shape;1326;g314a3168635_0_508"/>
            <p:cNvSpPr/>
            <p:nvPr/>
          </p:nvSpPr>
          <p:spPr>
            <a:xfrm>
              <a:off x="8210550" y="3896159"/>
              <a:ext cx="226418" cy="421842"/>
            </a:xfrm>
            <a:custGeom>
              <a:rect b="b" l="l" r="r" t="t"/>
              <a:pathLst>
                <a:path extrusionOk="0" h="421842" w="226418">
                  <a:moveTo>
                    <a:pt x="127000" y="34491"/>
                  </a:moveTo>
                  <a:lnTo>
                    <a:pt x="127000" y="34491"/>
                  </a:lnTo>
                  <a:lnTo>
                    <a:pt x="121238" y="12137"/>
                  </a:lnTo>
                  <a:lnTo>
                    <a:pt x="120911" y="7387"/>
                  </a:lnTo>
                  <a:lnTo>
                    <a:pt x="118885" y="2925"/>
                  </a:lnTo>
                  <a:lnTo>
                    <a:pt x="117356" y="747"/>
                  </a:lnTo>
                  <a:lnTo>
                    <a:pt x="114926" y="0"/>
                  </a:lnTo>
                  <a:lnTo>
                    <a:pt x="108465" y="1052"/>
                  </a:lnTo>
                  <a:lnTo>
                    <a:pt x="106176" y="3026"/>
                  </a:lnTo>
                  <a:lnTo>
                    <a:pt x="103634" y="8982"/>
                  </a:lnTo>
                  <a:lnTo>
                    <a:pt x="102002" y="34443"/>
                  </a:lnTo>
                  <a:lnTo>
                    <a:pt x="103561" y="62887"/>
                  </a:lnTo>
                  <a:lnTo>
                    <a:pt x="114472" y="94491"/>
                  </a:lnTo>
                  <a:lnTo>
                    <a:pt x="116532" y="97774"/>
                  </a:lnTo>
                  <a:lnTo>
                    <a:pt x="118610" y="99258"/>
                  </a:lnTo>
                  <a:lnTo>
                    <a:pt x="120700" y="99541"/>
                  </a:lnTo>
                  <a:lnTo>
                    <a:pt x="124906" y="97974"/>
                  </a:lnTo>
                  <a:lnTo>
                    <a:pt x="129126" y="94926"/>
                  </a:lnTo>
                  <a:lnTo>
                    <a:pt x="131473" y="91220"/>
                  </a:lnTo>
                  <a:lnTo>
                    <a:pt x="138211" y="63207"/>
                  </a:lnTo>
                  <a:lnTo>
                    <a:pt x="139569" y="32134"/>
                  </a:lnTo>
                  <a:lnTo>
                    <a:pt x="138936" y="21449"/>
                  </a:lnTo>
                  <a:lnTo>
                    <a:pt x="136024" y="8912"/>
                  </a:lnTo>
                  <a:lnTo>
                    <a:pt x="136544" y="6855"/>
                  </a:lnTo>
                  <a:lnTo>
                    <a:pt x="137596" y="5483"/>
                  </a:lnTo>
                  <a:lnTo>
                    <a:pt x="139003" y="5980"/>
                  </a:lnTo>
                  <a:lnTo>
                    <a:pt x="142448" y="10296"/>
                  </a:lnTo>
                  <a:lnTo>
                    <a:pt x="144449" y="16917"/>
                  </a:lnTo>
                  <a:lnTo>
                    <a:pt x="144983" y="20658"/>
                  </a:lnTo>
                  <a:lnTo>
                    <a:pt x="149339" y="28578"/>
                  </a:lnTo>
                  <a:lnTo>
                    <a:pt x="163633" y="51902"/>
                  </a:lnTo>
                  <a:lnTo>
                    <a:pt x="170611" y="78617"/>
                  </a:lnTo>
                  <a:lnTo>
                    <a:pt x="180085" y="107278"/>
                  </a:lnTo>
                  <a:lnTo>
                    <a:pt x="193059" y="131003"/>
                  </a:lnTo>
                  <a:lnTo>
                    <a:pt x="203566" y="160376"/>
                  </a:lnTo>
                  <a:lnTo>
                    <a:pt x="211148" y="184679"/>
                  </a:lnTo>
                  <a:lnTo>
                    <a:pt x="221234" y="208657"/>
                  </a:lnTo>
                  <a:lnTo>
                    <a:pt x="226417" y="233635"/>
                  </a:lnTo>
                  <a:lnTo>
                    <a:pt x="224582" y="258910"/>
                  </a:lnTo>
                  <a:lnTo>
                    <a:pt x="217641" y="284006"/>
                  </a:lnTo>
                  <a:lnTo>
                    <a:pt x="207594" y="314677"/>
                  </a:lnTo>
                  <a:lnTo>
                    <a:pt x="196270" y="335761"/>
                  </a:lnTo>
                  <a:lnTo>
                    <a:pt x="171400" y="364381"/>
                  </a:lnTo>
                  <a:lnTo>
                    <a:pt x="141814" y="390935"/>
                  </a:lnTo>
                  <a:lnTo>
                    <a:pt x="118402" y="400423"/>
                  </a:lnTo>
                  <a:lnTo>
                    <a:pt x="91213" y="406244"/>
                  </a:lnTo>
                  <a:lnTo>
                    <a:pt x="62226" y="408988"/>
                  </a:lnTo>
                  <a:lnTo>
                    <a:pt x="32810" y="414495"/>
                  </a:lnTo>
                  <a:lnTo>
                    <a:pt x="0" y="42184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7" name="Google Shape;1327;g314a3168635_0_508"/>
          <p:cNvGrpSpPr/>
          <p:nvPr/>
        </p:nvGrpSpPr>
        <p:grpSpPr>
          <a:xfrm>
            <a:off x="6445250" y="4146636"/>
            <a:ext cx="152401" cy="773074"/>
            <a:chOff x="6445250" y="4146636"/>
            <a:chExt cx="152401" cy="773074"/>
          </a:xfrm>
        </p:grpSpPr>
        <p:sp>
          <p:nvSpPr>
            <p:cNvPr id="1328" name="Google Shape;1328;g314a3168635_0_508"/>
            <p:cNvSpPr/>
            <p:nvPr/>
          </p:nvSpPr>
          <p:spPr>
            <a:xfrm>
              <a:off x="6515100" y="4159250"/>
              <a:ext cx="63501" cy="760460"/>
            </a:xfrm>
            <a:custGeom>
              <a:rect b="b" l="l" r="r" t="t"/>
              <a:pathLst>
                <a:path extrusionOk="0" h="760460" w="63501">
                  <a:moveTo>
                    <a:pt x="31750" y="0"/>
                  </a:moveTo>
                  <a:lnTo>
                    <a:pt x="31750" y="0"/>
                  </a:lnTo>
                  <a:lnTo>
                    <a:pt x="28379" y="0"/>
                  </a:lnTo>
                  <a:lnTo>
                    <a:pt x="27386" y="705"/>
                  </a:lnTo>
                  <a:lnTo>
                    <a:pt x="26724" y="1881"/>
                  </a:lnTo>
                  <a:lnTo>
                    <a:pt x="26282" y="3371"/>
                  </a:lnTo>
                  <a:lnTo>
                    <a:pt x="25282" y="4364"/>
                  </a:lnTo>
                  <a:lnTo>
                    <a:pt x="20010" y="6088"/>
                  </a:lnTo>
                  <a:lnTo>
                    <a:pt x="19476" y="8115"/>
                  </a:lnTo>
                  <a:lnTo>
                    <a:pt x="19334" y="9644"/>
                  </a:lnTo>
                  <a:lnTo>
                    <a:pt x="18535" y="10663"/>
                  </a:lnTo>
                  <a:lnTo>
                    <a:pt x="13608" y="12432"/>
                  </a:lnTo>
                  <a:lnTo>
                    <a:pt x="13103" y="14462"/>
                  </a:lnTo>
                  <a:lnTo>
                    <a:pt x="12969" y="15992"/>
                  </a:lnTo>
                  <a:lnTo>
                    <a:pt x="12173" y="17011"/>
                  </a:lnTo>
                  <a:lnTo>
                    <a:pt x="9408" y="18144"/>
                  </a:lnTo>
                  <a:lnTo>
                    <a:pt x="8389" y="19152"/>
                  </a:lnTo>
                  <a:lnTo>
                    <a:pt x="6618" y="24438"/>
                  </a:lnTo>
                  <a:lnTo>
                    <a:pt x="6350" y="55209"/>
                  </a:lnTo>
                  <a:lnTo>
                    <a:pt x="6350" y="84432"/>
                  </a:lnTo>
                  <a:lnTo>
                    <a:pt x="6350" y="115457"/>
                  </a:lnTo>
                  <a:lnTo>
                    <a:pt x="392" y="143034"/>
                  </a:lnTo>
                  <a:lnTo>
                    <a:pt x="16" y="174037"/>
                  </a:lnTo>
                  <a:lnTo>
                    <a:pt x="1" y="203228"/>
                  </a:lnTo>
                  <a:lnTo>
                    <a:pt x="0" y="232835"/>
                  </a:lnTo>
                  <a:lnTo>
                    <a:pt x="0" y="262467"/>
                  </a:lnTo>
                  <a:lnTo>
                    <a:pt x="705" y="275167"/>
                  </a:lnTo>
                  <a:lnTo>
                    <a:pt x="5762" y="300567"/>
                  </a:lnTo>
                  <a:lnTo>
                    <a:pt x="6299" y="328083"/>
                  </a:lnTo>
                  <a:lnTo>
                    <a:pt x="6334" y="353170"/>
                  </a:lnTo>
                  <a:lnTo>
                    <a:pt x="7051" y="378790"/>
                  </a:lnTo>
                  <a:lnTo>
                    <a:pt x="10713" y="404256"/>
                  </a:lnTo>
                  <a:lnTo>
                    <a:pt x="12816" y="428970"/>
                  </a:lnTo>
                  <a:lnTo>
                    <a:pt x="17609" y="458522"/>
                  </a:lnTo>
                  <a:lnTo>
                    <a:pt x="20504" y="482992"/>
                  </a:lnTo>
                  <a:lnTo>
                    <a:pt x="23950" y="508116"/>
                  </a:lnTo>
                  <a:lnTo>
                    <a:pt x="26852" y="527790"/>
                  </a:lnTo>
                  <a:lnTo>
                    <a:pt x="35469" y="558454"/>
                  </a:lnTo>
                  <a:lnTo>
                    <a:pt x="38026" y="582607"/>
                  </a:lnTo>
                  <a:lnTo>
                    <a:pt x="42972" y="612290"/>
                  </a:lnTo>
                  <a:lnTo>
                    <a:pt x="45893" y="627566"/>
                  </a:lnTo>
                  <a:lnTo>
                    <a:pt x="49346" y="641029"/>
                  </a:lnTo>
                  <a:lnTo>
                    <a:pt x="50762" y="671602"/>
                  </a:lnTo>
                  <a:lnTo>
                    <a:pt x="51488" y="677373"/>
                  </a:lnTo>
                  <a:lnTo>
                    <a:pt x="56265" y="696667"/>
                  </a:lnTo>
                  <a:lnTo>
                    <a:pt x="57034" y="726376"/>
                  </a:lnTo>
                  <a:lnTo>
                    <a:pt x="57143" y="756796"/>
                  </a:lnTo>
                  <a:lnTo>
                    <a:pt x="57851" y="758530"/>
                  </a:lnTo>
                  <a:lnTo>
                    <a:pt x="59028" y="759687"/>
                  </a:lnTo>
                  <a:lnTo>
                    <a:pt x="60519" y="760459"/>
                  </a:lnTo>
                  <a:lnTo>
                    <a:pt x="61513" y="760267"/>
                  </a:lnTo>
                  <a:lnTo>
                    <a:pt x="62175" y="759434"/>
                  </a:lnTo>
                  <a:lnTo>
                    <a:pt x="63500" y="755650"/>
                  </a:lnTo>
                </a:path>
              </a:pathLst>
            </a:custGeom>
            <a:noFill/>
            <a:ln cap="flat" cmpd="sng" w="1905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9" name="Google Shape;1329;g314a3168635_0_508"/>
            <p:cNvSpPr/>
            <p:nvPr/>
          </p:nvSpPr>
          <p:spPr>
            <a:xfrm>
              <a:off x="6445250" y="4146636"/>
              <a:ext cx="152401" cy="120565"/>
            </a:xfrm>
            <a:custGeom>
              <a:rect b="b" l="l" r="r" t="t"/>
              <a:pathLst>
                <a:path extrusionOk="0" h="120565" w="152401">
                  <a:moveTo>
                    <a:pt x="0" y="120564"/>
                  </a:moveTo>
                  <a:lnTo>
                    <a:pt x="0" y="120564"/>
                  </a:lnTo>
                  <a:lnTo>
                    <a:pt x="3371" y="120564"/>
                  </a:lnTo>
                  <a:lnTo>
                    <a:pt x="4364" y="119859"/>
                  </a:lnTo>
                  <a:lnTo>
                    <a:pt x="5026" y="118683"/>
                  </a:lnTo>
                  <a:lnTo>
                    <a:pt x="6088" y="115097"/>
                  </a:lnTo>
                  <a:lnTo>
                    <a:pt x="10663" y="109319"/>
                  </a:lnTo>
                  <a:lnTo>
                    <a:pt x="12432" y="102681"/>
                  </a:lnTo>
                  <a:lnTo>
                    <a:pt x="17011" y="96675"/>
                  </a:lnTo>
                  <a:lnTo>
                    <a:pt x="19151" y="90751"/>
                  </a:lnTo>
                  <a:lnTo>
                    <a:pt x="23235" y="84527"/>
                  </a:lnTo>
                  <a:lnTo>
                    <a:pt x="25464" y="78215"/>
                  </a:lnTo>
                  <a:lnTo>
                    <a:pt x="29574" y="71876"/>
                  </a:lnTo>
                  <a:lnTo>
                    <a:pt x="31106" y="65529"/>
                  </a:lnTo>
                  <a:lnTo>
                    <a:pt x="31464" y="61297"/>
                  </a:lnTo>
                  <a:lnTo>
                    <a:pt x="33504" y="57064"/>
                  </a:lnTo>
                  <a:lnTo>
                    <a:pt x="36057" y="52831"/>
                  </a:lnTo>
                  <a:lnTo>
                    <a:pt x="38200" y="46481"/>
                  </a:lnTo>
                  <a:lnTo>
                    <a:pt x="43488" y="39268"/>
                  </a:lnTo>
                  <a:lnTo>
                    <a:pt x="44966" y="33192"/>
                  </a:lnTo>
                  <a:lnTo>
                    <a:pt x="62050" y="12186"/>
                  </a:lnTo>
                  <a:lnTo>
                    <a:pt x="63214" y="7434"/>
                  </a:lnTo>
                  <a:lnTo>
                    <a:pt x="68942" y="899"/>
                  </a:lnTo>
                  <a:lnTo>
                    <a:pt x="71328" y="352"/>
                  </a:lnTo>
                  <a:lnTo>
                    <a:pt x="75238" y="0"/>
                  </a:lnTo>
                  <a:lnTo>
                    <a:pt x="75558" y="677"/>
                  </a:lnTo>
                  <a:lnTo>
                    <a:pt x="76888" y="11161"/>
                  </a:lnTo>
                  <a:lnTo>
                    <a:pt x="80559" y="17044"/>
                  </a:lnTo>
                  <a:lnTo>
                    <a:pt x="82288" y="24086"/>
                  </a:lnTo>
                  <a:lnTo>
                    <a:pt x="82472" y="28321"/>
                  </a:lnTo>
                  <a:lnTo>
                    <a:pt x="84397" y="32059"/>
                  </a:lnTo>
                  <a:lnTo>
                    <a:pt x="103530" y="55750"/>
                  </a:lnTo>
                  <a:lnTo>
                    <a:pt x="115543" y="65271"/>
                  </a:lnTo>
                  <a:lnTo>
                    <a:pt x="124711" y="77605"/>
                  </a:lnTo>
                  <a:lnTo>
                    <a:pt x="139326" y="88496"/>
                  </a:lnTo>
                  <a:lnTo>
                    <a:pt x="139667" y="94254"/>
                  </a:lnTo>
                  <a:lnTo>
                    <a:pt x="140384" y="94557"/>
                  </a:lnTo>
                  <a:lnTo>
                    <a:pt x="145164" y="95084"/>
                  </a:lnTo>
                  <a:lnTo>
                    <a:pt x="145656" y="97010"/>
                  </a:lnTo>
                  <a:lnTo>
                    <a:pt x="145788" y="98511"/>
                  </a:lnTo>
                  <a:lnTo>
                    <a:pt x="146580" y="99512"/>
                  </a:lnTo>
                  <a:lnTo>
                    <a:pt x="152400" y="101514"/>
                  </a:lnTo>
                </a:path>
              </a:pathLst>
            </a:custGeom>
            <a:noFill/>
            <a:ln cap="flat" cmpd="sng" w="1905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0" name="Google Shape;1330;g314a3168635_0_508"/>
          <p:cNvGrpSpPr/>
          <p:nvPr/>
        </p:nvGrpSpPr>
        <p:grpSpPr>
          <a:xfrm>
            <a:off x="6419850" y="3920890"/>
            <a:ext cx="158751" cy="174861"/>
            <a:chOff x="6419850" y="3920890"/>
            <a:chExt cx="158751" cy="174861"/>
          </a:xfrm>
        </p:grpSpPr>
        <p:sp>
          <p:nvSpPr>
            <p:cNvPr id="1331" name="Google Shape;1331;g314a3168635_0_508"/>
            <p:cNvSpPr/>
            <p:nvPr/>
          </p:nvSpPr>
          <p:spPr>
            <a:xfrm>
              <a:off x="6432550" y="3956050"/>
              <a:ext cx="6351" cy="19051"/>
            </a:xfrm>
            <a:custGeom>
              <a:rect b="b" l="l" r="r" t="t"/>
              <a:pathLst>
                <a:path extrusionOk="0" h="19051" w="6351">
                  <a:moveTo>
                    <a:pt x="6350" y="19050"/>
                  </a:moveTo>
                  <a:lnTo>
                    <a:pt x="6350" y="19050"/>
                  </a:lnTo>
                  <a:lnTo>
                    <a:pt x="882" y="8115"/>
                  </a:lnTo>
                  <a:lnTo>
                    <a:pt x="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2" name="Google Shape;1332;g314a3168635_0_508"/>
            <p:cNvSpPr/>
            <p:nvPr/>
          </p:nvSpPr>
          <p:spPr>
            <a:xfrm>
              <a:off x="6419850" y="3981450"/>
              <a:ext cx="50801" cy="101599"/>
            </a:xfrm>
            <a:custGeom>
              <a:rect b="b" l="l" r="r" t="t"/>
              <a:pathLst>
                <a:path extrusionOk="0" h="101599" w="50801">
                  <a:moveTo>
                    <a:pt x="6350" y="0"/>
                  </a:moveTo>
                  <a:lnTo>
                    <a:pt x="6350" y="0"/>
                  </a:lnTo>
                  <a:lnTo>
                    <a:pt x="0" y="0"/>
                  </a:lnTo>
                  <a:lnTo>
                    <a:pt x="12677" y="0"/>
                  </a:lnTo>
                  <a:lnTo>
                    <a:pt x="12700" y="11811"/>
                  </a:lnTo>
                  <a:lnTo>
                    <a:pt x="17064" y="17594"/>
                  </a:lnTo>
                  <a:lnTo>
                    <a:pt x="18462" y="23479"/>
                  </a:lnTo>
                  <a:lnTo>
                    <a:pt x="19043" y="40480"/>
                  </a:lnTo>
                  <a:lnTo>
                    <a:pt x="20929" y="44567"/>
                  </a:lnTo>
                  <a:lnTo>
                    <a:pt x="23413" y="48735"/>
                  </a:lnTo>
                  <a:lnTo>
                    <a:pt x="25007" y="57160"/>
                  </a:lnTo>
                  <a:lnTo>
                    <a:pt x="25322" y="62248"/>
                  </a:lnTo>
                  <a:lnTo>
                    <a:pt x="29749" y="68322"/>
                  </a:lnTo>
                  <a:lnTo>
                    <a:pt x="31157" y="74258"/>
                  </a:lnTo>
                  <a:lnTo>
                    <a:pt x="31486" y="78394"/>
                  </a:lnTo>
                  <a:lnTo>
                    <a:pt x="32280" y="79780"/>
                  </a:lnTo>
                  <a:lnTo>
                    <a:pt x="33515" y="80703"/>
                  </a:lnTo>
                  <a:lnTo>
                    <a:pt x="35043" y="81319"/>
                  </a:lnTo>
                  <a:lnTo>
                    <a:pt x="36062" y="82435"/>
                  </a:lnTo>
                  <a:lnTo>
                    <a:pt x="37194" y="85556"/>
                  </a:lnTo>
                  <a:lnTo>
                    <a:pt x="37832" y="91280"/>
                  </a:lnTo>
                  <a:lnTo>
                    <a:pt x="38627" y="92604"/>
                  </a:lnTo>
                  <a:lnTo>
                    <a:pt x="39863" y="93486"/>
                  </a:lnTo>
                  <a:lnTo>
                    <a:pt x="41392" y="94074"/>
                  </a:lnTo>
                  <a:lnTo>
                    <a:pt x="42411" y="95172"/>
                  </a:lnTo>
                  <a:lnTo>
                    <a:pt x="44371" y="101308"/>
                  </a:lnTo>
                  <a:lnTo>
                    <a:pt x="50722" y="101598"/>
                  </a:lnTo>
                  <a:lnTo>
                    <a:pt x="50800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3" name="Google Shape;1333;g314a3168635_0_508"/>
            <p:cNvSpPr/>
            <p:nvPr/>
          </p:nvSpPr>
          <p:spPr>
            <a:xfrm>
              <a:off x="6432550" y="3920890"/>
              <a:ext cx="146051" cy="149381"/>
            </a:xfrm>
            <a:custGeom>
              <a:rect b="b" l="l" r="r" t="t"/>
              <a:pathLst>
                <a:path extrusionOk="0" h="149381" w="146051">
                  <a:moveTo>
                    <a:pt x="0" y="47860"/>
                  </a:moveTo>
                  <a:lnTo>
                    <a:pt x="0" y="47860"/>
                  </a:lnTo>
                  <a:lnTo>
                    <a:pt x="6481" y="47155"/>
                  </a:lnTo>
                  <a:lnTo>
                    <a:pt x="29235" y="40688"/>
                  </a:lnTo>
                  <a:lnTo>
                    <a:pt x="57251" y="22722"/>
                  </a:lnTo>
                  <a:lnTo>
                    <a:pt x="87413" y="5298"/>
                  </a:lnTo>
                  <a:lnTo>
                    <a:pt x="92473" y="3543"/>
                  </a:lnTo>
                  <a:lnTo>
                    <a:pt x="97073" y="412"/>
                  </a:lnTo>
                  <a:lnTo>
                    <a:pt x="99287" y="0"/>
                  </a:lnTo>
                  <a:lnTo>
                    <a:pt x="101469" y="431"/>
                  </a:lnTo>
                  <a:lnTo>
                    <a:pt x="105775" y="2086"/>
                  </a:lnTo>
                  <a:lnTo>
                    <a:pt x="110041" y="2822"/>
                  </a:lnTo>
                  <a:lnTo>
                    <a:pt x="111461" y="3723"/>
                  </a:lnTo>
                  <a:lnTo>
                    <a:pt x="112407" y="5030"/>
                  </a:lnTo>
                  <a:lnTo>
                    <a:pt x="113458" y="8364"/>
                  </a:lnTo>
                  <a:lnTo>
                    <a:pt x="116132" y="24384"/>
                  </a:lnTo>
                  <a:lnTo>
                    <a:pt x="125543" y="52051"/>
                  </a:lnTo>
                  <a:lnTo>
                    <a:pt x="132183" y="82166"/>
                  </a:lnTo>
                  <a:lnTo>
                    <a:pt x="139043" y="112673"/>
                  </a:lnTo>
                  <a:lnTo>
                    <a:pt x="139674" y="132413"/>
                  </a:lnTo>
                  <a:lnTo>
                    <a:pt x="140388" y="133862"/>
                  </a:lnTo>
                  <a:lnTo>
                    <a:pt x="141570" y="134828"/>
                  </a:lnTo>
                  <a:lnTo>
                    <a:pt x="143063" y="135472"/>
                  </a:lnTo>
                  <a:lnTo>
                    <a:pt x="144059" y="136607"/>
                  </a:lnTo>
                  <a:lnTo>
                    <a:pt x="145972" y="142815"/>
                  </a:lnTo>
                  <a:lnTo>
                    <a:pt x="146049" y="149380"/>
                  </a:lnTo>
                  <a:lnTo>
                    <a:pt x="146050" y="13676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4" name="Google Shape;1334;g314a3168635_0_508"/>
            <p:cNvSpPr/>
            <p:nvPr/>
          </p:nvSpPr>
          <p:spPr>
            <a:xfrm>
              <a:off x="6483350" y="4044950"/>
              <a:ext cx="95156" cy="50801"/>
            </a:xfrm>
            <a:custGeom>
              <a:rect b="b" l="l" r="r" t="t"/>
              <a:pathLst>
                <a:path extrusionOk="0" h="50801" w="95156">
                  <a:moveTo>
                    <a:pt x="0" y="50800"/>
                  </a:moveTo>
                  <a:lnTo>
                    <a:pt x="0" y="50800"/>
                  </a:lnTo>
                  <a:lnTo>
                    <a:pt x="0" y="44058"/>
                  </a:lnTo>
                  <a:lnTo>
                    <a:pt x="705" y="42072"/>
                  </a:lnTo>
                  <a:lnTo>
                    <a:pt x="1882" y="40748"/>
                  </a:lnTo>
                  <a:lnTo>
                    <a:pt x="30659" y="23219"/>
                  </a:lnTo>
                  <a:lnTo>
                    <a:pt x="62292" y="4232"/>
                  </a:lnTo>
                  <a:lnTo>
                    <a:pt x="70982" y="1254"/>
                  </a:lnTo>
                  <a:lnTo>
                    <a:pt x="95155" y="1"/>
                  </a:lnTo>
                  <a:lnTo>
                    <a:pt x="91851" y="0"/>
                  </a:lnTo>
                  <a:lnTo>
                    <a:pt x="88330" y="1881"/>
                  </a:lnTo>
                  <a:lnTo>
                    <a:pt x="86403" y="3371"/>
                  </a:lnTo>
                  <a:lnTo>
                    <a:pt x="80500" y="5026"/>
                  </a:lnTo>
                  <a:lnTo>
                    <a:pt x="54893" y="9644"/>
                  </a:lnTo>
                  <a:lnTo>
                    <a:pt x="25085" y="25446"/>
                  </a:lnTo>
                  <a:lnTo>
                    <a:pt x="14489" y="29882"/>
                  </a:lnTo>
                  <a:lnTo>
                    <a:pt x="90" y="31747"/>
                  </a:lnTo>
                  <a:lnTo>
                    <a:pt x="3398" y="31749"/>
                  </a:lnTo>
                  <a:lnTo>
                    <a:pt x="6919" y="29868"/>
                  </a:lnTo>
                  <a:lnTo>
                    <a:pt x="18300" y="22911"/>
                  </a:lnTo>
                  <a:lnTo>
                    <a:pt x="26667" y="20194"/>
                  </a:lnTo>
                  <a:lnTo>
                    <a:pt x="35816" y="18571"/>
                  </a:lnTo>
                  <a:lnTo>
                    <a:pt x="44417" y="14069"/>
                  </a:lnTo>
                  <a:lnTo>
                    <a:pt x="46544" y="13612"/>
                  </a:lnTo>
                  <a:lnTo>
                    <a:pt x="59265" y="7313"/>
                  </a:lnTo>
                  <a:lnTo>
                    <a:pt x="79800" y="6350"/>
                  </a:lnTo>
                  <a:lnTo>
                    <a:pt x="76382" y="6350"/>
                  </a:lnTo>
                  <a:lnTo>
                    <a:pt x="76253" y="9721"/>
                  </a:lnTo>
                  <a:lnTo>
                    <a:pt x="75530" y="10714"/>
                  </a:lnTo>
                  <a:lnTo>
                    <a:pt x="6985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5" name="Google Shape;1335;g314a3168635_0_508"/>
            <p:cNvSpPr/>
            <p:nvPr/>
          </p:nvSpPr>
          <p:spPr>
            <a:xfrm>
              <a:off x="6508750" y="3930919"/>
              <a:ext cx="63501" cy="145782"/>
            </a:xfrm>
            <a:custGeom>
              <a:rect b="b" l="l" r="r" t="t"/>
              <a:pathLst>
                <a:path extrusionOk="0" h="145782" w="63501">
                  <a:moveTo>
                    <a:pt x="0" y="145781"/>
                  </a:moveTo>
                  <a:lnTo>
                    <a:pt x="0" y="145781"/>
                  </a:lnTo>
                  <a:lnTo>
                    <a:pt x="0" y="142410"/>
                  </a:lnTo>
                  <a:lnTo>
                    <a:pt x="705" y="141417"/>
                  </a:lnTo>
                  <a:lnTo>
                    <a:pt x="1882" y="140755"/>
                  </a:lnTo>
                  <a:lnTo>
                    <a:pt x="3371" y="140314"/>
                  </a:lnTo>
                  <a:lnTo>
                    <a:pt x="12864" y="132640"/>
                  </a:lnTo>
                  <a:lnTo>
                    <a:pt x="17007" y="129357"/>
                  </a:lnTo>
                  <a:lnTo>
                    <a:pt x="23306" y="127509"/>
                  </a:lnTo>
                  <a:lnTo>
                    <a:pt x="27526" y="127076"/>
                  </a:lnTo>
                  <a:lnTo>
                    <a:pt x="31754" y="125003"/>
                  </a:lnTo>
                  <a:lnTo>
                    <a:pt x="35985" y="122435"/>
                  </a:lnTo>
                  <a:lnTo>
                    <a:pt x="44451" y="120787"/>
                  </a:lnTo>
                  <a:lnTo>
                    <a:pt x="52917" y="120461"/>
                  </a:lnTo>
                  <a:lnTo>
                    <a:pt x="57150" y="118535"/>
                  </a:lnTo>
                  <a:lnTo>
                    <a:pt x="63467" y="114054"/>
                  </a:lnTo>
                  <a:lnTo>
                    <a:pt x="63500" y="98244"/>
                  </a:lnTo>
                  <a:lnTo>
                    <a:pt x="61618" y="94550"/>
                  </a:lnTo>
                  <a:lnTo>
                    <a:pt x="58032" y="89800"/>
                  </a:lnTo>
                  <a:lnTo>
                    <a:pt x="56618" y="83792"/>
                  </a:lnTo>
                  <a:lnTo>
                    <a:pt x="52838" y="77868"/>
                  </a:lnTo>
                  <a:lnTo>
                    <a:pt x="51202" y="69545"/>
                  </a:lnTo>
                  <a:lnTo>
                    <a:pt x="50802" y="41259"/>
                  </a:lnTo>
                  <a:lnTo>
                    <a:pt x="50095" y="40116"/>
                  </a:lnTo>
                  <a:lnTo>
                    <a:pt x="48919" y="39355"/>
                  </a:lnTo>
                  <a:lnTo>
                    <a:pt x="47430" y="38846"/>
                  </a:lnTo>
                  <a:lnTo>
                    <a:pt x="46437" y="37803"/>
                  </a:lnTo>
                  <a:lnTo>
                    <a:pt x="45333" y="34761"/>
                  </a:lnTo>
                  <a:lnTo>
                    <a:pt x="44473" y="16018"/>
                  </a:lnTo>
                  <a:lnTo>
                    <a:pt x="43760" y="14823"/>
                  </a:lnTo>
                  <a:lnTo>
                    <a:pt x="42579" y="14025"/>
                  </a:lnTo>
                  <a:lnTo>
                    <a:pt x="41086" y="13494"/>
                  </a:lnTo>
                  <a:lnTo>
                    <a:pt x="40091" y="12434"/>
                  </a:lnTo>
                  <a:lnTo>
                    <a:pt x="38178" y="6371"/>
                  </a:lnTo>
                  <a:lnTo>
                    <a:pt x="38102" y="0"/>
                  </a:lnTo>
                  <a:lnTo>
                    <a:pt x="41472" y="3182"/>
                  </a:lnTo>
                  <a:lnTo>
                    <a:pt x="43126" y="6674"/>
                  </a:lnTo>
                  <a:lnTo>
                    <a:pt x="53265" y="36097"/>
                  </a:lnTo>
                  <a:lnTo>
                    <a:pt x="61286" y="65370"/>
                  </a:lnTo>
                  <a:lnTo>
                    <a:pt x="63474" y="96987"/>
                  </a:lnTo>
                  <a:lnTo>
                    <a:pt x="63500" y="101297"/>
                  </a:lnTo>
                  <a:lnTo>
                    <a:pt x="60129" y="97950"/>
                  </a:lnTo>
                  <a:lnTo>
                    <a:pt x="58474" y="92538"/>
                  </a:lnTo>
                  <a:lnTo>
                    <a:pt x="55660" y="81557"/>
                  </a:lnTo>
                  <a:lnTo>
                    <a:pt x="45900" y="52001"/>
                  </a:lnTo>
                  <a:lnTo>
                    <a:pt x="44476" y="34857"/>
                  </a:lnTo>
                  <a:lnTo>
                    <a:pt x="45172" y="34437"/>
                  </a:lnTo>
                  <a:lnTo>
                    <a:pt x="46343" y="34863"/>
                  </a:lnTo>
                  <a:lnTo>
                    <a:pt x="47829" y="35852"/>
                  </a:lnTo>
                  <a:lnTo>
                    <a:pt x="48820" y="37217"/>
                  </a:lnTo>
                  <a:lnTo>
                    <a:pt x="52291" y="44478"/>
                  </a:lnTo>
                  <a:lnTo>
                    <a:pt x="59561" y="56077"/>
                  </a:lnTo>
                  <a:lnTo>
                    <a:pt x="63500" y="6958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6" name="Google Shape;1336;g314a3168635_0_508"/>
          <p:cNvSpPr/>
          <p:nvPr/>
        </p:nvSpPr>
        <p:spPr>
          <a:xfrm>
            <a:off x="2630862" y="5448300"/>
            <a:ext cx="403556" cy="469898"/>
          </a:xfrm>
          <a:custGeom>
            <a:rect b="b" l="l" r="r" t="t"/>
            <a:pathLst>
              <a:path extrusionOk="0" h="469898" w="403556">
                <a:moveTo>
                  <a:pt x="0" y="425657"/>
                </a:moveTo>
                <a:lnTo>
                  <a:pt x="0" y="425657"/>
                </a:lnTo>
                <a:lnTo>
                  <a:pt x="20063" y="426155"/>
                </a:lnTo>
                <a:lnTo>
                  <a:pt x="48888" y="436434"/>
                </a:lnTo>
                <a:lnTo>
                  <a:pt x="61553" y="439522"/>
                </a:lnTo>
                <a:lnTo>
                  <a:pt x="87776" y="448208"/>
                </a:lnTo>
                <a:lnTo>
                  <a:pt x="118798" y="453873"/>
                </a:lnTo>
                <a:lnTo>
                  <a:pt x="148571" y="461787"/>
                </a:lnTo>
                <a:lnTo>
                  <a:pt x="162585" y="464910"/>
                </a:lnTo>
                <a:lnTo>
                  <a:pt x="172064" y="467682"/>
                </a:lnTo>
                <a:lnTo>
                  <a:pt x="197279" y="469461"/>
                </a:lnTo>
                <a:lnTo>
                  <a:pt x="225856" y="469814"/>
                </a:lnTo>
                <a:lnTo>
                  <a:pt x="252589" y="469883"/>
                </a:lnTo>
                <a:lnTo>
                  <a:pt x="282434" y="469897"/>
                </a:lnTo>
                <a:lnTo>
                  <a:pt x="302436" y="468018"/>
                </a:lnTo>
                <a:lnTo>
                  <a:pt x="330863" y="460440"/>
                </a:lnTo>
                <a:lnTo>
                  <a:pt x="361305" y="450922"/>
                </a:lnTo>
                <a:lnTo>
                  <a:pt x="369707" y="446010"/>
                </a:lnTo>
                <a:lnTo>
                  <a:pt x="387471" y="429659"/>
                </a:lnTo>
                <a:lnTo>
                  <a:pt x="389841" y="425440"/>
                </a:lnTo>
                <a:lnTo>
                  <a:pt x="391601" y="421212"/>
                </a:lnTo>
                <a:lnTo>
                  <a:pt x="397094" y="414003"/>
                </a:lnTo>
                <a:lnTo>
                  <a:pt x="397793" y="409751"/>
                </a:lnTo>
                <a:lnTo>
                  <a:pt x="398086" y="391315"/>
                </a:lnTo>
                <a:lnTo>
                  <a:pt x="399969" y="387231"/>
                </a:lnTo>
                <a:lnTo>
                  <a:pt x="401458" y="385154"/>
                </a:lnTo>
                <a:lnTo>
                  <a:pt x="403555" y="375489"/>
                </a:lnTo>
                <a:lnTo>
                  <a:pt x="402164" y="369613"/>
                </a:lnTo>
                <a:lnTo>
                  <a:pt x="399900" y="363945"/>
                </a:lnTo>
                <a:lnTo>
                  <a:pt x="398159" y="332229"/>
                </a:lnTo>
                <a:lnTo>
                  <a:pt x="396216" y="309257"/>
                </a:lnTo>
                <a:lnTo>
                  <a:pt x="392328" y="282809"/>
                </a:lnTo>
                <a:lnTo>
                  <a:pt x="389973" y="254882"/>
                </a:lnTo>
                <a:lnTo>
                  <a:pt x="386294" y="232145"/>
                </a:lnTo>
                <a:lnTo>
                  <a:pt x="390533" y="204713"/>
                </a:lnTo>
                <a:lnTo>
                  <a:pt x="390497" y="194700"/>
                </a:lnTo>
                <a:lnTo>
                  <a:pt x="386200" y="168188"/>
                </a:lnTo>
                <a:lnTo>
                  <a:pt x="379992" y="139806"/>
                </a:lnTo>
                <a:lnTo>
                  <a:pt x="370283" y="110773"/>
                </a:lnTo>
                <a:lnTo>
                  <a:pt x="365864" y="79077"/>
                </a:lnTo>
                <a:lnTo>
                  <a:pt x="355527" y="55620"/>
                </a:lnTo>
                <a:lnTo>
                  <a:pt x="332209" y="29381"/>
                </a:lnTo>
                <a:lnTo>
                  <a:pt x="328122" y="27169"/>
                </a:lnTo>
                <a:lnTo>
                  <a:pt x="323953" y="25481"/>
                </a:lnTo>
                <a:lnTo>
                  <a:pt x="319748" y="22378"/>
                </a:lnTo>
                <a:lnTo>
                  <a:pt x="313646" y="20529"/>
                </a:lnTo>
                <a:lnTo>
                  <a:pt x="284946" y="14154"/>
                </a:lnTo>
                <a:lnTo>
                  <a:pt x="256970" y="9616"/>
                </a:lnTo>
                <a:lnTo>
                  <a:pt x="227708" y="7317"/>
                </a:lnTo>
                <a:lnTo>
                  <a:pt x="200718" y="5836"/>
                </a:lnTo>
                <a:lnTo>
                  <a:pt x="172790" y="907"/>
                </a:lnTo>
                <a:lnTo>
                  <a:pt x="144766" y="180"/>
                </a:lnTo>
                <a:lnTo>
                  <a:pt x="120379" y="53"/>
                </a:lnTo>
                <a:lnTo>
                  <a:pt x="92498" y="11"/>
                </a:lnTo>
                <a:lnTo>
                  <a:pt x="60911" y="0"/>
                </a:lnTo>
                <a:lnTo>
                  <a:pt x="49970" y="705"/>
                </a:lnTo>
                <a:lnTo>
                  <a:pt x="42756" y="3371"/>
                </a:lnTo>
                <a:lnTo>
                  <a:pt x="40388" y="4984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37" name="Google Shape;1337;g314a3168635_0_508"/>
          <p:cNvGrpSpPr/>
          <p:nvPr/>
        </p:nvGrpSpPr>
        <p:grpSpPr>
          <a:xfrm>
            <a:off x="2634428" y="5410200"/>
            <a:ext cx="7173" cy="493140"/>
            <a:chOff x="2634428" y="5410200"/>
            <a:chExt cx="7173" cy="493140"/>
          </a:xfrm>
        </p:grpSpPr>
        <p:sp>
          <p:nvSpPr>
            <p:cNvPr id="1338" name="Google Shape;1338;g314a3168635_0_508"/>
            <p:cNvSpPr/>
            <p:nvPr/>
          </p:nvSpPr>
          <p:spPr>
            <a:xfrm>
              <a:off x="2635250" y="5410200"/>
              <a:ext cx="1" cy="4290"/>
            </a:xfrm>
            <a:custGeom>
              <a:rect b="b" l="l" r="r" t="t"/>
              <a:pathLst>
                <a:path extrusionOk="0" h="4290" w="1">
                  <a:moveTo>
                    <a:pt x="0" y="0"/>
                  </a:moveTo>
                  <a:lnTo>
                    <a:pt x="0" y="0"/>
                  </a:lnTo>
                  <a:lnTo>
                    <a:pt x="0" y="428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g314a3168635_0_508"/>
            <p:cNvSpPr/>
            <p:nvPr/>
          </p:nvSpPr>
          <p:spPr>
            <a:xfrm>
              <a:off x="2634428" y="5899150"/>
              <a:ext cx="7173" cy="4190"/>
            </a:xfrm>
            <a:custGeom>
              <a:rect b="b" l="l" r="r" t="t"/>
              <a:pathLst>
                <a:path extrusionOk="0" h="4190" w="7173">
                  <a:moveTo>
                    <a:pt x="0" y="4189"/>
                  </a:moveTo>
                  <a:lnTo>
                    <a:pt x="0" y="4189"/>
                  </a:lnTo>
                  <a:lnTo>
                    <a:pt x="7172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0" name="Google Shape;1340;g314a3168635_0_508"/>
          <p:cNvSpPr/>
          <p:nvPr/>
        </p:nvSpPr>
        <p:spPr>
          <a:xfrm>
            <a:off x="2628900" y="5403850"/>
            <a:ext cx="30791" cy="495301"/>
          </a:xfrm>
          <a:custGeom>
            <a:rect b="b" l="l" r="r" t="t"/>
            <a:pathLst>
              <a:path extrusionOk="0" h="495301" w="30791">
                <a:moveTo>
                  <a:pt x="19050" y="0"/>
                </a:moveTo>
                <a:lnTo>
                  <a:pt x="19050" y="0"/>
                </a:lnTo>
                <a:lnTo>
                  <a:pt x="28509" y="9460"/>
                </a:lnTo>
                <a:lnTo>
                  <a:pt x="30310" y="13141"/>
                </a:lnTo>
                <a:lnTo>
                  <a:pt x="30790" y="15111"/>
                </a:lnTo>
                <a:lnTo>
                  <a:pt x="30404" y="17129"/>
                </a:lnTo>
                <a:lnTo>
                  <a:pt x="25932" y="25287"/>
                </a:lnTo>
                <a:lnTo>
                  <a:pt x="25470" y="30759"/>
                </a:lnTo>
                <a:lnTo>
                  <a:pt x="22050" y="34828"/>
                </a:lnTo>
                <a:lnTo>
                  <a:pt x="20383" y="40408"/>
                </a:lnTo>
                <a:lnTo>
                  <a:pt x="18520" y="54501"/>
                </a:lnTo>
                <a:lnTo>
                  <a:pt x="14059" y="63395"/>
                </a:lnTo>
                <a:lnTo>
                  <a:pt x="12173" y="74070"/>
                </a:lnTo>
                <a:lnTo>
                  <a:pt x="7709" y="82548"/>
                </a:lnTo>
                <a:lnTo>
                  <a:pt x="6355" y="112889"/>
                </a:lnTo>
                <a:lnTo>
                  <a:pt x="6350" y="143882"/>
                </a:lnTo>
                <a:lnTo>
                  <a:pt x="6350" y="154510"/>
                </a:lnTo>
                <a:lnTo>
                  <a:pt x="116" y="178076"/>
                </a:lnTo>
                <a:lnTo>
                  <a:pt x="0" y="205318"/>
                </a:lnTo>
                <a:lnTo>
                  <a:pt x="1881" y="209551"/>
                </a:lnTo>
                <a:lnTo>
                  <a:pt x="4364" y="213783"/>
                </a:lnTo>
                <a:lnTo>
                  <a:pt x="5958" y="222250"/>
                </a:lnTo>
                <a:lnTo>
                  <a:pt x="6272" y="230717"/>
                </a:lnTo>
                <a:lnTo>
                  <a:pt x="8197" y="234950"/>
                </a:lnTo>
                <a:lnTo>
                  <a:pt x="10699" y="239183"/>
                </a:lnTo>
                <a:lnTo>
                  <a:pt x="12305" y="247650"/>
                </a:lnTo>
                <a:lnTo>
                  <a:pt x="12698" y="275788"/>
                </a:lnTo>
                <a:lnTo>
                  <a:pt x="6524" y="296759"/>
                </a:lnTo>
                <a:lnTo>
                  <a:pt x="6352" y="319621"/>
                </a:lnTo>
                <a:lnTo>
                  <a:pt x="4469" y="323852"/>
                </a:lnTo>
                <a:lnTo>
                  <a:pt x="883" y="328946"/>
                </a:lnTo>
                <a:lnTo>
                  <a:pt x="175" y="335022"/>
                </a:lnTo>
                <a:lnTo>
                  <a:pt x="7" y="351390"/>
                </a:lnTo>
                <a:lnTo>
                  <a:pt x="1884" y="355611"/>
                </a:lnTo>
                <a:lnTo>
                  <a:pt x="6089" y="361579"/>
                </a:lnTo>
                <a:lnTo>
                  <a:pt x="6350" y="392187"/>
                </a:lnTo>
                <a:lnTo>
                  <a:pt x="6350" y="420985"/>
                </a:lnTo>
                <a:lnTo>
                  <a:pt x="6350" y="449910"/>
                </a:lnTo>
                <a:lnTo>
                  <a:pt x="6350" y="480775"/>
                </a:lnTo>
                <a:lnTo>
                  <a:pt x="6350" y="4953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1345" name="Google Shape;1345;g314a3168635_0_5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550" y="0"/>
            <a:ext cx="561343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6" name="Google Shape;1346;g314a3168635_0_59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47" name="Google Shape;1347;g314a3168635_0_5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8" name="Google Shape;1348;g314a3168635_0_598"/>
          <p:cNvSpPr/>
          <p:nvPr/>
        </p:nvSpPr>
        <p:spPr>
          <a:xfrm>
            <a:off x="1758960" y="115184"/>
            <a:ext cx="850858" cy="462580"/>
          </a:xfrm>
          <a:custGeom>
            <a:rect b="b" l="l" r="r" t="t"/>
            <a:pathLst>
              <a:path extrusionOk="0" h="462580" w="850858">
                <a:moveTo>
                  <a:pt x="139690" y="443616"/>
                </a:moveTo>
                <a:lnTo>
                  <a:pt x="139690" y="443616"/>
                </a:lnTo>
                <a:lnTo>
                  <a:pt x="143061" y="443616"/>
                </a:lnTo>
                <a:lnTo>
                  <a:pt x="144054" y="442910"/>
                </a:lnTo>
                <a:lnTo>
                  <a:pt x="144716" y="441735"/>
                </a:lnTo>
                <a:lnTo>
                  <a:pt x="145157" y="440245"/>
                </a:lnTo>
                <a:lnTo>
                  <a:pt x="146157" y="439252"/>
                </a:lnTo>
                <a:lnTo>
                  <a:pt x="149150" y="438149"/>
                </a:lnTo>
                <a:lnTo>
                  <a:pt x="173820" y="437268"/>
                </a:lnTo>
                <a:lnTo>
                  <a:pt x="198702" y="443355"/>
                </a:lnTo>
                <a:lnTo>
                  <a:pt x="229677" y="437648"/>
                </a:lnTo>
                <a:lnTo>
                  <a:pt x="258287" y="437288"/>
                </a:lnTo>
                <a:lnTo>
                  <a:pt x="287066" y="437267"/>
                </a:lnTo>
                <a:lnTo>
                  <a:pt x="317547" y="437266"/>
                </a:lnTo>
                <a:lnTo>
                  <a:pt x="348824" y="437266"/>
                </a:lnTo>
                <a:lnTo>
                  <a:pt x="378386" y="437266"/>
                </a:lnTo>
                <a:lnTo>
                  <a:pt x="406485" y="437266"/>
                </a:lnTo>
                <a:lnTo>
                  <a:pt x="433680" y="437266"/>
                </a:lnTo>
                <a:lnTo>
                  <a:pt x="460131" y="437266"/>
                </a:lnTo>
                <a:lnTo>
                  <a:pt x="491331" y="437266"/>
                </a:lnTo>
                <a:lnTo>
                  <a:pt x="520508" y="437266"/>
                </a:lnTo>
                <a:lnTo>
                  <a:pt x="551584" y="437266"/>
                </a:lnTo>
                <a:lnTo>
                  <a:pt x="582791" y="437266"/>
                </a:lnTo>
                <a:lnTo>
                  <a:pt x="613741" y="437266"/>
                </a:lnTo>
                <a:lnTo>
                  <a:pt x="644157" y="437266"/>
                </a:lnTo>
                <a:lnTo>
                  <a:pt x="674618" y="437266"/>
                </a:lnTo>
                <a:lnTo>
                  <a:pt x="704919" y="437266"/>
                </a:lnTo>
                <a:lnTo>
                  <a:pt x="734002" y="437266"/>
                </a:lnTo>
                <a:lnTo>
                  <a:pt x="737321" y="439147"/>
                </a:lnTo>
                <a:lnTo>
                  <a:pt x="741148" y="441630"/>
                </a:lnTo>
                <a:lnTo>
                  <a:pt x="745201" y="442733"/>
                </a:lnTo>
                <a:lnTo>
                  <a:pt x="746564" y="442322"/>
                </a:lnTo>
                <a:lnTo>
                  <a:pt x="747472" y="441342"/>
                </a:lnTo>
                <a:lnTo>
                  <a:pt x="748078" y="439983"/>
                </a:lnTo>
                <a:lnTo>
                  <a:pt x="749188" y="439078"/>
                </a:lnTo>
                <a:lnTo>
                  <a:pt x="754651" y="437505"/>
                </a:lnTo>
                <a:lnTo>
                  <a:pt x="755200" y="435491"/>
                </a:lnTo>
                <a:lnTo>
                  <a:pt x="755347" y="433966"/>
                </a:lnTo>
                <a:lnTo>
                  <a:pt x="757391" y="430390"/>
                </a:lnTo>
                <a:lnTo>
                  <a:pt x="759946" y="426449"/>
                </a:lnTo>
                <a:lnTo>
                  <a:pt x="766880" y="409598"/>
                </a:lnTo>
                <a:lnTo>
                  <a:pt x="782639" y="385672"/>
                </a:lnTo>
                <a:lnTo>
                  <a:pt x="791337" y="354701"/>
                </a:lnTo>
                <a:lnTo>
                  <a:pt x="797893" y="326678"/>
                </a:lnTo>
                <a:lnTo>
                  <a:pt x="800603" y="296760"/>
                </a:lnTo>
                <a:lnTo>
                  <a:pt x="811638" y="265598"/>
                </a:lnTo>
                <a:lnTo>
                  <a:pt x="814160" y="260310"/>
                </a:lnTo>
                <a:lnTo>
                  <a:pt x="838201" y="229047"/>
                </a:lnTo>
                <a:lnTo>
                  <a:pt x="848069" y="217308"/>
                </a:lnTo>
                <a:lnTo>
                  <a:pt x="850054" y="210835"/>
                </a:lnTo>
                <a:lnTo>
                  <a:pt x="850857" y="190480"/>
                </a:lnTo>
                <a:lnTo>
                  <a:pt x="848994" y="184591"/>
                </a:lnTo>
                <a:lnTo>
                  <a:pt x="846520" y="179621"/>
                </a:lnTo>
                <a:lnTo>
                  <a:pt x="841430" y="165156"/>
                </a:lnTo>
                <a:lnTo>
                  <a:pt x="831709" y="151919"/>
                </a:lnTo>
                <a:lnTo>
                  <a:pt x="826843" y="147462"/>
                </a:lnTo>
                <a:lnTo>
                  <a:pt x="797310" y="128237"/>
                </a:lnTo>
                <a:lnTo>
                  <a:pt x="766326" y="110417"/>
                </a:lnTo>
                <a:lnTo>
                  <a:pt x="762036" y="108555"/>
                </a:lnTo>
                <a:lnTo>
                  <a:pt x="751413" y="106557"/>
                </a:lnTo>
                <a:lnTo>
                  <a:pt x="744195" y="101624"/>
                </a:lnTo>
                <a:lnTo>
                  <a:pt x="736598" y="100717"/>
                </a:lnTo>
                <a:lnTo>
                  <a:pt x="736590" y="91257"/>
                </a:lnTo>
                <a:lnTo>
                  <a:pt x="735885" y="90176"/>
                </a:lnTo>
                <a:lnTo>
                  <a:pt x="734709" y="89456"/>
                </a:lnTo>
                <a:lnTo>
                  <a:pt x="733219" y="88976"/>
                </a:lnTo>
                <a:lnTo>
                  <a:pt x="732226" y="87951"/>
                </a:lnTo>
                <a:lnTo>
                  <a:pt x="731123" y="84929"/>
                </a:lnTo>
                <a:lnTo>
                  <a:pt x="730241" y="54126"/>
                </a:lnTo>
                <a:lnTo>
                  <a:pt x="728359" y="49905"/>
                </a:lnTo>
                <a:lnTo>
                  <a:pt x="715129" y="34838"/>
                </a:lnTo>
                <a:lnTo>
                  <a:pt x="711059" y="32631"/>
                </a:lnTo>
                <a:lnTo>
                  <a:pt x="681153" y="24954"/>
                </a:lnTo>
                <a:lnTo>
                  <a:pt x="654579" y="20210"/>
                </a:lnTo>
                <a:lnTo>
                  <a:pt x="628746" y="18570"/>
                </a:lnTo>
                <a:lnTo>
                  <a:pt x="599890" y="18246"/>
                </a:lnTo>
                <a:lnTo>
                  <a:pt x="569988" y="18173"/>
                </a:lnTo>
                <a:lnTo>
                  <a:pt x="545253" y="18168"/>
                </a:lnTo>
                <a:lnTo>
                  <a:pt x="516134" y="18166"/>
                </a:lnTo>
                <a:lnTo>
                  <a:pt x="494181" y="16285"/>
                </a:lnTo>
                <a:lnTo>
                  <a:pt x="465080" y="12078"/>
                </a:lnTo>
                <a:lnTo>
                  <a:pt x="435625" y="9969"/>
                </a:lnTo>
                <a:lnTo>
                  <a:pt x="404909" y="6059"/>
                </a:lnTo>
                <a:lnTo>
                  <a:pt x="389018" y="4936"/>
                </a:lnTo>
                <a:lnTo>
                  <a:pt x="386342" y="3702"/>
                </a:lnTo>
                <a:lnTo>
                  <a:pt x="384558" y="2173"/>
                </a:lnTo>
                <a:lnTo>
                  <a:pt x="371935" y="22"/>
                </a:lnTo>
                <a:lnTo>
                  <a:pt x="348706" y="0"/>
                </a:lnTo>
                <a:lnTo>
                  <a:pt x="319115" y="5599"/>
                </a:lnTo>
                <a:lnTo>
                  <a:pt x="290739" y="10379"/>
                </a:lnTo>
                <a:lnTo>
                  <a:pt x="261328" y="11532"/>
                </a:lnTo>
                <a:lnTo>
                  <a:pt x="230771" y="12465"/>
                </a:lnTo>
                <a:lnTo>
                  <a:pt x="203621" y="16831"/>
                </a:lnTo>
                <a:lnTo>
                  <a:pt x="172908" y="22354"/>
                </a:lnTo>
                <a:lnTo>
                  <a:pt x="155007" y="25032"/>
                </a:lnTo>
                <a:lnTo>
                  <a:pt x="146894" y="28824"/>
                </a:lnTo>
                <a:lnTo>
                  <a:pt x="123287" y="33968"/>
                </a:lnTo>
                <a:lnTo>
                  <a:pt x="93154" y="47151"/>
                </a:lnTo>
                <a:lnTo>
                  <a:pt x="61610" y="56662"/>
                </a:lnTo>
                <a:lnTo>
                  <a:pt x="47646" y="62733"/>
                </a:lnTo>
                <a:lnTo>
                  <a:pt x="17240" y="83785"/>
                </a:lnTo>
                <a:lnTo>
                  <a:pt x="4251" y="105321"/>
                </a:lnTo>
                <a:lnTo>
                  <a:pt x="1253" y="114389"/>
                </a:lnTo>
                <a:lnTo>
                  <a:pt x="64" y="143922"/>
                </a:lnTo>
                <a:lnTo>
                  <a:pt x="0" y="173242"/>
                </a:lnTo>
                <a:lnTo>
                  <a:pt x="1873" y="202668"/>
                </a:lnTo>
                <a:lnTo>
                  <a:pt x="6079" y="232481"/>
                </a:lnTo>
                <a:lnTo>
                  <a:pt x="13213" y="253186"/>
                </a:lnTo>
                <a:lnTo>
                  <a:pt x="17314" y="263955"/>
                </a:lnTo>
                <a:lnTo>
                  <a:pt x="27777" y="294829"/>
                </a:lnTo>
                <a:lnTo>
                  <a:pt x="36577" y="318579"/>
                </a:lnTo>
                <a:lnTo>
                  <a:pt x="65374" y="350236"/>
                </a:lnTo>
                <a:lnTo>
                  <a:pt x="79130" y="364709"/>
                </a:lnTo>
                <a:lnTo>
                  <a:pt x="85629" y="375531"/>
                </a:lnTo>
                <a:lnTo>
                  <a:pt x="90969" y="382312"/>
                </a:lnTo>
                <a:lnTo>
                  <a:pt x="98048" y="394664"/>
                </a:lnTo>
                <a:lnTo>
                  <a:pt x="117975" y="410439"/>
                </a:lnTo>
                <a:lnTo>
                  <a:pt x="135435" y="438238"/>
                </a:lnTo>
                <a:lnTo>
                  <a:pt x="139681" y="441226"/>
                </a:lnTo>
                <a:lnTo>
                  <a:pt x="143919" y="443259"/>
                </a:lnTo>
                <a:lnTo>
                  <a:pt x="163562" y="460446"/>
                </a:lnTo>
                <a:lnTo>
                  <a:pt x="170263" y="462374"/>
                </a:lnTo>
                <a:lnTo>
                  <a:pt x="174462" y="462579"/>
                </a:lnTo>
                <a:lnTo>
                  <a:pt x="175572" y="461903"/>
                </a:lnTo>
                <a:lnTo>
                  <a:pt x="177790" y="456316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49" name="Google Shape;1349;g314a3168635_0_598"/>
          <p:cNvGrpSpPr/>
          <p:nvPr/>
        </p:nvGrpSpPr>
        <p:grpSpPr>
          <a:xfrm>
            <a:off x="8439150" y="2965450"/>
            <a:ext cx="760459" cy="462850"/>
            <a:chOff x="8439150" y="2965450"/>
            <a:chExt cx="760459" cy="462850"/>
          </a:xfrm>
        </p:grpSpPr>
        <p:sp>
          <p:nvSpPr>
            <p:cNvPr id="1350" name="Google Shape;1350;g314a3168635_0_598"/>
            <p:cNvSpPr/>
            <p:nvPr/>
          </p:nvSpPr>
          <p:spPr>
            <a:xfrm>
              <a:off x="9029700" y="3037861"/>
              <a:ext cx="169909" cy="390439"/>
            </a:xfrm>
            <a:custGeom>
              <a:rect b="b" l="l" r="r" t="t"/>
              <a:pathLst>
                <a:path extrusionOk="0" h="390439" w="169909">
                  <a:moveTo>
                    <a:pt x="95250" y="48239"/>
                  </a:moveTo>
                  <a:lnTo>
                    <a:pt x="95250" y="48239"/>
                  </a:lnTo>
                  <a:lnTo>
                    <a:pt x="109556" y="21724"/>
                  </a:lnTo>
                  <a:lnTo>
                    <a:pt x="113884" y="222"/>
                  </a:lnTo>
                  <a:lnTo>
                    <a:pt x="113316" y="0"/>
                  </a:lnTo>
                  <a:lnTo>
                    <a:pt x="110806" y="1635"/>
                  </a:lnTo>
                  <a:lnTo>
                    <a:pt x="88289" y="25359"/>
                  </a:lnTo>
                  <a:lnTo>
                    <a:pt x="81573" y="36659"/>
                  </a:lnTo>
                  <a:lnTo>
                    <a:pt x="73537" y="67436"/>
                  </a:lnTo>
                  <a:lnTo>
                    <a:pt x="70941" y="96496"/>
                  </a:lnTo>
                  <a:lnTo>
                    <a:pt x="73545" y="121804"/>
                  </a:lnTo>
                  <a:lnTo>
                    <a:pt x="77087" y="144955"/>
                  </a:lnTo>
                  <a:lnTo>
                    <a:pt x="82709" y="156840"/>
                  </a:lnTo>
                  <a:lnTo>
                    <a:pt x="86184" y="160856"/>
                  </a:lnTo>
                  <a:lnTo>
                    <a:pt x="93807" y="165319"/>
                  </a:lnTo>
                  <a:lnTo>
                    <a:pt x="101900" y="165421"/>
                  </a:lnTo>
                  <a:lnTo>
                    <a:pt x="106034" y="164460"/>
                  </a:lnTo>
                  <a:lnTo>
                    <a:pt x="109495" y="161703"/>
                  </a:lnTo>
                  <a:lnTo>
                    <a:pt x="117738" y="147710"/>
                  </a:lnTo>
                  <a:lnTo>
                    <a:pt x="124962" y="125900"/>
                  </a:lnTo>
                  <a:lnTo>
                    <a:pt x="126598" y="101052"/>
                  </a:lnTo>
                  <a:lnTo>
                    <a:pt x="121851" y="74037"/>
                  </a:lnTo>
                  <a:lnTo>
                    <a:pt x="115434" y="52054"/>
                  </a:lnTo>
                  <a:lnTo>
                    <a:pt x="115056" y="51488"/>
                  </a:lnTo>
                  <a:lnTo>
                    <a:pt x="114805" y="51816"/>
                  </a:lnTo>
                  <a:lnTo>
                    <a:pt x="114637" y="52740"/>
                  </a:lnTo>
                  <a:lnTo>
                    <a:pt x="120787" y="81213"/>
                  </a:lnTo>
                  <a:lnTo>
                    <a:pt x="129413" y="108529"/>
                  </a:lnTo>
                  <a:lnTo>
                    <a:pt x="135555" y="135482"/>
                  </a:lnTo>
                  <a:lnTo>
                    <a:pt x="141843" y="160167"/>
                  </a:lnTo>
                  <a:lnTo>
                    <a:pt x="150289" y="191129"/>
                  </a:lnTo>
                  <a:lnTo>
                    <a:pt x="158751" y="221704"/>
                  </a:lnTo>
                  <a:lnTo>
                    <a:pt x="162983" y="245279"/>
                  </a:lnTo>
                  <a:lnTo>
                    <a:pt x="168628" y="276974"/>
                  </a:lnTo>
                  <a:lnTo>
                    <a:pt x="169908" y="301103"/>
                  </a:lnTo>
                  <a:lnTo>
                    <a:pt x="164378" y="332301"/>
                  </a:lnTo>
                  <a:lnTo>
                    <a:pt x="156655" y="352539"/>
                  </a:lnTo>
                  <a:lnTo>
                    <a:pt x="149352" y="364105"/>
                  </a:lnTo>
                  <a:lnTo>
                    <a:pt x="125624" y="383154"/>
                  </a:lnTo>
                  <a:lnTo>
                    <a:pt x="100801" y="388773"/>
                  </a:lnTo>
                  <a:lnTo>
                    <a:pt x="81216" y="390438"/>
                  </a:lnTo>
                  <a:lnTo>
                    <a:pt x="56362" y="384189"/>
                  </a:lnTo>
                  <a:lnTo>
                    <a:pt x="27909" y="374505"/>
                  </a:lnTo>
                  <a:lnTo>
                    <a:pt x="16108" y="367239"/>
                  </a:lnTo>
                  <a:lnTo>
                    <a:pt x="0" y="35303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1" name="Google Shape;1351;g314a3168635_0_598"/>
            <p:cNvSpPr/>
            <p:nvPr/>
          </p:nvSpPr>
          <p:spPr>
            <a:xfrm>
              <a:off x="8439150" y="2965450"/>
              <a:ext cx="254001" cy="236441"/>
            </a:xfrm>
            <a:custGeom>
              <a:rect b="b" l="l" r="r" t="t"/>
              <a:pathLst>
                <a:path extrusionOk="0" h="236441" w="254001">
                  <a:moveTo>
                    <a:pt x="0" y="0"/>
                  </a:moveTo>
                  <a:lnTo>
                    <a:pt x="0" y="0"/>
                  </a:lnTo>
                  <a:lnTo>
                    <a:pt x="1882" y="26341"/>
                  </a:lnTo>
                  <a:lnTo>
                    <a:pt x="3372" y="47194"/>
                  </a:lnTo>
                  <a:lnTo>
                    <a:pt x="5070" y="68152"/>
                  </a:lnTo>
                  <a:lnTo>
                    <a:pt x="6907" y="89178"/>
                  </a:lnTo>
                  <a:lnTo>
                    <a:pt x="8837" y="110252"/>
                  </a:lnTo>
                  <a:lnTo>
                    <a:pt x="10984" y="139312"/>
                  </a:lnTo>
                  <a:lnTo>
                    <a:pt x="11937" y="160694"/>
                  </a:lnTo>
                  <a:lnTo>
                    <a:pt x="12474" y="190449"/>
                  </a:lnTo>
                  <a:lnTo>
                    <a:pt x="12656" y="216099"/>
                  </a:lnTo>
                  <a:lnTo>
                    <a:pt x="12696" y="236440"/>
                  </a:lnTo>
                  <a:lnTo>
                    <a:pt x="9328" y="212715"/>
                  </a:lnTo>
                  <a:lnTo>
                    <a:pt x="2575" y="182659"/>
                  </a:lnTo>
                  <a:lnTo>
                    <a:pt x="1145" y="161615"/>
                  </a:lnTo>
                  <a:lnTo>
                    <a:pt x="2391" y="138151"/>
                  </a:lnTo>
                  <a:lnTo>
                    <a:pt x="5176" y="106786"/>
                  </a:lnTo>
                  <a:lnTo>
                    <a:pt x="7239" y="90499"/>
                  </a:lnTo>
                  <a:lnTo>
                    <a:pt x="16335" y="65463"/>
                  </a:lnTo>
                  <a:lnTo>
                    <a:pt x="32050" y="35483"/>
                  </a:lnTo>
                  <a:lnTo>
                    <a:pt x="39645" y="26354"/>
                  </a:lnTo>
                  <a:lnTo>
                    <a:pt x="45372" y="22296"/>
                  </a:lnTo>
                  <a:lnTo>
                    <a:pt x="55934" y="20012"/>
                  </a:lnTo>
                  <a:lnTo>
                    <a:pt x="68000" y="19335"/>
                  </a:lnTo>
                  <a:lnTo>
                    <a:pt x="72144" y="22062"/>
                  </a:lnTo>
                  <a:lnTo>
                    <a:pt x="84013" y="38679"/>
                  </a:lnTo>
                  <a:lnTo>
                    <a:pt x="97002" y="69926"/>
                  </a:lnTo>
                  <a:lnTo>
                    <a:pt x="105761" y="95970"/>
                  </a:lnTo>
                  <a:lnTo>
                    <a:pt x="112162" y="120079"/>
                  </a:lnTo>
                  <a:lnTo>
                    <a:pt x="117821" y="147841"/>
                  </a:lnTo>
                  <a:lnTo>
                    <a:pt x="119812" y="171510"/>
                  </a:lnTo>
                  <a:lnTo>
                    <a:pt x="122365" y="202872"/>
                  </a:lnTo>
                  <a:lnTo>
                    <a:pt x="124940" y="209404"/>
                  </a:lnTo>
                  <a:lnTo>
                    <a:pt x="125626" y="210158"/>
                  </a:lnTo>
                  <a:lnTo>
                    <a:pt x="126085" y="209956"/>
                  </a:lnTo>
                  <a:lnTo>
                    <a:pt x="121854" y="183237"/>
                  </a:lnTo>
                  <a:lnTo>
                    <a:pt x="122889" y="155892"/>
                  </a:lnTo>
                  <a:lnTo>
                    <a:pt x="127164" y="125474"/>
                  </a:lnTo>
                  <a:lnTo>
                    <a:pt x="132397" y="98420"/>
                  </a:lnTo>
                  <a:lnTo>
                    <a:pt x="140132" y="71313"/>
                  </a:lnTo>
                  <a:lnTo>
                    <a:pt x="148252" y="53205"/>
                  </a:lnTo>
                  <a:lnTo>
                    <a:pt x="173905" y="28817"/>
                  </a:lnTo>
                  <a:lnTo>
                    <a:pt x="181713" y="28800"/>
                  </a:lnTo>
                  <a:lnTo>
                    <a:pt x="186759" y="29783"/>
                  </a:lnTo>
                  <a:lnTo>
                    <a:pt x="196128" y="36520"/>
                  </a:lnTo>
                  <a:lnTo>
                    <a:pt x="210270" y="51350"/>
                  </a:lnTo>
                  <a:lnTo>
                    <a:pt x="219858" y="79941"/>
                  </a:lnTo>
                  <a:lnTo>
                    <a:pt x="226664" y="109316"/>
                  </a:lnTo>
                  <a:lnTo>
                    <a:pt x="228026" y="137518"/>
                  </a:lnTo>
                  <a:lnTo>
                    <a:pt x="228345" y="159897"/>
                  </a:lnTo>
                  <a:lnTo>
                    <a:pt x="229229" y="190918"/>
                  </a:lnTo>
                  <a:lnTo>
                    <a:pt x="235493" y="219197"/>
                  </a:lnTo>
                  <a:lnTo>
                    <a:pt x="239425" y="227948"/>
                  </a:lnTo>
                  <a:lnTo>
                    <a:pt x="243523" y="231838"/>
                  </a:lnTo>
                  <a:lnTo>
                    <a:pt x="245604" y="232170"/>
                  </a:lnTo>
                  <a:lnTo>
                    <a:pt x="254000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2" name="Google Shape;1352;g314a3168635_0_598"/>
            <p:cNvSpPr/>
            <p:nvPr/>
          </p:nvSpPr>
          <p:spPr>
            <a:xfrm>
              <a:off x="8896350" y="2984500"/>
              <a:ext cx="152401" cy="229912"/>
            </a:xfrm>
            <a:custGeom>
              <a:rect b="b" l="l" r="r" t="t"/>
              <a:pathLst>
                <a:path extrusionOk="0" h="229912" w="152401">
                  <a:moveTo>
                    <a:pt x="0" y="0"/>
                  </a:moveTo>
                  <a:lnTo>
                    <a:pt x="0" y="0"/>
                  </a:lnTo>
                  <a:lnTo>
                    <a:pt x="705" y="30418"/>
                  </a:lnTo>
                  <a:lnTo>
                    <a:pt x="4365" y="62164"/>
                  </a:lnTo>
                  <a:lnTo>
                    <a:pt x="7839" y="90727"/>
                  </a:lnTo>
                  <a:lnTo>
                    <a:pt x="13141" y="116723"/>
                  </a:lnTo>
                  <a:lnTo>
                    <a:pt x="17130" y="137954"/>
                  </a:lnTo>
                  <a:lnTo>
                    <a:pt x="21254" y="163854"/>
                  </a:lnTo>
                  <a:lnTo>
                    <a:pt x="24171" y="192718"/>
                  </a:lnTo>
                  <a:lnTo>
                    <a:pt x="30265" y="224293"/>
                  </a:lnTo>
                  <a:lnTo>
                    <a:pt x="30759" y="227845"/>
                  </a:lnTo>
                  <a:lnTo>
                    <a:pt x="30383" y="229508"/>
                  </a:lnTo>
                  <a:lnTo>
                    <a:pt x="29428" y="229911"/>
                  </a:lnTo>
                  <a:lnTo>
                    <a:pt x="28086" y="229474"/>
                  </a:lnTo>
                  <a:lnTo>
                    <a:pt x="22824" y="215375"/>
                  </a:lnTo>
                  <a:lnTo>
                    <a:pt x="16797" y="186582"/>
                  </a:lnTo>
                  <a:lnTo>
                    <a:pt x="13915" y="157981"/>
                  </a:lnTo>
                  <a:lnTo>
                    <a:pt x="13240" y="136536"/>
                  </a:lnTo>
                  <a:lnTo>
                    <a:pt x="14350" y="113599"/>
                  </a:lnTo>
                  <a:lnTo>
                    <a:pt x="19549" y="91646"/>
                  </a:lnTo>
                  <a:lnTo>
                    <a:pt x="30410" y="62824"/>
                  </a:lnTo>
                  <a:lnTo>
                    <a:pt x="42563" y="43152"/>
                  </a:lnTo>
                  <a:lnTo>
                    <a:pt x="58473" y="28386"/>
                  </a:lnTo>
                  <a:lnTo>
                    <a:pt x="68557" y="23200"/>
                  </a:lnTo>
                  <a:lnTo>
                    <a:pt x="73221" y="21816"/>
                  </a:lnTo>
                  <a:lnTo>
                    <a:pt x="78448" y="23011"/>
                  </a:lnTo>
                  <a:lnTo>
                    <a:pt x="89899" y="29983"/>
                  </a:lnTo>
                  <a:lnTo>
                    <a:pt x="104875" y="52550"/>
                  </a:lnTo>
                  <a:lnTo>
                    <a:pt x="117508" y="83052"/>
                  </a:lnTo>
                  <a:lnTo>
                    <a:pt x="123874" y="110764"/>
                  </a:lnTo>
                  <a:lnTo>
                    <a:pt x="126780" y="136458"/>
                  </a:lnTo>
                  <a:lnTo>
                    <a:pt x="131843" y="166341"/>
                  </a:lnTo>
                  <a:lnTo>
                    <a:pt x="134785" y="190867"/>
                  </a:lnTo>
                  <a:lnTo>
                    <a:pt x="138927" y="205480"/>
                  </a:lnTo>
                  <a:lnTo>
                    <a:pt x="152400" y="222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3" name="Google Shape;1353;g314a3168635_0_598"/>
            <p:cNvSpPr/>
            <p:nvPr/>
          </p:nvSpPr>
          <p:spPr>
            <a:xfrm>
              <a:off x="8745355" y="3021021"/>
              <a:ext cx="67369" cy="162105"/>
            </a:xfrm>
            <a:custGeom>
              <a:rect b="b" l="l" r="r" t="t"/>
              <a:pathLst>
                <a:path extrusionOk="0" h="162105" w="67369">
                  <a:moveTo>
                    <a:pt x="17645" y="7929"/>
                  </a:moveTo>
                  <a:lnTo>
                    <a:pt x="17645" y="7929"/>
                  </a:lnTo>
                  <a:lnTo>
                    <a:pt x="3339" y="22235"/>
                  </a:lnTo>
                  <a:lnTo>
                    <a:pt x="0" y="42428"/>
                  </a:lnTo>
                  <a:lnTo>
                    <a:pt x="2382" y="70754"/>
                  </a:lnTo>
                  <a:lnTo>
                    <a:pt x="9508" y="101086"/>
                  </a:lnTo>
                  <a:lnTo>
                    <a:pt x="19806" y="132649"/>
                  </a:lnTo>
                  <a:lnTo>
                    <a:pt x="26124" y="149933"/>
                  </a:lnTo>
                  <a:lnTo>
                    <a:pt x="32232" y="157590"/>
                  </a:lnTo>
                  <a:lnTo>
                    <a:pt x="35837" y="160619"/>
                  </a:lnTo>
                  <a:lnTo>
                    <a:pt x="38945" y="161934"/>
                  </a:lnTo>
                  <a:lnTo>
                    <a:pt x="41722" y="162104"/>
                  </a:lnTo>
                  <a:lnTo>
                    <a:pt x="44280" y="161512"/>
                  </a:lnTo>
                  <a:lnTo>
                    <a:pt x="54622" y="153938"/>
                  </a:lnTo>
                  <a:lnTo>
                    <a:pt x="58773" y="148551"/>
                  </a:lnTo>
                  <a:lnTo>
                    <a:pt x="64810" y="125861"/>
                  </a:lnTo>
                  <a:lnTo>
                    <a:pt x="67368" y="100884"/>
                  </a:lnTo>
                  <a:lnTo>
                    <a:pt x="64755" y="72239"/>
                  </a:lnTo>
                  <a:lnTo>
                    <a:pt x="61209" y="44752"/>
                  </a:lnTo>
                  <a:lnTo>
                    <a:pt x="52112" y="23151"/>
                  </a:lnTo>
                  <a:lnTo>
                    <a:pt x="35632" y="1327"/>
                  </a:lnTo>
                  <a:lnTo>
                    <a:pt x="32460" y="0"/>
                  </a:lnTo>
                  <a:lnTo>
                    <a:pt x="25170" y="407"/>
                  </a:lnTo>
                  <a:lnTo>
                    <a:pt x="21957" y="2209"/>
                  </a:lnTo>
                  <a:lnTo>
                    <a:pt x="16504" y="7973"/>
                  </a:lnTo>
                  <a:lnTo>
                    <a:pt x="9466" y="22524"/>
                  </a:lnTo>
                  <a:lnTo>
                    <a:pt x="8836" y="32290"/>
                  </a:lnTo>
                  <a:lnTo>
                    <a:pt x="10908" y="39923"/>
                  </a:lnTo>
                  <a:lnTo>
                    <a:pt x="12448" y="41959"/>
                  </a:lnTo>
                  <a:lnTo>
                    <a:pt x="17645" y="4602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4" name="Google Shape;1354;g314a3168635_0_598"/>
          <p:cNvGrpSpPr/>
          <p:nvPr/>
        </p:nvGrpSpPr>
        <p:grpSpPr>
          <a:xfrm>
            <a:off x="9539727" y="2914650"/>
            <a:ext cx="525024" cy="315869"/>
            <a:chOff x="9539727" y="2914650"/>
            <a:chExt cx="525024" cy="315869"/>
          </a:xfrm>
        </p:grpSpPr>
        <p:sp>
          <p:nvSpPr>
            <p:cNvPr id="1355" name="Google Shape;1355;g314a3168635_0_598"/>
            <p:cNvSpPr/>
            <p:nvPr/>
          </p:nvSpPr>
          <p:spPr>
            <a:xfrm>
              <a:off x="9932053" y="3041650"/>
              <a:ext cx="132698" cy="120651"/>
            </a:xfrm>
            <a:custGeom>
              <a:rect b="b" l="l" r="r" t="t"/>
              <a:pathLst>
                <a:path extrusionOk="0" h="120651" w="132698">
                  <a:moveTo>
                    <a:pt x="37447" y="0"/>
                  </a:moveTo>
                  <a:lnTo>
                    <a:pt x="37447" y="0"/>
                  </a:lnTo>
                  <a:lnTo>
                    <a:pt x="19556" y="30756"/>
                  </a:lnTo>
                  <a:lnTo>
                    <a:pt x="2655" y="57062"/>
                  </a:lnTo>
                  <a:lnTo>
                    <a:pt x="0" y="70695"/>
                  </a:lnTo>
                  <a:lnTo>
                    <a:pt x="3399" y="77516"/>
                  </a:lnTo>
                  <a:lnTo>
                    <a:pt x="9616" y="84546"/>
                  </a:lnTo>
                  <a:lnTo>
                    <a:pt x="35959" y="100443"/>
                  </a:lnTo>
                  <a:lnTo>
                    <a:pt x="62553" y="110831"/>
                  </a:lnTo>
                  <a:lnTo>
                    <a:pt x="90071" y="115497"/>
                  </a:lnTo>
                  <a:lnTo>
                    <a:pt x="119103" y="119632"/>
                  </a:lnTo>
                  <a:lnTo>
                    <a:pt x="132697" y="120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6" name="Google Shape;1356;g314a3168635_0_598"/>
            <p:cNvSpPr/>
            <p:nvPr/>
          </p:nvSpPr>
          <p:spPr>
            <a:xfrm>
              <a:off x="9861550" y="2914650"/>
              <a:ext cx="69851" cy="315869"/>
            </a:xfrm>
            <a:custGeom>
              <a:rect b="b" l="l" r="r" t="t"/>
              <a:pathLst>
                <a:path extrusionOk="0" h="315869" w="69851">
                  <a:moveTo>
                    <a:pt x="0" y="0"/>
                  </a:moveTo>
                  <a:lnTo>
                    <a:pt x="0" y="0"/>
                  </a:lnTo>
                  <a:lnTo>
                    <a:pt x="0" y="6742"/>
                  </a:lnTo>
                  <a:lnTo>
                    <a:pt x="9432" y="31801"/>
                  </a:lnTo>
                  <a:lnTo>
                    <a:pt x="18824" y="62047"/>
                  </a:lnTo>
                  <a:lnTo>
                    <a:pt x="27474" y="91984"/>
                  </a:lnTo>
                  <a:lnTo>
                    <a:pt x="33855" y="116704"/>
                  </a:lnTo>
                  <a:lnTo>
                    <a:pt x="36841" y="145273"/>
                  </a:lnTo>
                  <a:lnTo>
                    <a:pt x="41098" y="169338"/>
                  </a:lnTo>
                  <a:lnTo>
                    <a:pt x="43457" y="196616"/>
                  </a:lnTo>
                  <a:lnTo>
                    <a:pt x="47528" y="223670"/>
                  </a:lnTo>
                  <a:lnTo>
                    <a:pt x="51228" y="244753"/>
                  </a:lnTo>
                  <a:lnTo>
                    <a:pt x="55222" y="266823"/>
                  </a:lnTo>
                  <a:lnTo>
                    <a:pt x="63538" y="298344"/>
                  </a:lnTo>
                  <a:lnTo>
                    <a:pt x="67980" y="309237"/>
                  </a:lnTo>
                  <a:lnTo>
                    <a:pt x="69481" y="315868"/>
                  </a:lnTo>
                  <a:lnTo>
                    <a:pt x="69850" y="285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g314a3168635_0_598"/>
            <p:cNvSpPr/>
            <p:nvPr/>
          </p:nvSpPr>
          <p:spPr>
            <a:xfrm>
              <a:off x="9728200" y="3101407"/>
              <a:ext cx="71883" cy="91259"/>
            </a:xfrm>
            <a:custGeom>
              <a:rect b="b" l="l" r="r" t="t"/>
              <a:pathLst>
                <a:path extrusionOk="0" h="91259" w="71883">
                  <a:moveTo>
                    <a:pt x="0" y="3743"/>
                  </a:moveTo>
                  <a:lnTo>
                    <a:pt x="0" y="3743"/>
                  </a:lnTo>
                  <a:lnTo>
                    <a:pt x="3371" y="30711"/>
                  </a:lnTo>
                  <a:lnTo>
                    <a:pt x="7172" y="61386"/>
                  </a:lnTo>
                  <a:lnTo>
                    <a:pt x="12830" y="76869"/>
                  </a:lnTo>
                  <a:lnTo>
                    <a:pt x="16315" y="82127"/>
                  </a:lnTo>
                  <a:lnTo>
                    <a:pt x="23948" y="87969"/>
                  </a:lnTo>
                  <a:lnTo>
                    <a:pt x="36180" y="91258"/>
                  </a:lnTo>
                  <a:lnTo>
                    <a:pt x="40348" y="90309"/>
                  </a:lnTo>
                  <a:lnTo>
                    <a:pt x="48741" y="85491"/>
                  </a:lnTo>
                  <a:lnTo>
                    <a:pt x="64922" y="66535"/>
                  </a:lnTo>
                  <a:lnTo>
                    <a:pt x="70717" y="57286"/>
                  </a:lnTo>
                  <a:lnTo>
                    <a:pt x="71882" y="46590"/>
                  </a:lnTo>
                  <a:lnTo>
                    <a:pt x="69342" y="34781"/>
                  </a:lnTo>
                  <a:lnTo>
                    <a:pt x="59978" y="16938"/>
                  </a:lnTo>
                  <a:lnTo>
                    <a:pt x="52292" y="7020"/>
                  </a:lnTo>
                  <a:lnTo>
                    <a:pt x="44172" y="1672"/>
                  </a:lnTo>
                  <a:lnTo>
                    <a:pt x="40031" y="246"/>
                  </a:lnTo>
                  <a:lnTo>
                    <a:pt x="36565" y="0"/>
                  </a:lnTo>
                  <a:lnTo>
                    <a:pt x="30833" y="1609"/>
                  </a:lnTo>
                  <a:lnTo>
                    <a:pt x="29021" y="3026"/>
                  </a:lnTo>
                  <a:lnTo>
                    <a:pt x="25400" y="1009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8" name="Google Shape;1358;g314a3168635_0_598"/>
            <p:cNvSpPr/>
            <p:nvPr/>
          </p:nvSpPr>
          <p:spPr>
            <a:xfrm>
              <a:off x="9585939" y="3028950"/>
              <a:ext cx="129562" cy="131740"/>
            </a:xfrm>
            <a:custGeom>
              <a:rect b="b" l="l" r="r" t="t"/>
              <a:pathLst>
                <a:path extrusionOk="0" h="131740" w="129562">
                  <a:moveTo>
                    <a:pt x="72411" y="0"/>
                  </a:moveTo>
                  <a:lnTo>
                    <a:pt x="72411" y="0"/>
                  </a:lnTo>
                  <a:lnTo>
                    <a:pt x="60202" y="0"/>
                  </a:lnTo>
                  <a:lnTo>
                    <a:pt x="45275" y="6742"/>
                  </a:lnTo>
                  <a:lnTo>
                    <a:pt x="21940" y="37664"/>
                  </a:lnTo>
                  <a:lnTo>
                    <a:pt x="10891" y="58902"/>
                  </a:lnTo>
                  <a:lnTo>
                    <a:pt x="3147" y="83069"/>
                  </a:lnTo>
                  <a:lnTo>
                    <a:pt x="0" y="97598"/>
                  </a:lnTo>
                  <a:lnTo>
                    <a:pt x="953" y="106406"/>
                  </a:lnTo>
                  <a:lnTo>
                    <a:pt x="7490" y="114555"/>
                  </a:lnTo>
                  <a:lnTo>
                    <a:pt x="25563" y="127913"/>
                  </a:lnTo>
                  <a:lnTo>
                    <a:pt x="41831" y="131739"/>
                  </a:lnTo>
                  <a:lnTo>
                    <a:pt x="71362" y="128668"/>
                  </a:lnTo>
                  <a:lnTo>
                    <a:pt x="102490" y="125448"/>
                  </a:lnTo>
                  <a:lnTo>
                    <a:pt x="118953" y="120190"/>
                  </a:lnTo>
                  <a:lnTo>
                    <a:pt x="129561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9" name="Google Shape;1359;g314a3168635_0_598"/>
            <p:cNvSpPr/>
            <p:nvPr/>
          </p:nvSpPr>
          <p:spPr>
            <a:xfrm>
              <a:off x="9539727" y="2917342"/>
              <a:ext cx="61474" cy="280343"/>
            </a:xfrm>
            <a:custGeom>
              <a:rect b="b" l="l" r="r" t="t"/>
              <a:pathLst>
                <a:path extrusionOk="0" h="280343" w="61474">
                  <a:moveTo>
                    <a:pt x="17023" y="3658"/>
                  </a:moveTo>
                  <a:lnTo>
                    <a:pt x="17023" y="3658"/>
                  </a:lnTo>
                  <a:lnTo>
                    <a:pt x="13650" y="287"/>
                  </a:lnTo>
                  <a:lnTo>
                    <a:pt x="11247" y="0"/>
                  </a:lnTo>
                  <a:lnTo>
                    <a:pt x="0" y="3037"/>
                  </a:lnTo>
                  <a:lnTo>
                    <a:pt x="29" y="3949"/>
                  </a:lnTo>
                  <a:lnTo>
                    <a:pt x="3618" y="9071"/>
                  </a:lnTo>
                  <a:lnTo>
                    <a:pt x="6112" y="23699"/>
                  </a:lnTo>
                  <a:lnTo>
                    <a:pt x="15142" y="53439"/>
                  </a:lnTo>
                  <a:lnTo>
                    <a:pt x="23420" y="81538"/>
                  </a:lnTo>
                  <a:lnTo>
                    <a:pt x="27854" y="105756"/>
                  </a:lnTo>
                  <a:lnTo>
                    <a:pt x="29169" y="132687"/>
                  </a:lnTo>
                  <a:lnTo>
                    <a:pt x="29559" y="161127"/>
                  </a:lnTo>
                  <a:lnTo>
                    <a:pt x="33062" y="192651"/>
                  </a:lnTo>
                  <a:lnTo>
                    <a:pt x="35478" y="223624"/>
                  </a:lnTo>
                  <a:lnTo>
                    <a:pt x="37837" y="248976"/>
                  </a:lnTo>
                  <a:lnTo>
                    <a:pt x="42021" y="269596"/>
                  </a:lnTo>
                  <a:lnTo>
                    <a:pt x="42156" y="271966"/>
                  </a:lnTo>
                  <a:lnTo>
                    <a:pt x="42950" y="273547"/>
                  </a:lnTo>
                  <a:lnTo>
                    <a:pt x="44186" y="274601"/>
                  </a:lnTo>
                  <a:lnTo>
                    <a:pt x="47867" y="276292"/>
                  </a:lnTo>
                  <a:lnTo>
                    <a:pt x="51876" y="276585"/>
                  </a:lnTo>
                  <a:lnTo>
                    <a:pt x="52958" y="277331"/>
                  </a:lnTo>
                  <a:lnTo>
                    <a:pt x="53680" y="278535"/>
                  </a:lnTo>
                  <a:lnTo>
                    <a:pt x="54159" y="280043"/>
                  </a:lnTo>
                  <a:lnTo>
                    <a:pt x="55187" y="280342"/>
                  </a:lnTo>
                  <a:lnTo>
                    <a:pt x="61473" y="27670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0" name="Google Shape;1360;g314a3168635_0_598"/>
          <p:cNvGrpSpPr/>
          <p:nvPr/>
        </p:nvGrpSpPr>
        <p:grpSpPr>
          <a:xfrm>
            <a:off x="10336386" y="2952750"/>
            <a:ext cx="642765" cy="454568"/>
            <a:chOff x="10336386" y="2952750"/>
            <a:chExt cx="642765" cy="454568"/>
          </a:xfrm>
        </p:grpSpPr>
        <p:sp>
          <p:nvSpPr>
            <p:cNvPr id="1361" name="Google Shape;1361;g314a3168635_0_598"/>
            <p:cNvSpPr/>
            <p:nvPr/>
          </p:nvSpPr>
          <p:spPr>
            <a:xfrm>
              <a:off x="10763435" y="2952750"/>
              <a:ext cx="215716" cy="338064"/>
            </a:xfrm>
            <a:custGeom>
              <a:rect b="b" l="l" r="r" t="t"/>
              <a:pathLst>
                <a:path extrusionOk="0" h="338064" w="215716">
                  <a:moveTo>
                    <a:pt x="18865" y="0"/>
                  </a:moveTo>
                  <a:lnTo>
                    <a:pt x="18865" y="0"/>
                  </a:lnTo>
                  <a:lnTo>
                    <a:pt x="12124" y="10113"/>
                  </a:lnTo>
                  <a:lnTo>
                    <a:pt x="4559" y="36628"/>
                  </a:lnTo>
                  <a:lnTo>
                    <a:pt x="2978" y="52641"/>
                  </a:lnTo>
                  <a:lnTo>
                    <a:pt x="1923" y="72489"/>
                  </a:lnTo>
                  <a:lnTo>
                    <a:pt x="1220" y="94892"/>
                  </a:lnTo>
                  <a:lnTo>
                    <a:pt x="752" y="112651"/>
                  </a:lnTo>
                  <a:lnTo>
                    <a:pt x="233" y="139908"/>
                  </a:lnTo>
                  <a:lnTo>
                    <a:pt x="0" y="167074"/>
                  </a:lnTo>
                  <a:lnTo>
                    <a:pt x="603" y="194199"/>
                  </a:lnTo>
                  <a:lnTo>
                    <a:pt x="3223" y="218015"/>
                  </a:lnTo>
                  <a:lnTo>
                    <a:pt x="6289" y="247545"/>
                  </a:lnTo>
                  <a:lnTo>
                    <a:pt x="12580" y="274896"/>
                  </a:lnTo>
                  <a:lnTo>
                    <a:pt x="13970" y="276397"/>
                  </a:lnTo>
                  <a:lnTo>
                    <a:pt x="17395" y="278065"/>
                  </a:lnTo>
                  <a:lnTo>
                    <a:pt x="21269" y="278807"/>
                  </a:lnTo>
                  <a:lnTo>
                    <a:pt x="25342" y="277255"/>
                  </a:lnTo>
                  <a:lnTo>
                    <a:pt x="27416" y="275853"/>
                  </a:lnTo>
                  <a:lnTo>
                    <a:pt x="30210" y="275624"/>
                  </a:lnTo>
                  <a:lnTo>
                    <a:pt x="61157" y="279274"/>
                  </a:lnTo>
                  <a:lnTo>
                    <a:pt x="80000" y="278657"/>
                  </a:lnTo>
                  <a:lnTo>
                    <a:pt x="106426" y="270557"/>
                  </a:lnTo>
                  <a:lnTo>
                    <a:pt x="136559" y="262393"/>
                  </a:lnTo>
                  <a:lnTo>
                    <a:pt x="152829" y="255389"/>
                  </a:lnTo>
                  <a:lnTo>
                    <a:pt x="182672" y="229723"/>
                  </a:lnTo>
                  <a:lnTo>
                    <a:pt x="208841" y="198693"/>
                  </a:lnTo>
                  <a:lnTo>
                    <a:pt x="211132" y="195962"/>
                  </a:lnTo>
                  <a:lnTo>
                    <a:pt x="213678" y="189164"/>
                  </a:lnTo>
                  <a:lnTo>
                    <a:pt x="215312" y="169932"/>
                  </a:lnTo>
                  <a:lnTo>
                    <a:pt x="214035" y="165499"/>
                  </a:lnTo>
                  <a:lnTo>
                    <a:pt x="208854" y="158692"/>
                  </a:lnTo>
                  <a:lnTo>
                    <a:pt x="191261" y="150893"/>
                  </a:lnTo>
                  <a:lnTo>
                    <a:pt x="174273" y="151965"/>
                  </a:lnTo>
                  <a:lnTo>
                    <a:pt x="157079" y="157146"/>
                  </a:lnTo>
                  <a:lnTo>
                    <a:pt x="134544" y="171969"/>
                  </a:lnTo>
                  <a:lnTo>
                    <a:pt x="104742" y="201922"/>
                  </a:lnTo>
                  <a:lnTo>
                    <a:pt x="89007" y="233514"/>
                  </a:lnTo>
                  <a:lnTo>
                    <a:pt x="85317" y="244190"/>
                  </a:lnTo>
                  <a:lnTo>
                    <a:pt x="83946" y="266772"/>
                  </a:lnTo>
                  <a:lnTo>
                    <a:pt x="87694" y="293376"/>
                  </a:lnTo>
                  <a:lnTo>
                    <a:pt x="97164" y="317961"/>
                  </a:lnTo>
                  <a:lnTo>
                    <a:pt x="100696" y="324157"/>
                  </a:lnTo>
                  <a:lnTo>
                    <a:pt x="110267" y="332924"/>
                  </a:lnTo>
                  <a:lnTo>
                    <a:pt x="115783" y="336249"/>
                  </a:lnTo>
                  <a:lnTo>
                    <a:pt x="129438" y="338063"/>
                  </a:lnTo>
                  <a:lnTo>
                    <a:pt x="156402" y="335338"/>
                  </a:lnTo>
                  <a:lnTo>
                    <a:pt x="169833" y="329897"/>
                  </a:lnTo>
                  <a:lnTo>
                    <a:pt x="200400" y="301237"/>
                  </a:lnTo>
                  <a:lnTo>
                    <a:pt x="207262" y="296161"/>
                  </a:lnTo>
                  <a:lnTo>
                    <a:pt x="215715" y="292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g314a3168635_0_598"/>
            <p:cNvSpPr/>
            <p:nvPr/>
          </p:nvSpPr>
          <p:spPr>
            <a:xfrm>
              <a:off x="10668000" y="3136900"/>
              <a:ext cx="38101" cy="270418"/>
            </a:xfrm>
            <a:custGeom>
              <a:rect b="b" l="l" r="r" t="t"/>
              <a:pathLst>
                <a:path extrusionOk="0" h="270418" w="38101">
                  <a:moveTo>
                    <a:pt x="38100" y="0"/>
                  </a:moveTo>
                  <a:lnTo>
                    <a:pt x="38100" y="0"/>
                  </a:lnTo>
                  <a:lnTo>
                    <a:pt x="33030" y="25348"/>
                  </a:lnTo>
                  <a:lnTo>
                    <a:pt x="27270" y="54861"/>
                  </a:lnTo>
                  <a:lnTo>
                    <a:pt x="23173" y="78005"/>
                  </a:lnTo>
                  <a:lnTo>
                    <a:pt x="16901" y="108093"/>
                  </a:lnTo>
                  <a:lnTo>
                    <a:pt x="10574" y="138253"/>
                  </a:lnTo>
                  <a:lnTo>
                    <a:pt x="4232" y="166161"/>
                  </a:lnTo>
                  <a:lnTo>
                    <a:pt x="1253" y="192304"/>
                  </a:lnTo>
                  <a:lnTo>
                    <a:pt x="371" y="217924"/>
                  </a:lnTo>
                  <a:lnTo>
                    <a:pt x="111" y="246760"/>
                  </a:lnTo>
                  <a:lnTo>
                    <a:pt x="9" y="270417"/>
                  </a:lnTo>
                  <a:lnTo>
                    <a:pt x="0" y="241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g314a3168635_0_598"/>
            <p:cNvSpPr/>
            <p:nvPr/>
          </p:nvSpPr>
          <p:spPr>
            <a:xfrm>
              <a:off x="10515600" y="2959100"/>
              <a:ext cx="158751" cy="266360"/>
            </a:xfrm>
            <a:custGeom>
              <a:rect b="b" l="l" r="r" t="t"/>
              <a:pathLst>
                <a:path extrusionOk="0" h="266360" w="158751">
                  <a:moveTo>
                    <a:pt x="0" y="0"/>
                  </a:moveTo>
                  <a:lnTo>
                    <a:pt x="0" y="0"/>
                  </a:lnTo>
                  <a:lnTo>
                    <a:pt x="3371" y="6742"/>
                  </a:lnTo>
                  <a:lnTo>
                    <a:pt x="5469" y="31161"/>
                  </a:lnTo>
                  <a:lnTo>
                    <a:pt x="6090" y="61836"/>
                  </a:lnTo>
                  <a:lnTo>
                    <a:pt x="6272" y="93267"/>
                  </a:lnTo>
                  <a:lnTo>
                    <a:pt x="6326" y="124923"/>
                  </a:lnTo>
                  <a:lnTo>
                    <a:pt x="9714" y="156645"/>
                  </a:lnTo>
                  <a:lnTo>
                    <a:pt x="11816" y="185016"/>
                  </a:lnTo>
                  <a:lnTo>
                    <a:pt x="12437" y="211296"/>
                  </a:lnTo>
                  <a:lnTo>
                    <a:pt x="17718" y="240391"/>
                  </a:lnTo>
                  <a:lnTo>
                    <a:pt x="23516" y="257964"/>
                  </a:lnTo>
                  <a:lnTo>
                    <a:pt x="27619" y="262817"/>
                  </a:lnTo>
                  <a:lnTo>
                    <a:pt x="31796" y="264975"/>
                  </a:lnTo>
                  <a:lnTo>
                    <a:pt x="40227" y="266359"/>
                  </a:lnTo>
                  <a:lnTo>
                    <a:pt x="46335" y="260904"/>
                  </a:lnTo>
                  <a:lnTo>
                    <a:pt x="49940" y="256486"/>
                  </a:lnTo>
                  <a:lnTo>
                    <a:pt x="53946" y="245932"/>
                  </a:lnTo>
                  <a:lnTo>
                    <a:pt x="59888" y="218540"/>
                  </a:lnTo>
                  <a:lnTo>
                    <a:pt x="65801" y="201003"/>
                  </a:lnTo>
                  <a:lnTo>
                    <a:pt x="69931" y="195168"/>
                  </a:lnTo>
                  <a:lnTo>
                    <a:pt x="72023" y="193612"/>
                  </a:lnTo>
                  <a:lnTo>
                    <a:pt x="74826" y="193986"/>
                  </a:lnTo>
                  <a:lnTo>
                    <a:pt x="85514" y="201254"/>
                  </a:lnTo>
                  <a:lnTo>
                    <a:pt x="109324" y="225589"/>
                  </a:lnTo>
                  <a:lnTo>
                    <a:pt x="117026" y="235023"/>
                  </a:lnTo>
                  <a:lnTo>
                    <a:pt x="125154" y="241568"/>
                  </a:lnTo>
                  <a:lnTo>
                    <a:pt x="135352" y="244946"/>
                  </a:lnTo>
                  <a:lnTo>
                    <a:pt x="158750" y="2476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4" name="Google Shape;1364;g314a3168635_0_598"/>
            <p:cNvSpPr/>
            <p:nvPr/>
          </p:nvSpPr>
          <p:spPr>
            <a:xfrm>
              <a:off x="10439400" y="3054350"/>
              <a:ext cx="158751" cy="44451"/>
            </a:xfrm>
            <a:custGeom>
              <a:rect b="b" l="l" r="r" t="t"/>
              <a:pathLst>
                <a:path extrusionOk="0" h="44451" w="158751">
                  <a:moveTo>
                    <a:pt x="0" y="44450"/>
                  </a:moveTo>
                  <a:lnTo>
                    <a:pt x="0" y="44450"/>
                  </a:lnTo>
                  <a:lnTo>
                    <a:pt x="3371" y="41079"/>
                  </a:lnTo>
                  <a:lnTo>
                    <a:pt x="32603" y="31620"/>
                  </a:lnTo>
                  <a:lnTo>
                    <a:pt x="58024" y="21559"/>
                  </a:lnTo>
                  <a:lnTo>
                    <a:pt x="89491" y="12778"/>
                  </a:lnTo>
                  <a:lnTo>
                    <a:pt x="114476" y="6373"/>
                  </a:lnTo>
                  <a:lnTo>
                    <a:pt x="142153" y="839"/>
                  </a:lnTo>
                  <a:lnTo>
                    <a:pt x="1587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5" name="Google Shape;1365;g314a3168635_0_598"/>
            <p:cNvSpPr/>
            <p:nvPr/>
          </p:nvSpPr>
          <p:spPr>
            <a:xfrm>
              <a:off x="10336386" y="3041650"/>
              <a:ext cx="96370" cy="202114"/>
            </a:xfrm>
            <a:custGeom>
              <a:rect b="b" l="l" r="r" t="t"/>
              <a:pathLst>
                <a:path extrusionOk="0" h="202114" w="96370">
                  <a:moveTo>
                    <a:pt x="90314" y="0"/>
                  </a:moveTo>
                  <a:lnTo>
                    <a:pt x="90314" y="0"/>
                  </a:lnTo>
                  <a:lnTo>
                    <a:pt x="62684" y="8789"/>
                  </a:lnTo>
                  <a:lnTo>
                    <a:pt x="32759" y="21912"/>
                  </a:lnTo>
                  <a:lnTo>
                    <a:pt x="1410" y="45480"/>
                  </a:lnTo>
                  <a:lnTo>
                    <a:pt x="0" y="49370"/>
                  </a:lnTo>
                  <a:lnTo>
                    <a:pt x="316" y="59337"/>
                  </a:lnTo>
                  <a:lnTo>
                    <a:pt x="4460" y="73477"/>
                  </a:lnTo>
                  <a:lnTo>
                    <a:pt x="11940" y="82280"/>
                  </a:lnTo>
                  <a:lnTo>
                    <a:pt x="39359" y="106634"/>
                  </a:lnTo>
                  <a:lnTo>
                    <a:pt x="69249" y="118877"/>
                  </a:lnTo>
                  <a:lnTo>
                    <a:pt x="74603" y="120568"/>
                  </a:lnTo>
                  <a:lnTo>
                    <a:pt x="83787" y="125520"/>
                  </a:lnTo>
                  <a:lnTo>
                    <a:pt x="85963" y="126013"/>
                  </a:lnTo>
                  <a:lnTo>
                    <a:pt x="87414" y="127048"/>
                  </a:lnTo>
                  <a:lnTo>
                    <a:pt x="88380" y="128443"/>
                  </a:lnTo>
                  <a:lnTo>
                    <a:pt x="90160" y="131875"/>
                  </a:lnTo>
                  <a:lnTo>
                    <a:pt x="94423" y="137773"/>
                  </a:lnTo>
                  <a:lnTo>
                    <a:pt x="96000" y="143990"/>
                  </a:lnTo>
                  <a:lnTo>
                    <a:pt x="96369" y="148192"/>
                  </a:lnTo>
                  <a:lnTo>
                    <a:pt x="94652" y="152411"/>
                  </a:lnTo>
                  <a:lnTo>
                    <a:pt x="93207" y="154524"/>
                  </a:lnTo>
                  <a:lnTo>
                    <a:pt x="85110" y="181852"/>
                  </a:lnTo>
                  <a:lnTo>
                    <a:pt x="78358" y="195829"/>
                  </a:lnTo>
                  <a:lnTo>
                    <a:pt x="74582" y="199697"/>
                  </a:lnTo>
                  <a:lnTo>
                    <a:pt x="70654" y="201570"/>
                  </a:lnTo>
                  <a:lnTo>
                    <a:pt x="66625" y="202113"/>
                  </a:lnTo>
                  <a:lnTo>
                    <a:pt x="60265" y="200836"/>
                  </a:lnTo>
                  <a:lnTo>
                    <a:pt x="52214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6" name="Google Shape;1366;g314a3168635_0_598"/>
          <p:cNvGrpSpPr/>
          <p:nvPr/>
        </p:nvGrpSpPr>
        <p:grpSpPr>
          <a:xfrm>
            <a:off x="9144431" y="3460750"/>
            <a:ext cx="628220" cy="412751"/>
            <a:chOff x="9144431" y="3460750"/>
            <a:chExt cx="628220" cy="412751"/>
          </a:xfrm>
        </p:grpSpPr>
        <p:sp>
          <p:nvSpPr>
            <p:cNvPr id="1367" name="Google Shape;1367;g314a3168635_0_598"/>
            <p:cNvSpPr/>
            <p:nvPr/>
          </p:nvSpPr>
          <p:spPr>
            <a:xfrm>
              <a:off x="9564724" y="3479800"/>
              <a:ext cx="207927" cy="393701"/>
            </a:xfrm>
            <a:custGeom>
              <a:rect b="b" l="l" r="r" t="t"/>
              <a:pathLst>
                <a:path extrusionOk="0" h="393701" w="207927">
                  <a:moveTo>
                    <a:pt x="144426" y="0"/>
                  </a:moveTo>
                  <a:lnTo>
                    <a:pt x="144426" y="0"/>
                  </a:lnTo>
                  <a:lnTo>
                    <a:pt x="120661" y="27136"/>
                  </a:lnTo>
                  <a:lnTo>
                    <a:pt x="99912" y="55497"/>
                  </a:lnTo>
                  <a:lnTo>
                    <a:pt x="70338" y="86687"/>
                  </a:lnTo>
                  <a:lnTo>
                    <a:pt x="46470" y="116411"/>
                  </a:lnTo>
                  <a:lnTo>
                    <a:pt x="17392" y="147931"/>
                  </a:lnTo>
                  <a:lnTo>
                    <a:pt x="2029" y="168614"/>
                  </a:lnTo>
                  <a:lnTo>
                    <a:pt x="0" y="176305"/>
                  </a:lnTo>
                  <a:lnTo>
                    <a:pt x="978" y="182545"/>
                  </a:lnTo>
                  <a:lnTo>
                    <a:pt x="7358" y="195671"/>
                  </a:lnTo>
                  <a:lnTo>
                    <a:pt x="36334" y="217905"/>
                  </a:lnTo>
                  <a:lnTo>
                    <a:pt x="61848" y="241696"/>
                  </a:lnTo>
                  <a:lnTo>
                    <a:pt x="90224" y="261708"/>
                  </a:lnTo>
                  <a:lnTo>
                    <a:pt x="116370" y="292870"/>
                  </a:lnTo>
                  <a:lnTo>
                    <a:pt x="143545" y="320580"/>
                  </a:lnTo>
                  <a:lnTo>
                    <a:pt x="163638" y="347775"/>
                  </a:lnTo>
                  <a:lnTo>
                    <a:pt x="194159" y="379207"/>
                  </a:lnTo>
                  <a:lnTo>
                    <a:pt x="203220" y="385329"/>
                  </a:lnTo>
                  <a:lnTo>
                    <a:pt x="207926" y="393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1368;g314a3168635_0_598"/>
            <p:cNvSpPr/>
            <p:nvPr/>
          </p:nvSpPr>
          <p:spPr>
            <a:xfrm>
              <a:off x="9563100" y="3486150"/>
              <a:ext cx="31751" cy="346713"/>
            </a:xfrm>
            <a:custGeom>
              <a:rect b="b" l="l" r="r" t="t"/>
              <a:pathLst>
                <a:path extrusionOk="0" h="346713" w="31751">
                  <a:moveTo>
                    <a:pt x="0" y="0"/>
                  </a:moveTo>
                  <a:lnTo>
                    <a:pt x="0" y="0"/>
                  </a:lnTo>
                  <a:lnTo>
                    <a:pt x="0" y="24485"/>
                  </a:lnTo>
                  <a:lnTo>
                    <a:pt x="0" y="52410"/>
                  </a:lnTo>
                  <a:lnTo>
                    <a:pt x="0" y="81145"/>
                  </a:lnTo>
                  <a:lnTo>
                    <a:pt x="0" y="107534"/>
                  </a:lnTo>
                  <a:lnTo>
                    <a:pt x="1882" y="129463"/>
                  </a:lnTo>
                  <a:lnTo>
                    <a:pt x="5467" y="156258"/>
                  </a:lnTo>
                  <a:lnTo>
                    <a:pt x="6176" y="185069"/>
                  </a:lnTo>
                  <a:lnTo>
                    <a:pt x="7004" y="211782"/>
                  </a:lnTo>
                  <a:lnTo>
                    <a:pt x="11404" y="235846"/>
                  </a:lnTo>
                  <a:lnTo>
                    <a:pt x="15181" y="257221"/>
                  </a:lnTo>
                  <a:lnTo>
                    <a:pt x="19212" y="278950"/>
                  </a:lnTo>
                  <a:lnTo>
                    <a:pt x="22650" y="300367"/>
                  </a:lnTo>
                  <a:lnTo>
                    <a:pt x="25291" y="329435"/>
                  </a:lnTo>
                  <a:lnTo>
                    <a:pt x="30759" y="346501"/>
                  </a:lnTo>
                  <a:lnTo>
                    <a:pt x="31090" y="346712"/>
                  </a:lnTo>
                  <a:lnTo>
                    <a:pt x="31310" y="346147"/>
                  </a:lnTo>
                  <a:lnTo>
                    <a:pt x="31750" y="342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g314a3168635_0_598"/>
            <p:cNvSpPr/>
            <p:nvPr/>
          </p:nvSpPr>
          <p:spPr>
            <a:xfrm>
              <a:off x="9194800" y="3487744"/>
              <a:ext cx="228601" cy="354007"/>
            </a:xfrm>
            <a:custGeom>
              <a:rect b="b" l="l" r="r" t="t"/>
              <a:pathLst>
                <a:path extrusionOk="0" h="354007" w="228601">
                  <a:moveTo>
                    <a:pt x="0" y="17456"/>
                  </a:moveTo>
                  <a:lnTo>
                    <a:pt x="0" y="17456"/>
                  </a:lnTo>
                  <a:lnTo>
                    <a:pt x="0" y="32383"/>
                  </a:lnTo>
                  <a:lnTo>
                    <a:pt x="706" y="33757"/>
                  </a:lnTo>
                  <a:lnTo>
                    <a:pt x="1882" y="34674"/>
                  </a:lnTo>
                  <a:lnTo>
                    <a:pt x="3371" y="35284"/>
                  </a:lnTo>
                  <a:lnTo>
                    <a:pt x="4363" y="37102"/>
                  </a:lnTo>
                  <a:lnTo>
                    <a:pt x="6468" y="45698"/>
                  </a:lnTo>
                  <a:lnTo>
                    <a:pt x="13141" y="55281"/>
                  </a:lnTo>
                  <a:lnTo>
                    <a:pt x="21254" y="67339"/>
                  </a:lnTo>
                  <a:lnTo>
                    <a:pt x="35989" y="95843"/>
                  </a:lnTo>
                  <a:lnTo>
                    <a:pt x="50800" y="125410"/>
                  </a:lnTo>
                  <a:lnTo>
                    <a:pt x="54328" y="133874"/>
                  </a:lnTo>
                  <a:lnTo>
                    <a:pt x="57019" y="145868"/>
                  </a:lnTo>
                  <a:lnTo>
                    <a:pt x="69965" y="168367"/>
                  </a:lnTo>
                  <a:lnTo>
                    <a:pt x="73429" y="173427"/>
                  </a:lnTo>
                  <a:lnTo>
                    <a:pt x="74969" y="178029"/>
                  </a:lnTo>
                  <a:lnTo>
                    <a:pt x="76085" y="179538"/>
                  </a:lnTo>
                  <a:lnTo>
                    <a:pt x="77534" y="180544"/>
                  </a:lnTo>
                  <a:lnTo>
                    <a:pt x="81027" y="182367"/>
                  </a:lnTo>
                  <a:lnTo>
                    <a:pt x="88552" y="188610"/>
                  </a:lnTo>
                  <a:lnTo>
                    <a:pt x="92167" y="188818"/>
                  </a:lnTo>
                  <a:lnTo>
                    <a:pt x="95762" y="186985"/>
                  </a:lnTo>
                  <a:lnTo>
                    <a:pt x="104629" y="179444"/>
                  </a:lnTo>
                  <a:lnTo>
                    <a:pt x="106473" y="175764"/>
                  </a:lnTo>
                  <a:lnTo>
                    <a:pt x="106965" y="173795"/>
                  </a:lnTo>
                  <a:lnTo>
                    <a:pt x="112846" y="163467"/>
                  </a:lnTo>
                  <a:lnTo>
                    <a:pt x="121080" y="143895"/>
                  </a:lnTo>
                  <a:lnTo>
                    <a:pt x="124368" y="135740"/>
                  </a:lnTo>
                  <a:lnTo>
                    <a:pt x="133753" y="106341"/>
                  </a:lnTo>
                  <a:lnTo>
                    <a:pt x="137056" y="97882"/>
                  </a:lnTo>
                  <a:lnTo>
                    <a:pt x="142722" y="76722"/>
                  </a:lnTo>
                  <a:lnTo>
                    <a:pt x="156904" y="50695"/>
                  </a:lnTo>
                  <a:lnTo>
                    <a:pt x="158635" y="45635"/>
                  </a:lnTo>
                  <a:lnTo>
                    <a:pt x="177835" y="16910"/>
                  </a:lnTo>
                  <a:lnTo>
                    <a:pt x="186274" y="3786"/>
                  </a:lnTo>
                  <a:lnTo>
                    <a:pt x="190503" y="797"/>
                  </a:lnTo>
                  <a:lnTo>
                    <a:pt x="192618" y="0"/>
                  </a:lnTo>
                  <a:lnTo>
                    <a:pt x="194029" y="174"/>
                  </a:lnTo>
                  <a:lnTo>
                    <a:pt x="194969" y="996"/>
                  </a:lnTo>
                  <a:lnTo>
                    <a:pt x="199849" y="10755"/>
                  </a:lnTo>
                  <a:lnTo>
                    <a:pt x="203243" y="37116"/>
                  </a:lnTo>
                  <a:lnTo>
                    <a:pt x="207368" y="64752"/>
                  </a:lnTo>
                  <a:lnTo>
                    <a:pt x="208903" y="92539"/>
                  </a:lnTo>
                  <a:lnTo>
                    <a:pt x="209262" y="115032"/>
                  </a:lnTo>
                  <a:lnTo>
                    <a:pt x="209423" y="139140"/>
                  </a:lnTo>
                  <a:lnTo>
                    <a:pt x="209512" y="170868"/>
                  </a:lnTo>
                  <a:lnTo>
                    <a:pt x="209538" y="195556"/>
                  </a:lnTo>
                  <a:lnTo>
                    <a:pt x="209547" y="220745"/>
                  </a:lnTo>
                  <a:lnTo>
                    <a:pt x="209549" y="249845"/>
                  </a:lnTo>
                  <a:lnTo>
                    <a:pt x="209550" y="272435"/>
                  </a:lnTo>
                  <a:lnTo>
                    <a:pt x="209550" y="303575"/>
                  </a:lnTo>
                  <a:lnTo>
                    <a:pt x="211432" y="331893"/>
                  </a:lnTo>
                  <a:lnTo>
                    <a:pt x="216018" y="349944"/>
                  </a:lnTo>
                  <a:lnTo>
                    <a:pt x="217391" y="351298"/>
                  </a:lnTo>
                  <a:lnTo>
                    <a:pt x="220795" y="352803"/>
                  </a:lnTo>
                  <a:lnTo>
                    <a:pt x="228600" y="35400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0" name="Google Shape;1370;g314a3168635_0_598"/>
            <p:cNvSpPr/>
            <p:nvPr/>
          </p:nvSpPr>
          <p:spPr>
            <a:xfrm>
              <a:off x="9144431" y="3460750"/>
              <a:ext cx="44020" cy="405594"/>
            </a:xfrm>
            <a:custGeom>
              <a:rect b="b" l="l" r="r" t="t"/>
              <a:pathLst>
                <a:path extrusionOk="0" h="405594" w="44020">
                  <a:moveTo>
                    <a:pt x="44019" y="0"/>
                  </a:moveTo>
                  <a:lnTo>
                    <a:pt x="44019" y="0"/>
                  </a:lnTo>
                  <a:lnTo>
                    <a:pt x="44019" y="28835"/>
                  </a:lnTo>
                  <a:lnTo>
                    <a:pt x="43313" y="51739"/>
                  </a:lnTo>
                  <a:lnTo>
                    <a:pt x="39656" y="81888"/>
                  </a:lnTo>
                  <a:lnTo>
                    <a:pt x="36178" y="111791"/>
                  </a:lnTo>
                  <a:lnTo>
                    <a:pt x="30878" y="140838"/>
                  </a:lnTo>
                  <a:lnTo>
                    <a:pt x="27595" y="162078"/>
                  </a:lnTo>
                  <a:lnTo>
                    <a:pt x="26136" y="185629"/>
                  </a:lnTo>
                  <a:lnTo>
                    <a:pt x="21944" y="212575"/>
                  </a:lnTo>
                  <a:lnTo>
                    <a:pt x="19604" y="240707"/>
                  </a:lnTo>
                  <a:lnTo>
                    <a:pt x="15539" y="268014"/>
                  </a:lnTo>
                  <a:lnTo>
                    <a:pt x="12209" y="295208"/>
                  </a:lnTo>
                  <a:lnTo>
                    <a:pt x="8096" y="323830"/>
                  </a:lnTo>
                  <a:lnTo>
                    <a:pt x="4468" y="349455"/>
                  </a:lnTo>
                  <a:lnTo>
                    <a:pt x="0" y="377316"/>
                  </a:lnTo>
                  <a:lnTo>
                    <a:pt x="466" y="387829"/>
                  </a:lnTo>
                  <a:lnTo>
                    <a:pt x="5666" y="405593"/>
                  </a:lnTo>
                  <a:lnTo>
                    <a:pt x="12269" y="393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1375" name="Google Shape;1375;g314a3168635_0_6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3547" y="0"/>
            <a:ext cx="557054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6" name="Google Shape;1376;g314a3168635_0_62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77" name="Google Shape;1377;g314a3168635_0_6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, whiteboard&#10;&#10;Description automatically generated" id="1382" name="Google Shape;1382;g314a3168635_0_6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8656" y="276370"/>
            <a:ext cx="5306997" cy="6305259"/>
          </a:xfrm>
          <a:prstGeom prst="rect">
            <a:avLst/>
          </a:prstGeom>
          <a:noFill/>
          <a:ln>
            <a:noFill/>
          </a:ln>
        </p:spPr>
      </p:pic>
      <p:sp>
        <p:nvSpPr>
          <p:cNvPr id="1383" name="Google Shape;1383;g314a3168635_0_63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84" name="Google Shape;1384;g314a3168635_0_6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5" name="Google Shape;1385;g314a3168635_0_633"/>
          <p:cNvSpPr/>
          <p:nvPr/>
        </p:nvSpPr>
        <p:spPr>
          <a:xfrm>
            <a:off x="5791210" y="4070469"/>
            <a:ext cx="1262803" cy="857132"/>
          </a:xfrm>
          <a:custGeom>
            <a:rect b="b" l="l" r="r" t="t"/>
            <a:pathLst>
              <a:path extrusionOk="0" h="857132" w="1262803">
                <a:moveTo>
                  <a:pt x="507990" y="25281"/>
                </a:moveTo>
                <a:lnTo>
                  <a:pt x="507990" y="25281"/>
                </a:lnTo>
                <a:lnTo>
                  <a:pt x="501248" y="21910"/>
                </a:lnTo>
                <a:lnTo>
                  <a:pt x="476188" y="19520"/>
                </a:lnTo>
                <a:lnTo>
                  <a:pt x="447825" y="19047"/>
                </a:lnTo>
                <a:lnTo>
                  <a:pt x="437506" y="19688"/>
                </a:lnTo>
                <a:lnTo>
                  <a:pt x="408310" y="31147"/>
                </a:lnTo>
                <a:lnTo>
                  <a:pt x="384538" y="39327"/>
                </a:lnTo>
                <a:lnTo>
                  <a:pt x="359620" y="49590"/>
                </a:lnTo>
                <a:lnTo>
                  <a:pt x="329575" y="62042"/>
                </a:lnTo>
                <a:lnTo>
                  <a:pt x="300531" y="77566"/>
                </a:lnTo>
                <a:lnTo>
                  <a:pt x="277497" y="89441"/>
                </a:lnTo>
                <a:lnTo>
                  <a:pt x="247471" y="111397"/>
                </a:lnTo>
                <a:lnTo>
                  <a:pt x="217817" y="139031"/>
                </a:lnTo>
                <a:lnTo>
                  <a:pt x="193876" y="164872"/>
                </a:lnTo>
                <a:lnTo>
                  <a:pt x="164256" y="196011"/>
                </a:lnTo>
                <a:lnTo>
                  <a:pt x="138604" y="223012"/>
                </a:lnTo>
                <a:lnTo>
                  <a:pt x="119730" y="253997"/>
                </a:lnTo>
                <a:lnTo>
                  <a:pt x="103527" y="279304"/>
                </a:lnTo>
                <a:lnTo>
                  <a:pt x="86032" y="309755"/>
                </a:lnTo>
                <a:lnTo>
                  <a:pt x="64808" y="341065"/>
                </a:lnTo>
                <a:lnTo>
                  <a:pt x="53062" y="363204"/>
                </a:lnTo>
                <a:lnTo>
                  <a:pt x="43232" y="387638"/>
                </a:lnTo>
                <a:lnTo>
                  <a:pt x="33264" y="412752"/>
                </a:lnTo>
                <a:lnTo>
                  <a:pt x="25841" y="439949"/>
                </a:lnTo>
                <a:lnTo>
                  <a:pt x="19174" y="468468"/>
                </a:lnTo>
                <a:lnTo>
                  <a:pt x="12729" y="494792"/>
                </a:lnTo>
                <a:lnTo>
                  <a:pt x="6352" y="520466"/>
                </a:lnTo>
                <a:lnTo>
                  <a:pt x="1874" y="545947"/>
                </a:lnTo>
                <a:lnTo>
                  <a:pt x="548" y="571371"/>
                </a:lnTo>
                <a:lnTo>
                  <a:pt x="156" y="596778"/>
                </a:lnTo>
                <a:lnTo>
                  <a:pt x="38" y="622181"/>
                </a:lnTo>
                <a:lnTo>
                  <a:pt x="0" y="652677"/>
                </a:lnTo>
                <a:lnTo>
                  <a:pt x="697" y="679789"/>
                </a:lnTo>
                <a:lnTo>
                  <a:pt x="5016" y="709708"/>
                </a:lnTo>
                <a:lnTo>
                  <a:pt x="7830" y="727843"/>
                </a:lnTo>
                <a:lnTo>
                  <a:pt x="19171" y="757212"/>
                </a:lnTo>
                <a:lnTo>
                  <a:pt x="25429" y="771316"/>
                </a:lnTo>
                <a:lnTo>
                  <a:pt x="52450" y="801513"/>
                </a:lnTo>
                <a:lnTo>
                  <a:pt x="64864" y="812148"/>
                </a:lnTo>
                <a:lnTo>
                  <a:pt x="96574" y="832934"/>
                </a:lnTo>
                <a:lnTo>
                  <a:pt x="127990" y="846468"/>
                </a:lnTo>
                <a:lnTo>
                  <a:pt x="159710" y="853773"/>
                </a:lnTo>
                <a:lnTo>
                  <a:pt x="185038" y="856468"/>
                </a:lnTo>
                <a:lnTo>
                  <a:pt x="210433" y="856934"/>
                </a:lnTo>
                <a:lnTo>
                  <a:pt x="234867" y="857044"/>
                </a:lnTo>
                <a:lnTo>
                  <a:pt x="262905" y="857105"/>
                </a:lnTo>
                <a:lnTo>
                  <a:pt x="287989" y="857124"/>
                </a:lnTo>
                <a:lnTo>
                  <a:pt x="317386" y="857129"/>
                </a:lnTo>
                <a:lnTo>
                  <a:pt x="342076" y="857131"/>
                </a:lnTo>
                <a:lnTo>
                  <a:pt x="370715" y="857131"/>
                </a:lnTo>
                <a:lnTo>
                  <a:pt x="397387" y="857131"/>
                </a:lnTo>
                <a:lnTo>
                  <a:pt x="423164" y="856426"/>
                </a:lnTo>
                <a:lnTo>
                  <a:pt x="448676" y="852767"/>
                </a:lnTo>
                <a:lnTo>
                  <a:pt x="474110" y="851370"/>
                </a:lnTo>
                <a:lnTo>
                  <a:pt x="499519" y="850956"/>
                </a:lnTo>
                <a:lnTo>
                  <a:pt x="524922" y="850127"/>
                </a:lnTo>
                <a:lnTo>
                  <a:pt x="551029" y="846432"/>
                </a:lnTo>
                <a:lnTo>
                  <a:pt x="580088" y="845024"/>
                </a:lnTo>
                <a:lnTo>
                  <a:pt x="606885" y="843901"/>
                </a:lnTo>
                <a:lnTo>
                  <a:pt x="633404" y="839414"/>
                </a:lnTo>
                <a:lnTo>
                  <a:pt x="662586" y="834321"/>
                </a:lnTo>
                <a:lnTo>
                  <a:pt x="690125" y="831793"/>
                </a:lnTo>
                <a:lnTo>
                  <a:pt x="719608" y="826889"/>
                </a:lnTo>
                <a:lnTo>
                  <a:pt x="746531" y="821673"/>
                </a:lnTo>
                <a:lnTo>
                  <a:pt x="773089" y="819108"/>
                </a:lnTo>
                <a:lnTo>
                  <a:pt x="802281" y="814193"/>
                </a:lnTo>
                <a:lnTo>
                  <a:pt x="829824" y="808974"/>
                </a:lnTo>
                <a:lnTo>
                  <a:pt x="859307" y="806409"/>
                </a:lnTo>
                <a:lnTo>
                  <a:pt x="886231" y="800788"/>
                </a:lnTo>
                <a:lnTo>
                  <a:pt x="912083" y="791205"/>
                </a:lnTo>
                <a:lnTo>
                  <a:pt x="937617" y="783582"/>
                </a:lnTo>
                <a:lnTo>
                  <a:pt x="963761" y="776150"/>
                </a:lnTo>
                <a:lnTo>
                  <a:pt x="992126" y="765325"/>
                </a:lnTo>
                <a:lnTo>
                  <a:pt x="1023271" y="750906"/>
                </a:lnTo>
                <a:lnTo>
                  <a:pt x="1053020" y="737684"/>
                </a:lnTo>
                <a:lnTo>
                  <a:pt x="1083642" y="725848"/>
                </a:lnTo>
                <a:lnTo>
                  <a:pt x="1110805" y="712534"/>
                </a:lnTo>
                <a:lnTo>
                  <a:pt x="1142227" y="695620"/>
                </a:lnTo>
                <a:lnTo>
                  <a:pt x="1170960" y="670102"/>
                </a:lnTo>
                <a:lnTo>
                  <a:pt x="1197108" y="640852"/>
                </a:lnTo>
                <a:lnTo>
                  <a:pt x="1219069" y="609431"/>
                </a:lnTo>
                <a:lnTo>
                  <a:pt x="1235270" y="577724"/>
                </a:lnTo>
                <a:lnTo>
                  <a:pt x="1246595" y="545981"/>
                </a:lnTo>
                <a:lnTo>
                  <a:pt x="1255151" y="514806"/>
                </a:lnTo>
                <a:lnTo>
                  <a:pt x="1260811" y="486335"/>
                </a:lnTo>
                <a:lnTo>
                  <a:pt x="1262802" y="459007"/>
                </a:lnTo>
                <a:lnTo>
                  <a:pt x="1262686" y="430292"/>
                </a:lnTo>
                <a:lnTo>
                  <a:pt x="1258564" y="399029"/>
                </a:lnTo>
                <a:lnTo>
                  <a:pt x="1255786" y="370501"/>
                </a:lnTo>
                <a:lnTo>
                  <a:pt x="1248612" y="340882"/>
                </a:lnTo>
                <a:lnTo>
                  <a:pt x="1236918" y="311910"/>
                </a:lnTo>
                <a:lnTo>
                  <a:pt x="1227108" y="285805"/>
                </a:lnTo>
                <a:lnTo>
                  <a:pt x="1214195" y="260265"/>
                </a:lnTo>
                <a:lnTo>
                  <a:pt x="1207798" y="247547"/>
                </a:lnTo>
                <a:lnTo>
                  <a:pt x="1188325" y="222134"/>
                </a:lnTo>
                <a:lnTo>
                  <a:pt x="1165684" y="191087"/>
                </a:lnTo>
                <a:lnTo>
                  <a:pt x="1136284" y="167469"/>
                </a:lnTo>
                <a:lnTo>
                  <a:pt x="1104843" y="140954"/>
                </a:lnTo>
                <a:lnTo>
                  <a:pt x="1079481" y="122919"/>
                </a:lnTo>
                <a:lnTo>
                  <a:pt x="1049724" y="105768"/>
                </a:lnTo>
                <a:lnTo>
                  <a:pt x="1020850" y="88792"/>
                </a:lnTo>
                <a:lnTo>
                  <a:pt x="991550" y="71849"/>
                </a:lnTo>
                <a:lnTo>
                  <a:pt x="964675" y="54914"/>
                </a:lnTo>
                <a:lnTo>
                  <a:pt x="941126" y="42920"/>
                </a:lnTo>
                <a:lnTo>
                  <a:pt x="916275" y="34584"/>
                </a:lnTo>
                <a:lnTo>
                  <a:pt x="891743" y="27646"/>
                </a:lnTo>
                <a:lnTo>
                  <a:pt x="860371" y="18980"/>
                </a:lnTo>
                <a:lnTo>
                  <a:pt x="834649" y="14477"/>
                </a:lnTo>
                <a:lnTo>
                  <a:pt x="803624" y="9584"/>
                </a:lnTo>
                <a:lnTo>
                  <a:pt x="778715" y="7225"/>
                </a:lnTo>
                <a:lnTo>
                  <a:pt x="753462" y="6526"/>
                </a:lnTo>
                <a:lnTo>
                  <a:pt x="724009" y="1925"/>
                </a:lnTo>
                <a:lnTo>
                  <a:pt x="700015" y="487"/>
                </a:lnTo>
                <a:lnTo>
                  <a:pt x="668504" y="0"/>
                </a:lnTo>
                <a:lnTo>
                  <a:pt x="648212" y="1798"/>
                </a:lnTo>
                <a:lnTo>
                  <a:pt x="623150" y="4918"/>
                </a:lnTo>
                <a:lnTo>
                  <a:pt x="594558" y="7724"/>
                </a:lnTo>
                <a:lnTo>
                  <a:pt x="565934" y="11621"/>
                </a:lnTo>
                <a:lnTo>
                  <a:pt x="538486" y="16756"/>
                </a:lnTo>
                <a:lnTo>
                  <a:pt x="511303" y="18992"/>
                </a:lnTo>
                <a:lnTo>
                  <a:pt x="485061" y="23810"/>
                </a:lnTo>
                <a:lnTo>
                  <a:pt x="460823" y="30411"/>
                </a:lnTo>
                <a:lnTo>
                  <a:pt x="431294" y="45591"/>
                </a:lnTo>
                <a:lnTo>
                  <a:pt x="405314" y="61214"/>
                </a:lnTo>
                <a:lnTo>
                  <a:pt x="400735" y="68470"/>
                </a:lnTo>
                <a:lnTo>
                  <a:pt x="400101" y="81830"/>
                </a:lnTo>
                <a:lnTo>
                  <a:pt x="406390" y="95131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1390" name="Google Shape;1390;g314a3168635_0_6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1134" y="195541"/>
            <a:ext cx="4734733" cy="6626833"/>
          </a:xfrm>
          <a:prstGeom prst="rect">
            <a:avLst/>
          </a:prstGeom>
          <a:noFill/>
          <a:ln>
            <a:noFill/>
          </a:ln>
        </p:spPr>
      </p:pic>
      <p:sp>
        <p:nvSpPr>
          <p:cNvPr id="1391" name="Google Shape;1391;g314a3168635_0_64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92" name="Google Shape;1392;g314a3168635_0_6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3" name="Google Shape;1393;g314a3168635_0_640"/>
          <p:cNvSpPr/>
          <p:nvPr/>
        </p:nvSpPr>
        <p:spPr>
          <a:xfrm>
            <a:off x="4622800" y="3196742"/>
            <a:ext cx="126010" cy="98795"/>
          </a:xfrm>
          <a:custGeom>
            <a:rect b="b" l="l" r="r" t="t"/>
            <a:pathLst>
              <a:path extrusionOk="0" h="98795" w="126010">
                <a:moveTo>
                  <a:pt x="0" y="3658"/>
                </a:moveTo>
                <a:lnTo>
                  <a:pt x="0" y="3658"/>
                </a:lnTo>
                <a:lnTo>
                  <a:pt x="3371" y="3658"/>
                </a:lnTo>
                <a:lnTo>
                  <a:pt x="6907" y="1777"/>
                </a:lnTo>
                <a:lnTo>
                  <a:pt x="8838" y="287"/>
                </a:lnTo>
                <a:lnTo>
                  <a:pt x="10832" y="0"/>
                </a:lnTo>
                <a:lnTo>
                  <a:pt x="23878" y="4241"/>
                </a:lnTo>
                <a:lnTo>
                  <a:pt x="27781" y="6974"/>
                </a:lnTo>
                <a:lnTo>
                  <a:pt x="29986" y="10541"/>
                </a:lnTo>
                <a:lnTo>
                  <a:pt x="31402" y="18580"/>
                </a:lnTo>
                <a:lnTo>
                  <a:pt x="31730" y="49185"/>
                </a:lnTo>
                <a:lnTo>
                  <a:pt x="32450" y="59167"/>
                </a:lnTo>
                <a:lnTo>
                  <a:pt x="38631" y="90068"/>
                </a:lnTo>
                <a:lnTo>
                  <a:pt x="43544" y="97605"/>
                </a:lnTo>
                <a:lnTo>
                  <a:pt x="45929" y="98329"/>
                </a:lnTo>
                <a:lnTo>
                  <a:pt x="53209" y="98794"/>
                </a:lnTo>
                <a:lnTo>
                  <a:pt x="62724" y="95503"/>
                </a:lnTo>
                <a:lnTo>
                  <a:pt x="75819" y="86039"/>
                </a:lnTo>
                <a:lnTo>
                  <a:pt x="80264" y="81194"/>
                </a:lnTo>
                <a:lnTo>
                  <a:pt x="104599" y="51481"/>
                </a:lnTo>
                <a:lnTo>
                  <a:pt x="108342" y="49607"/>
                </a:lnTo>
                <a:lnTo>
                  <a:pt x="110328" y="49107"/>
                </a:lnTo>
                <a:lnTo>
                  <a:pt x="119419" y="42728"/>
                </a:lnTo>
                <a:lnTo>
                  <a:pt x="126009" y="36376"/>
                </a:lnTo>
                <a:lnTo>
                  <a:pt x="125634" y="36054"/>
                </a:lnTo>
                <a:lnTo>
                  <a:pt x="120650" y="35408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4" name="Google Shape;1394;g314a3168635_0_640"/>
          <p:cNvSpPr/>
          <p:nvPr/>
        </p:nvSpPr>
        <p:spPr>
          <a:xfrm>
            <a:off x="2901950" y="5537200"/>
            <a:ext cx="165101" cy="126517"/>
          </a:xfrm>
          <a:custGeom>
            <a:rect b="b" l="l" r="r" t="t"/>
            <a:pathLst>
              <a:path extrusionOk="0" h="126517" w="165101">
                <a:moveTo>
                  <a:pt x="0" y="0"/>
                </a:moveTo>
                <a:lnTo>
                  <a:pt x="0" y="0"/>
                </a:lnTo>
                <a:lnTo>
                  <a:pt x="3371" y="3370"/>
                </a:lnTo>
                <a:lnTo>
                  <a:pt x="6907" y="5026"/>
                </a:lnTo>
                <a:lnTo>
                  <a:pt x="8838" y="5467"/>
                </a:lnTo>
                <a:lnTo>
                  <a:pt x="14927" y="9460"/>
                </a:lnTo>
                <a:lnTo>
                  <a:pt x="27526" y="21255"/>
                </a:lnTo>
                <a:lnTo>
                  <a:pt x="29873" y="27320"/>
                </a:lnTo>
                <a:lnTo>
                  <a:pt x="37108" y="55145"/>
                </a:lnTo>
                <a:lnTo>
                  <a:pt x="46851" y="85911"/>
                </a:lnTo>
                <a:lnTo>
                  <a:pt x="54933" y="115660"/>
                </a:lnTo>
                <a:lnTo>
                  <a:pt x="56165" y="121490"/>
                </a:lnTo>
                <a:lnTo>
                  <a:pt x="57199" y="123327"/>
                </a:lnTo>
                <a:lnTo>
                  <a:pt x="58593" y="124551"/>
                </a:lnTo>
                <a:lnTo>
                  <a:pt x="62531" y="126516"/>
                </a:lnTo>
                <a:lnTo>
                  <a:pt x="64950" y="124904"/>
                </a:lnTo>
                <a:lnTo>
                  <a:pt x="84854" y="104916"/>
                </a:lnTo>
                <a:lnTo>
                  <a:pt x="103641" y="75302"/>
                </a:lnTo>
                <a:lnTo>
                  <a:pt x="116410" y="50555"/>
                </a:lnTo>
                <a:lnTo>
                  <a:pt x="147022" y="24214"/>
                </a:lnTo>
                <a:lnTo>
                  <a:pt x="156407" y="15706"/>
                </a:lnTo>
                <a:lnTo>
                  <a:pt x="165100" y="127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, letter&#10;&#10;Description automatically generated" id="1399" name="Google Shape;1399;g314a3168635_0_6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1031" y="0"/>
            <a:ext cx="492229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g314a3168635_0_64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01" name="Google Shape;1401;g314a3168635_0_6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6" name="Google Shape;1406;g314a3168635_0_1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7754" y="1044575"/>
            <a:ext cx="8950996" cy="47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7" name="Google Shape;1407;g314a3168635_0_11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08" name="Google Shape;1408;g314a3168635_0_1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" name="Google Shape;1413;g314a3168635_0_1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392" y="764931"/>
            <a:ext cx="7363189" cy="5266726"/>
          </a:xfrm>
          <a:prstGeom prst="rect">
            <a:avLst/>
          </a:prstGeom>
          <a:noFill/>
          <a:ln>
            <a:noFill/>
          </a:ln>
        </p:spPr>
      </p:pic>
      <p:sp>
        <p:nvSpPr>
          <p:cNvPr id="1414" name="Google Shape;1414;g314a3168635_0_112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15" name="Google Shape;1415;g314a3168635_0_1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Google Shape;1416;g314a3168635_0_11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7582" y="298275"/>
            <a:ext cx="4140471" cy="2201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19491a9988_0_7"/>
          <p:cNvSpPr txBox="1"/>
          <p:nvPr>
            <p:ph type="ctrTitle"/>
          </p:nvPr>
        </p:nvSpPr>
        <p:spPr>
          <a:xfrm>
            <a:off x="1524000" y="195942"/>
            <a:ext cx="91440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</a:t>
            </a:r>
            <a:endParaRPr/>
          </a:p>
        </p:txBody>
      </p:sp>
      <p:sp>
        <p:nvSpPr>
          <p:cNvPr id="188" name="Google Shape;188;g319491a9988_0_7"/>
          <p:cNvSpPr txBox="1"/>
          <p:nvPr>
            <p:ph idx="1" type="subTitle"/>
          </p:nvPr>
        </p:nvSpPr>
        <p:spPr>
          <a:xfrm>
            <a:off x="286375" y="1053350"/>
            <a:ext cx="11590800" cy="563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100"/>
              <a:t>Finally… please share your feedback about the whole course. </a:t>
            </a:r>
            <a:endParaRPr sz="3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100"/>
              <a:t>How do you feel about Cantonese, the teaching and the learning?</a:t>
            </a:r>
            <a:endParaRPr sz="31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1" name="Google Shape;1421;g314a3168635_0_1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3367" y="1219200"/>
            <a:ext cx="9679733" cy="401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2" name="Google Shape;1422;g314a3168635_0_113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23" name="Google Shape;1423;g314a3168635_0_1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4" name="Google Shape;1424;g314a3168635_0_1136"/>
          <p:cNvSpPr txBox="1"/>
          <p:nvPr/>
        </p:nvSpPr>
        <p:spPr>
          <a:xfrm>
            <a:off x="1595701" y="4760398"/>
            <a:ext cx="6336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 What time do you sleep?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5) What time do you go to school?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6) What time do you have dinner?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7) What time do you have breakfast?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9" name="Google Shape;1429;g314a3168635_0_1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4408" y="752038"/>
            <a:ext cx="6883400" cy="40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0" name="Google Shape;1430;g314a3168635_0_1143"/>
          <p:cNvSpPr txBox="1"/>
          <p:nvPr/>
        </p:nvSpPr>
        <p:spPr>
          <a:xfrm>
            <a:off x="2948763" y="4828738"/>
            <a:ext cx="6294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arenR" startAt="6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like to ride bicycle.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arenR" startAt="6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hobby is listening to music.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arenR" startAt="6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go home at 8pm</a:t>
            </a:r>
            <a:endParaRPr/>
          </a:p>
        </p:txBody>
      </p:sp>
      <p:sp>
        <p:nvSpPr>
          <p:cNvPr id="1431" name="Google Shape;1431;g314a3168635_0_114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32" name="Google Shape;1432;g314a3168635_0_11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1437" name="Google Shape;1437;g314a3168635_0_1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794" y="87923"/>
            <a:ext cx="6130304" cy="6341692"/>
          </a:xfrm>
          <a:prstGeom prst="rect">
            <a:avLst/>
          </a:prstGeom>
          <a:noFill/>
          <a:ln>
            <a:noFill/>
          </a:ln>
        </p:spPr>
      </p:pic>
      <p:sp>
        <p:nvSpPr>
          <p:cNvPr id="1438" name="Google Shape;1438;g314a3168635_0_115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39" name="Google Shape;1439;g314a3168635_0_1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g314a3168635_0_11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03993" y="1018733"/>
            <a:ext cx="5646262" cy="4203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lendar&#10;&#10;Description automatically generated" id="1445" name="Google Shape;1445;g314a3168635_0_1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7304" y="96252"/>
            <a:ext cx="5457391" cy="6443667"/>
          </a:xfrm>
          <a:prstGeom prst="rect">
            <a:avLst/>
          </a:prstGeom>
          <a:noFill/>
          <a:ln>
            <a:noFill/>
          </a:ln>
        </p:spPr>
      </p:pic>
      <p:sp>
        <p:nvSpPr>
          <p:cNvPr id="1446" name="Google Shape;1446;g314a3168635_0_115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able&#10;&#10;Description automatically generated" id="1452" name="Google Shape;1452;g314a3168635_0_1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5714" y="126628"/>
            <a:ext cx="5353660" cy="6604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53" name="Google Shape;1453;g314a3168635_0_116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iagram&#10;&#10;Description automatically generated" id="1458" name="Google Shape;1458;g314a3168635_0_1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5357" y="239005"/>
            <a:ext cx="5157617" cy="6379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59" name="Google Shape;1459;g314a3168635_0_116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text&#10;&#10;Description automatically generated" id="1464" name="Google Shape;1464;g314a3168635_0_11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3017" y="0"/>
            <a:ext cx="47857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5" name="Google Shape;1465;g314a3168635_0_117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1470" name="Google Shape;1470;g314a3168635_0_1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2896" y="0"/>
            <a:ext cx="622620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1" name="Google Shape;1471;g314a3168635_0_117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5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6" name="Google Shape;1476;g314a3168635_0_11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7999" y="231643"/>
            <a:ext cx="80010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7" name="Google Shape;1477;g314a3168635_0_1183"/>
          <p:cNvSpPr/>
          <p:nvPr/>
        </p:nvSpPr>
        <p:spPr>
          <a:xfrm>
            <a:off x="7208874" y="1935125"/>
            <a:ext cx="2317800" cy="404100"/>
          </a:xfrm>
          <a:prstGeom prst="frame">
            <a:avLst>
              <a:gd fmla="val 7237" name="adj1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8" name="Google Shape;1478;g314a3168635_0_118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iagram&#10;&#10;Description automatically generated" id="1483" name="Google Shape;1483;g314a3168635_0_11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6300" y="1232621"/>
            <a:ext cx="7899400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4" name="Google Shape;1484;g314a3168635_0_1189"/>
          <p:cNvSpPr/>
          <p:nvPr/>
        </p:nvSpPr>
        <p:spPr>
          <a:xfrm>
            <a:off x="2523460" y="2578395"/>
            <a:ext cx="4717200" cy="1153500"/>
          </a:xfrm>
          <a:prstGeom prst="frame">
            <a:avLst>
              <a:gd fmla="val 5394" name="adj1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5" name="Google Shape;1485;g314a3168635_0_118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alendar&#10;&#10;Description automatically generated" id="193" name="Google Shape;1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0883" y="0"/>
            <a:ext cx="69828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5" name="Google Shape;19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4923" y="5766800"/>
            <a:ext cx="3724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"/>
          <p:cNvSpPr txBox="1"/>
          <p:nvPr/>
        </p:nvSpPr>
        <p:spPr>
          <a:xfrm>
            <a:off x="2834950" y="3540750"/>
            <a:ext cx="1470300" cy="2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how many</a:t>
            </a:r>
            <a:endParaRPr sz="2000">
              <a:solidFill>
                <a:schemeClr val="dk1"/>
              </a:solidFill>
              <a:highlight>
                <a:srgbClr val="00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314a3168635_0_1195"/>
          <p:cNvSpPr txBox="1"/>
          <p:nvPr/>
        </p:nvSpPr>
        <p:spPr>
          <a:xfrm>
            <a:off x="999432" y="558265"/>
            <a:ext cx="10308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is (place)?          (Place) + hai2 bin1 dou6 aa3?    喺邊度呀？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91" name="Google Shape;1491;g314a3168635_0_1195"/>
          <p:cNvGrpSpPr/>
          <p:nvPr/>
        </p:nvGrpSpPr>
        <p:grpSpPr>
          <a:xfrm>
            <a:off x="1190381" y="1642662"/>
            <a:ext cx="10898830" cy="4360010"/>
            <a:chOff x="1190381" y="1642662"/>
            <a:chExt cx="10898830" cy="4360010"/>
          </a:xfrm>
        </p:grpSpPr>
        <p:pic>
          <p:nvPicPr>
            <p:cNvPr id="1492" name="Google Shape;1492;g314a3168635_0_119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39689" y="2044683"/>
              <a:ext cx="9779000" cy="355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3" name="Google Shape;1493;g314a3168635_0_1195"/>
            <p:cNvSpPr txBox="1"/>
            <p:nvPr/>
          </p:nvSpPr>
          <p:spPr>
            <a:xfrm>
              <a:off x="3947435" y="1675351"/>
              <a:ext cx="16506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Tou4 syu1 gun2</a:t>
              </a:r>
              <a:endParaRPr/>
            </a:p>
          </p:txBody>
        </p:sp>
        <p:sp>
          <p:nvSpPr>
            <p:cNvPr id="1494" name="Google Shape;1494;g314a3168635_0_1195"/>
            <p:cNvSpPr txBox="1"/>
            <p:nvPr/>
          </p:nvSpPr>
          <p:spPr>
            <a:xfrm>
              <a:off x="5413170" y="2709195"/>
              <a:ext cx="11874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Yi1 jyun2</a:t>
              </a:r>
              <a:endParaRPr/>
            </a:p>
          </p:txBody>
        </p:sp>
        <p:sp>
          <p:nvSpPr>
            <p:cNvPr id="1495" name="Google Shape;1495;g314a3168635_0_1195"/>
            <p:cNvSpPr txBox="1"/>
            <p:nvPr/>
          </p:nvSpPr>
          <p:spPr>
            <a:xfrm>
              <a:off x="1190381" y="5600683"/>
              <a:ext cx="21585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Ciu1 kap1 si5 coeng4</a:t>
              </a:r>
              <a:endParaRPr/>
            </a:p>
          </p:txBody>
        </p:sp>
        <p:sp>
          <p:nvSpPr>
            <p:cNvPr id="1496" name="Google Shape;1496;g314a3168635_0_1195"/>
            <p:cNvSpPr txBox="1"/>
            <p:nvPr/>
          </p:nvSpPr>
          <p:spPr>
            <a:xfrm>
              <a:off x="4502730" y="4427308"/>
              <a:ext cx="16506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Soeng1 coeng4</a:t>
              </a:r>
              <a:endParaRPr/>
            </a:p>
          </p:txBody>
        </p:sp>
        <p:sp>
          <p:nvSpPr>
            <p:cNvPr id="1497" name="Google Shape;1497;g314a3168635_0_1195"/>
            <p:cNvSpPr txBox="1"/>
            <p:nvPr/>
          </p:nvSpPr>
          <p:spPr>
            <a:xfrm>
              <a:off x="5598104" y="5633372"/>
              <a:ext cx="14745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ngan4 hong4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1498;g314a3168635_0_1195"/>
            <p:cNvSpPr txBox="1"/>
            <p:nvPr/>
          </p:nvSpPr>
          <p:spPr>
            <a:xfrm>
              <a:off x="7203252" y="5633372"/>
              <a:ext cx="14745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Joek6 fong4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9" name="Google Shape;1499;g314a3168635_0_1195"/>
            <p:cNvSpPr txBox="1"/>
            <p:nvPr/>
          </p:nvSpPr>
          <p:spPr>
            <a:xfrm>
              <a:off x="1643621" y="1642662"/>
              <a:ext cx="14745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Hok6 haau6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0" name="Google Shape;1500;g314a3168635_0_1195"/>
            <p:cNvSpPr txBox="1"/>
            <p:nvPr/>
          </p:nvSpPr>
          <p:spPr>
            <a:xfrm>
              <a:off x="9277720" y="1682564"/>
              <a:ext cx="22296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wan6 dung6 coeng4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1" name="Google Shape;1501;g314a3168635_0_1195"/>
            <p:cNvSpPr txBox="1"/>
            <p:nvPr/>
          </p:nvSpPr>
          <p:spPr>
            <a:xfrm>
              <a:off x="10852311" y="4801772"/>
              <a:ext cx="12369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Zau2 baa1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2" name="Google Shape;1502;g314a3168635_0_1195"/>
            <p:cNvSpPr txBox="1"/>
            <p:nvPr/>
          </p:nvSpPr>
          <p:spPr>
            <a:xfrm>
              <a:off x="9206780" y="5618223"/>
              <a:ext cx="13944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Caan1 teng1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3" name="Google Shape;1503;g314a3168635_0_1195"/>
            <p:cNvSpPr txBox="1"/>
            <p:nvPr/>
          </p:nvSpPr>
          <p:spPr>
            <a:xfrm>
              <a:off x="6666885" y="2845245"/>
              <a:ext cx="1521900" cy="3387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Fei1 faat3 pou3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4" name="Google Shape;1504;g314a3168635_0_1195"/>
            <p:cNvSpPr txBox="1"/>
            <p:nvPr/>
          </p:nvSpPr>
          <p:spPr>
            <a:xfrm>
              <a:off x="6620371" y="1706129"/>
              <a:ext cx="1650600" cy="3387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Ting4 ce1 coeng4</a:t>
              </a:r>
              <a:endParaRPr/>
            </a:p>
          </p:txBody>
        </p:sp>
      </p:grpSp>
      <p:sp>
        <p:nvSpPr>
          <p:cNvPr id="1505" name="Google Shape;1505;g314a3168635_0_1195"/>
          <p:cNvSpPr txBox="1"/>
          <p:nvPr/>
        </p:nvSpPr>
        <p:spPr>
          <a:xfrm>
            <a:off x="852969" y="6111307"/>
            <a:ext cx="10308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Answer：    (Place) hai2 (Place B)  (position word)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6" name="Google Shape;1506;g314a3168635_0_119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able&#10;&#10;Description automatically generated" id="1511" name="Google Shape;1511;g314a3168635_0_12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7743" y="0"/>
            <a:ext cx="517651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12" name="Google Shape;1512;g314a3168635_0_12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g314a3168635_0_1220"/>
          <p:cNvGrpSpPr/>
          <p:nvPr/>
        </p:nvGrpSpPr>
        <p:grpSpPr>
          <a:xfrm>
            <a:off x="903302" y="1419379"/>
            <a:ext cx="10898830" cy="4360010"/>
            <a:chOff x="1190381" y="1642662"/>
            <a:chExt cx="10898830" cy="4360010"/>
          </a:xfrm>
        </p:grpSpPr>
        <p:pic>
          <p:nvPicPr>
            <p:cNvPr id="1518" name="Google Shape;1518;g314a3168635_0_12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39689" y="2044683"/>
              <a:ext cx="9779000" cy="355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9" name="Google Shape;1519;g314a3168635_0_1220"/>
            <p:cNvSpPr txBox="1"/>
            <p:nvPr/>
          </p:nvSpPr>
          <p:spPr>
            <a:xfrm>
              <a:off x="3947435" y="1675351"/>
              <a:ext cx="16506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Tou4 syu1 gun2</a:t>
              </a:r>
              <a:endParaRPr/>
            </a:p>
          </p:txBody>
        </p:sp>
        <p:sp>
          <p:nvSpPr>
            <p:cNvPr id="1520" name="Google Shape;1520;g314a3168635_0_1220"/>
            <p:cNvSpPr txBox="1"/>
            <p:nvPr/>
          </p:nvSpPr>
          <p:spPr>
            <a:xfrm>
              <a:off x="5413170" y="2709195"/>
              <a:ext cx="11874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Yi1 jyun2</a:t>
              </a:r>
              <a:endParaRPr/>
            </a:p>
          </p:txBody>
        </p:sp>
        <p:sp>
          <p:nvSpPr>
            <p:cNvPr id="1521" name="Google Shape;1521;g314a3168635_0_1220"/>
            <p:cNvSpPr txBox="1"/>
            <p:nvPr/>
          </p:nvSpPr>
          <p:spPr>
            <a:xfrm>
              <a:off x="1190381" y="5600683"/>
              <a:ext cx="21585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Ciu1 kap1 si5 coeng4</a:t>
              </a:r>
              <a:endParaRPr/>
            </a:p>
          </p:txBody>
        </p:sp>
        <p:sp>
          <p:nvSpPr>
            <p:cNvPr id="1522" name="Google Shape;1522;g314a3168635_0_1220"/>
            <p:cNvSpPr txBox="1"/>
            <p:nvPr/>
          </p:nvSpPr>
          <p:spPr>
            <a:xfrm>
              <a:off x="4502730" y="4427308"/>
              <a:ext cx="16506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Soeng1 coeng4</a:t>
              </a:r>
              <a:endParaRPr/>
            </a:p>
          </p:txBody>
        </p:sp>
        <p:sp>
          <p:nvSpPr>
            <p:cNvPr id="1523" name="Google Shape;1523;g314a3168635_0_1220"/>
            <p:cNvSpPr txBox="1"/>
            <p:nvPr/>
          </p:nvSpPr>
          <p:spPr>
            <a:xfrm>
              <a:off x="5598104" y="5633372"/>
              <a:ext cx="14745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ngan4 hong4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g314a3168635_0_1220"/>
            <p:cNvSpPr txBox="1"/>
            <p:nvPr/>
          </p:nvSpPr>
          <p:spPr>
            <a:xfrm>
              <a:off x="7203252" y="5633372"/>
              <a:ext cx="14745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Joek6 fong4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g314a3168635_0_1220"/>
            <p:cNvSpPr txBox="1"/>
            <p:nvPr/>
          </p:nvSpPr>
          <p:spPr>
            <a:xfrm>
              <a:off x="1643621" y="1642662"/>
              <a:ext cx="14745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Hok6 haau6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g314a3168635_0_1220"/>
            <p:cNvSpPr txBox="1"/>
            <p:nvPr/>
          </p:nvSpPr>
          <p:spPr>
            <a:xfrm>
              <a:off x="9277720" y="1682564"/>
              <a:ext cx="22296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wan6 dung6 coeng4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g314a3168635_0_1220"/>
            <p:cNvSpPr txBox="1"/>
            <p:nvPr/>
          </p:nvSpPr>
          <p:spPr>
            <a:xfrm>
              <a:off x="10852311" y="4801772"/>
              <a:ext cx="12369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Zau2 baa1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g314a3168635_0_1220"/>
            <p:cNvSpPr txBox="1"/>
            <p:nvPr/>
          </p:nvSpPr>
          <p:spPr>
            <a:xfrm>
              <a:off x="9206780" y="5618223"/>
              <a:ext cx="1394400" cy="3693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Caan1 teng1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g314a3168635_0_1220"/>
            <p:cNvSpPr txBox="1"/>
            <p:nvPr/>
          </p:nvSpPr>
          <p:spPr>
            <a:xfrm>
              <a:off x="6666885" y="2845245"/>
              <a:ext cx="1521900" cy="3387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Fei1 faat3 pou3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g314a3168635_0_1220"/>
            <p:cNvSpPr txBox="1"/>
            <p:nvPr/>
          </p:nvSpPr>
          <p:spPr>
            <a:xfrm>
              <a:off x="6620371" y="1706129"/>
              <a:ext cx="1650600" cy="3387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Ting4 ce1 coeng4</a:t>
              </a:r>
              <a:endParaRPr/>
            </a:p>
          </p:txBody>
        </p:sp>
      </p:grpSp>
      <p:pic>
        <p:nvPicPr>
          <p:cNvPr descr="A picture containing table&#10;&#10;Description automatically generated" id="1531" name="Google Shape;1531;g314a3168635_0_1220"/>
          <p:cNvPicPr preferRelativeResize="0"/>
          <p:nvPr/>
        </p:nvPicPr>
        <p:blipFill rotWithShape="1">
          <a:blip r:embed="rId4">
            <a:alphaModFix/>
          </a:blip>
          <a:srcRect b="46432" l="7044" r="6941" t="41731"/>
          <a:stretch/>
        </p:blipFill>
        <p:spPr>
          <a:xfrm>
            <a:off x="3237239" y="280878"/>
            <a:ext cx="5450601" cy="993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able&#10;&#10;Description automatically generated" id="1532" name="Google Shape;1532;g314a3168635_0_1220"/>
          <p:cNvPicPr preferRelativeResize="0"/>
          <p:nvPr/>
        </p:nvPicPr>
        <p:blipFill rotWithShape="1">
          <a:blip r:embed="rId4">
            <a:alphaModFix/>
          </a:blip>
          <a:srcRect b="16812" l="8395" r="5582" t="70627"/>
          <a:stretch/>
        </p:blipFill>
        <p:spPr>
          <a:xfrm>
            <a:off x="2921939" y="5812110"/>
            <a:ext cx="5468753" cy="105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533" name="Google Shape;1533;g314a3168635_0_12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7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1538" name="Google Shape;1538;g314a3168635_0_12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9299" y="0"/>
            <a:ext cx="552721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9" name="Google Shape;1539;g314a3168635_0_124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3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1544" name="Google Shape;1544;g314a3168635_0_12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2443" y="76200"/>
            <a:ext cx="7277100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5" name="Google Shape;1545;g314a3168635_0_124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imeline&#10;&#10;Description automatically generated" id="1550" name="Google Shape;1550;g314a3168635_0_12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3682" y="0"/>
            <a:ext cx="518710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1" name="Google Shape;1551;g314a3168635_0_125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, letter&#10;&#10;Description automatically generated" id="1556" name="Google Shape;1556;g314a3168635_0_1255"/>
          <p:cNvPicPr preferRelativeResize="0"/>
          <p:nvPr/>
        </p:nvPicPr>
        <p:blipFill rotWithShape="1">
          <a:blip r:embed="rId3">
            <a:alphaModFix/>
          </a:blip>
          <a:srcRect b="43722" l="0" r="17546" t="0"/>
          <a:stretch/>
        </p:blipFill>
        <p:spPr>
          <a:xfrm>
            <a:off x="168338" y="600264"/>
            <a:ext cx="5307428" cy="56574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, letter&#10;&#10;Description automatically generated" id="1557" name="Google Shape;1557;g314a3168635_0_1255"/>
          <p:cNvPicPr preferRelativeResize="0"/>
          <p:nvPr/>
        </p:nvPicPr>
        <p:blipFill rotWithShape="1">
          <a:blip r:embed="rId3">
            <a:alphaModFix/>
          </a:blip>
          <a:srcRect b="0" l="0" r="0" t="55968"/>
          <a:stretch/>
        </p:blipFill>
        <p:spPr>
          <a:xfrm>
            <a:off x="6030313" y="1100471"/>
            <a:ext cx="6161687" cy="4237071"/>
          </a:xfrm>
          <a:prstGeom prst="rect">
            <a:avLst/>
          </a:prstGeom>
          <a:noFill/>
          <a:ln>
            <a:noFill/>
          </a:ln>
        </p:spPr>
      </p:pic>
      <p:sp>
        <p:nvSpPr>
          <p:cNvPr id="1558" name="Google Shape;1558;g314a3168635_0_125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2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3" name="Google Shape;1563;g314a3168635_0_12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7780" y="215301"/>
            <a:ext cx="4816440" cy="6258967"/>
          </a:xfrm>
          <a:prstGeom prst="rect">
            <a:avLst/>
          </a:prstGeom>
          <a:noFill/>
          <a:ln>
            <a:noFill/>
          </a:ln>
        </p:spPr>
      </p:pic>
      <p:sp>
        <p:nvSpPr>
          <p:cNvPr id="1564" name="Google Shape;1564;g314a3168635_0_126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8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1569" name="Google Shape;1569;g314a3168635_0_13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2480" y="240260"/>
            <a:ext cx="4678148" cy="6052696"/>
          </a:xfrm>
          <a:prstGeom prst="rect">
            <a:avLst/>
          </a:prstGeom>
          <a:noFill/>
          <a:ln>
            <a:noFill/>
          </a:ln>
        </p:spPr>
      </p:pic>
      <p:sp>
        <p:nvSpPr>
          <p:cNvPr id="1570" name="Google Shape;1570;g314a3168635_0_13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4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5" name="Google Shape;1575;g314a3168635_0_1320"/>
          <p:cNvGraphicFramePr/>
          <p:nvPr/>
        </p:nvGraphicFramePr>
        <p:xfrm>
          <a:off x="3048000" y="167659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{7AC52612-BAEE-4956-808B-B53B7EBF5BE6}</a:tableStyleId>
              </a:tblPr>
              <a:tblGrid>
                <a:gridCol w="2032000"/>
                <a:gridCol w="2032000"/>
                <a:gridCol w="20320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 u="none" cap="none" strike="noStrike"/>
                        <a:t>邊個</a:t>
                      </a:r>
                      <a:endParaRPr b="0"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/>
                        <a:t>Who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/>
                        <a:t>Bin1 go6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咩 / 乜嘢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what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Me1 / Mat1 je5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邊度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Where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Bin1 dou6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幾多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How many/ much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Gei2 do1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1576" name="Google Shape;1576;g314a3168635_0_13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"/>
          <p:cNvGrpSpPr/>
          <p:nvPr/>
        </p:nvGrpSpPr>
        <p:grpSpPr>
          <a:xfrm>
            <a:off x="2875721" y="340381"/>
            <a:ext cx="5969916" cy="6341410"/>
            <a:chOff x="2875721" y="340381"/>
            <a:chExt cx="5969916" cy="6341410"/>
          </a:xfrm>
        </p:grpSpPr>
        <p:pic>
          <p:nvPicPr>
            <p:cNvPr descr="Text, letter&#10;&#10;Description automatically generated" id="202" name="Google Shape;202;p3"/>
            <p:cNvPicPr preferRelativeResize="0"/>
            <p:nvPr/>
          </p:nvPicPr>
          <p:blipFill rotWithShape="1">
            <a:blip r:embed="rId3">
              <a:alphaModFix/>
            </a:blip>
            <a:srcRect b="35292" l="0" r="0" t="32583"/>
            <a:stretch/>
          </p:blipFill>
          <p:spPr>
            <a:xfrm>
              <a:off x="2875722" y="1497494"/>
              <a:ext cx="5969915" cy="21203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3"/>
            <p:cNvSpPr txBox="1"/>
            <p:nvPr/>
          </p:nvSpPr>
          <p:spPr>
            <a:xfrm>
              <a:off x="4306958" y="340381"/>
              <a:ext cx="4280451" cy="16312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2E75B5"/>
                  </a:solidFill>
                  <a:latin typeface="Calibri"/>
                  <a:ea typeface="Calibri"/>
                  <a:cs typeface="Calibri"/>
                  <a:sym typeface="Calibri"/>
                </a:rPr>
                <a:t>M4 goi1, ngo5 jiu3 A, B tung4 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唔該，我要 A，B 同 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(Excuse me, I want A, B and C)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Text, letter&#10;&#10;Description automatically generated" id="204" name="Google Shape;204;p3"/>
            <p:cNvPicPr preferRelativeResize="0"/>
            <p:nvPr/>
          </p:nvPicPr>
          <p:blipFill rotWithShape="1">
            <a:blip r:embed="rId3">
              <a:alphaModFix/>
            </a:blip>
            <a:srcRect b="0" l="0" r="0" t="86688"/>
            <a:stretch/>
          </p:blipFill>
          <p:spPr>
            <a:xfrm>
              <a:off x="2875721" y="3699928"/>
              <a:ext cx="5969915" cy="878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p3"/>
            <p:cNvSpPr txBox="1"/>
            <p:nvPr/>
          </p:nvSpPr>
          <p:spPr>
            <a:xfrm>
              <a:off x="4306959" y="4660713"/>
              <a:ext cx="2570920" cy="1477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2E75B5"/>
                  </a:solidFill>
                  <a:latin typeface="Calibri"/>
                  <a:ea typeface="Calibri"/>
                  <a:cs typeface="Calibri"/>
                  <a:sym typeface="Calibri"/>
                </a:rPr>
                <a:t>Nei5 ge3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你嘅 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(Here you go)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3"/>
            <p:cNvSpPr txBox="1"/>
            <p:nvPr/>
          </p:nvSpPr>
          <p:spPr>
            <a:xfrm>
              <a:off x="4306959" y="5481462"/>
              <a:ext cx="25709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2E75B5"/>
                  </a:solidFill>
                  <a:latin typeface="Calibri"/>
                  <a:ea typeface="Calibri"/>
                  <a:cs typeface="Calibri"/>
                  <a:sym typeface="Calibri"/>
                </a:rPr>
                <a:t>m4 goi1, zoi3 gin3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唔該，再見 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(Thank you, goodbye)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3"/>
            <p:cNvSpPr txBox="1"/>
            <p:nvPr/>
          </p:nvSpPr>
          <p:spPr>
            <a:xfrm>
              <a:off x="2948608" y="340381"/>
              <a:ext cx="13384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Zing-zing: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3"/>
            <p:cNvSpPr txBox="1"/>
            <p:nvPr/>
          </p:nvSpPr>
          <p:spPr>
            <a:xfrm>
              <a:off x="3034745" y="4660713"/>
              <a:ext cx="13384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Cashier: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3"/>
            <p:cNvSpPr txBox="1"/>
            <p:nvPr/>
          </p:nvSpPr>
          <p:spPr>
            <a:xfrm>
              <a:off x="3048191" y="5481462"/>
              <a:ext cx="13384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Zing-zing: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1" name="Google Shape;211;p3"/>
          <p:cNvSpPr/>
          <p:nvPr/>
        </p:nvSpPr>
        <p:spPr>
          <a:xfrm>
            <a:off x="4223110" y="5924573"/>
            <a:ext cx="181021" cy="19028"/>
          </a:xfrm>
          <a:custGeom>
            <a:rect b="b" l="l" r="r" t="t"/>
            <a:pathLst>
              <a:path extrusionOk="0" h="19028" w="181021">
                <a:moveTo>
                  <a:pt x="63140" y="12677"/>
                </a:moveTo>
                <a:lnTo>
                  <a:pt x="63140" y="12677"/>
                </a:lnTo>
                <a:lnTo>
                  <a:pt x="42417" y="7651"/>
                </a:lnTo>
                <a:lnTo>
                  <a:pt x="21731" y="6589"/>
                </a:lnTo>
                <a:lnTo>
                  <a:pt x="18600" y="7206"/>
                </a:lnTo>
                <a:lnTo>
                  <a:pt x="16514" y="8325"/>
                </a:lnTo>
                <a:lnTo>
                  <a:pt x="9793" y="15187"/>
                </a:lnTo>
                <a:lnTo>
                  <a:pt x="5799" y="17321"/>
                </a:lnTo>
                <a:lnTo>
                  <a:pt x="0" y="18928"/>
                </a:lnTo>
                <a:lnTo>
                  <a:pt x="3118" y="18998"/>
                </a:lnTo>
                <a:lnTo>
                  <a:pt x="6595" y="17133"/>
                </a:lnTo>
                <a:lnTo>
                  <a:pt x="18746" y="9567"/>
                </a:lnTo>
                <a:lnTo>
                  <a:pt x="33231" y="6967"/>
                </a:lnTo>
                <a:lnTo>
                  <a:pt x="62233" y="4483"/>
                </a:lnTo>
                <a:lnTo>
                  <a:pt x="79894" y="867"/>
                </a:lnTo>
                <a:lnTo>
                  <a:pt x="107554" y="55"/>
                </a:lnTo>
                <a:lnTo>
                  <a:pt x="136523" y="5451"/>
                </a:lnTo>
                <a:lnTo>
                  <a:pt x="149654" y="6860"/>
                </a:lnTo>
                <a:lnTo>
                  <a:pt x="168299" y="12074"/>
                </a:lnTo>
                <a:lnTo>
                  <a:pt x="177042" y="12654"/>
                </a:lnTo>
                <a:lnTo>
                  <a:pt x="180693" y="16041"/>
                </a:lnTo>
                <a:lnTo>
                  <a:pt x="181020" y="17036"/>
                </a:lnTo>
                <a:lnTo>
                  <a:pt x="180532" y="17700"/>
                </a:lnTo>
                <a:lnTo>
                  <a:pt x="177621" y="18949"/>
                </a:lnTo>
                <a:lnTo>
                  <a:pt x="148346" y="19027"/>
                </a:lnTo>
                <a:lnTo>
                  <a:pt x="129237" y="18322"/>
                </a:lnTo>
                <a:lnTo>
                  <a:pt x="101144" y="11187"/>
                </a:lnTo>
                <a:lnTo>
                  <a:pt x="92025" y="8488"/>
                </a:lnTo>
                <a:lnTo>
                  <a:pt x="62206" y="6454"/>
                </a:lnTo>
                <a:lnTo>
                  <a:pt x="49393" y="6352"/>
                </a:lnTo>
                <a:lnTo>
                  <a:pt x="47625" y="5640"/>
                </a:lnTo>
                <a:lnTo>
                  <a:pt x="46447" y="4457"/>
                </a:lnTo>
                <a:lnTo>
                  <a:pt x="45661" y="2963"/>
                </a:lnTo>
                <a:lnTo>
                  <a:pt x="44432" y="1968"/>
                </a:lnTo>
                <a:lnTo>
                  <a:pt x="41184" y="862"/>
                </a:lnTo>
                <a:lnTo>
                  <a:pt x="31741" y="0"/>
                </a:lnTo>
                <a:lnTo>
                  <a:pt x="31390" y="6327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2" name="Google Shape;212;p3"/>
          <p:cNvGrpSpPr/>
          <p:nvPr/>
        </p:nvGrpSpPr>
        <p:grpSpPr>
          <a:xfrm>
            <a:off x="10699750" y="3195194"/>
            <a:ext cx="120651" cy="589407"/>
            <a:chOff x="10699750" y="3195194"/>
            <a:chExt cx="120651" cy="589407"/>
          </a:xfrm>
        </p:grpSpPr>
        <p:sp>
          <p:nvSpPr>
            <p:cNvPr id="213" name="Google Shape;213;p3"/>
            <p:cNvSpPr/>
            <p:nvPr/>
          </p:nvSpPr>
          <p:spPr>
            <a:xfrm>
              <a:off x="10814050" y="3778250"/>
              <a:ext cx="6351" cy="6351"/>
            </a:xfrm>
            <a:custGeom>
              <a:rect b="b" l="l" r="r" t="t"/>
              <a:pathLst>
                <a:path extrusionOk="0" h="6351" w="6351">
                  <a:moveTo>
                    <a:pt x="0" y="6350"/>
                  </a:moveTo>
                  <a:lnTo>
                    <a:pt x="0" y="635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0699750" y="3195194"/>
              <a:ext cx="113497" cy="494157"/>
            </a:xfrm>
            <a:custGeom>
              <a:rect b="b" l="l" r="r" t="t"/>
              <a:pathLst>
                <a:path extrusionOk="0" h="494157" w="113497">
                  <a:moveTo>
                    <a:pt x="0" y="11556"/>
                  </a:moveTo>
                  <a:lnTo>
                    <a:pt x="0" y="11556"/>
                  </a:lnTo>
                  <a:lnTo>
                    <a:pt x="26514" y="2718"/>
                  </a:lnTo>
                  <a:lnTo>
                    <a:pt x="48151" y="0"/>
                  </a:lnTo>
                  <a:lnTo>
                    <a:pt x="79335" y="4151"/>
                  </a:lnTo>
                  <a:lnTo>
                    <a:pt x="95786" y="10460"/>
                  </a:lnTo>
                  <a:lnTo>
                    <a:pt x="105132" y="17184"/>
                  </a:lnTo>
                  <a:lnTo>
                    <a:pt x="110225" y="26757"/>
                  </a:lnTo>
                  <a:lnTo>
                    <a:pt x="113496" y="50150"/>
                  </a:lnTo>
                  <a:lnTo>
                    <a:pt x="109072" y="74448"/>
                  </a:lnTo>
                  <a:lnTo>
                    <a:pt x="99352" y="101352"/>
                  </a:lnTo>
                  <a:lnTo>
                    <a:pt x="81976" y="127298"/>
                  </a:lnTo>
                  <a:lnTo>
                    <a:pt x="65673" y="157090"/>
                  </a:lnTo>
                  <a:lnTo>
                    <a:pt x="46295" y="187284"/>
                  </a:lnTo>
                  <a:lnTo>
                    <a:pt x="30284" y="214347"/>
                  </a:lnTo>
                  <a:lnTo>
                    <a:pt x="13928" y="243081"/>
                  </a:lnTo>
                  <a:lnTo>
                    <a:pt x="5224" y="260073"/>
                  </a:lnTo>
                  <a:lnTo>
                    <a:pt x="1547" y="285255"/>
                  </a:lnTo>
                  <a:lnTo>
                    <a:pt x="459" y="315058"/>
                  </a:lnTo>
                  <a:lnTo>
                    <a:pt x="6878" y="346232"/>
                  </a:lnTo>
                  <a:lnTo>
                    <a:pt x="12256" y="373867"/>
                  </a:lnTo>
                  <a:lnTo>
                    <a:pt x="21388" y="405304"/>
                  </a:lnTo>
                  <a:lnTo>
                    <a:pt x="31780" y="435131"/>
                  </a:lnTo>
                  <a:lnTo>
                    <a:pt x="43042" y="462290"/>
                  </a:lnTo>
                  <a:lnTo>
                    <a:pt x="63500" y="49415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3"/>
          <p:cNvGrpSpPr/>
          <p:nvPr/>
        </p:nvGrpSpPr>
        <p:grpSpPr>
          <a:xfrm>
            <a:off x="8115410" y="3213100"/>
            <a:ext cx="799991" cy="711201"/>
            <a:chOff x="8115410" y="3213100"/>
            <a:chExt cx="799991" cy="711201"/>
          </a:xfrm>
        </p:grpSpPr>
        <p:sp>
          <p:nvSpPr>
            <p:cNvPr id="216" name="Google Shape;216;p3"/>
            <p:cNvSpPr/>
            <p:nvPr/>
          </p:nvSpPr>
          <p:spPr>
            <a:xfrm>
              <a:off x="8813800" y="3619500"/>
              <a:ext cx="101601" cy="44451"/>
            </a:xfrm>
            <a:custGeom>
              <a:rect b="b" l="l" r="r" t="t"/>
              <a:pathLst>
                <a:path extrusionOk="0" h="44451" w="101601">
                  <a:moveTo>
                    <a:pt x="0" y="0"/>
                  </a:moveTo>
                  <a:lnTo>
                    <a:pt x="0" y="0"/>
                  </a:lnTo>
                  <a:lnTo>
                    <a:pt x="5776" y="5069"/>
                  </a:lnTo>
                  <a:lnTo>
                    <a:pt x="35727" y="20981"/>
                  </a:lnTo>
                  <a:lnTo>
                    <a:pt x="54566" y="28559"/>
                  </a:lnTo>
                  <a:lnTo>
                    <a:pt x="65174" y="31743"/>
                  </a:lnTo>
                  <a:lnTo>
                    <a:pt x="87349" y="41521"/>
                  </a:lnTo>
                  <a:lnTo>
                    <a:pt x="101600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8699500" y="3488331"/>
              <a:ext cx="201723" cy="270870"/>
            </a:xfrm>
            <a:custGeom>
              <a:rect b="b" l="l" r="r" t="t"/>
              <a:pathLst>
                <a:path extrusionOk="0" h="270870" w="201723">
                  <a:moveTo>
                    <a:pt x="0" y="42269"/>
                  </a:moveTo>
                  <a:lnTo>
                    <a:pt x="0" y="42269"/>
                  </a:lnTo>
                  <a:lnTo>
                    <a:pt x="3371" y="45640"/>
                  </a:lnTo>
                  <a:lnTo>
                    <a:pt x="8789" y="47295"/>
                  </a:lnTo>
                  <a:lnTo>
                    <a:pt x="23765" y="48357"/>
                  </a:lnTo>
                  <a:lnTo>
                    <a:pt x="51421" y="41677"/>
                  </a:lnTo>
                  <a:lnTo>
                    <a:pt x="72951" y="33685"/>
                  </a:lnTo>
                  <a:lnTo>
                    <a:pt x="99287" y="12512"/>
                  </a:lnTo>
                  <a:lnTo>
                    <a:pt x="109930" y="2800"/>
                  </a:lnTo>
                  <a:lnTo>
                    <a:pt x="115414" y="32"/>
                  </a:lnTo>
                  <a:lnTo>
                    <a:pt x="117161" y="0"/>
                  </a:lnTo>
                  <a:lnTo>
                    <a:pt x="118322" y="685"/>
                  </a:lnTo>
                  <a:lnTo>
                    <a:pt x="119099" y="1846"/>
                  </a:lnTo>
                  <a:lnTo>
                    <a:pt x="115274" y="25399"/>
                  </a:lnTo>
                  <a:lnTo>
                    <a:pt x="109727" y="55380"/>
                  </a:lnTo>
                  <a:lnTo>
                    <a:pt x="103616" y="79315"/>
                  </a:lnTo>
                  <a:lnTo>
                    <a:pt x="96632" y="103967"/>
                  </a:lnTo>
                  <a:lnTo>
                    <a:pt x="86645" y="129145"/>
                  </a:lnTo>
                  <a:lnTo>
                    <a:pt x="78901" y="153774"/>
                  </a:lnTo>
                  <a:lnTo>
                    <a:pt x="69965" y="181417"/>
                  </a:lnTo>
                  <a:lnTo>
                    <a:pt x="63534" y="206500"/>
                  </a:lnTo>
                  <a:lnTo>
                    <a:pt x="57159" y="235099"/>
                  </a:lnTo>
                  <a:lnTo>
                    <a:pt x="50803" y="253215"/>
                  </a:lnTo>
                  <a:lnTo>
                    <a:pt x="47979" y="258790"/>
                  </a:lnTo>
                  <a:lnTo>
                    <a:pt x="48214" y="259288"/>
                  </a:lnTo>
                  <a:lnTo>
                    <a:pt x="49077" y="258915"/>
                  </a:lnTo>
                  <a:lnTo>
                    <a:pt x="53661" y="255019"/>
                  </a:lnTo>
                  <a:lnTo>
                    <a:pt x="65894" y="228514"/>
                  </a:lnTo>
                  <a:lnTo>
                    <a:pt x="74950" y="205873"/>
                  </a:lnTo>
                  <a:lnTo>
                    <a:pt x="89705" y="176117"/>
                  </a:lnTo>
                  <a:lnTo>
                    <a:pt x="105810" y="150108"/>
                  </a:lnTo>
                  <a:lnTo>
                    <a:pt x="119366" y="124797"/>
                  </a:lnTo>
                  <a:lnTo>
                    <a:pt x="138222" y="105762"/>
                  </a:lnTo>
                  <a:lnTo>
                    <a:pt x="158313" y="93459"/>
                  </a:lnTo>
                  <a:lnTo>
                    <a:pt x="164809" y="92623"/>
                  </a:lnTo>
                  <a:lnTo>
                    <a:pt x="177672" y="95458"/>
                  </a:lnTo>
                  <a:lnTo>
                    <a:pt x="182652" y="98895"/>
                  </a:lnTo>
                  <a:lnTo>
                    <a:pt x="190070" y="108358"/>
                  </a:lnTo>
                  <a:lnTo>
                    <a:pt x="198211" y="128957"/>
                  </a:lnTo>
                  <a:lnTo>
                    <a:pt x="201722" y="152934"/>
                  </a:lnTo>
                  <a:lnTo>
                    <a:pt x="199392" y="184655"/>
                  </a:lnTo>
                  <a:lnTo>
                    <a:pt x="197979" y="206681"/>
                  </a:lnTo>
                  <a:lnTo>
                    <a:pt x="195303" y="235152"/>
                  </a:lnTo>
                  <a:lnTo>
                    <a:pt x="190428" y="260208"/>
                  </a:lnTo>
                  <a:lnTo>
                    <a:pt x="187409" y="265660"/>
                  </a:lnTo>
                  <a:lnTo>
                    <a:pt x="183718" y="268554"/>
                  </a:lnTo>
                  <a:lnTo>
                    <a:pt x="177800" y="27086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8618304" y="3257550"/>
              <a:ext cx="175966" cy="354485"/>
            </a:xfrm>
            <a:custGeom>
              <a:rect b="b" l="l" r="r" t="t"/>
              <a:pathLst>
                <a:path extrusionOk="0" h="354485" w="175966">
                  <a:moveTo>
                    <a:pt x="112946" y="0"/>
                  </a:moveTo>
                  <a:lnTo>
                    <a:pt x="112946" y="0"/>
                  </a:lnTo>
                  <a:lnTo>
                    <a:pt x="109575" y="27790"/>
                  </a:lnTo>
                  <a:lnTo>
                    <a:pt x="104109" y="52998"/>
                  </a:lnTo>
                  <a:lnTo>
                    <a:pt x="98019" y="78341"/>
                  </a:lnTo>
                  <a:lnTo>
                    <a:pt x="88376" y="107095"/>
                  </a:lnTo>
                  <a:lnTo>
                    <a:pt x="79952" y="137957"/>
                  </a:lnTo>
                  <a:lnTo>
                    <a:pt x="69616" y="169444"/>
                  </a:lnTo>
                  <a:lnTo>
                    <a:pt x="60989" y="197745"/>
                  </a:lnTo>
                  <a:lnTo>
                    <a:pt x="53964" y="224005"/>
                  </a:lnTo>
                  <a:lnTo>
                    <a:pt x="47414" y="249660"/>
                  </a:lnTo>
                  <a:lnTo>
                    <a:pt x="38175" y="278543"/>
                  </a:lnTo>
                  <a:lnTo>
                    <a:pt x="27448" y="296785"/>
                  </a:lnTo>
                  <a:lnTo>
                    <a:pt x="16039" y="306580"/>
                  </a:lnTo>
                  <a:lnTo>
                    <a:pt x="7876" y="309796"/>
                  </a:lnTo>
                  <a:lnTo>
                    <a:pt x="3219" y="310548"/>
                  </a:lnTo>
                  <a:lnTo>
                    <a:pt x="1694" y="309338"/>
                  </a:lnTo>
                  <a:lnTo>
                    <a:pt x="0" y="304230"/>
                  </a:lnTo>
                  <a:lnTo>
                    <a:pt x="1130" y="297255"/>
                  </a:lnTo>
                  <a:lnTo>
                    <a:pt x="10968" y="275715"/>
                  </a:lnTo>
                  <a:lnTo>
                    <a:pt x="30790" y="245161"/>
                  </a:lnTo>
                  <a:lnTo>
                    <a:pt x="56685" y="215572"/>
                  </a:lnTo>
                  <a:lnTo>
                    <a:pt x="83299" y="188471"/>
                  </a:lnTo>
                  <a:lnTo>
                    <a:pt x="114412" y="157997"/>
                  </a:lnTo>
                  <a:lnTo>
                    <a:pt x="144656" y="132996"/>
                  </a:lnTo>
                  <a:lnTo>
                    <a:pt x="153146" y="126137"/>
                  </a:lnTo>
                  <a:lnTo>
                    <a:pt x="161622" y="123089"/>
                  </a:lnTo>
                  <a:lnTo>
                    <a:pt x="165153" y="122981"/>
                  </a:lnTo>
                  <a:lnTo>
                    <a:pt x="170956" y="124744"/>
                  </a:lnTo>
                  <a:lnTo>
                    <a:pt x="172785" y="128318"/>
                  </a:lnTo>
                  <a:lnTo>
                    <a:pt x="175965" y="155413"/>
                  </a:lnTo>
                  <a:lnTo>
                    <a:pt x="171283" y="182759"/>
                  </a:lnTo>
                  <a:lnTo>
                    <a:pt x="161681" y="211157"/>
                  </a:lnTo>
                  <a:lnTo>
                    <a:pt x="152315" y="235426"/>
                  </a:lnTo>
                  <a:lnTo>
                    <a:pt x="142830" y="265540"/>
                  </a:lnTo>
                  <a:lnTo>
                    <a:pt x="133456" y="291871"/>
                  </a:lnTo>
                  <a:lnTo>
                    <a:pt x="120629" y="317455"/>
                  </a:lnTo>
                  <a:lnTo>
                    <a:pt x="108183" y="347127"/>
                  </a:lnTo>
                  <a:lnTo>
                    <a:pt x="96057" y="354484"/>
                  </a:lnTo>
                  <a:lnTo>
                    <a:pt x="94631" y="354150"/>
                  </a:lnTo>
                  <a:lnTo>
                    <a:pt x="87546" y="349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8407400" y="3676650"/>
              <a:ext cx="107951" cy="196851"/>
            </a:xfrm>
            <a:custGeom>
              <a:rect b="b" l="l" r="r" t="t"/>
              <a:pathLst>
                <a:path extrusionOk="0" h="196851" w="107951">
                  <a:moveTo>
                    <a:pt x="0" y="196850"/>
                  </a:moveTo>
                  <a:lnTo>
                    <a:pt x="0" y="196850"/>
                  </a:lnTo>
                  <a:lnTo>
                    <a:pt x="13815" y="165457"/>
                  </a:lnTo>
                  <a:lnTo>
                    <a:pt x="25730" y="137219"/>
                  </a:lnTo>
                  <a:lnTo>
                    <a:pt x="39028" y="108714"/>
                  </a:lnTo>
                  <a:lnTo>
                    <a:pt x="53518" y="82701"/>
                  </a:lnTo>
                  <a:lnTo>
                    <a:pt x="69969" y="55298"/>
                  </a:lnTo>
                  <a:lnTo>
                    <a:pt x="86807" y="26288"/>
                  </a:lnTo>
                  <a:lnTo>
                    <a:pt x="1079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8261350" y="3841750"/>
              <a:ext cx="152401" cy="62240"/>
            </a:xfrm>
            <a:custGeom>
              <a:rect b="b" l="l" r="r" t="t"/>
              <a:pathLst>
                <a:path extrusionOk="0" h="62240" w="152401">
                  <a:moveTo>
                    <a:pt x="0" y="0"/>
                  </a:moveTo>
                  <a:lnTo>
                    <a:pt x="0" y="0"/>
                  </a:lnTo>
                  <a:lnTo>
                    <a:pt x="3372" y="3371"/>
                  </a:lnTo>
                  <a:lnTo>
                    <a:pt x="28562" y="16628"/>
                  </a:lnTo>
                  <a:lnTo>
                    <a:pt x="59892" y="38876"/>
                  </a:lnTo>
                  <a:lnTo>
                    <a:pt x="91011" y="59282"/>
                  </a:lnTo>
                  <a:lnTo>
                    <a:pt x="99010" y="61625"/>
                  </a:lnTo>
                  <a:lnTo>
                    <a:pt x="114709" y="62239"/>
                  </a:lnTo>
                  <a:lnTo>
                    <a:pt x="137359" y="54589"/>
                  </a:lnTo>
                  <a:lnTo>
                    <a:pt x="152400" y="44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8223328" y="3651250"/>
              <a:ext cx="63423" cy="273051"/>
            </a:xfrm>
            <a:custGeom>
              <a:rect b="b" l="l" r="r" t="t"/>
              <a:pathLst>
                <a:path extrusionOk="0" h="273051" w="63423">
                  <a:moveTo>
                    <a:pt x="63422" y="0"/>
                  </a:moveTo>
                  <a:lnTo>
                    <a:pt x="63422" y="0"/>
                  </a:lnTo>
                  <a:lnTo>
                    <a:pt x="48919" y="705"/>
                  </a:lnTo>
                  <a:lnTo>
                    <a:pt x="40278" y="3371"/>
                  </a:lnTo>
                  <a:lnTo>
                    <a:pt x="33616" y="8789"/>
                  </a:lnTo>
                  <a:lnTo>
                    <a:pt x="16981" y="32908"/>
                  </a:lnTo>
                  <a:lnTo>
                    <a:pt x="4450" y="63652"/>
                  </a:lnTo>
                  <a:lnTo>
                    <a:pt x="817" y="94000"/>
                  </a:lnTo>
                  <a:lnTo>
                    <a:pt x="186" y="118790"/>
                  </a:lnTo>
                  <a:lnTo>
                    <a:pt x="0" y="144715"/>
                  </a:lnTo>
                  <a:lnTo>
                    <a:pt x="651" y="173014"/>
                  </a:lnTo>
                  <a:lnTo>
                    <a:pt x="4953" y="204136"/>
                  </a:lnTo>
                  <a:lnTo>
                    <a:pt x="9383" y="233881"/>
                  </a:lnTo>
                  <a:lnTo>
                    <a:pt x="15709" y="264118"/>
                  </a:lnTo>
                  <a:lnTo>
                    <a:pt x="16091" y="267095"/>
                  </a:lnTo>
                  <a:lnTo>
                    <a:pt x="12622" y="273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8159750" y="3697262"/>
              <a:ext cx="266701" cy="87339"/>
            </a:xfrm>
            <a:custGeom>
              <a:rect b="b" l="l" r="r" t="t"/>
              <a:pathLst>
                <a:path extrusionOk="0" h="87339" w="266701">
                  <a:moveTo>
                    <a:pt x="0" y="87338"/>
                  </a:moveTo>
                  <a:lnTo>
                    <a:pt x="0" y="87338"/>
                  </a:lnTo>
                  <a:lnTo>
                    <a:pt x="3372" y="83967"/>
                  </a:lnTo>
                  <a:lnTo>
                    <a:pt x="6907" y="82312"/>
                  </a:lnTo>
                  <a:lnTo>
                    <a:pt x="8837" y="81871"/>
                  </a:lnTo>
                  <a:lnTo>
                    <a:pt x="36812" y="63996"/>
                  </a:lnTo>
                  <a:lnTo>
                    <a:pt x="64167" y="53464"/>
                  </a:lnTo>
                  <a:lnTo>
                    <a:pt x="93396" y="44298"/>
                  </a:lnTo>
                  <a:lnTo>
                    <a:pt x="124047" y="29630"/>
                  </a:lnTo>
                  <a:lnTo>
                    <a:pt x="153406" y="19204"/>
                  </a:lnTo>
                  <a:lnTo>
                    <a:pt x="180685" y="11646"/>
                  </a:lnTo>
                  <a:lnTo>
                    <a:pt x="205937" y="4938"/>
                  </a:lnTo>
                  <a:lnTo>
                    <a:pt x="233880" y="364"/>
                  </a:lnTo>
                  <a:lnTo>
                    <a:pt x="249291" y="0"/>
                  </a:lnTo>
                  <a:lnTo>
                    <a:pt x="266700" y="478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8274558" y="3244850"/>
              <a:ext cx="361443" cy="614311"/>
            </a:xfrm>
            <a:custGeom>
              <a:rect b="b" l="l" r="r" t="t"/>
              <a:pathLst>
                <a:path extrusionOk="0" h="614311" w="361443">
                  <a:moveTo>
                    <a:pt x="12192" y="0"/>
                  </a:moveTo>
                  <a:lnTo>
                    <a:pt x="12192" y="0"/>
                  </a:lnTo>
                  <a:lnTo>
                    <a:pt x="2067" y="18709"/>
                  </a:lnTo>
                  <a:lnTo>
                    <a:pt x="0" y="49818"/>
                  </a:lnTo>
                  <a:lnTo>
                    <a:pt x="1524" y="78496"/>
                  </a:lnTo>
                  <a:lnTo>
                    <a:pt x="6444" y="106043"/>
                  </a:lnTo>
                  <a:lnTo>
                    <a:pt x="12370" y="137253"/>
                  </a:lnTo>
                  <a:lnTo>
                    <a:pt x="18595" y="164375"/>
                  </a:lnTo>
                  <a:lnTo>
                    <a:pt x="24908" y="190285"/>
                  </a:lnTo>
                  <a:lnTo>
                    <a:pt x="33129" y="217718"/>
                  </a:lnTo>
                  <a:lnTo>
                    <a:pt x="42619" y="246307"/>
                  </a:lnTo>
                  <a:lnTo>
                    <a:pt x="49900" y="274534"/>
                  </a:lnTo>
                  <a:lnTo>
                    <a:pt x="56527" y="303358"/>
                  </a:lnTo>
                  <a:lnTo>
                    <a:pt x="64839" y="331655"/>
                  </a:lnTo>
                  <a:lnTo>
                    <a:pt x="76239" y="360500"/>
                  </a:lnTo>
                  <a:lnTo>
                    <a:pt x="86672" y="386921"/>
                  </a:lnTo>
                  <a:lnTo>
                    <a:pt x="96114" y="412622"/>
                  </a:lnTo>
                  <a:lnTo>
                    <a:pt x="108576" y="443221"/>
                  </a:lnTo>
                  <a:lnTo>
                    <a:pt x="122195" y="469647"/>
                  </a:lnTo>
                  <a:lnTo>
                    <a:pt x="134292" y="495250"/>
                  </a:lnTo>
                  <a:lnTo>
                    <a:pt x="149836" y="526338"/>
                  </a:lnTo>
                  <a:lnTo>
                    <a:pt x="172483" y="556703"/>
                  </a:lnTo>
                  <a:lnTo>
                    <a:pt x="202894" y="588392"/>
                  </a:lnTo>
                  <a:lnTo>
                    <a:pt x="230104" y="606363"/>
                  </a:lnTo>
                  <a:lnTo>
                    <a:pt x="249150" y="612796"/>
                  </a:lnTo>
                  <a:lnTo>
                    <a:pt x="275803" y="614310"/>
                  </a:lnTo>
                  <a:lnTo>
                    <a:pt x="306687" y="608857"/>
                  </a:lnTo>
                  <a:lnTo>
                    <a:pt x="335652" y="598213"/>
                  </a:lnTo>
                  <a:lnTo>
                    <a:pt x="349411" y="587568"/>
                  </a:lnTo>
                  <a:lnTo>
                    <a:pt x="357564" y="576182"/>
                  </a:lnTo>
                  <a:lnTo>
                    <a:pt x="361442" y="565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8337838" y="3244850"/>
              <a:ext cx="152113" cy="309477"/>
            </a:xfrm>
            <a:custGeom>
              <a:rect b="b" l="l" r="r" t="t"/>
              <a:pathLst>
                <a:path extrusionOk="0" h="309477" w="152113">
                  <a:moveTo>
                    <a:pt x="44162" y="0"/>
                  </a:moveTo>
                  <a:lnTo>
                    <a:pt x="44162" y="0"/>
                  </a:lnTo>
                  <a:lnTo>
                    <a:pt x="44162" y="3371"/>
                  </a:lnTo>
                  <a:lnTo>
                    <a:pt x="33331" y="33613"/>
                  </a:lnTo>
                  <a:lnTo>
                    <a:pt x="25063" y="62404"/>
                  </a:lnTo>
                  <a:lnTo>
                    <a:pt x="16636" y="88684"/>
                  </a:lnTo>
                  <a:lnTo>
                    <a:pt x="12541" y="114257"/>
                  </a:lnTo>
                  <a:lnTo>
                    <a:pt x="7054" y="142673"/>
                  </a:lnTo>
                  <a:lnTo>
                    <a:pt x="1893" y="172299"/>
                  </a:lnTo>
                  <a:lnTo>
                    <a:pt x="0" y="185960"/>
                  </a:lnTo>
                  <a:lnTo>
                    <a:pt x="1721" y="190364"/>
                  </a:lnTo>
                  <a:lnTo>
                    <a:pt x="3168" y="192526"/>
                  </a:lnTo>
                  <a:lnTo>
                    <a:pt x="4838" y="192556"/>
                  </a:lnTo>
                  <a:lnTo>
                    <a:pt x="6657" y="191165"/>
                  </a:lnTo>
                  <a:lnTo>
                    <a:pt x="36077" y="160506"/>
                  </a:lnTo>
                  <a:lnTo>
                    <a:pt x="45138" y="151431"/>
                  </a:lnTo>
                  <a:lnTo>
                    <a:pt x="47635" y="150343"/>
                  </a:lnTo>
                  <a:lnTo>
                    <a:pt x="50005" y="150323"/>
                  </a:lnTo>
                  <a:lnTo>
                    <a:pt x="52291" y="151015"/>
                  </a:lnTo>
                  <a:lnTo>
                    <a:pt x="53814" y="153594"/>
                  </a:lnTo>
                  <a:lnTo>
                    <a:pt x="55508" y="162103"/>
                  </a:lnTo>
                  <a:lnTo>
                    <a:pt x="53090" y="188906"/>
                  </a:lnTo>
                  <a:lnTo>
                    <a:pt x="47904" y="213546"/>
                  </a:lnTo>
                  <a:lnTo>
                    <a:pt x="41900" y="240995"/>
                  </a:lnTo>
                  <a:lnTo>
                    <a:pt x="34256" y="271030"/>
                  </a:lnTo>
                  <a:lnTo>
                    <a:pt x="28049" y="299498"/>
                  </a:lnTo>
                  <a:lnTo>
                    <a:pt x="29475" y="305501"/>
                  </a:lnTo>
                  <a:lnTo>
                    <a:pt x="30843" y="307384"/>
                  </a:lnTo>
                  <a:lnTo>
                    <a:pt x="34244" y="309476"/>
                  </a:lnTo>
                  <a:lnTo>
                    <a:pt x="36138" y="308623"/>
                  </a:lnTo>
                  <a:lnTo>
                    <a:pt x="49707" y="289956"/>
                  </a:lnTo>
                  <a:lnTo>
                    <a:pt x="64709" y="260067"/>
                  </a:lnTo>
                  <a:lnTo>
                    <a:pt x="77069" y="241636"/>
                  </a:lnTo>
                  <a:lnTo>
                    <a:pt x="87466" y="233560"/>
                  </a:lnTo>
                  <a:lnTo>
                    <a:pt x="99483" y="230070"/>
                  </a:lnTo>
                  <a:lnTo>
                    <a:pt x="107789" y="231135"/>
                  </a:lnTo>
                  <a:lnTo>
                    <a:pt x="111980" y="232407"/>
                  </a:lnTo>
                  <a:lnTo>
                    <a:pt x="114774" y="235371"/>
                  </a:lnTo>
                  <a:lnTo>
                    <a:pt x="125646" y="262930"/>
                  </a:lnTo>
                  <a:lnTo>
                    <a:pt x="140691" y="285698"/>
                  </a:lnTo>
                  <a:lnTo>
                    <a:pt x="145390" y="289254"/>
                  </a:lnTo>
                  <a:lnTo>
                    <a:pt x="152112" y="2921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8115410" y="3213100"/>
              <a:ext cx="203091" cy="363862"/>
            </a:xfrm>
            <a:custGeom>
              <a:rect b="b" l="l" r="r" t="t"/>
              <a:pathLst>
                <a:path extrusionOk="0" h="363862" w="203091">
                  <a:moveTo>
                    <a:pt x="82440" y="0"/>
                  </a:moveTo>
                  <a:lnTo>
                    <a:pt x="82440" y="0"/>
                  </a:lnTo>
                  <a:lnTo>
                    <a:pt x="79068" y="3371"/>
                  </a:lnTo>
                  <a:lnTo>
                    <a:pt x="77414" y="8789"/>
                  </a:lnTo>
                  <a:lnTo>
                    <a:pt x="69610" y="37249"/>
                  </a:lnTo>
                  <a:lnTo>
                    <a:pt x="58843" y="68428"/>
                  </a:lnTo>
                  <a:lnTo>
                    <a:pt x="45741" y="94969"/>
                  </a:lnTo>
                  <a:lnTo>
                    <a:pt x="36150" y="123966"/>
                  </a:lnTo>
                  <a:lnTo>
                    <a:pt x="27461" y="151800"/>
                  </a:lnTo>
                  <a:lnTo>
                    <a:pt x="18950" y="179563"/>
                  </a:lnTo>
                  <a:lnTo>
                    <a:pt x="10475" y="208644"/>
                  </a:lnTo>
                  <a:lnTo>
                    <a:pt x="1772" y="239299"/>
                  </a:lnTo>
                  <a:lnTo>
                    <a:pt x="137" y="270226"/>
                  </a:lnTo>
                  <a:lnTo>
                    <a:pt x="0" y="278380"/>
                  </a:lnTo>
                  <a:lnTo>
                    <a:pt x="1374" y="280836"/>
                  </a:lnTo>
                  <a:lnTo>
                    <a:pt x="3701" y="282474"/>
                  </a:lnTo>
                  <a:lnTo>
                    <a:pt x="6665" y="283566"/>
                  </a:lnTo>
                  <a:lnTo>
                    <a:pt x="9345" y="283589"/>
                  </a:lnTo>
                  <a:lnTo>
                    <a:pt x="14205" y="281732"/>
                  </a:lnTo>
                  <a:lnTo>
                    <a:pt x="41030" y="257875"/>
                  </a:lnTo>
                  <a:lnTo>
                    <a:pt x="60228" y="241229"/>
                  </a:lnTo>
                  <a:lnTo>
                    <a:pt x="83697" y="215054"/>
                  </a:lnTo>
                  <a:lnTo>
                    <a:pt x="114170" y="183501"/>
                  </a:lnTo>
                  <a:lnTo>
                    <a:pt x="119358" y="175334"/>
                  </a:lnTo>
                  <a:lnTo>
                    <a:pt x="123072" y="173176"/>
                  </a:lnTo>
                  <a:lnTo>
                    <a:pt x="124344" y="173306"/>
                  </a:lnTo>
                  <a:lnTo>
                    <a:pt x="125193" y="174099"/>
                  </a:lnTo>
                  <a:lnTo>
                    <a:pt x="125758" y="175332"/>
                  </a:lnTo>
                  <a:lnTo>
                    <a:pt x="120892" y="199708"/>
                  </a:lnTo>
                  <a:lnTo>
                    <a:pt x="114581" y="223050"/>
                  </a:lnTo>
                  <a:lnTo>
                    <a:pt x="106466" y="250474"/>
                  </a:lnTo>
                  <a:lnTo>
                    <a:pt x="97403" y="278704"/>
                  </a:lnTo>
                  <a:lnTo>
                    <a:pt x="86938" y="308425"/>
                  </a:lnTo>
                  <a:lnTo>
                    <a:pt x="78233" y="337736"/>
                  </a:lnTo>
                  <a:lnTo>
                    <a:pt x="76725" y="352581"/>
                  </a:lnTo>
                  <a:lnTo>
                    <a:pt x="78254" y="359668"/>
                  </a:lnTo>
                  <a:lnTo>
                    <a:pt x="79649" y="362545"/>
                  </a:lnTo>
                  <a:lnTo>
                    <a:pt x="81285" y="363758"/>
                  </a:lnTo>
                  <a:lnTo>
                    <a:pt x="83081" y="363861"/>
                  </a:lnTo>
                  <a:lnTo>
                    <a:pt x="86958" y="362094"/>
                  </a:lnTo>
                  <a:lnTo>
                    <a:pt x="108832" y="344713"/>
                  </a:lnTo>
                  <a:lnTo>
                    <a:pt x="130976" y="314899"/>
                  </a:lnTo>
                  <a:lnTo>
                    <a:pt x="154987" y="285832"/>
                  </a:lnTo>
                  <a:lnTo>
                    <a:pt x="168908" y="274873"/>
                  </a:lnTo>
                  <a:lnTo>
                    <a:pt x="171129" y="275676"/>
                  </a:lnTo>
                  <a:lnTo>
                    <a:pt x="177361" y="280332"/>
                  </a:lnTo>
                  <a:lnTo>
                    <a:pt x="181072" y="287105"/>
                  </a:lnTo>
                  <a:lnTo>
                    <a:pt x="187237" y="315463"/>
                  </a:lnTo>
                  <a:lnTo>
                    <a:pt x="192752" y="322004"/>
                  </a:lnTo>
                  <a:lnTo>
                    <a:pt x="203090" y="330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9258300" y="3251572"/>
            <a:ext cx="508001" cy="502906"/>
            <a:chOff x="9258300" y="3251572"/>
            <a:chExt cx="508001" cy="502906"/>
          </a:xfrm>
        </p:grpSpPr>
        <p:sp>
          <p:nvSpPr>
            <p:cNvPr id="227" name="Google Shape;227;p3"/>
            <p:cNvSpPr/>
            <p:nvPr/>
          </p:nvSpPr>
          <p:spPr>
            <a:xfrm>
              <a:off x="9594850" y="3601595"/>
              <a:ext cx="171451" cy="56006"/>
            </a:xfrm>
            <a:custGeom>
              <a:rect b="b" l="l" r="r" t="t"/>
              <a:pathLst>
                <a:path extrusionOk="0" h="56006" w="171451">
                  <a:moveTo>
                    <a:pt x="0" y="11555"/>
                  </a:moveTo>
                  <a:lnTo>
                    <a:pt x="0" y="11555"/>
                  </a:lnTo>
                  <a:lnTo>
                    <a:pt x="5776" y="6486"/>
                  </a:lnTo>
                  <a:lnTo>
                    <a:pt x="12209" y="2717"/>
                  </a:lnTo>
                  <a:lnTo>
                    <a:pt x="27136" y="0"/>
                  </a:lnTo>
                  <a:lnTo>
                    <a:pt x="51706" y="2565"/>
                  </a:lnTo>
                  <a:lnTo>
                    <a:pt x="81329" y="11165"/>
                  </a:lnTo>
                  <a:lnTo>
                    <a:pt x="108441" y="17984"/>
                  </a:lnTo>
                  <a:lnTo>
                    <a:pt x="139764" y="35406"/>
                  </a:lnTo>
                  <a:lnTo>
                    <a:pt x="162492" y="47912"/>
                  </a:lnTo>
                  <a:lnTo>
                    <a:pt x="171450" y="56005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9556750" y="3568700"/>
              <a:ext cx="57151" cy="128339"/>
            </a:xfrm>
            <a:custGeom>
              <a:rect b="b" l="l" r="r" t="t"/>
              <a:pathLst>
                <a:path extrusionOk="0" h="128339" w="57151">
                  <a:moveTo>
                    <a:pt x="57150" y="0"/>
                  </a:moveTo>
                  <a:lnTo>
                    <a:pt x="57150" y="0"/>
                  </a:lnTo>
                  <a:lnTo>
                    <a:pt x="47717" y="10845"/>
                  </a:lnTo>
                  <a:lnTo>
                    <a:pt x="34565" y="36400"/>
                  </a:lnTo>
                  <a:lnTo>
                    <a:pt x="21765" y="61115"/>
                  </a:lnTo>
                  <a:lnTo>
                    <a:pt x="16728" y="75845"/>
                  </a:lnTo>
                  <a:lnTo>
                    <a:pt x="11614" y="106416"/>
                  </a:lnTo>
                  <a:lnTo>
                    <a:pt x="6028" y="122782"/>
                  </a:lnTo>
                  <a:lnTo>
                    <a:pt x="2679" y="127948"/>
                  </a:lnTo>
                  <a:lnTo>
                    <a:pt x="1786" y="128338"/>
                  </a:lnTo>
                  <a:lnTo>
                    <a:pt x="0" y="127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9588500" y="3486150"/>
              <a:ext cx="57151" cy="222251"/>
            </a:xfrm>
            <a:custGeom>
              <a:rect b="b" l="l" r="r" t="t"/>
              <a:pathLst>
                <a:path extrusionOk="0" h="222251" w="5715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8837" y="33878"/>
                  </a:lnTo>
                  <a:lnTo>
                    <a:pt x="14927" y="59270"/>
                  </a:lnTo>
                  <a:lnTo>
                    <a:pt x="23306" y="88065"/>
                  </a:lnTo>
                  <a:lnTo>
                    <a:pt x="31754" y="114135"/>
                  </a:lnTo>
                  <a:lnTo>
                    <a:pt x="36847" y="139667"/>
                  </a:lnTo>
                  <a:lnTo>
                    <a:pt x="44471" y="165482"/>
                  </a:lnTo>
                  <a:lnTo>
                    <a:pt x="53914" y="194260"/>
                  </a:lnTo>
                  <a:lnTo>
                    <a:pt x="57150" y="2222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9525000" y="3492500"/>
              <a:ext cx="165378" cy="114301"/>
            </a:xfrm>
            <a:custGeom>
              <a:rect b="b" l="l" r="r" t="t"/>
              <a:pathLst>
                <a:path extrusionOk="0" h="114301" w="165378">
                  <a:moveTo>
                    <a:pt x="0" y="114300"/>
                  </a:moveTo>
                  <a:lnTo>
                    <a:pt x="0" y="114300"/>
                  </a:lnTo>
                  <a:lnTo>
                    <a:pt x="0" y="110929"/>
                  </a:lnTo>
                  <a:lnTo>
                    <a:pt x="3371" y="102091"/>
                  </a:lnTo>
                  <a:lnTo>
                    <a:pt x="20970" y="82098"/>
                  </a:lnTo>
                  <a:lnTo>
                    <a:pt x="47683" y="59486"/>
                  </a:lnTo>
                  <a:lnTo>
                    <a:pt x="74147" y="46741"/>
                  </a:lnTo>
                  <a:lnTo>
                    <a:pt x="104056" y="28182"/>
                  </a:lnTo>
                  <a:lnTo>
                    <a:pt x="135551" y="14875"/>
                  </a:lnTo>
                  <a:lnTo>
                    <a:pt x="164457" y="2827"/>
                  </a:lnTo>
                  <a:lnTo>
                    <a:pt x="165377" y="1885"/>
                  </a:lnTo>
                  <a:lnTo>
                    <a:pt x="1651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9493250" y="3435722"/>
              <a:ext cx="247651" cy="88529"/>
            </a:xfrm>
            <a:custGeom>
              <a:rect b="b" l="l" r="r" t="t"/>
              <a:pathLst>
                <a:path extrusionOk="0" h="88529" w="247651">
                  <a:moveTo>
                    <a:pt x="0" y="88528"/>
                  </a:moveTo>
                  <a:lnTo>
                    <a:pt x="0" y="88528"/>
                  </a:lnTo>
                  <a:lnTo>
                    <a:pt x="27611" y="75663"/>
                  </a:lnTo>
                  <a:lnTo>
                    <a:pt x="54607" y="67329"/>
                  </a:lnTo>
                  <a:lnTo>
                    <a:pt x="82188" y="57631"/>
                  </a:lnTo>
                  <a:lnTo>
                    <a:pt x="112703" y="45820"/>
                  </a:lnTo>
                  <a:lnTo>
                    <a:pt x="140116" y="34257"/>
                  </a:lnTo>
                  <a:lnTo>
                    <a:pt x="169108" y="20862"/>
                  </a:lnTo>
                  <a:lnTo>
                    <a:pt x="199189" y="8100"/>
                  </a:lnTo>
                  <a:lnTo>
                    <a:pt x="222166" y="883"/>
                  </a:lnTo>
                  <a:lnTo>
                    <a:pt x="233436" y="0"/>
                  </a:lnTo>
                  <a:lnTo>
                    <a:pt x="239685" y="1675"/>
                  </a:lnTo>
                  <a:lnTo>
                    <a:pt x="247650" y="597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9474200" y="3329604"/>
              <a:ext cx="147601" cy="200997"/>
            </a:xfrm>
            <a:custGeom>
              <a:rect b="b" l="l" r="r" t="t"/>
              <a:pathLst>
                <a:path extrusionOk="0" h="200997" w="147601">
                  <a:moveTo>
                    <a:pt x="0" y="73996"/>
                  </a:moveTo>
                  <a:lnTo>
                    <a:pt x="0" y="73996"/>
                  </a:lnTo>
                  <a:lnTo>
                    <a:pt x="10844" y="59493"/>
                  </a:lnTo>
                  <a:lnTo>
                    <a:pt x="40479" y="33807"/>
                  </a:lnTo>
                  <a:lnTo>
                    <a:pt x="58561" y="21793"/>
                  </a:lnTo>
                  <a:lnTo>
                    <a:pt x="87715" y="9174"/>
                  </a:lnTo>
                  <a:lnTo>
                    <a:pt x="101779" y="2853"/>
                  </a:lnTo>
                  <a:lnTo>
                    <a:pt x="124151" y="0"/>
                  </a:lnTo>
                  <a:lnTo>
                    <a:pt x="135377" y="1833"/>
                  </a:lnTo>
                  <a:lnTo>
                    <a:pt x="143188" y="6881"/>
                  </a:lnTo>
                  <a:lnTo>
                    <a:pt x="146259" y="10203"/>
                  </a:lnTo>
                  <a:lnTo>
                    <a:pt x="147600" y="15239"/>
                  </a:lnTo>
                  <a:lnTo>
                    <a:pt x="146116" y="35107"/>
                  </a:lnTo>
                  <a:lnTo>
                    <a:pt x="139295" y="61140"/>
                  </a:lnTo>
                  <a:lnTo>
                    <a:pt x="127784" y="86665"/>
                  </a:lnTo>
                  <a:lnTo>
                    <a:pt x="112626" y="112090"/>
                  </a:lnTo>
                  <a:lnTo>
                    <a:pt x="96450" y="140474"/>
                  </a:lnTo>
                  <a:lnTo>
                    <a:pt x="74147" y="171995"/>
                  </a:lnTo>
                  <a:lnTo>
                    <a:pt x="65556" y="187700"/>
                  </a:lnTo>
                  <a:lnTo>
                    <a:pt x="58300" y="194616"/>
                  </a:lnTo>
                  <a:lnTo>
                    <a:pt x="44450" y="200996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9442450" y="3282950"/>
              <a:ext cx="82551" cy="203201"/>
            </a:xfrm>
            <a:custGeom>
              <a:rect b="b" l="l" r="r" t="t"/>
              <a:pathLst>
                <a:path extrusionOk="0" h="203201" w="82551">
                  <a:moveTo>
                    <a:pt x="82550" y="0"/>
                  </a:moveTo>
                  <a:lnTo>
                    <a:pt x="82550" y="0"/>
                  </a:lnTo>
                  <a:lnTo>
                    <a:pt x="79179" y="3371"/>
                  </a:lnTo>
                  <a:lnTo>
                    <a:pt x="77524" y="6907"/>
                  </a:lnTo>
                  <a:lnTo>
                    <a:pt x="77083" y="8838"/>
                  </a:lnTo>
                  <a:lnTo>
                    <a:pt x="71291" y="19099"/>
                  </a:lnTo>
                  <a:lnTo>
                    <a:pt x="70811" y="21199"/>
                  </a:lnTo>
                  <a:lnTo>
                    <a:pt x="65676" y="31051"/>
                  </a:lnTo>
                  <a:lnTo>
                    <a:pt x="60415" y="57894"/>
                  </a:lnTo>
                  <a:lnTo>
                    <a:pt x="48791" y="88998"/>
                  </a:lnTo>
                  <a:lnTo>
                    <a:pt x="36841" y="114319"/>
                  </a:lnTo>
                  <a:lnTo>
                    <a:pt x="26517" y="140098"/>
                  </a:lnTo>
                  <a:lnTo>
                    <a:pt x="15456" y="170274"/>
                  </a:lnTo>
                  <a:lnTo>
                    <a:pt x="6537" y="198602"/>
                  </a:lnTo>
                  <a:lnTo>
                    <a:pt x="0" y="203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9417933" y="3460750"/>
              <a:ext cx="43568" cy="177801"/>
            </a:xfrm>
            <a:custGeom>
              <a:rect b="b" l="l" r="r" t="t"/>
              <a:pathLst>
                <a:path extrusionOk="0" h="177801" w="43568">
                  <a:moveTo>
                    <a:pt x="5467" y="0"/>
                  </a:moveTo>
                  <a:lnTo>
                    <a:pt x="5467" y="0"/>
                  </a:lnTo>
                  <a:lnTo>
                    <a:pt x="2094" y="3371"/>
                  </a:lnTo>
                  <a:lnTo>
                    <a:pt x="0" y="15580"/>
                  </a:lnTo>
                  <a:lnTo>
                    <a:pt x="4361" y="43738"/>
                  </a:lnTo>
                  <a:lnTo>
                    <a:pt x="10136" y="74596"/>
                  </a:lnTo>
                  <a:lnTo>
                    <a:pt x="14856" y="101283"/>
                  </a:lnTo>
                  <a:lnTo>
                    <a:pt x="20558" y="127298"/>
                  </a:lnTo>
                  <a:lnTo>
                    <a:pt x="30086" y="153978"/>
                  </a:lnTo>
                  <a:lnTo>
                    <a:pt x="36514" y="172363"/>
                  </a:lnTo>
                  <a:lnTo>
                    <a:pt x="38160" y="174175"/>
                  </a:lnTo>
                  <a:lnTo>
                    <a:pt x="43567" y="177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9328150" y="3498850"/>
              <a:ext cx="69851" cy="255628"/>
            </a:xfrm>
            <a:custGeom>
              <a:rect b="b" l="l" r="r" t="t"/>
              <a:pathLst>
                <a:path extrusionOk="0" h="255628" w="6985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1882" y="6907"/>
                  </a:lnTo>
                  <a:lnTo>
                    <a:pt x="3371" y="8838"/>
                  </a:lnTo>
                  <a:lnTo>
                    <a:pt x="7172" y="33627"/>
                  </a:lnTo>
                  <a:lnTo>
                    <a:pt x="15609" y="63821"/>
                  </a:lnTo>
                  <a:lnTo>
                    <a:pt x="23598" y="88524"/>
                  </a:lnTo>
                  <a:lnTo>
                    <a:pt x="33881" y="117559"/>
                  </a:lnTo>
                  <a:lnTo>
                    <a:pt x="41711" y="149211"/>
                  </a:lnTo>
                  <a:lnTo>
                    <a:pt x="46289" y="172855"/>
                  </a:lnTo>
                  <a:lnTo>
                    <a:pt x="50615" y="204366"/>
                  </a:lnTo>
                  <a:lnTo>
                    <a:pt x="55605" y="230200"/>
                  </a:lnTo>
                  <a:lnTo>
                    <a:pt x="63614" y="250762"/>
                  </a:lnTo>
                  <a:lnTo>
                    <a:pt x="67078" y="255383"/>
                  </a:lnTo>
                  <a:lnTo>
                    <a:pt x="68002" y="255627"/>
                  </a:lnTo>
                  <a:lnTo>
                    <a:pt x="69850" y="2540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9258300" y="3251572"/>
              <a:ext cx="120651" cy="445638"/>
            </a:xfrm>
            <a:custGeom>
              <a:rect b="b" l="l" r="r" t="t"/>
              <a:pathLst>
                <a:path extrusionOk="0" h="445638" w="120651">
                  <a:moveTo>
                    <a:pt x="120650" y="56778"/>
                  </a:moveTo>
                  <a:lnTo>
                    <a:pt x="120650" y="56778"/>
                  </a:lnTo>
                  <a:lnTo>
                    <a:pt x="89360" y="25488"/>
                  </a:lnTo>
                  <a:lnTo>
                    <a:pt x="85577" y="20999"/>
                  </a:lnTo>
                  <a:lnTo>
                    <a:pt x="83895" y="16652"/>
                  </a:lnTo>
                  <a:lnTo>
                    <a:pt x="82949" y="10238"/>
                  </a:lnTo>
                  <a:lnTo>
                    <a:pt x="84609" y="5990"/>
                  </a:lnTo>
                  <a:lnTo>
                    <a:pt x="88649" y="0"/>
                  </a:lnTo>
                  <a:lnTo>
                    <a:pt x="89591" y="30053"/>
                  </a:lnTo>
                  <a:lnTo>
                    <a:pt x="93259" y="55601"/>
                  </a:lnTo>
                  <a:lnTo>
                    <a:pt x="94660" y="84495"/>
                  </a:lnTo>
                  <a:lnTo>
                    <a:pt x="94369" y="110538"/>
                  </a:lnTo>
                  <a:lnTo>
                    <a:pt x="90130" y="134090"/>
                  </a:lnTo>
                  <a:lnTo>
                    <a:pt x="86389" y="155344"/>
                  </a:lnTo>
                  <a:lnTo>
                    <a:pt x="80494" y="178902"/>
                  </a:lnTo>
                  <a:lnTo>
                    <a:pt x="71124" y="208439"/>
                  </a:lnTo>
                  <a:lnTo>
                    <a:pt x="59434" y="240125"/>
                  </a:lnTo>
                  <a:lnTo>
                    <a:pt x="50832" y="265046"/>
                  </a:lnTo>
                  <a:lnTo>
                    <a:pt x="42339" y="296570"/>
                  </a:lnTo>
                  <a:lnTo>
                    <a:pt x="35985" y="323423"/>
                  </a:lnTo>
                  <a:lnTo>
                    <a:pt x="28222" y="353257"/>
                  </a:lnTo>
                  <a:lnTo>
                    <a:pt x="22402" y="381344"/>
                  </a:lnTo>
                  <a:lnTo>
                    <a:pt x="12585" y="407447"/>
                  </a:lnTo>
                  <a:lnTo>
                    <a:pt x="8197" y="425498"/>
                  </a:lnTo>
                  <a:lnTo>
                    <a:pt x="6465" y="436554"/>
                  </a:lnTo>
                  <a:lnTo>
                    <a:pt x="3345" y="443819"/>
                  </a:lnTo>
                  <a:lnTo>
                    <a:pt x="2229" y="445333"/>
                  </a:lnTo>
                  <a:lnTo>
                    <a:pt x="1486" y="445637"/>
                  </a:lnTo>
                  <a:lnTo>
                    <a:pt x="0" y="444128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3"/>
          <p:cNvGrpSpPr/>
          <p:nvPr/>
        </p:nvGrpSpPr>
        <p:grpSpPr>
          <a:xfrm>
            <a:off x="9931400" y="3155950"/>
            <a:ext cx="590551" cy="622301"/>
            <a:chOff x="9931400" y="3155950"/>
            <a:chExt cx="590551" cy="622301"/>
          </a:xfrm>
        </p:grpSpPr>
        <p:sp>
          <p:nvSpPr>
            <p:cNvPr id="238" name="Google Shape;238;p3"/>
            <p:cNvSpPr/>
            <p:nvPr/>
          </p:nvSpPr>
          <p:spPr>
            <a:xfrm>
              <a:off x="10077450" y="3479800"/>
              <a:ext cx="444501" cy="298451"/>
            </a:xfrm>
            <a:custGeom>
              <a:rect b="b" l="l" r="r" t="t"/>
              <a:pathLst>
                <a:path extrusionOk="0" h="298451" w="444501">
                  <a:moveTo>
                    <a:pt x="0" y="0"/>
                  </a:moveTo>
                  <a:lnTo>
                    <a:pt x="0" y="0"/>
                  </a:lnTo>
                  <a:lnTo>
                    <a:pt x="20393" y="0"/>
                  </a:lnTo>
                  <a:lnTo>
                    <a:pt x="26939" y="3763"/>
                  </a:lnTo>
                  <a:lnTo>
                    <a:pt x="54791" y="21662"/>
                  </a:lnTo>
                  <a:lnTo>
                    <a:pt x="81213" y="45770"/>
                  </a:lnTo>
                  <a:lnTo>
                    <a:pt x="111695" y="70457"/>
                  </a:lnTo>
                  <a:lnTo>
                    <a:pt x="137049" y="91140"/>
                  </a:lnTo>
                  <a:lnTo>
                    <a:pt x="161727" y="110495"/>
                  </a:lnTo>
                  <a:lnTo>
                    <a:pt x="187620" y="132223"/>
                  </a:lnTo>
                  <a:lnTo>
                    <a:pt x="216802" y="159882"/>
                  </a:lnTo>
                  <a:lnTo>
                    <a:pt x="242395" y="185275"/>
                  </a:lnTo>
                  <a:lnTo>
                    <a:pt x="270573" y="204702"/>
                  </a:lnTo>
                  <a:lnTo>
                    <a:pt x="300868" y="225594"/>
                  </a:lnTo>
                  <a:lnTo>
                    <a:pt x="330519" y="240321"/>
                  </a:lnTo>
                  <a:lnTo>
                    <a:pt x="360732" y="255636"/>
                  </a:lnTo>
                  <a:lnTo>
                    <a:pt x="385501" y="264520"/>
                  </a:lnTo>
                  <a:lnTo>
                    <a:pt x="413509" y="277924"/>
                  </a:lnTo>
                  <a:lnTo>
                    <a:pt x="444500" y="2984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10071100" y="3346869"/>
              <a:ext cx="252864" cy="431382"/>
            </a:xfrm>
            <a:custGeom>
              <a:rect b="b" l="l" r="r" t="t"/>
              <a:pathLst>
                <a:path extrusionOk="0" h="431382" w="252864">
                  <a:moveTo>
                    <a:pt x="31750" y="132931"/>
                  </a:moveTo>
                  <a:lnTo>
                    <a:pt x="31750" y="132931"/>
                  </a:lnTo>
                  <a:lnTo>
                    <a:pt x="31750" y="129560"/>
                  </a:lnTo>
                  <a:lnTo>
                    <a:pt x="35512" y="126024"/>
                  </a:lnTo>
                  <a:lnTo>
                    <a:pt x="65763" y="99500"/>
                  </a:lnTo>
                  <a:lnTo>
                    <a:pt x="93545" y="79959"/>
                  </a:lnTo>
                  <a:lnTo>
                    <a:pt x="123972" y="61371"/>
                  </a:lnTo>
                  <a:lnTo>
                    <a:pt x="152977" y="43222"/>
                  </a:lnTo>
                  <a:lnTo>
                    <a:pt x="182987" y="22587"/>
                  </a:lnTo>
                  <a:lnTo>
                    <a:pt x="209321" y="9247"/>
                  </a:lnTo>
                  <a:lnTo>
                    <a:pt x="233024" y="1699"/>
                  </a:lnTo>
                  <a:lnTo>
                    <a:pt x="244761" y="0"/>
                  </a:lnTo>
                  <a:lnTo>
                    <a:pt x="246429" y="1271"/>
                  </a:lnTo>
                  <a:lnTo>
                    <a:pt x="250165" y="6447"/>
                  </a:lnTo>
                  <a:lnTo>
                    <a:pt x="252863" y="17295"/>
                  </a:lnTo>
                  <a:lnTo>
                    <a:pt x="246943" y="44691"/>
                  </a:lnTo>
                  <a:lnTo>
                    <a:pt x="235673" y="69562"/>
                  </a:lnTo>
                  <a:lnTo>
                    <a:pt x="217599" y="101198"/>
                  </a:lnTo>
                  <a:lnTo>
                    <a:pt x="204397" y="126584"/>
                  </a:lnTo>
                  <a:lnTo>
                    <a:pt x="188202" y="156346"/>
                  </a:lnTo>
                  <a:lnTo>
                    <a:pt x="171415" y="183339"/>
                  </a:lnTo>
                  <a:lnTo>
                    <a:pt x="154509" y="209053"/>
                  </a:lnTo>
                  <a:lnTo>
                    <a:pt x="138443" y="234900"/>
                  </a:lnTo>
                  <a:lnTo>
                    <a:pt x="123648" y="261530"/>
                  </a:lnTo>
                  <a:lnTo>
                    <a:pt x="106008" y="291448"/>
                  </a:lnTo>
                  <a:lnTo>
                    <a:pt x="88934" y="321922"/>
                  </a:lnTo>
                  <a:lnTo>
                    <a:pt x="71973" y="351904"/>
                  </a:lnTo>
                  <a:lnTo>
                    <a:pt x="54329" y="380639"/>
                  </a:lnTo>
                  <a:lnTo>
                    <a:pt x="33074" y="408997"/>
                  </a:lnTo>
                  <a:lnTo>
                    <a:pt x="19443" y="422162"/>
                  </a:lnTo>
                  <a:lnTo>
                    <a:pt x="8349" y="428649"/>
                  </a:lnTo>
                  <a:lnTo>
                    <a:pt x="0" y="43138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10013950" y="3155950"/>
              <a:ext cx="146051" cy="469901"/>
            </a:xfrm>
            <a:custGeom>
              <a:rect b="b" l="l" r="r" t="t"/>
              <a:pathLst>
                <a:path extrusionOk="0" h="469901" w="146051">
                  <a:moveTo>
                    <a:pt x="146050" y="0"/>
                  </a:moveTo>
                  <a:lnTo>
                    <a:pt x="146050" y="0"/>
                  </a:lnTo>
                  <a:lnTo>
                    <a:pt x="145345" y="12242"/>
                  </a:lnTo>
                  <a:lnTo>
                    <a:pt x="140583" y="42247"/>
                  </a:lnTo>
                  <a:lnTo>
                    <a:pt x="139169" y="66462"/>
                  </a:lnTo>
                  <a:lnTo>
                    <a:pt x="135387" y="93149"/>
                  </a:lnTo>
                  <a:lnTo>
                    <a:pt x="133248" y="121987"/>
                  </a:lnTo>
                  <a:lnTo>
                    <a:pt x="128460" y="146681"/>
                  </a:lnTo>
                  <a:lnTo>
                    <a:pt x="124591" y="168203"/>
                  </a:lnTo>
                  <a:lnTo>
                    <a:pt x="118638" y="189998"/>
                  </a:lnTo>
                  <a:lnTo>
                    <a:pt x="109236" y="218338"/>
                  </a:lnTo>
                  <a:lnTo>
                    <a:pt x="99737" y="246877"/>
                  </a:lnTo>
                  <a:lnTo>
                    <a:pt x="89836" y="273213"/>
                  </a:lnTo>
                  <a:lnTo>
                    <a:pt x="81338" y="299988"/>
                  </a:lnTo>
                  <a:lnTo>
                    <a:pt x="70979" y="329166"/>
                  </a:lnTo>
                  <a:lnTo>
                    <a:pt x="59909" y="359786"/>
                  </a:lnTo>
                  <a:lnTo>
                    <a:pt x="45396" y="388041"/>
                  </a:lnTo>
                  <a:lnTo>
                    <a:pt x="36891" y="413347"/>
                  </a:lnTo>
                  <a:lnTo>
                    <a:pt x="23333" y="442658"/>
                  </a:lnTo>
                  <a:lnTo>
                    <a:pt x="14755" y="457438"/>
                  </a:lnTo>
                  <a:lnTo>
                    <a:pt x="0" y="469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9931400" y="3194050"/>
              <a:ext cx="514351" cy="132391"/>
            </a:xfrm>
            <a:custGeom>
              <a:rect b="b" l="l" r="r" t="t"/>
              <a:pathLst>
                <a:path extrusionOk="0" h="132391" w="514351">
                  <a:moveTo>
                    <a:pt x="0" y="120650"/>
                  </a:moveTo>
                  <a:lnTo>
                    <a:pt x="0" y="120650"/>
                  </a:lnTo>
                  <a:lnTo>
                    <a:pt x="3371" y="124021"/>
                  </a:lnTo>
                  <a:lnTo>
                    <a:pt x="6907" y="125676"/>
                  </a:lnTo>
                  <a:lnTo>
                    <a:pt x="26665" y="132390"/>
                  </a:lnTo>
                  <a:lnTo>
                    <a:pt x="51024" y="128796"/>
                  </a:lnTo>
                  <a:lnTo>
                    <a:pt x="75483" y="126827"/>
                  </a:lnTo>
                  <a:lnTo>
                    <a:pt x="104759" y="122088"/>
                  </a:lnTo>
                  <a:lnTo>
                    <a:pt x="133659" y="116921"/>
                  </a:lnTo>
                  <a:lnTo>
                    <a:pt x="152805" y="113666"/>
                  </a:lnTo>
                  <a:lnTo>
                    <a:pt x="180832" y="103468"/>
                  </a:lnTo>
                  <a:lnTo>
                    <a:pt x="209950" y="94938"/>
                  </a:lnTo>
                  <a:lnTo>
                    <a:pt x="241353" y="84625"/>
                  </a:lnTo>
                  <a:lnTo>
                    <a:pt x="268592" y="74310"/>
                  </a:lnTo>
                  <a:lnTo>
                    <a:pt x="294541" y="64822"/>
                  </a:lnTo>
                  <a:lnTo>
                    <a:pt x="320811" y="55660"/>
                  </a:lnTo>
                  <a:lnTo>
                    <a:pt x="348649" y="43293"/>
                  </a:lnTo>
                  <a:lnTo>
                    <a:pt x="374530" y="34056"/>
                  </a:lnTo>
                  <a:lnTo>
                    <a:pt x="400026" y="25437"/>
                  </a:lnTo>
                  <a:lnTo>
                    <a:pt x="422856" y="19061"/>
                  </a:lnTo>
                  <a:lnTo>
                    <a:pt x="450081" y="12703"/>
                  </a:lnTo>
                  <a:lnTo>
                    <a:pt x="481195" y="4234"/>
                  </a:lnTo>
                  <a:lnTo>
                    <a:pt x="514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Google Shape;242;p3"/>
          <p:cNvGrpSpPr/>
          <p:nvPr/>
        </p:nvGrpSpPr>
        <p:grpSpPr>
          <a:xfrm>
            <a:off x="9569450" y="2393950"/>
            <a:ext cx="387239" cy="494196"/>
            <a:chOff x="9569450" y="2393950"/>
            <a:chExt cx="387239" cy="494196"/>
          </a:xfrm>
        </p:grpSpPr>
        <p:sp>
          <p:nvSpPr>
            <p:cNvPr id="243" name="Google Shape;243;p3"/>
            <p:cNvSpPr/>
            <p:nvPr/>
          </p:nvSpPr>
          <p:spPr>
            <a:xfrm>
              <a:off x="9728200" y="2698750"/>
              <a:ext cx="228489" cy="151147"/>
            </a:xfrm>
            <a:custGeom>
              <a:rect b="b" l="l" r="r" t="t"/>
              <a:pathLst>
                <a:path extrusionOk="0" h="151147" w="228489">
                  <a:moveTo>
                    <a:pt x="0" y="0"/>
                  </a:moveTo>
                  <a:lnTo>
                    <a:pt x="0" y="0"/>
                  </a:lnTo>
                  <a:lnTo>
                    <a:pt x="27887" y="27888"/>
                  </a:lnTo>
                  <a:lnTo>
                    <a:pt x="56772" y="56772"/>
                  </a:lnTo>
                  <a:lnTo>
                    <a:pt x="88106" y="83037"/>
                  </a:lnTo>
                  <a:lnTo>
                    <a:pt x="115531" y="94160"/>
                  </a:lnTo>
                  <a:lnTo>
                    <a:pt x="141824" y="106690"/>
                  </a:lnTo>
                  <a:lnTo>
                    <a:pt x="172879" y="114004"/>
                  </a:lnTo>
                  <a:lnTo>
                    <a:pt x="188807" y="119073"/>
                  </a:lnTo>
                  <a:lnTo>
                    <a:pt x="219971" y="143938"/>
                  </a:lnTo>
                  <a:lnTo>
                    <a:pt x="227323" y="151146"/>
                  </a:lnTo>
                  <a:lnTo>
                    <a:pt x="227750" y="150858"/>
                  </a:lnTo>
                  <a:lnTo>
                    <a:pt x="228488" y="146823"/>
                  </a:lnTo>
                  <a:lnTo>
                    <a:pt x="222250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9569450" y="2393950"/>
              <a:ext cx="158468" cy="494196"/>
            </a:xfrm>
            <a:custGeom>
              <a:rect b="b" l="l" r="r" t="t"/>
              <a:pathLst>
                <a:path extrusionOk="0" h="494196" w="158468">
                  <a:moveTo>
                    <a:pt x="146050" y="0"/>
                  </a:moveTo>
                  <a:lnTo>
                    <a:pt x="146050" y="0"/>
                  </a:lnTo>
                  <a:lnTo>
                    <a:pt x="146755" y="6481"/>
                  </a:lnTo>
                  <a:lnTo>
                    <a:pt x="153889" y="34777"/>
                  </a:lnTo>
                  <a:lnTo>
                    <a:pt x="157309" y="53579"/>
                  </a:lnTo>
                  <a:lnTo>
                    <a:pt x="158467" y="78473"/>
                  </a:lnTo>
                  <a:lnTo>
                    <a:pt x="155295" y="102666"/>
                  </a:lnTo>
                  <a:lnTo>
                    <a:pt x="148608" y="132306"/>
                  </a:lnTo>
                  <a:lnTo>
                    <a:pt x="146555" y="160425"/>
                  </a:lnTo>
                  <a:lnTo>
                    <a:pt x="144318" y="184646"/>
                  </a:lnTo>
                  <a:lnTo>
                    <a:pt x="139188" y="211579"/>
                  </a:lnTo>
                  <a:lnTo>
                    <a:pt x="131132" y="242171"/>
                  </a:lnTo>
                  <a:lnTo>
                    <a:pt x="120637" y="273165"/>
                  </a:lnTo>
                  <a:lnTo>
                    <a:pt x="110065" y="304109"/>
                  </a:lnTo>
                  <a:lnTo>
                    <a:pt x="99483" y="331084"/>
                  </a:lnTo>
                  <a:lnTo>
                    <a:pt x="88900" y="360185"/>
                  </a:lnTo>
                  <a:lnTo>
                    <a:pt x="78317" y="387248"/>
                  </a:lnTo>
                  <a:lnTo>
                    <a:pt x="71261" y="401509"/>
                  </a:lnTo>
                  <a:lnTo>
                    <a:pt x="52799" y="428215"/>
                  </a:lnTo>
                  <a:lnTo>
                    <a:pt x="43083" y="444614"/>
                  </a:lnTo>
                  <a:lnTo>
                    <a:pt x="38165" y="458723"/>
                  </a:lnTo>
                  <a:lnTo>
                    <a:pt x="20618" y="480405"/>
                  </a:lnTo>
                  <a:lnTo>
                    <a:pt x="14337" y="485153"/>
                  </a:lnTo>
                  <a:lnTo>
                    <a:pt x="6836" y="489706"/>
                  </a:lnTo>
                  <a:lnTo>
                    <a:pt x="1350" y="494195"/>
                  </a:lnTo>
                  <a:lnTo>
                    <a:pt x="900" y="493858"/>
                  </a:lnTo>
                  <a:lnTo>
                    <a:pt x="0" y="488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3"/>
          <p:cNvGrpSpPr/>
          <p:nvPr/>
        </p:nvGrpSpPr>
        <p:grpSpPr>
          <a:xfrm>
            <a:off x="4203700" y="6432550"/>
            <a:ext cx="184069" cy="38101"/>
            <a:chOff x="4203700" y="6432550"/>
            <a:chExt cx="184069" cy="38101"/>
          </a:xfrm>
        </p:grpSpPr>
        <p:sp>
          <p:nvSpPr>
            <p:cNvPr id="246" name="Google Shape;246;p3"/>
            <p:cNvSpPr/>
            <p:nvPr/>
          </p:nvSpPr>
          <p:spPr>
            <a:xfrm>
              <a:off x="4203700" y="6432550"/>
              <a:ext cx="184069" cy="38101"/>
            </a:xfrm>
            <a:custGeom>
              <a:rect b="b" l="l" r="r" t="t"/>
              <a:pathLst>
                <a:path extrusionOk="0" h="38101" w="184069">
                  <a:moveTo>
                    <a:pt x="0" y="31750"/>
                  </a:moveTo>
                  <a:lnTo>
                    <a:pt x="0" y="31750"/>
                  </a:lnTo>
                  <a:lnTo>
                    <a:pt x="3371" y="35121"/>
                  </a:lnTo>
                  <a:lnTo>
                    <a:pt x="8789" y="36776"/>
                  </a:lnTo>
                  <a:lnTo>
                    <a:pt x="40302" y="38084"/>
                  </a:lnTo>
                  <a:lnTo>
                    <a:pt x="71456" y="38100"/>
                  </a:lnTo>
                  <a:lnTo>
                    <a:pt x="100707" y="38100"/>
                  </a:lnTo>
                  <a:lnTo>
                    <a:pt x="121620" y="38100"/>
                  </a:lnTo>
                  <a:lnTo>
                    <a:pt x="123413" y="37395"/>
                  </a:lnTo>
                  <a:lnTo>
                    <a:pt x="124609" y="36218"/>
                  </a:lnTo>
                  <a:lnTo>
                    <a:pt x="125406" y="34729"/>
                  </a:lnTo>
                  <a:lnTo>
                    <a:pt x="127348" y="33736"/>
                  </a:lnTo>
                  <a:lnTo>
                    <a:pt x="136119" y="31633"/>
                  </a:lnTo>
                  <a:lnTo>
                    <a:pt x="145760" y="26840"/>
                  </a:lnTo>
                  <a:lnTo>
                    <a:pt x="147974" y="26360"/>
                  </a:lnTo>
                  <a:lnTo>
                    <a:pt x="177166" y="12987"/>
                  </a:lnTo>
                  <a:lnTo>
                    <a:pt x="184068" y="6429"/>
                  </a:lnTo>
                  <a:lnTo>
                    <a:pt x="153232" y="6350"/>
                  </a:lnTo>
                  <a:lnTo>
                    <a:pt x="131310" y="6350"/>
                  </a:lnTo>
                  <a:lnTo>
                    <a:pt x="127034" y="8232"/>
                  </a:lnTo>
                  <a:lnTo>
                    <a:pt x="121912" y="11818"/>
                  </a:lnTo>
                  <a:lnTo>
                    <a:pt x="109826" y="12623"/>
                  </a:lnTo>
                  <a:lnTo>
                    <a:pt x="106902" y="10785"/>
                  </a:lnTo>
                  <a:lnTo>
                    <a:pt x="103251" y="8321"/>
                  </a:lnTo>
                  <a:lnTo>
                    <a:pt x="97229" y="6934"/>
                  </a:lnTo>
                  <a:lnTo>
                    <a:pt x="86765" y="6426"/>
                  </a:lnTo>
                  <a:lnTo>
                    <a:pt x="82542" y="4503"/>
                  </a:lnTo>
                  <a:lnTo>
                    <a:pt x="762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4375150" y="6451600"/>
              <a:ext cx="6351" cy="1"/>
            </a:xfrm>
            <a:custGeom>
              <a:rect b="b" l="l" r="r" t="t"/>
              <a:pathLst>
                <a:path extrusionOk="0" h="1" w="635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3"/>
          <p:cNvSpPr/>
          <p:nvPr/>
        </p:nvSpPr>
        <p:spPr>
          <a:xfrm>
            <a:off x="6826250" y="6375400"/>
            <a:ext cx="6351" cy="1"/>
          </a:xfrm>
          <a:custGeom>
            <a:rect b="b" l="l" r="r" t="t"/>
            <a:pathLst>
              <a:path extrusionOk="0" h="1" w="6351">
                <a:moveTo>
                  <a:pt x="0" y="0"/>
                </a:moveTo>
                <a:lnTo>
                  <a:pt x="0" y="0"/>
                </a:lnTo>
                <a:lnTo>
                  <a:pt x="6350" y="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"/>
          <p:cNvSpPr/>
          <p:nvPr/>
        </p:nvSpPr>
        <p:spPr>
          <a:xfrm>
            <a:off x="4210050" y="5435862"/>
            <a:ext cx="152401" cy="44189"/>
          </a:xfrm>
          <a:custGeom>
            <a:rect b="b" l="l" r="r" t="t"/>
            <a:pathLst>
              <a:path extrusionOk="0" h="44189" w="152401">
                <a:moveTo>
                  <a:pt x="0" y="6088"/>
                </a:moveTo>
                <a:lnTo>
                  <a:pt x="0" y="6088"/>
                </a:lnTo>
                <a:lnTo>
                  <a:pt x="3371" y="6088"/>
                </a:lnTo>
                <a:lnTo>
                  <a:pt x="6907" y="4206"/>
                </a:lnTo>
                <a:lnTo>
                  <a:pt x="10831" y="1724"/>
                </a:lnTo>
                <a:lnTo>
                  <a:pt x="19099" y="130"/>
                </a:lnTo>
                <a:lnTo>
                  <a:pt x="21199" y="0"/>
                </a:lnTo>
                <a:lnTo>
                  <a:pt x="25415" y="1736"/>
                </a:lnTo>
                <a:lnTo>
                  <a:pt x="29640" y="4154"/>
                </a:lnTo>
                <a:lnTo>
                  <a:pt x="55406" y="14851"/>
                </a:lnTo>
                <a:lnTo>
                  <a:pt x="67676" y="22374"/>
                </a:lnTo>
                <a:lnTo>
                  <a:pt x="99406" y="31533"/>
                </a:lnTo>
                <a:lnTo>
                  <a:pt x="129053" y="42010"/>
                </a:lnTo>
                <a:lnTo>
                  <a:pt x="152400" y="44188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"/>
          <p:cNvSpPr/>
          <p:nvPr/>
        </p:nvSpPr>
        <p:spPr>
          <a:xfrm>
            <a:off x="6813550" y="5467350"/>
            <a:ext cx="285751" cy="44451"/>
          </a:xfrm>
          <a:custGeom>
            <a:rect b="b" l="l" r="r" t="t"/>
            <a:pathLst>
              <a:path extrusionOk="0" h="44451" w="285751">
                <a:moveTo>
                  <a:pt x="0" y="12700"/>
                </a:moveTo>
                <a:lnTo>
                  <a:pt x="0" y="12700"/>
                </a:lnTo>
                <a:lnTo>
                  <a:pt x="5468" y="1766"/>
                </a:lnTo>
                <a:lnTo>
                  <a:pt x="6468" y="1177"/>
                </a:lnTo>
                <a:lnTo>
                  <a:pt x="13142" y="233"/>
                </a:lnTo>
                <a:lnTo>
                  <a:pt x="33947" y="0"/>
                </a:lnTo>
                <a:lnTo>
                  <a:pt x="35331" y="707"/>
                </a:lnTo>
                <a:lnTo>
                  <a:pt x="36254" y="1882"/>
                </a:lnTo>
                <a:lnTo>
                  <a:pt x="36869" y="3371"/>
                </a:lnTo>
                <a:lnTo>
                  <a:pt x="37985" y="4364"/>
                </a:lnTo>
                <a:lnTo>
                  <a:pt x="41107" y="5468"/>
                </a:lnTo>
                <a:lnTo>
                  <a:pt x="55637" y="7040"/>
                </a:lnTo>
                <a:lnTo>
                  <a:pt x="61562" y="10708"/>
                </a:lnTo>
                <a:lnTo>
                  <a:pt x="69885" y="12307"/>
                </a:lnTo>
                <a:lnTo>
                  <a:pt x="71990" y="12438"/>
                </a:lnTo>
                <a:lnTo>
                  <a:pt x="76210" y="14465"/>
                </a:lnTo>
                <a:lnTo>
                  <a:pt x="80439" y="17013"/>
                </a:lnTo>
                <a:lnTo>
                  <a:pt x="88901" y="18647"/>
                </a:lnTo>
                <a:lnTo>
                  <a:pt x="100189" y="19703"/>
                </a:lnTo>
                <a:lnTo>
                  <a:pt x="115534" y="24511"/>
                </a:lnTo>
                <a:lnTo>
                  <a:pt x="131182" y="26054"/>
                </a:lnTo>
                <a:lnTo>
                  <a:pt x="139691" y="30416"/>
                </a:lnTo>
                <a:lnTo>
                  <a:pt x="169507" y="31748"/>
                </a:lnTo>
                <a:lnTo>
                  <a:pt x="179939" y="31750"/>
                </a:lnTo>
                <a:lnTo>
                  <a:pt x="181343" y="31045"/>
                </a:lnTo>
                <a:lnTo>
                  <a:pt x="182279" y="29868"/>
                </a:lnTo>
                <a:lnTo>
                  <a:pt x="182903" y="28379"/>
                </a:lnTo>
                <a:lnTo>
                  <a:pt x="184024" y="27386"/>
                </a:lnTo>
                <a:lnTo>
                  <a:pt x="189509" y="25662"/>
                </a:lnTo>
                <a:lnTo>
                  <a:pt x="220309" y="25400"/>
                </a:lnTo>
                <a:lnTo>
                  <a:pt x="250736" y="25400"/>
                </a:lnTo>
                <a:lnTo>
                  <a:pt x="259775" y="25400"/>
                </a:lnTo>
                <a:lnTo>
                  <a:pt x="265504" y="27282"/>
                </a:lnTo>
                <a:lnTo>
                  <a:pt x="270402" y="29764"/>
                </a:lnTo>
                <a:lnTo>
                  <a:pt x="274931" y="30867"/>
                </a:lnTo>
                <a:lnTo>
                  <a:pt x="276420" y="31867"/>
                </a:lnTo>
                <a:lnTo>
                  <a:pt x="277414" y="33239"/>
                </a:lnTo>
                <a:lnTo>
                  <a:pt x="278076" y="34860"/>
                </a:lnTo>
                <a:lnTo>
                  <a:pt x="279223" y="35939"/>
                </a:lnTo>
                <a:lnTo>
                  <a:pt x="282379" y="37140"/>
                </a:lnTo>
                <a:lnTo>
                  <a:pt x="283502" y="38165"/>
                </a:lnTo>
                <a:lnTo>
                  <a:pt x="285750" y="444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0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81" name="Google Shape;1581;g314a3168635_0_1325"/>
          <p:cNvGraphicFramePr/>
          <p:nvPr/>
        </p:nvGraphicFramePr>
        <p:xfrm>
          <a:off x="1888958" y="123444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{7AC52612-BAEE-4956-808B-B53B7EBF5BE6}</a:tableStyleId>
              </a:tblPr>
              <a:tblGrid>
                <a:gridCol w="1169925"/>
                <a:gridCol w="3242325"/>
                <a:gridCol w="2206125"/>
                <a:gridCol w="22061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/>
                        <a:t>鍾意</a:t>
                      </a:r>
                      <a:endParaRPr b="0"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/>
                        <a:t>To like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/>
                        <a:t>zung1 ji3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lang="en-US" sz="2000"/>
                        <a:t>m4 zung1 ji3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識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know (a skill, a person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sik1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sik1</a:t>
                      </a:r>
                      <a:endParaRPr sz="20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知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know (information, news)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zi1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zi1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去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go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heoi3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heoi3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有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have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jau5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Mou5 (</a:t>
                      </a:r>
                      <a:r>
                        <a:rPr b="0" i="0" lang="en-US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冇)</a:t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要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want (something)/have to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jiu3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jiu3</a:t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講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speak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gong2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gong2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做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do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zou6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zou6</a:t>
                      </a:r>
                      <a:endParaRPr sz="20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想</a:t>
                      </a:r>
                      <a:endParaRPr sz="20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To want (to do something) / wish/desire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soeng2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/>
                        <a:t>M4 soeng2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1582" name="Google Shape;1582;g314a3168635_0_132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6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" name="Google Shape;1587;g314a3168635_0_13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8926" y="800735"/>
            <a:ext cx="8854662" cy="5256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 with low confidence" id="1592" name="Google Shape;1592;g314a3168635_0_13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8400" y="0"/>
            <a:ext cx="66951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3" name="Google Shape;1593;g314a3168635_0_1334"/>
          <p:cNvSpPr txBox="1"/>
          <p:nvPr/>
        </p:nvSpPr>
        <p:spPr>
          <a:xfrm>
            <a:off x="512064" y="2967335"/>
            <a:ext cx="2236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Studies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中文研究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zung1 man4 jin4 gau3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iagram&#10;&#10;Description automatically generated" id="1598" name="Google Shape;1598;g314a3168635_0_13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8492" y="262930"/>
            <a:ext cx="6835016" cy="6332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2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1603" name="Google Shape;1603;g314a3168635_0_13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0750" y="1905000"/>
            <a:ext cx="78105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imeline&#10;&#10;Description automatically generated" id="1608" name="Google Shape;1608;g314a3168635_0_13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0880" y="90210"/>
            <a:ext cx="6118658" cy="6448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whiteboard&#10;&#10;Description automatically generated" id="1613" name="Google Shape;1613;g314a3168635_0_13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82112" y="0"/>
            <a:ext cx="5066181" cy="6656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imeline&#10;&#10;Description automatically generated" id="1618" name="Google Shape;1618;g314a3168635_0_13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3750" y="0"/>
            <a:ext cx="5524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1623" name="Google Shape;1623;g314a3168635_0_13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849" y="118905"/>
            <a:ext cx="6197600" cy="6197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, letter&#10;&#10;Description automatically generated" id="1624" name="Google Shape;1624;g314a3168635_0_13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95193" y="270456"/>
            <a:ext cx="5420506" cy="25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1629" name="Google Shape;1629;g314a3168635_0_13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7951" y="0"/>
            <a:ext cx="711609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/>
          <p:nvPr/>
        </p:nvSpPr>
        <p:spPr>
          <a:xfrm>
            <a:off x="4094922" y="2637182"/>
            <a:ext cx="518160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m4 goi1, maai4 daan1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唔該，埋單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Excuse me, the bill please.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3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imeline&#10;&#10;Description automatically generated" id="1634" name="Google Shape;1634;g314a3168635_0_1368"/>
          <p:cNvPicPr preferRelativeResize="0"/>
          <p:nvPr/>
        </p:nvPicPr>
        <p:blipFill rotWithShape="1">
          <a:blip r:embed="rId3">
            <a:alphaModFix/>
          </a:blip>
          <a:srcRect b="65151" l="0" r="0" t="0"/>
          <a:stretch/>
        </p:blipFill>
        <p:spPr>
          <a:xfrm>
            <a:off x="1836461" y="3340608"/>
            <a:ext cx="8220828" cy="9738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1635" name="Google Shape;1635;g314a3168635_0_13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66624" y="722902"/>
            <a:ext cx="8258752" cy="2491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9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document, screenshot&#10;&#10;Description automatically generated" id="1640" name="Google Shape;1640;g314a3168635_0_13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8026" y="351069"/>
            <a:ext cx="8361592" cy="6155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5" name="Google Shape;1645;g314a3168635_0_1377"/>
          <p:cNvGraphicFramePr/>
          <p:nvPr/>
        </p:nvGraphicFramePr>
        <p:xfrm>
          <a:off x="633984" y="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{7AC52612-BAEE-4956-808B-B53B7EBF5BE6}</a:tableStyleId>
              </a:tblPr>
              <a:tblGrid>
                <a:gridCol w="1605050"/>
                <a:gridCol w="1735550"/>
                <a:gridCol w="2560325"/>
              </a:tblGrid>
              <a:tr h="343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200"/>
                        <a:t>邊個</a:t>
                      </a:r>
                      <a:endParaRPr b="0" sz="1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200"/>
                        <a:t>Who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200"/>
                        <a:t>Bin1 go6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43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咩 / 乜嘢</a:t>
                      </a:r>
                      <a:endParaRPr sz="1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what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Me1 / Mat1 je5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43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邊度</a:t>
                      </a:r>
                      <a:endParaRPr sz="1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Where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Bin1 dou6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43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幾多</a:t>
                      </a:r>
                      <a:endParaRPr sz="1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How many/ much</a:t>
                      </a:r>
                      <a:endParaRPr sz="1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Gei2 do1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43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幾時</a:t>
                      </a:r>
                      <a:endParaRPr sz="12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When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Gei2 si4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aphicFrame>
        <p:nvGraphicFramePr>
          <p:cNvPr id="1646" name="Google Shape;1646;g314a3168635_0_1377"/>
          <p:cNvGraphicFramePr/>
          <p:nvPr/>
        </p:nvGraphicFramePr>
        <p:xfrm>
          <a:off x="633984" y="18542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{7AC52612-BAEE-4956-808B-B53B7EBF5BE6}</a:tableStyleId>
              </a:tblPr>
              <a:tblGrid>
                <a:gridCol w="2433175"/>
                <a:gridCol w="2433175"/>
                <a:gridCol w="2433175"/>
                <a:gridCol w="3071600"/>
              </a:tblGrid>
              <a:tr h="3994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/>
                        <a:t>鍾意</a:t>
                      </a:r>
                      <a:endParaRPr b="0"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b="0" lang="en-US" sz="1400"/>
                        <a:t>To like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b="0" lang="en-US" sz="1400"/>
                        <a:t>zung1 ji3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b="0" lang="en-US" sz="1400"/>
                        <a:t>m4 zung1 ji3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1400"/>
                    </a:p>
                  </a:txBody>
                  <a:tcPr marT="45725" marB="45725" marR="91450" marL="91450"/>
                </a:tc>
              </a:tr>
              <a:tr h="400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識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know (a skill, a person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sik1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sik1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45725" marB="45725" marR="91450" marL="91450"/>
                </a:tc>
              </a:tr>
              <a:tr h="430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知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know (information, news)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zi1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zi1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45725" marB="45725" marR="91450" marL="91450"/>
                </a:tc>
              </a:tr>
              <a:tr h="358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明白 /明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understand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ming5 baak6 / ming5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ming5 baak6 / M4 ming5 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58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去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go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heoi3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heoi3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58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有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have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jau5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Mou5 (</a:t>
                      </a:r>
                      <a:r>
                        <a:rPr b="0" i="0" lang="en-US" sz="1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冇)</a:t>
                      </a:r>
                      <a:endParaRPr sz="1400"/>
                    </a:p>
                  </a:txBody>
                  <a:tcPr marT="45725" marB="45725" marR="91450" marL="91450"/>
                </a:tc>
              </a:tr>
              <a:tr h="546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要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want (object)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/ have to (do something)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jiu3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jiu3 (for object)/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sai2 (for action)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14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想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want (to do something)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soeng2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soeng2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58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講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speak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gong2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gong2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58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做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do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zou6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zou6</a:t>
                      </a:r>
                      <a:endParaRPr sz="1400"/>
                    </a:p>
                  </a:txBody>
                  <a:tcPr marT="45725" marB="45725" marR="91450" marL="91450"/>
                </a:tc>
              </a:tr>
              <a:tr h="359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覺得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think (feeling/opinion)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Gok3 dak1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gok3 dak1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58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溫習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 revise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Wan1 zaap6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M4 wan1 zaap6</a:t>
                      </a:r>
                      <a:endParaRPr sz="14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aphicFrame>
        <p:nvGraphicFramePr>
          <p:cNvPr id="1647" name="Google Shape;1647;g314a3168635_0_1377"/>
          <p:cNvGraphicFramePr/>
          <p:nvPr/>
        </p:nvGraphicFramePr>
        <p:xfrm>
          <a:off x="6800088" y="28549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{7AC52612-BAEE-4956-808B-B53B7EBF5BE6}</a:tableStyleId>
              </a:tblPr>
              <a:tblGrid>
                <a:gridCol w="1406900"/>
                <a:gridCol w="1521300"/>
                <a:gridCol w="22442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/>
                        <a:t>點解</a:t>
                      </a:r>
                      <a:endParaRPr b="0"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/>
                        <a:t>Why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/>
                        <a:t>dim2 gaai2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因為</a:t>
                      </a:r>
                      <a:endParaRPr sz="1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Because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jan1 wai6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1652" name="Google Shape;1652;g314a3168635_0_13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1778" y="0"/>
            <a:ext cx="63084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6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1657" name="Google Shape;1657;g314a3168635_0_13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1549" y="2159733"/>
            <a:ext cx="8164688" cy="197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iagram&#10;&#10;Description automatically generated" id="1662" name="Google Shape;1662;g314a3168635_0_13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5100" y="215900"/>
            <a:ext cx="6781800" cy="64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, table&#10;&#10;Description automatically generated with medium confidence" id="1667" name="Google Shape;1667;g314a3168635_0_13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7254" y="1761472"/>
            <a:ext cx="6757491" cy="3335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imeline&#10;&#10;Description automatically generated" id="1672" name="Google Shape;1672;g314a3168635_0_13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97717" y="0"/>
            <a:ext cx="521474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alendar&#10;&#10;Description automatically generated" id="1677" name="Google Shape;1677;g314a3168635_0_14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44648" y="0"/>
            <a:ext cx="5210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1682" name="Google Shape;1682;g314a3168635_0_14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96514" y="51716"/>
            <a:ext cx="5998972" cy="6754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alendar&#10;&#10;Description automatically generated" id="261" name="Google Shape;26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6162" y="0"/>
            <a:ext cx="54796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5"/>
          <p:cNvSpPr txBox="1"/>
          <p:nvPr/>
        </p:nvSpPr>
        <p:spPr>
          <a:xfrm>
            <a:off x="8303079" y="1028700"/>
            <a:ext cx="1894114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乜嘢         /   咩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Mat1 je5 /    me1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4" name="Google Shape;26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20062" y="5375542"/>
            <a:ext cx="3724275" cy="571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5"/>
          <p:cNvGrpSpPr/>
          <p:nvPr/>
        </p:nvGrpSpPr>
        <p:grpSpPr>
          <a:xfrm>
            <a:off x="9436100" y="2387600"/>
            <a:ext cx="425451" cy="660401"/>
            <a:chOff x="9436100" y="2387600"/>
            <a:chExt cx="425451" cy="660401"/>
          </a:xfrm>
        </p:grpSpPr>
        <p:sp>
          <p:nvSpPr>
            <p:cNvPr id="266" name="Google Shape;266;p5"/>
            <p:cNvSpPr/>
            <p:nvPr/>
          </p:nvSpPr>
          <p:spPr>
            <a:xfrm>
              <a:off x="9436100" y="2641600"/>
              <a:ext cx="63501" cy="93077"/>
            </a:xfrm>
            <a:custGeom>
              <a:rect b="b" l="l" r="r" t="t"/>
              <a:pathLst>
                <a:path extrusionOk="0" h="93077" w="63501">
                  <a:moveTo>
                    <a:pt x="0" y="0"/>
                  </a:moveTo>
                  <a:lnTo>
                    <a:pt x="0" y="0"/>
                  </a:lnTo>
                  <a:lnTo>
                    <a:pt x="11933" y="27630"/>
                  </a:lnTo>
                  <a:lnTo>
                    <a:pt x="23888" y="59299"/>
                  </a:lnTo>
                  <a:lnTo>
                    <a:pt x="39319" y="87816"/>
                  </a:lnTo>
                  <a:lnTo>
                    <a:pt x="42441" y="90294"/>
                  </a:lnTo>
                  <a:lnTo>
                    <a:pt x="49672" y="93047"/>
                  </a:lnTo>
                  <a:lnTo>
                    <a:pt x="52870" y="93076"/>
                  </a:lnTo>
                  <a:lnTo>
                    <a:pt x="58306" y="91226"/>
                  </a:lnTo>
                  <a:lnTo>
                    <a:pt x="60037" y="89745"/>
                  </a:lnTo>
                  <a:lnTo>
                    <a:pt x="63500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9448800" y="2613648"/>
              <a:ext cx="139701" cy="145436"/>
            </a:xfrm>
            <a:custGeom>
              <a:rect b="b" l="l" r="r" t="t"/>
              <a:pathLst>
                <a:path extrusionOk="0" h="145436" w="139701">
                  <a:moveTo>
                    <a:pt x="0" y="53352"/>
                  </a:moveTo>
                  <a:lnTo>
                    <a:pt x="0" y="53352"/>
                  </a:lnTo>
                  <a:lnTo>
                    <a:pt x="8837" y="39046"/>
                  </a:lnTo>
                  <a:lnTo>
                    <a:pt x="29769" y="26138"/>
                  </a:lnTo>
                  <a:lnTo>
                    <a:pt x="58875" y="11616"/>
                  </a:lnTo>
                  <a:lnTo>
                    <a:pt x="89127" y="514"/>
                  </a:lnTo>
                  <a:lnTo>
                    <a:pt x="101702" y="0"/>
                  </a:lnTo>
                  <a:lnTo>
                    <a:pt x="112229" y="2123"/>
                  </a:lnTo>
                  <a:lnTo>
                    <a:pt x="115036" y="3678"/>
                  </a:lnTo>
                  <a:lnTo>
                    <a:pt x="116908" y="5418"/>
                  </a:lnTo>
                  <a:lnTo>
                    <a:pt x="118986" y="12998"/>
                  </a:lnTo>
                  <a:lnTo>
                    <a:pt x="119541" y="17983"/>
                  </a:lnTo>
                  <a:lnTo>
                    <a:pt x="110998" y="45555"/>
                  </a:lnTo>
                  <a:lnTo>
                    <a:pt x="103287" y="64918"/>
                  </a:lnTo>
                  <a:lnTo>
                    <a:pt x="80210" y="94694"/>
                  </a:lnTo>
                  <a:lnTo>
                    <a:pt x="63456" y="118616"/>
                  </a:lnTo>
                  <a:lnTo>
                    <a:pt x="39977" y="138644"/>
                  </a:lnTo>
                  <a:lnTo>
                    <a:pt x="37235" y="139847"/>
                  </a:lnTo>
                  <a:lnTo>
                    <a:pt x="35406" y="141354"/>
                  </a:lnTo>
                  <a:lnTo>
                    <a:pt x="33375" y="144910"/>
                  </a:lnTo>
                  <a:lnTo>
                    <a:pt x="34245" y="145435"/>
                  </a:lnTo>
                  <a:lnTo>
                    <a:pt x="38972" y="144137"/>
                  </a:lnTo>
                  <a:lnTo>
                    <a:pt x="66511" y="125756"/>
                  </a:lnTo>
                  <a:lnTo>
                    <a:pt x="97386" y="107165"/>
                  </a:lnTo>
                  <a:lnTo>
                    <a:pt x="139700" y="8510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9601200" y="2419428"/>
              <a:ext cx="133351" cy="107873"/>
            </a:xfrm>
            <a:custGeom>
              <a:rect b="b" l="l" r="r" t="t"/>
              <a:pathLst>
                <a:path extrusionOk="0" h="107873" w="133351">
                  <a:moveTo>
                    <a:pt x="0" y="6272"/>
                  </a:moveTo>
                  <a:lnTo>
                    <a:pt x="0" y="6272"/>
                  </a:lnTo>
                  <a:lnTo>
                    <a:pt x="0" y="0"/>
                  </a:lnTo>
                  <a:lnTo>
                    <a:pt x="0" y="3316"/>
                  </a:lnTo>
                  <a:lnTo>
                    <a:pt x="17676" y="32527"/>
                  </a:lnTo>
                  <a:lnTo>
                    <a:pt x="39028" y="61009"/>
                  </a:lnTo>
                  <a:lnTo>
                    <a:pt x="64458" y="87459"/>
                  </a:lnTo>
                  <a:lnTo>
                    <a:pt x="82834" y="99237"/>
                  </a:lnTo>
                  <a:lnTo>
                    <a:pt x="101263" y="106166"/>
                  </a:lnTo>
                  <a:lnTo>
                    <a:pt x="133350" y="10787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9715500" y="2387600"/>
              <a:ext cx="88901" cy="152401"/>
            </a:xfrm>
            <a:custGeom>
              <a:rect b="b" l="l" r="r" t="t"/>
              <a:pathLst>
                <a:path extrusionOk="0" h="152401" w="88901">
                  <a:moveTo>
                    <a:pt x="88900" y="0"/>
                  </a:moveTo>
                  <a:lnTo>
                    <a:pt x="88900" y="0"/>
                  </a:lnTo>
                  <a:lnTo>
                    <a:pt x="72999" y="17312"/>
                  </a:lnTo>
                  <a:lnTo>
                    <a:pt x="52774" y="47061"/>
                  </a:lnTo>
                  <a:lnTo>
                    <a:pt x="40174" y="71016"/>
                  </a:lnTo>
                  <a:lnTo>
                    <a:pt x="27503" y="97085"/>
                  </a:lnTo>
                  <a:lnTo>
                    <a:pt x="15649" y="125403"/>
                  </a:lnTo>
                  <a:lnTo>
                    <a:pt x="0" y="1524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9664700" y="2565400"/>
              <a:ext cx="152401" cy="25401"/>
            </a:xfrm>
            <a:custGeom>
              <a:rect b="b" l="l" r="r" t="t"/>
              <a:pathLst>
                <a:path extrusionOk="0" h="25401" w="152401">
                  <a:moveTo>
                    <a:pt x="0" y="25400"/>
                  </a:moveTo>
                  <a:lnTo>
                    <a:pt x="0" y="25400"/>
                  </a:lnTo>
                  <a:lnTo>
                    <a:pt x="6741" y="22029"/>
                  </a:lnTo>
                  <a:lnTo>
                    <a:pt x="36401" y="17561"/>
                  </a:lnTo>
                  <a:lnTo>
                    <a:pt x="64879" y="14140"/>
                  </a:lnTo>
                  <a:lnTo>
                    <a:pt x="91895" y="11245"/>
                  </a:lnTo>
                  <a:lnTo>
                    <a:pt x="119987" y="3946"/>
                  </a:lnTo>
                  <a:lnTo>
                    <a:pt x="152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9683750" y="2667000"/>
              <a:ext cx="114301" cy="19051"/>
            </a:xfrm>
            <a:custGeom>
              <a:rect b="b" l="l" r="r" t="t"/>
              <a:pathLst>
                <a:path extrusionOk="0" h="19051" w="114301">
                  <a:moveTo>
                    <a:pt x="0" y="19050"/>
                  </a:moveTo>
                  <a:lnTo>
                    <a:pt x="0" y="19050"/>
                  </a:lnTo>
                  <a:lnTo>
                    <a:pt x="29233" y="19050"/>
                  </a:lnTo>
                  <a:lnTo>
                    <a:pt x="60799" y="12143"/>
                  </a:lnTo>
                  <a:lnTo>
                    <a:pt x="88662" y="1832"/>
                  </a:lnTo>
                  <a:lnTo>
                    <a:pt x="1143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9632950" y="2755900"/>
              <a:ext cx="228601" cy="76201"/>
            </a:xfrm>
            <a:custGeom>
              <a:rect b="b" l="l" r="r" t="t"/>
              <a:pathLst>
                <a:path extrusionOk="0" h="76201" w="228601">
                  <a:moveTo>
                    <a:pt x="0" y="76200"/>
                  </a:moveTo>
                  <a:lnTo>
                    <a:pt x="0" y="76200"/>
                  </a:lnTo>
                  <a:lnTo>
                    <a:pt x="14502" y="75494"/>
                  </a:lnTo>
                  <a:lnTo>
                    <a:pt x="46055" y="63991"/>
                  </a:lnTo>
                  <a:lnTo>
                    <a:pt x="75263" y="53432"/>
                  </a:lnTo>
                  <a:lnTo>
                    <a:pt x="104456" y="42401"/>
                  </a:lnTo>
                  <a:lnTo>
                    <a:pt x="128239" y="36004"/>
                  </a:lnTo>
                  <a:lnTo>
                    <a:pt x="154256" y="26268"/>
                  </a:lnTo>
                  <a:lnTo>
                    <a:pt x="179839" y="17818"/>
                  </a:lnTo>
                  <a:lnTo>
                    <a:pt x="210937" y="9778"/>
                  </a:lnTo>
                  <a:lnTo>
                    <a:pt x="224379" y="6322"/>
                  </a:lnTo>
                  <a:lnTo>
                    <a:pt x="2286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9721850" y="2609850"/>
              <a:ext cx="88901" cy="438151"/>
            </a:xfrm>
            <a:custGeom>
              <a:rect b="b" l="l" r="r" t="t"/>
              <a:pathLst>
                <a:path extrusionOk="0" h="438151" w="88901">
                  <a:moveTo>
                    <a:pt x="0" y="0"/>
                  </a:moveTo>
                  <a:lnTo>
                    <a:pt x="0" y="0"/>
                  </a:lnTo>
                  <a:lnTo>
                    <a:pt x="705" y="26040"/>
                  </a:lnTo>
                  <a:lnTo>
                    <a:pt x="6907" y="55813"/>
                  </a:lnTo>
                  <a:lnTo>
                    <a:pt x="17007" y="84360"/>
                  </a:lnTo>
                  <a:lnTo>
                    <a:pt x="27297" y="110189"/>
                  </a:lnTo>
                  <a:lnTo>
                    <a:pt x="36781" y="135895"/>
                  </a:lnTo>
                  <a:lnTo>
                    <a:pt x="44059" y="163972"/>
                  </a:lnTo>
                  <a:lnTo>
                    <a:pt x="48509" y="183649"/>
                  </a:lnTo>
                  <a:lnTo>
                    <a:pt x="52839" y="208857"/>
                  </a:lnTo>
                  <a:lnTo>
                    <a:pt x="59244" y="237332"/>
                  </a:lnTo>
                  <a:lnTo>
                    <a:pt x="63366" y="266622"/>
                  </a:lnTo>
                  <a:lnTo>
                    <a:pt x="68361" y="296971"/>
                  </a:lnTo>
                  <a:lnTo>
                    <a:pt x="71291" y="322706"/>
                  </a:lnTo>
                  <a:lnTo>
                    <a:pt x="74746" y="351499"/>
                  </a:lnTo>
                  <a:lnTo>
                    <a:pt x="75912" y="380190"/>
                  </a:lnTo>
                  <a:lnTo>
                    <a:pt x="81214" y="406240"/>
                  </a:lnTo>
                  <a:lnTo>
                    <a:pt x="88900" y="4381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4" name="Google Shape;274;p5"/>
          <p:cNvGrpSpPr/>
          <p:nvPr/>
        </p:nvGrpSpPr>
        <p:grpSpPr>
          <a:xfrm>
            <a:off x="10137577" y="2501900"/>
            <a:ext cx="757468" cy="500507"/>
            <a:chOff x="10137577" y="2501900"/>
            <a:chExt cx="757468" cy="500507"/>
          </a:xfrm>
        </p:grpSpPr>
        <p:sp>
          <p:nvSpPr>
            <p:cNvPr id="275" name="Google Shape;275;p5"/>
            <p:cNvSpPr/>
            <p:nvPr/>
          </p:nvSpPr>
          <p:spPr>
            <a:xfrm>
              <a:off x="10137577" y="2641600"/>
              <a:ext cx="54174" cy="101601"/>
            </a:xfrm>
            <a:custGeom>
              <a:rect b="b" l="l" r="r" t="t"/>
              <a:pathLst>
                <a:path extrusionOk="0" h="101601" w="54174">
                  <a:moveTo>
                    <a:pt x="3373" y="0"/>
                  </a:moveTo>
                  <a:lnTo>
                    <a:pt x="3373" y="0"/>
                  </a:lnTo>
                  <a:lnTo>
                    <a:pt x="3373" y="3371"/>
                  </a:lnTo>
                  <a:lnTo>
                    <a:pt x="1491" y="6908"/>
                  </a:lnTo>
                  <a:lnTo>
                    <a:pt x="0" y="8838"/>
                  </a:lnTo>
                  <a:lnTo>
                    <a:pt x="229" y="16628"/>
                  </a:lnTo>
                  <a:lnTo>
                    <a:pt x="6122" y="42247"/>
                  </a:lnTo>
                  <a:lnTo>
                    <a:pt x="16157" y="70884"/>
                  </a:lnTo>
                  <a:lnTo>
                    <a:pt x="21049" y="81598"/>
                  </a:lnTo>
                  <a:lnTo>
                    <a:pt x="31736" y="91597"/>
                  </a:lnTo>
                  <a:lnTo>
                    <a:pt x="43135" y="98323"/>
                  </a:lnTo>
                  <a:lnTo>
                    <a:pt x="54173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10160000" y="2639446"/>
              <a:ext cx="120651" cy="128050"/>
            </a:xfrm>
            <a:custGeom>
              <a:rect b="b" l="l" r="r" t="t"/>
              <a:pathLst>
                <a:path extrusionOk="0" h="128050" w="120651">
                  <a:moveTo>
                    <a:pt x="0" y="46604"/>
                  </a:moveTo>
                  <a:lnTo>
                    <a:pt x="0" y="46604"/>
                  </a:lnTo>
                  <a:lnTo>
                    <a:pt x="0" y="39862"/>
                  </a:lnTo>
                  <a:lnTo>
                    <a:pt x="3762" y="32789"/>
                  </a:lnTo>
                  <a:lnTo>
                    <a:pt x="6741" y="28928"/>
                  </a:lnTo>
                  <a:lnTo>
                    <a:pt x="34519" y="13432"/>
                  </a:lnTo>
                  <a:lnTo>
                    <a:pt x="66164" y="1011"/>
                  </a:lnTo>
                  <a:lnTo>
                    <a:pt x="80912" y="0"/>
                  </a:lnTo>
                  <a:lnTo>
                    <a:pt x="92406" y="1902"/>
                  </a:lnTo>
                  <a:lnTo>
                    <a:pt x="95470" y="3397"/>
                  </a:lnTo>
                  <a:lnTo>
                    <a:pt x="97513" y="5099"/>
                  </a:lnTo>
                  <a:lnTo>
                    <a:pt x="97902" y="14517"/>
                  </a:lnTo>
                  <a:lnTo>
                    <a:pt x="90529" y="45854"/>
                  </a:lnTo>
                  <a:lnTo>
                    <a:pt x="83111" y="61277"/>
                  </a:lnTo>
                  <a:lnTo>
                    <a:pt x="54657" y="92508"/>
                  </a:lnTo>
                  <a:lnTo>
                    <a:pt x="35021" y="109973"/>
                  </a:lnTo>
                  <a:lnTo>
                    <a:pt x="27301" y="120269"/>
                  </a:lnTo>
                  <a:lnTo>
                    <a:pt x="26244" y="123559"/>
                  </a:lnTo>
                  <a:lnTo>
                    <a:pt x="25962" y="125424"/>
                  </a:lnTo>
                  <a:lnTo>
                    <a:pt x="26481" y="126667"/>
                  </a:lnTo>
                  <a:lnTo>
                    <a:pt x="27530" y="127496"/>
                  </a:lnTo>
                  <a:lnTo>
                    <a:pt x="28938" y="128049"/>
                  </a:lnTo>
                  <a:lnTo>
                    <a:pt x="34262" y="126781"/>
                  </a:lnTo>
                  <a:lnTo>
                    <a:pt x="65634" y="118258"/>
                  </a:lnTo>
                  <a:lnTo>
                    <a:pt x="78635" y="111423"/>
                  </a:lnTo>
                  <a:lnTo>
                    <a:pt x="120650" y="8470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10325100" y="2501900"/>
              <a:ext cx="203201" cy="44451"/>
            </a:xfrm>
            <a:custGeom>
              <a:rect b="b" l="l" r="r" t="t"/>
              <a:pathLst>
                <a:path extrusionOk="0" h="44451" w="203201">
                  <a:moveTo>
                    <a:pt x="0" y="44450"/>
                  </a:moveTo>
                  <a:lnTo>
                    <a:pt x="0" y="44450"/>
                  </a:lnTo>
                  <a:lnTo>
                    <a:pt x="3371" y="44450"/>
                  </a:lnTo>
                  <a:lnTo>
                    <a:pt x="30507" y="35612"/>
                  </a:lnTo>
                  <a:lnTo>
                    <a:pt x="56905" y="27443"/>
                  </a:lnTo>
                  <a:lnTo>
                    <a:pt x="82503" y="19035"/>
                  </a:lnTo>
                  <a:lnTo>
                    <a:pt x="105349" y="12696"/>
                  </a:lnTo>
                  <a:lnTo>
                    <a:pt x="132579" y="6349"/>
                  </a:lnTo>
                  <a:lnTo>
                    <a:pt x="160323" y="1254"/>
                  </a:lnTo>
                  <a:lnTo>
                    <a:pt x="191970" y="165"/>
                  </a:lnTo>
                  <a:lnTo>
                    <a:pt x="2032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10332186" y="2527300"/>
              <a:ext cx="291365" cy="195825"/>
            </a:xfrm>
            <a:custGeom>
              <a:rect b="b" l="l" r="r" t="t"/>
              <a:pathLst>
                <a:path extrusionOk="0" h="195825" w="291365">
                  <a:moveTo>
                    <a:pt x="94514" y="0"/>
                  </a:moveTo>
                  <a:lnTo>
                    <a:pt x="94514" y="0"/>
                  </a:lnTo>
                  <a:lnTo>
                    <a:pt x="77554" y="6908"/>
                  </a:lnTo>
                  <a:lnTo>
                    <a:pt x="71454" y="12242"/>
                  </a:lnTo>
                  <a:lnTo>
                    <a:pt x="60087" y="28557"/>
                  </a:lnTo>
                  <a:lnTo>
                    <a:pt x="48486" y="53695"/>
                  </a:lnTo>
                  <a:lnTo>
                    <a:pt x="39562" y="76587"/>
                  </a:lnTo>
                  <a:lnTo>
                    <a:pt x="28295" y="105086"/>
                  </a:lnTo>
                  <a:lnTo>
                    <a:pt x="16019" y="135167"/>
                  </a:lnTo>
                  <a:lnTo>
                    <a:pt x="2991" y="165328"/>
                  </a:lnTo>
                  <a:lnTo>
                    <a:pt x="0" y="182079"/>
                  </a:lnTo>
                  <a:lnTo>
                    <a:pt x="1472" y="188639"/>
                  </a:lnTo>
                  <a:lnTo>
                    <a:pt x="2851" y="191376"/>
                  </a:lnTo>
                  <a:lnTo>
                    <a:pt x="5184" y="193201"/>
                  </a:lnTo>
                  <a:lnTo>
                    <a:pt x="11537" y="195228"/>
                  </a:lnTo>
                  <a:lnTo>
                    <a:pt x="38664" y="195824"/>
                  </a:lnTo>
                  <a:lnTo>
                    <a:pt x="69971" y="191686"/>
                  </a:lnTo>
                  <a:lnTo>
                    <a:pt x="97746" y="185991"/>
                  </a:lnTo>
                  <a:lnTo>
                    <a:pt x="125262" y="178424"/>
                  </a:lnTo>
                  <a:lnTo>
                    <a:pt x="147692" y="168905"/>
                  </a:lnTo>
                  <a:lnTo>
                    <a:pt x="173651" y="161382"/>
                  </a:lnTo>
                  <a:lnTo>
                    <a:pt x="198830" y="155687"/>
                  </a:lnTo>
                  <a:lnTo>
                    <a:pt x="226317" y="149219"/>
                  </a:lnTo>
                  <a:lnTo>
                    <a:pt x="254060" y="146283"/>
                  </a:lnTo>
                  <a:lnTo>
                    <a:pt x="285046" y="136007"/>
                  </a:lnTo>
                  <a:lnTo>
                    <a:pt x="291364" y="133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10350500" y="2559050"/>
              <a:ext cx="158726" cy="424497"/>
            </a:xfrm>
            <a:custGeom>
              <a:rect b="b" l="l" r="r" t="t"/>
              <a:pathLst>
                <a:path extrusionOk="0" h="424497" w="158726">
                  <a:moveTo>
                    <a:pt x="95250" y="0"/>
                  </a:moveTo>
                  <a:lnTo>
                    <a:pt x="95250" y="0"/>
                  </a:lnTo>
                  <a:lnTo>
                    <a:pt x="91877" y="3371"/>
                  </a:lnTo>
                  <a:lnTo>
                    <a:pt x="92106" y="10670"/>
                  </a:lnTo>
                  <a:lnTo>
                    <a:pt x="97999" y="39345"/>
                  </a:lnTo>
                  <a:lnTo>
                    <a:pt x="105959" y="68136"/>
                  </a:lnTo>
                  <a:lnTo>
                    <a:pt x="116433" y="96000"/>
                  </a:lnTo>
                  <a:lnTo>
                    <a:pt x="127003" y="127099"/>
                  </a:lnTo>
                  <a:lnTo>
                    <a:pt x="135232" y="151724"/>
                  </a:lnTo>
                  <a:lnTo>
                    <a:pt x="144726" y="180187"/>
                  </a:lnTo>
                  <a:lnTo>
                    <a:pt x="150884" y="208767"/>
                  </a:lnTo>
                  <a:lnTo>
                    <a:pt x="156465" y="239865"/>
                  </a:lnTo>
                  <a:lnTo>
                    <a:pt x="158072" y="266196"/>
                  </a:lnTo>
                  <a:lnTo>
                    <a:pt x="158448" y="288348"/>
                  </a:lnTo>
                  <a:lnTo>
                    <a:pt x="158661" y="314507"/>
                  </a:lnTo>
                  <a:lnTo>
                    <a:pt x="158725" y="339034"/>
                  </a:lnTo>
                  <a:lnTo>
                    <a:pt x="158039" y="370489"/>
                  </a:lnTo>
                  <a:lnTo>
                    <a:pt x="155377" y="379386"/>
                  </a:lnTo>
                  <a:lnTo>
                    <a:pt x="147919" y="390846"/>
                  </a:lnTo>
                  <a:lnTo>
                    <a:pt x="141037" y="397715"/>
                  </a:lnTo>
                  <a:lnTo>
                    <a:pt x="109953" y="414858"/>
                  </a:lnTo>
                  <a:lnTo>
                    <a:pt x="82560" y="424195"/>
                  </a:lnTo>
                  <a:lnTo>
                    <a:pt x="57885" y="424496"/>
                  </a:lnTo>
                  <a:lnTo>
                    <a:pt x="31896" y="418494"/>
                  </a:lnTo>
                  <a:lnTo>
                    <a:pt x="9749" y="410514"/>
                  </a:lnTo>
                  <a:lnTo>
                    <a:pt x="4332" y="406347"/>
                  </a:lnTo>
                  <a:lnTo>
                    <a:pt x="0" y="4000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10299700" y="2781300"/>
              <a:ext cx="171451" cy="205286"/>
            </a:xfrm>
            <a:custGeom>
              <a:rect b="b" l="l" r="r" t="t"/>
              <a:pathLst>
                <a:path extrusionOk="0" h="205286" w="171451">
                  <a:moveTo>
                    <a:pt x="171450" y="0"/>
                  </a:moveTo>
                  <a:lnTo>
                    <a:pt x="171450" y="0"/>
                  </a:lnTo>
                  <a:lnTo>
                    <a:pt x="146651" y="28562"/>
                  </a:lnTo>
                  <a:lnTo>
                    <a:pt x="131647" y="53618"/>
                  </a:lnTo>
                  <a:lnTo>
                    <a:pt x="115677" y="81504"/>
                  </a:lnTo>
                  <a:lnTo>
                    <a:pt x="106445" y="96901"/>
                  </a:lnTo>
                  <a:lnTo>
                    <a:pt x="81376" y="125353"/>
                  </a:lnTo>
                  <a:lnTo>
                    <a:pt x="56917" y="156439"/>
                  </a:lnTo>
                  <a:lnTo>
                    <a:pt x="28463" y="187214"/>
                  </a:lnTo>
                  <a:lnTo>
                    <a:pt x="11683" y="204187"/>
                  </a:lnTo>
                  <a:lnTo>
                    <a:pt x="9199" y="205269"/>
                  </a:lnTo>
                  <a:lnTo>
                    <a:pt x="6840" y="205285"/>
                  </a:lnTo>
                  <a:lnTo>
                    <a:pt x="0" y="203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10709104" y="2535696"/>
              <a:ext cx="185941" cy="359905"/>
            </a:xfrm>
            <a:custGeom>
              <a:rect b="b" l="l" r="r" t="t"/>
              <a:pathLst>
                <a:path extrusionOk="0" h="359905" w="185941">
                  <a:moveTo>
                    <a:pt x="41446" y="118604"/>
                  </a:moveTo>
                  <a:lnTo>
                    <a:pt x="41446" y="118604"/>
                  </a:lnTo>
                  <a:lnTo>
                    <a:pt x="35670" y="113535"/>
                  </a:lnTo>
                  <a:lnTo>
                    <a:pt x="14315" y="100892"/>
                  </a:lnTo>
                  <a:lnTo>
                    <a:pt x="6909" y="90935"/>
                  </a:lnTo>
                  <a:lnTo>
                    <a:pt x="2169" y="80892"/>
                  </a:lnTo>
                  <a:lnTo>
                    <a:pt x="445" y="78646"/>
                  </a:lnTo>
                  <a:lnTo>
                    <a:pt x="0" y="75737"/>
                  </a:lnTo>
                  <a:lnTo>
                    <a:pt x="2766" y="56872"/>
                  </a:lnTo>
                  <a:lnTo>
                    <a:pt x="8732" y="48599"/>
                  </a:lnTo>
                  <a:lnTo>
                    <a:pt x="40038" y="23341"/>
                  </a:lnTo>
                  <a:lnTo>
                    <a:pt x="49991" y="15587"/>
                  </a:lnTo>
                  <a:lnTo>
                    <a:pt x="77392" y="4860"/>
                  </a:lnTo>
                  <a:lnTo>
                    <a:pt x="108071" y="0"/>
                  </a:lnTo>
                  <a:lnTo>
                    <a:pt x="130324" y="275"/>
                  </a:lnTo>
                  <a:lnTo>
                    <a:pt x="158013" y="8362"/>
                  </a:lnTo>
                  <a:lnTo>
                    <a:pt x="172982" y="15750"/>
                  </a:lnTo>
                  <a:lnTo>
                    <a:pt x="181044" y="23738"/>
                  </a:lnTo>
                  <a:lnTo>
                    <a:pt x="184629" y="32697"/>
                  </a:lnTo>
                  <a:lnTo>
                    <a:pt x="185940" y="50346"/>
                  </a:lnTo>
                  <a:lnTo>
                    <a:pt x="181469" y="73842"/>
                  </a:lnTo>
                  <a:lnTo>
                    <a:pt x="171519" y="101421"/>
                  </a:lnTo>
                  <a:lnTo>
                    <a:pt x="155517" y="130419"/>
                  </a:lnTo>
                  <a:lnTo>
                    <a:pt x="138767" y="156529"/>
                  </a:lnTo>
                  <a:lnTo>
                    <a:pt x="117641" y="183405"/>
                  </a:lnTo>
                  <a:lnTo>
                    <a:pt x="100842" y="214025"/>
                  </a:lnTo>
                  <a:lnTo>
                    <a:pt x="81401" y="242256"/>
                  </a:lnTo>
                  <a:lnTo>
                    <a:pt x="72257" y="262564"/>
                  </a:lnTo>
                  <a:lnTo>
                    <a:pt x="67558" y="294247"/>
                  </a:lnTo>
                  <a:lnTo>
                    <a:pt x="67867" y="303912"/>
                  </a:lnTo>
                  <a:lnTo>
                    <a:pt x="70358" y="312911"/>
                  </a:lnTo>
                  <a:lnTo>
                    <a:pt x="82776" y="330186"/>
                  </a:lnTo>
                  <a:lnTo>
                    <a:pt x="90624" y="338700"/>
                  </a:lnTo>
                  <a:lnTo>
                    <a:pt x="98816" y="343424"/>
                  </a:lnTo>
                  <a:lnTo>
                    <a:pt x="107160" y="346935"/>
                  </a:lnTo>
                  <a:lnTo>
                    <a:pt x="119792" y="355434"/>
                  </a:lnTo>
                  <a:lnTo>
                    <a:pt x="136696" y="35990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10858500" y="2990850"/>
              <a:ext cx="1" cy="11557"/>
            </a:xfrm>
            <a:custGeom>
              <a:rect b="b" l="l" r="r" t="t"/>
              <a:pathLst>
                <a:path extrusionOk="0" h="11557" w="1">
                  <a:moveTo>
                    <a:pt x="0" y="0"/>
                  </a:moveTo>
                  <a:lnTo>
                    <a:pt x="0" y="0"/>
                  </a:lnTo>
                  <a:lnTo>
                    <a:pt x="0" y="11556"/>
                  </a:lnTo>
                  <a:lnTo>
                    <a:pt x="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3" name="Google Shape;283;p5"/>
          <p:cNvSpPr/>
          <p:nvPr/>
        </p:nvSpPr>
        <p:spPr>
          <a:xfrm>
            <a:off x="4788079" y="3987830"/>
            <a:ext cx="412546" cy="792501"/>
          </a:xfrm>
          <a:custGeom>
            <a:rect b="b" l="l" r="r" t="t"/>
            <a:pathLst>
              <a:path extrusionOk="0" h="792501" w="412546">
                <a:moveTo>
                  <a:pt x="76021" y="12670"/>
                </a:moveTo>
                <a:lnTo>
                  <a:pt x="76021" y="12670"/>
                </a:lnTo>
                <a:lnTo>
                  <a:pt x="76021" y="25031"/>
                </a:lnTo>
                <a:lnTo>
                  <a:pt x="79392" y="25270"/>
                </a:lnTo>
                <a:lnTo>
                  <a:pt x="82928" y="27207"/>
                </a:lnTo>
                <a:lnTo>
                  <a:pt x="84859" y="28711"/>
                </a:lnTo>
                <a:lnTo>
                  <a:pt x="90767" y="30383"/>
                </a:lnTo>
                <a:lnTo>
                  <a:pt x="94319" y="30829"/>
                </a:lnTo>
                <a:lnTo>
                  <a:pt x="100145" y="29443"/>
                </a:lnTo>
                <a:lnTo>
                  <a:pt x="102688" y="28085"/>
                </a:lnTo>
                <a:lnTo>
                  <a:pt x="130468" y="22237"/>
                </a:lnTo>
                <a:lnTo>
                  <a:pt x="157788" y="17562"/>
                </a:lnTo>
                <a:lnTo>
                  <a:pt x="188912" y="13637"/>
                </a:lnTo>
                <a:lnTo>
                  <a:pt x="215443" y="7791"/>
                </a:lnTo>
                <a:lnTo>
                  <a:pt x="244063" y="1139"/>
                </a:lnTo>
                <a:lnTo>
                  <a:pt x="271995" y="124"/>
                </a:lnTo>
                <a:lnTo>
                  <a:pt x="299823" y="0"/>
                </a:lnTo>
                <a:lnTo>
                  <a:pt x="331040" y="5440"/>
                </a:lnTo>
                <a:lnTo>
                  <a:pt x="349847" y="6852"/>
                </a:lnTo>
                <a:lnTo>
                  <a:pt x="377970" y="19175"/>
                </a:lnTo>
                <a:lnTo>
                  <a:pt x="401938" y="40189"/>
                </a:lnTo>
                <a:lnTo>
                  <a:pt x="404317" y="46303"/>
                </a:lnTo>
                <a:lnTo>
                  <a:pt x="411577" y="74164"/>
                </a:lnTo>
                <a:lnTo>
                  <a:pt x="412276" y="100270"/>
                </a:lnTo>
                <a:lnTo>
                  <a:pt x="412484" y="128074"/>
                </a:lnTo>
                <a:lnTo>
                  <a:pt x="412545" y="157558"/>
                </a:lnTo>
                <a:lnTo>
                  <a:pt x="409193" y="185265"/>
                </a:lnTo>
                <a:lnTo>
                  <a:pt x="402444" y="216253"/>
                </a:lnTo>
                <a:lnTo>
                  <a:pt x="400633" y="245460"/>
                </a:lnTo>
                <a:lnTo>
                  <a:pt x="400210" y="268532"/>
                </a:lnTo>
                <a:lnTo>
                  <a:pt x="399971" y="298580"/>
                </a:lnTo>
                <a:lnTo>
                  <a:pt x="399916" y="320363"/>
                </a:lnTo>
                <a:lnTo>
                  <a:pt x="399891" y="342745"/>
                </a:lnTo>
                <a:lnTo>
                  <a:pt x="399171" y="370507"/>
                </a:lnTo>
                <a:lnTo>
                  <a:pt x="395508" y="394568"/>
                </a:lnTo>
                <a:lnTo>
                  <a:pt x="394110" y="426156"/>
                </a:lnTo>
                <a:lnTo>
                  <a:pt x="392990" y="454722"/>
                </a:lnTo>
                <a:lnTo>
                  <a:pt x="389208" y="485921"/>
                </a:lnTo>
                <a:lnTo>
                  <a:pt x="388076" y="509459"/>
                </a:lnTo>
                <a:lnTo>
                  <a:pt x="387574" y="534032"/>
                </a:lnTo>
                <a:lnTo>
                  <a:pt x="387350" y="559064"/>
                </a:lnTo>
                <a:lnTo>
                  <a:pt x="387250" y="584301"/>
                </a:lnTo>
                <a:lnTo>
                  <a:pt x="387893" y="615423"/>
                </a:lnTo>
                <a:lnTo>
                  <a:pt x="392200" y="641222"/>
                </a:lnTo>
                <a:lnTo>
                  <a:pt x="393260" y="670071"/>
                </a:lnTo>
                <a:lnTo>
                  <a:pt x="392764" y="701536"/>
                </a:lnTo>
                <a:lnTo>
                  <a:pt x="384675" y="727392"/>
                </a:lnTo>
                <a:lnTo>
                  <a:pt x="364453" y="756989"/>
                </a:lnTo>
                <a:lnTo>
                  <a:pt x="353379" y="770059"/>
                </a:lnTo>
                <a:lnTo>
                  <a:pt x="343606" y="776675"/>
                </a:lnTo>
                <a:lnTo>
                  <a:pt x="335144" y="779732"/>
                </a:lnTo>
                <a:lnTo>
                  <a:pt x="307327" y="780907"/>
                </a:lnTo>
                <a:lnTo>
                  <a:pt x="278018" y="775543"/>
                </a:lnTo>
                <a:lnTo>
                  <a:pt x="266557" y="774929"/>
                </a:lnTo>
                <a:lnTo>
                  <a:pt x="239684" y="783531"/>
                </a:lnTo>
                <a:lnTo>
                  <a:pt x="209636" y="792500"/>
                </a:lnTo>
                <a:lnTo>
                  <a:pt x="185460" y="788410"/>
                </a:lnTo>
                <a:lnTo>
                  <a:pt x="156065" y="776692"/>
                </a:lnTo>
                <a:lnTo>
                  <a:pt x="139484" y="769703"/>
                </a:lnTo>
                <a:lnTo>
                  <a:pt x="111481" y="746903"/>
                </a:lnTo>
                <a:lnTo>
                  <a:pt x="91963" y="730171"/>
                </a:lnTo>
                <a:lnTo>
                  <a:pt x="65256" y="700583"/>
                </a:lnTo>
                <a:lnTo>
                  <a:pt x="46128" y="669368"/>
                </a:lnTo>
                <a:lnTo>
                  <a:pt x="33932" y="640833"/>
                </a:lnTo>
                <a:lnTo>
                  <a:pt x="25269" y="612061"/>
                </a:lnTo>
                <a:lnTo>
                  <a:pt x="20767" y="584908"/>
                </a:lnTo>
                <a:lnTo>
                  <a:pt x="15874" y="553820"/>
                </a:lnTo>
                <a:lnTo>
                  <a:pt x="12478" y="522932"/>
                </a:lnTo>
                <a:lnTo>
                  <a:pt x="7626" y="493835"/>
                </a:lnTo>
                <a:lnTo>
                  <a:pt x="6602" y="465682"/>
                </a:lnTo>
                <a:lnTo>
                  <a:pt x="4418" y="434292"/>
                </a:lnTo>
                <a:lnTo>
                  <a:pt x="1183" y="403354"/>
                </a:lnTo>
                <a:lnTo>
                  <a:pt x="427" y="381041"/>
                </a:lnTo>
                <a:lnTo>
                  <a:pt x="0" y="353317"/>
                </a:lnTo>
                <a:lnTo>
                  <a:pt x="579" y="329267"/>
                </a:lnTo>
                <a:lnTo>
                  <a:pt x="4201" y="298387"/>
                </a:lnTo>
                <a:lnTo>
                  <a:pt x="5588" y="273480"/>
                </a:lnTo>
                <a:lnTo>
                  <a:pt x="5999" y="243680"/>
                </a:lnTo>
                <a:lnTo>
                  <a:pt x="6095" y="220469"/>
                </a:lnTo>
                <a:lnTo>
                  <a:pt x="8018" y="197923"/>
                </a:lnTo>
                <a:lnTo>
                  <a:pt x="11187" y="167278"/>
                </a:lnTo>
                <a:lnTo>
                  <a:pt x="14007" y="144087"/>
                </a:lnTo>
                <a:lnTo>
                  <a:pt x="17910" y="116867"/>
                </a:lnTo>
                <a:lnTo>
                  <a:pt x="20326" y="106487"/>
                </a:lnTo>
                <a:lnTo>
                  <a:pt x="23045" y="98816"/>
                </a:lnTo>
                <a:lnTo>
                  <a:pt x="25282" y="87270"/>
                </a:lnTo>
                <a:lnTo>
                  <a:pt x="30120" y="76690"/>
                </a:lnTo>
                <a:lnTo>
                  <a:pt x="31631" y="72168"/>
                </a:lnTo>
                <a:lnTo>
                  <a:pt x="59112" y="42280"/>
                </a:lnTo>
                <a:lnTo>
                  <a:pt x="66854" y="33832"/>
                </a:lnTo>
                <a:lnTo>
                  <a:pt x="68419" y="29602"/>
                </a:lnTo>
                <a:lnTo>
                  <a:pt x="69542" y="28191"/>
                </a:lnTo>
                <a:lnTo>
                  <a:pt x="86662" y="20013"/>
                </a:lnTo>
                <a:lnTo>
                  <a:pt x="114121" y="2537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5"/>
          <p:cNvSpPr/>
          <p:nvPr/>
        </p:nvSpPr>
        <p:spPr>
          <a:xfrm>
            <a:off x="5200650" y="3949700"/>
            <a:ext cx="1320" cy="5024"/>
          </a:xfrm>
          <a:custGeom>
            <a:rect b="b" l="l" r="r" t="t"/>
            <a:pathLst>
              <a:path extrusionOk="0" h="5024" w="1320">
                <a:moveTo>
                  <a:pt x="1319" y="4398"/>
                </a:moveTo>
                <a:lnTo>
                  <a:pt x="1319" y="4398"/>
                </a:lnTo>
                <a:lnTo>
                  <a:pt x="992" y="5023"/>
                </a:lnTo>
                <a:lnTo>
                  <a:pt x="662" y="4760"/>
                </a:lnTo>
                <a:lnTo>
                  <a:pt x="0" y="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5" name="Google Shape;285;p5"/>
          <p:cNvGrpSpPr/>
          <p:nvPr/>
        </p:nvGrpSpPr>
        <p:grpSpPr>
          <a:xfrm>
            <a:off x="5213350" y="3835400"/>
            <a:ext cx="336541" cy="322283"/>
            <a:chOff x="5213350" y="3835400"/>
            <a:chExt cx="336541" cy="322283"/>
          </a:xfrm>
        </p:grpSpPr>
        <p:sp>
          <p:nvSpPr>
            <p:cNvPr id="286" name="Google Shape;286;p5"/>
            <p:cNvSpPr/>
            <p:nvPr/>
          </p:nvSpPr>
          <p:spPr>
            <a:xfrm>
              <a:off x="5346700" y="3930760"/>
              <a:ext cx="203191" cy="206659"/>
            </a:xfrm>
            <a:custGeom>
              <a:rect b="b" l="l" r="r" t="t"/>
              <a:pathLst>
                <a:path extrusionOk="0" h="206659" w="203191">
                  <a:moveTo>
                    <a:pt x="0" y="44340"/>
                  </a:moveTo>
                  <a:lnTo>
                    <a:pt x="0" y="44340"/>
                  </a:lnTo>
                  <a:lnTo>
                    <a:pt x="21062" y="25159"/>
                  </a:lnTo>
                  <a:lnTo>
                    <a:pt x="51245" y="6237"/>
                  </a:lnTo>
                  <a:lnTo>
                    <a:pt x="59465" y="2711"/>
                  </a:lnTo>
                  <a:lnTo>
                    <a:pt x="87674" y="0"/>
                  </a:lnTo>
                  <a:lnTo>
                    <a:pt x="99747" y="3294"/>
                  </a:lnTo>
                  <a:lnTo>
                    <a:pt x="108891" y="8738"/>
                  </a:lnTo>
                  <a:lnTo>
                    <a:pt x="130576" y="29663"/>
                  </a:lnTo>
                  <a:lnTo>
                    <a:pt x="153608" y="61361"/>
                  </a:lnTo>
                  <a:lnTo>
                    <a:pt x="172604" y="92149"/>
                  </a:lnTo>
                  <a:lnTo>
                    <a:pt x="186182" y="120443"/>
                  </a:lnTo>
                  <a:lnTo>
                    <a:pt x="200373" y="148175"/>
                  </a:lnTo>
                  <a:lnTo>
                    <a:pt x="203090" y="178557"/>
                  </a:lnTo>
                  <a:lnTo>
                    <a:pt x="203190" y="197864"/>
                  </a:lnTo>
                  <a:lnTo>
                    <a:pt x="202487" y="199606"/>
                  </a:lnTo>
                  <a:lnTo>
                    <a:pt x="201314" y="200768"/>
                  </a:lnTo>
                  <a:lnTo>
                    <a:pt x="197732" y="202632"/>
                  </a:lnTo>
                  <a:lnTo>
                    <a:pt x="193740" y="206325"/>
                  </a:lnTo>
                  <a:lnTo>
                    <a:pt x="191954" y="206658"/>
                  </a:lnTo>
                  <a:lnTo>
                    <a:pt x="190059" y="206174"/>
                  </a:lnTo>
                  <a:lnTo>
                    <a:pt x="186071" y="204461"/>
                  </a:lnTo>
                  <a:lnTo>
                    <a:pt x="179859" y="202790"/>
                  </a:lnTo>
                  <a:lnTo>
                    <a:pt x="162847" y="193000"/>
                  </a:lnTo>
                  <a:lnTo>
                    <a:pt x="152791" y="190906"/>
                  </a:lnTo>
                  <a:lnTo>
                    <a:pt x="150544" y="190734"/>
                  </a:lnTo>
                  <a:lnTo>
                    <a:pt x="149047" y="189914"/>
                  </a:lnTo>
                  <a:lnTo>
                    <a:pt x="148048" y="188661"/>
                  </a:lnTo>
                  <a:lnTo>
                    <a:pt x="147382" y="187121"/>
                  </a:lnTo>
                  <a:lnTo>
                    <a:pt x="146233" y="186094"/>
                  </a:lnTo>
                  <a:lnTo>
                    <a:pt x="139700" y="18404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5353050" y="3956050"/>
              <a:ext cx="44451" cy="201633"/>
            </a:xfrm>
            <a:custGeom>
              <a:rect b="b" l="l" r="r" t="t"/>
              <a:pathLst>
                <a:path extrusionOk="0" h="201633" w="44451">
                  <a:moveTo>
                    <a:pt x="0" y="0"/>
                  </a:moveTo>
                  <a:lnTo>
                    <a:pt x="0" y="0"/>
                  </a:lnTo>
                  <a:lnTo>
                    <a:pt x="705" y="29080"/>
                  </a:lnTo>
                  <a:lnTo>
                    <a:pt x="8838" y="57634"/>
                  </a:lnTo>
                  <a:lnTo>
                    <a:pt x="17218" y="88964"/>
                  </a:lnTo>
                  <a:lnTo>
                    <a:pt x="23172" y="119953"/>
                  </a:lnTo>
                  <a:lnTo>
                    <a:pt x="28478" y="150305"/>
                  </a:lnTo>
                  <a:lnTo>
                    <a:pt x="35468" y="180339"/>
                  </a:lnTo>
                  <a:lnTo>
                    <a:pt x="38025" y="192350"/>
                  </a:lnTo>
                  <a:lnTo>
                    <a:pt x="43465" y="201632"/>
                  </a:lnTo>
                  <a:lnTo>
                    <a:pt x="43793" y="201449"/>
                  </a:lnTo>
                  <a:lnTo>
                    <a:pt x="44450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5295900" y="3841750"/>
              <a:ext cx="50801" cy="190501"/>
            </a:xfrm>
            <a:custGeom>
              <a:rect b="b" l="l" r="r" t="t"/>
              <a:pathLst>
                <a:path extrusionOk="0" h="190501" w="50801">
                  <a:moveTo>
                    <a:pt x="44450" y="0"/>
                  </a:moveTo>
                  <a:lnTo>
                    <a:pt x="44450" y="0"/>
                  </a:lnTo>
                  <a:lnTo>
                    <a:pt x="44450" y="30239"/>
                  </a:lnTo>
                  <a:lnTo>
                    <a:pt x="44450" y="34136"/>
                  </a:lnTo>
                  <a:lnTo>
                    <a:pt x="45155" y="35457"/>
                  </a:lnTo>
                  <a:lnTo>
                    <a:pt x="46332" y="36338"/>
                  </a:lnTo>
                  <a:lnTo>
                    <a:pt x="47821" y="36925"/>
                  </a:lnTo>
                  <a:lnTo>
                    <a:pt x="48814" y="38022"/>
                  </a:lnTo>
                  <a:lnTo>
                    <a:pt x="49917" y="41123"/>
                  </a:lnTo>
                  <a:lnTo>
                    <a:pt x="50800" y="66523"/>
                  </a:lnTo>
                  <a:lnTo>
                    <a:pt x="48918" y="70253"/>
                  </a:lnTo>
                  <a:lnTo>
                    <a:pt x="46436" y="74262"/>
                  </a:lnTo>
                  <a:lnTo>
                    <a:pt x="44842" y="82585"/>
                  </a:lnTo>
                  <a:lnTo>
                    <a:pt x="44528" y="91024"/>
                  </a:lnTo>
                  <a:lnTo>
                    <a:pt x="42602" y="95253"/>
                  </a:lnTo>
                  <a:lnTo>
                    <a:pt x="40101" y="99485"/>
                  </a:lnTo>
                  <a:lnTo>
                    <a:pt x="38495" y="107950"/>
                  </a:lnTo>
                  <a:lnTo>
                    <a:pt x="37570" y="112889"/>
                  </a:lnTo>
                  <a:lnTo>
                    <a:pt x="32655" y="128234"/>
                  </a:lnTo>
                  <a:lnTo>
                    <a:pt x="31223" y="137409"/>
                  </a:lnTo>
                  <a:lnTo>
                    <a:pt x="26760" y="146016"/>
                  </a:lnTo>
                  <a:lnTo>
                    <a:pt x="26306" y="148144"/>
                  </a:lnTo>
                  <a:lnTo>
                    <a:pt x="11249" y="177800"/>
                  </a:lnTo>
                  <a:lnTo>
                    <a:pt x="7317" y="182896"/>
                  </a:lnTo>
                  <a:lnTo>
                    <a:pt x="6637" y="187149"/>
                  </a:lnTo>
                  <a:lnTo>
                    <a:pt x="5836" y="188266"/>
                  </a:lnTo>
                  <a:lnTo>
                    <a:pt x="4595" y="189011"/>
                  </a:lnTo>
                  <a:lnTo>
                    <a:pt x="2" y="190500"/>
                  </a:lnTo>
                  <a:lnTo>
                    <a:pt x="0" y="1905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5213350" y="3835400"/>
              <a:ext cx="298451" cy="114301"/>
            </a:xfrm>
            <a:custGeom>
              <a:rect b="b" l="l" r="r" t="t"/>
              <a:pathLst>
                <a:path extrusionOk="0" h="114301" w="298451">
                  <a:moveTo>
                    <a:pt x="0" y="114300"/>
                  </a:moveTo>
                  <a:lnTo>
                    <a:pt x="0" y="114300"/>
                  </a:lnTo>
                  <a:lnTo>
                    <a:pt x="3370" y="110929"/>
                  </a:lnTo>
                  <a:lnTo>
                    <a:pt x="5026" y="107393"/>
                  </a:lnTo>
                  <a:lnTo>
                    <a:pt x="5467" y="105462"/>
                  </a:lnTo>
                  <a:lnTo>
                    <a:pt x="6467" y="104175"/>
                  </a:lnTo>
                  <a:lnTo>
                    <a:pt x="9460" y="102745"/>
                  </a:lnTo>
                  <a:lnTo>
                    <a:pt x="17129" y="101121"/>
                  </a:lnTo>
                  <a:lnTo>
                    <a:pt x="24047" y="97303"/>
                  </a:lnTo>
                  <a:lnTo>
                    <a:pt x="53049" y="91959"/>
                  </a:lnTo>
                  <a:lnTo>
                    <a:pt x="82865" y="78036"/>
                  </a:lnTo>
                  <a:lnTo>
                    <a:pt x="95343" y="74862"/>
                  </a:lnTo>
                  <a:lnTo>
                    <a:pt x="107978" y="71335"/>
                  </a:lnTo>
                  <a:lnTo>
                    <a:pt x="120658" y="68409"/>
                  </a:lnTo>
                  <a:lnTo>
                    <a:pt x="147932" y="57024"/>
                  </a:lnTo>
                  <a:lnTo>
                    <a:pt x="177408" y="46320"/>
                  </a:lnTo>
                  <a:lnTo>
                    <a:pt x="208192" y="39588"/>
                  </a:lnTo>
                  <a:lnTo>
                    <a:pt x="221847" y="36660"/>
                  </a:lnTo>
                  <a:lnTo>
                    <a:pt x="251860" y="26570"/>
                  </a:lnTo>
                  <a:lnTo>
                    <a:pt x="258457" y="24039"/>
                  </a:lnTo>
                  <a:lnTo>
                    <a:pt x="289385" y="8196"/>
                  </a:lnTo>
                  <a:lnTo>
                    <a:pt x="2984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0" name="Google Shape;290;p5"/>
          <p:cNvSpPr/>
          <p:nvPr/>
        </p:nvSpPr>
        <p:spPr>
          <a:xfrm>
            <a:off x="5676900" y="3968750"/>
            <a:ext cx="133351" cy="94745"/>
          </a:xfrm>
          <a:custGeom>
            <a:rect b="b" l="l" r="r" t="t"/>
            <a:pathLst>
              <a:path extrusionOk="0" h="94745" w="133351">
                <a:moveTo>
                  <a:pt x="0" y="0"/>
                </a:moveTo>
                <a:lnTo>
                  <a:pt x="0" y="0"/>
                </a:lnTo>
                <a:lnTo>
                  <a:pt x="0" y="3371"/>
                </a:lnTo>
                <a:lnTo>
                  <a:pt x="9460" y="34030"/>
                </a:lnTo>
                <a:lnTo>
                  <a:pt x="15787" y="64583"/>
                </a:lnTo>
                <a:lnTo>
                  <a:pt x="25297" y="94744"/>
                </a:lnTo>
                <a:lnTo>
                  <a:pt x="21016" y="85716"/>
                </a:lnTo>
                <a:lnTo>
                  <a:pt x="19439" y="72644"/>
                </a:lnTo>
                <a:lnTo>
                  <a:pt x="19771" y="41854"/>
                </a:lnTo>
                <a:lnTo>
                  <a:pt x="25519" y="18302"/>
                </a:lnTo>
                <a:lnTo>
                  <a:pt x="26890" y="16435"/>
                </a:lnTo>
                <a:lnTo>
                  <a:pt x="34161" y="10067"/>
                </a:lnTo>
                <a:lnTo>
                  <a:pt x="36179" y="9534"/>
                </a:lnTo>
                <a:lnTo>
                  <a:pt x="38231" y="9884"/>
                </a:lnTo>
                <a:lnTo>
                  <a:pt x="43097" y="11448"/>
                </a:lnTo>
                <a:lnTo>
                  <a:pt x="49964" y="12143"/>
                </a:lnTo>
                <a:lnTo>
                  <a:pt x="52359" y="13034"/>
                </a:lnTo>
                <a:lnTo>
                  <a:pt x="53956" y="14334"/>
                </a:lnTo>
                <a:lnTo>
                  <a:pt x="55020" y="15906"/>
                </a:lnTo>
                <a:lnTo>
                  <a:pt x="56435" y="16954"/>
                </a:lnTo>
                <a:lnTo>
                  <a:pt x="59890" y="18118"/>
                </a:lnTo>
                <a:lnTo>
                  <a:pt x="61094" y="19134"/>
                </a:lnTo>
                <a:lnTo>
                  <a:pt x="78399" y="49080"/>
                </a:lnTo>
                <a:lnTo>
                  <a:pt x="82185" y="61909"/>
                </a:lnTo>
                <a:lnTo>
                  <a:pt x="81601" y="61734"/>
                </a:lnTo>
                <a:lnTo>
                  <a:pt x="77051" y="57893"/>
                </a:lnTo>
                <a:lnTo>
                  <a:pt x="76222" y="30687"/>
                </a:lnTo>
                <a:lnTo>
                  <a:pt x="81669" y="6091"/>
                </a:lnTo>
                <a:lnTo>
                  <a:pt x="82668" y="4061"/>
                </a:lnTo>
                <a:lnTo>
                  <a:pt x="84040" y="2707"/>
                </a:lnTo>
                <a:lnTo>
                  <a:pt x="87445" y="1203"/>
                </a:lnTo>
                <a:lnTo>
                  <a:pt x="94083" y="159"/>
                </a:lnTo>
                <a:lnTo>
                  <a:pt x="98275" y="3418"/>
                </a:lnTo>
                <a:lnTo>
                  <a:pt x="115613" y="29237"/>
                </a:lnTo>
                <a:lnTo>
                  <a:pt x="125425" y="58538"/>
                </a:lnTo>
                <a:lnTo>
                  <a:pt x="132167" y="68221"/>
                </a:lnTo>
                <a:lnTo>
                  <a:pt x="132561" y="68059"/>
                </a:lnTo>
                <a:lnTo>
                  <a:pt x="133350" y="635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5"/>
          <p:cNvSpPr/>
          <p:nvPr/>
        </p:nvSpPr>
        <p:spPr>
          <a:xfrm>
            <a:off x="5684985" y="3987905"/>
            <a:ext cx="125072" cy="88664"/>
          </a:xfrm>
          <a:custGeom>
            <a:rect b="b" l="l" r="r" t="t"/>
            <a:pathLst>
              <a:path extrusionOk="0" h="88664" w="125072">
                <a:moveTo>
                  <a:pt x="17315" y="57045"/>
                </a:moveTo>
                <a:lnTo>
                  <a:pt x="17315" y="57045"/>
                </a:lnTo>
                <a:lnTo>
                  <a:pt x="26153" y="39369"/>
                </a:lnTo>
                <a:lnTo>
                  <a:pt x="55255" y="18847"/>
                </a:lnTo>
                <a:lnTo>
                  <a:pt x="67338" y="11846"/>
                </a:lnTo>
                <a:lnTo>
                  <a:pt x="82780" y="7905"/>
                </a:lnTo>
                <a:lnTo>
                  <a:pt x="102710" y="6464"/>
                </a:lnTo>
                <a:lnTo>
                  <a:pt x="103173" y="7096"/>
                </a:lnTo>
                <a:lnTo>
                  <a:pt x="102776" y="8224"/>
                </a:lnTo>
                <a:lnTo>
                  <a:pt x="101806" y="9681"/>
                </a:lnTo>
                <a:lnTo>
                  <a:pt x="72490" y="26026"/>
                </a:lnTo>
                <a:lnTo>
                  <a:pt x="43580" y="39002"/>
                </a:lnTo>
                <a:lnTo>
                  <a:pt x="14842" y="50549"/>
                </a:lnTo>
                <a:lnTo>
                  <a:pt x="6635" y="55762"/>
                </a:lnTo>
                <a:lnTo>
                  <a:pt x="6667" y="56895"/>
                </a:lnTo>
                <a:lnTo>
                  <a:pt x="8584" y="60036"/>
                </a:lnTo>
                <a:lnTo>
                  <a:pt x="11495" y="60450"/>
                </a:lnTo>
                <a:lnTo>
                  <a:pt x="37018" y="57927"/>
                </a:lnTo>
                <a:lnTo>
                  <a:pt x="68309" y="55425"/>
                </a:lnTo>
                <a:lnTo>
                  <a:pt x="96159" y="50215"/>
                </a:lnTo>
                <a:lnTo>
                  <a:pt x="117791" y="45504"/>
                </a:lnTo>
                <a:lnTo>
                  <a:pt x="120282" y="45824"/>
                </a:lnTo>
                <a:lnTo>
                  <a:pt x="121943" y="46742"/>
                </a:lnTo>
                <a:lnTo>
                  <a:pt x="123051" y="48059"/>
                </a:lnTo>
                <a:lnTo>
                  <a:pt x="124281" y="51405"/>
                </a:lnTo>
                <a:lnTo>
                  <a:pt x="125071" y="55931"/>
                </a:lnTo>
                <a:lnTo>
                  <a:pt x="124429" y="56302"/>
                </a:lnTo>
                <a:lnTo>
                  <a:pt x="121837" y="56715"/>
                </a:lnTo>
                <a:lnTo>
                  <a:pt x="90468" y="71779"/>
                </a:lnTo>
                <a:lnTo>
                  <a:pt x="62417" y="83709"/>
                </a:lnTo>
                <a:lnTo>
                  <a:pt x="43916" y="88125"/>
                </a:lnTo>
                <a:lnTo>
                  <a:pt x="37857" y="88663"/>
                </a:lnTo>
                <a:lnTo>
                  <a:pt x="66382" y="67736"/>
                </a:lnTo>
                <a:lnTo>
                  <a:pt x="97536" y="49723"/>
                </a:lnTo>
                <a:lnTo>
                  <a:pt x="124059" y="38494"/>
                </a:lnTo>
                <a:lnTo>
                  <a:pt x="107482" y="38039"/>
                </a:lnTo>
                <a:lnTo>
                  <a:pt x="76727" y="42368"/>
                </a:lnTo>
                <a:lnTo>
                  <a:pt x="48388" y="43955"/>
                </a:lnTo>
                <a:lnTo>
                  <a:pt x="38740" y="44268"/>
                </a:lnTo>
                <a:lnTo>
                  <a:pt x="37948" y="42882"/>
                </a:lnTo>
                <a:lnTo>
                  <a:pt x="37069" y="37580"/>
                </a:lnTo>
                <a:lnTo>
                  <a:pt x="38246" y="34896"/>
                </a:lnTo>
                <a:lnTo>
                  <a:pt x="53705" y="21162"/>
                </a:lnTo>
                <a:lnTo>
                  <a:pt x="63218" y="14741"/>
                </a:lnTo>
                <a:lnTo>
                  <a:pt x="65939" y="10491"/>
                </a:lnTo>
                <a:lnTo>
                  <a:pt x="65959" y="9076"/>
                </a:lnTo>
                <a:lnTo>
                  <a:pt x="65267" y="8132"/>
                </a:lnTo>
                <a:lnTo>
                  <a:pt x="64100" y="7503"/>
                </a:lnTo>
                <a:lnTo>
                  <a:pt x="36324" y="11437"/>
                </a:lnTo>
                <a:lnTo>
                  <a:pt x="10384" y="13148"/>
                </a:lnTo>
                <a:lnTo>
                  <a:pt x="2170" y="16208"/>
                </a:lnTo>
                <a:lnTo>
                  <a:pt x="868" y="15710"/>
                </a:lnTo>
                <a:lnTo>
                  <a:pt x="0" y="14671"/>
                </a:lnTo>
                <a:lnTo>
                  <a:pt x="833" y="13274"/>
                </a:lnTo>
                <a:lnTo>
                  <a:pt x="5520" y="9839"/>
                </a:lnTo>
                <a:lnTo>
                  <a:pt x="24392" y="2591"/>
                </a:lnTo>
                <a:lnTo>
                  <a:pt x="53452" y="52"/>
                </a:lnTo>
                <a:lnTo>
                  <a:pt x="56223" y="0"/>
                </a:lnTo>
                <a:lnTo>
                  <a:pt x="61184" y="1823"/>
                </a:lnTo>
                <a:lnTo>
                  <a:pt x="63494" y="3297"/>
                </a:lnTo>
                <a:lnTo>
                  <a:pt x="64329" y="4280"/>
                </a:lnTo>
                <a:lnTo>
                  <a:pt x="64180" y="4935"/>
                </a:lnTo>
                <a:lnTo>
                  <a:pt x="52649" y="10436"/>
                </a:lnTo>
                <a:lnTo>
                  <a:pt x="47600" y="11636"/>
                </a:lnTo>
                <a:lnTo>
                  <a:pt x="45972" y="12661"/>
                </a:lnTo>
                <a:lnTo>
                  <a:pt x="44887" y="14050"/>
                </a:lnTo>
                <a:lnTo>
                  <a:pt x="43680" y="17475"/>
                </a:lnTo>
                <a:lnTo>
                  <a:pt x="43144" y="21349"/>
                </a:lnTo>
                <a:lnTo>
                  <a:pt x="41024" y="25423"/>
                </a:lnTo>
                <a:lnTo>
                  <a:pt x="38436" y="29585"/>
                </a:lnTo>
                <a:lnTo>
                  <a:pt x="36274" y="35895"/>
                </a:lnTo>
                <a:lnTo>
                  <a:pt x="30015" y="44345"/>
                </a:ln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2" name="Google Shape;292;p5"/>
          <p:cNvGrpSpPr/>
          <p:nvPr/>
        </p:nvGrpSpPr>
        <p:grpSpPr>
          <a:xfrm>
            <a:off x="5702385" y="3778250"/>
            <a:ext cx="520616" cy="222251"/>
            <a:chOff x="5702385" y="3778250"/>
            <a:chExt cx="520616" cy="222251"/>
          </a:xfrm>
        </p:grpSpPr>
        <p:sp>
          <p:nvSpPr>
            <p:cNvPr id="293" name="Google Shape;293;p5"/>
            <p:cNvSpPr/>
            <p:nvPr/>
          </p:nvSpPr>
          <p:spPr>
            <a:xfrm>
              <a:off x="5702385" y="3835400"/>
              <a:ext cx="184066" cy="119098"/>
            </a:xfrm>
            <a:custGeom>
              <a:rect b="b" l="l" r="r" t="t"/>
              <a:pathLst>
                <a:path extrusionOk="0" h="119098" w="184066">
                  <a:moveTo>
                    <a:pt x="12615" y="0"/>
                  </a:moveTo>
                  <a:lnTo>
                    <a:pt x="12615" y="0"/>
                  </a:lnTo>
                  <a:lnTo>
                    <a:pt x="12615" y="27612"/>
                  </a:lnTo>
                  <a:lnTo>
                    <a:pt x="10734" y="45105"/>
                  </a:lnTo>
                  <a:lnTo>
                    <a:pt x="3155" y="74633"/>
                  </a:lnTo>
                  <a:lnTo>
                    <a:pt x="0" y="88432"/>
                  </a:lnTo>
                  <a:lnTo>
                    <a:pt x="3311" y="85391"/>
                  </a:lnTo>
                  <a:lnTo>
                    <a:pt x="8761" y="76650"/>
                  </a:lnTo>
                  <a:lnTo>
                    <a:pt x="15648" y="56141"/>
                  </a:lnTo>
                  <a:lnTo>
                    <a:pt x="42795" y="27005"/>
                  </a:lnTo>
                  <a:lnTo>
                    <a:pt x="54907" y="14862"/>
                  </a:lnTo>
                  <a:lnTo>
                    <a:pt x="59869" y="13661"/>
                  </a:lnTo>
                  <a:lnTo>
                    <a:pt x="66073" y="12422"/>
                  </a:lnTo>
                  <a:lnTo>
                    <a:pt x="75803" y="7759"/>
                  </a:lnTo>
                  <a:lnTo>
                    <a:pt x="81149" y="6628"/>
                  </a:lnTo>
                  <a:lnTo>
                    <a:pt x="87980" y="10769"/>
                  </a:lnTo>
                  <a:lnTo>
                    <a:pt x="97583" y="12833"/>
                  </a:lnTo>
                  <a:lnTo>
                    <a:pt x="102825" y="15816"/>
                  </a:lnTo>
                  <a:lnTo>
                    <a:pt x="104506" y="18305"/>
                  </a:lnTo>
                  <a:lnTo>
                    <a:pt x="109082" y="30558"/>
                  </a:lnTo>
                  <a:lnTo>
                    <a:pt x="110794" y="33072"/>
                  </a:lnTo>
                  <a:lnTo>
                    <a:pt x="110813" y="41509"/>
                  </a:lnTo>
                  <a:lnTo>
                    <a:pt x="107275" y="72440"/>
                  </a:lnTo>
                  <a:lnTo>
                    <a:pt x="101913" y="94720"/>
                  </a:lnTo>
                  <a:lnTo>
                    <a:pt x="101538" y="101198"/>
                  </a:lnTo>
                  <a:lnTo>
                    <a:pt x="101522" y="98110"/>
                  </a:lnTo>
                  <a:lnTo>
                    <a:pt x="104888" y="89356"/>
                  </a:lnTo>
                  <a:lnTo>
                    <a:pt x="111642" y="78119"/>
                  </a:lnTo>
                  <a:lnTo>
                    <a:pt x="114863" y="67048"/>
                  </a:lnTo>
                  <a:lnTo>
                    <a:pt x="122717" y="54830"/>
                  </a:lnTo>
                  <a:lnTo>
                    <a:pt x="127967" y="39941"/>
                  </a:lnTo>
                  <a:lnTo>
                    <a:pt x="129733" y="37211"/>
                  </a:lnTo>
                  <a:lnTo>
                    <a:pt x="133577" y="34177"/>
                  </a:lnTo>
                  <a:lnTo>
                    <a:pt x="138422" y="32229"/>
                  </a:lnTo>
                  <a:lnTo>
                    <a:pt x="144448" y="27480"/>
                  </a:lnTo>
                  <a:lnTo>
                    <a:pt x="150376" y="26017"/>
                  </a:lnTo>
                  <a:lnTo>
                    <a:pt x="167139" y="25424"/>
                  </a:lnTo>
                  <a:lnTo>
                    <a:pt x="171368" y="27292"/>
                  </a:lnTo>
                  <a:lnTo>
                    <a:pt x="173484" y="28778"/>
                  </a:lnTo>
                  <a:lnTo>
                    <a:pt x="175834" y="32310"/>
                  </a:lnTo>
                  <a:lnTo>
                    <a:pt x="177585" y="36233"/>
                  </a:lnTo>
                  <a:lnTo>
                    <a:pt x="180715" y="40327"/>
                  </a:lnTo>
                  <a:lnTo>
                    <a:pt x="182576" y="46381"/>
                  </a:lnTo>
                  <a:lnTo>
                    <a:pt x="183978" y="72100"/>
                  </a:lnTo>
                  <a:lnTo>
                    <a:pt x="178104" y="102846"/>
                  </a:lnTo>
                  <a:lnTo>
                    <a:pt x="177738" y="119097"/>
                  </a:lnTo>
                  <a:lnTo>
                    <a:pt x="178436" y="118909"/>
                  </a:lnTo>
                  <a:lnTo>
                    <a:pt x="184065" y="114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5911882" y="3860800"/>
              <a:ext cx="88860" cy="95244"/>
            </a:xfrm>
            <a:custGeom>
              <a:rect b="b" l="l" r="r" t="t"/>
              <a:pathLst>
                <a:path extrusionOk="0" h="95244" w="88860">
                  <a:moveTo>
                    <a:pt x="38068" y="0"/>
                  </a:moveTo>
                  <a:lnTo>
                    <a:pt x="38068" y="0"/>
                  </a:lnTo>
                  <a:lnTo>
                    <a:pt x="38068" y="5467"/>
                  </a:lnTo>
                  <a:lnTo>
                    <a:pt x="29230" y="15111"/>
                  </a:lnTo>
                  <a:lnTo>
                    <a:pt x="25203" y="17299"/>
                  </a:lnTo>
                  <a:lnTo>
                    <a:pt x="23141" y="17883"/>
                  </a:lnTo>
                  <a:lnTo>
                    <a:pt x="21767" y="19683"/>
                  </a:lnTo>
                  <a:lnTo>
                    <a:pt x="17680" y="30830"/>
                  </a:lnTo>
                  <a:lnTo>
                    <a:pt x="2738" y="54409"/>
                  </a:lnTo>
                  <a:lnTo>
                    <a:pt x="789" y="61198"/>
                  </a:lnTo>
                  <a:lnTo>
                    <a:pt x="0" y="72842"/>
                  </a:lnTo>
                  <a:lnTo>
                    <a:pt x="1864" y="76589"/>
                  </a:lnTo>
                  <a:lnTo>
                    <a:pt x="15755" y="91979"/>
                  </a:lnTo>
                  <a:lnTo>
                    <a:pt x="19449" y="93797"/>
                  </a:lnTo>
                  <a:lnTo>
                    <a:pt x="33861" y="95165"/>
                  </a:lnTo>
                  <a:lnTo>
                    <a:pt x="46537" y="95243"/>
                  </a:lnTo>
                  <a:lnTo>
                    <a:pt x="50768" y="93365"/>
                  </a:lnTo>
                  <a:lnTo>
                    <a:pt x="55001" y="90884"/>
                  </a:lnTo>
                  <a:lnTo>
                    <a:pt x="63468" y="89292"/>
                  </a:lnTo>
                  <a:lnTo>
                    <a:pt x="65585" y="89161"/>
                  </a:lnTo>
                  <a:lnTo>
                    <a:pt x="69818" y="87134"/>
                  </a:lnTo>
                  <a:lnTo>
                    <a:pt x="71935" y="85606"/>
                  </a:lnTo>
                  <a:lnTo>
                    <a:pt x="74286" y="82027"/>
                  </a:lnTo>
                  <a:lnTo>
                    <a:pt x="76037" y="78084"/>
                  </a:lnTo>
                  <a:lnTo>
                    <a:pt x="87691" y="64745"/>
                  </a:lnTo>
                  <a:lnTo>
                    <a:pt x="88859" y="39409"/>
                  </a:lnTo>
                  <a:lnTo>
                    <a:pt x="83841" y="31364"/>
                  </a:lnTo>
                  <a:lnTo>
                    <a:pt x="83400" y="29376"/>
                  </a:lnTo>
                  <a:lnTo>
                    <a:pt x="79408" y="23207"/>
                  </a:lnTo>
                  <a:lnTo>
                    <a:pt x="75726" y="20898"/>
                  </a:lnTo>
                  <a:lnTo>
                    <a:pt x="73757" y="20282"/>
                  </a:lnTo>
                  <a:lnTo>
                    <a:pt x="72444" y="19166"/>
                  </a:lnTo>
                  <a:lnTo>
                    <a:pt x="70985" y="16044"/>
                  </a:lnTo>
                  <a:lnTo>
                    <a:pt x="69890" y="14929"/>
                  </a:lnTo>
                  <a:lnTo>
                    <a:pt x="66793" y="13691"/>
                  </a:lnTo>
                  <a:lnTo>
                    <a:pt x="59055" y="12190"/>
                  </a:lnTo>
                  <a:lnTo>
                    <a:pt x="52831" y="8394"/>
                  </a:lnTo>
                  <a:lnTo>
                    <a:pt x="44407" y="6754"/>
                  </a:lnTo>
                  <a:lnTo>
                    <a:pt x="25368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001457" y="3860800"/>
              <a:ext cx="100891" cy="139701"/>
            </a:xfrm>
            <a:custGeom>
              <a:rect b="b" l="l" r="r" t="t"/>
              <a:pathLst>
                <a:path extrusionOk="0" h="139701" w="100891">
                  <a:moveTo>
                    <a:pt x="37393" y="0"/>
                  </a:moveTo>
                  <a:lnTo>
                    <a:pt x="37393" y="0"/>
                  </a:lnTo>
                  <a:lnTo>
                    <a:pt x="32323" y="5775"/>
                  </a:lnTo>
                  <a:lnTo>
                    <a:pt x="11387" y="36990"/>
                  </a:lnTo>
                  <a:lnTo>
                    <a:pt x="7356" y="41594"/>
                  </a:lnTo>
                  <a:lnTo>
                    <a:pt x="2876" y="54234"/>
                  </a:lnTo>
                  <a:lnTo>
                    <a:pt x="0" y="78603"/>
                  </a:lnTo>
                  <a:lnTo>
                    <a:pt x="2874" y="92591"/>
                  </a:lnTo>
                  <a:lnTo>
                    <a:pt x="4502" y="95594"/>
                  </a:lnTo>
                  <a:lnTo>
                    <a:pt x="6294" y="97596"/>
                  </a:lnTo>
                  <a:lnTo>
                    <a:pt x="8194" y="98931"/>
                  </a:lnTo>
                  <a:lnTo>
                    <a:pt x="17609" y="100809"/>
                  </a:lnTo>
                  <a:lnTo>
                    <a:pt x="33432" y="100738"/>
                  </a:lnTo>
                  <a:lnTo>
                    <a:pt x="46646" y="95779"/>
                  </a:lnTo>
                  <a:lnTo>
                    <a:pt x="76322" y="75169"/>
                  </a:lnTo>
                  <a:lnTo>
                    <a:pt x="82446" y="72214"/>
                  </a:lnTo>
                  <a:lnTo>
                    <a:pt x="87521" y="65256"/>
                  </a:lnTo>
                  <a:lnTo>
                    <a:pt x="92128" y="57225"/>
                  </a:lnTo>
                  <a:lnTo>
                    <a:pt x="96527" y="53655"/>
                  </a:lnTo>
                  <a:lnTo>
                    <a:pt x="97983" y="51293"/>
                  </a:lnTo>
                  <a:lnTo>
                    <a:pt x="100318" y="39243"/>
                  </a:lnTo>
                  <a:lnTo>
                    <a:pt x="100890" y="25700"/>
                  </a:lnTo>
                  <a:lnTo>
                    <a:pt x="97521" y="25489"/>
                  </a:lnTo>
                  <a:lnTo>
                    <a:pt x="96529" y="26870"/>
                  </a:lnTo>
                  <a:lnTo>
                    <a:pt x="85782" y="55256"/>
                  </a:lnTo>
                  <a:lnTo>
                    <a:pt x="77335" y="81256"/>
                  </a:lnTo>
                  <a:lnTo>
                    <a:pt x="74158" y="94866"/>
                  </a:lnTo>
                  <a:lnTo>
                    <a:pt x="72487" y="99228"/>
                  </a:lnTo>
                  <a:lnTo>
                    <a:pt x="72510" y="107837"/>
                  </a:lnTo>
                  <a:lnTo>
                    <a:pt x="77113" y="131459"/>
                  </a:lnTo>
                  <a:lnTo>
                    <a:pt x="78690" y="134206"/>
                  </a:lnTo>
                  <a:lnTo>
                    <a:pt x="81152" y="136037"/>
                  </a:lnTo>
                  <a:lnTo>
                    <a:pt x="94543" y="139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165850" y="3778250"/>
              <a:ext cx="57151" cy="6351"/>
            </a:xfrm>
            <a:custGeom>
              <a:rect b="b" l="l" r="r" t="t"/>
              <a:pathLst>
                <a:path extrusionOk="0" h="6351" w="57151">
                  <a:moveTo>
                    <a:pt x="0" y="0"/>
                  </a:moveTo>
                  <a:lnTo>
                    <a:pt x="0" y="0"/>
                  </a:lnTo>
                  <a:lnTo>
                    <a:pt x="30037" y="0"/>
                  </a:lnTo>
                  <a:lnTo>
                    <a:pt x="42283" y="705"/>
                  </a:lnTo>
                  <a:lnTo>
                    <a:pt x="57150" y="63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134100" y="3778250"/>
              <a:ext cx="68854" cy="88901"/>
            </a:xfrm>
            <a:custGeom>
              <a:rect b="b" l="l" r="r" t="t"/>
              <a:pathLst>
                <a:path extrusionOk="0" h="88901" w="68854">
                  <a:moveTo>
                    <a:pt x="44450" y="0"/>
                  </a:moveTo>
                  <a:lnTo>
                    <a:pt x="44450" y="0"/>
                  </a:lnTo>
                  <a:lnTo>
                    <a:pt x="38675" y="5069"/>
                  </a:lnTo>
                  <a:lnTo>
                    <a:pt x="14970" y="23305"/>
                  </a:lnTo>
                  <a:lnTo>
                    <a:pt x="9218" y="29640"/>
                  </a:lnTo>
                  <a:lnTo>
                    <a:pt x="7624" y="33870"/>
                  </a:lnTo>
                  <a:lnTo>
                    <a:pt x="6359" y="44340"/>
                  </a:lnTo>
                  <a:lnTo>
                    <a:pt x="11818" y="38973"/>
                  </a:lnTo>
                  <a:lnTo>
                    <a:pt x="18090" y="38177"/>
                  </a:lnTo>
                  <a:lnTo>
                    <a:pt x="44495" y="38100"/>
                  </a:lnTo>
                  <a:lnTo>
                    <a:pt x="49880" y="39981"/>
                  </a:lnTo>
                  <a:lnTo>
                    <a:pt x="59085" y="46938"/>
                  </a:lnTo>
                  <a:lnTo>
                    <a:pt x="61537" y="50965"/>
                  </a:lnTo>
                  <a:lnTo>
                    <a:pt x="63334" y="55107"/>
                  </a:lnTo>
                  <a:lnTo>
                    <a:pt x="67606" y="61405"/>
                  </a:lnTo>
                  <a:lnTo>
                    <a:pt x="68853" y="65627"/>
                  </a:lnTo>
                  <a:lnTo>
                    <a:pt x="68479" y="67035"/>
                  </a:lnTo>
                  <a:lnTo>
                    <a:pt x="67526" y="67973"/>
                  </a:lnTo>
                  <a:lnTo>
                    <a:pt x="66184" y="68599"/>
                  </a:lnTo>
                  <a:lnTo>
                    <a:pt x="65289" y="69721"/>
                  </a:lnTo>
                  <a:lnTo>
                    <a:pt x="63736" y="75208"/>
                  </a:lnTo>
                  <a:lnTo>
                    <a:pt x="63570" y="79277"/>
                  </a:lnTo>
                  <a:lnTo>
                    <a:pt x="61649" y="82977"/>
                  </a:lnTo>
                  <a:lnTo>
                    <a:pt x="60149" y="84951"/>
                  </a:lnTo>
                  <a:lnTo>
                    <a:pt x="56602" y="87145"/>
                  </a:lnTo>
                  <a:lnTo>
                    <a:pt x="48575" y="88553"/>
                  </a:lnTo>
                  <a:lnTo>
                    <a:pt x="17194" y="88897"/>
                  </a:lnTo>
                  <a:lnTo>
                    <a:pt x="7627" y="88900"/>
                  </a:lnTo>
                  <a:lnTo>
                    <a:pt x="0" y="825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8" name="Google Shape;298;p5"/>
          <p:cNvGrpSpPr/>
          <p:nvPr/>
        </p:nvGrpSpPr>
        <p:grpSpPr>
          <a:xfrm>
            <a:off x="8559800" y="1912990"/>
            <a:ext cx="1295401" cy="447654"/>
            <a:chOff x="8559800" y="1912990"/>
            <a:chExt cx="1295401" cy="447654"/>
          </a:xfrm>
        </p:grpSpPr>
        <p:sp>
          <p:nvSpPr>
            <p:cNvPr id="299" name="Google Shape;299;p5"/>
            <p:cNvSpPr/>
            <p:nvPr/>
          </p:nvSpPr>
          <p:spPr>
            <a:xfrm>
              <a:off x="8559800" y="2020143"/>
              <a:ext cx="341334" cy="194687"/>
            </a:xfrm>
            <a:custGeom>
              <a:rect b="b" l="l" r="r" t="t"/>
              <a:pathLst>
                <a:path extrusionOk="0" h="194687" w="341334">
                  <a:moveTo>
                    <a:pt x="0" y="94407"/>
                  </a:moveTo>
                  <a:lnTo>
                    <a:pt x="0" y="94407"/>
                  </a:lnTo>
                  <a:lnTo>
                    <a:pt x="3372" y="94407"/>
                  </a:lnTo>
                  <a:lnTo>
                    <a:pt x="6907" y="92526"/>
                  </a:lnTo>
                  <a:lnTo>
                    <a:pt x="32913" y="74634"/>
                  </a:lnTo>
                  <a:lnTo>
                    <a:pt x="60751" y="58281"/>
                  </a:lnTo>
                  <a:lnTo>
                    <a:pt x="89063" y="41462"/>
                  </a:lnTo>
                  <a:lnTo>
                    <a:pt x="113564" y="29488"/>
                  </a:lnTo>
                  <a:lnTo>
                    <a:pt x="142147" y="21158"/>
                  </a:lnTo>
                  <a:lnTo>
                    <a:pt x="168098" y="14221"/>
                  </a:lnTo>
                  <a:lnTo>
                    <a:pt x="190918" y="7697"/>
                  </a:lnTo>
                  <a:lnTo>
                    <a:pt x="218690" y="2001"/>
                  </a:lnTo>
                  <a:lnTo>
                    <a:pt x="244401" y="0"/>
                  </a:lnTo>
                  <a:lnTo>
                    <a:pt x="274289" y="1205"/>
                  </a:lnTo>
                  <a:lnTo>
                    <a:pt x="300420" y="8028"/>
                  </a:lnTo>
                  <a:lnTo>
                    <a:pt x="310145" y="15800"/>
                  </a:lnTo>
                  <a:lnTo>
                    <a:pt x="318464" y="26309"/>
                  </a:lnTo>
                  <a:lnTo>
                    <a:pt x="331887" y="53167"/>
                  </a:lnTo>
                  <a:lnTo>
                    <a:pt x="339994" y="81766"/>
                  </a:lnTo>
                  <a:lnTo>
                    <a:pt x="341333" y="109084"/>
                  </a:lnTo>
                  <a:lnTo>
                    <a:pt x="337704" y="137993"/>
                  </a:lnTo>
                  <a:lnTo>
                    <a:pt x="333407" y="164086"/>
                  </a:lnTo>
                  <a:lnTo>
                    <a:pt x="327781" y="176514"/>
                  </a:lnTo>
                  <a:lnTo>
                    <a:pt x="319342" y="189320"/>
                  </a:lnTo>
                  <a:lnTo>
                    <a:pt x="318727" y="191549"/>
                  </a:lnTo>
                  <a:lnTo>
                    <a:pt x="317612" y="193035"/>
                  </a:lnTo>
                  <a:lnTo>
                    <a:pt x="314492" y="194686"/>
                  </a:lnTo>
                  <a:lnTo>
                    <a:pt x="312672" y="194421"/>
                  </a:lnTo>
                  <a:lnTo>
                    <a:pt x="308769" y="192244"/>
                  </a:lnTo>
                  <a:lnTo>
                    <a:pt x="277031" y="166934"/>
                  </a:lnTo>
                  <a:lnTo>
                    <a:pt x="260350" y="15790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8610798" y="1962150"/>
              <a:ext cx="386157" cy="398494"/>
            </a:xfrm>
            <a:custGeom>
              <a:rect b="b" l="l" r="r" t="t"/>
              <a:pathLst>
                <a:path extrusionOk="0" h="398494" w="386157">
                  <a:moveTo>
                    <a:pt x="25202" y="0"/>
                  </a:moveTo>
                  <a:lnTo>
                    <a:pt x="25202" y="0"/>
                  </a:lnTo>
                  <a:lnTo>
                    <a:pt x="10896" y="8838"/>
                  </a:lnTo>
                  <a:lnTo>
                    <a:pt x="8260" y="14747"/>
                  </a:lnTo>
                  <a:lnTo>
                    <a:pt x="1311" y="43306"/>
                  </a:lnTo>
                  <a:lnTo>
                    <a:pt x="0" y="74899"/>
                  </a:lnTo>
                  <a:lnTo>
                    <a:pt x="566" y="96981"/>
                  </a:lnTo>
                  <a:lnTo>
                    <a:pt x="4184" y="127278"/>
                  </a:lnTo>
                  <a:lnTo>
                    <a:pt x="5569" y="152718"/>
                  </a:lnTo>
                  <a:lnTo>
                    <a:pt x="5893" y="174413"/>
                  </a:lnTo>
                  <a:lnTo>
                    <a:pt x="6037" y="198167"/>
                  </a:lnTo>
                  <a:lnTo>
                    <a:pt x="7999" y="229696"/>
                  </a:lnTo>
                  <a:lnTo>
                    <a:pt x="13049" y="258088"/>
                  </a:lnTo>
                  <a:lnTo>
                    <a:pt x="19014" y="287667"/>
                  </a:lnTo>
                  <a:lnTo>
                    <a:pt x="25799" y="318902"/>
                  </a:lnTo>
                  <a:lnTo>
                    <a:pt x="39400" y="349435"/>
                  </a:lnTo>
                  <a:lnTo>
                    <a:pt x="55547" y="372235"/>
                  </a:lnTo>
                  <a:lnTo>
                    <a:pt x="71884" y="386011"/>
                  </a:lnTo>
                  <a:lnTo>
                    <a:pt x="94082" y="396545"/>
                  </a:lnTo>
                  <a:lnTo>
                    <a:pt x="101206" y="398493"/>
                  </a:lnTo>
                  <a:lnTo>
                    <a:pt x="127443" y="395378"/>
                  </a:lnTo>
                  <a:lnTo>
                    <a:pt x="154351" y="393492"/>
                  </a:lnTo>
                  <a:lnTo>
                    <a:pt x="177769" y="389483"/>
                  </a:lnTo>
                  <a:lnTo>
                    <a:pt x="206422" y="387982"/>
                  </a:lnTo>
                  <a:lnTo>
                    <a:pt x="237254" y="387537"/>
                  </a:lnTo>
                  <a:lnTo>
                    <a:pt x="268732" y="387405"/>
                  </a:lnTo>
                  <a:lnTo>
                    <a:pt x="297580" y="387366"/>
                  </a:lnTo>
                  <a:lnTo>
                    <a:pt x="328049" y="387352"/>
                  </a:lnTo>
                  <a:lnTo>
                    <a:pt x="345583" y="388056"/>
                  </a:lnTo>
                  <a:lnTo>
                    <a:pt x="367590" y="393308"/>
                  </a:lnTo>
                  <a:lnTo>
                    <a:pt x="369878" y="393438"/>
                  </a:lnTo>
                  <a:lnTo>
                    <a:pt x="374300" y="391702"/>
                  </a:lnTo>
                  <a:lnTo>
                    <a:pt x="376467" y="390251"/>
                  </a:lnTo>
                  <a:lnTo>
                    <a:pt x="377912" y="388579"/>
                  </a:lnTo>
                  <a:lnTo>
                    <a:pt x="383793" y="372024"/>
                  </a:lnTo>
                  <a:lnTo>
                    <a:pt x="386156" y="358193"/>
                  </a:lnTo>
                  <a:lnTo>
                    <a:pt x="383486" y="345157"/>
                  </a:lnTo>
                  <a:lnTo>
                    <a:pt x="375198" y="314700"/>
                  </a:lnTo>
                  <a:lnTo>
                    <a:pt x="374452" y="3048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9048750" y="2016763"/>
              <a:ext cx="120651" cy="127906"/>
            </a:xfrm>
            <a:custGeom>
              <a:rect b="b" l="l" r="r" t="t"/>
              <a:pathLst>
                <a:path extrusionOk="0" h="127906" w="120651">
                  <a:moveTo>
                    <a:pt x="0" y="8887"/>
                  </a:moveTo>
                  <a:lnTo>
                    <a:pt x="0" y="8887"/>
                  </a:lnTo>
                  <a:lnTo>
                    <a:pt x="705" y="25493"/>
                  </a:lnTo>
                  <a:lnTo>
                    <a:pt x="8837" y="57223"/>
                  </a:lnTo>
                  <a:lnTo>
                    <a:pt x="14927" y="84749"/>
                  </a:lnTo>
                  <a:lnTo>
                    <a:pt x="27526" y="114644"/>
                  </a:lnTo>
                  <a:lnTo>
                    <a:pt x="36847" y="127905"/>
                  </a:lnTo>
                  <a:lnTo>
                    <a:pt x="37265" y="127743"/>
                  </a:lnTo>
                  <a:lnTo>
                    <a:pt x="37729" y="125682"/>
                  </a:lnTo>
                  <a:lnTo>
                    <a:pt x="37991" y="120555"/>
                  </a:lnTo>
                  <a:lnTo>
                    <a:pt x="20796" y="89631"/>
                  </a:lnTo>
                  <a:lnTo>
                    <a:pt x="11257" y="76007"/>
                  </a:lnTo>
                  <a:lnTo>
                    <a:pt x="6997" y="49998"/>
                  </a:lnTo>
                  <a:lnTo>
                    <a:pt x="9913" y="36669"/>
                  </a:lnTo>
                  <a:lnTo>
                    <a:pt x="18617" y="23782"/>
                  </a:lnTo>
                  <a:lnTo>
                    <a:pt x="39111" y="7149"/>
                  </a:lnTo>
                  <a:lnTo>
                    <a:pt x="52980" y="532"/>
                  </a:lnTo>
                  <a:lnTo>
                    <a:pt x="62588" y="0"/>
                  </a:lnTo>
                  <a:lnTo>
                    <a:pt x="67125" y="846"/>
                  </a:lnTo>
                  <a:lnTo>
                    <a:pt x="80253" y="8778"/>
                  </a:lnTo>
                  <a:lnTo>
                    <a:pt x="86938" y="18011"/>
                  </a:lnTo>
                  <a:lnTo>
                    <a:pt x="92787" y="33227"/>
                  </a:lnTo>
                  <a:lnTo>
                    <a:pt x="93449" y="42988"/>
                  </a:lnTo>
                  <a:lnTo>
                    <a:pt x="89856" y="58973"/>
                  </a:lnTo>
                  <a:lnTo>
                    <a:pt x="83617" y="69510"/>
                  </a:lnTo>
                  <a:lnTo>
                    <a:pt x="61991" y="95985"/>
                  </a:lnTo>
                  <a:lnTo>
                    <a:pt x="55069" y="100514"/>
                  </a:lnTo>
                  <a:lnTo>
                    <a:pt x="44906" y="103996"/>
                  </a:lnTo>
                  <a:lnTo>
                    <a:pt x="53329" y="104125"/>
                  </a:lnTo>
                  <a:lnTo>
                    <a:pt x="79960" y="89830"/>
                  </a:lnTo>
                  <a:lnTo>
                    <a:pt x="120650" y="6603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9163050" y="1962150"/>
              <a:ext cx="50430" cy="116051"/>
            </a:xfrm>
            <a:custGeom>
              <a:rect b="b" l="l" r="r" t="t"/>
              <a:pathLst>
                <a:path extrusionOk="0" h="116051" w="50430">
                  <a:moveTo>
                    <a:pt x="0" y="0"/>
                  </a:moveTo>
                  <a:lnTo>
                    <a:pt x="0" y="0"/>
                  </a:lnTo>
                  <a:lnTo>
                    <a:pt x="5070" y="5775"/>
                  </a:lnTo>
                  <a:lnTo>
                    <a:pt x="17007" y="32907"/>
                  </a:lnTo>
                  <a:lnTo>
                    <a:pt x="27526" y="63653"/>
                  </a:lnTo>
                  <a:lnTo>
                    <a:pt x="35985" y="92589"/>
                  </a:lnTo>
                  <a:lnTo>
                    <a:pt x="44450" y="111475"/>
                  </a:lnTo>
                  <a:lnTo>
                    <a:pt x="47978" y="115867"/>
                  </a:lnTo>
                  <a:lnTo>
                    <a:pt x="48918" y="116050"/>
                  </a:lnTo>
                  <a:lnTo>
                    <a:pt x="49545" y="115467"/>
                  </a:lnTo>
                  <a:lnTo>
                    <a:pt x="50243" y="112937"/>
                  </a:lnTo>
                  <a:lnTo>
                    <a:pt x="50429" y="111275"/>
                  </a:lnTo>
                  <a:lnTo>
                    <a:pt x="44450" y="101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9164195" y="1912990"/>
              <a:ext cx="170142" cy="131711"/>
            </a:xfrm>
            <a:custGeom>
              <a:rect b="b" l="l" r="r" t="t"/>
              <a:pathLst>
                <a:path extrusionOk="0" h="131711" w="170142">
                  <a:moveTo>
                    <a:pt x="11555" y="106310"/>
                  </a:moveTo>
                  <a:lnTo>
                    <a:pt x="11555" y="106310"/>
                  </a:lnTo>
                  <a:lnTo>
                    <a:pt x="570" y="82461"/>
                  </a:lnTo>
                  <a:lnTo>
                    <a:pt x="0" y="79827"/>
                  </a:lnTo>
                  <a:lnTo>
                    <a:pt x="1246" y="73138"/>
                  </a:lnTo>
                  <a:lnTo>
                    <a:pt x="5913" y="63320"/>
                  </a:lnTo>
                  <a:lnTo>
                    <a:pt x="27235" y="35550"/>
                  </a:lnTo>
                  <a:lnTo>
                    <a:pt x="40738" y="22001"/>
                  </a:lnTo>
                  <a:lnTo>
                    <a:pt x="69870" y="6662"/>
                  </a:lnTo>
                  <a:lnTo>
                    <a:pt x="99432" y="0"/>
                  </a:lnTo>
                  <a:lnTo>
                    <a:pt x="122574" y="2217"/>
                  </a:lnTo>
                  <a:lnTo>
                    <a:pt x="137191" y="7342"/>
                  </a:lnTo>
                  <a:lnTo>
                    <a:pt x="152732" y="16700"/>
                  </a:lnTo>
                  <a:lnTo>
                    <a:pt x="160849" y="26267"/>
                  </a:lnTo>
                  <a:lnTo>
                    <a:pt x="166103" y="38280"/>
                  </a:lnTo>
                  <a:lnTo>
                    <a:pt x="169475" y="65225"/>
                  </a:lnTo>
                  <a:lnTo>
                    <a:pt x="170141" y="91296"/>
                  </a:lnTo>
                  <a:lnTo>
                    <a:pt x="165257" y="121292"/>
                  </a:lnTo>
                  <a:lnTo>
                    <a:pt x="164212" y="129652"/>
                  </a:lnTo>
                  <a:lnTo>
                    <a:pt x="163421" y="130338"/>
                  </a:lnTo>
                  <a:lnTo>
                    <a:pt x="157605" y="13171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9207500" y="1981788"/>
              <a:ext cx="127001" cy="31163"/>
            </a:xfrm>
            <a:custGeom>
              <a:rect b="b" l="l" r="r" t="t"/>
              <a:pathLst>
                <a:path extrusionOk="0" h="31163" w="127001">
                  <a:moveTo>
                    <a:pt x="0" y="31162"/>
                  </a:moveTo>
                  <a:lnTo>
                    <a:pt x="0" y="31162"/>
                  </a:lnTo>
                  <a:lnTo>
                    <a:pt x="6481" y="30456"/>
                  </a:lnTo>
                  <a:lnTo>
                    <a:pt x="30444" y="22373"/>
                  </a:lnTo>
                  <a:lnTo>
                    <a:pt x="56762" y="13271"/>
                  </a:lnTo>
                  <a:lnTo>
                    <a:pt x="84197" y="3874"/>
                  </a:lnTo>
                  <a:lnTo>
                    <a:pt x="107610" y="0"/>
                  </a:lnTo>
                  <a:lnTo>
                    <a:pt x="115560" y="379"/>
                  </a:lnTo>
                  <a:lnTo>
                    <a:pt x="127000" y="576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9232900" y="2025650"/>
              <a:ext cx="88901" cy="54459"/>
            </a:xfrm>
            <a:custGeom>
              <a:rect b="b" l="l" r="r" t="t"/>
              <a:pathLst>
                <a:path extrusionOk="0" h="54459" w="88901">
                  <a:moveTo>
                    <a:pt x="0" y="50800"/>
                  </a:moveTo>
                  <a:lnTo>
                    <a:pt x="0" y="50800"/>
                  </a:lnTo>
                  <a:lnTo>
                    <a:pt x="0" y="54171"/>
                  </a:lnTo>
                  <a:lnTo>
                    <a:pt x="706" y="54458"/>
                  </a:lnTo>
                  <a:lnTo>
                    <a:pt x="29233" y="42146"/>
                  </a:lnTo>
                  <a:lnTo>
                    <a:pt x="55921" y="28760"/>
                  </a:lnTo>
                  <a:lnTo>
                    <a:pt x="74424" y="16675"/>
                  </a:lnTo>
                  <a:lnTo>
                    <a:pt x="889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9239589" y="1974850"/>
              <a:ext cx="37762" cy="241301"/>
            </a:xfrm>
            <a:custGeom>
              <a:rect b="b" l="l" r="r" t="t"/>
              <a:pathLst>
                <a:path extrusionOk="0" h="241301" w="37762">
                  <a:moveTo>
                    <a:pt x="12361" y="0"/>
                  </a:moveTo>
                  <a:lnTo>
                    <a:pt x="12361" y="0"/>
                  </a:lnTo>
                  <a:lnTo>
                    <a:pt x="7291" y="5775"/>
                  </a:lnTo>
                  <a:lnTo>
                    <a:pt x="3524" y="12209"/>
                  </a:lnTo>
                  <a:lnTo>
                    <a:pt x="806" y="27136"/>
                  </a:lnTo>
                  <a:lnTo>
                    <a:pt x="0" y="55077"/>
                  </a:lnTo>
                  <a:lnTo>
                    <a:pt x="1693" y="78101"/>
                  </a:lnTo>
                  <a:lnTo>
                    <a:pt x="4731" y="109219"/>
                  </a:lnTo>
                  <a:lnTo>
                    <a:pt x="9129" y="138696"/>
                  </a:lnTo>
                  <a:lnTo>
                    <a:pt x="16086" y="165607"/>
                  </a:lnTo>
                  <a:lnTo>
                    <a:pt x="20073" y="195487"/>
                  </a:lnTo>
                  <a:lnTo>
                    <a:pt x="25110" y="218281"/>
                  </a:lnTo>
                  <a:lnTo>
                    <a:pt x="31839" y="228234"/>
                  </a:lnTo>
                  <a:lnTo>
                    <a:pt x="35129" y="232670"/>
                  </a:lnTo>
                  <a:lnTo>
                    <a:pt x="37761" y="2413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9207500" y="2153849"/>
              <a:ext cx="92289" cy="36902"/>
            </a:xfrm>
            <a:custGeom>
              <a:rect b="b" l="l" r="r" t="t"/>
              <a:pathLst>
                <a:path extrusionOk="0" h="36902" w="92289">
                  <a:moveTo>
                    <a:pt x="0" y="36901"/>
                  </a:moveTo>
                  <a:lnTo>
                    <a:pt x="0" y="36901"/>
                  </a:lnTo>
                  <a:lnTo>
                    <a:pt x="6741" y="36901"/>
                  </a:lnTo>
                  <a:lnTo>
                    <a:pt x="11933" y="35020"/>
                  </a:lnTo>
                  <a:lnTo>
                    <a:pt x="39681" y="18603"/>
                  </a:lnTo>
                  <a:lnTo>
                    <a:pt x="71106" y="6847"/>
                  </a:lnTo>
                  <a:lnTo>
                    <a:pt x="81963" y="599"/>
                  </a:lnTo>
                  <a:lnTo>
                    <a:pt x="84275" y="0"/>
                  </a:lnTo>
                  <a:lnTo>
                    <a:pt x="85817" y="306"/>
                  </a:lnTo>
                  <a:lnTo>
                    <a:pt x="86844" y="1215"/>
                  </a:lnTo>
                  <a:lnTo>
                    <a:pt x="87530" y="2527"/>
                  </a:lnTo>
                  <a:lnTo>
                    <a:pt x="88691" y="3402"/>
                  </a:lnTo>
                  <a:lnTo>
                    <a:pt x="92288" y="4633"/>
                  </a:lnTo>
                  <a:lnTo>
                    <a:pt x="91864" y="4806"/>
                  </a:lnTo>
                  <a:lnTo>
                    <a:pt x="88900" y="5151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9195683" y="2184400"/>
              <a:ext cx="170568" cy="101340"/>
            </a:xfrm>
            <a:custGeom>
              <a:rect b="b" l="l" r="r" t="t"/>
              <a:pathLst>
                <a:path extrusionOk="0" h="101340" w="170568">
                  <a:moveTo>
                    <a:pt x="5467" y="95250"/>
                  </a:moveTo>
                  <a:lnTo>
                    <a:pt x="5467" y="95250"/>
                  </a:lnTo>
                  <a:lnTo>
                    <a:pt x="0" y="100717"/>
                  </a:lnTo>
                  <a:lnTo>
                    <a:pt x="6120" y="101339"/>
                  </a:lnTo>
                  <a:lnTo>
                    <a:pt x="32365" y="92739"/>
                  </a:lnTo>
                  <a:lnTo>
                    <a:pt x="60221" y="83883"/>
                  </a:lnTo>
                  <a:lnTo>
                    <a:pt x="89737" y="66198"/>
                  </a:lnTo>
                  <a:lnTo>
                    <a:pt x="116909" y="47898"/>
                  </a:lnTo>
                  <a:lnTo>
                    <a:pt x="140631" y="31595"/>
                  </a:lnTo>
                  <a:lnTo>
                    <a:pt x="170567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9366250" y="1943726"/>
              <a:ext cx="106380" cy="88275"/>
            </a:xfrm>
            <a:custGeom>
              <a:rect b="b" l="l" r="r" t="t"/>
              <a:pathLst>
                <a:path extrusionOk="0" h="88275" w="106380">
                  <a:moveTo>
                    <a:pt x="0" y="31124"/>
                  </a:moveTo>
                  <a:lnTo>
                    <a:pt x="0" y="31124"/>
                  </a:lnTo>
                  <a:lnTo>
                    <a:pt x="3371" y="27753"/>
                  </a:lnTo>
                  <a:lnTo>
                    <a:pt x="6907" y="26098"/>
                  </a:lnTo>
                  <a:lnTo>
                    <a:pt x="33408" y="16013"/>
                  </a:lnTo>
                  <a:lnTo>
                    <a:pt x="62547" y="4124"/>
                  </a:lnTo>
                  <a:lnTo>
                    <a:pt x="93756" y="0"/>
                  </a:lnTo>
                  <a:lnTo>
                    <a:pt x="99996" y="1534"/>
                  </a:lnTo>
                  <a:lnTo>
                    <a:pt x="102647" y="2930"/>
                  </a:lnTo>
                  <a:lnTo>
                    <a:pt x="104415" y="5978"/>
                  </a:lnTo>
                  <a:lnTo>
                    <a:pt x="106379" y="15009"/>
                  </a:lnTo>
                  <a:lnTo>
                    <a:pt x="105491" y="19675"/>
                  </a:lnTo>
                  <a:lnTo>
                    <a:pt x="90135" y="44965"/>
                  </a:lnTo>
                  <a:lnTo>
                    <a:pt x="68911" y="73186"/>
                  </a:lnTo>
                  <a:lnTo>
                    <a:pt x="58362" y="82706"/>
                  </a:lnTo>
                  <a:lnTo>
                    <a:pt x="50398" y="85799"/>
                  </a:lnTo>
                  <a:lnTo>
                    <a:pt x="38100" y="88274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9378950" y="2044778"/>
              <a:ext cx="93551" cy="44373"/>
            </a:xfrm>
            <a:custGeom>
              <a:rect b="b" l="l" r="r" t="t"/>
              <a:pathLst>
                <a:path extrusionOk="0" h="44373" w="93551">
                  <a:moveTo>
                    <a:pt x="0" y="6272"/>
                  </a:moveTo>
                  <a:lnTo>
                    <a:pt x="0" y="6272"/>
                  </a:lnTo>
                  <a:lnTo>
                    <a:pt x="6741" y="2901"/>
                  </a:lnTo>
                  <a:lnTo>
                    <a:pt x="36401" y="314"/>
                  </a:lnTo>
                  <a:lnTo>
                    <a:pt x="64889" y="0"/>
                  </a:lnTo>
                  <a:lnTo>
                    <a:pt x="79590" y="3316"/>
                  </a:lnTo>
                  <a:lnTo>
                    <a:pt x="89512" y="8767"/>
                  </a:lnTo>
                  <a:lnTo>
                    <a:pt x="91425" y="11463"/>
                  </a:lnTo>
                  <a:lnTo>
                    <a:pt x="93550" y="18222"/>
                  </a:lnTo>
                  <a:lnTo>
                    <a:pt x="93411" y="21294"/>
                  </a:lnTo>
                  <a:lnTo>
                    <a:pt x="82550" y="44372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9366250" y="2065905"/>
              <a:ext cx="129557" cy="61346"/>
            </a:xfrm>
            <a:custGeom>
              <a:rect b="b" l="l" r="r" t="t"/>
              <a:pathLst>
                <a:path extrusionOk="0" h="61346" w="129557">
                  <a:moveTo>
                    <a:pt x="0" y="61345"/>
                  </a:moveTo>
                  <a:lnTo>
                    <a:pt x="0" y="61345"/>
                  </a:lnTo>
                  <a:lnTo>
                    <a:pt x="31096" y="36024"/>
                  </a:lnTo>
                  <a:lnTo>
                    <a:pt x="57022" y="24097"/>
                  </a:lnTo>
                  <a:lnTo>
                    <a:pt x="79925" y="15266"/>
                  </a:lnTo>
                  <a:lnTo>
                    <a:pt x="109156" y="3011"/>
                  </a:lnTo>
                  <a:lnTo>
                    <a:pt x="129556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9410700" y="2089150"/>
              <a:ext cx="75639" cy="201387"/>
            </a:xfrm>
            <a:custGeom>
              <a:rect b="b" l="l" r="r" t="t"/>
              <a:pathLst>
                <a:path extrusionOk="0" h="201387" w="75639">
                  <a:moveTo>
                    <a:pt x="31750" y="0"/>
                  </a:moveTo>
                  <a:lnTo>
                    <a:pt x="31750" y="0"/>
                  </a:lnTo>
                  <a:lnTo>
                    <a:pt x="32456" y="15901"/>
                  </a:lnTo>
                  <a:lnTo>
                    <a:pt x="43287" y="41017"/>
                  </a:lnTo>
                  <a:lnTo>
                    <a:pt x="58416" y="70234"/>
                  </a:lnTo>
                  <a:lnTo>
                    <a:pt x="66594" y="101651"/>
                  </a:lnTo>
                  <a:lnTo>
                    <a:pt x="71930" y="114322"/>
                  </a:lnTo>
                  <a:lnTo>
                    <a:pt x="75638" y="146053"/>
                  </a:lnTo>
                  <a:lnTo>
                    <a:pt x="71020" y="175109"/>
                  </a:lnTo>
                  <a:lnTo>
                    <a:pt x="63313" y="194019"/>
                  </a:lnTo>
                  <a:lnTo>
                    <a:pt x="61258" y="197079"/>
                  </a:lnTo>
                  <a:lnTo>
                    <a:pt x="58478" y="199119"/>
                  </a:lnTo>
                  <a:lnTo>
                    <a:pt x="51625" y="201386"/>
                  </a:lnTo>
                  <a:lnTo>
                    <a:pt x="43876" y="200513"/>
                  </a:lnTo>
                  <a:lnTo>
                    <a:pt x="24033" y="194203"/>
                  </a:lnTo>
                  <a:lnTo>
                    <a:pt x="15856" y="188382"/>
                  </a:lnTo>
                  <a:lnTo>
                    <a:pt x="9869" y="180387"/>
                  </a:lnTo>
                  <a:lnTo>
                    <a:pt x="0" y="1587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9621339" y="1962150"/>
              <a:ext cx="49712" cy="204994"/>
            </a:xfrm>
            <a:custGeom>
              <a:rect b="b" l="l" r="r" t="t"/>
              <a:pathLst>
                <a:path extrusionOk="0" h="204994" w="49712">
                  <a:moveTo>
                    <a:pt x="49711" y="0"/>
                  </a:moveTo>
                  <a:lnTo>
                    <a:pt x="49711" y="0"/>
                  </a:lnTo>
                  <a:lnTo>
                    <a:pt x="46338" y="3371"/>
                  </a:lnTo>
                  <a:lnTo>
                    <a:pt x="44685" y="6908"/>
                  </a:lnTo>
                  <a:lnTo>
                    <a:pt x="43395" y="38280"/>
                  </a:lnTo>
                  <a:lnTo>
                    <a:pt x="42670" y="46647"/>
                  </a:lnTo>
                  <a:lnTo>
                    <a:pt x="33237" y="77043"/>
                  </a:lnTo>
                  <a:lnTo>
                    <a:pt x="27629" y="108061"/>
                  </a:lnTo>
                  <a:lnTo>
                    <a:pt x="19191" y="134078"/>
                  </a:lnTo>
                  <a:lnTo>
                    <a:pt x="6550" y="165662"/>
                  </a:lnTo>
                  <a:lnTo>
                    <a:pt x="420" y="195707"/>
                  </a:lnTo>
                  <a:lnTo>
                    <a:pt x="0" y="204993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9645650" y="2120900"/>
              <a:ext cx="209551" cy="94175"/>
            </a:xfrm>
            <a:custGeom>
              <a:rect b="b" l="l" r="r" t="t"/>
              <a:pathLst>
                <a:path extrusionOk="0" h="94175" w="209551">
                  <a:moveTo>
                    <a:pt x="0" y="0"/>
                  </a:moveTo>
                  <a:lnTo>
                    <a:pt x="0" y="0"/>
                  </a:lnTo>
                  <a:lnTo>
                    <a:pt x="3373" y="0"/>
                  </a:lnTo>
                  <a:lnTo>
                    <a:pt x="12209" y="3371"/>
                  </a:lnTo>
                  <a:lnTo>
                    <a:pt x="39496" y="20394"/>
                  </a:lnTo>
                  <a:lnTo>
                    <a:pt x="66728" y="33139"/>
                  </a:lnTo>
                  <a:lnTo>
                    <a:pt x="95572" y="43440"/>
                  </a:lnTo>
                  <a:lnTo>
                    <a:pt x="109534" y="52460"/>
                  </a:lnTo>
                  <a:lnTo>
                    <a:pt x="122610" y="57172"/>
                  </a:lnTo>
                  <a:lnTo>
                    <a:pt x="153222" y="74326"/>
                  </a:lnTo>
                  <a:lnTo>
                    <a:pt x="176080" y="85603"/>
                  </a:lnTo>
                  <a:lnTo>
                    <a:pt x="184797" y="88140"/>
                  </a:lnTo>
                  <a:lnTo>
                    <a:pt x="194376" y="92830"/>
                  </a:lnTo>
                  <a:lnTo>
                    <a:pt x="201864" y="94174"/>
                  </a:lnTo>
                  <a:lnTo>
                    <a:pt x="204427" y="93827"/>
                  </a:lnTo>
                  <a:lnTo>
                    <a:pt x="206136" y="92890"/>
                  </a:lnTo>
                  <a:lnTo>
                    <a:pt x="209550" y="889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5" name="Google Shape;315;p5"/>
          <p:cNvGrpSpPr/>
          <p:nvPr/>
        </p:nvGrpSpPr>
        <p:grpSpPr>
          <a:xfrm>
            <a:off x="9944100" y="2025650"/>
            <a:ext cx="146051" cy="88823"/>
            <a:chOff x="9944100" y="2025650"/>
            <a:chExt cx="146051" cy="88823"/>
          </a:xfrm>
        </p:grpSpPr>
        <p:sp>
          <p:nvSpPr>
            <p:cNvPr id="316" name="Google Shape;316;p5"/>
            <p:cNvSpPr/>
            <p:nvPr/>
          </p:nvSpPr>
          <p:spPr>
            <a:xfrm>
              <a:off x="9956800" y="2025650"/>
              <a:ext cx="127001" cy="12701"/>
            </a:xfrm>
            <a:custGeom>
              <a:rect b="b" l="l" r="r" t="t"/>
              <a:pathLst>
                <a:path extrusionOk="0" h="12701" w="127001">
                  <a:moveTo>
                    <a:pt x="0" y="0"/>
                  </a:moveTo>
                  <a:lnTo>
                    <a:pt x="0" y="0"/>
                  </a:lnTo>
                  <a:lnTo>
                    <a:pt x="0" y="8838"/>
                  </a:lnTo>
                  <a:lnTo>
                    <a:pt x="705" y="10126"/>
                  </a:lnTo>
                  <a:lnTo>
                    <a:pt x="1882" y="10984"/>
                  </a:lnTo>
                  <a:lnTo>
                    <a:pt x="5069" y="11937"/>
                  </a:lnTo>
                  <a:lnTo>
                    <a:pt x="33408" y="12670"/>
                  </a:lnTo>
                  <a:lnTo>
                    <a:pt x="61836" y="12696"/>
                  </a:lnTo>
                  <a:lnTo>
                    <a:pt x="90636" y="12700"/>
                  </a:lnTo>
                  <a:lnTo>
                    <a:pt x="121242" y="12700"/>
                  </a:lnTo>
                  <a:lnTo>
                    <a:pt x="12700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9944100" y="2101850"/>
              <a:ext cx="146051" cy="12623"/>
            </a:xfrm>
            <a:custGeom>
              <a:rect b="b" l="l" r="r" t="t"/>
              <a:pathLst>
                <a:path extrusionOk="0" h="12623" w="146051">
                  <a:moveTo>
                    <a:pt x="0" y="6350"/>
                  </a:moveTo>
                  <a:lnTo>
                    <a:pt x="0" y="6350"/>
                  </a:lnTo>
                  <a:lnTo>
                    <a:pt x="3371" y="9721"/>
                  </a:lnTo>
                  <a:lnTo>
                    <a:pt x="6908" y="11376"/>
                  </a:lnTo>
                  <a:lnTo>
                    <a:pt x="30038" y="12622"/>
                  </a:lnTo>
                  <a:lnTo>
                    <a:pt x="56080" y="8321"/>
                  </a:lnTo>
                  <a:lnTo>
                    <a:pt x="82338" y="4858"/>
                  </a:lnTo>
                  <a:lnTo>
                    <a:pt x="113566" y="640"/>
                  </a:lnTo>
                  <a:lnTo>
                    <a:pt x="145117" y="5"/>
                  </a:lnTo>
                  <a:lnTo>
                    <a:pt x="1460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8" name="Google Shape;318;p5"/>
          <p:cNvGrpSpPr/>
          <p:nvPr/>
        </p:nvGrpSpPr>
        <p:grpSpPr>
          <a:xfrm>
            <a:off x="10236461" y="1943100"/>
            <a:ext cx="417484" cy="228601"/>
            <a:chOff x="10236461" y="1943100"/>
            <a:chExt cx="417484" cy="228601"/>
          </a:xfrm>
        </p:grpSpPr>
        <p:sp>
          <p:nvSpPr>
            <p:cNvPr id="319" name="Google Shape;319;p5"/>
            <p:cNvSpPr/>
            <p:nvPr/>
          </p:nvSpPr>
          <p:spPr>
            <a:xfrm>
              <a:off x="10236461" y="2063750"/>
              <a:ext cx="171190" cy="99871"/>
            </a:xfrm>
            <a:custGeom>
              <a:rect b="b" l="l" r="r" t="t"/>
              <a:pathLst>
                <a:path extrusionOk="0" h="99871" w="171190">
                  <a:moveTo>
                    <a:pt x="6089" y="0"/>
                  </a:moveTo>
                  <a:lnTo>
                    <a:pt x="6089" y="0"/>
                  </a:lnTo>
                  <a:lnTo>
                    <a:pt x="6089" y="3371"/>
                  </a:lnTo>
                  <a:lnTo>
                    <a:pt x="4207" y="6908"/>
                  </a:lnTo>
                  <a:lnTo>
                    <a:pt x="1724" y="10831"/>
                  </a:lnTo>
                  <a:lnTo>
                    <a:pt x="132" y="19099"/>
                  </a:lnTo>
                  <a:lnTo>
                    <a:pt x="0" y="21199"/>
                  </a:lnTo>
                  <a:lnTo>
                    <a:pt x="5229" y="51546"/>
                  </a:lnTo>
                  <a:lnTo>
                    <a:pt x="9205" y="70071"/>
                  </a:lnTo>
                  <a:lnTo>
                    <a:pt x="18224" y="85595"/>
                  </a:lnTo>
                  <a:lnTo>
                    <a:pt x="26460" y="95760"/>
                  </a:lnTo>
                  <a:lnTo>
                    <a:pt x="33018" y="99004"/>
                  </a:lnTo>
                  <a:lnTo>
                    <a:pt x="36742" y="99870"/>
                  </a:lnTo>
                  <a:lnTo>
                    <a:pt x="39929" y="99741"/>
                  </a:lnTo>
                  <a:lnTo>
                    <a:pt x="45355" y="97716"/>
                  </a:lnTo>
                  <a:lnTo>
                    <a:pt x="52374" y="92610"/>
                  </a:lnTo>
                  <a:lnTo>
                    <a:pt x="75536" y="62383"/>
                  </a:lnTo>
                  <a:lnTo>
                    <a:pt x="86722" y="39884"/>
                  </a:lnTo>
                  <a:lnTo>
                    <a:pt x="88261" y="33356"/>
                  </a:lnTo>
                  <a:lnTo>
                    <a:pt x="89092" y="33527"/>
                  </a:lnTo>
                  <a:lnTo>
                    <a:pt x="91898" y="35597"/>
                  </a:lnTo>
                  <a:lnTo>
                    <a:pt x="93615" y="38869"/>
                  </a:lnTo>
                  <a:lnTo>
                    <a:pt x="96749" y="55893"/>
                  </a:lnTo>
                  <a:lnTo>
                    <a:pt x="109909" y="82828"/>
                  </a:lnTo>
                  <a:lnTo>
                    <a:pt x="119557" y="90472"/>
                  </a:lnTo>
                  <a:lnTo>
                    <a:pt x="122656" y="91359"/>
                  </a:lnTo>
                  <a:lnTo>
                    <a:pt x="125428" y="91245"/>
                  </a:lnTo>
                  <a:lnTo>
                    <a:pt x="134581" y="89595"/>
                  </a:lnTo>
                  <a:lnTo>
                    <a:pt x="138319" y="89363"/>
                  </a:lnTo>
                  <a:lnTo>
                    <a:pt x="140809" y="88503"/>
                  </a:lnTo>
                  <a:lnTo>
                    <a:pt x="142468" y="87224"/>
                  </a:lnTo>
                  <a:lnTo>
                    <a:pt x="160657" y="58245"/>
                  </a:lnTo>
                  <a:lnTo>
                    <a:pt x="169314" y="27914"/>
                  </a:lnTo>
                  <a:lnTo>
                    <a:pt x="171156" y="6876"/>
                  </a:lnTo>
                  <a:lnTo>
                    <a:pt x="171189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10445750" y="1943100"/>
              <a:ext cx="120651" cy="228601"/>
            </a:xfrm>
            <a:custGeom>
              <a:rect b="b" l="l" r="r" t="t"/>
              <a:pathLst>
                <a:path extrusionOk="0" h="228601" w="120651">
                  <a:moveTo>
                    <a:pt x="0" y="0"/>
                  </a:moveTo>
                  <a:lnTo>
                    <a:pt x="0" y="0"/>
                  </a:lnTo>
                  <a:lnTo>
                    <a:pt x="705" y="6481"/>
                  </a:lnTo>
                  <a:lnTo>
                    <a:pt x="8837" y="35974"/>
                  </a:lnTo>
                  <a:lnTo>
                    <a:pt x="12643" y="63080"/>
                  </a:lnTo>
                  <a:lnTo>
                    <a:pt x="19456" y="88817"/>
                  </a:lnTo>
                  <a:lnTo>
                    <a:pt x="23640" y="113570"/>
                  </a:lnTo>
                  <a:lnTo>
                    <a:pt x="24878" y="143952"/>
                  </a:lnTo>
                  <a:lnTo>
                    <a:pt x="25246" y="168947"/>
                  </a:lnTo>
                  <a:lnTo>
                    <a:pt x="25394" y="199785"/>
                  </a:lnTo>
                  <a:lnTo>
                    <a:pt x="25397" y="201682"/>
                  </a:lnTo>
                  <a:lnTo>
                    <a:pt x="26105" y="174630"/>
                  </a:lnTo>
                  <a:lnTo>
                    <a:pt x="31162" y="145197"/>
                  </a:lnTo>
                  <a:lnTo>
                    <a:pt x="32281" y="135763"/>
                  </a:lnTo>
                  <a:lnTo>
                    <a:pt x="35044" y="128307"/>
                  </a:lnTo>
                  <a:lnTo>
                    <a:pt x="40504" y="122172"/>
                  </a:lnTo>
                  <a:lnTo>
                    <a:pt x="47635" y="117799"/>
                  </a:lnTo>
                  <a:lnTo>
                    <a:pt x="64502" y="114761"/>
                  </a:lnTo>
                  <a:lnTo>
                    <a:pt x="66991" y="116018"/>
                  </a:lnTo>
                  <a:lnTo>
                    <a:pt x="71637" y="121178"/>
                  </a:lnTo>
                  <a:lnTo>
                    <a:pt x="82507" y="146956"/>
                  </a:lnTo>
                  <a:lnTo>
                    <a:pt x="88888" y="161605"/>
                  </a:lnTo>
                  <a:lnTo>
                    <a:pt x="91008" y="164887"/>
                  </a:lnTo>
                  <a:lnTo>
                    <a:pt x="98248" y="194018"/>
                  </a:lnTo>
                  <a:lnTo>
                    <a:pt x="109309" y="221665"/>
                  </a:lnTo>
                  <a:lnTo>
                    <a:pt x="110972" y="223976"/>
                  </a:lnTo>
                  <a:lnTo>
                    <a:pt x="114702" y="226545"/>
                  </a:lnTo>
                  <a:lnTo>
                    <a:pt x="120650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10585450" y="2076450"/>
              <a:ext cx="68495" cy="82300"/>
            </a:xfrm>
            <a:custGeom>
              <a:rect b="b" l="l" r="r" t="t"/>
              <a:pathLst>
                <a:path extrusionOk="0" h="82300" w="68495">
                  <a:moveTo>
                    <a:pt x="6350" y="0"/>
                  </a:moveTo>
                  <a:lnTo>
                    <a:pt x="6350" y="0"/>
                  </a:lnTo>
                  <a:lnTo>
                    <a:pt x="6350" y="3371"/>
                  </a:lnTo>
                  <a:lnTo>
                    <a:pt x="4468" y="6908"/>
                  </a:lnTo>
                  <a:lnTo>
                    <a:pt x="2979" y="8838"/>
                  </a:lnTo>
                  <a:lnTo>
                    <a:pt x="881" y="21669"/>
                  </a:lnTo>
                  <a:lnTo>
                    <a:pt x="880" y="44967"/>
                  </a:lnTo>
                  <a:lnTo>
                    <a:pt x="3449" y="57380"/>
                  </a:lnTo>
                  <a:lnTo>
                    <a:pt x="12232" y="72897"/>
                  </a:lnTo>
                  <a:lnTo>
                    <a:pt x="17902" y="78260"/>
                  </a:lnTo>
                  <a:lnTo>
                    <a:pt x="22774" y="80643"/>
                  </a:lnTo>
                  <a:lnTo>
                    <a:pt x="33531" y="82173"/>
                  </a:lnTo>
                  <a:lnTo>
                    <a:pt x="37170" y="82299"/>
                  </a:lnTo>
                  <a:lnTo>
                    <a:pt x="44978" y="78675"/>
                  </a:lnTo>
                  <a:lnTo>
                    <a:pt x="52446" y="72361"/>
                  </a:lnTo>
                  <a:lnTo>
                    <a:pt x="65276" y="52690"/>
                  </a:lnTo>
                  <a:lnTo>
                    <a:pt x="68494" y="36778"/>
                  </a:lnTo>
                  <a:lnTo>
                    <a:pt x="66077" y="22029"/>
                  </a:lnTo>
                  <a:lnTo>
                    <a:pt x="60892" y="8722"/>
                  </a:lnTo>
                  <a:lnTo>
                    <a:pt x="57528" y="5815"/>
                  </a:lnTo>
                  <a:lnTo>
                    <a:pt x="48146" y="2584"/>
                  </a:lnTo>
                  <a:lnTo>
                    <a:pt x="40684" y="3030"/>
                  </a:lnTo>
                  <a:lnTo>
                    <a:pt x="30635" y="5366"/>
                  </a:lnTo>
                  <a:lnTo>
                    <a:pt x="23493" y="6618"/>
                  </a:lnTo>
                  <a:lnTo>
                    <a:pt x="13160" y="11290"/>
                  </a:lnTo>
                  <a:lnTo>
                    <a:pt x="0" y="127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2" name="Google Shape;322;p5"/>
          <p:cNvGrpSpPr/>
          <p:nvPr/>
        </p:nvGrpSpPr>
        <p:grpSpPr>
          <a:xfrm>
            <a:off x="9588532" y="1943102"/>
            <a:ext cx="317469" cy="310855"/>
            <a:chOff x="9588532" y="1943102"/>
            <a:chExt cx="317469" cy="310855"/>
          </a:xfrm>
        </p:grpSpPr>
        <p:sp>
          <p:nvSpPr>
            <p:cNvPr id="323" name="Google Shape;323;p5"/>
            <p:cNvSpPr/>
            <p:nvPr/>
          </p:nvSpPr>
          <p:spPr>
            <a:xfrm>
              <a:off x="9588532" y="1943102"/>
              <a:ext cx="101569" cy="310855"/>
            </a:xfrm>
            <a:custGeom>
              <a:rect b="b" l="l" r="r" t="t"/>
              <a:pathLst>
                <a:path extrusionOk="0" h="310855" w="101569">
                  <a:moveTo>
                    <a:pt x="101568" y="12698"/>
                  </a:moveTo>
                  <a:lnTo>
                    <a:pt x="101568" y="12698"/>
                  </a:lnTo>
                  <a:lnTo>
                    <a:pt x="98195" y="12698"/>
                  </a:lnTo>
                  <a:lnTo>
                    <a:pt x="97205" y="11992"/>
                  </a:lnTo>
                  <a:lnTo>
                    <a:pt x="96542" y="10817"/>
                  </a:lnTo>
                  <a:lnTo>
                    <a:pt x="95296" y="6610"/>
                  </a:lnTo>
                  <a:lnTo>
                    <a:pt x="76248" y="6348"/>
                  </a:lnTo>
                  <a:lnTo>
                    <a:pt x="76192" y="9719"/>
                  </a:lnTo>
                  <a:lnTo>
                    <a:pt x="75477" y="10712"/>
                  </a:lnTo>
                  <a:lnTo>
                    <a:pt x="70702" y="12436"/>
                  </a:lnTo>
                  <a:lnTo>
                    <a:pt x="66709" y="12620"/>
                  </a:lnTo>
                  <a:lnTo>
                    <a:pt x="65629" y="13352"/>
                  </a:lnTo>
                  <a:lnTo>
                    <a:pt x="64909" y="14545"/>
                  </a:lnTo>
                  <a:lnTo>
                    <a:pt x="63752" y="18159"/>
                  </a:lnTo>
                  <a:lnTo>
                    <a:pt x="58026" y="24437"/>
                  </a:lnTo>
                  <a:lnTo>
                    <a:pt x="54017" y="25113"/>
                  </a:lnTo>
                  <a:lnTo>
                    <a:pt x="52933" y="25914"/>
                  </a:lnTo>
                  <a:lnTo>
                    <a:pt x="51052" y="30840"/>
                  </a:lnTo>
                  <a:lnTo>
                    <a:pt x="50852" y="31479"/>
                  </a:lnTo>
                  <a:lnTo>
                    <a:pt x="44682" y="37830"/>
                  </a:lnTo>
                  <a:lnTo>
                    <a:pt x="44425" y="47550"/>
                  </a:lnTo>
                  <a:lnTo>
                    <a:pt x="43717" y="48633"/>
                  </a:lnTo>
                  <a:lnTo>
                    <a:pt x="42540" y="49355"/>
                  </a:lnTo>
                  <a:lnTo>
                    <a:pt x="41050" y="49836"/>
                  </a:lnTo>
                  <a:lnTo>
                    <a:pt x="40055" y="50862"/>
                  </a:lnTo>
                  <a:lnTo>
                    <a:pt x="38092" y="57063"/>
                  </a:lnTo>
                  <a:lnTo>
                    <a:pt x="38068" y="63420"/>
                  </a:lnTo>
                  <a:lnTo>
                    <a:pt x="41441" y="63475"/>
                  </a:lnTo>
                  <a:lnTo>
                    <a:pt x="42431" y="64188"/>
                  </a:lnTo>
                  <a:lnTo>
                    <a:pt x="44303" y="69455"/>
                  </a:lnTo>
                  <a:lnTo>
                    <a:pt x="44340" y="69586"/>
                  </a:lnTo>
                  <a:lnTo>
                    <a:pt x="44418" y="81586"/>
                  </a:lnTo>
                  <a:lnTo>
                    <a:pt x="45124" y="81906"/>
                  </a:lnTo>
                  <a:lnTo>
                    <a:pt x="49887" y="82464"/>
                  </a:lnTo>
                  <a:lnTo>
                    <a:pt x="50375" y="84392"/>
                  </a:lnTo>
                  <a:lnTo>
                    <a:pt x="50768" y="104002"/>
                  </a:lnTo>
                  <a:lnTo>
                    <a:pt x="52650" y="108076"/>
                  </a:lnTo>
                  <a:lnTo>
                    <a:pt x="56235" y="113069"/>
                  </a:lnTo>
                  <a:lnTo>
                    <a:pt x="57040" y="119657"/>
                  </a:lnTo>
                  <a:lnTo>
                    <a:pt x="57118" y="139413"/>
                  </a:lnTo>
                  <a:lnTo>
                    <a:pt x="53747" y="142985"/>
                  </a:lnTo>
                  <a:lnTo>
                    <a:pt x="53459" y="144711"/>
                  </a:lnTo>
                  <a:lnTo>
                    <a:pt x="53973" y="146568"/>
                  </a:lnTo>
                  <a:lnTo>
                    <a:pt x="56497" y="151246"/>
                  </a:lnTo>
                  <a:lnTo>
                    <a:pt x="57116" y="182018"/>
                  </a:lnTo>
                  <a:lnTo>
                    <a:pt x="57118" y="205331"/>
                  </a:lnTo>
                  <a:lnTo>
                    <a:pt x="51029" y="230454"/>
                  </a:lnTo>
                  <a:lnTo>
                    <a:pt x="50235" y="231952"/>
                  </a:lnTo>
                  <a:lnTo>
                    <a:pt x="49003" y="232950"/>
                  </a:lnTo>
                  <a:lnTo>
                    <a:pt x="47474" y="233616"/>
                  </a:lnTo>
                  <a:lnTo>
                    <a:pt x="46456" y="234766"/>
                  </a:lnTo>
                  <a:lnTo>
                    <a:pt x="42939" y="241680"/>
                  </a:lnTo>
                  <a:lnTo>
                    <a:pt x="41315" y="243670"/>
                  </a:lnTo>
                  <a:lnTo>
                    <a:pt x="39511" y="249643"/>
                  </a:lnTo>
                  <a:lnTo>
                    <a:pt x="36614" y="260939"/>
                  </a:lnTo>
                  <a:lnTo>
                    <a:pt x="31657" y="272159"/>
                  </a:lnTo>
                  <a:lnTo>
                    <a:pt x="27545" y="277645"/>
                  </a:lnTo>
                  <a:lnTo>
                    <a:pt x="25307" y="283739"/>
                  </a:lnTo>
                  <a:lnTo>
                    <a:pt x="21195" y="290013"/>
                  </a:lnTo>
                  <a:lnTo>
                    <a:pt x="18958" y="296341"/>
                  </a:lnTo>
                  <a:lnTo>
                    <a:pt x="15933" y="300569"/>
                  </a:lnTo>
                  <a:lnTo>
                    <a:pt x="12237" y="302918"/>
                  </a:lnTo>
                  <a:lnTo>
                    <a:pt x="8243" y="304668"/>
                  </a:lnTo>
                  <a:lnTo>
                    <a:pt x="332" y="310854"/>
                  </a:lnTo>
                  <a:lnTo>
                    <a:pt x="0" y="305655"/>
                  </a:lnTo>
                  <a:lnTo>
                    <a:pt x="4338" y="299898"/>
                  </a:lnTo>
                  <a:lnTo>
                    <a:pt x="5731" y="294017"/>
                  </a:lnTo>
                  <a:lnTo>
                    <a:pt x="6972" y="277839"/>
                  </a:lnTo>
                  <a:lnTo>
                    <a:pt x="8165" y="276242"/>
                  </a:lnTo>
                  <a:lnTo>
                    <a:pt x="9666" y="275177"/>
                  </a:lnTo>
                  <a:lnTo>
                    <a:pt x="11332" y="270232"/>
                  </a:lnTo>
                  <a:lnTo>
                    <a:pt x="12780" y="264035"/>
                  </a:lnTo>
                  <a:lnTo>
                    <a:pt x="16856" y="255874"/>
                  </a:lnTo>
                  <a:lnTo>
                    <a:pt x="24724" y="225139"/>
                  </a:lnTo>
                  <a:lnTo>
                    <a:pt x="26056" y="204629"/>
                  </a:lnTo>
                  <a:lnTo>
                    <a:pt x="31127" y="186855"/>
                  </a:lnTo>
                  <a:lnTo>
                    <a:pt x="32248" y="179384"/>
                  </a:lnTo>
                  <a:lnTo>
                    <a:pt x="42253" y="150330"/>
                  </a:lnTo>
                  <a:lnTo>
                    <a:pt x="50829" y="123409"/>
                  </a:lnTo>
                  <a:lnTo>
                    <a:pt x="55667" y="114426"/>
                  </a:lnTo>
                  <a:lnTo>
                    <a:pt x="57806" y="91016"/>
                  </a:lnTo>
                  <a:lnTo>
                    <a:pt x="62140" y="82548"/>
                  </a:lnTo>
                  <a:lnTo>
                    <a:pt x="63467" y="52326"/>
                  </a:lnTo>
                  <a:lnTo>
                    <a:pt x="63468" y="35958"/>
                  </a:lnTo>
                  <a:lnTo>
                    <a:pt x="64174" y="34555"/>
                  </a:lnTo>
                  <a:lnTo>
                    <a:pt x="65350" y="33619"/>
                  </a:lnTo>
                  <a:lnTo>
                    <a:pt x="66839" y="32996"/>
                  </a:lnTo>
                  <a:lnTo>
                    <a:pt x="67831" y="31874"/>
                  </a:lnTo>
                  <a:lnTo>
                    <a:pt x="68937" y="28747"/>
                  </a:lnTo>
                  <a:lnTo>
                    <a:pt x="70472" y="14763"/>
                  </a:lnTo>
                  <a:lnTo>
                    <a:pt x="75279" y="7596"/>
                  </a:lnTo>
                  <a:lnTo>
                    <a:pt x="76166" y="24"/>
                  </a:lnTo>
                  <a:lnTo>
                    <a:pt x="76168" y="0"/>
                  </a:lnTo>
                  <a:lnTo>
                    <a:pt x="72797" y="3370"/>
                  </a:lnTo>
                  <a:lnTo>
                    <a:pt x="71142" y="6906"/>
                  </a:lnTo>
                  <a:lnTo>
                    <a:pt x="69896" y="21197"/>
                  </a:lnTo>
                  <a:lnTo>
                    <a:pt x="69164" y="22598"/>
                  </a:lnTo>
                  <a:lnTo>
                    <a:pt x="67971" y="23531"/>
                  </a:lnTo>
                  <a:lnTo>
                    <a:pt x="66470" y="24153"/>
                  </a:lnTo>
                  <a:lnTo>
                    <a:pt x="65469" y="25979"/>
                  </a:lnTo>
                  <a:lnTo>
                    <a:pt x="63644" y="46282"/>
                  </a:lnTo>
                  <a:lnTo>
                    <a:pt x="63469" y="76186"/>
                  </a:lnTo>
                  <a:lnTo>
                    <a:pt x="62763" y="103256"/>
                  </a:lnTo>
                  <a:lnTo>
                    <a:pt x="59105" y="112830"/>
                  </a:lnTo>
                  <a:lnTo>
                    <a:pt x="57233" y="140750"/>
                  </a:lnTo>
                  <a:lnTo>
                    <a:pt x="56427" y="161003"/>
                  </a:lnTo>
                  <a:lnTo>
                    <a:pt x="49280" y="192388"/>
                  </a:lnTo>
                  <a:lnTo>
                    <a:pt x="44845" y="216831"/>
                  </a:lnTo>
                  <a:lnTo>
                    <a:pt x="43903" y="224073"/>
                  </a:lnTo>
                  <a:lnTo>
                    <a:pt x="33445" y="253090"/>
                  </a:lnTo>
                  <a:lnTo>
                    <a:pt x="30348" y="266429"/>
                  </a:lnTo>
                  <a:lnTo>
                    <a:pt x="26844" y="279318"/>
                  </a:lnTo>
                  <a:lnTo>
                    <a:pt x="25318" y="287124"/>
                  </a:lnTo>
                  <a:lnTo>
                    <a:pt x="19018" y="298448"/>
                  </a:lnTo>
                </a:path>
              </a:pathLst>
            </a:custGeom>
            <a:noFill/>
            <a:ln cap="flat" cmpd="sng" w="1905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9652000" y="2120900"/>
              <a:ext cx="254001" cy="107951"/>
            </a:xfrm>
            <a:custGeom>
              <a:rect b="b" l="l" r="r" t="t"/>
              <a:pathLst>
                <a:path extrusionOk="0" h="107951" w="254001">
                  <a:moveTo>
                    <a:pt x="0" y="0"/>
                  </a:moveTo>
                  <a:lnTo>
                    <a:pt x="0" y="0"/>
                  </a:lnTo>
                  <a:lnTo>
                    <a:pt x="14927" y="0"/>
                  </a:lnTo>
                  <a:lnTo>
                    <a:pt x="19099" y="1881"/>
                  </a:lnTo>
                  <a:lnTo>
                    <a:pt x="23305" y="4364"/>
                  </a:lnTo>
                  <a:lnTo>
                    <a:pt x="27526" y="5467"/>
                  </a:lnTo>
                  <a:lnTo>
                    <a:pt x="28934" y="6467"/>
                  </a:lnTo>
                  <a:lnTo>
                    <a:pt x="29872" y="7839"/>
                  </a:lnTo>
                  <a:lnTo>
                    <a:pt x="34751" y="18482"/>
                  </a:lnTo>
                  <a:lnTo>
                    <a:pt x="36572" y="20788"/>
                  </a:lnTo>
                  <a:lnTo>
                    <a:pt x="41802" y="24739"/>
                  </a:lnTo>
                  <a:lnTo>
                    <a:pt x="43274" y="28164"/>
                  </a:lnTo>
                  <a:lnTo>
                    <a:pt x="47690" y="32038"/>
                  </a:lnTo>
                  <a:lnTo>
                    <a:pt x="53652" y="35405"/>
                  </a:lnTo>
                  <a:lnTo>
                    <a:pt x="60974" y="38007"/>
                  </a:lnTo>
                  <a:lnTo>
                    <a:pt x="82544" y="55304"/>
                  </a:lnTo>
                  <a:lnTo>
                    <a:pt x="86780" y="57035"/>
                  </a:lnTo>
                  <a:lnTo>
                    <a:pt x="93995" y="62509"/>
                  </a:lnTo>
                  <a:lnTo>
                    <a:pt x="106074" y="63413"/>
                  </a:lnTo>
                  <a:lnTo>
                    <a:pt x="113354" y="67847"/>
                  </a:lnTo>
                  <a:lnTo>
                    <a:pt x="123034" y="69962"/>
                  </a:lnTo>
                  <a:lnTo>
                    <a:pt x="132985" y="74759"/>
                  </a:lnTo>
                  <a:lnTo>
                    <a:pt x="156031" y="76849"/>
                  </a:lnTo>
                  <a:lnTo>
                    <a:pt x="164981" y="81215"/>
                  </a:lnTo>
                  <a:lnTo>
                    <a:pt x="167138" y="81660"/>
                  </a:lnTo>
                  <a:lnTo>
                    <a:pt x="179909" y="87939"/>
                  </a:lnTo>
                  <a:lnTo>
                    <a:pt x="188382" y="89416"/>
                  </a:lnTo>
                  <a:lnTo>
                    <a:pt x="196850" y="93889"/>
                  </a:lnTo>
                  <a:lnTo>
                    <a:pt x="205317" y="94981"/>
                  </a:lnTo>
                  <a:lnTo>
                    <a:pt x="206728" y="95776"/>
                  </a:lnTo>
                  <a:lnTo>
                    <a:pt x="207668" y="97012"/>
                  </a:lnTo>
                  <a:lnTo>
                    <a:pt x="208294" y="98541"/>
                  </a:lnTo>
                  <a:lnTo>
                    <a:pt x="210124" y="99561"/>
                  </a:lnTo>
                  <a:lnTo>
                    <a:pt x="223298" y="101481"/>
                  </a:lnTo>
                  <a:lnTo>
                    <a:pt x="230923" y="101577"/>
                  </a:lnTo>
                  <a:lnTo>
                    <a:pt x="235042" y="103471"/>
                  </a:lnTo>
                  <a:lnTo>
                    <a:pt x="240064" y="107065"/>
                  </a:lnTo>
                  <a:lnTo>
                    <a:pt x="247356" y="107927"/>
                  </a:lnTo>
                  <a:lnTo>
                    <a:pt x="254000" y="107950"/>
                  </a:lnTo>
                </a:path>
              </a:pathLst>
            </a:custGeom>
            <a:noFill/>
            <a:ln cap="flat" cmpd="sng" w="1905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5" name="Google Shape;325;p5"/>
          <p:cNvSpPr/>
          <p:nvPr/>
        </p:nvSpPr>
        <p:spPr>
          <a:xfrm>
            <a:off x="6743700" y="3924573"/>
            <a:ext cx="406130" cy="855706"/>
          </a:xfrm>
          <a:custGeom>
            <a:rect b="b" l="l" r="r" t="t"/>
            <a:pathLst>
              <a:path extrusionOk="0" h="855706" w="406130">
                <a:moveTo>
                  <a:pt x="12700" y="50527"/>
                </a:moveTo>
                <a:lnTo>
                  <a:pt x="12700" y="50527"/>
                </a:lnTo>
                <a:lnTo>
                  <a:pt x="3056" y="60171"/>
                </a:lnTo>
                <a:lnTo>
                  <a:pt x="1359" y="63750"/>
                </a:lnTo>
                <a:lnTo>
                  <a:pt x="35" y="87317"/>
                </a:lnTo>
                <a:lnTo>
                  <a:pt x="1" y="117695"/>
                </a:lnTo>
                <a:lnTo>
                  <a:pt x="0" y="143512"/>
                </a:lnTo>
                <a:lnTo>
                  <a:pt x="705" y="172864"/>
                </a:lnTo>
                <a:lnTo>
                  <a:pt x="5026" y="198792"/>
                </a:lnTo>
                <a:lnTo>
                  <a:pt x="5958" y="222633"/>
                </a:lnTo>
                <a:lnTo>
                  <a:pt x="6235" y="247571"/>
                </a:lnTo>
                <a:lnTo>
                  <a:pt x="6316" y="272834"/>
                </a:lnTo>
                <a:lnTo>
                  <a:pt x="6340" y="298194"/>
                </a:lnTo>
                <a:lnTo>
                  <a:pt x="6348" y="328676"/>
                </a:lnTo>
                <a:lnTo>
                  <a:pt x="6349" y="355348"/>
                </a:lnTo>
                <a:lnTo>
                  <a:pt x="6350" y="382223"/>
                </a:lnTo>
                <a:lnTo>
                  <a:pt x="6350" y="408060"/>
                </a:lnTo>
                <a:lnTo>
                  <a:pt x="9721" y="433589"/>
                </a:lnTo>
                <a:lnTo>
                  <a:pt x="12308" y="460891"/>
                </a:lnTo>
                <a:lnTo>
                  <a:pt x="9251" y="491577"/>
                </a:lnTo>
                <a:lnTo>
                  <a:pt x="9521" y="504312"/>
                </a:lnTo>
                <a:lnTo>
                  <a:pt x="12072" y="530728"/>
                </a:lnTo>
                <a:lnTo>
                  <a:pt x="12514" y="558208"/>
                </a:lnTo>
                <a:lnTo>
                  <a:pt x="12645" y="585322"/>
                </a:lnTo>
                <a:lnTo>
                  <a:pt x="13395" y="611745"/>
                </a:lnTo>
                <a:lnTo>
                  <a:pt x="17061" y="638109"/>
                </a:lnTo>
                <a:lnTo>
                  <a:pt x="18657" y="668896"/>
                </a:lnTo>
                <a:lnTo>
                  <a:pt x="18972" y="695725"/>
                </a:lnTo>
                <a:lnTo>
                  <a:pt x="19027" y="719907"/>
                </a:lnTo>
                <a:lnTo>
                  <a:pt x="19043" y="744945"/>
                </a:lnTo>
                <a:lnTo>
                  <a:pt x="19048" y="770238"/>
                </a:lnTo>
                <a:lnTo>
                  <a:pt x="19050" y="798718"/>
                </a:lnTo>
                <a:lnTo>
                  <a:pt x="19050" y="828274"/>
                </a:lnTo>
                <a:lnTo>
                  <a:pt x="19050" y="839391"/>
                </a:lnTo>
                <a:lnTo>
                  <a:pt x="20932" y="843987"/>
                </a:lnTo>
                <a:lnTo>
                  <a:pt x="27888" y="852687"/>
                </a:lnTo>
                <a:lnTo>
                  <a:pt x="33796" y="855070"/>
                </a:lnTo>
                <a:lnTo>
                  <a:pt x="37347" y="855705"/>
                </a:lnTo>
                <a:lnTo>
                  <a:pt x="43175" y="854530"/>
                </a:lnTo>
                <a:lnTo>
                  <a:pt x="48822" y="852362"/>
                </a:lnTo>
                <a:lnTo>
                  <a:pt x="78214" y="843821"/>
                </a:lnTo>
                <a:lnTo>
                  <a:pt x="104557" y="834339"/>
                </a:lnTo>
                <a:lnTo>
                  <a:pt x="132471" y="832122"/>
                </a:lnTo>
                <a:lnTo>
                  <a:pt x="160620" y="830943"/>
                </a:lnTo>
                <a:lnTo>
                  <a:pt x="191944" y="825822"/>
                </a:lnTo>
                <a:lnTo>
                  <a:pt x="220436" y="821935"/>
                </a:lnTo>
                <a:lnTo>
                  <a:pt x="250707" y="818350"/>
                </a:lnTo>
                <a:lnTo>
                  <a:pt x="279803" y="810062"/>
                </a:lnTo>
                <a:lnTo>
                  <a:pt x="294740" y="806239"/>
                </a:lnTo>
                <a:lnTo>
                  <a:pt x="302917" y="802040"/>
                </a:lnTo>
                <a:lnTo>
                  <a:pt x="322042" y="796748"/>
                </a:lnTo>
                <a:lnTo>
                  <a:pt x="352018" y="779442"/>
                </a:lnTo>
                <a:lnTo>
                  <a:pt x="363358" y="772046"/>
                </a:lnTo>
                <a:lnTo>
                  <a:pt x="372394" y="763086"/>
                </a:lnTo>
                <a:lnTo>
                  <a:pt x="393697" y="732680"/>
                </a:lnTo>
                <a:lnTo>
                  <a:pt x="398795" y="716948"/>
                </a:lnTo>
                <a:lnTo>
                  <a:pt x="404341" y="685254"/>
                </a:lnTo>
                <a:lnTo>
                  <a:pt x="406129" y="655745"/>
                </a:lnTo>
                <a:lnTo>
                  <a:pt x="402948" y="628568"/>
                </a:lnTo>
                <a:lnTo>
                  <a:pt x="400909" y="601543"/>
                </a:lnTo>
                <a:lnTo>
                  <a:pt x="399514" y="570787"/>
                </a:lnTo>
                <a:lnTo>
                  <a:pt x="395031" y="542325"/>
                </a:lnTo>
                <a:lnTo>
                  <a:pt x="389234" y="511550"/>
                </a:lnTo>
                <a:lnTo>
                  <a:pt x="383753" y="481500"/>
                </a:lnTo>
                <a:lnTo>
                  <a:pt x="381543" y="449786"/>
                </a:lnTo>
                <a:lnTo>
                  <a:pt x="381160" y="423061"/>
                </a:lnTo>
                <a:lnTo>
                  <a:pt x="379166" y="394681"/>
                </a:lnTo>
                <a:lnTo>
                  <a:pt x="375987" y="366517"/>
                </a:lnTo>
                <a:lnTo>
                  <a:pt x="375046" y="335829"/>
                </a:lnTo>
                <a:lnTo>
                  <a:pt x="374121" y="314206"/>
                </a:lnTo>
                <a:lnTo>
                  <a:pt x="371357" y="290484"/>
                </a:lnTo>
                <a:lnTo>
                  <a:pt x="369659" y="267712"/>
                </a:lnTo>
                <a:lnTo>
                  <a:pt x="368702" y="238821"/>
                </a:lnTo>
                <a:lnTo>
                  <a:pt x="368419" y="213092"/>
                </a:lnTo>
                <a:lnTo>
                  <a:pt x="368335" y="183125"/>
                </a:lnTo>
                <a:lnTo>
                  <a:pt x="366430" y="153786"/>
                </a:lnTo>
                <a:lnTo>
                  <a:pt x="361835" y="123104"/>
                </a:lnTo>
                <a:lnTo>
                  <a:pt x="355159" y="93844"/>
                </a:lnTo>
                <a:lnTo>
                  <a:pt x="350417" y="64258"/>
                </a:lnTo>
                <a:lnTo>
                  <a:pt x="342497" y="36639"/>
                </a:lnTo>
                <a:lnTo>
                  <a:pt x="336431" y="22188"/>
                </a:lnTo>
                <a:lnTo>
                  <a:pt x="328060" y="10984"/>
                </a:lnTo>
                <a:lnTo>
                  <a:pt x="321958" y="8258"/>
                </a:lnTo>
                <a:lnTo>
                  <a:pt x="307504" y="5659"/>
                </a:lnTo>
                <a:lnTo>
                  <a:pt x="299330" y="1798"/>
                </a:lnTo>
                <a:lnTo>
                  <a:pt x="272330" y="0"/>
                </a:lnTo>
                <a:lnTo>
                  <a:pt x="241205" y="6670"/>
                </a:lnTo>
                <a:lnTo>
                  <a:pt x="212510" y="18032"/>
                </a:lnTo>
                <a:lnTo>
                  <a:pt x="188006" y="26396"/>
                </a:lnTo>
                <a:lnTo>
                  <a:pt x="158807" y="39907"/>
                </a:lnTo>
                <a:lnTo>
                  <a:pt x="130356" y="48220"/>
                </a:lnTo>
                <a:lnTo>
                  <a:pt x="101205" y="54587"/>
                </a:lnTo>
                <a:lnTo>
                  <a:pt x="69798" y="59946"/>
                </a:lnTo>
                <a:lnTo>
                  <a:pt x="38332" y="63035"/>
                </a:lnTo>
                <a:lnTo>
                  <a:pt x="31617" y="63142"/>
                </a:lnTo>
                <a:lnTo>
                  <a:pt x="26282" y="61307"/>
                </a:lnTo>
                <a:lnTo>
                  <a:pt x="21558" y="58846"/>
                </a:lnTo>
                <a:lnTo>
                  <a:pt x="12700" y="56877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5"/>
          <p:cNvSpPr/>
          <p:nvPr/>
        </p:nvSpPr>
        <p:spPr>
          <a:xfrm>
            <a:off x="6184902" y="3041659"/>
            <a:ext cx="520699" cy="38092"/>
          </a:xfrm>
          <a:custGeom>
            <a:rect b="b" l="l" r="r" t="t"/>
            <a:pathLst>
              <a:path extrusionOk="0" h="38092" w="520699">
                <a:moveTo>
                  <a:pt x="19048" y="38091"/>
                </a:moveTo>
                <a:lnTo>
                  <a:pt x="19048" y="38091"/>
                </a:lnTo>
                <a:lnTo>
                  <a:pt x="13581" y="38091"/>
                </a:lnTo>
                <a:lnTo>
                  <a:pt x="13286" y="37385"/>
                </a:lnTo>
                <a:lnTo>
                  <a:pt x="12960" y="34720"/>
                </a:lnTo>
                <a:lnTo>
                  <a:pt x="12166" y="33727"/>
                </a:lnTo>
                <a:lnTo>
                  <a:pt x="6427" y="31764"/>
                </a:lnTo>
                <a:lnTo>
                  <a:pt x="3000" y="31748"/>
                </a:lnTo>
                <a:lnTo>
                  <a:pt x="1999" y="32451"/>
                </a:lnTo>
                <a:lnTo>
                  <a:pt x="1333" y="33625"/>
                </a:lnTo>
                <a:lnTo>
                  <a:pt x="0" y="38084"/>
                </a:lnTo>
                <a:lnTo>
                  <a:pt x="30395" y="38091"/>
                </a:lnTo>
                <a:lnTo>
                  <a:pt x="45690" y="38091"/>
                </a:lnTo>
                <a:lnTo>
                  <a:pt x="47392" y="37385"/>
                </a:lnTo>
                <a:lnTo>
                  <a:pt x="48527" y="36210"/>
                </a:lnTo>
                <a:lnTo>
                  <a:pt x="49285" y="34720"/>
                </a:lnTo>
                <a:lnTo>
                  <a:pt x="51200" y="33727"/>
                </a:lnTo>
                <a:lnTo>
                  <a:pt x="71773" y="31819"/>
                </a:lnTo>
                <a:lnTo>
                  <a:pt x="103452" y="31742"/>
                </a:lnTo>
                <a:lnTo>
                  <a:pt x="132217" y="31741"/>
                </a:lnTo>
                <a:lnTo>
                  <a:pt x="154455" y="31035"/>
                </a:lnTo>
                <a:lnTo>
                  <a:pt x="166929" y="26274"/>
                </a:lnTo>
                <a:lnTo>
                  <a:pt x="188728" y="25469"/>
                </a:lnTo>
                <a:lnTo>
                  <a:pt x="195121" y="27307"/>
                </a:lnTo>
                <a:lnTo>
                  <a:pt x="201019" y="29770"/>
                </a:lnTo>
                <a:lnTo>
                  <a:pt x="230349" y="31707"/>
                </a:lnTo>
                <a:lnTo>
                  <a:pt x="256066" y="31034"/>
                </a:lnTo>
                <a:lnTo>
                  <a:pt x="268152" y="26714"/>
                </a:lnTo>
                <a:lnTo>
                  <a:pt x="275105" y="25274"/>
                </a:lnTo>
                <a:lnTo>
                  <a:pt x="285319" y="20481"/>
                </a:lnTo>
                <a:lnTo>
                  <a:pt x="314201" y="12630"/>
                </a:lnTo>
                <a:lnTo>
                  <a:pt x="339929" y="3937"/>
                </a:lnTo>
                <a:lnTo>
                  <a:pt x="370638" y="771"/>
                </a:lnTo>
                <a:lnTo>
                  <a:pt x="400495" y="94"/>
                </a:lnTo>
                <a:lnTo>
                  <a:pt x="431445" y="0"/>
                </a:lnTo>
                <a:lnTo>
                  <a:pt x="446963" y="699"/>
                </a:lnTo>
                <a:lnTo>
                  <a:pt x="458712" y="5061"/>
                </a:lnTo>
                <a:lnTo>
                  <a:pt x="488508" y="23524"/>
                </a:lnTo>
                <a:lnTo>
                  <a:pt x="499474" y="25145"/>
                </a:lnTo>
                <a:lnTo>
                  <a:pt x="510107" y="25359"/>
                </a:lnTo>
                <a:lnTo>
                  <a:pt x="514345" y="23495"/>
                </a:lnTo>
                <a:lnTo>
                  <a:pt x="516463" y="22010"/>
                </a:lnTo>
                <a:lnTo>
                  <a:pt x="518816" y="18479"/>
                </a:lnTo>
                <a:lnTo>
                  <a:pt x="520698" y="12691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5"/>
          <p:cNvSpPr/>
          <p:nvPr/>
        </p:nvSpPr>
        <p:spPr>
          <a:xfrm>
            <a:off x="5245100" y="6540500"/>
            <a:ext cx="717551" cy="44449"/>
          </a:xfrm>
          <a:custGeom>
            <a:rect b="b" l="l" r="r" t="t"/>
            <a:pathLst>
              <a:path extrusionOk="0" h="44449" w="717551">
                <a:moveTo>
                  <a:pt x="0" y="0"/>
                </a:moveTo>
                <a:lnTo>
                  <a:pt x="0" y="0"/>
                </a:lnTo>
                <a:lnTo>
                  <a:pt x="0" y="9460"/>
                </a:lnTo>
                <a:lnTo>
                  <a:pt x="705" y="10540"/>
                </a:lnTo>
                <a:lnTo>
                  <a:pt x="1882" y="11260"/>
                </a:lnTo>
                <a:lnTo>
                  <a:pt x="3371" y="11740"/>
                </a:lnTo>
                <a:lnTo>
                  <a:pt x="4364" y="12766"/>
                </a:lnTo>
                <a:lnTo>
                  <a:pt x="6881" y="19111"/>
                </a:lnTo>
                <a:lnTo>
                  <a:pt x="11794" y="24433"/>
                </a:lnTo>
                <a:lnTo>
                  <a:pt x="15803" y="25113"/>
                </a:lnTo>
                <a:lnTo>
                  <a:pt x="46591" y="25400"/>
                </a:lnTo>
                <a:lnTo>
                  <a:pt x="52924" y="25400"/>
                </a:lnTo>
                <a:lnTo>
                  <a:pt x="57153" y="23518"/>
                </a:lnTo>
                <a:lnTo>
                  <a:pt x="59269" y="22029"/>
                </a:lnTo>
                <a:lnTo>
                  <a:pt x="68988" y="19932"/>
                </a:lnTo>
                <a:lnTo>
                  <a:pt x="100399" y="19073"/>
                </a:lnTo>
                <a:lnTo>
                  <a:pt x="106475" y="17179"/>
                </a:lnTo>
                <a:lnTo>
                  <a:pt x="112233" y="14691"/>
                </a:lnTo>
                <a:lnTo>
                  <a:pt x="139827" y="7791"/>
                </a:lnTo>
                <a:lnTo>
                  <a:pt x="153287" y="6634"/>
                </a:lnTo>
                <a:lnTo>
                  <a:pt x="181490" y="12128"/>
                </a:lnTo>
                <a:lnTo>
                  <a:pt x="212787" y="12666"/>
                </a:lnTo>
                <a:lnTo>
                  <a:pt x="227485" y="13402"/>
                </a:lnTo>
                <a:lnTo>
                  <a:pt x="258949" y="22159"/>
                </a:lnTo>
                <a:lnTo>
                  <a:pt x="279495" y="24973"/>
                </a:lnTo>
                <a:lnTo>
                  <a:pt x="309039" y="25374"/>
                </a:lnTo>
                <a:lnTo>
                  <a:pt x="315621" y="27270"/>
                </a:lnTo>
                <a:lnTo>
                  <a:pt x="332905" y="35524"/>
                </a:lnTo>
                <a:lnTo>
                  <a:pt x="361984" y="42976"/>
                </a:lnTo>
                <a:lnTo>
                  <a:pt x="390057" y="44393"/>
                </a:lnTo>
                <a:lnTo>
                  <a:pt x="419985" y="44448"/>
                </a:lnTo>
                <a:lnTo>
                  <a:pt x="446793" y="43745"/>
                </a:lnTo>
                <a:lnTo>
                  <a:pt x="471652" y="38361"/>
                </a:lnTo>
                <a:lnTo>
                  <a:pt x="502733" y="38110"/>
                </a:lnTo>
                <a:lnTo>
                  <a:pt x="531938" y="38100"/>
                </a:lnTo>
                <a:lnTo>
                  <a:pt x="538395" y="37395"/>
                </a:lnTo>
                <a:lnTo>
                  <a:pt x="569723" y="31924"/>
                </a:lnTo>
                <a:lnTo>
                  <a:pt x="580694" y="31096"/>
                </a:lnTo>
                <a:lnTo>
                  <a:pt x="604725" y="25993"/>
                </a:lnTo>
                <a:lnTo>
                  <a:pt x="633147" y="25423"/>
                </a:lnTo>
                <a:lnTo>
                  <a:pt x="663168" y="25400"/>
                </a:lnTo>
                <a:lnTo>
                  <a:pt x="693466" y="25400"/>
                </a:lnTo>
                <a:lnTo>
                  <a:pt x="717550" y="254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lendar&#10;&#10;Description automatically generated" id="1687" name="Google Shape;1687;g314a3168635_0_14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5730" y="179515"/>
            <a:ext cx="4997317" cy="6678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1692" name="Google Shape;1692;g314a3168635_0_14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0528" y="292061"/>
            <a:ext cx="4770943" cy="6273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6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, letter&#10;&#10;Description automatically generated" id="1697" name="Google Shape;1697;g314a3168635_0_14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8208" y="474426"/>
            <a:ext cx="5937059" cy="30100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1698" name="Google Shape;1698;g314a3168635_0_14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1149" y="407482"/>
            <a:ext cx="6063792" cy="5976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2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Google Shape;1703;g314a3168635_0_1424"/>
          <p:cNvSpPr txBox="1"/>
          <p:nvPr/>
        </p:nvSpPr>
        <p:spPr>
          <a:xfrm>
            <a:off x="2340864" y="1560576"/>
            <a:ext cx="91197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Tell us how you spend a typical week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example: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Monday to Friday wake up at ….. Go to school from … to 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Finish school at 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school I go to [some activity] at 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Saturday…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Sunday…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7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able&#10;&#10;Description automatically generated" id="1708" name="Google Shape;1708;g314a3168635_0_14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4750" y="209550"/>
            <a:ext cx="7302500" cy="64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2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application&#10;&#10;Description automatically generated with medium confidence" id="1713" name="Google Shape;1713;g314a3168635_0_14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1937" y="368792"/>
            <a:ext cx="8547564" cy="32274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plication, timeline&#10;&#10;Description automatically generated with medium confidence" id="1714" name="Google Shape;1714;g314a3168635_0_14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2875" y="3499126"/>
            <a:ext cx="8053198" cy="281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715" name="Google Shape;1715;g314a3168635_0_1432"/>
          <p:cNvSpPr txBox="1"/>
          <p:nvPr/>
        </p:nvSpPr>
        <p:spPr>
          <a:xfrm>
            <a:off x="741680" y="4469995"/>
            <a:ext cx="2448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舊年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Gau6 nin2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9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imeline&#10;&#10;Description automatically generated with medium confidence" id="1720" name="Google Shape;1720;g314a3168635_0_14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2214" y="704580"/>
            <a:ext cx="9107570" cy="5448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332" name="Google Shape;33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9447" y="0"/>
            <a:ext cx="53926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6"/>
          <p:cNvSpPr/>
          <p:nvPr/>
        </p:nvSpPr>
        <p:spPr>
          <a:xfrm>
            <a:off x="7766216" y="4834834"/>
            <a:ext cx="683811" cy="437322"/>
          </a:xfrm>
          <a:prstGeom prst="frame">
            <a:avLst>
              <a:gd fmla="val 4973" name="adj1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5" name="Google Shape;33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50027" y="5207828"/>
            <a:ext cx="3724275" cy="571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" name="Google Shape;336;p6"/>
          <p:cNvGrpSpPr/>
          <p:nvPr/>
        </p:nvGrpSpPr>
        <p:grpSpPr>
          <a:xfrm>
            <a:off x="8242300" y="1025231"/>
            <a:ext cx="95251" cy="105070"/>
            <a:chOff x="8242300" y="1025231"/>
            <a:chExt cx="95251" cy="105070"/>
          </a:xfrm>
        </p:grpSpPr>
        <p:sp>
          <p:nvSpPr>
            <p:cNvPr id="337" name="Google Shape;337;p6"/>
            <p:cNvSpPr/>
            <p:nvPr/>
          </p:nvSpPr>
          <p:spPr>
            <a:xfrm>
              <a:off x="8242300" y="1047750"/>
              <a:ext cx="95251" cy="82551"/>
            </a:xfrm>
            <a:custGeom>
              <a:rect b="b" l="l" r="r" t="t"/>
              <a:pathLst>
                <a:path extrusionOk="0" h="82551" w="95251">
                  <a:moveTo>
                    <a:pt x="0" y="0"/>
                  </a:moveTo>
                  <a:lnTo>
                    <a:pt x="0" y="0"/>
                  </a:lnTo>
                  <a:lnTo>
                    <a:pt x="5468" y="0"/>
                  </a:lnTo>
                  <a:lnTo>
                    <a:pt x="11245" y="4364"/>
                  </a:lnTo>
                  <a:lnTo>
                    <a:pt x="17883" y="6088"/>
                  </a:lnTo>
                  <a:lnTo>
                    <a:pt x="23889" y="10662"/>
                  </a:lnTo>
                  <a:lnTo>
                    <a:pt x="29812" y="12802"/>
                  </a:lnTo>
                  <a:lnTo>
                    <a:pt x="33946" y="15803"/>
                  </a:lnTo>
                  <a:lnTo>
                    <a:pt x="36254" y="19488"/>
                  </a:lnTo>
                  <a:lnTo>
                    <a:pt x="36869" y="21459"/>
                  </a:lnTo>
                  <a:lnTo>
                    <a:pt x="37985" y="22773"/>
                  </a:lnTo>
                  <a:lnTo>
                    <a:pt x="41106" y="24232"/>
                  </a:lnTo>
                  <a:lnTo>
                    <a:pt x="42221" y="25327"/>
                  </a:lnTo>
                  <a:lnTo>
                    <a:pt x="44959" y="31799"/>
                  </a:lnTo>
                  <a:lnTo>
                    <a:pt x="48756" y="36625"/>
                  </a:lnTo>
                  <a:lnTo>
                    <a:pt x="50532" y="43280"/>
                  </a:lnTo>
                  <a:lnTo>
                    <a:pt x="55111" y="49288"/>
                  </a:lnTo>
                  <a:lnTo>
                    <a:pt x="56882" y="55975"/>
                  </a:lnTo>
                  <a:lnTo>
                    <a:pt x="66602" y="66579"/>
                  </a:lnTo>
                  <a:lnTo>
                    <a:pt x="70287" y="68396"/>
                  </a:lnTo>
                  <a:lnTo>
                    <a:pt x="72259" y="68881"/>
                  </a:lnTo>
                  <a:lnTo>
                    <a:pt x="73572" y="69909"/>
                  </a:lnTo>
                  <a:lnTo>
                    <a:pt x="75033" y="72934"/>
                  </a:lnTo>
                  <a:lnTo>
                    <a:pt x="76127" y="74023"/>
                  </a:lnTo>
                  <a:lnTo>
                    <a:pt x="81565" y="75913"/>
                  </a:lnTo>
                  <a:lnTo>
                    <a:pt x="87931" y="76175"/>
                  </a:lnTo>
                  <a:lnTo>
                    <a:pt x="88254" y="76889"/>
                  </a:lnTo>
                  <a:lnTo>
                    <a:pt x="88874" y="82288"/>
                  </a:lnTo>
                  <a:lnTo>
                    <a:pt x="95250" y="82550"/>
                  </a:lnTo>
                  <a:lnTo>
                    <a:pt x="95250" y="762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8242300" y="1025231"/>
              <a:ext cx="69851" cy="85646"/>
            </a:xfrm>
            <a:custGeom>
              <a:rect b="b" l="l" r="r" t="t"/>
              <a:pathLst>
                <a:path extrusionOk="0" h="85646" w="69851">
                  <a:moveTo>
                    <a:pt x="69850" y="16169"/>
                  </a:moveTo>
                  <a:lnTo>
                    <a:pt x="69850" y="16169"/>
                  </a:lnTo>
                  <a:lnTo>
                    <a:pt x="66478" y="12798"/>
                  </a:lnTo>
                  <a:lnTo>
                    <a:pt x="62943" y="11143"/>
                  </a:lnTo>
                  <a:lnTo>
                    <a:pt x="61013" y="10702"/>
                  </a:lnTo>
                  <a:lnTo>
                    <a:pt x="59725" y="9702"/>
                  </a:lnTo>
                  <a:lnTo>
                    <a:pt x="57489" y="4429"/>
                  </a:lnTo>
                  <a:lnTo>
                    <a:pt x="57250" y="382"/>
                  </a:lnTo>
                  <a:lnTo>
                    <a:pt x="56511" y="0"/>
                  </a:lnTo>
                  <a:lnTo>
                    <a:pt x="55312" y="451"/>
                  </a:lnTo>
                  <a:lnTo>
                    <a:pt x="53808" y="1457"/>
                  </a:lnTo>
                  <a:lnTo>
                    <a:pt x="48320" y="9615"/>
                  </a:lnTo>
                  <a:lnTo>
                    <a:pt x="35713" y="39764"/>
                  </a:lnTo>
                  <a:lnTo>
                    <a:pt x="23260" y="61509"/>
                  </a:lnTo>
                  <a:lnTo>
                    <a:pt x="371" y="85645"/>
                  </a:lnTo>
                  <a:lnTo>
                    <a:pt x="0" y="79669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9" name="Google Shape;339;p6"/>
          <p:cNvSpPr/>
          <p:nvPr/>
        </p:nvSpPr>
        <p:spPr>
          <a:xfrm>
            <a:off x="4492368" y="4000500"/>
            <a:ext cx="187582" cy="25379"/>
          </a:xfrm>
          <a:custGeom>
            <a:rect b="b" l="l" r="r" t="t"/>
            <a:pathLst>
              <a:path extrusionOk="0" h="25379" w="187582">
                <a:moveTo>
                  <a:pt x="16132" y="12700"/>
                </a:moveTo>
                <a:lnTo>
                  <a:pt x="16132" y="12700"/>
                </a:lnTo>
                <a:lnTo>
                  <a:pt x="12761" y="12700"/>
                </a:lnTo>
                <a:lnTo>
                  <a:pt x="9225" y="14581"/>
                </a:lnTo>
                <a:lnTo>
                  <a:pt x="4577" y="18167"/>
                </a:lnTo>
                <a:lnTo>
                  <a:pt x="401" y="18788"/>
                </a:lnTo>
                <a:lnTo>
                  <a:pt x="0" y="19581"/>
                </a:lnTo>
                <a:lnTo>
                  <a:pt x="438" y="20815"/>
                </a:lnTo>
                <a:lnTo>
                  <a:pt x="2841" y="24494"/>
                </a:lnTo>
                <a:lnTo>
                  <a:pt x="5051" y="24997"/>
                </a:lnTo>
                <a:lnTo>
                  <a:pt x="6628" y="25132"/>
                </a:lnTo>
                <a:lnTo>
                  <a:pt x="10261" y="23399"/>
                </a:lnTo>
                <a:lnTo>
                  <a:pt x="14229" y="20983"/>
                </a:lnTo>
                <a:lnTo>
                  <a:pt x="22524" y="19432"/>
                </a:lnTo>
                <a:lnTo>
                  <a:pt x="24627" y="19305"/>
                </a:lnTo>
                <a:lnTo>
                  <a:pt x="53109" y="25145"/>
                </a:lnTo>
                <a:lnTo>
                  <a:pt x="74231" y="25378"/>
                </a:lnTo>
                <a:lnTo>
                  <a:pt x="103878" y="19311"/>
                </a:lnTo>
                <a:lnTo>
                  <a:pt x="119333" y="18396"/>
                </a:lnTo>
                <a:lnTo>
                  <a:pt x="132202" y="13589"/>
                </a:lnTo>
                <a:lnTo>
                  <a:pt x="160591" y="12010"/>
                </a:lnTo>
                <a:lnTo>
                  <a:pt x="172721" y="7235"/>
                </a:lnTo>
                <a:lnTo>
                  <a:pt x="179525" y="2161"/>
                </a:lnTo>
                <a:lnTo>
                  <a:pt x="187579" y="0"/>
                </a:lnTo>
                <a:lnTo>
                  <a:pt x="187581" y="0"/>
                </a:lnTo>
                <a:lnTo>
                  <a:pt x="184211" y="0"/>
                </a:lnTo>
                <a:lnTo>
                  <a:pt x="183218" y="705"/>
                </a:lnTo>
                <a:lnTo>
                  <a:pt x="182556" y="1881"/>
                </a:lnTo>
                <a:lnTo>
                  <a:pt x="181232" y="63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6"/>
          <p:cNvSpPr/>
          <p:nvPr/>
        </p:nvSpPr>
        <p:spPr>
          <a:xfrm>
            <a:off x="6007100" y="3981450"/>
            <a:ext cx="168506" cy="19013"/>
          </a:xfrm>
          <a:custGeom>
            <a:rect b="b" l="l" r="r" t="t"/>
            <a:pathLst>
              <a:path extrusionOk="0" h="19013" w="168506">
                <a:moveTo>
                  <a:pt x="0" y="0"/>
                </a:moveTo>
                <a:lnTo>
                  <a:pt x="0" y="0"/>
                </a:lnTo>
                <a:lnTo>
                  <a:pt x="3371" y="3371"/>
                </a:lnTo>
                <a:lnTo>
                  <a:pt x="5026" y="6907"/>
                </a:lnTo>
                <a:lnTo>
                  <a:pt x="5467" y="8838"/>
                </a:lnTo>
                <a:lnTo>
                  <a:pt x="7173" y="10125"/>
                </a:lnTo>
                <a:lnTo>
                  <a:pt x="18168" y="14073"/>
                </a:lnTo>
                <a:lnTo>
                  <a:pt x="20578" y="15732"/>
                </a:lnTo>
                <a:lnTo>
                  <a:pt x="30713" y="18067"/>
                </a:lnTo>
                <a:lnTo>
                  <a:pt x="60398" y="19012"/>
                </a:lnTo>
                <a:lnTo>
                  <a:pt x="83552" y="18340"/>
                </a:lnTo>
                <a:lnTo>
                  <a:pt x="98374" y="14023"/>
                </a:lnTo>
                <a:lnTo>
                  <a:pt x="107928" y="12583"/>
                </a:lnTo>
                <a:lnTo>
                  <a:pt x="121691" y="7790"/>
                </a:lnTo>
                <a:lnTo>
                  <a:pt x="151869" y="6388"/>
                </a:lnTo>
                <a:lnTo>
                  <a:pt x="168505" y="6350"/>
                </a:lnTo>
                <a:lnTo>
                  <a:pt x="165688" y="6350"/>
                </a:lnTo>
                <a:lnTo>
                  <a:pt x="165100" y="1270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6"/>
          <p:cNvSpPr/>
          <p:nvPr/>
        </p:nvSpPr>
        <p:spPr>
          <a:xfrm>
            <a:off x="8534861" y="6042677"/>
            <a:ext cx="183677" cy="154924"/>
          </a:xfrm>
          <a:custGeom>
            <a:rect b="b" l="l" r="r" t="t"/>
            <a:pathLst>
              <a:path extrusionOk="0" h="154924" w="183677">
                <a:moveTo>
                  <a:pt x="82089" y="148573"/>
                </a:moveTo>
                <a:lnTo>
                  <a:pt x="82089" y="148573"/>
                </a:lnTo>
                <a:lnTo>
                  <a:pt x="78717" y="145202"/>
                </a:lnTo>
                <a:lnTo>
                  <a:pt x="73252" y="132993"/>
                </a:lnTo>
                <a:lnTo>
                  <a:pt x="66357" y="106358"/>
                </a:lnTo>
                <a:lnTo>
                  <a:pt x="63476" y="76918"/>
                </a:lnTo>
                <a:lnTo>
                  <a:pt x="63802" y="57318"/>
                </a:lnTo>
                <a:lnTo>
                  <a:pt x="73875" y="27771"/>
                </a:lnTo>
                <a:lnTo>
                  <a:pt x="82139" y="11143"/>
                </a:lnTo>
                <a:lnTo>
                  <a:pt x="90565" y="855"/>
                </a:lnTo>
                <a:lnTo>
                  <a:pt x="93384" y="0"/>
                </a:lnTo>
                <a:lnTo>
                  <a:pt x="108724" y="2052"/>
                </a:lnTo>
                <a:lnTo>
                  <a:pt x="119066" y="9125"/>
                </a:lnTo>
                <a:lnTo>
                  <a:pt x="147901" y="38521"/>
                </a:lnTo>
                <a:lnTo>
                  <a:pt x="171869" y="67732"/>
                </a:lnTo>
                <a:lnTo>
                  <a:pt x="179875" y="84873"/>
                </a:lnTo>
                <a:lnTo>
                  <a:pt x="183676" y="116411"/>
                </a:lnTo>
                <a:lnTo>
                  <a:pt x="180313" y="116701"/>
                </a:lnTo>
                <a:lnTo>
                  <a:pt x="179321" y="116037"/>
                </a:lnTo>
                <a:lnTo>
                  <a:pt x="178661" y="114887"/>
                </a:lnTo>
                <a:lnTo>
                  <a:pt x="178222" y="113416"/>
                </a:lnTo>
                <a:lnTo>
                  <a:pt x="154271" y="101893"/>
                </a:lnTo>
                <a:lnTo>
                  <a:pt x="131390" y="98587"/>
                </a:lnTo>
                <a:lnTo>
                  <a:pt x="102306" y="97934"/>
                </a:lnTo>
                <a:lnTo>
                  <a:pt x="72599" y="101176"/>
                </a:lnTo>
                <a:lnTo>
                  <a:pt x="43918" y="112975"/>
                </a:lnTo>
                <a:lnTo>
                  <a:pt x="13597" y="121691"/>
                </a:lnTo>
                <a:lnTo>
                  <a:pt x="1098" y="123043"/>
                </a:lnTo>
                <a:lnTo>
                  <a:pt x="578" y="122380"/>
                </a:lnTo>
                <a:lnTo>
                  <a:pt x="0" y="119764"/>
                </a:lnTo>
                <a:lnTo>
                  <a:pt x="1257" y="118077"/>
                </a:lnTo>
                <a:lnTo>
                  <a:pt x="6418" y="114324"/>
                </a:lnTo>
                <a:lnTo>
                  <a:pt x="35663" y="99162"/>
                </a:lnTo>
                <a:lnTo>
                  <a:pt x="63615" y="80465"/>
                </a:lnTo>
                <a:lnTo>
                  <a:pt x="93739" y="55549"/>
                </a:lnTo>
                <a:lnTo>
                  <a:pt x="122890" y="39496"/>
                </a:lnTo>
                <a:lnTo>
                  <a:pt x="153059" y="20426"/>
                </a:lnTo>
                <a:lnTo>
                  <a:pt x="175048" y="15908"/>
                </a:lnTo>
                <a:lnTo>
                  <a:pt x="177928" y="15679"/>
                </a:lnTo>
                <a:lnTo>
                  <a:pt x="179848" y="16233"/>
                </a:lnTo>
                <a:lnTo>
                  <a:pt x="181128" y="17307"/>
                </a:lnTo>
                <a:lnTo>
                  <a:pt x="181981" y="18729"/>
                </a:lnTo>
                <a:lnTo>
                  <a:pt x="183184" y="27472"/>
                </a:lnTo>
                <a:lnTo>
                  <a:pt x="171689" y="54100"/>
                </a:lnTo>
                <a:lnTo>
                  <a:pt x="162965" y="70722"/>
                </a:lnTo>
                <a:lnTo>
                  <a:pt x="137210" y="99509"/>
                </a:lnTo>
                <a:lnTo>
                  <a:pt x="107928" y="129047"/>
                </a:lnTo>
                <a:lnTo>
                  <a:pt x="90825" y="144298"/>
                </a:lnTo>
                <a:lnTo>
                  <a:pt x="87913" y="145723"/>
                </a:lnTo>
                <a:lnTo>
                  <a:pt x="85972" y="147379"/>
                </a:lnTo>
                <a:lnTo>
                  <a:pt x="82534" y="152374"/>
                </a:lnTo>
                <a:lnTo>
                  <a:pt x="78771" y="154168"/>
                </a:lnTo>
                <a:lnTo>
                  <a:pt x="79172" y="154419"/>
                </a:lnTo>
                <a:lnTo>
                  <a:pt x="82089" y="154923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6"/>
          <p:cNvSpPr/>
          <p:nvPr/>
        </p:nvSpPr>
        <p:spPr>
          <a:xfrm>
            <a:off x="5664200" y="6210300"/>
            <a:ext cx="615951" cy="56268"/>
          </a:xfrm>
          <a:custGeom>
            <a:rect b="b" l="l" r="r" t="t"/>
            <a:pathLst>
              <a:path extrusionOk="0" h="56268" w="615951">
                <a:moveTo>
                  <a:pt x="0" y="0"/>
                </a:moveTo>
                <a:lnTo>
                  <a:pt x="0" y="0"/>
                </a:lnTo>
                <a:lnTo>
                  <a:pt x="0" y="18067"/>
                </a:lnTo>
                <a:lnTo>
                  <a:pt x="705" y="18395"/>
                </a:lnTo>
                <a:lnTo>
                  <a:pt x="9460" y="19024"/>
                </a:lnTo>
                <a:lnTo>
                  <a:pt x="13141" y="17157"/>
                </a:lnTo>
                <a:lnTo>
                  <a:pt x="17129" y="14681"/>
                </a:lnTo>
                <a:lnTo>
                  <a:pt x="23342" y="12581"/>
                </a:lnTo>
                <a:lnTo>
                  <a:pt x="30356" y="8510"/>
                </a:lnTo>
                <a:lnTo>
                  <a:pt x="58916" y="6388"/>
                </a:lnTo>
                <a:lnTo>
                  <a:pt x="90054" y="6350"/>
                </a:lnTo>
                <a:lnTo>
                  <a:pt x="94822" y="4468"/>
                </a:lnTo>
                <a:lnTo>
                  <a:pt x="97081" y="2979"/>
                </a:lnTo>
                <a:lnTo>
                  <a:pt x="107003" y="883"/>
                </a:lnTo>
                <a:lnTo>
                  <a:pt x="138497" y="6112"/>
                </a:lnTo>
                <a:lnTo>
                  <a:pt x="167270" y="6336"/>
                </a:lnTo>
                <a:lnTo>
                  <a:pt x="179227" y="7051"/>
                </a:lnTo>
                <a:lnTo>
                  <a:pt x="191827" y="11376"/>
                </a:lnTo>
                <a:lnTo>
                  <a:pt x="219160" y="14465"/>
                </a:lnTo>
                <a:lnTo>
                  <a:pt x="225816" y="17013"/>
                </a:lnTo>
                <a:lnTo>
                  <a:pt x="254085" y="20813"/>
                </a:lnTo>
                <a:lnTo>
                  <a:pt x="266726" y="24040"/>
                </a:lnTo>
                <a:lnTo>
                  <a:pt x="279408" y="26879"/>
                </a:lnTo>
                <a:lnTo>
                  <a:pt x="306937" y="34835"/>
                </a:lnTo>
                <a:lnTo>
                  <a:pt x="334885" y="38615"/>
                </a:lnTo>
                <a:lnTo>
                  <a:pt x="366135" y="45928"/>
                </a:lnTo>
                <a:lnTo>
                  <a:pt x="368973" y="47552"/>
                </a:lnTo>
                <a:lnTo>
                  <a:pt x="392743" y="50372"/>
                </a:lnTo>
                <a:lnTo>
                  <a:pt x="423278" y="50775"/>
                </a:lnTo>
                <a:lnTo>
                  <a:pt x="451566" y="50798"/>
                </a:lnTo>
                <a:lnTo>
                  <a:pt x="464546" y="51505"/>
                </a:lnTo>
                <a:lnTo>
                  <a:pt x="477492" y="55826"/>
                </a:lnTo>
                <a:lnTo>
                  <a:pt x="481312" y="56267"/>
                </a:lnTo>
                <a:lnTo>
                  <a:pt x="487437" y="54876"/>
                </a:lnTo>
                <a:lnTo>
                  <a:pt x="492511" y="52611"/>
                </a:lnTo>
                <a:lnTo>
                  <a:pt x="507048" y="51038"/>
                </a:lnTo>
                <a:lnTo>
                  <a:pt x="535594" y="50099"/>
                </a:lnTo>
                <a:lnTo>
                  <a:pt x="547579" y="45774"/>
                </a:lnTo>
                <a:lnTo>
                  <a:pt x="562392" y="43918"/>
                </a:lnTo>
                <a:lnTo>
                  <a:pt x="569899" y="40137"/>
                </a:lnTo>
                <a:lnTo>
                  <a:pt x="599683" y="38116"/>
                </a:lnTo>
                <a:lnTo>
                  <a:pt x="604723" y="38107"/>
                </a:lnTo>
                <a:lnTo>
                  <a:pt x="609313" y="39984"/>
                </a:lnTo>
                <a:lnTo>
                  <a:pt x="615950" y="444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6"/>
          <p:cNvSpPr/>
          <p:nvPr/>
        </p:nvSpPr>
        <p:spPr>
          <a:xfrm>
            <a:off x="6953250" y="6216650"/>
            <a:ext cx="234951" cy="11818"/>
          </a:xfrm>
          <a:custGeom>
            <a:rect b="b" l="l" r="r" t="t"/>
            <a:pathLst>
              <a:path extrusionOk="0" h="11818" w="234951">
                <a:moveTo>
                  <a:pt x="0" y="6350"/>
                </a:moveTo>
                <a:lnTo>
                  <a:pt x="0" y="6350"/>
                </a:lnTo>
                <a:lnTo>
                  <a:pt x="3371" y="6350"/>
                </a:lnTo>
                <a:lnTo>
                  <a:pt x="20394" y="11817"/>
                </a:lnTo>
                <a:lnTo>
                  <a:pt x="51867" y="6708"/>
                </a:lnTo>
                <a:lnTo>
                  <a:pt x="81319" y="6382"/>
                </a:lnTo>
                <a:lnTo>
                  <a:pt x="109724" y="6353"/>
                </a:lnTo>
                <a:lnTo>
                  <a:pt x="140295" y="6350"/>
                </a:lnTo>
                <a:lnTo>
                  <a:pt x="168689" y="6350"/>
                </a:lnTo>
                <a:lnTo>
                  <a:pt x="198223" y="6350"/>
                </a:lnTo>
                <a:lnTo>
                  <a:pt x="217897" y="5645"/>
                </a:lnTo>
                <a:lnTo>
                  <a:pt x="228141" y="262"/>
                </a:lnTo>
                <a:lnTo>
                  <a:pt x="234950" y="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6"/>
          <p:cNvSpPr/>
          <p:nvPr/>
        </p:nvSpPr>
        <p:spPr>
          <a:xfrm>
            <a:off x="5264151" y="6419880"/>
            <a:ext cx="311150" cy="38048"/>
          </a:xfrm>
          <a:custGeom>
            <a:rect b="b" l="l" r="r" t="t"/>
            <a:pathLst>
              <a:path extrusionOk="0" h="38048" w="311150">
                <a:moveTo>
                  <a:pt x="12699" y="19020"/>
                </a:moveTo>
                <a:lnTo>
                  <a:pt x="12699" y="19020"/>
                </a:lnTo>
                <a:lnTo>
                  <a:pt x="9328" y="22391"/>
                </a:lnTo>
                <a:lnTo>
                  <a:pt x="5792" y="24046"/>
                </a:lnTo>
                <a:lnTo>
                  <a:pt x="1143" y="25108"/>
                </a:lnTo>
                <a:lnTo>
                  <a:pt x="762" y="25902"/>
                </a:lnTo>
                <a:lnTo>
                  <a:pt x="99" y="30814"/>
                </a:lnTo>
                <a:lnTo>
                  <a:pt x="0" y="22069"/>
                </a:lnTo>
                <a:lnTo>
                  <a:pt x="705" y="21053"/>
                </a:lnTo>
                <a:lnTo>
                  <a:pt x="1881" y="20375"/>
                </a:lnTo>
                <a:lnTo>
                  <a:pt x="3370" y="19923"/>
                </a:lnTo>
                <a:lnTo>
                  <a:pt x="12865" y="14113"/>
                </a:lnTo>
                <a:lnTo>
                  <a:pt x="14926" y="13632"/>
                </a:lnTo>
                <a:lnTo>
                  <a:pt x="16300" y="12606"/>
                </a:lnTo>
                <a:lnTo>
                  <a:pt x="17217" y="11216"/>
                </a:lnTo>
                <a:lnTo>
                  <a:pt x="18940" y="7791"/>
                </a:lnTo>
                <a:lnTo>
                  <a:pt x="22058" y="3916"/>
                </a:lnTo>
                <a:lnTo>
                  <a:pt x="25795" y="1724"/>
                </a:lnTo>
                <a:lnTo>
                  <a:pt x="33748" y="489"/>
                </a:lnTo>
                <a:lnTo>
                  <a:pt x="58128" y="0"/>
                </a:lnTo>
                <a:lnTo>
                  <a:pt x="62994" y="1864"/>
                </a:lnTo>
                <a:lnTo>
                  <a:pt x="67508" y="4340"/>
                </a:lnTo>
                <a:lnTo>
                  <a:pt x="74016" y="6439"/>
                </a:lnTo>
                <a:lnTo>
                  <a:pt x="81118" y="10510"/>
                </a:lnTo>
                <a:lnTo>
                  <a:pt x="98892" y="13186"/>
                </a:lnTo>
                <a:lnTo>
                  <a:pt x="106363" y="16978"/>
                </a:lnTo>
                <a:lnTo>
                  <a:pt x="136123" y="18967"/>
                </a:lnTo>
                <a:lnTo>
                  <a:pt x="166828" y="19020"/>
                </a:lnTo>
                <a:lnTo>
                  <a:pt x="182129" y="19725"/>
                </a:lnTo>
                <a:lnTo>
                  <a:pt x="200441" y="24782"/>
                </a:lnTo>
                <a:lnTo>
                  <a:pt x="207948" y="25902"/>
                </a:lnTo>
                <a:lnTo>
                  <a:pt x="223458" y="30814"/>
                </a:lnTo>
                <a:lnTo>
                  <a:pt x="232653" y="32247"/>
                </a:lnTo>
                <a:lnTo>
                  <a:pt x="241263" y="36710"/>
                </a:lnTo>
                <a:lnTo>
                  <a:pt x="259094" y="38047"/>
                </a:lnTo>
                <a:lnTo>
                  <a:pt x="265170" y="33701"/>
                </a:lnTo>
                <a:lnTo>
                  <a:pt x="271106" y="32307"/>
                </a:lnTo>
                <a:lnTo>
                  <a:pt x="301976" y="31721"/>
                </a:lnTo>
                <a:lnTo>
                  <a:pt x="307798" y="31720"/>
                </a:lnTo>
                <a:lnTo>
                  <a:pt x="308915" y="31015"/>
                </a:lnTo>
                <a:lnTo>
                  <a:pt x="309660" y="29838"/>
                </a:lnTo>
                <a:lnTo>
                  <a:pt x="311149" y="2537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6"/>
          <p:cNvSpPr/>
          <p:nvPr/>
        </p:nvSpPr>
        <p:spPr>
          <a:xfrm>
            <a:off x="6819926" y="6432550"/>
            <a:ext cx="120308" cy="49886"/>
          </a:xfrm>
          <a:custGeom>
            <a:rect b="b" l="l" r="r" t="t"/>
            <a:pathLst>
              <a:path extrusionOk="0" h="49886" w="120308">
                <a:moveTo>
                  <a:pt x="12674" y="12700"/>
                </a:moveTo>
                <a:lnTo>
                  <a:pt x="12674" y="12700"/>
                </a:lnTo>
                <a:lnTo>
                  <a:pt x="7206" y="12700"/>
                </a:lnTo>
                <a:lnTo>
                  <a:pt x="0" y="19027"/>
                </a:lnTo>
                <a:lnTo>
                  <a:pt x="9434" y="19050"/>
                </a:lnTo>
                <a:lnTo>
                  <a:pt x="33252" y="13092"/>
                </a:lnTo>
                <a:lnTo>
                  <a:pt x="40869" y="13579"/>
                </a:lnTo>
                <a:lnTo>
                  <a:pt x="65650" y="18476"/>
                </a:lnTo>
                <a:lnTo>
                  <a:pt x="77603" y="19585"/>
                </a:lnTo>
                <a:lnTo>
                  <a:pt x="90621" y="24495"/>
                </a:lnTo>
                <a:lnTo>
                  <a:pt x="120307" y="25400"/>
                </a:lnTo>
                <a:lnTo>
                  <a:pt x="117158" y="22029"/>
                </a:lnTo>
                <a:lnTo>
                  <a:pt x="113675" y="20374"/>
                </a:lnTo>
                <a:lnTo>
                  <a:pt x="84225" y="11246"/>
                </a:lnTo>
                <a:lnTo>
                  <a:pt x="79047" y="8525"/>
                </a:lnTo>
                <a:lnTo>
                  <a:pt x="70753" y="6994"/>
                </a:lnTo>
                <a:lnTo>
                  <a:pt x="39840" y="6367"/>
                </a:lnTo>
                <a:lnTo>
                  <a:pt x="17183" y="6350"/>
                </a:lnTo>
                <a:lnTo>
                  <a:pt x="12796" y="4468"/>
                </a:lnTo>
                <a:lnTo>
                  <a:pt x="6357" y="23"/>
                </a:lnTo>
                <a:lnTo>
                  <a:pt x="31825" y="0"/>
                </a:lnTo>
                <a:lnTo>
                  <a:pt x="37178" y="1882"/>
                </a:lnTo>
                <a:lnTo>
                  <a:pt x="39593" y="3371"/>
                </a:lnTo>
                <a:lnTo>
                  <a:pt x="70781" y="11740"/>
                </a:lnTo>
                <a:lnTo>
                  <a:pt x="75659" y="14155"/>
                </a:lnTo>
                <a:lnTo>
                  <a:pt x="77947" y="15786"/>
                </a:lnTo>
                <a:lnTo>
                  <a:pt x="80490" y="19481"/>
                </a:lnTo>
                <a:lnTo>
                  <a:pt x="82326" y="23475"/>
                </a:lnTo>
                <a:lnTo>
                  <a:pt x="92570" y="36001"/>
                </a:lnTo>
                <a:lnTo>
                  <a:pt x="95121" y="44078"/>
                </a:lnTo>
                <a:lnTo>
                  <a:pt x="100683" y="49885"/>
                </a:lnTo>
                <a:lnTo>
                  <a:pt x="100980" y="49484"/>
                </a:lnTo>
                <a:lnTo>
                  <a:pt x="101574" y="4445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6"/>
          <p:cNvSpPr/>
          <p:nvPr/>
        </p:nvSpPr>
        <p:spPr>
          <a:xfrm>
            <a:off x="4978400" y="6667768"/>
            <a:ext cx="488951" cy="18783"/>
          </a:xfrm>
          <a:custGeom>
            <a:rect b="b" l="l" r="r" t="t"/>
            <a:pathLst>
              <a:path extrusionOk="0" h="18783" w="488951">
                <a:moveTo>
                  <a:pt x="0" y="18782"/>
                </a:moveTo>
                <a:lnTo>
                  <a:pt x="0" y="18782"/>
                </a:lnTo>
                <a:lnTo>
                  <a:pt x="8838" y="18782"/>
                </a:lnTo>
                <a:lnTo>
                  <a:pt x="12865" y="16900"/>
                </a:lnTo>
                <a:lnTo>
                  <a:pt x="17007" y="14418"/>
                </a:lnTo>
                <a:lnTo>
                  <a:pt x="25415" y="12824"/>
                </a:lnTo>
                <a:lnTo>
                  <a:pt x="46698" y="11742"/>
                </a:lnTo>
                <a:lnTo>
                  <a:pt x="59005" y="6966"/>
                </a:lnTo>
                <a:lnTo>
                  <a:pt x="72046" y="5552"/>
                </a:lnTo>
                <a:lnTo>
                  <a:pt x="84029" y="1091"/>
                </a:lnTo>
                <a:lnTo>
                  <a:pt x="103146" y="0"/>
                </a:lnTo>
                <a:lnTo>
                  <a:pt x="111224" y="1733"/>
                </a:lnTo>
                <a:lnTo>
                  <a:pt x="117872" y="4149"/>
                </a:lnTo>
                <a:lnTo>
                  <a:pt x="146309" y="5912"/>
                </a:lnTo>
                <a:lnTo>
                  <a:pt x="159610" y="5326"/>
                </a:lnTo>
                <a:lnTo>
                  <a:pt x="165717" y="2689"/>
                </a:lnTo>
                <a:lnTo>
                  <a:pt x="174546" y="2928"/>
                </a:lnTo>
                <a:lnTo>
                  <a:pt x="202914" y="5805"/>
                </a:lnTo>
                <a:lnTo>
                  <a:pt x="211539" y="6664"/>
                </a:lnTo>
                <a:lnTo>
                  <a:pt x="237055" y="11833"/>
                </a:lnTo>
                <a:lnTo>
                  <a:pt x="266699" y="12397"/>
                </a:lnTo>
                <a:lnTo>
                  <a:pt x="298430" y="12430"/>
                </a:lnTo>
                <a:lnTo>
                  <a:pt x="326794" y="12432"/>
                </a:lnTo>
                <a:lnTo>
                  <a:pt x="356539" y="12432"/>
                </a:lnTo>
                <a:lnTo>
                  <a:pt x="383741" y="11727"/>
                </a:lnTo>
                <a:lnTo>
                  <a:pt x="400994" y="6964"/>
                </a:lnTo>
                <a:lnTo>
                  <a:pt x="430646" y="12193"/>
                </a:lnTo>
                <a:lnTo>
                  <a:pt x="461539" y="12430"/>
                </a:lnTo>
                <a:lnTo>
                  <a:pt x="472903" y="12432"/>
                </a:lnTo>
                <a:lnTo>
                  <a:pt x="476644" y="10550"/>
                </a:lnTo>
                <a:lnTo>
                  <a:pt x="481424" y="6964"/>
                </a:lnTo>
                <a:lnTo>
                  <a:pt x="488950" y="6082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7" name="Google Shape;347;p6"/>
          <p:cNvGrpSpPr/>
          <p:nvPr/>
        </p:nvGrpSpPr>
        <p:grpSpPr>
          <a:xfrm>
            <a:off x="4991100" y="4756150"/>
            <a:ext cx="317501" cy="364163"/>
            <a:chOff x="4991100" y="4756150"/>
            <a:chExt cx="317501" cy="364163"/>
          </a:xfrm>
        </p:grpSpPr>
        <p:sp>
          <p:nvSpPr>
            <p:cNvPr id="348" name="Google Shape;348;p6"/>
            <p:cNvSpPr/>
            <p:nvPr/>
          </p:nvSpPr>
          <p:spPr>
            <a:xfrm>
              <a:off x="5289550" y="4984750"/>
              <a:ext cx="19051" cy="12701"/>
            </a:xfrm>
            <a:custGeom>
              <a:rect b="b" l="l" r="r" t="t"/>
              <a:pathLst>
                <a:path extrusionOk="0" h="12701" w="19051">
                  <a:moveTo>
                    <a:pt x="0" y="12700"/>
                  </a:moveTo>
                  <a:lnTo>
                    <a:pt x="0" y="12700"/>
                  </a:lnTo>
                  <a:lnTo>
                    <a:pt x="5775" y="7631"/>
                  </a:lnTo>
                  <a:lnTo>
                    <a:pt x="190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5194300" y="5060950"/>
              <a:ext cx="12701" cy="6351"/>
            </a:xfrm>
            <a:custGeom>
              <a:rect b="b" l="l" r="r" t="t"/>
              <a:pathLst>
                <a:path extrusionOk="0" h="6351" w="12701">
                  <a:moveTo>
                    <a:pt x="0" y="6350"/>
                  </a:moveTo>
                  <a:lnTo>
                    <a:pt x="0" y="6350"/>
                  </a:lnTo>
                  <a:lnTo>
                    <a:pt x="3370" y="6350"/>
                  </a:lnTo>
                  <a:lnTo>
                    <a:pt x="127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5187950" y="4921250"/>
              <a:ext cx="69851" cy="44451"/>
            </a:xfrm>
            <a:custGeom>
              <a:rect b="b" l="l" r="r" t="t"/>
              <a:pathLst>
                <a:path extrusionOk="0" h="44451" w="69851">
                  <a:moveTo>
                    <a:pt x="0" y="44450"/>
                  </a:moveTo>
                  <a:lnTo>
                    <a:pt x="0" y="44450"/>
                  </a:lnTo>
                  <a:lnTo>
                    <a:pt x="5775" y="39381"/>
                  </a:lnTo>
                  <a:lnTo>
                    <a:pt x="36126" y="19879"/>
                  </a:lnTo>
                  <a:lnTo>
                    <a:pt x="44514" y="15891"/>
                  </a:lnTo>
                  <a:lnTo>
                    <a:pt x="52240" y="13413"/>
                  </a:lnTo>
                  <a:lnTo>
                    <a:pt x="62948" y="6072"/>
                  </a:lnTo>
                  <a:lnTo>
                    <a:pt x="6985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5156200" y="4855123"/>
              <a:ext cx="82541" cy="91528"/>
            </a:xfrm>
            <a:custGeom>
              <a:rect b="b" l="l" r="r" t="t"/>
              <a:pathLst>
                <a:path extrusionOk="0" h="91528" w="82541">
                  <a:moveTo>
                    <a:pt x="0" y="72477"/>
                  </a:moveTo>
                  <a:lnTo>
                    <a:pt x="0" y="72477"/>
                  </a:lnTo>
                  <a:lnTo>
                    <a:pt x="0" y="65735"/>
                  </a:lnTo>
                  <a:lnTo>
                    <a:pt x="1881" y="60544"/>
                  </a:lnTo>
                  <a:lnTo>
                    <a:pt x="23474" y="32748"/>
                  </a:lnTo>
                  <a:lnTo>
                    <a:pt x="51133" y="13309"/>
                  </a:lnTo>
                  <a:lnTo>
                    <a:pt x="70477" y="802"/>
                  </a:lnTo>
                  <a:lnTo>
                    <a:pt x="73090" y="0"/>
                  </a:lnTo>
                  <a:lnTo>
                    <a:pt x="75538" y="170"/>
                  </a:lnTo>
                  <a:lnTo>
                    <a:pt x="77876" y="989"/>
                  </a:lnTo>
                  <a:lnTo>
                    <a:pt x="79434" y="2946"/>
                  </a:lnTo>
                  <a:lnTo>
                    <a:pt x="81165" y="8884"/>
                  </a:lnTo>
                  <a:lnTo>
                    <a:pt x="82429" y="39180"/>
                  </a:lnTo>
                  <a:lnTo>
                    <a:pt x="82540" y="69853"/>
                  </a:lnTo>
                  <a:lnTo>
                    <a:pt x="79175" y="82910"/>
                  </a:lnTo>
                  <a:lnTo>
                    <a:pt x="77479" y="85783"/>
                  </a:lnTo>
                  <a:lnTo>
                    <a:pt x="69850" y="91527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5124450" y="4845050"/>
              <a:ext cx="76201" cy="234951"/>
            </a:xfrm>
            <a:custGeom>
              <a:rect b="b" l="l" r="r" t="t"/>
              <a:pathLst>
                <a:path extrusionOk="0" h="234951" w="76201">
                  <a:moveTo>
                    <a:pt x="0" y="0"/>
                  </a:moveTo>
                  <a:lnTo>
                    <a:pt x="0" y="0"/>
                  </a:lnTo>
                  <a:lnTo>
                    <a:pt x="705" y="6481"/>
                  </a:lnTo>
                  <a:lnTo>
                    <a:pt x="10832" y="34305"/>
                  </a:lnTo>
                  <a:lnTo>
                    <a:pt x="21199" y="63836"/>
                  </a:lnTo>
                  <a:lnTo>
                    <a:pt x="30345" y="89672"/>
                  </a:lnTo>
                  <a:lnTo>
                    <a:pt x="43127" y="121221"/>
                  </a:lnTo>
                  <a:lnTo>
                    <a:pt x="50408" y="146219"/>
                  </a:lnTo>
                  <a:lnTo>
                    <a:pt x="57034" y="171500"/>
                  </a:lnTo>
                  <a:lnTo>
                    <a:pt x="62223" y="201955"/>
                  </a:lnTo>
                  <a:lnTo>
                    <a:pt x="66492" y="221881"/>
                  </a:lnTo>
                  <a:lnTo>
                    <a:pt x="70239" y="229141"/>
                  </a:lnTo>
                  <a:lnTo>
                    <a:pt x="76200" y="2349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5099050" y="4756150"/>
              <a:ext cx="152401" cy="88901"/>
            </a:xfrm>
            <a:custGeom>
              <a:rect b="b" l="l" r="r" t="t"/>
              <a:pathLst>
                <a:path extrusionOk="0" h="88901" w="152401">
                  <a:moveTo>
                    <a:pt x="0" y="88900"/>
                  </a:moveTo>
                  <a:lnTo>
                    <a:pt x="0" y="88900"/>
                  </a:lnTo>
                  <a:lnTo>
                    <a:pt x="20265" y="73705"/>
                  </a:lnTo>
                  <a:lnTo>
                    <a:pt x="50146" y="55056"/>
                  </a:lnTo>
                  <a:lnTo>
                    <a:pt x="66298" y="44873"/>
                  </a:lnTo>
                  <a:lnTo>
                    <a:pt x="95619" y="29559"/>
                  </a:lnTo>
                  <a:lnTo>
                    <a:pt x="118841" y="17572"/>
                  </a:lnTo>
                  <a:lnTo>
                    <a:pt x="140872" y="3465"/>
                  </a:lnTo>
                  <a:lnTo>
                    <a:pt x="152400" y="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5060950" y="4889500"/>
              <a:ext cx="44451" cy="230813"/>
            </a:xfrm>
            <a:custGeom>
              <a:rect b="b" l="l" r="r" t="t"/>
              <a:pathLst>
                <a:path extrusionOk="0" h="230813" w="44451">
                  <a:moveTo>
                    <a:pt x="0" y="0"/>
                  </a:moveTo>
                  <a:lnTo>
                    <a:pt x="0" y="0"/>
                  </a:lnTo>
                  <a:lnTo>
                    <a:pt x="1881" y="12552"/>
                  </a:lnTo>
                  <a:lnTo>
                    <a:pt x="8838" y="41441"/>
                  </a:lnTo>
                  <a:lnTo>
                    <a:pt x="11555" y="65979"/>
                  </a:lnTo>
                  <a:lnTo>
                    <a:pt x="14072" y="86474"/>
                  </a:lnTo>
                  <a:lnTo>
                    <a:pt x="16838" y="108989"/>
                  </a:lnTo>
                  <a:lnTo>
                    <a:pt x="18395" y="139381"/>
                  </a:lnTo>
                  <a:lnTo>
                    <a:pt x="20802" y="169009"/>
                  </a:lnTo>
                  <a:lnTo>
                    <a:pt x="25500" y="198253"/>
                  </a:lnTo>
                  <a:lnTo>
                    <a:pt x="38531" y="227226"/>
                  </a:lnTo>
                  <a:lnTo>
                    <a:pt x="40504" y="229801"/>
                  </a:lnTo>
                  <a:lnTo>
                    <a:pt x="41819" y="230812"/>
                  </a:lnTo>
                  <a:lnTo>
                    <a:pt x="44450" y="22860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991100" y="4794250"/>
              <a:ext cx="95251" cy="196851"/>
            </a:xfrm>
            <a:custGeom>
              <a:rect b="b" l="l" r="r" t="t"/>
              <a:pathLst>
                <a:path extrusionOk="0" h="196851" w="95251">
                  <a:moveTo>
                    <a:pt x="95250" y="0"/>
                  </a:moveTo>
                  <a:lnTo>
                    <a:pt x="95250" y="0"/>
                  </a:lnTo>
                  <a:lnTo>
                    <a:pt x="95250" y="3371"/>
                  </a:lnTo>
                  <a:lnTo>
                    <a:pt x="93369" y="6907"/>
                  </a:lnTo>
                  <a:lnTo>
                    <a:pt x="80323" y="24571"/>
                  </a:lnTo>
                  <a:lnTo>
                    <a:pt x="64428" y="54387"/>
                  </a:lnTo>
                  <a:lnTo>
                    <a:pt x="62001" y="57425"/>
                  </a:lnTo>
                  <a:lnTo>
                    <a:pt x="59306" y="64562"/>
                  </a:lnTo>
                  <a:lnTo>
                    <a:pt x="54026" y="80278"/>
                  </a:lnTo>
                  <a:lnTo>
                    <a:pt x="40641" y="110342"/>
                  </a:lnTo>
                  <a:lnTo>
                    <a:pt x="29953" y="138709"/>
                  </a:lnTo>
                  <a:lnTo>
                    <a:pt x="15416" y="169909"/>
                  </a:lnTo>
                  <a:lnTo>
                    <a:pt x="0" y="196850"/>
                  </a:lnTo>
                </a:path>
              </a:pathLst>
            </a:custGeom>
            <a:noFill/>
            <a:ln cap="flat" cmpd="sng" w="19050">
              <a:solidFill>
                <a:srgbClr val="009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6" name="Google Shape;356;p6"/>
          <p:cNvSpPr/>
          <p:nvPr/>
        </p:nvSpPr>
        <p:spPr>
          <a:xfrm>
            <a:off x="5219725" y="4986010"/>
            <a:ext cx="94210" cy="68568"/>
          </a:xfrm>
          <a:custGeom>
            <a:rect b="b" l="l" r="r" t="t"/>
            <a:pathLst>
              <a:path extrusionOk="0" h="68568" w="94210">
                <a:moveTo>
                  <a:pt x="12675" y="62240"/>
                </a:moveTo>
                <a:lnTo>
                  <a:pt x="12675" y="62240"/>
                </a:lnTo>
                <a:lnTo>
                  <a:pt x="7208" y="62240"/>
                </a:lnTo>
                <a:lnTo>
                  <a:pt x="0" y="68567"/>
                </a:lnTo>
                <a:lnTo>
                  <a:pt x="27302" y="43144"/>
                </a:lnTo>
                <a:lnTo>
                  <a:pt x="36765" y="38708"/>
                </a:lnTo>
                <a:lnTo>
                  <a:pt x="39318" y="38085"/>
                </a:lnTo>
                <a:lnTo>
                  <a:pt x="58283" y="22644"/>
                </a:lnTo>
                <a:lnTo>
                  <a:pt x="71580" y="11522"/>
                </a:lnTo>
                <a:lnTo>
                  <a:pt x="87351" y="0"/>
                </a:lnTo>
                <a:lnTo>
                  <a:pt x="88565" y="285"/>
                </a:lnTo>
                <a:lnTo>
                  <a:pt x="94209" y="4318"/>
                </a:lnTo>
                <a:lnTo>
                  <a:pt x="93842" y="4575"/>
                </a:lnTo>
                <a:lnTo>
                  <a:pt x="88875" y="5090"/>
                </a:lnTo>
              </a:path>
            </a:pathLst>
          </a:custGeom>
          <a:noFill/>
          <a:ln cap="flat" cmpd="sng" w="19050">
            <a:solidFill>
              <a:srgbClr val="00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2020-11-16T16:35:47Z</dcterms:created>
  <dc:creator>Rona Chau</dc:creator>
</cp:coreProperties>
</file>