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18"/>
  </p:notesMasterIdLst>
  <p:sldIdLst>
    <p:sldId id="256" r:id="rId2"/>
    <p:sldId id="298" r:id="rId3"/>
    <p:sldId id="262" r:id="rId4"/>
    <p:sldId id="297" r:id="rId5"/>
    <p:sldId id="273" r:id="rId6"/>
    <p:sldId id="299" r:id="rId7"/>
    <p:sldId id="269" r:id="rId8"/>
    <p:sldId id="300" r:id="rId9"/>
    <p:sldId id="301" r:id="rId10"/>
    <p:sldId id="263" r:id="rId11"/>
    <p:sldId id="303" r:id="rId12"/>
    <p:sldId id="306" r:id="rId13"/>
    <p:sldId id="304" r:id="rId14"/>
    <p:sldId id="307" r:id="rId15"/>
    <p:sldId id="302" r:id="rId16"/>
    <p:sldId id="260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78898F-4DD9-4936-AE2D-E53F8656457B}">
  <a:tblStyle styleId="{3678898F-4DD9-4936-AE2D-E53F8656457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D4F78F0-A99C-4FAA-B764-2C613BF36B0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8"/>
    <p:restoredTop sz="90214"/>
  </p:normalViewPr>
  <p:slideViewPr>
    <p:cSldViewPr snapToGrid="0">
      <p:cViewPr varScale="1">
        <p:scale>
          <a:sx n="115" d="100"/>
          <a:sy n="115" d="100"/>
        </p:scale>
        <p:origin x="118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Google Shape;2125;g2084636e3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6" name="Google Shape;2126;g2084636e3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1" name="Google Shape;2581;g207e171b72c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2" name="Google Shape;2582;g207e171b72c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趁：介詞。利用有利的機會、條件</a:t>
            </a:r>
            <a:r>
              <a:rPr lang="en-GB" dirty="0"/>
              <a:t>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等：介詞，表示時間條件，意思是“到</a:t>
            </a:r>
            <a:r>
              <a:rPr lang="en-GB" dirty="0"/>
              <a:t>⋯⋯</a:t>
            </a:r>
            <a:r>
              <a:rPr lang="en-GB" dirty="0" err="1"/>
              <a:t>的時後</a:t>
            </a:r>
            <a:r>
              <a:rPr lang="en-GB" dirty="0"/>
              <a:t>”，</a:t>
            </a:r>
            <a:r>
              <a:rPr lang="en-GB" dirty="0" err="1"/>
              <a:t>後面常有“再、才、就”呼應。另有動詞詞性，表示等待</a:t>
            </a:r>
            <a:r>
              <a:rPr lang="en-GB" dirty="0"/>
              <a:t>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趁；2. 等；3. 趁；4. 趁；5. 等；6. </a:t>
            </a:r>
            <a:r>
              <a:rPr lang="en-GB" dirty="0" err="1"/>
              <a:t>等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997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1" name="Google Shape;2581;g207e171b72c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2" name="Google Shape;2582;g207e171b72c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均勻：只有形容詞用法。指分佈在各個部分的數量相同或時間的間隔相等</a:t>
            </a:r>
            <a:r>
              <a:rPr lang="en-GB" dirty="0"/>
              <a:t>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平均：有動詞用法</a:t>
            </a:r>
            <a:r>
              <a:rPr lang="en-GB" dirty="0"/>
              <a:t>，“</a:t>
            </a:r>
            <a:r>
              <a:rPr lang="en-GB" dirty="0" err="1"/>
              <a:t>將某一事物的總數等分成若干份</a:t>
            </a:r>
            <a:r>
              <a:rPr lang="en-GB" dirty="0"/>
              <a:t>”；</a:t>
            </a:r>
            <a:r>
              <a:rPr lang="en-GB" dirty="0" err="1"/>
              <a:t>還有形容詞用法，指“數量上沒有差別</a:t>
            </a:r>
            <a:r>
              <a:rPr lang="en-GB" dirty="0"/>
              <a:t>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均勻；2. 平均；3. 平均；4. 均勻；5. 均勻；6. </a:t>
            </a:r>
            <a:r>
              <a:rPr lang="en-GB" dirty="0" err="1"/>
              <a:t>平均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2040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顏色：由光產生的視覺印象</a:t>
            </a:r>
            <a:endParaRPr lang="en-US" dirty="0"/>
          </a:p>
          <a:p>
            <a:pPr marL="158750" indent="0">
              <a:buNone/>
            </a:pPr>
            <a:r>
              <a:rPr lang="en-US" dirty="0" err="1"/>
              <a:t>這條褲子顏色好看、這條褲子色彩鮮豔</a:t>
            </a:r>
            <a:r>
              <a:rPr lang="en-US" dirty="0"/>
              <a:t>。</a:t>
            </a:r>
          </a:p>
          <a:p>
            <a:pPr marL="158750" indent="0">
              <a:buNone/>
            </a:pPr>
            <a:r>
              <a:rPr lang="en-US" dirty="0" err="1"/>
              <a:t>色彩：指物體表面所顯現的顏色，還可以比喻人的思想傾向或事物的特點</a:t>
            </a:r>
            <a:endParaRPr lang="en-US" dirty="0"/>
          </a:p>
          <a:p>
            <a:pPr marL="457200" indent="-298450"/>
            <a:r>
              <a:rPr lang="en-US" dirty="0" err="1"/>
              <a:t>這幅畫的色彩搭配與眾不同</a:t>
            </a:r>
            <a:endParaRPr lang="en-US" dirty="0"/>
          </a:p>
          <a:p>
            <a:pPr marL="457200" indent="-298450"/>
            <a:r>
              <a:rPr lang="en-US" dirty="0" err="1"/>
              <a:t>這個人說話小心，有明顯的保守色彩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485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1" name="Google Shape;2581;g207e171b72c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2" name="Google Shape;2582;g207e171b72c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特色：指事物所表現出來的獨特的色彩或風格。一般指優點、長處。多指文學、藝術方面，或某一民族、地區的風格色彩。一般不能直接用於人。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特點：指人或事物所具有的與其他事物不同的地方。可以是優點也可以是缺點</a:t>
            </a:r>
            <a:r>
              <a:rPr lang="en-GB" dirty="0"/>
              <a:t>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特色；2. 特色；3. 特點；4. 特點；5. 特點；6. </a:t>
            </a:r>
            <a:r>
              <a:rPr lang="en-GB" dirty="0" err="1"/>
              <a:t>特色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8650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讀完「背景分析」後再引入話題「中國菜</a:t>
            </a:r>
            <a:r>
              <a:rPr lang="en-US" dirty="0"/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3936936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6" name="Google Shape;2226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先聊自己最喜歡：麻婆豆腐。反問：你們覺得喜歡麻婆豆腐的人有什麼特點？</a:t>
            </a:r>
            <a:endParaRPr lang="en-US" altLang="zh-TW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再接著問他們喜歡什麼菜，為什麼⋯⋯</a:t>
            </a:r>
            <a:endParaRPr lang="en-US" altLang="zh-TW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補充問題：不同地區的中國人口味不太一樣，你能舉幾個例子嗎？那捷克人呢？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配合以下補語</a:t>
            </a:r>
            <a:r>
              <a:rPr lang="en-US" dirty="0"/>
              <a:t>：</a:t>
            </a:r>
            <a:br>
              <a:rPr lang="en-US" dirty="0"/>
            </a:br>
            <a:r>
              <a:rPr lang="zh-TW" altLang="en-US" sz="1100" dirty="0"/>
              <a:t>炒</a:t>
            </a:r>
            <a:r>
              <a:rPr lang="en-US" altLang="zh-TW" sz="1100" dirty="0"/>
              <a:t>(15): </a:t>
            </a:r>
            <a:r>
              <a:rPr lang="zh-TW" altLang="en-US" sz="1100" dirty="0"/>
              <a:t>常用补语</a:t>
            </a:r>
            <a:r>
              <a:rPr lang="en-US" altLang="zh-TW" sz="1100" dirty="0"/>
              <a:t>:</a:t>
            </a:r>
            <a:r>
              <a:rPr lang="zh-TW" altLang="en-US" sz="1100" dirty="0"/>
              <a:t> 熟、香、焦</a:t>
            </a:r>
            <a:r>
              <a:rPr lang="en-US" altLang="zh-TW" sz="1100" dirty="0"/>
              <a:t>(40)/</a:t>
            </a:r>
            <a:r>
              <a:rPr lang="zh-TW" altLang="en-US" sz="1100" dirty="0"/>
              <a:t>黑、透</a:t>
            </a:r>
            <a:endParaRPr lang="en-US" altLang="zh-TW" sz="1100" dirty="0"/>
          </a:p>
          <a:p>
            <a:pPr marL="158750" indent="0">
              <a:buNone/>
            </a:pPr>
            <a:r>
              <a:rPr lang="zh-TW" altLang="en-US" sz="1100" dirty="0"/>
              <a:t>煮</a:t>
            </a:r>
            <a:r>
              <a:rPr lang="en-US" altLang="zh-TW" sz="1100" dirty="0"/>
              <a:t>(16): </a:t>
            </a:r>
            <a:r>
              <a:rPr lang="zh-TW" altLang="en-US" sz="1100" dirty="0"/>
              <a:t>常用补语</a:t>
            </a:r>
            <a:r>
              <a:rPr lang="en-US" altLang="zh-TW" sz="1100" dirty="0"/>
              <a:t>:</a:t>
            </a:r>
            <a:r>
              <a:rPr lang="zh-TW" altLang="en-US" sz="1100" dirty="0"/>
              <a:t> 熟、香、老、烂、透</a:t>
            </a:r>
            <a:endParaRPr lang="en-US" altLang="zh-TW" sz="1100" dirty="0"/>
          </a:p>
          <a:p>
            <a:pPr marL="158750" indent="0">
              <a:buNone/>
            </a:pPr>
            <a:r>
              <a:rPr lang="zh-TW" altLang="en-US" sz="1100" dirty="0"/>
              <a:t>炸</a:t>
            </a:r>
            <a:r>
              <a:rPr lang="en-US" altLang="zh-TW" sz="1100" dirty="0"/>
              <a:t>(17): </a:t>
            </a:r>
            <a:r>
              <a:rPr lang="zh-TW" altLang="en-US" sz="1100" dirty="0"/>
              <a:t>常用补语</a:t>
            </a:r>
            <a:r>
              <a:rPr lang="en-US" altLang="zh-TW" sz="1100" dirty="0"/>
              <a:t>:</a:t>
            </a:r>
            <a:r>
              <a:rPr lang="zh-TW" altLang="en-US" sz="1100" dirty="0"/>
              <a:t> 熟、酥、老、透</a:t>
            </a:r>
            <a:endParaRPr lang="en-US" altLang="zh-TW" sz="1100" dirty="0"/>
          </a:p>
        </p:txBody>
      </p:sp>
    </p:spTree>
    <p:extLst>
      <p:ext uri="{BB962C8B-B14F-4D97-AF65-F5344CB8AC3E}">
        <p14:creationId xmlns:p14="http://schemas.microsoft.com/office/powerpoint/2010/main" val="304842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" name="Google Shape;2373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4" name="Google Shape;2374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先回顧與課文重複的生詞，看完影片後回來討論問題。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/RLifgxNPTm8?si=</a:t>
            </a:r>
            <a:r>
              <a:rPr lang="en-US" dirty="0" err="1"/>
              <a:t>RgMn_QgazTKLUnmU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4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6" name="Google Shape;2696;gbd6c00e73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7" name="Google Shape;2697;gbd6c00e73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7350" indent="-228600">
              <a:buFont typeface="+mj-lt"/>
              <a:buAutoNum type="arabicPeriod"/>
            </a:pPr>
            <a:r>
              <a:rPr lang="en-US" dirty="0" err="1"/>
              <a:t>動詞，表示「用鼻子感知味道</a:t>
            </a:r>
            <a:r>
              <a:rPr lang="en-US" dirty="0"/>
              <a:t>」。</a:t>
            </a:r>
          </a:p>
          <a:p>
            <a:pPr marL="387350" indent="-228600">
              <a:buFont typeface="+mj-lt"/>
              <a:buAutoNum type="arabicPeriod"/>
            </a:pPr>
            <a:r>
              <a:rPr lang="en-US" dirty="0" err="1"/>
              <a:t>語素，表示「聽見的事情、消息</a:t>
            </a:r>
            <a:r>
              <a:rPr lang="en-US" dirty="0"/>
              <a:t>」。</a:t>
            </a:r>
          </a:p>
          <a:p>
            <a:pPr marL="387350" indent="-228600">
              <a:buFont typeface="+mj-lt"/>
              <a:buAutoNum type="arabicPeriod"/>
            </a:pPr>
            <a:r>
              <a:rPr lang="en-US" dirty="0" err="1"/>
              <a:t>語素，表示「聽見</a:t>
            </a:r>
            <a:r>
              <a:rPr lang="en-US" dirty="0"/>
              <a:t>」。</a:t>
            </a:r>
          </a:p>
        </p:txBody>
      </p:sp>
    </p:spTree>
    <p:extLst>
      <p:ext uri="{BB962C8B-B14F-4D97-AF65-F5344CB8AC3E}">
        <p14:creationId xmlns:p14="http://schemas.microsoft.com/office/powerpoint/2010/main" val="2800892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1" name="Google Shape;2581;g207e171b72c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2" name="Google Shape;2582;g207e171b72c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請學生解釋「懷念」跟「想念」的不同。再一人三題確認真的知道怎麼用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想念；2. 想念；3. </a:t>
            </a:r>
            <a:r>
              <a:rPr lang="en-GB" dirty="0" err="1"/>
              <a:t>懷念</a:t>
            </a:r>
            <a:r>
              <a:rPr lang="en-GB" dirty="0"/>
              <a:t>/想念；4. 懷念；5. 懷念；6. </a:t>
            </a:r>
            <a:r>
              <a:rPr lang="en-GB" dirty="0" err="1"/>
              <a:t>想念</a:t>
            </a:r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瀑布般的秀髮、陽光般的笑容、珍珠般的眼淚</a:t>
            </a:r>
            <a:r>
              <a:rPr lang="en-US" dirty="0"/>
              <a:t>⋯⋯</a:t>
            </a:r>
          </a:p>
          <a:p>
            <a:r>
              <a:rPr lang="en-US" dirty="0" err="1"/>
              <a:t>兄弟</a:t>
            </a:r>
            <a:r>
              <a:rPr lang="en-US" dirty="0"/>
              <a:t>/</a:t>
            </a:r>
            <a:r>
              <a:rPr lang="en-US" dirty="0" err="1"/>
              <a:t>姊妹般的感情、如海一般深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69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Google Shape;2404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5" name="Google Shape;2405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趁夏天結束前可以做什麼？</a:t>
            </a:r>
            <a:endParaRPr lang="en-US" altLang="zh-TW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趁還沒融化快吃、趁熱吃⋯⋯</a:t>
            </a:r>
            <a:endParaRPr lang="en-US" altLang="zh-TW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zh-TW" altLang="en-US" dirty="0"/>
              <a:t>客人還沒到，趁（機）收拾、趁他們還沒到，快收拾房間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-1034325" y="3579350"/>
            <a:ext cx="11064875" cy="2106661"/>
          </a:xfrm>
          <a:custGeom>
            <a:avLst/>
            <a:gdLst/>
            <a:ahLst/>
            <a:cxnLst/>
            <a:rect l="l" t="t" r="r" b="b"/>
            <a:pathLst>
              <a:path w="442595" h="98247" extrusionOk="0">
                <a:moveTo>
                  <a:pt x="26829" y="23352"/>
                </a:moveTo>
                <a:cubicBezTo>
                  <a:pt x="36989" y="11160"/>
                  <a:pt x="65564" y="13065"/>
                  <a:pt x="87789" y="14970"/>
                </a:cubicBezTo>
                <a:cubicBezTo>
                  <a:pt x="110014" y="16875"/>
                  <a:pt x="135287" y="33512"/>
                  <a:pt x="160179" y="34782"/>
                </a:cubicBezTo>
                <a:cubicBezTo>
                  <a:pt x="185071" y="36052"/>
                  <a:pt x="212376" y="23733"/>
                  <a:pt x="237141" y="22590"/>
                </a:cubicBezTo>
                <a:cubicBezTo>
                  <a:pt x="261906" y="21447"/>
                  <a:pt x="279940" y="30718"/>
                  <a:pt x="308769" y="27924"/>
                </a:cubicBezTo>
                <a:cubicBezTo>
                  <a:pt x="337598" y="25130"/>
                  <a:pt x="390557" y="9128"/>
                  <a:pt x="410115" y="5826"/>
                </a:cubicBezTo>
                <a:cubicBezTo>
                  <a:pt x="429673" y="2524"/>
                  <a:pt x="423450" y="-6112"/>
                  <a:pt x="426117" y="8112"/>
                </a:cubicBezTo>
                <a:cubicBezTo>
                  <a:pt x="428784" y="22336"/>
                  <a:pt x="429038" y="76819"/>
                  <a:pt x="426117" y="91170"/>
                </a:cubicBezTo>
                <a:cubicBezTo>
                  <a:pt x="423196" y="105521"/>
                  <a:pt x="474504" y="93456"/>
                  <a:pt x="408591" y="94218"/>
                </a:cubicBezTo>
                <a:cubicBezTo>
                  <a:pt x="342678" y="94980"/>
                  <a:pt x="94266" y="96758"/>
                  <a:pt x="30639" y="95742"/>
                </a:cubicBezTo>
                <a:cubicBezTo>
                  <a:pt x="-32988" y="94726"/>
                  <a:pt x="27464" y="100187"/>
                  <a:pt x="26829" y="88122"/>
                </a:cubicBezTo>
                <a:cubicBezTo>
                  <a:pt x="26194" y="76057"/>
                  <a:pt x="16669" y="35544"/>
                  <a:pt x="26829" y="23352"/>
                </a:cubicBezTo>
                <a:close/>
              </a:path>
            </a:pathLst>
          </a:custGeom>
          <a:solidFill>
            <a:srgbClr val="A9874B">
              <a:alpha val="33930"/>
            </a:srgbClr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-1252875" y="3805375"/>
            <a:ext cx="11064875" cy="2106661"/>
          </a:xfrm>
          <a:custGeom>
            <a:avLst/>
            <a:gdLst/>
            <a:ahLst/>
            <a:cxnLst/>
            <a:rect l="l" t="t" r="r" b="b"/>
            <a:pathLst>
              <a:path w="442595" h="98247" extrusionOk="0">
                <a:moveTo>
                  <a:pt x="26829" y="23352"/>
                </a:moveTo>
                <a:cubicBezTo>
                  <a:pt x="36989" y="11160"/>
                  <a:pt x="65564" y="13065"/>
                  <a:pt x="87789" y="14970"/>
                </a:cubicBezTo>
                <a:cubicBezTo>
                  <a:pt x="110014" y="16875"/>
                  <a:pt x="135287" y="33512"/>
                  <a:pt x="160179" y="34782"/>
                </a:cubicBezTo>
                <a:cubicBezTo>
                  <a:pt x="185071" y="36052"/>
                  <a:pt x="212376" y="23733"/>
                  <a:pt x="237141" y="22590"/>
                </a:cubicBezTo>
                <a:cubicBezTo>
                  <a:pt x="261906" y="21447"/>
                  <a:pt x="279940" y="30718"/>
                  <a:pt x="308769" y="27924"/>
                </a:cubicBezTo>
                <a:cubicBezTo>
                  <a:pt x="337598" y="25130"/>
                  <a:pt x="390557" y="9128"/>
                  <a:pt x="410115" y="5826"/>
                </a:cubicBezTo>
                <a:cubicBezTo>
                  <a:pt x="429673" y="2524"/>
                  <a:pt x="423450" y="-6112"/>
                  <a:pt x="426117" y="8112"/>
                </a:cubicBezTo>
                <a:cubicBezTo>
                  <a:pt x="428784" y="22336"/>
                  <a:pt x="429038" y="76819"/>
                  <a:pt x="426117" y="91170"/>
                </a:cubicBezTo>
                <a:cubicBezTo>
                  <a:pt x="423196" y="105521"/>
                  <a:pt x="474504" y="93456"/>
                  <a:pt x="408591" y="94218"/>
                </a:cubicBezTo>
                <a:cubicBezTo>
                  <a:pt x="342678" y="94980"/>
                  <a:pt x="94266" y="96758"/>
                  <a:pt x="30639" y="95742"/>
                </a:cubicBezTo>
                <a:cubicBezTo>
                  <a:pt x="-32988" y="94726"/>
                  <a:pt x="27464" y="100187"/>
                  <a:pt x="26829" y="88122"/>
                </a:cubicBezTo>
                <a:cubicBezTo>
                  <a:pt x="26194" y="76057"/>
                  <a:pt x="16669" y="35544"/>
                  <a:pt x="26829" y="2335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11" name="Google Shape;11;p2"/>
          <p:cNvGrpSpPr/>
          <p:nvPr/>
        </p:nvGrpSpPr>
        <p:grpSpPr>
          <a:xfrm>
            <a:off x="7598461" y="206309"/>
            <a:ext cx="2213551" cy="851802"/>
            <a:chOff x="3352611" y="546734"/>
            <a:chExt cx="2213551" cy="851802"/>
          </a:xfrm>
        </p:grpSpPr>
        <p:sp>
          <p:nvSpPr>
            <p:cNvPr id="12" name="Google Shape;12;p2"/>
            <p:cNvSpPr/>
            <p:nvPr/>
          </p:nvSpPr>
          <p:spPr>
            <a:xfrm>
              <a:off x="5493394" y="908129"/>
              <a:ext cx="72769" cy="66598"/>
            </a:xfrm>
            <a:custGeom>
              <a:avLst/>
              <a:gdLst/>
              <a:ahLst/>
              <a:cxnLst/>
              <a:rect l="l" t="t" r="r" b="b"/>
              <a:pathLst>
                <a:path w="625" h="572" extrusionOk="0">
                  <a:moveTo>
                    <a:pt x="312" y="1"/>
                  </a:moveTo>
                  <a:cubicBezTo>
                    <a:pt x="143" y="1"/>
                    <a:pt x="0" y="126"/>
                    <a:pt x="0" y="286"/>
                  </a:cubicBezTo>
                  <a:cubicBezTo>
                    <a:pt x="0" y="447"/>
                    <a:pt x="143" y="572"/>
                    <a:pt x="312" y="572"/>
                  </a:cubicBezTo>
                  <a:cubicBezTo>
                    <a:pt x="482" y="572"/>
                    <a:pt x="625" y="447"/>
                    <a:pt x="625" y="286"/>
                  </a:cubicBezTo>
                  <a:cubicBezTo>
                    <a:pt x="625" y="126"/>
                    <a:pt x="482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352611" y="546734"/>
              <a:ext cx="2077576" cy="851802"/>
              <a:chOff x="3352611" y="546734"/>
              <a:chExt cx="2077576" cy="85180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4624017" y="733602"/>
                <a:ext cx="108163" cy="10094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67" extrusionOk="0">
                    <a:moveTo>
                      <a:pt x="464" y="1"/>
                    </a:moveTo>
                    <a:cubicBezTo>
                      <a:pt x="214" y="1"/>
                      <a:pt x="0" y="197"/>
                      <a:pt x="0" y="438"/>
                    </a:cubicBezTo>
                    <a:cubicBezTo>
                      <a:pt x="0" y="670"/>
                      <a:pt x="214" y="866"/>
                      <a:pt x="464" y="866"/>
                    </a:cubicBezTo>
                    <a:cubicBezTo>
                      <a:pt x="723" y="866"/>
                      <a:pt x="928" y="670"/>
                      <a:pt x="928" y="438"/>
                    </a:cubicBezTo>
                    <a:cubicBezTo>
                      <a:pt x="928" y="197"/>
                      <a:pt x="723" y="1"/>
                      <a:pt x="464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519920" y="559192"/>
                <a:ext cx="1910267" cy="839344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7209" extrusionOk="0">
                    <a:moveTo>
                      <a:pt x="6575" y="0"/>
                    </a:moveTo>
                    <a:cubicBezTo>
                      <a:pt x="5817" y="0"/>
                      <a:pt x="5148" y="348"/>
                      <a:pt x="4728" y="866"/>
                    </a:cubicBezTo>
                    <a:cubicBezTo>
                      <a:pt x="4612" y="750"/>
                      <a:pt x="4452" y="678"/>
                      <a:pt x="4273" y="678"/>
                    </a:cubicBezTo>
                    <a:cubicBezTo>
                      <a:pt x="3925" y="678"/>
                      <a:pt x="3649" y="937"/>
                      <a:pt x="3649" y="1258"/>
                    </a:cubicBezTo>
                    <a:cubicBezTo>
                      <a:pt x="3649" y="1579"/>
                      <a:pt x="3925" y="1838"/>
                      <a:pt x="4273" y="1838"/>
                    </a:cubicBezTo>
                    <a:lnTo>
                      <a:pt x="4300" y="1838"/>
                    </a:lnTo>
                    <a:cubicBezTo>
                      <a:pt x="4282" y="1936"/>
                      <a:pt x="4273" y="2034"/>
                      <a:pt x="4273" y="2141"/>
                    </a:cubicBezTo>
                    <a:cubicBezTo>
                      <a:pt x="4273" y="2578"/>
                      <a:pt x="4416" y="2989"/>
                      <a:pt x="4666" y="3328"/>
                    </a:cubicBezTo>
                    <a:cubicBezTo>
                      <a:pt x="4256" y="3408"/>
                      <a:pt x="3899" y="3613"/>
                      <a:pt x="3649" y="3899"/>
                    </a:cubicBezTo>
                    <a:cubicBezTo>
                      <a:pt x="3426" y="3462"/>
                      <a:pt x="2944" y="3158"/>
                      <a:pt x="2391" y="3158"/>
                    </a:cubicBezTo>
                    <a:cubicBezTo>
                      <a:pt x="1776" y="3158"/>
                      <a:pt x="1258" y="3533"/>
                      <a:pt x="1080" y="4041"/>
                    </a:cubicBezTo>
                    <a:cubicBezTo>
                      <a:pt x="964" y="3934"/>
                      <a:pt x="803" y="3863"/>
                      <a:pt x="625" y="3863"/>
                    </a:cubicBezTo>
                    <a:cubicBezTo>
                      <a:pt x="277" y="3863"/>
                      <a:pt x="0" y="4122"/>
                      <a:pt x="0" y="4443"/>
                    </a:cubicBezTo>
                    <a:cubicBezTo>
                      <a:pt x="0" y="4764"/>
                      <a:pt x="277" y="5023"/>
                      <a:pt x="625" y="5023"/>
                    </a:cubicBezTo>
                    <a:cubicBezTo>
                      <a:pt x="803" y="5023"/>
                      <a:pt x="964" y="4951"/>
                      <a:pt x="1080" y="4844"/>
                    </a:cubicBezTo>
                    <a:cubicBezTo>
                      <a:pt x="1258" y="5353"/>
                      <a:pt x="1776" y="5727"/>
                      <a:pt x="2391" y="5727"/>
                    </a:cubicBezTo>
                    <a:cubicBezTo>
                      <a:pt x="2739" y="5727"/>
                      <a:pt x="3051" y="5611"/>
                      <a:pt x="3292" y="5415"/>
                    </a:cubicBezTo>
                    <a:cubicBezTo>
                      <a:pt x="3506" y="6120"/>
                      <a:pt x="4202" y="6637"/>
                      <a:pt x="5032" y="6637"/>
                    </a:cubicBezTo>
                    <a:cubicBezTo>
                      <a:pt x="5353" y="6637"/>
                      <a:pt x="5656" y="6557"/>
                      <a:pt x="5915" y="6423"/>
                    </a:cubicBezTo>
                    <a:cubicBezTo>
                      <a:pt x="6307" y="6896"/>
                      <a:pt x="6914" y="7208"/>
                      <a:pt x="7610" y="7208"/>
                    </a:cubicBezTo>
                    <a:cubicBezTo>
                      <a:pt x="8457" y="7208"/>
                      <a:pt x="9189" y="6744"/>
                      <a:pt x="9519" y="6075"/>
                    </a:cubicBezTo>
                    <a:cubicBezTo>
                      <a:pt x="9519" y="6075"/>
                      <a:pt x="9519" y="6075"/>
                      <a:pt x="9528" y="6066"/>
                    </a:cubicBezTo>
                    <a:cubicBezTo>
                      <a:pt x="9903" y="6477"/>
                      <a:pt x="10465" y="6736"/>
                      <a:pt x="11089" y="6736"/>
                    </a:cubicBezTo>
                    <a:cubicBezTo>
                      <a:pt x="12079" y="6736"/>
                      <a:pt x="12909" y="6084"/>
                      <a:pt x="13105" y="5219"/>
                    </a:cubicBezTo>
                    <a:cubicBezTo>
                      <a:pt x="13364" y="5451"/>
                      <a:pt x="13712" y="5603"/>
                      <a:pt x="14104" y="5603"/>
                    </a:cubicBezTo>
                    <a:cubicBezTo>
                      <a:pt x="14613" y="5603"/>
                      <a:pt x="15059" y="5344"/>
                      <a:pt x="15300" y="4969"/>
                    </a:cubicBezTo>
                    <a:cubicBezTo>
                      <a:pt x="15371" y="5183"/>
                      <a:pt x="15585" y="5344"/>
                      <a:pt x="15844" y="5344"/>
                    </a:cubicBezTo>
                    <a:cubicBezTo>
                      <a:pt x="16156" y="5344"/>
                      <a:pt x="16406" y="5112"/>
                      <a:pt x="16406" y="4826"/>
                    </a:cubicBezTo>
                    <a:cubicBezTo>
                      <a:pt x="16406" y="4532"/>
                      <a:pt x="16156" y="4300"/>
                      <a:pt x="15844" y="4300"/>
                    </a:cubicBezTo>
                    <a:cubicBezTo>
                      <a:pt x="15710" y="4300"/>
                      <a:pt x="15594" y="4345"/>
                      <a:pt x="15496" y="4407"/>
                    </a:cubicBezTo>
                    <a:cubicBezTo>
                      <a:pt x="15505" y="4371"/>
                      <a:pt x="15505" y="4336"/>
                      <a:pt x="15505" y="4300"/>
                    </a:cubicBezTo>
                    <a:cubicBezTo>
                      <a:pt x="15505" y="3578"/>
                      <a:pt x="14881" y="2998"/>
                      <a:pt x="14104" y="2998"/>
                    </a:cubicBezTo>
                    <a:cubicBezTo>
                      <a:pt x="13953" y="2998"/>
                      <a:pt x="13801" y="3024"/>
                      <a:pt x="13667" y="3060"/>
                    </a:cubicBezTo>
                    <a:cubicBezTo>
                      <a:pt x="13667" y="3042"/>
                      <a:pt x="13667" y="3015"/>
                      <a:pt x="13667" y="2998"/>
                    </a:cubicBezTo>
                    <a:cubicBezTo>
                      <a:pt x="13667" y="2498"/>
                      <a:pt x="13230" y="2097"/>
                      <a:pt x="12695" y="2097"/>
                    </a:cubicBezTo>
                    <a:cubicBezTo>
                      <a:pt x="12160" y="2097"/>
                      <a:pt x="11722" y="2498"/>
                      <a:pt x="11722" y="2998"/>
                    </a:cubicBezTo>
                    <a:cubicBezTo>
                      <a:pt x="11722" y="2998"/>
                      <a:pt x="11722" y="2998"/>
                      <a:pt x="11722" y="3007"/>
                    </a:cubicBezTo>
                    <a:cubicBezTo>
                      <a:pt x="11526" y="2944"/>
                      <a:pt x="11312" y="2908"/>
                      <a:pt x="11089" y="2908"/>
                    </a:cubicBezTo>
                    <a:cubicBezTo>
                      <a:pt x="10465" y="2908"/>
                      <a:pt x="9903" y="3167"/>
                      <a:pt x="9528" y="3578"/>
                    </a:cubicBezTo>
                    <a:cubicBezTo>
                      <a:pt x="9314" y="3301"/>
                      <a:pt x="9037" y="3078"/>
                      <a:pt x="8716" y="2917"/>
                    </a:cubicBezTo>
                    <a:cubicBezTo>
                      <a:pt x="8823" y="2676"/>
                      <a:pt x="8877" y="2418"/>
                      <a:pt x="8877" y="2141"/>
                    </a:cubicBezTo>
                    <a:cubicBezTo>
                      <a:pt x="8877" y="964"/>
                      <a:pt x="7851" y="0"/>
                      <a:pt x="6575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881316" y="546734"/>
                <a:ext cx="73933" cy="67529"/>
              </a:xfrm>
              <a:custGeom>
                <a:avLst/>
                <a:gdLst/>
                <a:ahLst/>
                <a:cxnLst/>
                <a:rect l="l" t="t" r="r" b="b"/>
                <a:pathLst>
                  <a:path w="635" h="580" extrusionOk="0">
                    <a:moveTo>
                      <a:pt x="322" y="0"/>
                    </a:moveTo>
                    <a:cubicBezTo>
                      <a:pt x="143" y="0"/>
                      <a:pt x="1" y="125"/>
                      <a:pt x="1" y="286"/>
                    </a:cubicBezTo>
                    <a:cubicBezTo>
                      <a:pt x="1" y="446"/>
                      <a:pt x="143" y="580"/>
                      <a:pt x="322" y="580"/>
                    </a:cubicBezTo>
                    <a:cubicBezTo>
                      <a:pt x="491" y="580"/>
                      <a:pt x="634" y="446"/>
                      <a:pt x="634" y="286"/>
                    </a:cubicBezTo>
                    <a:cubicBezTo>
                      <a:pt x="634" y="125"/>
                      <a:pt x="491" y="0"/>
                      <a:pt x="322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352611" y="1043186"/>
                <a:ext cx="72885" cy="66598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72" extrusionOk="0">
                    <a:moveTo>
                      <a:pt x="313" y="0"/>
                    </a:moveTo>
                    <a:cubicBezTo>
                      <a:pt x="144" y="0"/>
                      <a:pt x="1" y="125"/>
                      <a:pt x="1" y="286"/>
                    </a:cubicBezTo>
                    <a:cubicBezTo>
                      <a:pt x="1" y="446"/>
                      <a:pt x="144" y="571"/>
                      <a:pt x="313" y="571"/>
                    </a:cubicBezTo>
                    <a:cubicBezTo>
                      <a:pt x="483" y="571"/>
                      <a:pt x="625" y="446"/>
                      <a:pt x="625" y="286"/>
                    </a:cubicBezTo>
                    <a:cubicBezTo>
                      <a:pt x="625" y="125"/>
                      <a:pt x="483" y="0"/>
                      <a:pt x="313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629140" y="803227"/>
                <a:ext cx="436380" cy="248345"/>
              </a:xfrm>
              <a:custGeom>
                <a:avLst/>
                <a:gdLst/>
                <a:ahLst/>
                <a:cxnLst/>
                <a:rect l="l" t="t" r="r" b="b"/>
                <a:pathLst>
                  <a:path w="3748" h="2133" extrusionOk="0">
                    <a:moveTo>
                      <a:pt x="3168" y="1"/>
                    </a:moveTo>
                    <a:cubicBezTo>
                      <a:pt x="2633" y="1"/>
                      <a:pt x="2195" y="402"/>
                      <a:pt x="2195" y="902"/>
                    </a:cubicBezTo>
                    <a:cubicBezTo>
                      <a:pt x="2195" y="902"/>
                      <a:pt x="2195" y="902"/>
                      <a:pt x="2195" y="911"/>
                    </a:cubicBezTo>
                    <a:cubicBezTo>
                      <a:pt x="1999" y="848"/>
                      <a:pt x="1785" y="812"/>
                      <a:pt x="1562" y="812"/>
                    </a:cubicBezTo>
                    <a:cubicBezTo>
                      <a:pt x="938" y="812"/>
                      <a:pt x="376" y="1071"/>
                      <a:pt x="1" y="1482"/>
                    </a:cubicBezTo>
                    <a:cubicBezTo>
                      <a:pt x="1" y="1482"/>
                      <a:pt x="518" y="1687"/>
                      <a:pt x="884" y="2133"/>
                    </a:cubicBezTo>
                    <a:cubicBezTo>
                      <a:pt x="1170" y="1580"/>
                      <a:pt x="1642" y="1107"/>
                      <a:pt x="2561" y="1080"/>
                    </a:cubicBezTo>
                    <a:cubicBezTo>
                      <a:pt x="2569" y="588"/>
                      <a:pt x="3080" y="143"/>
                      <a:pt x="3535" y="143"/>
                    </a:cubicBezTo>
                    <a:cubicBezTo>
                      <a:pt x="3608" y="143"/>
                      <a:pt x="3680" y="154"/>
                      <a:pt x="3748" y="179"/>
                    </a:cubicBezTo>
                    <a:cubicBezTo>
                      <a:pt x="3587" y="63"/>
                      <a:pt x="3391" y="1"/>
                      <a:pt x="3168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653930" y="926874"/>
                <a:ext cx="268022" cy="111773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960" extrusionOk="0">
                    <a:moveTo>
                      <a:pt x="1240" y="0"/>
                    </a:moveTo>
                    <a:cubicBezTo>
                      <a:pt x="696" y="0"/>
                      <a:pt x="223" y="295"/>
                      <a:pt x="0" y="723"/>
                    </a:cubicBezTo>
                    <a:cubicBezTo>
                      <a:pt x="7" y="743"/>
                      <a:pt x="109" y="960"/>
                      <a:pt x="217" y="960"/>
                    </a:cubicBezTo>
                    <a:cubicBezTo>
                      <a:pt x="252" y="960"/>
                      <a:pt x="288" y="936"/>
                      <a:pt x="321" y="874"/>
                    </a:cubicBezTo>
                    <a:cubicBezTo>
                      <a:pt x="535" y="527"/>
                      <a:pt x="937" y="286"/>
                      <a:pt x="1401" y="286"/>
                    </a:cubicBezTo>
                    <a:cubicBezTo>
                      <a:pt x="1543" y="286"/>
                      <a:pt x="1677" y="312"/>
                      <a:pt x="1811" y="357"/>
                    </a:cubicBezTo>
                    <a:cubicBezTo>
                      <a:pt x="1933" y="396"/>
                      <a:pt x="2012" y="409"/>
                      <a:pt x="2064" y="409"/>
                    </a:cubicBezTo>
                    <a:cubicBezTo>
                      <a:pt x="2167" y="409"/>
                      <a:pt x="2159" y="357"/>
                      <a:pt x="2159" y="357"/>
                    </a:cubicBezTo>
                    <a:lnTo>
                      <a:pt x="2159" y="357"/>
                    </a:lnTo>
                    <a:lnTo>
                      <a:pt x="2302" y="464"/>
                    </a:lnTo>
                    <a:cubicBezTo>
                      <a:pt x="2052" y="179"/>
                      <a:pt x="1668" y="0"/>
                      <a:pt x="1240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944653" y="559192"/>
                <a:ext cx="608812" cy="263947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2267" extrusionOk="0">
                    <a:moveTo>
                      <a:pt x="2927" y="0"/>
                    </a:moveTo>
                    <a:cubicBezTo>
                      <a:pt x="2169" y="0"/>
                      <a:pt x="1500" y="348"/>
                      <a:pt x="1080" y="866"/>
                    </a:cubicBezTo>
                    <a:cubicBezTo>
                      <a:pt x="964" y="750"/>
                      <a:pt x="804" y="678"/>
                      <a:pt x="625" y="678"/>
                    </a:cubicBezTo>
                    <a:cubicBezTo>
                      <a:pt x="277" y="678"/>
                      <a:pt x="1" y="937"/>
                      <a:pt x="1" y="1258"/>
                    </a:cubicBezTo>
                    <a:cubicBezTo>
                      <a:pt x="1" y="1472"/>
                      <a:pt x="117" y="1651"/>
                      <a:pt x="295" y="1749"/>
                    </a:cubicBezTo>
                    <a:cubicBezTo>
                      <a:pt x="242" y="1668"/>
                      <a:pt x="215" y="1570"/>
                      <a:pt x="215" y="1463"/>
                    </a:cubicBezTo>
                    <a:cubicBezTo>
                      <a:pt x="215" y="1142"/>
                      <a:pt x="492" y="874"/>
                      <a:pt x="840" y="874"/>
                    </a:cubicBezTo>
                    <a:cubicBezTo>
                      <a:pt x="1170" y="874"/>
                      <a:pt x="1437" y="1106"/>
                      <a:pt x="1464" y="1401"/>
                    </a:cubicBezTo>
                    <a:cubicBezTo>
                      <a:pt x="1821" y="866"/>
                      <a:pt x="2463" y="500"/>
                      <a:pt x="3195" y="500"/>
                    </a:cubicBezTo>
                    <a:cubicBezTo>
                      <a:pt x="4274" y="500"/>
                      <a:pt x="5157" y="1285"/>
                      <a:pt x="5229" y="2266"/>
                    </a:cubicBezTo>
                    <a:cubicBezTo>
                      <a:pt x="5229" y="2222"/>
                      <a:pt x="5229" y="2186"/>
                      <a:pt x="5229" y="2141"/>
                    </a:cubicBezTo>
                    <a:cubicBezTo>
                      <a:pt x="5229" y="964"/>
                      <a:pt x="4203" y="0"/>
                      <a:pt x="2927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3036" y="782502"/>
                <a:ext cx="185007" cy="242058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079" extrusionOk="0">
                    <a:moveTo>
                      <a:pt x="1160" y="0"/>
                    </a:moveTo>
                    <a:lnTo>
                      <a:pt x="1160" y="0"/>
                    </a:lnTo>
                    <a:cubicBezTo>
                      <a:pt x="1053" y="80"/>
                      <a:pt x="919" y="125"/>
                      <a:pt x="768" y="125"/>
                    </a:cubicBezTo>
                    <a:cubicBezTo>
                      <a:pt x="696" y="125"/>
                      <a:pt x="625" y="116"/>
                      <a:pt x="562" y="89"/>
                    </a:cubicBezTo>
                    <a:cubicBezTo>
                      <a:pt x="553" y="134"/>
                      <a:pt x="553" y="179"/>
                      <a:pt x="553" y="223"/>
                    </a:cubicBezTo>
                    <a:cubicBezTo>
                      <a:pt x="553" y="660"/>
                      <a:pt x="696" y="1071"/>
                      <a:pt x="946" y="1410"/>
                    </a:cubicBezTo>
                    <a:cubicBezTo>
                      <a:pt x="571" y="1481"/>
                      <a:pt x="250" y="1660"/>
                      <a:pt x="0" y="1909"/>
                    </a:cubicBezTo>
                    <a:cubicBezTo>
                      <a:pt x="0" y="1909"/>
                      <a:pt x="115" y="2079"/>
                      <a:pt x="246" y="2079"/>
                    </a:cubicBezTo>
                    <a:cubicBezTo>
                      <a:pt x="273" y="2079"/>
                      <a:pt x="302" y="2071"/>
                      <a:pt x="330" y="2052"/>
                    </a:cubicBezTo>
                    <a:cubicBezTo>
                      <a:pt x="625" y="1829"/>
                      <a:pt x="999" y="1695"/>
                      <a:pt x="1410" y="1695"/>
                    </a:cubicBezTo>
                    <a:cubicBezTo>
                      <a:pt x="1472" y="1695"/>
                      <a:pt x="1526" y="1695"/>
                      <a:pt x="1588" y="1704"/>
                    </a:cubicBezTo>
                    <a:cubicBezTo>
                      <a:pt x="1276" y="1374"/>
                      <a:pt x="1089" y="946"/>
                      <a:pt x="1089" y="473"/>
                    </a:cubicBezTo>
                    <a:cubicBezTo>
                      <a:pt x="1089" y="312"/>
                      <a:pt x="1115" y="152"/>
                      <a:pt x="1160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519920" y="1008840"/>
                <a:ext cx="119341" cy="94658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13" extrusionOk="0">
                    <a:moveTo>
                      <a:pt x="625" y="1"/>
                    </a:moveTo>
                    <a:cubicBezTo>
                      <a:pt x="277" y="1"/>
                      <a:pt x="0" y="260"/>
                      <a:pt x="0" y="581"/>
                    </a:cubicBezTo>
                    <a:cubicBezTo>
                      <a:pt x="0" y="661"/>
                      <a:pt x="18" y="741"/>
                      <a:pt x="54" y="813"/>
                    </a:cubicBezTo>
                    <a:cubicBezTo>
                      <a:pt x="107" y="786"/>
                      <a:pt x="161" y="750"/>
                      <a:pt x="161" y="652"/>
                    </a:cubicBezTo>
                    <a:cubicBezTo>
                      <a:pt x="161" y="376"/>
                      <a:pt x="402" y="153"/>
                      <a:pt x="705" y="153"/>
                    </a:cubicBezTo>
                    <a:cubicBezTo>
                      <a:pt x="803" y="153"/>
                      <a:pt x="901" y="179"/>
                      <a:pt x="982" y="224"/>
                    </a:cubicBezTo>
                    <a:cubicBezTo>
                      <a:pt x="986" y="226"/>
                      <a:pt x="990" y="227"/>
                      <a:pt x="993" y="227"/>
                    </a:cubicBezTo>
                    <a:cubicBezTo>
                      <a:pt x="1025" y="227"/>
                      <a:pt x="973" y="108"/>
                      <a:pt x="973" y="108"/>
                    </a:cubicBezTo>
                    <a:cubicBezTo>
                      <a:pt x="874" y="37"/>
                      <a:pt x="759" y="1"/>
                      <a:pt x="625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" name="Google Shape;23;p2"/>
          <p:cNvGrpSpPr/>
          <p:nvPr/>
        </p:nvGrpSpPr>
        <p:grpSpPr>
          <a:xfrm>
            <a:off x="-40729" y="334179"/>
            <a:ext cx="1152075" cy="796847"/>
            <a:chOff x="605071" y="918504"/>
            <a:chExt cx="1152075" cy="796847"/>
          </a:xfrm>
        </p:grpSpPr>
        <p:sp>
          <p:nvSpPr>
            <p:cNvPr id="24" name="Google Shape;24;p2"/>
            <p:cNvSpPr/>
            <p:nvPr/>
          </p:nvSpPr>
          <p:spPr>
            <a:xfrm>
              <a:off x="946790" y="1072190"/>
              <a:ext cx="109211" cy="100945"/>
            </a:xfrm>
            <a:custGeom>
              <a:avLst/>
              <a:gdLst/>
              <a:ahLst/>
              <a:cxnLst/>
              <a:rect l="l" t="t" r="r" b="b"/>
              <a:pathLst>
                <a:path w="938" h="867" extrusionOk="0">
                  <a:moveTo>
                    <a:pt x="465" y="1"/>
                  </a:moveTo>
                  <a:cubicBezTo>
                    <a:pt x="215" y="1"/>
                    <a:pt x="1" y="197"/>
                    <a:pt x="1" y="438"/>
                  </a:cubicBezTo>
                  <a:cubicBezTo>
                    <a:pt x="1" y="679"/>
                    <a:pt x="215" y="866"/>
                    <a:pt x="465" y="866"/>
                  </a:cubicBezTo>
                  <a:cubicBezTo>
                    <a:pt x="723" y="866"/>
                    <a:pt x="937" y="679"/>
                    <a:pt x="937" y="438"/>
                  </a:cubicBezTo>
                  <a:cubicBezTo>
                    <a:pt x="937" y="197"/>
                    <a:pt x="723" y="1"/>
                    <a:pt x="46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5071" y="918504"/>
              <a:ext cx="1152075" cy="796847"/>
            </a:xfrm>
            <a:custGeom>
              <a:avLst/>
              <a:gdLst/>
              <a:ahLst/>
              <a:cxnLst/>
              <a:rect l="l" t="t" r="r" b="b"/>
              <a:pathLst>
                <a:path w="9895" h="6844" extrusionOk="0">
                  <a:moveTo>
                    <a:pt x="1" y="1"/>
                  </a:moveTo>
                  <a:lnTo>
                    <a:pt x="1" y="6620"/>
                  </a:lnTo>
                  <a:cubicBezTo>
                    <a:pt x="313" y="6763"/>
                    <a:pt x="670" y="6843"/>
                    <a:pt x="1044" y="6843"/>
                  </a:cubicBezTo>
                  <a:cubicBezTo>
                    <a:pt x="1847" y="6843"/>
                    <a:pt x="2552" y="6477"/>
                    <a:pt x="2980" y="5915"/>
                  </a:cubicBezTo>
                  <a:cubicBezTo>
                    <a:pt x="3355" y="6317"/>
                    <a:pt x="3917" y="6584"/>
                    <a:pt x="4541" y="6584"/>
                  </a:cubicBezTo>
                  <a:cubicBezTo>
                    <a:pt x="5541" y="6584"/>
                    <a:pt x="6379" y="5924"/>
                    <a:pt x="6575" y="5059"/>
                  </a:cubicBezTo>
                  <a:cubicBezTo>
                    <a:pt x="6825" y="5291"/>
                    <a:pt x="7182" y="5442"/>
                    <a:pt x="7575" y="5442"/>
                  </a:cubicBezTo>
                  <a:cubicBezTo>
                    <a:pt x="8083" y="5442"/>
                    <a:pt x="8529" y="5184"/>
                    <a:pt x="8779" y="4809"/>
                  </a:cubicBezTo>
                  <a:cubicBezTo>
                    <a:pt x="8850" y="5023"/>
                    <a:pt x="9064" y="5184"/>
                    <a:pt x="9323" y="5184"/>
                  </a:cubicBezTo>
                  <a:cubicBezTo>
                    <a:pt x="9635" y="5184"/>
                    <a:pt x="9894" y="4952"/>
                    <a:pt x="9894" y="4657"/>
                  </a:cubicBezTo>
                  <a:cubicBezTo>
                    <a:pt x="9894" y="4372"/>
                    <a:pt x="9635" y="4131"/>
                    <a:pt x="9323" y="4131"/>
                  </a:cubicBezTo>
                  <a:cubicBezTo>
                    <a:pt x="9189" y="4131"/>
                    <a:pt x="9073" y="4176"/>
                    <a:pt x="8975" y="4247"/>
                  </a:cubicBezTo>
                  <a:cubicBezTo>
                    <a:pt x="8984" y="4211"/>
                    <a:pt x="8984" y="4167"/>
                    <a:pt x="8984" y="4131"/>
                  </a:cubicBezTo>
                  <a:cubicBezTo>
                    <a:pt x="8984" y="3408"/>
                    <a:pt x="8351" y="2829"/>
                    <a:pt x="7575" y="2829"/>
                  </a:cubicBezTo>
                  <a:cubicBezTo>
                    <a:pt x="7423" y="2829"/>
                    <a:pt x="7271" y="2846"/>
                    <a:pt x="7137" y="2891"/>
                  </a:cubicBezTo>
                  <a:cubicBezTo>
                    <a:pt x="7137" y="2873"/>
                    <a:pt x="7137" y="2846"/>
                    <a:pt x="7137" y="2829"/>
                  </a:cubicBezTo>
                  <a:cubicBezTo>
                    <a:pt x="7137" y="2329"/>
                    <a:pt x="6700" y="1919"/>
                    <a:pt x="6165" y="1919"/>
                  </a:cubicBezTo>
                  <a:cubicBezTo>
                    <a:pt x="5621" y="1919"/>
                    <a:pt x="5184" y="2329"/>
                    <a:pt x="5184" y="2829"/>
                  </a:cubicBezTo>
                  <a:cubicBezTo>
                    <a:pt x="4987" y="2775"/>
                    <a:pt x="4773" y="2739"/>
                    <a:pt x="4541" y="2739"/>
                  </a:cubicBezTo>
                  <a:cubicBezTo>
                    <a:pt x="3917" y="2739"/>
                    <a:pt x="3355" y="2998"/>
                    <a:pt x="2980" y="3408"/>
                  </a:cubicBezTo>
                  <a:cubicBezTo>
                    <a:pt x="2739" y="3096"/>
                    <a:pt x="2418" y="2846"/>
                    <a:pt x="2044" y="2677"/>
                  </a:cubicBezTo>
                  <a:cubicBezTo>
                    <a:pt x="2106" y="2481"/>
                    <a:pt x="2142" y="2276"/>
                    <a:pt x="2142" y="2061"/>
                  </a:cubicBezTo>
                  <a:cubicBezTo>
                    <a:pt x="2142" y="946"/>
                    <a:pt x="1187" y="45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52030" y="1141814"/>
              <a:ext cx="422874" cy="256728"/>
            </a:xfrm>
            <a:custGeom>
              <a:avLst/>
              <a:gdLst/>
              <a:ahLst/>
              <a:cxnLst/>
              <a:rect l="l" t="t" r="r" b="b"/>
              <a:pathLst>
                <a:path w="3632" h="2205" extrusionOk="0">
                  <a:moveTo>
                    <a:pt x="3185" y="1"/>
                  </a:moveTo>
                  <a:cubicBezTo>
                    <a:pt x="2641" y="1"/>
                    <a:pt x="2204" y="411"/>
                    <a:pt x="2204" y="911"/>
                  </a:cubicBezTo>
                  <a:cubicBezTo>
                    <a:pt x="2007" y="857"/>
                    <a:pt x="1793" y="821"/>
                    <a:pt x="1561" y="821"/>
                  </a:cubicBezTo>
                  <a:cubicBezTo>
                    <a:pt x="937" y="821"/>
                    <a:pt x="375" y="1080"/>
                    <a:pt x="0" y="1490"/>
                  </a:cubicBezTo>
                  <a:cubicBezTo>
                    <a:pt x="321" y="1490"/>
                    <a:pt x="741" y="1758"/>
                    <a:pt x="892" y="2204"/>
                  </a:cubicBezTo>
                  <a:cubicBezTo>
                    <a:pt x="1167" y="1582"/>
                    <a:pt x="1876" y="1248"/>
                    <a:pt x="2405" y="1248"/>
                  </a:cubicBezTo>
                  <a:cubicBezTo>
                    <a:pt x="2529" y="1248"/>
                    <a:pt x="2643" y="1266"/>
                    <a:pt x="2739" y="1303"/>
                  </a:cubicBezTo>
                  <a:cubicBezTo>
                    <a:pt x="2454" y="701"/>
                    <a:pt x="3006" y="77"/>
                    <a:pt x="3465" y="77"/>
                  </a:cubicBezTo>
                  <a:cubicBezTo>
                    <a:pt x="3522" y="77"/>
                    <a:pt x="3578" y="87"/>
                    <a:pt x="3631" y="108"/>
                  </a:cubicBezTo>
                  <a:cubicBezTo>
                    <a:pt x="3497" y="36"/>
                    <a:pt x="3346" y="1"/>
                    <a:pt x="318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375832" y="1154272"/>
              <a:ext cx="1048" cy="1164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9" y="1"/>
                    <a:pt x="9" y="10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-20400" y="4637651"/>
            <a:ext cx="9184800" cy="515024"/>
            <a:chOff x="-20400" y="4637651"/>
            <a:chExt cx="9184800" cy="515024"/>
          </a:xfrm>
        </p:grpSpPr>
        <p:sp>
          <p:nvSpPr>
            <p:cNvPr id="29" name="Google Shape;29;p2"/>
            <p:cNvSpPr/>
            <p:nvPr/>
          </p:nvSpPr>
          <p:spPr>
            <a:xfrm>
              <a:off x="-20400" y="4696675"/>
              <a:ext cx="9184800" cy="456000"/>
            </a:xfrm>
            <a:prstGeom prst="rect">
              <a:avLst/>
            </a:prstGeom>
            <a:solidFill>
              <a:srgbClr val="7CA125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30;p2"/>
            <p:cNvGrpSpPr/>
            <p:nvPr/>
          </p:nvGrpSpPr>
          <p:grpSpPr>
            <a:xfrm>
              <a:off x="335951" y="4637651"/>
              <a:ext cx="8472099" cy="486325"/>
              <a:chOff x="432948" y="4542401"/>
              <a:chExt cx="8472099" cy="486325"/>
            </a:xfrm>
          </p:grpSpPr>
          <p:sp>
            <p:nvSpPr>
              <p:cNvPr id="31" name="Google Shape;31;p2"/>
              <p:cNvSpPr/>
              <p:nvPr/>
            </p:nvSpPr>
            <p:spPr>
              <a:xfrm rot="166939">
                <a:off x="203331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166939">
                <a:off x="248885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 rot="166939">
                <a:off x="294439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166939">
                <a:off x="339993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166939">
                <a:off x="385547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 rot="166939">
                <a:off x="4311018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 rot="166939">
                <a:off x="4766559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 rot="166939">
                <a:off x="522210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166939">
                <a:off x="567764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 rot="166939">
                <a:off x="613318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166939">
                <a:off x="658872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 rot="166939">
                <a:off x="704426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 rot="166939">
                <a:off x="226108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 rot="166939">
                <a:off x="271662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 rot="166939">
                <a:off x="317216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 rot="166939">
                <a:off x="362770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 rot="166939">
                <a:off x="408324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 rot="166939">
                <a:off x="453878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 rot="166939">
                <a:off x="499433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166939">
                <a:off x="544987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 rot="166939">
                <a:off x="590541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 rot="166939">
                <a:off x="636095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rot="166939">
                <a:off x="681649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 rot="166939">
                <a:off x="727203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 rot="166939">
                <a:off x="180554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 rot="166939">
                <a:off x="749980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 rot="166939">
                <a:off x="772757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 rot="166939">
                <a:off x="157777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 rot="166939">
                <a:off x="135000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 rot="166939">
                <a:off x="795534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 rot="166939">
                <a:off x="8183117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 rot="166939">
                <a:off x="841088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166939">
                <a:off x="863865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 rot="166939">
                <a:off x="112223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 rot="166939">
                <a:off x="89446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 rot="166939">
                <a:off x="66669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 rot="166939">
                <a:off x="43891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2"/>
          <p:cNvGrpSpPr/>
          <p:nvPr/>
        </p:nvGrpSpPr>
        <p:grpSpPr>
          <a:xfrm>
            <a:off x="83665" y="3450344"/>
            <a:ext cx="458633" cy="677507"/>
            <a:chOff x="-287452" y="1948281"/>
            <a:chExt cx="325850" cy="481355"/>
          </a:xfrm>
        </p:grpSpPr>
        <p:sp>
          <p:nvSpPr>
            <p:cNvPr id="69" name="Google Shape;69;p2"/>
            <p:cNvSpPr/>
            <p:nvPr/>
          </p:nvSpPr>
          <p:spPr>
            <a:xfrm>
              <a:off x="-88831" y="2299226"/>
              <a:ext cx="25328" cy="124166"/>
            </a:xfrm>
            <a:custGeom>
              <a:avLst/>
              <a:gdLst/>
              <a:ahLst/>
              <a:cxnLst/>
              <a:rect l="l" t="t" r="r" b="b"/>
              <a:pathLst>
                <a:path w="215" h="1054" extrusionOk="0">
                  <a:moveTo>
                    <a:pt x="0" y="1"/>
                  </a:moveTo>
                  <a:lnTo>
                    <a:pt x="0" y="1053"/>
                  </a:lnTo>
                  <a:lnTo>
                    <a:pt x="214" y="1053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189791" y="2053364"/>
              <a:ext cx="228188" cy="286973"/>
            </a:xfrm>
            <a:custGeom>
              <a:avLst/>
              <a:gdLst/>
              <a:ahLst/>
              <a:cxnLst/>
              <a:rect l="l" t="t" r="r" b="b"/>
              <a:pathLst>
                <a:path w="1937" h="2436" extrusionOk="0">
                  <a:moveTo>
                    <a:pt x="964" y="0"/>
                  </a:moveTo>
                  <a:cubicBezTo>
                    <a:pt x="438" y="0"/>
                    <a:pt x="1" y="544"/>
                    <a:pt x="1" y="1213"/>
                  </a:cubicBezTo>
                  <a:cubicBezTo>
                    <a:pt x="1" y="1891"/>
                    <a:pt x="438" y="2436"/>
                    <a:pt x="964" y="2436"/>
                  </a:cubicBezTo>
                  <a:cubicBezTo>
                    <a:pt x="1500" y="2436"/>
                    <a:pt x="1937" y="1891"/>
                    <a:pt x="1937" y="1213"/>
                  </a:cubicBezTo>
                  <a:cubicBezTo>
                    <a:pt x="1937" y="544"/>
                    <a:pt x="1500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186610" y="2305588"/>
              <a:ext cx="25328" cy="124049"/>
            </a:xfrm>
            <a:custGeom>
              <a:avLst/>
              <a:gdLst/>
              <a:ahLst/>
              <a:cxnLst/>
              <a:rect l="l" t="t" r="r" b="b"/>
              <a:pathLst>
                <a:path w="215" h="1053" extrusionOk="0">
                  <a:moveTo>
                    <a:pt x="1" y="0"/>
                  </a:moveTo>
                  <a:lnTo>
                    <a:pt x="1" y="1053"/>
                  </a:lnTo>
                  <a:lnTo>
                    <a:pt x="215" y="1053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287452" y="1948281"/>
              <a:ext cx="227128" cy="398417"/>
            </a:xfrm>
            <a:custGeom>
              <a:avLst/>
              <a:gdLst/>
              <a:ahLst/>
              <a:cxnLst/>
              <a:rect l="l" t="t" r="r" b="b"/>
              <a:pathLst>
                <a:path w="1928" h="3382" extrusionOk="0">
                  <a:moveTo>
                    <a:pt x="964" y="0"/>
                  </a:moveTo>
                  <a:cubicBezTo>
                    <a:pt x="428" y="0"/>
                    <a:pt x="0" y="758"/>
                    <a:pt x="0" y="1686"/>
                  </a:cubicBezTo>
                  <a:cubicBezTo>
                    <a:pt x="0" y="2623"/>
                    <a:pt x="428" y="3381"/>
                    <a:pt x="964" y="3381"/>
                  </a:cubicBezTo>
                  <a:cubicBezTo>
                    <a:pt x="1499" y="3381"/>
                    <a:pt x="1927" y="2623"/>
                    <a:pt x="1927" y="1686"/>
                  </a:cubicBezTo>
                  <a:cubicBezTo>
                    <a:pt x="1927" y="758"/>
                    <a:pt x="1499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2"/>
          <p:cNvGrpSpPr/>
          <p:nvPr/>
        </p:nvGrpSpPr>
        <p:grpSpPr>
          <a:xfrm>
            <a:off x="7984635" y="3197460"/>
            <a:ext cx="816197" cy="852047"/>
            <a:chOff x="7984635" y="3197460"/>
            <a:chExt cx="816197" cy="852047"/>
          </a:xfrm>
        </p:grpSpPr>
        <p:grpSp>
          <p:nvGrpSpPr>
            <p:cNvPr id="74" name="Google Shape;74;p2"/>
            <p:cNvGrpSpPr/>
            <p:nvPr/>
          </p:nvGrpSpPr>
          <p:grpSpPr>
            <a:xfrm>
              <a:off x="8430909" y="3197460"/>
              <a:ext cx="369923" cy="779647"/>
              <a:chOff x="659672" y="1912000"/>
              <a:chExt cx="262823" cy="553923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776301" y="2322908"/>
                <a:ext cx="29569" cy="14301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14" extrusionOk="0">
                    <a:moveTo>
                      <a:pt x="0" y="1"/>
                    </a:moveTo>
                    <a:lnTo>
                      <a:pt x="0" y="1214"/>
                    </a:lnTo>
                    <a:lnTo>
                      <a:pt x="250" y="1214"/>
                    </a:lnTo>
                    <a:lnTo>
                      <a:pt x="2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659672" y="1912000"/>
                <a:ext cx="262823" cy="458379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891" extrusionOk="0">
                    <a:moveTo>
                      <a:pt x="1115" y="1"/>
                    </a:moveTo>
                    <a:cubicBezTo>
                      <a:pt x="500" y="1"/>
                      <a:pt x="0" y="866"/>
                      <a:pt x="0" y="1945"/>
                    </a:cubicBezTo>
                    <a:cubicBezTo>
                      <a:pt x="0" y="3025"/>
                      <a:pt x="500" y="3890"/>
                      <a:pt x="1115" y="3890"/>
                    </a:cubicBezTo>
                    <a:cubicBezTo>
                      <a:pt x="1731" y="3890"/>
                      <a:pt x="2230" y="3025"/>
                      <a:pt x="2230" y="1945"/>
                    </a:cubicBezTo>
                    <a:cubicBezTo>
                      <a:pt x="2230" y="866"/>
                      <a:pt x="1731" y="1"/>
                      <a:pt x="11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2"/>
            <p:cNvGrpSpPr/>
            <p:nvPr/>
          </p:nvGrpSpPr>
          <p:grpSpPr>
            <a:xfrm>
              <a:off x="7984635" y="3528693"/>
              <a:ext cx="321175" cy="520814"/>
              <a:chOff x="126609" y="2053364"/>
              <a:chExt cx="228188" cy="370028"/>
            </a:xfrm>
          </p:grpSpPr>
          <p:sp>
            <p:nvSpPr>
              <p:cNvPr id="78" name="Google Shape;78;p2"/>
              <p:cNvSpPr/>
              <p:nvPr/>
            </p:nvSpPr>
            <p:spPr>
              <a:xfrm>
                <a:off x="227569" y="2299226"/>
                <a:ext cx="25328" cy="124166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054" extrusionOk="0">
                    <a:moveTo>
                      <a:pt x="0" y="1"/>
                    </a:moveTo>
                    <a:lnTo>
                      <a:pt x="0" y="1053"/>
                    </a:lnTo>
                    <a:lnTo>
                      <a:pt x="214" y="1053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6609" y="2053364"/>
                <a:ext cx="228188" cy="286973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2436" extrusionOk="0">
                    <a:moveTo>
                      <a:pt x="964" y="0"/>
                    </a:moveTo>
                    <a:cubicBezTo>
                      <a:pt x="438" y="0"/>
                      <a:pt x="1" y="544"/>
                      <a:pt x="1" y="1213"/>
                    </a:cubicBezTo>
                    <a:cubicBezTo>
                      <a:pt x="1" y="1891"/>
                      <a:pt x="438" y="2436"/>
                      <a:pt x="964" y="2436"/>
                    </a:cubicBezTo>
                    <a:cubicBezTo>
                      <a:pt x="1500" y="2436"/>
                      <a:pt x="1937" y="1891"/>
                      <a:pt x="1937" y="1213"/>
                    </a:cubicBezTo>
                    <a:cubicBezTo>
                      <a:pt x="1937" y="544"/>
                      <a:pt x="1500" y="0"/>
                      <a:pt x="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0" name="Google Shape;80;p2"/>
          <p:cNvSpPr txBox="1">
            <a:spLocks noGrp="1"/>
          </p:cNvSpPr>
          <p:nvPr>
            <p:ph type="ctrTitle"/>
          </p:nvPr>
        </p:nvSpPr>
        <p:spPr>
          <a:xfrm>
            <a:off x="993700" y="771050"/>
            <a:ext cx="4267800" cy="24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1" name="Google Shape;81;p2"/>
          <p:cNvSpPr txBox="1">
            <a:spLocks noGrp="1"/>
          </p:cNvSpPr>
          <p:nvPr>
            <p:ph type="subTitle" idx="1"/>
          </p:nvPr>
        </p:nvSpPr>
        <p:spPr>
          <a:xfrm>
            <a:off x="993700" y="3197450"/>
            <a:ext cx="42678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4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4"/>
          <p:cNvSpPr txBox="1">
            <a:spLocks noGrp="1"/>
          </p:cNvSpPr>
          <p:nvPr>
            <p:ph type="title"/>
          </p:nvPr>
        </p:nvSpPr>
        <p:spPr>
          <a:xfrm>
            <a:off x="1072600" y="570825"/>
            <a:ext cx="305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14"/>
          <p:cNvSpPr txBox="1">
            <a:spLocks noGrp="1"/>
          </p:cNvSpPr>
          <p:nvPr>
            <p:ph type="subTitle" idx="1"/>
          </p:nvPr>
        </p:nvSpPr>
        <p:spPr>
          <a:xfrm>
            <a:off x="1072600" y="1067325"/>
            <a:ext cx="3058800" cy="8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14"/>
          <p:cNvSpPr>
            <a:spLocks noGrp="1"/>
          </p:cNvSpPr>
          <p:nvPr>
            <p:ph type="pic" idx="2"/>
          </p:nvPr>
        </p:nvSpPr>
        <p:spPr>
          <a:xfrm>
            <a:off x="4836550" y="570817"/>
            <a:ext cx="3410400" cy="3865800"/>
          </a:xfrm>
          <a:prstGeom prst="rect">
            <a:avLst/>
          </a:prstGeom>
          <a:noFill/>
          <a:ln>
            <a:noFill/>
          </a:ln>
        </p:spPr>
      </p:sp>
      <p:sp>
        <p:nvSpPr>
          <p:cNvPr id="878" name="Google Shape;878;p14"/>
          <p:cNvSpPr>
            <a:spLocks noGrp="1"/>
          </p:cNvSpPr>
          <p:nvPr>
            <p:ph type="pic" idx="3"/>
          </p:nvPr>
        </p:nvSpPr>
        <p:spPr>
          <a:xfrm>
            <a:off x="896800" y="2285017"/>
            <a:ext cx="3410400" cy="2151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79" name="Google Shape;879;p14"/>
          <p:cNvGrpSpPr/>
          <p:nvPr/>
        </p:nvGrpSpPr>
        <p:grpSpPr>
          <a:xfrm>
            <a:off x="7434274" y="-338591"/>
            <a:ext cx="2213551" cy="851802"/>
            <a:chOff x="3352611" y="546734"/>
            <a:chExt cx="2213551" cy="851802"/>
          </a:xfrm>
        </p:grpSpPr>
        <p:sp>
          <p:nvSpPr>
            <p:cNvPr id="880" name="Google Shape;880;p14"/>
            <p:cNvSpPr/>
            <p:nvPr/>
          </p:nvSpPr>
          <p:spPr>
            <a:xfrm>
              <a:off x="5493394" y="908129"/>
              <a:ext cx="72769" cy="66598"/>
            </a:xfrm>
            <a:custGeom>
              <a:avLst/>
              <a:gdLst/>
              <a:ahLst/>
              <a:cxnLst/>
              <a:rect l="l" t="t" r="r" b="b"/>
              <a:pathLst>
                <a:path w="625" h="572" extrusionOk="0">
                  <a:moveTo>
                    <a:pt x="312" y="1"/>
                  </a:moveTo>
                  <a:cubicBezTo>
                    <a:pt x="143" y="1"/>
                    <a:pt x="0" y="126"/>
                    <a:pt x="0" y="286"/>
                  </a:cubicBezTo>
                  <a:cubicBezTo>
                    <a:pt x="0" y="447"/>
                    <a:pt x="143" y="572"/>
                    <a:pt x="312" y="572"/>
                  </a:cubicBezTo>
                  <a:cubicBezTo>
                    <a:pt x="482" y="572"/>
                    <a:pt x="625" y="447"/>
                    <a:pt x="625" y="286"/>
                  </a:cubicBezTo>
                  <a:cubicBezTo>
                    <a:pt x="625" y="126"/>
                    <a:pt x="482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14"/>
            <p:cNvGrpSpPr/>
            <p:nvPr/>
          </p:nvGrpSpPr>
          <p:grpSpPr>
            <a:xfrm>
              <a:off x="3352611" y="546734"/>
              <a:ext cx="2077576" cy="851802"/>
              <a:chOff x="3352611" y="546734"/>
              <a:chExt cx="2077576" cy="851802"/>
            </a:xfrm>
          </p:grpSpPr>
          <p:sp>
            <p:nvSpPr>
              <p:cNvPr id="882" name="Google Shape;882;p14"/>
              <p:cNvSpPr/>
              <p:nvPr/>
            </p:nvSpPr>
            <p:spPr>
              <a:xfrm>
                <a:off x="4624017" y="733602"/>
                <a:ext cx="108163" cy="10094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67" extrusionOk="0">
                    <a:moveTo>
                      <a:pt x="464" y="1"/>
                    </a:moveTo>
                    <a:cubicBezTo>
                      <a:pt x="214" y="1"/>
                      <a:pt x="0" y="197"/>
                      <a:pt x="0" y="438"/>
                    </a:cubicBezTo>
                    <a:cubicBezTo>
                      <a:pt x="0" y="670"/>
                      <a:pt x="214" y="866"/>
                      <a:pt x="464" y="866"/>
                    </a:cubicBezTo>
                    <a:cubicBezTo>
                      <a:pt x="723" y="866"/>
                      <a:pt x="928" y="670"/>
                      <a:pt x="928" y="438"/>
                    </a:cubicBezTo>
                    <a:cubicBezTo>
                      <a:pt x="928" y="197"/>
                      <a:pt x="723" y="1"/>
                      <a:pt x="464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4"/>
              <p:cNvSpPr/>
              <p:nvPr/>
            </p:nvSpPr>
            <p:spPr>
              <a:xfrm>
                <a:off x="3519920" y="559192"/>
                <a:ext cx="1910267" cy="839344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7209" extrusionOk="0">
                    <a:moveTo>
                      <a:pt x="6575" y="0"/>
                    </a:moveTo>
                    <a:cubicBezTo>
                      <a:pt x="5817" y="0"/>
                      <a:pt x="5148" y="348"/>
                      <a:pt x="4728" y="866"/>
                    </a:cubicBezTo>
                    <a:cubicBezTo>
                      <a:pt x="4612" y="750"/>
                      <a:pt x="4452" y="678"/>
                      <a:pt x="4273" y="678"/>
                    </a:cubicBezTo>
                    <a:cubicBezTo>
                      <a:pt x="3925" y="678"/>
                      <a:pt x="3649" y="937"/>
                      <a:pt x="3649" y="1258"/>
                    </a:cubicBezTo>
                    <a:cubicBezTo>
                      <a:pt x="3649" y="1579"/>
                      <a:pt x="3925" y="1838"/>
                      <a:pt x="4273" y="1838"/>
                    </a:cubicBezTo>
                    <a:lnTo>
                      <a:pt x="4300" y="1838"/>
                    </a:lnTo>
                    <a:cubicBezTo>
                      <a:pt x="4282" y="1936"/>
                      <a:pt x="4273" y="2034"/>
                      <a:pt x="4273" y="2141"/>
                    </a:cubicBezTo>
                    <a:cubicBezTo>
                      <a:pt x="4273" y="2578"/>
                      <a:pt x="4416" y="2989"/>
                      <a:pt x="4666" y="3328"/>
                    </a:cubicBezTo>
                    <a:cubicBezTo>
                      <a:pt x="4256" y="3408"/>
                      <a:pt x="3899" y="3613"/>
                      <a:pt x="3649" y="3899"/>
                    </a:cubicBezTo>
                    <a:cubicBezTo>
                      <a:pt x="3426" y="3462"/>
                      <a:pt x="2944" y="3158"/>
                      <a:pt x="2391" y="3158"/>
                    </a:cubicBezTo>
                    <a:cubicBezTo>
                      <a:pt x="1776" y="3158"/>
                      <a:pt x="1258" y="3533"/>
                      <a:pt x="1080" y="4041"/>
                    </a:cubicBezTo>
                    <a:cubicBezTo>
                      <a:pt x="964" y="3934"/>
                      <a:pt x="803" y="3863"/>
                      <a:pt x="625" y="3863"/>
                    </a:cubicBezTo>
                    <a:cubicBezTo>
                      <a:pt x="277" y="3863"/>
                      <a:pt x="0" y="4122"/>
                      <a:pt x="0" y="4443"/>
                    </a:cubicBezTo>
                    <a:cubicBezTo>
                      <a:pt x="0" y="4764"/>
                      <a:pt x="277" y="5023"/>
                      <a:pt x="625" y="5023"/>
                    </a:cubicBezTo>
                    <a:cubicBezTo>
                      <a:pt x="803" y="5023"/>
                      <a:pt x="964" y="4951"/>
                      <a:pt x="1080" y="4844"/>
                    </a:cubicBezTo>
                    <a:cubicBezTo>
                      <a:pt x="1258" y="5353"/>
                      <a:pt x="1776" y="5727"/>
                      <a:pt x="2391" y="5727"/>
                    </a:cubicBezTo>
                    <a:cubicBezTo>
                      <a:pt x="2739" y="5727"/>
                      <a:pt x="3051" y="5611"/>
                      <a:pt x="3292" y="5415"/>
                    </a:cubicBezTo>
                    <a:cubicBezTo>
                      <a:pt x="3506" y="6120"/>
                      <a:pt x="4202" y="6637"/>
                      <a:pt x="5032" y="6637"/>
                    </a:cubicBezTo>
                    <a:cubicBezTo>
                      <a:pt x="5353" y="6637"/>
                      <a:pt x="5656" y="6557"/>
                      <a:pt x="5915" y="6423"/>
                    </a:cubicBezTo>
                    <a:cubicBezTo>
                      <a:pt x="6307" y="6896"/>
                      <a:pt x="6914" y="7208"/>
                      <a:pt x="7610" y="7208"/>
                    </a:cubicBezTo>
                    <a:cubicBezTo>
                      <a:pt x="8457" y="7208"/>
                      <a:pt x="9189" y="6744"/>
                      <a:pt x="9519" y="6075"/>
                    </a:cubicBezTo>
                    <a:cubicBezTo>
                      <a:pt x="9519" y="6075"/>
                      <a:pt x="9519" y="6075"/>
                      <a:pt x="9528" y="6066"/>
                    </a:cubicBezTo>
                    <a:cubicBezTo>
                      <a:pt x="9903" y="6477"/>
                      <a:pt x="10465" y="6736"/>
                      <a:pt x="11089" y="6736"/>
                    </a:cubicBezTo>
                    <a:cubicBezTo>
                      <a:pt x="12079" y="6736"/>
                      <a:pt x="12909" y="6084"/>
                      <a:pt x="13105" y="5219"/>
                    </a:cubicBezTo>
                    <a:cubicBezTo>
                      <a:pt x="13364" y="5451"/>
                      <a:pt x="13712" y="5603"/>
                      <a:pt x="14104" y="5603"/>
                    </a:cubicBezTo>
                    <a:cubicBezTo>
                      <a:pt x="14613" y="5603"/>
                      <a:pt x="15059" y="5344"/>
                      <a:pt x="15300" y="4969"/>
                    </a:cubicBezTo>
                    <a:cubicBezTo>
                      <a:pt x="15371" y="5183"/>
                      <a:pt x="15585" y="5344"/>
                      <a:pt x="15844" y="5344"/>
                    </a:cubicBezTo>
                    <a:cubicBezTo>
                      <a:pt x="16156" y="5344"/>
                      <a:pt x="16406" y="5112"/>
                      <a:pt x="16406" y="4826"/>
                    </a:cubicBezTo>
                    <a:cubicBezTo>
                      <a:pt x="16406" y="4532"/>
                      <a:pt x="16156" y="4300"/>
                      <a:pt x="15844" y="4300"/>
                    </a:cubicBezTo>
                    <a:cubicBezTo>
                      <a:pt x="15710" y="4300"/>
                      <a:pt x="15594" y="4345"/>
                      <a:pt x="15496" y="4407"/>
                    </a:cubicBezTo>
                    <a:cubicBezTo>
                      <a:pt x="15505" y="4371"/>
                      <a:pt x="15505" y="4336"/>
                      <a:pt x="15505" y="4300"/>
                    </a:cubicBezTo>
                    <a:cubicBezTo>
                      <a:pt x="15505" y="3578"/>
                      <a:pt x="14881" y="2998"/>
                      <a:pt x="14104" y="2998"/>
                    </a:cubicBezTo>
                    <a:cubicBezTo>
                      <a:pt x="13953" y="2998"/>
                      <a:pt x="13801" y="3024"/>
                      <a:pt x="13667" y="3060"/>
                    </a:cubicBezTo>
                    <a:cubicBezTo>
                      <a:pt x="13667" y="3042"/>
                      <a:pt x="13667" y="3015"/>
                      <a:pt x="13667" y="2998"/>
                    </a:cubicBezTo>
                    <a:cubicBezTo>
                      <a:pt x="13667" y="2498"/>
                      <a:pt x="13230" y="2097"/>
                      <a:pt x="12695" y="2097"/>
                    </a:cubicBezTo>
                    <a:cubicBezTo>
                      <a:pt x="12160" y="2097"/>
                      <a:pt x="11722" y="2498"/>
                      <a:pt x="11722" y="2998"/>
                    </a:cubicBezTo>
                    <a:cubicBezTo>
                      <a:pt x="11722" y="2998"/>
                      <a:pt x="11722" y="2998"/>
                      <a:pt x="11722" y="3007"/>
                    </a:cubicBezTo>
                    <a:cubicBezTo>
                      <a:pt x="11526" y="2944"/>
                      <a:pt x="11312" y="2908"/>
                      <a:pt x="11089" y="2908"/>
                    </a:cubicBezTo>
                    <a:cubicBezTo>
                      <a:pt x="10465" y="2908"/>
                      <a:pt x="9903" y="3167"/>
                      <a:pt x="9528" y="3578"/>
                    </a:cubicBezTo>
                    <a:cubicBezTo>
                      <a:pt x="9314" y="3301"/>
                      <a:pt x="9037" y="3078"/>
                      <a:pt x="8716" y="2917"/>
                    </a:cubicBezTo>
                    <a:cubicBezTo>
                      <a:pt x="8823" y="2676"/>
                      <a:pt x="8877" y="2418"/>
                      <a:pt x="8877" y="2141"/>
                    </a:cubicBezTo>
                    <a:cubicBezTo>
                      <a:pt x="8877" y="964"/>
                      <a:pt x="7851" y="0"/>
                      <a:pt x="6575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4"/>
              <p:cNvSpPr/>
              <p:nvPr/>
            </p:nvSpPr>
            <p:spPr>
              <a:xfrm>
                <a:off x="3881316" y="546734"/>
                <a:ext cx="73933" cy="67529"/>
              </a:xfrm>
              <a:custGeom>
                <a:avLst/>
                <a:gdLst/>
                <a:ahLst/>
                <a:cxnLst/>
                <a:rect l="l" t="t" r="r" b="b"/>
                <a:pathLst>
                  <a:path w="635" h="580" extrusionOk="0">
                    <a:moveTo>
                      <a:pt x="322" y="0"/>
                    </a:moveTo>
                    <a:cubicBezTo>
                      <a:pt x="143" y="0"/>
                      <a:pt x="1" y="125"/>
                      <a:pt x="1" y="286"/>
                    </a:cubicBezTo>
                    <a:cubicBezTo>
                      <a:pt x="1" y="446"/>
                      <a:pt x="143" y="580"/>
                      <a:pt x="322" y="580"/>
                    </a:cubicBezTo>
                    <a:cubicBezTo>
                      <a:pt x="491" y="580"/>
                      <a:pt x="634" y="446"/>
                      <a:pt x="634" y="286"/>
                    </a:cubicBezTo>
                    <a:cubicBezTo>
                      <a:pt x="634" y="125"/>
                      <a:pt x="491" y="0"/>
                      <a:pt x="322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4"/>
              <p:cNvSpPr/>
              <p:nvPr/>
            </p:nvSpPr>
            <p:spPr>
              <a:xfrm>
                <a:off x="3352611" y="1043186"/>
                <a:ext cx="72885" cy="66598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72" extrusionOk="0">
                    <a:moveTo>
                      <a:pt x="313" y="0"/>
                    </a:moveTo>
                    <a:cubicBezTo>
                      <a:pt x="144" y="0"/>
                      <a:pt x="1" y="125"/>
                      <a:pt x="1" y="286"/>
                    </a:cubicBezTo>
                    <a:cubicBezTo>
                      <a:pt x="1" y="446"/>
                      <a:pt x="144" y="571"/>
                      <a:pt x="313" y="571"/>
                    </a:cubicBezTo>
                    <a:cubicBezTo>
                      <a:pt x="483" y="571"/>
                      <a:pt x="625" y="446"/>
                      <a:pt x="625" y="286"/>
                    </a:cubicBezTo>
                    <a:cubicBezTo>
                      <a:pt x="625" y="125"/>
                      <a:pt x="483" y="0"/>
                      <a:pt x="313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4"/>
              <p:cNvSpPr/>
              <p:nvPr/>
            </p:nvSpPr>
            <p:spPr>
              <a:xfrm>
                <a:off x="4629140" y="803227"/>
                <a:ext cx="436380" cy="248345"/>
              </a:xfrm>
              <a:custGeom>
                <a:avLst/>
                <a:gdLst/>
                <a:ahLst/>
                <a:cxnLst/>
                <a:rect l="l" t="t" r="r" b="b"/>
                <a:pathLst>
                  <a:path w="3748" h="2133" extrusionOk="0">
                    <a:moveTo>
                      <a:pt x="3168" y="1"/>
                    </a:moveTo>
                    <a:cubicBezTo>
                      <a:pt x="2633" y="1"/>
                      <a:pt x="2195" y="402"/>
                      <a:pt x="2195" y="902"/>
                    </a:cubicBezTo>
                    <a:cubicBezTo>
                      <a:pt x="2195" y="902"/>
                      <a:pt x="2195" y="902"/>
                      <a:pt x="2195" y="911"/>
                    </a:cubicBezTo>
                    <a:cubicBezTo>
                      <a:pt x="1999" y="848"/>
                      <a:pt x="1785" y="812"/>
                      <a:pt x="1562" y="812"/>
                    </a:cubicBezTo>
                    <a:cubicBezTo>
                      <a:pt x="938" y="812"/>
                      <a:pt x="376" y="1071"/>
                      <a:pt x="1" y="1482"/>
                    </a:cubicBezTo>
                    <a:cubicBezTo>
                      <a:pt x="1" y="1482"/>
                      <a:pt x="518" y="1687"/>
                      <a:pt x="884" y="2133"/>
                    </a:cubicBezTo>
                    <a:cubicBezTo>
                      <a:pt x="1170" y="1580"/>
                      <a:pt x="1642" y="1107"/>
                      <a:pt x="2561" y="1080"/>
                    </a:cubicBezTo>
                    <a:cubicBezTo>
                      <a:pt x="2569" y="588"/>
                      <a:pt x="3080" y="143"/>
                      <a:pt x="3535" y="143"/>
                    </a:cubicBezTo>
                    <a:cubicBezTo>
                      <a:pt x="3608" y="143"/>
                      <a:pt x="3680" y="154"/>
                      <a:pt x="3748" y="179"/>
                    </a:cubicBezTo>
                    <a:cubicBezTo>
                      <a:pt x="3587" y="63"/>
                      <a:pt x="3391" y="1"/>
                      <a:pt x="3168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4"/>
              <p:cNvSpPr/>
              <p:nvPr/>
            </p:nvSpPr>
            <p:spPr>
              <a:xfrm>
                <a:off x="3653930" y="926874"/>
                <a:ext cx="268022" cy="111773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960" extrusionOk="0">
                    <a:moveTo>
                      <a:pt x="1240" y="0"/>
                    </a:moveTo>
                    <a:cubicBezTo>
                      <a:pt x="696" y="0"/>
                      <a:pt x="223" y="295"/>
                      <a:pt x="0" y="723"/>
                    </a:cubicBezTo>
                    <a:cubicBezTo>
                      <a:pt x="7" y="743"/>
                      <a:pt x="109" y="960"/>
                      <a:pt x="217" y="960"/>
                    </a:cubicBezTo>
                    <a:cubicBezTo>
                      <a:pt x="252" y="960"/>
                      <a:pt x="288" y="936"/>
                      <a:pt x="321" y="874"/>
                    </a:cubicBezTo>
                    <a:cubicBezTo>
                      <a:pt x="535" y="527"/>
                      <a:pt x="937" y="286"/>
                      <a:pt x="1401" y="286"/>
                    </a:cubicBezTo>
                    <a:cubicBezTo>
                      <a:pt x="1543" y="286"/>
                      <a:pt x="1677" y="312"/>
                      <a:pt x="1811" y="357"/>
                    </a:cubicBezTo>
                    <a:cubicBezTo>
                      <a:pt x="1933" y="396"/>
                      <a:pt x="2012" y="409"/>
                      <a:pt x="2064" y="409"/>
                    </a:cubicBezTo>
                    <a:cubicBezTo>
                      <a:pt x="2167" y="409"/>
                      <a:pt x="2159" y="357"/>
                      <a:pt x="2159" y="357"/>
                    </a:cubicBezTo>
                    <a:lnTo>
                      <a:pt x="2159" y="357"/>
                    </a:lnTo>
                    <a:lnTo>
                      <a:pt x="2302" y="464"/>
                    </a:lnTo>
                    <a:cubicBezTo>
                      <a:pt x="2052" y="179"/>
                      <a:pt x="1668" y="0"/>
                      <a:pt x="1240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4"/>
              <p:cNvSpPr/>
              <p:nvPr/>
            </p:nvSpPr>
            <p:spPr>
              <a:xfrm>
                <a:off x="3944653" y="559192"/>
                <a:ext cx="608812" cy="263947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2267" extrusionOk="0">
                    <a:moveTo>
                      <a:pt x="2927" y="0"/>
                    </a:moveTo>
                    <a:cubicBezTo>
                      <a:pt x="2169" y="0"/>
                      <a:pt x="1500" y="348"/>
                      <a:pt x="1080" y="866"/>
                    </a:cubicBezTo>
                    <a:cubicBezTo>
                      <a:pt x="964" y="750"/>
                      <a:pt x="804" y="678"/>
                      <a:pt x="625" y="678"/>
                    </a:cubicBezTo>
                    <a:cubicBezTo>
                      <a:pt x="277" y="678"/>
                      <a:pt x="1" y="937"/>
                      <a:pt x="1" y="1258"/>
                    </a:cubicBezTo>
                    <a:cubicBezTo>
                      <a:pt x="1" y="1472"/>
                      <a:pt x="117" y="1651"/>
                      <a:pt x="295" y="1749"/>
                    </a:cubicBezTo>
                    <a:cubicBezTo>
                      <a:pt x="242" y="1668"/>
                      <a:pt x="215" y="1570"/>
                      <a:pt x="215" y="1463"/>
                    </a:cubicBezTo>
                    <a:cubicBezTo>
                      <a:pt x="215" y="1142"/>
                      <a:pt x="492" y="874"/>
                      <a:pt x="840" y="874"/>
                    </a:cubicBezTo>
                    <a:cubicBezTo>
                      <a:pt x="1170" y="874"/>
                      <a:pt x="1437" y="1106"/>
                      <a:pt x="1464" y="1401"/>
                    </a:cubicBezTo>
                    <a:cubicBezTo>
                      <a:pt x="1821" y="866"/>
                      <a:pt x="2463" y="500"/>
                      <a:pt x="3195" y="500"/>
                    </a:cubicBezTo>
                    <a:cubicBezTo>
                      <a:pt x="4274" y="500"/>
                      <a:pt x="5157" y="1285"/>
                      <a:pt x="5229" y="2266"/>
                    </a:cubicBezTo>
                    <a:cubicBezTo>
                      <a:pt x="5229" y="2222"/>
                      <a:pt x="5229" y="2186"/>
                      <a:pt x="5229" y="2141"/>
                    </a:cubicBezTo>
                    <a:cubicBezTo>
                      <a:pt x="5229" y="964"/>
                      <a:pt x="4203" y="0"/>
                      <a:pt x="2927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4"/>
              <p:cNvSpPr/>
              <p:nvPr/>
            </p:nvSpPr>
            <p:spPr>
              <a:xfrm>
                <a:off x="3953036" y="782502"/>
                <a:ext cx="185007" cy="242058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079" extrusionOk="0">
                    <a:moveTo>
                      <a:pt x="1160" y="0"/>
                    </a:moveTo>
                    <a:lnTo>
                      <a:pt x="1160" y="0"/>
                    </a:lnTo>
                    <a:cubicBezTo>
                      <a:pt x="1053" y="80"/>
                      <a:pt x="919" y="125"/>
                      <a:pt x="768" y="125"/>
                    </a:cubicBezTo>
                    <a:cubicBezTo>
                      <a:pt x="696" y="125"/>
                      <a:pt x="625" y="116"/>
                      <a:pt x="562" y="89"/>
                    </a:cubicBezTo>
                    <a:cubicBezTo>
                      <a:pt x="553" y="134"/>
                      <a:pt x="553" y="179"/>
                      <a:pt x="553" y="223"/>
                    </a:cubicBezTo>
                    <a:cubicBezTo>
                      <a:pt x="553" y="660"/>
                      <a:pt x="696" y="1071"/>
                      <a:pt x="946" y="1410"/>
                    </a:cubicBezTo>
                    <a:cubicBezTo>
                      <a:pt x="571" y="1481"/>
                      <a:pt x="250" y="1660"/>
                      <a:pt x="0" y="1909"/>
                    </a:cubicBezTo>
                    <a:cubicBezTo>
                      <a:pt x="0" y="1909"/>
                      <a:pt x="115" y="2079"/>
                      <a:pt x="246" y="2079"/>
                    </a:cubicBezTo>
                    <a:cubicBezTo>
                      <a:pt x="273" y="2079"/>
                      <a:pt x="302" y="2071"/>
                      <a:pt x="330" y="2052"/>
                    </a:cubicBezTo>
                    <a:cubicBezTo>
                      <a:pt x="625" y="1829"/>
                      <a:pt x="999" y="1695"/>
                      <a:pt x="1410" y="1695"/>
                    </a:cubicBezTo>
                    <a:cubicBezTo>
                      <a:pt x="1472" y="1695"/>
                      <a:pt x="1526" y="1695"/>
                      <a:pt x="1588" y="1704"/>
                    </a:cubicBezTo>
                    <a:cubicBezTo>
                      <a:pt x="1276" y="1374"/>
                      <a:pt x="1089" y="946"/>
                      <a:pt x="1089" y="473"/>
                    </a:cubicBezTo>
                    <a:cubicBezTo>
                      <a:pt x="1089" y="312"/>
                      <a:pt x="1115" y="152"/>
                      <a:pt x="1160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4"/>
              <p:cNvSpPr/>
              <p:nvPr/>
            </p:nvSpPr>
            <p:spPr>
              <a:xfrm>
                <a:off x="3519920" y="1008840"/>
                <a:ext cx="119341" cy="94658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13" extrusionOk="0">
                    <a:moveTo>
                      <a:pt x="625" y="1"/>
                    </a:moveTo>
                    <a:cubicBezTo>
                      <a:pt x="277" y="1"/>
                      <a:pt x="0" y="260"/>
                      <a:pt x="0" y="581"/>
                    </a:cubicBezTo>
                    <a:cubicBezTo>
                      <a:pt x="0" y="661"/>
                      <a:pt x="18" y="741"/>
                      <a:pt x="54" y="813"/>
                    </a:cubicBezTo>
                    <a:cubicBezTo>
                      <a:pt x="107" y="786"/>
                      <a:pt x="161" y="750"/>
                      <a:pt x="161" y="652"/>
                    </a:cubicBezTo>
                    <a:cubicBezTo>
                      <a:pt x="161" y="376"/>
                      <a:pt x="402" y="153"/>
                      <a:pt x="705" y="153"/>
                    </a:cubicBezTo>
                    <a:cubicBezTo>
                      <a:pt x="803" y="153"/>
                      <a:pt x="901" y="179"/>
                      <a:pt x="982" y="224"/>
                    </a:cubicBezTo>
                    <a:cubicBezTo>
                      <a:pt x="986" y="226"/>
                      <a:pt x="990" y="227"/>
                      <a:pt x="993" y="227"/>
                    </a:cubicBezTo>
                    <a:cubicBezTo>
                      <a:pt x="1025" y="227"/>
                      <a:pt x="973" y="108"/>
                      <a:pt x="973" y="108"/>
                    </a:cubicBezTo>
                    <a:cubicBezTo>
                      <a:pt x="874" y="37"/>
                      <a:pt x="759" y="1"/>
                      <a:pt x="625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1" name="Google Shape;891;p14"/>
          <p:cNvGrpSpPr/>
          <p:nvPr/>
        </p:nvGrpSpPr>
        <p:grpSpPr>
          <a:xfrm flipH="1">
            <a:off x="8430901" y="2038529"/>
            <a:ext cx="1733754" cy="448371"/>
            <a:chOff x="279488" y="3058414"/>
            <a:chExt cx="1733754" cy="448371"/>
          </a:xfrm>
        </p:grpSpPr>
        <p:sp>
          <p:nvSpPr>
            <p:cNvPr id="892" name="Google Shape;892;p14"/>
            <p:cNvSpPr/>
            <p:nvPr/>
          </p:nvSpPr>
          <p:spPr>
            <a:xfrm>
              <a:off x="1142694" y="31685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4"/>
            <p:cNvSpPr/>
            <p:nvPr/>
          </p:nvSpPr>
          <p:spPr>
            <a:xfrm>
              <a:off x="763601" y="3323290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4"/>
            <p:cNvSpPr/>
            <p:nvPr/>
          </p:nvSpPr>
          <p:spPr>
            <a:xfrm>
              <a:off x="461351" y="3292087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4"/>
            <p:cNvSpPr/>
            <p:nvPr/>
          </p:nvSpPr>
          <p:spPr>
            <a:xfrm>
              <a:off x="987959" y="31768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4"/>
            <p:cNvSpPr/>
            <p:nvPr/>
          </p:nvSpPr>
          <p:spPr>
            <a:xfrm>
              <a:off x="1631929" y="30584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4"/>
            <p:cNvSpPr/>
            <p:nvPr/>
          </p:nvSpPr>
          <p:spPr>
            <a:xfrm>
              <a:off x="428052" y="334308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4"/>
            <p:cNvSpPr/>
            <p:nvPr/>
          </p:nvSpPr>
          <p:spPr>
            <a:xfrm>
              <a:off x="279488" y="3334700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4"/>
            <p:cNvSpPr/>
            <p:nvPr/>
          </p:nvSpPr>
          <p:spPr>
            <a:xfrm>
              <a:off x="982720" y="31768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0" name="Google Shape;900;p14"/>
          <p:cNvGrpSpPr/>
          <p:nvPr/>
        </p:nvGrpSpPr>
        <p:grpSpPr>
          <a:xfrm flipH="1">
            <a:off x="-715358" y="3068646"/>
            <a:ext cx="1509233" cy="390307"/>
            <a:chOff x="279488" y="3058414"/>
            <a:chExt cx="1733754" cy="448371"/>
          </a:xfrm>
        </p:grpSpPr>
        <p:sp>
          <p:nvSpPr>
            <p:cNvPr id="901" name="Google Shape;901;p14"/>
            <p:cNvSpPr/>
            <p:nvPr/>
          </p:nvSpPr>
          <p:spPr>
            <a:xfrm>
              <a:off x="1142694" y="31685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763601" y="3323290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461351" y="3292087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987959" y="31768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4"/>
            <p:cNvSpPr/>
            <p:nvPr/>
          </p:nvSpPr>
          <p:spPr>
            <a:xfrm>
              <a:off x="1631929" y="30584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4"/>
            <p:cNvSpPr/>
            <p:nvPr/>
          </p:nvSpPr>
          <p:spPr>
            <a:xfrm>
              <a:off x="428052" y="334308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79488" y="3334700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982720" y="31768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14"/>
          <p:cNvGrpSpPr/>
          <p:nvPr/>
        </p:nvGrpSpPr>
        <p:grpSpPr>
          <a:xfrm>
            <a:off x="3985231" y="49853"/>
            <a:ext cx="892324" cy="376038"/>
            <a:chOff x="605081" y="4084003"/>
            <a:chExt cx="892324" cy="376038"/>
          </a:xfrm>
        </p:grpSpPr>
        <p:sp>
          <p:nvSpPr>
            <p:cNvPr id="910" name="Google Shape;910;p14"/>
            <p:cNvSpPr/>
            <p:nvPr/>
          </p:nvSpPr>
          <p:spPr>
            <a:xfrm>
              <a:off x="1343593" y="4131605"/>
              <a:ext cx="153812" cy="141210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882511" y="4084003"/>
              <a:ext cx="252032" cy="234817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831714" y="4161801"/>
              <a:ext cx="85787" cy="80818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605081" y="4149012"/>
              <a:ext cx="112784" cy="104797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763693" y="4318830"/>
              <a:ext cx="153812" cy="141210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5" name="Google Shape;915;p14"/>
          <p:cNvSpPr/>
          <p:nvPr/>
        </p:nvSpPr>
        <p:spPr>
          <a:xfrm>
            <a:off x="-1930675" y="4012238"/>
            <a:ext cx="12820550" cy="1978450"/>
          </a:xfrm>
          <a:custGeom>
            <a:avLst/>
            <a:gdLst/>
            <a:ahLst/>
            <a:cxnLst/>
            <a:rect l="l" t="t" r="r" b="b"/>
            <a:pathLst>
              <a:path w="512822" h="79138" extrusionOk="0">
                <a:moveTo>
                  <a:pt x="483346" y="14905"/>
                </a:moveTo>
                <a:cubicBezTo>
                  <a:pt x="478306" y="6610"/>
                  <a:pt x="474629" y="19582"/>
                  <a:pt x="453107" y="20689"/>
                </a:cubicBezTo>
                <a:cubicBezTo>
                  <a:pt x="431585" y="21796"/>
                  <a:pt x="393555" y="21072"/>
                  <a:pt x="354213" y="21548"/>
                </a:cubicBezTo>
                <a:cubicBezTo>
                  <a:pt x="314871" y="22024"/>
                  <a:pt x="251371" y="23146"/>
                  <a:pt x="217053" y="23543"/>
                </a:cubicBezTo>
                <a:cubicBezTo>
                  <a:pt x="182735" y="23940"/>
                  <a:pt x="178316" y="24305"/>
                  <a:pt x="148307" y="23931"/>
                </a:cubicBezTo>
                <a:cubicBezTo>
                  <a:pt x="118298" y="23557"/>
                  <a:pt x="58561" y="24982"/>
                  <a:pt x="36999" y="21299"/>
                </a:cubicBezTo>
                <a:cubicBezTo>
                  <a:pt x="15437" y="17616"/>
                  <a:pt x="21945" y="-6795"/>
                  <a:pt x="18934" y="1834"/>
                </a:cubicBezTo>
                <a:cubicBezTo>
                  <a:pt x="15923" y="10463"/>
                  <a:pt x="15537" y="60764"/>
                  <a:pt x="18934" y="73073"/>
                </a:cubicBezTo>
                <a:cubicBezTo>
                  <a:pt x="22332" y="85382"/>
                  <a:pt x="-37344" y="75034"/>
                  <a:pt x="39319" y="75687"/>
                </a:cubicBezTo>
                <a:cubicBezTo>
                  <a:pt x="115983" y="76341"/>
                  <a:pt x="404911" y="77866"/>
                  <a:pt x="478915" y="76994"/>
                </a:cubicBezTo>
                <a:cubicBezTo>
                  <a:pt x="552920" y="76123"/>
                  <a:pt x="482608" y="80806"/>
                  <a:pt x="483346" y="70458"/>
                </a:cubicBezTo>
                <a:cubicBezTo>
                  <a:pt x="484085" y="60110"/>
                  <a:pt x="488386" y="23200"/>
                  <a:pt x="483346" y="14905"/>
                </a:cubicBezTo>
                <a:close/>
              </a:path>
            </a:pathLst>
          </a:custGeom>
          <a:solidFill>
            <a:srgbClr val="A9874B">
              <a:alpha val="33930"/>
            </a:srgbClr>
          </a:solidFill>
          <a:ln>
            <a:noFill/>
          </a:ln>
        </p:spPr>
      </p:sp>
      <p:sp>
        <p:nvSpPr>
          <p:cNvPr id="916" name="Google Shape;916;p14"/>
          <p:cNvSpPr/>
          <p:nvPr/>
        </p:nvSpPr>
        <p:spPr>
          <a:xfrm>
            <a:off x="-1213596" y="4138490"/>
            <a:ext cx="11646600" cy="2002025"/>
          </a:xfrm>
          <a:custGeom>
            <a:avLst/>
            <a:gdLst/>
            <a:ahLst/>
            <a:cxnLst/>
            <a:rect l="l" t="t" r="r" b="b"/>
            <a:pathLst>
              <a:path w="465864" h="80081" extrusionOk="0">
                <a:moveTo>
                  <a:pt x="26777" y="15848"/>
                </a:moveTo>
                <a:cubicBezTo>
                  <a:pt x="32512" y="6610"/>
                  <a:pt x="37702" y="14338"/>
                  <a:pt x="61185" y="15972"/>
                </a:cubicBezTo>
                <a:cubicBezTo>
                  <a:pt x="84668" y="17606"/>
                  <a:pt x="136373" y="25782"/>
                  <a:pt x="167674" y="25652"/>
                </a:cubicBezTo>
                <a:cubicBezTo>
                  <a:pt x="198975" y="25522"/>
                  <a:pt x="222825" y="16175"/>
                  <a:pt x="248992" y="15194"/>
                </a:cubicBezTo>
                <a:cubicBezTo>
                  <a:pt x="275159" y="14214"/>
                  <a:pt x="294503" y="19801"/>
                  <a:pt x="324674" y="19769"/>
                </a:cubicBezTo>
                <a:cubicBezTo>
                  <a:pt x="354846" y="19737"/>
                  <a:pt x="409356" y="17834"/>
                  <a:pt x="430021" y="15002"/>
                </a:cubicBezTo>
                <a:cubicBezTo>
                  <a:pt x="450686" y="12170"/>
                  <a:pt x="445557" y="-7059"/>
                  <a:pt x="448664" y="2777"/>
                </a:cubicBezTo>
                <a:cubicBezTo>
                  <a:pt x="451771" y="12613"/>
                  <a:pt x="451750" y="61707"/>
                  <a:pt x="448664" y="74016"/>
                </a:cubicBezTo>
                <a:cubicBezTo>
                  <a:pt x="445578" y="86325"/>
                  <a:pt x="499790" y="75977"/>
                  <a:pt x="430146" y="76630"/>
                </a:cubicBezTo>
                <a:cubicBezTo>
                  <a:pt x="360502" y="77284"/>
                  <a:pt x="98030" y="78809"/>
                  <a:pt x="30802" y="77937"/>
                </a:cubicBezTo>
                <a:cubicBezTo>
                  <a:pt x="-36426" y="77066"/>
                  <a:pt x="27448" y="81749"/>
                  <a:pt x="26777" y="71401"/>
                </a:cubicBezTo>
                <a:cubicBezTo>
                  <a:pt x="26106" y="61053"/>
                  <a:pt x="21042" y="25086"/>
                  <a:pt x="26777" y="1584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917" name="Google Shape;917;p14"/>
          <p:cNvGrpSpPr/>
          <p:nvPr/>
        </p:nvGrpSpPr>
        <p:grpSpPr>
          <a:xfrm>
            <a:off x="8356066" y="4057611"/>
            <a:ext cx="369937" cy="546482"/>
            <a:chOff x="-287452" y="1948281"/>
            <a:chExt cx="325850" cy="481355"/>
          </a:xfrm>
        </p:grpSpPr>
        <p:sp>
          <p:nvSpPr>
            <p:cNvPr id="918" name="Google Shape;918;p14"/>
            <p:cNvSpPr/>
            <p:nvPr/>
          </p:nvSpPr>
          <p:spPr>
            <a:xfrm>
              <a:off x="-88831" y="2299226"/>
              <a:ext cx="25328" cy="124166"/>
            </a:xfrm>
            <a:custGeom>
              <a:avLst/>
              <a:gdLst/>
              <a:ahLst/>
              <a:cxnLst/>
              <a:rect l="l" t="t" r="r" b="b"/>
              <a:pathLst>
                <a:path w="215" h="1054" extrusionOk="0">
                  <a:moveTo>
                    <a:pt x="0" y="1"/>
                  </a:moveTo>
                  <a:lnTo>
                    <a:pt x="0" y="1053"/>
                  </a:lnTo>
                  <a:lnTo>
                    <a:pt x="214" y="1053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-189791" y="2053364"/>
              <a:ext cx="228188" cy="286973"/>
            </a:xfrm>
            <a:custGeom>
              <a:avLst/>
              <a:gdLst/>
              <a:ahLst/>
              <a:cxnLst/>
              <a:rect l="l" t="t" r="r" b="b"/>
              <a:pathLst>
                <a:path w="1937" h="2436" extrusionOk="0">
                  <a:moveTo>
                    <a:pt x="964" y="0"/>
                  </a:moveTo>
                  <a:cubicBezTo>
                    <a:pt x="438" y="0"/>
                    <a:pt x="1" y="544"/>
                    <a:pt x="1" y="1213"/>
                  </a:cubicBezTo>
                  <a:cubicBezTo>
                    <a:pt x="1" y="1891"/>
                    <a:pt x="438" y="2436"/>
                    <a:pt x="964" y="2436"/>
                  </a:cubicBezTo>
                  <a:cubicBezTo>
                    <a:pt x="1500" y="2436"/>
                    <a:pt x="1937" y="1891"/>
                    <a:pt x="1937" y="1213"/>
                  </a:cubicBezTo>
                  <a:cubicBezTo>
                    <a:pt x="1937" y="544"/>
                    <a:pt x="1500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4"/>
            <p:cNvSpPr/>
            <p:nvPr/>
          </p:nvSpPr>
          <p:spPr>
            <a:xfrm>
              <a:off x="-186610" y="2305588"/>
              <a:ext cx="25328" cy="124049"/>
            </a:xfrm>
            <a:custGeom>
              <a:avLst/>
              <a:gdLst/>
              <a:ahLst/>
              <a:cxnLst/>
              <a:rect l="l" t="t" r="r" b="b"/>
              <a:pathLst>
                <a:path w="215" h="1053" extrusionOk="0">
                  <a:moveTo>
                    <a:pt x="1" y="0"/>
                  </a:moveTo>
                  <a:lnTo>
                    <a:pt x="1" y="1053"/>
                  </a:lnTo>
                  <a:lnTo>
                    <a:pt x="215" y="1053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4"/>
            <p:cNvSpPr/>
            <p:nvPr/>
          </p:nvSpPr>
          <p:spPr>
            <a:xfrm>
              <a:off x="-287452" y="1948281"/>
              <a:ext cx="227128" cy="398417"/>
            </a:xfrm>
            <a:custGeom>
              <a:avLst/>
              <a:gdLst/>
              <a:ahLst/>
              <a:cxnLst/>
              <a:rect l="l" t="t" r="r" b="b"/>
              <a:pathLst>
                <a:path w="1928" h="3382" extrusionOk="0">
                  <a:moveTo>
                    <a:pt x="964" y="0"/>
                  </a:moveTo>
                  <a:cubicBezTo>
                    <a:pt x="428" y="0"/>
                    <a:pt x="0" y="758"/>
                    <a:pt x="0" y="1686"/>
                  </a:cubicBezTo>
                  <a:cubicBezTo>
                    <a:pt x="0" y="2623"/>
                    <a:pt x="428" y="3381"/>
                    <a:pt x="964" y="3381"/>
                  </a:cubicBezTo>
                  <a:cubicBezTo>
                    <a:pt x="1499" y="3381"/>
                    <a:pt x="1927" y="2623"/>
                    <a:pt x="1927" y="1686"/>
                  </a:cubicBezTo>
                  <a:cubicBezTo>
                    <a:pt x="1927" y="758"/>
                    <a:pt x="1499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14"/>
          <p:cNvGrpSpPr/>
          <p:nvPr/>
        </p:nvGrpSpPr>
        <p:grpSpPr>
          <a:xfrm>
            <a:off x="-20400" y="4637651"/>
            <a:ext cx="9184800" cy="515024"/>
            <a:chOff x="-20400" y="4637651"/>
            <a:chExt cx="9184800" cy="515024"/>
          </a:xfrm>
        </p:grpSpPr>
        <p:sp>
          <p:nvSpPr>
            <p:cNvPr id="923" name="Google Shape;923;p14"/>
            <p:cNvSpPr/>
            <p:nvPr/>
          </p:nvSpPr>
          <p:spPr>
            <a:xfrm>
              <a:off x="-20400" y="4696675"/>
              <a:ext cx="9184800" cy="456000"/>
            </a:xfrm>
            <a:prstGeom prst="rect">
              <a:avLst/>
            </a:prstGeom>
            <a:solidFill>
              <a:srgbClr val="7CA125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4" name="Google Shape;924;p14"/>
            <p:cNvGrpSpPr/>
            <p:nvPr/>
          </p:nvGrpSpPr>
          <p:grpSpPr>
            <a:xfrm>
              <a:off x="335951" y="4637651"/>
              <a:ext cx="8472099" cy="486325"/>
              <a:chOff x="432948" y="4542401"/>
              <a:chExt cx="8472099" cy="486325"/>
            </a:xfrm>
          </p:grpSpPr>
          <p:sp>
            <p:nvSpPr>
              <p:cNvPr id="925" name="Google Shape;925;p14"/>
              <p:cNvSpPr/>
              <p:nvPr/>
            </p:nvSpPr>
            <p:spPr>
              <a:xfrm rot="166939">
                <a:off x="203331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4"/>
              <p:cNvSpPr/>
              <p:nvPr/>
            </p:nvSpPr>
            <p:spPr>
              <a:xfrm rot="166939">
                <a:off x="248885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4"/>
              <p:cNvSpPr/>
              <p:nvPr/>
            </p:nvSpPr>
            <p:spPr>
              <a:xfrm rot="166939">
                <a:off x="294439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4"/>
              <p:cNvSpPr/>
              <p:nvPr/>
            </p:nvSpPr>
            <p:spPr>
              <a:xfrm rot="166939">
                <a:off x="339993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4"/>
              <p:cNvSpPr/>
              <p:nvPr/>
            </p:nvSpPr>
            <p:spPr>
              <a:xfrm rot="166939">
                <a:off x="385547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4"/>
              <p:cNvSpPr/>
              <p:nvPr/>
            </p:nvSpPr>
            <p:spPr>
              <a:xfrm rot="166939">
                <a:off x="4311018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4"/>
              <p:cNvSpPr/>
              <p:nvPr/>
            </p:nvSpPr>
            <p:spPr>
              <a:xfrm rot="166939">
                <a:off x="4766559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4"/>
              <p:cNvSpPr/>
              <p:nvPr/>
            </p:nvSpPr>
            <p:spPr>
              <a:xfrm rot="166939">
                <a:off x="522210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4"/>
              <p:cNvSpPr/>
              <p:nvPr/>
            </p:nvSpPr>
            <p:spPr>
              <a:xfrm rot="166939">
                <a:off x="567764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4"/>
              <p:cNvSpPr/>
              <p:nvPr/>
            </p:nvSpPr>
            <p:spPr>
              <a:xfrm rot="166939">
                <a:off x="613318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4"/>
              <p:cNvSpPr/>
              <p:nvPr/>
            </p:nvSpPr>
            <p:spPr>
              <a:xfrm rot="166939">
                <a:off x="658872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4"/>
              <p:cNvSpPr/>
              <p:nvPr/>
            </p:nvSpPr>
            <p:spPr>
              <a:xfrm rot="166939">
                <a:off x="704426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4"/>
              <p:cNvSpPr/>
              <p:nvPr/>
            </p:nvSpPr>
            <p:spPr>
              <a:xfrm rot="166939">
                <a:off x="226108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4"/>
              <p:cNvSpPr/>
              <p:nvPr/>
            </p:nvSpPr>
            <p:spPr>
              <a:xfrm rot="166939">
                <a:off x="271662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4"/>
              <p:cNvSpPr/>
              <p:nvPr/>
            </p:nvSpPr>
            <p:spPr>
              <a:xfrm rot="166939">
                <a:off x="317216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4"/>
              <p:cNvSpPr/>
              <p:nvPr/>
            </p:nvSpPr>
            <p:spPr>
              <a:xfrm rot="166939">
                <a:off x="362770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4"/>
              <p:cNvSpPr/>
              <p:nvPr/>
            </p:nvSpPr>
            <p:spPr>
              <a:xfrm rot="166939">
                <a:off x="408324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14"/>
              <p:cNvSpPr/>
              <p:nvPr/>
            </p:nvSpPr>
            <p:spPr>
              <a:xfrm rot="166939">
                <a:off x="453878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14"/>
              <p:cNvSpPr/>
              <p:nvPr/>
            </p:nvSpPr>
            <p:spPr>
              <a:xfrm rot="166939">
                <a:off x="499433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14"/>
              <p:cNvSpPr/>
              <p:nvPr/>
            </p:nvSpPr>
            <p:spPr>
              <a:xfrm rot="166939">
                <a:off x="544987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14"/>
              <p:cNvSpPr/>
              <p:nvPr/>
            </p:nvSpPr>
            <p:spPr>
              <a:xfrm rot="166939">
                <a:off x="590541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14"/>
              <p:cNvSpPr/>
              <p:nvPr/>
            </p:nvSpPr>
            <p:spPr>
              <a:xfrm rot="166939">
                <a:off x="636095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14"/>
              <p:cNvSpPr/>
              <p:nvPr/>
            </p:nvSpPr>
            <p:spPr>
              <a:xfrm rot="166939">
                <a:off x="681649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14"/>
              <p:cNvSpPr/>
              <p:nvPr/>
            </p:nvSpPr>
            <p:spPr>
              <a:xfrm rot="166939">
                <a:off x="727203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14"/>
              <p:cNvSpPr/>
              <p:nvPr/>
            </p:nvSpPr>
            <p:spPr>
              <a:xfrm rot="166939">
                <a:off x="180554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14"/>
              <p:cNvSpPr/>
              <p:nvPr/>
            </p:nvSpPr>
            <p:spPr>
              <a:xfrm rot="166939">
                <a:off x="749980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14"/>
              <p:cNvSpPr/>
              <p:nvPr/>
            </p:nvSpPr>
            <p:spPr>
              <a:xfrm rot="166939">
                <a:off x="772757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14"/>
              <p:cNvSpPr/>
              <p:nvPr/>
            </p:nvSpPr>
            <p:spPr>
              <a:xfrm rot="166939">
                <a:off x="157777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14"/>
              <p:cNvSpPr/>
              <p:nvPr/>
            </p:nvSpPr>
            <p:spPr>
              <a:xfrm rot="166939">
                <a:off x="135000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14"/>
              <p:cNvSpPr/>
              <p:nvPr/>
            </p:nvSpPr>
            <p:spPr>
              <a:xfrm rot="166939">
                <a:off x="795534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14"/>
              <p:cNvSpPr/>
              <p:nvPr/>
            </p:nvSpPr>
            <p:spPr>
              <a:xfrm rot="166939">
                <a:off x="8183117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14"/>
              <p:cNvSpPr/>
              <p:nvPr/>
            </p:nvSpPr>
            <p:spPr>
              <a:xfrm rot="166939">
                <a:off x="841088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14"/>
              <p:cNvSpPr/>
              <p:nvPr/>
            </p:nvSpPr>
            <p:spPr>
              <a:xfrm rot="166939">
                <a:off x="863865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14"/>
              <p:cNvSpPr/>
              <p:nvPr/>
            </p:nvSpPr>
            <p:spPr>
              <a:xfrm rot="166939">
                <a:off x="112223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14"/>
              <p:cNvSpPr/>
              <p:nvPr/>
            </p:nvSpPr>
            <p:spPr>
              <a:xfrm rot="166939">
                <a:off x="89446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14"/>
              <p:cNvSpPr/>
              <p:nvPr/>
            </p:nvSpPr>
            <p:spPr>
              <a:xfrm rot="166939">
                <a:off x="66669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14"/>
              <p:cNvSpPr/>
              <p:nvPr/>
            </p:nvSpPr>
            <p:spPr>
              <a:xfrm rot="166939">
                <a:off x="43891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2" name="Google Shape;962;p14"/>
          <p:cNvGrpSpPr/>
          <p:nvPr/>
        </p:nvGrpSpPr>
        <p:grpSpPr>
          <a:xfrm>
            <a:off x="281970" y="3976058"/>
            <a:ext cx="293652" cy="618899"/>
            <a:chOff x="659672" y="1912000"/>
            <a:chExt cx="262823" cy="553923"/>
          </a:xfrm>
        </p:grpSpPr>
        <p:sp>
          <p:nvSpPr>
            <p:cNvPr id="963" name="Google Shape;963;p14"/>
            <p:cNvSpPr/>
            <p:nvPr/>
          </p:nvSpPr>
          <p:spPr>
            <a:xfrm>
              <a:off x="776301" y="2322908"/>
              <a:ext cx="29569" cy="143015"/>
            </a:xfrm>
            <a:custGeom>
              <a:avLst/>
              <a:gdLst/>
              <a:ahLst/>
              <a:cxnLst/>
              <a:rect l="l" t="t" r="r" b="b"/>
              <a:pathLst>
                <a:path w="251" h="1214" extrusionOk="0">
                  <a:moveTo>
                    <a:pt x="0" y="1"/>
                  </a:moveTo>
                  <a:lnTo>
                    <a:pt x="0" y="1214"/>
                  </a:lnTo>
                  <a:lnTo>
                    <a:pt x="250" y="1214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659672" y="1912000"/>
              <a:ext cx="262823" cy="458379"/>
            </a:xfrm>
            <a:custGeom>
              <a:avLst/>
              <a:gdLst/>
              <a:ahLst/>
              <a:cxnLst/>
              <a:rect l="l" t="t" r="r" b="b"/>
              <a:pathLst>
                <a:path w="2231" h="3891" extrusionOk="0">
                  <a:moveTo>
                    <a:pt x="1115" y="1"/>
                  </a:moveTo>
                  <a:cubicBezTo>
                    <a:pt x="500" y="1"/>
                    <a:pt x="0" y="866"/>
                    <a:pt x="0" y="1945"/>
                  </a:cubicBezTo>
                  <a:cubicBezTo>
                    <a:pt x="0" y="3025"/>
                    <a:pt x="500" y="3890"/>
                    <a:pt x="1115" y="3890"/>
                  </a:cubicBezTo>
                  <a:cubicBezTo>
                    <a:pt x="1731" y="3890"/>
                    <a:pt x="2230" y="3025"/>
                    <a:pt x="2230" y="1945"/>
                  </a:cubicBezTo>
                  <a:cubicBezTo>
                    <a:pt x="2230" y="866"/>
                    <a:pt x="1731" y="1"/>
                    <a:pt x="1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14"/>
          <p:cNvGrpSpPr/>
          <p:nvPr/>
        </p:nvGrpSpPr>
        <p:grpSpPr>
          <a:xfrm>
            <a:off x="-1024476" y="-73766"/>
            <a:ext cx="2213551" cy="851802"/>
            <a:chOff x="3352611" y="546734"/>
            <a:chExt cx="2213551" cy="851802"/>
          </a:xfrm>
        </p:grpSpPr>
        <p:sp>
          <p:nvSpPr>
            <p:cNvPr id="966" name="Google Shape;966;p14"/>
            <p:cNvSpPr/>
            <p:nvPr/>
          </p:nvSpPr>
          <p:spPr>
            <a:xfrm>
              <a:off x="5493394" y="908129"/>
              <a:ext cx="72769" cy="66598"/>
            </a:xfrm>
            <a:custGeom>
              <a:avLst/>
              <a:gdLst/>
              <a:ahLst/>
              <a:cxnLst/>
              <a:rect l="l" t="t" r="r" b="b"/>
              <a:pathLst>
                <a:path w="625" h="572" extrusionOk="0">
                  <a:moveTo>
                    <a:pt x="312" y="1"/>
                  </a:moveTo>
                  <a:cubicBezTo>
                    <a:pt x="143" y="1"/>
                    <a:pt x="0" y="126"/>
                    <a:pt x="0" y="286"/>
                  </a:cubicBezTo>
                  <a:cubicBezTo>
                    <a:pt x="0" y="447"/>
                    <a:pt x="143" y="572"/>
                    <a:pt x="312" y="572"/>
                  </a:cubicBezTo>
                  <a:cubicBezTo>
                    <a:pt x="482" y="572"/>
                    <a:pt x="625" y="447"/>
                    <a:pt x="625" y="286"/>
                  </a:cubicBezTo>
                  <a:cubicBezTo>
                    <a:pt x="625" y="126"/>
                    <a:pt x="482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7" name="Google Shape;967;p14"/>
            <p:cNvGrpSpPr/>
            <p:nvPr/>
          </p:nvGrpSpPr>
          <p:grpSpPr>
            <a:xfrm>
              <a:off x="3352611" y="546734"/>
              <a:ext cx="2077576" cy="851802"/>
              <a:chOff x="3352611" y="546734"/>
              <a:chExt cx="2077576" cy="851802"/>
            </a:xfrm>
          </p:grpSpPr>
          <p:sp>
            <p:nvSpPr>
              <p:cNvPr id="968" name="Google Shape;968;p14"/>
              <p:cNvSpPr/>
              <p:nvPr/>
            </p:nvSpPr>
            <p:spPr>
              <a:xfrm>
                <a:off x="4624017" y="733602"/>
                <a:ext cx="108163" cy="10094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67" extrusionOk="0">
                    <a:moveTo>
                      <a:pt x="464" y="1"/>
                    </a:moveTo>
                    <a:cubicBezTo>
                      <a:pt x="214" y="1"/>
                      <a:pt x="0" y="197"/>
                      <a:pt x="0" y="438"/>
                    </a:cubicBezTo>
                    <a:cubicBezTo>
                      <a:pt x="0" y="670"/>
                      <a:pt x="214" y="866"/>
                      <a:pt x="464" y="866"/>
                    </a:cubicBezTo>
                    <a:cubicBezTo>
                      <a:pt x="723" y="866"/>
                      <a:pt x="928" y="670"/>
                      <a:pt x="928" y="438"/>
                    </a:cubicBezTo>
                    <a:cubicBezTo>
                      <a:pt x="928" y="197"/>
                      <a:pt x="723" y="1"/>
                      <a:pt x="464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14"/>
              <p:cNvSpPr/>
              <p:nvPr/>
            </p:nvSpPr>
            <p:spPr>
              <a:xfrm>
                <a:off x="3519920" y="559192"/>
                <a:ext cx="1910267" cy="839344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7209" extrusionOk="0">
                    <a:moveTo>
                      <a:pt x="6575" y="0"/>
                    </a:moveTo>
                    <a:cubicBezTo>
                      <a:pt x="5817" y="0"/>
                      <a:pt x="5148" y="348"/>
                      <a:pt x="4728" y="866"/>
                    </a:cubicBezTo>
                    <a:cubicBezTo>
                      <a:pt x="4612" y="750"/>
                      <a:pt x="4452" y="678"/>
                      <a:pt x="4273" y="678"/>
                    </a:cubicBezTo>
                    <a:cubicBezTo>
                      <a:pt x="3925" y="678"/>
                      <a:pt x="3649" y="937"/>
                      <a:pt x="3649" y="1258"/>
                    </a:cubicBezTo>
                    <a:cubicBezTo>
                      <a:pt x="3649" y="1579"/>
                      <a:pt x="3925" y="1838"/>
                      <a:pt x="4273" y="1838"/>
                    </a:cubicBezTo>
                    <a:lnTo>
                      <a:pt x="4300" y="1838"/>
                    </a:lnTo>
                    <a:cubicBezTo>
                      <a:pt x="4282" y="1936"/>
                      <a:pt x="4273" y="2034"/>
                      <a:pt x="4273" y="2141"/>
                    </a:cubicBezTo>
                    <a:cubicBezTo>
                      <a:pt x="4273" y="2578"/>
                      <a:pt x="4416" y="2989"/>
                      <a:pt x="4666" y="3328"/>
                    </a:cubicBezTo>
                    <a:cubicBezTo>
                      <a:pt x="4256" y="3408"/>
                      <a:pt x="3899" y="3613"/>
                      <a:pt x="3649" y="3899"/>
                    </a:cubicBezTo>
                    <a:cubicBezTo>
                      <a:pt x="3426" y="3462"/>
                      <a:pt x="2944" y="3158"/>
                      <a:pt x="2391" y="3158"/>
                    </a:cubicBezTo>
                    <a:cubicBezTo>
                      <a:pt x="1776" y="3158"/>
                      <a:pt x="1258" y="3533"/>
                      <a:pt x="1080" y="4041"/>
                    </a:cubicBezTo>
                    <a:cubicBezTo>
                      <a:pt x="964" y="3934"/>
                      <a:pt x="803" y="3863"/>
                      <a:pt x="625" y="3863"/>
                    </a:cubicBezTo>
                    <a:cubicBezTo>
                      <a:pt x="277" y="3863"/>
                      <a:pt x="0" y="4122"/>
                      <a:pt x="0" y="4443"/>
                    </a:cubicBezTo>
                    <a:cubicBezTo>
                      <a:pt x="0" y="4764"/>
                      <a:pt x="277" y="5023"/>
                      <a:pt x="625" y="5023"/>
                    </a:cubicBezTo>
                    <a:cubicBezTo>
                      <a:pt x="803" y="5023"/>
                      <a:pt x="964" y="4951"/>
                      <a:pt x="1080" y="4844"/>
                    </a:cubicBezTo>
                    <a:cubicBezTo>
                      <a:pt x="1258" y="5353"/>
                      <a:pt x="1776" y="5727"/>
                      <a:pt x="2391" y="5727"/>
                    </a:cubicBezTo>
                    <a:cubicBezTo>
                      <a:pt x="2739" y="5727"/>
                      <a:pt x="3051" y="5611"/>
                      <a:pt x="3292" y="5415"/>
                    </a:cubicBezTo>
                    <a:cubicBezTo>
                      <a:pt x="3506" y="6120"/>
                      <a:pt x="4202" y="6637"/>
                      <a:pt x="5032" y="6637"/>
                    </a:cubicBezTo>
                    <a:cubicBezTo>
                      <a:pt x="5353" y="6637"/>
                      <a:pt x="5656" y="6557"/>
                      <a:pt x="5915" y="6423"/>
                    </a:cubicBezTo>
                    <a:cubicBezTo>
                      <a:pt x="6307" y="6896"/>
                      <a:pt x="6914" y="7208"/>
                      <a:pt x="7610" y="7208"/>
                    </a:cubicBezTo>
                    <a:cubicBezTo>
                      <a:pt x="8457" y="7208"/>
                      <a:pt x="9189" y="6744"/>
                      <a:pt x="9519" y="6075"/>
                    </a:cubicBezTo>
                    <a:cubicBezTo>
                      <a:pt x="9519" y="6075"/>
                      <a:pt x="9519" y="6075"/>
                      <a:pt x="9528" y="6066"/>
                    </a:cubicBezTo>
                    <a:cubicBezTo>
                      <a:pt x="9903" y="6477"/>
                      <a:pt x="10465" y="6736"/>
                      <a:pt x="11089" y="6736"/>
                    </a:cubicBezTo>
                    <a:cubicBezTo>
                      <a:pt x="12079" y="6736"/>
                      <a:pt x="12909" y="6084"/>
                      <a:pt x="13105" y="5219"/>
                    </a:cubicBezTo>
                    <a:cubicBezTo>
                      <a:pt x="13364" y="5451"/>
                      <a:pt x="13712" y="5603"/>
                      <a:pt x="14104" y="5603"/>
                    </a:cubicBezTo>
                    <a:cubicBezTo>
                      <a:pt x="14613" y="5603"/>
                      <a:pt x="15059" y="5344"/>
                      <a:pt x="15300" y="4969"/>
                    </a:cubicBezTo>
                    <a:cubicBezTo>
                      <a:pt x="15371" y="5183"/>
                      <a:pt x="15585" y="5344"/>
                      <a:pt x="15844" y="5344"/>
                    </a:cubicBezTo>
                    <a:cubicBezTo>
                      <a:pt x="16156" y="5344"/>
                      <a:pt x="16406" y="5112"/>
                      <a:pt x="16406" y="4826"/>
                    </a:cubicBezTo>
                    <a:cubicBezTo>
                      <a:pt x="16406" y="4532"/>
                      <a:pt x="16156" y="4300"/>
                      <a:pt x="15844" y="4300"/>
                    </a:cubicBezTo>
                    <a:cubicBezTo>
                      <a:pt x="15710" y="4300"/>
                      <a:pt x="15594" y="4345"/>
                      <a:pt x="15496" y="4407"/>
                    </a:cubicBezTo>
                    <a:cubicBezTo>
                      <a:pt x="15505" y="4371"/>
                      <a:pt x="15505" y="4336"/>
                      <a:pt x="15505" y="4300"/>
                    </a:cubicBezTo>
                    <a:cubicBezTo>
                      <a:pt x="15505" y="3578"/>
                      <a:pt x="14881" y="2998"/>
                      <a:pt x="14104" y="2998"/>
                    </a:cubicBezTo>
                    <a:cubicBezTo>
                      <a:pt x="13953" y="2998"/>
                      <a:pt x="13801" y="3024"/>
                      <a:pt x="13667" y="3060"/>
                    </a:cubicBezTo>
                    <a:cubicBezTo>
                      <a:pt x="13667" y="3042"/>
                      <a:pt x="13667" y="3015"/>
                      <a:pt x="13667" y="2998"/>
                    </a:cubicBezTo>
                    <a:cubicBezTo>
                      <a:pt x="13667" y="2498"/>
                      <a:pt x="13230" y="2097"/>
                      <a:pt x="12695" y="2097"/>
                    </a:cubicBezTo>
                    <a:cubicBezTo>
                      <a:pt x="12160" y="2097"/>
                      <a:pt x="11722" y="2498"/>
                      <a:pt x="11722" y="2998"/>
                    </a:cubicBezTo>
                    <a:cubicBezTo>
                      <a:pt x="11722" y="2998"/>
                      <a:pt x="11722" y="2998"/>
                      <a:pt x="11722" y="3007"/>
                    </a:cubicBezTo>
                    <a:cubicBezTo>
                      <a:pt x="11526" y="2944"/>
                      <a:pt x="11312" y="2908"/>
                      <a:pt x="11089" y="2908"/>
                    </a:cubicBezTo>
                    <a:cubicBezTo>
                      <a:pt x="10465" y="2908"/>
                      <a:pt x="9903" y="3167"/>
                      <a:pt x="9528" y="3578"/>
                    </a:cubicBezTo>
                    <a:cubicBezTo>
                      <a:pt x="9314" y="3301"/>
                      <a:pt x="9037" y="3078"/>
                      <a:pt x="8716" y="2917"/>
                    </a:cubicBezTo>
                    <a:cubicBezTo>
                      <a:pt x="8823" y="2676"/>
                      <a:pt x="8877" y="2418"/>
                      <a:pt x="8877" y="2141"/>
                    </a:cubicBezTo>
                    <a:cubicBezTo>
                      <a:pt x="8877" y="964"/>
                      <a:pt x="7851" y="0"/>
                      <a:pt x="6575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14"/>
              <p:cNvSpPr/>
              <p:nvPr/>
            </p:nvSpPr>
            <p:spPr>
              <a:xfrm>
                <a:off x="3881316" y="546734"/>
                <a:ext cx="73933" cy="67529"/>
              </a:xfrm>
              <a:custGeom>
                <a:avLst/>
                <a:gdLst/>
                <a:ahLst/>
                <a:cxnLst/>
                <a:rect l="l" t="t" r="r" b="b"/>
                <a:pathLst>
                  <a:path w="635" h="580" extrusionOk="0">
                    <a:moveTo>
                      <a:pt x="322" y="0"/>
                    </a:moveTo>
                    <a:cubicBezTo>
                      <a:pt x="143" y="0"/>
                      <a:pt x="1" y="125"/>
                      <a:pt x="1" y="286"/>
                    </a:cubicBezTo>
                    <a:cubicBezTo>
                      <a:pt x="1" y="446"/>
                      <a:pt x="143" y="580"/>
                      <a:pt x="322" y="580"/>
                    </a:cubicBezTo>
                    <a:cubicBezTo>
                      <a:pt x="491" y="580"/>
                      <a:pt x="634" y="446"/>
                      <a:pt x="634" y="286"/>
                    </a:cubicBezTo>
                    <a:cubicBezTo>
                      <a:pt x="634" y="125"/>
                      <a:pt x="491" y="0"/>
                      <a:pt x="322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14"/>
              <p:cNvSpPr/>
              <p:nvPr/>
            </p:nvSpPr>
            <p:spPr>
              <a:xfrm>
                <a:off x="3352611" y="1043186"/>
                <a:ext cx="72885" cy="66598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72" extrusionOk="0">
                    <a:moveTo>
                      <a:pt x="313" y="0"/>
                    </a:moveTo>
                    <a:cubicBezTo>
                      <a:pt x="144" y="0"/>
                      <a:pt x="1" y="125"/>
                      <a:pt x="1" y="286"/>
                    </a:cubicBezTo>
                    <a:cubicBezTo>
                      <a:pt x="1" y="446"/>
                      <a:pt x="144" y="571"/>
                      <a:pt x="313" y="571"/>
                    </a:cubicBezTo>
                    <a:cubicBezTo>
                      <a:pt x="483" y="571"/>
                      <a:pt x="625" y="446"/>
                      <a:pt x="625" y="286"/>
                    </a:cubicBezTo>
                    <a:cubicBezTo>
                      <a:pt x="625" y="125"/>
                      <a:pt x="483" y="0"/>
                      <a:pt x="313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14"/>
              <p:cNvSpPr/>
              <p:nvPr/>
            </p:nvSpPr>
            <p:spPr>
              <a:xfrm>
                <a:off x="4629140" y="803227"/>
                <a:ext cx="436380" cy="248345"/>
              </a:xfrm>
              <a:custGeom>
                <a:avLst/>
                <a:gdLst/>
                <a:ahLst/>
                <a:cxnLst/>
                <a:rect l="l" t="t" r="r" b="b"/>
                <a:pathLst>
                  <a:path w="3748" h="2133" extrusionOk="0">
                    <a:moveTo>
                      <a:pt x="3168" y="1"/>
                    </a:moveTo>
                    <a:cubicBezTo>
                      <a:pt x="2633" y="1"/>
                      <a:pt x="2195" y="402"/>
                      <a:pt x="2195" y="902"/>
                    </a:cubicBezTo>
                    <a:cubicBezTo>
                      <a:pt x="2195" y="902"/>
                      <a:pt x="2195" y="902"/>
                      <a:pt x="2195" y="911"/>
                    </a:cubicBezTo>
                    <a:cubicBezTo>
                      <a:pt x="1999" y="848"/>
                      <a:pt x="1785" y="812"/>
                      <a:pt x="1562" y="812"/>
                    </a:cubicBezTo>
                    <a:cubicBezTo>
                      <a:pt x="938" y="812"/>
                      <a:pt x="376" y="1071"/>
                      <a:pt x="1" y="1482"/>
                    </a:cubicBezTo>
                    <a:cubicBezTo>
                      <a:pt x="1" y="1482"/>
                      <a:pt x="518" y="1687"/>
                      <a:pt x="884" y="2133"/>
                    </a:cubicBezTo>
                    <a:cubicBezTo>
                      <a:pt x="1170" y="1580"/>
                      <a:pt x="1642" y="1107"/>
                      <a:pt x="2561" y="1080"/>
                    </a:cubicBezTo>
                    <a:cubicBezTo>
                      <a:pt x="2569" y="588"/>
                      <a:pt x="3080" y="143"/>
                      <a:pt x="3535" y="143"/>
                    </a:cubicBezTo>
                    <a:cubicBezTo>
                      <a:pt x="3608" y="143"/>
                      <a:pt x="3680" y="154"/>
                      <a:pt x="3748" y="179"/>
                    </a:cubicBezTo>
                    <a:cubicBezTo>
                      <a:pt x="3587" y="63"/>
                      <a:pt x="3391" y="1"/>
                      <a:pt x="3168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14"/>
              <p:cNvSpPr/>
              <p:nvPr/>
            </p:nvSpPr>
            <p:spPr>
              <a:xfrm>
                <a:off x="3653930" y="926874"/>
                <a:ext cx="268022" cy="111773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960" extrusionOk="0">
                    <a:moveTo>
                      <a:pt x="1240" y="0"/>
                    </a:moveTo>
                    <a:cubicBezTo>
                      <a:pt x="696" y="0"/>
                      <a:pt x="223" y="295"/>
                      <a:pt x="0" y="723"/>
                    </a:cubicBezTo>
                    <a:cubicBezTo>
                      <a:pt x="7" y="743"/>
                      <a:pt x="109" y="960"/>
                      <a:pt x="217" y="960"/>
                    </a:cubicBezTo>
                    <a:cubicBezTo>
                      <a:pt x="252" y="960"/>
                      <a:pt x="288" y="936"/>
                      <a:pt x="321" y="874"/>
                    </a:cubicBezTo>
                    <a:cubicBezTo>
                      <a:pt x="535" y="527"/>
                      <a:pt x="937" y="286"/>
                      <a:pt x="1401" y="286"/>
                    </a:cubicBezTo>
                    <a:cubicBezTo>
                      <a:pt x="1543" y="286"/>
                      <a:pt x="1677" y="312"/>
                      <a:pt x="1811" y="357"/>
                    </a:cubicBezTo>
                    <a:cubicBezTo>
                      <a:pt x="1933" y="396"/>
                      <a:pt x="2012" y="409"/>
                      <a:pt x="2064" y="409"/>
                    </a:cubicBezTo>
                    <a:cubicBezTo>
                      <a:pt x="2167" y="409"/>
                      <a:pt x="2159" y="357"/>
                      <a:pt x="2159" y="357"/>
                    </a:cubicBezTo>
                    <a:lnTo>
                      <a:pt x="2159" y="357"/>
                    </a:lnTo>
                    <a:lnTo>
                      <a:pt x="2302" y="464"/>
                    </a:lnTo>
                    <a:cubicBezTo>
                      <a:pt x="2052" y="179"/>
                      <a:pt x="1668" y="0"/>
                      <a:pt x="1240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14"/>
              <p:cNvSpPr/>
              <p:nvPr/>
            </p:nvSpPr>
            <p:spPr>
              <a:xfrm>
                <a:off x="3944653" y="559192"/>
                <a:ext cx="608812" cy="263947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2267" extrusionOk="0">
                    <a:moveTo>
                      <a:pt x="2927" y="0"/>
                    </a:moveTo>
                    <a:cubicBezTo>
                      <a:pt x="2169" y="0"/>
                      <a:pt x="1500" y="348"/>
                      <a:pt x="1080" y="866"/>
                    </a:cubicBezTo>
                    <a:cubicBezTo>
                      <a:pt x="964" y="750"/>
                      <a:pt x="804" y="678"/>
                      <a:pt x="625" y="678"/>
                    </a:cubicBezTo>
                    <a:cubicBezTo>
                      <a:pt x="277" y="678"/>
                      <a:pt x="1" y="937"/>
                      <a:pt x="1" y="1258"/>
                    </a:cubicBezTo>
                    <a:cubicBezTo>
                      <a:pt x="1" y="1472"/>
                      <a:pt x="117" y="1651"/>
                      <a:pt x="295" y="1749"/>
                    </a:cubicBezTo>
                    <a:cubicBezTo>
                      <a:pt x="242" y="1668"/>
                      <a:pt x="215" y="1570"/>
                      <a:pt x="215" y="1463"/>
                    </a:cubicBezTo>
                    <a:cubicBezTo>
                      <a:pt x="215" y="1142"/>
                      <a:pt x="492" y="874"/>
                      <a:pt x="840" y="874"/>
                    </a:cubicBezTo>
                    <a:cubicBezTo>
                      <a:pt x="1170" y="874"/>
                      <a:pt x="1437" y="1106"/>
                      <a:pt x="1464" y="1401"/>
                    </a:cubicBezTo>
                    <a:cubicBezTo>
                      <a:pt x="1821" y="866"/>
                      <a:pt x="2463" y="500"/>
                      <a:pt x="3195" y="500"/>
                    </a:cubicBezTo>
                    <a:cubicBezTo>
                      <a:pt x="4274" y="500"/>
                      <a:pt x="5157" y="1285"/>
                      <a:pt x="5229" y="2266"/>
                    </a:cubicBezTo>
                    <a:cubicBezTo>
                      <a:pt x="5229" y="2222"/>
                      <a:pt x="5229" y="2186"/>
                      <a:pt x="5229" y="2141"/>
                    </a:cubicBezTo>
                    <a:cubicBezTo>
                      <a:pt x="5229" y="964"/>
                      <a:pt x="4203" y="0"/>
                      <a:pt x="2927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14"/>
              <p:cNvSpPr/>
              <p:nvPr/>
            </p:nvSpPr>
            <p:spPr>
              <a:xfrm>
                <a:off x="3953036" y="782502"/>
                <a:ext cx="185007" cy="242058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079" extrusionOk="0">
                    <a:moveTo>
                      <a:pt x="1160" y="0"/>
                    </a:moveTo>
                    <a:lnTo>
                      <a:pt x="1160" y="0"/>
                    </a:lnTo>
                    <a:cubicBezTo>
                      <a:pt x="1053" y="80"/>
                      <a:pt x="919" y="125"/>
                      <a:pt x="768" y="125"/>
                    </a:cubicBezTo>
                    <a:cubicBezTo>
                      <a:pt x="696" y="125"/>
                      <a:pt x="625" y="116"/>
                      <a:pt x="562" y="89"/>
                    </a:cubicBezTo>
                    <a:cubicBezTo>
                      <a:pt x="553" y="134"/>
                      <a:pt x="553" y="179"/>
                      <a:pt x="553" y="223"/>
                    </a:cubicBezTo>
                    <a:cubicBezTo>
                      <a:pt x="553" y="660"/>
                      <a:pt x="696" y="1071"/>
                      <a:pt x="946" y="1410"/>
                    </a:cubicBezTo>
                    <a:cubicBezTo>
                      <a:pt x="571" y="1481"/>
                      <a:pt x="250" y="1660"/>
                      <a:pt x="0" y="1909"/>
                    </a:cubicBezTo>
                    <a:cubicBezTo>
                      <a:pt x="0" y="1909"/>
                      <a:pt x="115" y="2079"/>
                      <a:pt x="246" y="2079"/>
                    </a:cubicBezTo>
                    <a:cubicBezTo>
                      <a:pt x="273" y="2079"/>
                      <a:pt x="302" y="2071"/>
                      <a:pt x="330" y="2052"/>
                    </a:cubicBezTo>
                    <a:cubicBezTo>
                      <a:pt x="625" y="1829"/>
                      <a:pt x="999" y="1695"/>
                      <a:pt x="1410" y="1695"/>
                    </a:cubicBezTo>
                    <a:cubicBezTo>
                      <a:pt x="1472" y="1695"/>
                      <a:pt x="1526" y="1695"/>
                      <a:pt x="1588" y="1704"/>
                    </a:cubicBezTo>
                    <a:cubicBezTo>
                      <a:pt x="1276" y="1374"/>
                      <a:pt x="1089" y="946"/>
                      <a:pt x="1089" y="473"/>
                    </a:cubicBezTo>
                    <a:cubicBezTo>
                      <a:pt x="1089" y="312"/>
                      <a:pt x="1115" y="152"/>
                      <a:pt x="1160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14"/>
              <p:cNvSpPr/>
              <p:nvPr/>
            </p:nvSpPr>
            <p:spPr>
              <a:xfrm>
                <a:off x="3519920" y="1008840"/>
                <a:ext cx="119341" cy="94658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13" extrusionOk="0">
                    <a:moveTo>
                      <a:pt x="625" y="1"/>
                    </a:moveTo>
                    <a:cubicBezTo>
                      <a:pt x="277" y="1"/>
                      <a:pt x="0" y="260"/>
                      <a:pt x="0" y="581"/>
                    </a:cubicBezTo>
                    <a:cubicBezTo>
                      <a:pt x="0" y="661"/>
                      <a:pt x="18" y="741"/>
                      <a:pt x="54" y="813"/>
                    </a:cubicBezTo>
                    <a:cubicBezTo>
                      <a:pt x="107" y="786"/>
                      <a:pt x="161" y="750"/>
                      <a:pt x="161" y="652"/>
                    </a:cubicBezTo>
                    <a:cubicBezTo>
                      <a:pt x="161" y="376"/>
                      <a:pt x="402" y="153"/>
                      <a:pt x="705" y="153"/>
                    </a:cubicBezTo>
                    <a:cubicBezTo>
                      <a:pt x="803" y="153"/>
                      <a:pt x="901" y="179"/>
                      <a:pt x="982" y="224"/>
                    </a:cubicBezTo>
                    <a:cubicBezTo>
                      <a:pt x="986" y="226"/>
                      <a:pt x="990" y="227"/>
                      <a:pt x="993" y="227"/>
                    </a:cubicBezTo>
                    <a:cubicBezTo>
                      <a:pt x="1025" y="227"/>
                      <a:pt x="973" y="108"/>
                      <a:pt x="973" y="108"/>
                    </a:cubicBezTo>
                    <a:cubicBezTo>
                      <a:pt x="874" y="37"/>
                      <a:pt x="759" y="1"/>
                      <a:pt x="625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18"/>
          <p:cNvSpPr txBox="1">
            <a:spLocks noGrp="1"/>
          </p:cNvSpPr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33" name="Google Shape;1233;p18"/>
          <p:cNvSpPr txBox="1">
            <a:spLocks noGrp="1"/>
          </p:cNvSpPr>
          <p:nvPr>
            <p:ph type="subTitle" idx="1"/>
          </p:nvPr>
        </p:nvSpPr>
        <p:spPr>
          <a:xfrm>
            <a:off x="927300" y="2233400"/>
            <a:ext cx="2381400" cy="16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4" name="Google Shape;1234;p18"/>
          <p:cNvSpPr txBox="1">
            <a:spLocks noGrp="1"/>
          </p:cNvSpPr>
          <p:nvPr>
            <p:ph type="subTitle" idx="2"/>
          </p:nvPr>
        </p:nvSpPr>
        <p:spPr>
          <a:xfrm>
            <a:off x="3381262" y="2233400"/>
            <a:ext cx="2381400" cy="16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5" name="Google Shape;1235;p18"/>
          <p:cNvSpPr txBox="1">
            <a:spLocks noGrp="1"/>
          </p:cNvSpPr>
          <p:nvPr>
            <p:ph type="subTitle" idx="3"/>
          </p:nvPr>
        </p:nvSpPr>
        <p:spPr>
          <a:xfrm>
            <a:off x="5835223" y="2233400"/>
            <a:ext cx="2381400" cy="16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6" name="Google Shape;1236;p18"/>
          <p:cNvSpPr txBox="1">
            <a:spLocks noGrp="1"/>
          </p:cNvSpPr>
          <p:nvPr>
            <p:ph type="subTitle" idx="4"/>
          </p:nvPr>
        </p:nvSpPr>
        <p:spPr>
          <a:xfrm>
            <a:off x="927300" y="1914775"/>
            <a:ext cx="23814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7" name="Google Shape;1237;p18"/>
          <p:cNvSpPr txBox="1">
            <a:spLocks noGrp="1"/>
          </p:cNvSpPr>
          <p:nvPr>
            <p:ph type="subTitle" idx="5"/>
          </p:nvPr>
        </p:nvSpPr>
        <p:spPr>
          <a:xfrm>
            <a:off x="3381178" y="1914775"/>
            <a:ext cx="23814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8" name="Google Shape;1238;p18"/>
          <p:cNvSpPr txBox="1">
            <a:spLocks noGrp="1"/>
          </p:cNvSpPr>
          <p:nvPr>
            <p:ph type="subTitle" idx="6"/>
          </p:nvPr>
        </p:nvSpPr>
        <p:spPr>
          <a:xfrm>
            <a:off x="5835220" y="1914775"/>
            <a:ext cx="23814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239" name="Google Shape;1239;p18"/>
          <p:cNvGrpSpPr/>
          <p:nvPr/>
        </p:nvGrpSpPr>
        <p:grpSpPr>
          <a:xfrm>
            <a:off x="-632389" y="-286666"/>
            <a:ext cx="2213551" cy="851802"/>
            <a:chOff x="3352611" y="546734"/>
            <a:chExt cx="2213551" cy="851802"/>
          </a:xfrm>
        </p:grpSpPr>
        <p:sp>
          <p:nvSpPr>
            <p:cNvPr id="1240" name="Google Shape;1240;p18"/>
            <p:cNvSpPr/>
            <p:nvPr/>
          </p:nvSpPr>
          <p:spPr>
            <a:xfrm>
              <a:off x="5493394" y="908129"/>
              <a:ext cx="72769" cy="66598"/>
            </a:xfrm>
            <a:custGeom>
              <a:avLst/>
              <a:gdLst/>
              <a:ahLst/>
              <a:cxnLst/>
              <a:rect l="l" t="t" r="r" b="b"/>
              <a:pathLst>
                <a:path w="625" h="572" extrusionOk="0">
                  <a:moveTo>
                    <a:pt x="312" y="1"/>
                  </a:moveTo>
                  <a:cubicBezTo>
                    <a:pt x="143" y="1"/>
                    <a:pt x="0" y="126"/>
                    <a:pt x="0" y="286"/>
                  </a:cubicBezTo>
                  <a:cubicBezTo>
                    <a:pt x="0" y="447"/>
                    <a:pt x="143" y="572"/>
                    <a:pt x="312" y="572"/>
                  </a:cubicBezTo>
                  <a:cubicBezTo>
                    <a:pt x="482" y="572"/>
                    <a:pt x="625" y="447"/>
                    <a:pt x="625" y="286"/>
                  </a:cubicBezTo>
                  <a:cubicBezTo>
                    <a:pt x="625" y="126"/>
                    <a:pt x="482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1" name="Google Shape;1241;p18"/>
            <p:cNvGrpSpPr/>
            <p:nvPr/>
          </p:nvGrpSpPr>
          <p:grpSpPr>
            <a:xfrm>
              <a:off x="3352611" y="546734"/>
              <a:ext cx="2077576" cy="851802"/>
              <a:chOff x="3352611" y="546734"/>
              <a:chExt cx="2077576" cy="851802"/>
            </a:xfrm>
          </p:grpSpPr>
          <p:sp>
            <p:nvSpPr>
              <p:cNvPr id="1242" name="Google Shape;1242;p18"/>
              <p:cNvSpPr/>
              <p:nvPr/>
            </p:nvSpPr>
            <p:spPr>
              <a:xfrm>
                <a:off x="4624017" y="733602"/>
                <a:ext cx="108163" cy="10094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67" extrusionOk="0">
                    <a:moveTo>
                      <a:pt x="464" y="1"/>
                    </a:moveTo>
                    <a:cubicBezTo>
                      <a:pt x="214" y="1"/>
                      <a:pt x="0" y="197"/>
                      <a:pt x="0" y="438"/>
                    </a:cubicBezTo>
                    <a:cubicBezTo>
                      <a:pt x="0" y="670"/>
                      <a:pt x="214" y="866"/>
                      <a:pt x="464" y="866"/>
                    </a:cubicBezTo>
                    <a:cubicBezTo>
                      <a:pt x="723" y="866"/>
                      <a:pt x="928" y="670"/>
                      <a:pt x="928" y="438"/>
                    </a:cubicBezTo>
                    <a:cubicBezTo>
                      <a:pt x="928" y="197"/>
                      <a:pt x="723" y="1"/>
                      <a:pt x="464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18"/>
              <p:cNvSpPr/>
              <p:nvPr/>
            </p:nvSpPr>
            <p:spPr>
              <a:xfrm>
                <a:off x="3519920" y="559192"/>
                <a:ext cx="1910267" cy="839344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7209" extrusionOk="0">
                    <a:moveTo>
                      <a:pt x="6575" y="0"/>
                    </a:moveTo>
                    <a:cubicBezTo>
                      <a:pt x="5817" y="0"/>
                      <a:pt x="5148" y="348"/>
                      <a:pt x="4728" y="866"/>
                    </a:cubicBezTo>
                    <a:cubicBezTo>
                      <a:pt x="4612" y="750"/>
                      <a:pt x="4452" y="678"/>
                      <a:pt x="4273" y="678"/>
                    </a:cubicBezTo>
                    <a:cubicBezTo>
                      <a:pt x="3925" y="678"/>
                      <a:pt x="3649" y="937"/>
                      <a:pt x="3649" y="1258"/>
                    </a:cubicBezTo>
                    <a:cubicBezTo>
                      <a:pt x="3649" y="1579"/>
                      <a:pt x="3925" y="1838"/>
                      <a:pt x="4273" y="1838"/>
                    </a:cubicBezTo>
                    <a:lnTo>
                      <a:pt x="4300" y="1838"/>
                    </a:lnTo>
                    <a:cubicBezTo>
                      <a:pt x="4282" y="1936"/>
                      <a:pt x="4273" y="2034"/>
                      <a:pt x="4273" y="2141"/>
                    </a:cubicBezTo>
                    <a:cubicBezTo>
                      <a:pt x="4273" y="2578"/>
                      <a:pt x="4416" y="2989"/>
                      <a:pt x="4666" y="3328"/>
                    </a:cubicBezTo>
                    <a:cubicBezTo>
                      <a:pt x="4256" y="3408"/>
                      <a:pt x="3899" y="3613"/>
                      <a:pt x="3649" y="3899"/>
                    </a:cubicBezTo>
                    <a:cubicBezTo>
                      <a:pt x="3426" y="3462"/>
                      <a:pt x="2944" y="3158"/>
                      <a:pt x="2391" y="3158"/>
                    </a:cubicBezTo>
                    <a:cubicBezTo>
                      <a:pt x="1776" y="3158"/>
                      <a:pt x="1258" y="3533"/>
                      <a:pt x="1080" y="4041"/>
                    </a:cubicBezTo>
                    <a:cubicBezTo>
                      <a:pt x="964" y="3934"/>
                      <a:pt x="803" y="3863"/>
                      <a:pt x="625" y="3863"/>
                    </a:cubicBezTo>
                    <a:cubicBezTo>
                      <a:pt x="277" y="3863"/>
                      <a:pt x="0" y="4122"/>
                      <a:pt x="0" y="4443"/>
                    </a:cubicBezTo>
                    <a:cubicBezTo>
                      <a:pt x="0" y="4764"/>
                      <a:pt x="277" y="5023"/>
                      <a:pt x="625" y="5023"/>
                    </a:cubicBezTo>
                    <a:cubicBezTo>
                      <a:pt x="803" y="5023"/>
                      <a:pt x="964" y="4951"/>
                      <a:pt x="1080" y="4844"/>
                    </a:cubicBezTo>
                    <a:cubicBezTo>
                      <a:pt x="1258" y="5353"/>
                      <a:pt x="1776" y="5727"/>
                      <a:pt x="2391" y="5727"/>
                    </a:cubicBezTo>
                    <a:cubicBezTo>
                      <a:pt x="2739" y="5727"/>
                      <a:pt x="3051" y="5611"/>
                      <a:pt x="3292" y="5415"/>
                    </a:cubicBezTo>
                    <a:cubicBezTo>
                      <a:pt x="3506" y="6120"/>
                      <a:pt x="4202" y="6637"/>
                      <a:pt x="5032" y="6637"/>
                    </a:cubicBezTo>
                    <a:cubicBezTo>
                      <a:pt x="5353" y="6637"/>
                      <a:pt x="5656" y="6557"/>
                      <a:pt x="5915" y="6423"/>
                    </a:cubicBezTo>
                    <a:cubicBezTo>
                      <a:pt x="6307" y="6896"/>
                      <a:pt x="6914" y="7208"/>
                      <a:pt x="7610" y="7208"/>
                    </a:cubicBezTo>
                    <a:cubicBezTo>
                      <a:pt x="8457" y="7208"/>
                      <a:pt x="9189" y="6744"/>
                      <a:pt x="9519" y="6075"/>
                    </a:cubicBezTo>
                    <a:cubicBezTo>
                      <a:pt x="9519" y="6075"/>
                      <a:pt x="9519" y="6075"/>
                      <a:pt x="9528" y="6066"/>
                    </a:cubicBezTo>
                    <a:cubicBezTo>
                      <a:pt x="9903" y="6477"/>
                      <a:pt x="10465" y="6736"/>
                      <a:pt x="11089" y="6736"/>
                    </a:cubicBezTo>
                    <a:cubicBezTo>
                      <a:pt x="12079" y="6736"/>
                      <a:pt x="12909" y="6084"/>
                      <a:pt x="13105" y="5219"/>
                    </a:cubicBezTo>
                    <a:cubicBezTo>
                      <a:pt x="13364" y="5451"/>
                      <a:pt x="13712" y="5603"/>
                      <a:pt x="14104" y="5603"/>
                    </a:cubicBezTo>
                    <a:cubicBezTo>
                      <a:pt x="14613" y="5603"/>
                      <a:pt x="15059" y="5344"/>
                      <a:pt x="15300" y="4969"/>
                    </a:cubicBezTo>
                    <a:cubicBezTo>
                      <a:pt x="15371" y="5183"/>
                      <a:pt x="15585" y="5344"/>
                      <a:pt x="15844" y="5344"/>
                    </a:cubicBezTo>
                    <a:cubicBezTo>
                      <a:pt x="16156" y="5344"/>
                      <a:pt x="16406" y="5112"/>
                      <a:pt x="16406" y="4826"/>
                    </a:cubicBezTo>
                    <a:cubicBezTo>
                      <a:pt x="16406" y="4532"/>
                      <a:pt x="16156" y="4300"/>
                      <a:pt x="15844" y="4300"/>
                    </a:cubicBezTo>
                    <a:cubicBezTo>
                      <a:pt x="15710" y="4300"/>
                      <a:pt x="15594" y="4345"/>
                      <a:pt x="15496" y="4407"/>
                    </a:cubicBezTo>
                    <a:cubicBezTo>
                      <a:pt x="15505" y="4371"/>
                      <a:pt x="15505" y="4336"/>
                      <a:pt x="15505" y="4300"/>
                    </a:cubicBezTo>
                    <a:cubicBezTo>
                      <a:pt x="15505" y="3578"/>
                      <a:pt x="14881" y="2998"/>
                      <a:pt x="14104" y="2998"/>
                    </a:cubicBezTo>
                    <a:cubicBezTo>
                      <a:pt x="13953" y="2998"/>
                      <a:pt x="13801" y="3024"/>
                      <a:pt x="13667" y="3060"/>
                    </a:cubicBezTo>
                    <a:cubicBezTo>
                      <a:pt x="13667" y="3042"/>
                      <a:pt x="13667" y="3015"/>
                      <a:pt x="13667" y="2998"/>
                    </a:cubicBezTo>
                    <a:cubicBezTo>
                      <a:pt x="13667" y="2498"/>
                      <a:pt x="13230" y="2097"/>
                      <a:pt x="12695" y="2097"/>
                    </a:cubicBezTo>
                    <a:cubicBezTo>
                      <a:pt x="12160" y="2097"/>
                      <a:pt x="11722" y="2498"/>
                      <a:pt x="11722" y="2998"/>
                    </a:cubicBezTo>
                    <a:cubicBezTo>
                      <a:pt x="11722" y="2998"/>
                      <a:pt x="11722" y="2998"/>
                      <a:pt x="11722" y="3007"/>
                    </a:cubicBezTo>
                    <a:cubicBezTo>
                      <a:pt x="11526" y="2944"/>
                      <a:pt x="11312" y="2908"/>
                      <a:pt x="11089" y="2908"/>
                    </a:cubicBezTo>
                    <a:cubicBezTo>
                      <a:pt x="10465" y="2908"/>
                      <a:pt x="9903" y="3167"/>
                      <a:pt x="9528" y="3578"/>
                    </a:cubicBezTo>
                    <a:cubicBezTo>
                      <a:pt x="9314" y="3301"/>
                      <a:pt x="9037" y="3078"/>
                      <a:pt x="8716" y="2917"/>
                    </a:cubicBezTo>
                    <a:cubicBezTo>
                      <a:pt x="8823" y="2676"/>
                      <a:pt x="8877" y="2418"/>
                      <a:pt x="8877" y="2141"/>
                    </a:cubicBezTo>
                    <a:cubicBezTo>
                      <a:pt x="8877" y="964"/>
                      <a:pt x="7851" y="0"/>
                      <a:pt x="6575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18"/>
              <p:cNvSpPr/>
              <p:nvPr/>
            </p:nvSpPr>
            <p:spPr>
              <a:xfrm>
                <a:off x="3881316" y="546734"/>
                <a:ext cx="73933" cy="67529"/>
              </a:xfrm>
              <a:custGeom>
                <a:avLst/>
                <a:gdLst/>
                <a:ahLst/>
                <a:cxnLst/>
                <a:rect l="l" t="t" r="r" b="b"/>
                <a:pathLst>
                  <a:path w="635" h="580" extrusionOk="0">
                    <a:moveTo>
                      <a:pt x="322" y="0"/>
                    </a:moveTo>
                    <a:cubicBezTo>
                      <a:pt x="143" y="0"/>
                      <a:pt x="1" y="125"/>
                      <a:pt x="1" y="286"/>
                    </a:cubicBezTo>
                    <a:cubicBezTo>
                      <a:pt x="1" y="446"/>
                      <a:pt x="143" y="580"/>
                      <a:pt x="322" y="580"/>
                    </a:cubicBezTo>
                    <a:cubicBezTo>
                      <a:pt x="491" y="580"/>
                      <a:pt x="634" y="446"/>
                      <a:pt x="634" y="286"/>
                    </a:cubicBezTo>
                    <a:cubicBezTo>
                      <a:pt x="634" y="125"/>
                      <a:pt x="491" y="0"/>
                      <a:pt x="322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8"/>
              <p:cNvSpPr/>
              <p:nvPr/>
            </p:nvSpPr>
            <p:spPr>
              <a:xfrm>
                <a:off x="3352611" y="1043186"/>
                <a:ext cx="72885" cy="66598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72" extrusionOk="0">
                    <a:moveTo>
                      <a:pt x="313" y="0"/>
                    </a:moveTo>
                    <a:cubicBezTo>
                      <a:pt x="144" y="0"/>
                      <a:pt x="1" y="125"/>
                      <a:pt x="1" y="286"/>
                    </a:cubicBezTo>
                    <a:cubicBezTo>
                      <a:pt x="1" y="446"/>
                      <a:pt x="144" y="571"/>
                      <a:pt x="313" y="571"/>
                    </a:cubicBezTo>
                    <a:cubicBezTo>
                      <a:pt x="483" y="571"/>
                      <a:pt x="625" y="446"/>
                      <a:pt x="625" y="286"/>
                    </a:cubicBezTo>
                    <a:cubicBezTo>
                      <a:pt x="625" y="125"/>
                      <a:pt x="483" y="0"/>
                      <a:pt x="313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8"/>
              <p:cNvSpPr/>
              <p:nvPr/>
            </p:nvSpPr>
            <p:spPr>
              <a:xfrm>
                <a:off x="4629140" y="803227"/>
                <a:ext cx="436380" cy="248345"/>
              </a:xfrm>
              <a:custGeom>
                <a:avLst/>
                <a:gdLst/>
                <a:ahLst/>
                <a:cxnLst/>
                <a:rect l="l" t="t" r="r" b="b"/>
                <a:pathLst>
                  <a:path w="3748" h="2133" extrusionOk="0">
                    <a:moveTo>
                      <a:pt x="3168" y="1"/>
                    </a:moveTo>
                    <a:cubicBezTo>
                      <a:pt x="2633" y="1"/>
                      <a:pt x="2195" y="402"/>
                      <a:pt x="2195" y="902"/>
                    </a:cubicBezTo>
                    <a:cubicBezTo>
                      <a:pt x="2195" y="902"/>
                      <a:pt x="2195" y="902"/>
                      <a:pt x="2195" y="911"/>
                    </a:cubicBezTo>
                    <a:cubicBezTo>
                      <a:pt x="1999" y="848"/>
                      <a:pt x="1785" y="812"/>
                      <a:pt x="1562" y="812"/>
                    </a:cubicBezTo>
                    <a:cubicBezTo>
                      <a:pt x="938" y="812"/>
                      <a:pt x="376" y="1071"/>
                      <a:pt x="1" y="1482"/>
                    </a:cubicBezTo>
                    <a:cubicBezTo>
                      <a:pt x="1" y="1482"/>
                      <a:pt x="518" y="1687"/>
                      <a:pt x="884" y="2133"/>
                    </a:cubicBezTo>
                    <a:cubicBezTo>
                      <a:pt x="1170" y="1580"/>
                      <a:pt x="1642" y="1107"/>
                      <a:pt x="2561" y="1080"/>
                    </a:cubicBezTo>
                    <a:cubicBezTo>
                      <a:pt x="2569" y="588"/>
                      <a:pt x="3080" y="143"/>
                      <a:pt x="3535" y="143"/>
                    </a:cubicBezTo>
                    <a:cubicBezTo>
                      <a:pt x="3608" y="143"/>
                      <a:pt x="3680" y="154"/>
                      <a:pt x="3748" y="179"/>
                    </a:cubicBezTo>
                    <a:cubicBezTo>
                      <a:pt x="3587" y="63"/>
                      <a:pt x="3391" y="1"/>
                      <a:pt x="3168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8"/>
              <p:cNvSpPr/>
              <p:nvPr/>
            </p:nvSpPr>
            <p:spPr>
              <a:xfrm>
                <a:off x="3653930" y="926874"/>
                <a:ext cx="268022" cy="111773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960" extrusionOk="0">
                    <a:moveTo>
                      <a:pt x="1240" y="0"/>
                    </a:moveTo>
                    <a:cubicBezTo>
                      <a:pt x="696" y="0"/>
                      <a:pt x="223" y="295"/>
                      <a:pt x="0" y="723"/>
                    </a:cubicBezTo>
                    <a:cubicBezTo>
                      <a:pt x="7" y="743"/>
                      <a:pt x="109" y="960"/>
                      <a:pt x="217" y="960"/>
                    </a:cubicBezTo>
                    <a:cubicBezTo>
                      <a:pt x="252" y="960"/>
                      <a:pt x="288" y="936"/>
                      <a:pt x="321" y="874"/>
                    </a:cubicBezTo>
                    <a:cubicBezTo>
                      <a:pt x="535" y="527"/>
                      <a:pt x="937" y="286"/>
                      <a:pt x="1401" y="286"/>
                    </a:cubicBezTo>
                    <a:cubicBezTo>
                      <a:pt x="1543" y="286"/>
                      <a:pt x="1677" y="312"/>
                      <a:pt x="1811" y="357"/>
                    </a:cubicBezTo>
                    <a:cubicBezTo>
                      <a:pt x="1933" y="396"/>
                      <a:pt x="2012" y="409"/>
                      <a:pt x="2064" y="409"/>
                    </a:cubicBezTo>
                    <a:cubicBezTo>
                      <a:pt x="2167" y="409"/>
                      <a:pt x="2159" y="357"/>
                      <a:pt x="2159" y="357"/>
                    </a:cubicBezTo>
                    <a:lnTo>
                      <a:pt x="2159" y="357"/>
                    </a:lnTo>
                    <a:lnTo>
                      <a:pt x="2302" y="464"/>
                    </a:lnTo>
                    <a:cubicBezTo>
                      <a:pt x="2052" y="179"/>
                      <a:pt x="1668" y="0"/>
                      <a:pt x="1240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8"/>
              <p:cNvSpPr/>
              <p:nvPr/>
            </p:nvSpPr>
            <p:spPr>
              <a:xfrm>
                <a:off x="3944653" y="559192"/>
                <a:ext cx="608812" cy="263947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2267" extrusionOk="0">
                    <a:moveTo>
                      <a:pt x="2927" y="0"/>
                    </a:moveTo>
                    <a:cubicBezTo>
                      <a:pt x="2169" y="0"/>
                      <a:pt x="1500" y="348"/>
                      <a:pt x="1080" y="866"/>
                    </a:cubicBezTo>
                    <a:cubicBezTo>
                      <a:pt x="964" y="750"/>
                      <a:pt x="804" y="678"/>
                      <a:pt x="625" y="678"/>
                    </a:cubicBezTo>
                    <a:cubicBezTo>
                      <a:pt x="277" y="678"/>
                      <a:pt x="1" y="937"/>
                      <a:pt x="1" y="1258"/>
                    </a:cubicBezTo>
                    <a:cubicBezTo>
                      <a:pt x="1" y="1472"/>
                      <a:pt x="117" y="1651"/>
                      <a:pt x="295" y="1749"/>
                    </a:cubicBezTo>
                    <a:cubicBezTo>
                      <a:pt x="242" y="1668"/>
                      <a:pt x="215" y="1570"/>
                      <a:pt x="215" y="1463"/>
                    </a:cubicBezTo>
                    <a:cubicBezTo>
                      <a:pt x="215" y="1142"/>
                      <a:pt x="492" y="874"/>
                      <a:pt x="840" y="874"/>
                    </a:cubicBezTo>
                    <a:cubicBezTo>
                      <a:pt x="1170" y="874"/>
                      <a:pt x="1437" y="1106"/>
                      <a:pt x="1464" y="1401"/>
                    </a:cubicBezTo>
                    <a:cubicBezTo>
                      <a:pt x="1821" y="866"/>
                      <a:pt x="2463" y="500"/>
                      <a:pt x="3195" y="500"/>
                    </a:cubicBezTo>
                    <a:cubicBezTo>
                      <a:pt x="4274" y="500"/>
                      <a:pt x="5157" y="1285"/>
                      <a:pt x="5229" y="2266"/>
                    </a:cubicBezTo>
                    <a:cubicBezTo>
                      <a:pt x="5229" y="2222"/>
                      <a:pt x="5229" y="2186"/>
                      <a:pt x="5229" y="2141"/>
                    </a:cubicBezTo>
                    <a:cubicBezTo>
                      <a:pt x="5229" y="964"/>
                      <a:pt x="4203" y="0"/>
                      <a:pt x="2927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18"/>
              <p:cNvSpPr/>
              <p:nvPr/>
            </p:nvSpPr>
            <p:spPr>
              <a:xfrm>
                <a:off x="3953036" y="782502"/>
                <a:ext cx="185007" cy="242058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079" extrusionOk="0">
                    <a:moveTo>
                      <a:pt x="1160" y="0"/>
                    </a:moveTo>
                    <a:lnTo>
                      <a:pt x="1160" y="0"/>
                    </a:lnTo>
                    <a:cubicBezTo>
                      <a:pt x="1053" y="80"/>
                      <a:pt x="919" y="125"/>
                      <a:pt x="768" y="125"/>
                    </a:cubicBezTo>
                    <a:cubicBezTo>
                      <a:pt x="696" y="125"/>
                      <a:pt x="625" y="116"/>
                      <a:pt x="562" y="89"/>
                    </a:cubicBezTo>
                    <a:cubicBezTo>
                      <a:pt x="553" y="134"/>
                      <a:pt x="553" y="179"/>
                      <a:pt x="553" y="223"/>
                    </a:cubicBezTo>
                    <a:cubicBezTo>
                      <a:pt x="553" y="660"/>
                      <a:pt x="696" y="1071"/>
                      <a:pt x="946" y="1410"/>
                    </a:cubicBezTo>
                    <a:cubicBezTo>
                      <a:pt x="571" y="1481"/>
                      <a:pt x="250" y="1660"/>
                      <a:pt x="0" y="1909"/>
                    </a:cubicBezTo>
                    <a:cubicBezTo>
                      <a:pt x="0" y="1909"/>
                      <a:pt x="115" y="2079"/>
                      <a:pt x="246" y="2079"/>
                    </a:cubicBezTo>
                    <a:cubicBezTo>
                      <a:pt x="273" y="2079"/>
                      <a:pt x="302" y="2071"/>
                      <a:pt x="330" y="2052"/>
                    </a:cubicBezTo>
                    <a:cubicBezTo>
                      <a:pt x="625" y="1829"/>
                      <a:pt x="999" y="1695"/>
                      <a:pt x="1410" y="1695"/>
                    </a:cubicBezTo>
                    <a:cubicBezTo>
                      <a:pt x="1472" y="1695"/>
                      <a:pt x="1526" y="1695"/>
                      <a:pt x="1588" y="1704"/>
                    </a:cubicBezTo>
                    <a:cubicBezTo>
                      <a:pt x="1276" y="1374"/>
                      <a:pt x="1089" y="946"/>
                      <a:pt x="1089" y="473"/>
                    </a:cubicBezTo>
                    <a:cubicBezTo>
                      <a:pt x="1089" y="312"/>
                      <a:pt x="1115" y="152"/>
                      <a:pt x="1160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18"/>
              <p:cNvSpPr/>
              <p:nvPr/>
            </p:nvSpPr>
            <p:spPr>
              <a:xfrm>
                <a:off x="3519920" y="1008840"/>
                <a:ext cx="119341" cy="94658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13" extrusionOk="0">
                    <a:moveTo>
                      <a:pt x="625" y="1"/>
                    </a:moveTo>
                    <a:cubicBezTo>
                      <a:pt x="277" y="1"/>
                      <a:pt x="0" y="260"/>
                      <a:pt x="0" y="581"/>
                    </a:cubicBezTo>
                    <a:cubicBezTo>
                      <a:pt x="0" y="661"/>
                      <a:pt x="18" y="741"/>
                      <a:pt x="54" y="813"/>
                    </a:cubicBezTo>
                    <a:cubicBezTo>
                      <a:pt x="107" y="786"/>
                      <a:pt x="161" y="750"/>
                      <a:pt x="161" y="652"/>
                    </a:cubicBezTo>
                    <a:cubicBezTo>
                      <a:pt x="161" y="376"/>
                      <a:pt x="402" y="153"/>
                      <a:pt x="705" y="153"/>
                    </a:cubicBezTo>
                    <a:cubicBezTo>
                      <a:pt x="803" y="153"/>
                      <a:pt x="901" y="179"/>
                      <a:pt x="982" y="224"/>
                    </a:cubicBezTo>
                    <a:cubicBezTo>
                      <a:pt x="986" y="226"/>
                      <a:pt x="990" y="227"/>
                      <a:pt x="993" y="227"/>
                    </a:cubicBezTo>
                    <a:cubicBezTo>
                      <a:pt x="1025" y="227"/>
                      <a:pt x="973" y="108"/>
                      <a:pt x="973" y="108"/>
                    </a:cubicBezTo>
                    <a:cubicBezTo>
                      <a:pt x="874" y="37"/>
                      <a:pt x="759" y="1"/>
                      <a:pt x="625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1" name="Google Shape;1251;p18"/>
          <p:cNvGrpSpPr/>
          <p:nvPr/>
        </p:nvGrpSpPr>
        <p:grpSpPr>
          <a:xfrm>
            <a:off x="8480763" y="2089839"/>
            <a:ext cx="1733754" cy="448371"/>
            <a:chOff x="279488" y="3058414"/>
            <a:chExt cx="1733754" cy="448371"/>
          </a:xfrm>
        </p:grpSpPr>
        <p:sp>
          <p:nvSpPr>
            <p:cNvPr id="1252" name="Google Shape;1252;p18"/>
            <p:cNvSpPr/>
            <p:nvPr/>
          </p:nvSpPr>
          <p:spPr>
            <a:xfrm>
              <a:off x="1142694" y="31685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8"/>
            <p:cNvSpPr/>
            <p:nvPr/>
          </p:nvSpPr>
          <p:spPr>
            <a:xfrm>
              <a:off x="763601" y="3323290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8"/>
            <p:cNvSpPr/>
            <p:nvPr/>
          </p:nvSpPr>
          <p:spPr>
            <a:xfrm>
              <a:off x="461351" y="3292087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8"/>
            <p:cNvSpPr/>
            <p:nvPr/>
          </p:nvSpPr>
          <p:spPr>
            <a:xfrm>
              <a:off x="987959" y="31768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8"/>
            <p:cNvSpPr/>
            <p:nvPr/>
          </p:nvSpPr>
          <p:spPr>
            <a:xfrm>
              <a:off x="1631929" y="30584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8"/>
            <p:cNvSpPr/>
            <p:nvPr/>
          </p:nvSpPr>
          <p:spPr>
            <a:xfrm>
              <a:off x="428052" y="334308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8"/>
            <p:cNvSpPr/>
            <p:nvPr/>
          </p:nvSpPr>
          <p:spPr>
            <a:xfrm>
              <a:off x="279488" y="3334700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8"/>
            <p:cNvSpPr/>
            <p:nvPr/>
          </p:nvSpPr>
          <p:spPr>
            <a:xfrm>
              <a:off x="982720" y="31768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0" name="Google Shape;1260;p18"/>
          <p:cNvGrpSpPr/>
          <p:nvPr/>
        </p:nvGrpSpPr>
        <p:grpSpPr>
          <a:xfrm flipH="1">
            <a:off x="7514242" y="63596"/>
            <a:ext cx="1509233" cy="390307"/>
            <a:chOff x="279488" y="3058414"/>
            <a:chExt cx="1733754" cy="448371"/>
          </a:xfrm>
        </p:grpSpPr>
        <p:sp>
          <p:nvSpPr>
            <p:cNvPr id="1261" name="Google Shape;1261;p18"/>
            <p:cNvSpPr/>
            <p:nvPr/>
          </p:nvSpPr>
          <p:spPr>
            <a:xfrm>
              <a:off x="1142694" y="31685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8"/>
            <p:cNvSpPr/>
            <p:nvPr/>
          </p:nvSpPr>
          <p:spPr>
            <a:xfrm>
              <a:off x="763601" y="3323290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8"/>
            <p:cNvSpPr/>
            <p:nvPr/>
          </p:nvSpPr>
          <p:spPr>
            <a:xfrm>
              <a:off x="461351" y="3292087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8"/>
            <p:cNvSpPr/>
            <p:nvPr/>
          </p:nvSpPr>
          <p:spPr>
            <a:xfrm>
              <a:off x="987959" y="31768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8"/>
            <p:cNvSpPr/>
            <p:nvPr/>
          </p:nvSpPr>
          <p:spPr>
            <a:xfrm>
              <a:off x="1631929" y="30584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8"/>
            <p:cNvSpPr/>
            <p:nvPr/>
          </p:nvSpPr>
          <p:spPr>
            <a:xfrm>
              <a:off x="428052" y="334308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8"/>
            <p:cNvSpPr/>
            <p:nvPr/>
          </p:nvSpPr>
          <p:spPr>
            <a:xfrm>
              <a:off x="279488" y="3334700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8"/>
            <p:cNvSpPr/>
            <p:nvPr/>
          </p:nvSpPr>
          <p:spPr>
            <a:xfrm>
              <a:off x="982720" y="31768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9" name="Google Shape;1269;p18"/>
          <p:cNvGrpSpPr/>
          <p:nvPr/>
        </p:nvGrpSpPr>
        <p:grpSpPr>
          <a:xfrm>
            <a:off x="-229344" y="1946228"/>
            <a:ext cx="892324" cy="376038"/>
            <a:chOff x="605081" y="4084003"/>
            <a:chExt cx="892324" cy="376038"/>
          </a:xfrm>
        </p:grpSpPr>
        <p:sp>
          <p:nvSpPr>
            <p:cNvPr id="1270" name="Google Shape;1270;p18"/>
            <p:cNvSpPr/>
            <p:nvPr/>
          </p:nvSpPr>
          <p:spPr>
            <a:xfrm>
              <a:off x="1343593" y="4131605"/>
              <a:ext cx="153812" cy="141210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8"/>
            <p:cNvSpPr/>
            <p:nvPr/>
          </p:nvSpPr>
          <p:spPr>
            <a:xfrm>
              <a:off x="882511" y="4084003"/>
              <a:ext cx="252032" cy="234817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8"/>
            <p:cNvSpPr/>
            <p:nvPr/>
          </p:nvSpPr>
          <p:spPr>
            <a:xfrm>
              <a:off x="831714" y="4161801"/>
              <a:ext cx="85787" cy="80818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8"/>
            <p:cNvSpPr/>
            <p:nvPr/>
          </p:nvSpPr>
          <p:spPr>
            <a:xfrm>
              <a:off x="605081" y="4149012"/>
              <a:ext cx="112784" cy="104797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8"/>
            <p:cNvSpPr/>
            <p:nvPr/>
          </p:nvSpPr>
          <p:spPr>
            <a:xfrm>
              <a:off x="763693" y="4318830"/>
              <a:ext cx="153812" cy="141210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5" name="Google Shape;1275;p18"/>
          <p:cNvSpPr/>
          <p:nvPr/>
        </p:nvSpPr>
        <p:spPr>
          <a:xfrm>
            <a:off x="-1930675" y="3881749"/>
            <a:ext cx="12820550" cy="2108925"/>
          </a:xfrm>
          <a:custGeom>
            <a:avLst/>
            <a:gdLst/>
            <a:ahLst/>
            <a:cxnLst/>
            <a:rect l="l" t="t" r="r" b="b"/>
            <a:pathLst>
              <a:path w="512822" h="84357" extrusionOk="0">
                <a:moveTo>
                  <a:pt x="483346" y="20125"/>
                </a:moveTo>
                <a:cubicBezTo>
                  <a:pt x="478306" y="11830"/>
                  <a:pt x="475271" y="26608"/>
                  <a:pt x="453107" y="25909"/>
                </a:cubicBezTo>
                <a:cubicBezTo>
                  <a:pt x="430943" y="25211"/>
                  <a:pt x="389566" y="16350"/>
                  <a:pt x="350362" y="15934"/>
                </a:cubicBezTo>
                <a:cubicBezTo>
                  <a:pt x="311158" y="15519"/>
                  <a:pt x="251560" y="21213"/>
                  <a:pt x="217884" y="23416"/>
                </a:cubicBezTo>
                <a:cubicBezTo>
                  <a:pt x="184208" y="25619"/>
                  <a:pt x="178363" y="32205"/>
                  <a:pt x="148307" y="29151"/>
                </a:cubicBezTo>
                <a:cubicBezTo>
                  <a:pt x="118251" y="26097"/>
                  <a:pt x="59108" y="8776"/>
                  <a:pt x="37546" y="5093"/>
                </a:cubicBezTo>
                <a:cubicBezTo>
                  <a:pt x="15984" y="1410"/>
                  <a:pt x="22036" y="-5146"/>
                  <a:pt x="18934" y="7054"/>
                </a:cubicBezTo>
                <a:cubicBezTo>
                  <a:pt x="15832" y="19254"/>
                  <a:pt x="15537" y="65984"/>
                  <a:pt x="18934" y="78293"/>
                </a:cubicBezTo>
                <a:cubicBezTo>
                  <a:pt x="22332" y="90602"/>
                  <a:pt x="-37344" y="80254"/>
                  <a:pt x="39319" y="80907"/>
                </a:cubicBezTo>
                <a:cubicBezTo>
                  <a:pt x="115983" y="81561"/>
                  <a:pt x="404911" y="83086"/>
                  <a:pt x="478915" y="82214"/>
                </a:cubicBezTo>
                <a:cubicBezTo>
                  <a:pt x="552920" y="81343"/>
                  <a:pt x="482608" y="86026"/>
                  <a:pt x="483346" y="75678"/>
                </a:cubicBezTo>
                <a:cubicBezTo>
                  <a:pt x="484085" y="65330"/>
                  <a:pt x="488386" y="28420"/>
                  <a:pt x="483346" y="20125"/>
                </a:cubicBezTo>
                <a:close/>
              </a:path>
            </a:pathLst>
          </a:custGeom>
          <a:solidFill>
            <a:srgbClr val="A9874B">
              <a:alpha val="33930"/>
            </a:srgbClr>
          </a:solidFill>
          <a:ln>
            <a:noFill/>
          </a:ln>
        </p:spPr>
      </p:sp>
      <p:sp>
        <p:nvSpPr>
          <p:cNvPr id="1276" name="Google Shape;1276;p18"/>
          <p:cNvSpPr/>
          <p:nvPr/>
        </p:nvSpPr>
        <p:spPr>
          <a:xfrm>
            <a:off x="-1252875" y="4033975"/>
            <a:ext cx="11691147" cy="2106661"/>
          </a:xfrm>
          <a:custGeom>
            <a:avLst/>
            <a:gdLst/>
            <a:ahLst/>
            <a:cxnLst/>
            <a:rect l="l" t="t" r="r" b="b"/>
            <a:pathLst>
              <a:path w="442595" h="98247" extrusionOk="0">
                <a:moveTo>
                  <a:pt x="26829" y="23352"/>
                </a:moveTo>
                <a:cubicBezTo>
                  <a:pt x="36989" y="11160"/>
                  <a:pt x="65564" y="13065"/>
                  <a:pt x="87789" y="14970"/>
                </a:cubicBezTo>
                <a:cubicBezTo>
                  <a:pt x="110014" y="16875"/>
                  <a:pt x="135287" y="33512"/>
                  <a:pt x="160179" y="34782"/>
                </a:cubicBezTo>
                <a:cubicBezTo>
                  <a:pt x="185071" y="36052"/>
                  <a:pt x="212376" y="23733"/>
                  <a:pt x="237141" y="22590"/>
                </a:cubicBezTo>
                <a:cubicBezTo>
                  <a:pt x="261906" y="21447"/>
                  <a:pt x="279940" y="30718"/>
                  <a:pt x="308769" y="27924"/>
                </a:cubicBezTo>
                <a:cubicBezTo>
                  <a:pt x="337598" y="25130"/>
                  <a:pt x="390557" y="9128"/>
                  <a:pt x="410115" y="5826"/>
                </a:cubicBezTo>
                <a:cubicBezTo>
                  <a:pt x="429673" y="2524"/>
                  <a:pt x="423450" y="-6112"/>
                  <a:pt x="426117" y="8112"/>
                </a:cubicBezTo>
                <a:cubicBezTo>
                  <a:pt x="428784" y="22336"/>
                  <a:pt x="429038" y="76819"/>
                  <a:pt x="426117" y="91170"/>
                </a:cubicBezTo>
                <a:cubicBezTo>
                  <a:pt x="423196" y="105521"/>
                  <a:pt x="474504" y="93456"/>
                  <a:pt x="408591" y="94218"/>
                </a:cubicBezTo>
                <a:cubicBezTo>
                  <a:pt x="342678" y="94980"/>
                  <a:pt x="94266" y="96758"/>
                  <a:pt x="30639" y="95742"/>
                </a:cubicBezTo>
                <a:cubicBezTo>
                  <a:pt x="-32988" y="94726"/>
                  <a:pt x="27464" y="100187"/>
                  <a:pt x="26829" y="88122"/>
                </a:cubicBezTo>
                <a:cubicBezTo>
                  <a:pt x="26194" y="76057"/>
                  <a:pt x="16669" y="35544"/>
                  <a:pt x="26829" y="2335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1277" name="Google Shape;1277;p18"/>
          <p:cNvGrpSpPr/>
          <p:nvPr/>
        </p:nvGrpSpPr>
        <p:grpSpPr>
          <a:xfrm>
            <a:off x="4452066" y="4091236"/>
            <a:ext cx="369937" cy="546482"/>
            <a:chOff x="-287452" y="1948281"/>
            <a:chExt cx="325850" cy="481355"/>
          </a:xfrm>
        </p:grpSpPr>
        <p:sp>
          <p:nvSpPr>
            <p:cNvPr id="1278" name="Google Shape;1278;p18"/>
            <p:cNvSpPr/>
            <p:nvPr/>
          </p:nvSpPr>
          <p:spPr>
            <a:xfrm>
              <a:off x="-88831" y="2299226"/>
              <a:ext cx="25328" cy="124166"/>
            </a:xfrm>
            <a:custGeom>
              <a:avLst/>
              <a:gdLst/>
              <a:ahLst/>
              <a:cxnLst/>
              <a:rect l="l" t="t" r="r" b="b"/>
              <a:pathLst>
                <a:path w="215" h="1054" extrusionOk="0">
                  <a:moveTo>
                    <a:pt x="0" y="1"/>
                  </a:moveTo>
                  <a:lnTo>
                    <a:pt x="0" y="1053"/>
                  </a:lnTo>
                  <a:lnTo>
                    <a:pt x="214" y="1053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8"/>
            <p:cNvSpPr/>
            <p:nvPr/>
          </p:nvSpPr>
          <p:spPr>
            <a:xfrm>
              <a:off x="-189791" y="2053364"/>
              <a:ext cx="228188" cy="286973"/>
            </a:xfrm>
            <a:custGeom>
              <a:avLst/>
              <a:gdLst/>
              <a:ahLst/>
              <a:cxnLst/>
              <a:rect l="l" t="t" r="r" b="b"/>
              <a:pathLst>
                <a:path w="1937" h="2436" extrusionOk="0">
                  <a:moveTo>
                    <a:pt x="964" y="0"/>
                  </a:moveTo>
                  <a:cubicBezTo>
                    <a:pt x="438" y="0"/>
                    <a:pt x="1" y="544"/>
                    <a:pt x="1" y="1213"/>
                  </a:cubicBezTo>
                  <a:cubicBezTo>
                    <a:pt x="1" y="1891"/>
                    <a:pt x="438" y="2436"/>
                    <a:pt x="964" y="2436"/>
                  </a:cubicBezTo>
                  <a:cubicBezTo>
                    <a:pt x="1500" y="2436"/>
                    <a:pt x="1937" y="1891"/>
                    <a:pt x="1937" y="1213"/>
                  </a:cubicBezTo>
                  <a:cubicBezTo>
                    <a:pt x="1937" y="544"/>
                    <a:pt x="1500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8"/>
            <p:cNvSpPr/>
            <p:nvPr/>
          </p:nvSpPr>
          <p:spPr>
            <a:xfrm>
              <a:off x="-186610" y="2305588"/>
              <a:ext cx="25328" cy="124049"/>
            </a:xfrm>
            <a:custGeom>
              <a:avLst/>
              <a:gdLst/>
              <a:ahLst/>
              <a:cxnLst/>
              <a:rect l="l" t="t" r="r" b="b"/>
              <a:pathLst>
                <a:path w="215" h="1053" extrusionOk="0">
                  <a:moveTo>
                    <a:pt x="1" y="0"/>
                  </a:moveTo>
                  <a:lnTo>
                    <a:pt x="1" y="1053"/>
                  </a:lnTo>
                  <a:lnTo>
                    <a:pt x="215" y="1053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8"/>
            <p:cNvSpPr/>
            <p:nvPr/>
          </p:nvSpPr>
          <p:spPr>
            <a:xfrm>
              <a:off x="-287452" y="1948281"/>
              <a:ext cx="227128" cy="398417"/>
            </a:xfrm>
            <a:custGeom>
              <a:avLst/>
              <a:gdLst/>
              <a:ahLst/>
              <a:cxnLst/>
              <a:rect l="l" t="t" r="r" b="b"/>
              <a:pathLst>
                <a:path w="1928" h="3382" extrusionOk="0">
                  <a:moveTo>
                    <a:pt x="964" y="0"/>
                  </a:moveTo>
                  <a:cubicBezTo>
                    <a:pt x="428" y="0"/>
                    <a:pt x="0" y="758"/>
                    <a:pt x="0" y="1686"/>
                  </a:cubicBezTo>
                  <a:cubicBezTo>
                    <a:pt x="0" y="2623"/>
                    <a:pt x="428" y="3381"/>
                    <a:pt x="964" y="3381"/>
                  </a:cubicBezTo>
                  <a:cubicBezTo>
                    <a:pt x="1499" y="3381"/>
                    <a:pt x="1927" y="2623"/>
                    <a:pt x="1927" y="1686"/>
                  </a:cubicBezTo>
                  <a:cubicBezTo>
                    <a:pt x="1927" y="758"/>
                    <a:pt x="1499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2" name="Google Shape;1282;p18"/>
          <p:cNvGrpSpPr/>
          <p:nvPr/>
        </p:nvGrpSpPr>
        <p:grpSpPr>
          <a:xfrm>
            <a:off x="8649134" y="3713510"/>
            <a:ext cx="369923" cy="779647"/>
            <a:chOff x="659672" y="1912000"/>
            <a:chExt cx="262823" cy="553923"/>
          </a:xfrm>
        </p:grpSpPr>
        <p:sp>
          <p:nvSpPr>
            <p:cNvPr id="1283" name="Google Shape;1283;p18"/>
            <p:cNvSpPr/>
            <p:nvPr/>
          </p:nvSpPr>
          <p:spPr>
            <a:xfrm>
              <a:off x="776301" y="2322908"/>
              <a:ext cx="29569" cy="143015"/>
            </a:xfrm>
            <a:custGeom>
              <a:avLst/>
              <a:gdLst/>
              <a:ahLst/>
              <a:cxnLst/>
              <a:rect l="l" t="t" r="r" b="b"/>
              <a:pathLst>
                <a:path w="251" h="1214" extrusionOk="0">
                  <a:moveTo>
                    <a:pt x="0" y="1"/>
                  </a:moveTo>
                  <a:lnTo>
                    <a:pt x="0" y="1214"/>
                  </a:lnTo>
                  <a:lnTo>
                    <a:pt x="250" y="1214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8"/>
            <p:cNvSpPr/>
            <p:nvPr/>
          </p:nvSpPr>
          <p:spPr>
            <a:xfrm>
              <a:off x="659672" y="1912000"/>
              <a:ext cx="262823" cy="458379"/>
            </a:xfrm>
            <a:custGeom>
              <a:avLst/>
              <a:gdLst/>
              <a:ahLst/>
              <a:cxnLst/>
              <a:rect l="l" t="t" r="r" b="b"/>
              <a:pathLst>
                <a:path w="2231" h="3891" extrusionOk="0">
                  <a:moveTo>
                    <a:pt x="1115" y="1"/>
                  </a:moveTo>
                  <a:cubicBezTo>
                    <a:pt x="500" y="1"/>
                    <a:pt x="0" y="866"/>
                    <a:pt x="0" y="1945"/>
                  </a:cubicBezTo>
                  <a:cubicBezTo>
                    <a:pt x="0" y="3025"/>
                    <a:pt x="500" y="3890"/>
                    <a:pt x="1115" y="3890"/>
                  </a:cubicBezTo>
                  <a:cubicBezTo>
                    <a:pt x="1731" y="3890"/>
                    <a:pt x="2230" y="3025"/>
                    <a:pt x="2230" y="1945"/>
                  </a:cubicBezTo>
                  <a:cubicBezTo>
                    <a:pt x="2230" y="866"/>
                    <a:pt x="1731" y="1"/>
                    <a:pt x="1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5" name="Google Shape;1285;p18"/>
          <p:cNvGrpSpPr/>
          <p:nvPr/>
        </p:nvGrpSpPr>
        <p:grpSpPr>
          <a:xfrm>
            <a:off x="-20400" y="4637651"/>
            <a:ext cx="9184800" cy="515024"/>
            <a:chOff x="-20400" y="4637651"/>
            <a:chExt cx="9184800" cy="515024"/>
          </a:xfrm>
        </p:grpSpPr>
        <p:sp>
          <p:nvSpPr>
            <p:cNvPr id="1286" name="Google Shape;1286;p18"/>
            <p:cNvSpPr/>
            <p:nvPr/>
          </p:nvSpPr>
          <p:spPr>
            <a:xfrm>
              <a:off x="-20400" y="4696675"/>
              <a:ext cx="9184800" cy="456000"/>
            </a:xfrm>
            <a:prstGeom prst="rect">
              <a:avLst/>
            </a:prstGeom>
            <a:solidFill>
              <a:srgbClr val="7CA125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7" name="Google Shape;1287;p18"/>
            <p:cNvGrpSpPr/>
            <p:nvPr/>
          </p:nvGrpSpPr>
          <p:grpSpPr>
            <a:xfrm>
              <a:off x="335951" y="4637651"/>
              <a:ext cx="8472099" cy="486325"/>
              <a:chOff x="432948" y="4542401"/>
              <a:chExt cx="8472099" cy="486325"/>
            </a:xfrm>
          </p:grpSpPr>
          <p:sp>
            <p:nvSpPr>
              <p:cNvPr id="1288" name="Google Shape;1288;p18"/>
              <p:cNvSpPr/>
              <p:nvPr/>
            </p:nvSpPr>
            <p:spPr>
              <a:xfrm rot="166939">
                <a:off x="203331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18"/>
              <p:cNvSpPr/>
              <p:nvPr/>
            </p:nvSpPr>
            <p:spPr>
              <a:xfrm rot="166939">
                <a:off x="248885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8"/>
              <p:cNvSpPr/>
              <p:nvPr/>
            </p:nvSpPr>
            <p:spPr>
              <a:xfrm rot="166939">
                <a:off x="294439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8"/>
              <p:cNvSpPr/>
              <p:nvPr/>
            </p:nvSpPr>
            <p:spPr>
              <a:xfrm rot="166939">
                <a:off x="339993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8"/>
              <p:cNvSpPr/>
              <p:nvPr/>
            </p:nvSpPr>
            <p:spPr>
              <a:xfrm rot="166939">
                <a:off x="385547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8"/>
              <p:cNvSpPr/>
              <p:nvPr/>
            </p:nvSpPr>
            <p:spPr>
              <a:xfrm rot="166939">
                <a:off x="4311018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8"/>
              <p:cNvSpPr/>
              <p:nvPr/>
            </p:nvSpPr>
            <p:spPr>
              <a:xfrm rot="166939">
                <a:off x="4766559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8"/>
              <p:cNvSpPr/>
              <p:nvPr/>
            </p:nvSpPr>
            <p:spPr>
              <a:xfrm rot="166939">
                <a:off x="522210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8"/>
              <p:cNvSpPr/>
              <p:nvPr/>
            </p:nvSpPr>
            <p:spPr>
              <a:xfrm rot="166939">
                <a:off x="567764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8"/>
              <p:cNvSpPr/>
              <p:nvPr/>
            </p:nvSpPr>
            <p:spPr>
              <a:xfrm rot="166939">
                <a:off x="613318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8"/>
              <p:cNvSpPr/>
              <p:nvPr/>
            </p:nvSpPr>
            <p:spPr>
              <a:xfrm rot="166939">
                <a:off x="658872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8"/>
              <p:cNvSpPr/>
              <p:nvPr/>
            </p:nvSpPr>
            <p:spPr>
              <a:xfrm rot="166939">
                <a:off x="704426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8"/>
              <p:cNvSpPr/>
              <p:nvPr/>
            </p:nvSpPr>
            <p:spPr>
              <a:xfrm rot="166939">
                <a:off x="226108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8"/>
              <p:cNvSpPr/>
              <p:nvPr/>
            </p:nvSpPr>
            <p:spPr>
              <a:xfrm rot="166939">
                <a:off x="271662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8"/>
              <p:cNvSpPr/>
              <p:nvPr/>
            </p:nvSpPr>
            <p:spPr>
              <a:xfrm rot="166939">
                <a:off x="317216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8"/>
              <p:cNvSpPr/>
              <p:nvPr/>
            </p:nvSpPr>
            <p:spPr>
              <a:xfrm rot="166939">
                <a:off x="362770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8"/>
              <p:cNvSpPr/>
              <p:nvPr/>
            </p:nvSpPr>
            <p:spPr>
              <a:xfrm rot="166939">
                <a:off x="408324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8"/>
              <p:cNvSpPr/>
              <p:nvPr/>
            </p:nvSpPr>
            <p:spPr>
              <a:xfrm rot="166939">
                <a:off x="453878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18"/>
              <p:cNvSpPr/>
              <p:nvPr/>
            </p:nvSpPr>
            <p:spPr>
              <a:xfrm rot="166939">
                <a:off x="499433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18"/>
              <p:cNvSpPr/>
              <p:nvPr/>
            </p:nvSpPr>
            <p:spPr>
              <a:xfrm rot="166939">
                <a:off x="544987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8"/>
              <p:cNvSpPr/>
              <p:nvPr/>
            </p:nvSpPr>
            <p:spPr>
              <a:xfrm rot="166939">
                <a:off x="590541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8"/>
              <p:cNvSpPr/>
              <p:nvPr/>
            </p:nvSpPr>
            <p:spPr>
              <a:xfrm rot="166939">
                <a:off x="636095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8"/>
              <p:cNvSpPr/>
              <p:nvPr/>
            </p:nvSpPr>
            <p:spPr>
              <a:xfrm rot="166939">
                <a:off x="681649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8"/>
              <p:cNvSpPr/>
              <p:nvPr/>
            </p:nvSpPr>
            <p:spPr>
              <a:xfrm rot="166939">
                <a:off x="727203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8"/>
              <p:cNvSpPr/>
              <p:nvPr/>
            </p:nvSpPr>
            <p:spPr>
              <a:xfrm rot="166939">
                <a:off x="180554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8"/>
              <p:cNvSpPr/>
              <p:nvPr/>
            </p:nvSpPr>
            <p:spPr>
              <a:xfrm rot="166939">
                <a:off x="749980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8"/>
              <p:cNvSpPr/>
              <p:nvPr/>
            </p:nvSpPr>
            <p:spPr>
              <a:xfrm rot="166939">
                <a:off x="772757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8"/>
              <p:cNvSpPr/>
              <p:nvPr/>
            </p:nvSpPr>
            <p:spPr>
              <a:xfrm rot="166939">
                <a:off x="157777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18"/>
              <p:cNvSpPr/>
              <p:nvPr/>
            </p:nvSpPr>
            <p:spPr>
              <a:xfrm rot="166939">
                <a:off x="135000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8"/>
              <p:cNvSpPr/>
              <p:nvPr/>
            </p:nvSpPr>
            <p:spPr>
              <a:xfrm rot="166939">
                <a:off x="795534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8"/>
              <p:cNvSpPr/>
              <p:nvPr/>
            </p:nvSpPr>
            <p:spPr>
              <a:xfrm rot="166939">
                <a:off x="8183117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18"/>
              <p:cNvSpPr/>
              <p:nvPr/>
            </p:nvSpPr>
            <p:spPr>
              <a:xfrm rot="166939">
                <a:off x="841088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18"/>
              <p:cNvSpPr/>
              <p:nvPr/>
            </p:nvSpPr>
            <p:spPr>
              <a:xfrm rot="166939">
                <a:off x="863865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18"/>
              <p:cNvSpPr/>
              <p:nvPr/>
            </p:nvSpPr>
            <p:spPr>
              <a:xfrm rot="166939">
                <a:off x="112223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18"/>
              <p:cNvSpPr/>
              <p:nvPr/>
            </p:nvSpPr>
            <p:spPr>
              <a:xfrm rot="166939">
                <a:off x="89446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18"/>
              <p:cNvSpPr/>
              <p:nvPr/>
            </p:nvSpPr>
            <p:spPr>
              <a:xfrm rot="166939">
                <a:off x="66669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18"/>
              <p:cNvSpPr/>
              <p:nvPr/>
            </p:nvSpPr>
            <p:spPr>
              <a:xfrm rot="166939">
                <a:off x="43891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25" name="Google Shape;1325;p18"/>
          <p:cNvGrpSpPr/>
          <p:nvPr/>
        </p:nvGrpSpPr>
        <p:grpSpPr>
          <a:xfrm>
            <a:off x="163907" y="3793883"/>
            <a:ext cx="293652" cy="618899"/>
            <a:chOff x="659672" y="1912000"/>
            <a:chExt cx="262823" cy="553923"/>
          </a:xfrm>
        </p:grpSpPr>
        <p:sp>
          <p:nvSpPr>
            <p:cNvPr id="1326" name="Google Shape;1326;p18"/>
            <p:cNvSpPr/>
            <p:nvPr/>
          </p:nvSpPr>
          <p:spPr>
            <a:xfrm>
              <a:off x="776301" y="2322908"/>
              <a:ext cx="29569" cy="143015"/>
            </a:xfrm>
            <a:custGeom>
              <a:avLst/>
              <a:gdLst/>
              <a:ahLst/>
              <a:cxnLst/>
              <a:rect l="l" t="t" r="r" b="b"/>
              <a:pathLst>
                <a:path w="251" h="1214" extrusionOk="0">
                  <a:moveTo>
                    <a:pt x="0" y="1"/>
                  </a:moveTo>
                  <a:lnTo>
                    <a:pt x="0" y="1214"/>
                  </a:lnTo>
                  <a:lnTo>
                    <a:pt x="250" y="1214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8"/>
            <p:cNvSpPr/>
            <p:nvPr/>
          </p:nvSpPr>
          <p:spPr>
            <a:xfrm>
              <a:off x="659672" y="1912000"/>
              <a:ext cx="262823" cy="458379"/>
            </a:xfrm>
            <a:custGeom>
              <a:avLst/>
              <a:gdLst/>
              <a:ahLst/>
              <a:cxnLst/>
              <a:rect l="l" t="t" r="r" b="b"/>
              <a:pathLst>
                <a:path w="2231" h="3891" extrusionOk="0">
                  <a:moveTo>
                    <a:pt x="1115" y="1"/>
                  </a:moveTo>
                  <a:cubicBezTo>
                    <a:pt x="500" y="1"/>
                    <a:pt x="0" y="866"/>
                    <a:pt x="0" y="1945"/>
                  </a:cubicBezTo>
                  <a:cubicBezTo>
                    <a:pt x="0" y="3025"/>
                    <a:pt x="500" y="3890"/>
                    <a:pt x="1115" y="3890"/>
                  </a:cubicBezTo>
                  <a:cubicBezTo>
                    <a:pt x="1731" y="3890"/>
                    <a:pt x="2230" y="3025"/>
                    <a:pt x="2230" y="1945"/>
                  </a:cubicBezTo>
                  <a:cubicBezTo>
                    <a:pt x="2230" y="866"/>
                    <a:pt x="1731" y="1"/>
                    <a:pt x="1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_1"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p2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00" name="Google Shape;1700;p23"/>
          <p:cNvGrpSpPr/>
          <p:nvPr/>
        </p:nvGrpSpPr>
        <p:grpSpPr>
          <a:xfrm>
            <a:off x="-428705" y="2123377"/>
            <a:ext cx="1030522" cy="448371"/>
            <a:chOff x="1688595" y="4276214"/>
            <a:chExt cx="1030522" cy="448371"/>
          </a:xfrm>
        </p:grpSpPr>
        <p:sp>
          <p:nvSpPr>
            <p:cNvPr id="1701" name="Google Shape;1701;p23"/>
            <p:cNvSpPr/>
            <p:nvPr/>
          </p:nvSpPr>
          <p:spPr>
            <a:xfrm>
              <a:off x="1848569" y="43863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3"/>
            <p:cNvSpPr/>
            <p:nvPr/>
          </p:nvSpPr>
          <p:spPr>
            <a:xfrm>
              <a:off x="1693834" y="43946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3"/>
            <p:cNvSpPr/>
            <p:nvPr/>
          </p:nvSpPr>
          <p:spPr>
            <a:xfrm>
              <a:off x="2337804" y="42762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3"/>
            <p:cNvSpPr/>
            <p:nvPr/>
          </p:nvSpPr>
          <p:spPr>
            <a:xfrm>
              <a:off x="1688595" y="43946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5" name="Google Shape;1705;p23"/>
          <p:cNvGrpSpPr/>
          <p:nvPr/>
        </p:nvGrpSpPr>
        <p:grpSpPr>
          <a:xfrm>
            <a:off x="8398321" y="393974"/>
            <a:ext cx="1349943" cy="753810"/>
            <a:chOff x="6982871" y="539399"/>
            <a:chExt cx="1349943" cy="753810"/>
          </a:xfrm>
        </p:grpSpPr>
        <p:sp>
          <p:nvSpPr>
            <p:cNvPr id="1706" name="Google Shape;1706;p23"/>
            <p:cNvSpPr/>
            <p:nvPr/>
          </p:nvSpPr>
          <p:spPr>
            <a:xfrm>
              <a:off x="7843865" y="724288"/>
              <a:ext cx="52044" cy="47853"/>
            </a:xfrm>
            <a:custGeom>
              <a:avLst/>
              <a:gdLst/>
              <a:ahLst/>
              <a:cxnLst/>
              <a:rect l="l" t="t" r="r" b="b"/>
              <a:pathLst>
                <a:path w="447" h="411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322"/>
                    <a:pt x="99" y="411"/>
                    <a:pt x="224" y="411"/>
                  </a:cubicBezTo>
                  <a:cubicBezTo>
                    <a:pt x="348" y="411"/>
                    <a:pt x="447" y="322"/>
                    <a:pt x="447" y="206"/>
                  </a:cubicBezTo>
                  <a:cubicBezTo>
                    <a:pt x="447" y="90"/>
                    <a:pt x="348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3"/>
            <p:cNvSpPr/>
            <p:nvPr/>
          </p:nvSpPr>
          <p:spPr>
            <a:xfrm>
              <a:off x="6982871" y="539399"/>
              <a:ext cx="1134261" cy="728270"/>
            </a:xfrm>
            <a:custGeom>
              <a:avLst/>
              <a:gdLst/>
              <a:ahLst/>
              <a:cxnLst/>
              <a:rect l="l" t="t" r="r" b="b"/>
              <a:pathLst>
                <a:path w="9742" h="6255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23" y="6174"/>
                    <a:pt x="375" y="6254"/>
                    <a:pt x="553" y="6254"/>
                  </a:cubicBezTo>
                  <a:cubicBezTo>
                    <a:pt x="732" y="6254"/>
                    <a:pt x="892" y="6174"/>
                    <a:pt x="990" y="6049"/>
                  </a:cubicBezTo>
                  <a:cubicBezTo>
                    <a:pt x="1124" y="6174"/>
                    <a:pt x="1311" y="6254"/>
                    <a:pt x="1525" y="6254"/>
                  </a:cubicBezTo>
                  <a:cubicBezTo>
                    <a:pt x="1829" y="6254"/>
                    <a:pt x="2088" y="6094"/>
                    <a:pt x="2203" y="5853"/>
                  </a:cubicBezTo>
                  <a:cubicBezTo>
                    <a:pt x="2364" y="6049"/>
                    <a:pt x="2614" y="6174"/>
                    <a:pt x="2899" y="6174"/>
                  </a:cubicBezTo>
                  <a:cubicBezTo>
                    <a:pt x="3113" y="6174"/>
                    <a:pt x="3310" y="6103"/>
                    <a:pt x="3461" y="5978"/>
                  </a:cubicBezTo>
                  <a:cubicBezTo>
                    <a:pt x="3720" y="6120"/>
                    <a:pt x="4014" y="6192"/>
                    <a:pt x="4327" y="6192"/>
                  </a:cubicBezTo>
                  <a:cubicBezTo>
                    <a:pt x="4773" y="6192"/>
                    <a:pt x="5174" y="6040"/>
                    <a:pt x="5478" y="5781"/>
                  </a:cubicBezTo>
                  <a:cubicBezTo>
                    <a:pt x="5567" y="6058"/>
                    <a:pt x="5843" y="6254"/>
                    <a:pt x="6164" y="6254"/>
                  </a:cubicBezTo>
                  <a:cubicBezTo>
                    <a:pt x="6530" y="6254"/>
                    <a:pt x="6842" y="5996"/>
                    <a:pt x="6878" y="5657"/>
                  </a:cubicBezTo>
                  <a:cubicBezTo>
                    <a:pt x="7083" y="5853"/>
                    <a:pt x="7369" y="5978"/>
                    <a:pt x="7690" y="5978"/>
                  </a:cubicBezTo>
                  <a:cubicBezTo>
                    <a:pt x="7770" y="5978"/>
                    <a:pt x="7851" y="5969"/>
                    <a:pt x="7931" y="5951"/>
                  </a:cubicBezTo>
                  <a:cubicBezTo>
                    <a:pt x="8065" y="6129"/>
                    <a:pt x="8279" y="6254"/>
                    <a:pt x="8537" y="6254"/>
                  </a:cubicBezTo>
                  <a:cubicBezTo>
                    <a:pt x="8618" y="6254"/>
                    <a:pt x="8707" y="6236"/>
                    <a:pt x="8778" y="6210"/>
                  </a:cubicBezTo>
                  <a:cubicBezTo>
                    <a:pt x="8859" y="6236"/>
                    <a:pt x="8939" y="6254"/>
                    <a:pt x="9028" y="6254"/>
                  </a:cubicBezTo>
                  <a:cubicBezTo>
                    <a:pt x="9421" y="6254"/>
                    <a:pt x="9742" y="5951"/>
                    <a:pt x="9742" y="5585"/>
                  </a:cubicBezTo>
                  <a:cubicBezTo>
                    <a:pt x="9742" y="5228"/>
                    <a:pt x="9412" y="4925"/>
                    <a:pt x="9028" y="4925"/>
                  </a:cubicBezTo>
                  <a:cubicBezTo>
                    <a:pt x="8948" y="4925"/>
                    <a:pt x="8885" y="4934"/>
                    <a:pt x="8814" y="4952"/>
                  </a:cubicBezTo>
                  <a:cubicBezTo>
                    <a:pt x="8814" y="4943"/>
                    <a:pt x="8814" y="4934"/>
                    <a:pt x="8814" y="4925"/>
                  </a:cubicBezTo>
                  <a:cubicBezTo>
                    <a:pt x="8814" y="4533"/>
                    <a:pt x="8582" y="4194"/>
                    <a:pt x="8234" y="4015"/>
                  </a:cubicBezTo>
                  <a:cubicBezTo>
                    <a:pt x="8484" y="3792"/>
                    <a:pt x="8627" y="3462"/>
                    <a:pt x="8582" y="3114"/>
                  </a:cubicBezTo>
                  <a:cubicBezTo>
                    <a:pt x="8520" y="2704"/>
                    <a:pt x="8207" y="2356"/>
                    <a:pt x="7779" y="2249"/>
                  </a:cubicBezTo>
                  <a:cubicBezTo>
                    <a:pt x="7672" y="2219"/>
                    <a:pt x="7565" y="2205"/>
                    <a:pt x="7460" y="2205"/>
                  </a:cubicBezTo>
                  <a:cubicBezTo>
                    <a:pt x="7348" y="2205"/>
                    <a:pt x="7239" y="2221"/>
                    <a:pt x="7137" y="2249"/>
                  </a:cubicBezTo>
                  <a:cubicBezTo>
                    <a:pt x="7137" y="2231"/>
                    <a:pt x="7137" y="2213"/>
                    <a:pt x="7137" y="2204"/>
                  </a:cubicBezTo>
                  <a:cubicBezTo>
                    <a:pt x="7137" y="1687"/>
                    <a:pt x="6949" y="1214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3"/>
            <p:cNvSpPr/>
            <p:nvPr/>
          </p:nvSpPr>
          <p:spPr>
            <a:xfrm>
              <a:off x="7843865" y="724288"/>
              <a:ext cx="49948" cy="46921"/>
            </a:xfrm>
            <a:custGeom>
              <a:avLst/>
              <a:gdLst/>
              <a:ahLst/>
              <a:cxnLst/>
              <a:rect l="l" t="t" r="r" b="b"/>
              <a:pathLst>
                <a:path w="429" h="403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295"/>
                    <a:pt x="63" y="375"/>
                    <a:pt x="152" y="402"/>
                  </a:cubicBezTo>
                  <a:cubicBezTo>
                    <a:pt x="117" y="366"/>
                    <a:pt x="99" y="322"/>
                    <a:pt x="99" y="268"/>
                  </a:cubicBezTo>
                  <a:cubicBezTo>
                    <a:pt x="99" y="233"/>
                    <a:pt x="108" y="206"/>
                    <a:pt x="125" y="170"/>
                  </a:cubicBezTo>
                  <a:cubicBezTo>
                    <a:pt x="117" y="161"/>
                    <a:pt x="108" y="152"/>
                    <a:pt x="108" y="134"/>
                  </a:cubicBezTo>
                  <a:cubicBezTo>
                    <a:pt x="108" y="99"/>
                    <a:pt x="143" y="63"/>
                    <a:pt x="188" y="63"/>
                  </a:cubicBezTo>
                  <a:cubicBezTo>
                    <a:pt x="215" y="63"/>
                    <a:pt x="232" y="72"/>
                    <a:pt x="250" y="90"/>
                  </a:cubicBezTo>
                  <a:lnTo>
                    <a:pt x="295" y="90"/>
                  </a:lnTo>
                  <a:cubicBezTo>
                    <a:pt x="348" y="90"/>
                    <a:pt x="393" y="108"/>
                    <a:pt x="429" y="143"/>
                  </a:cubicBezTo>
                  <a:cubicBezTo>
                    <a:pt x="402" y="63"/>
                    <a:pt x="322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3"/>
            <p:cNvSpPr/>
            <p:nvPr/>
          </p:nvSpPr>
          <p:spPr>
            <a:xfrm>
              <a:off x="6982871" y="539399"/>
              <a:ext cx="771814" cy="705449"/>
            </a:xfrm>
            <a:custGeom>
              <a:avLst/>
              <a:gdLst/>
              <a:ahLst/>
              <a:cxnLst/>
              <a:rect l="l" t="t" r="r" b="b"/>
              <a:pathLst>
                <a:path w="6629" h="6059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94" y="5835"/>
                    <a:pt x="598" y="5674"/>
                    <a:pt x="874" y="5674"/>
                  </a:cubicBezTo>
                  <a:lnTo>
                    <a:pt x="928" y="5674"/>
                  </a:lnTo>
                  <a:cubicBezTo>
                    <a:pt x="955" y="5678"/>
                    <a:pt x="983" y="5680"/>
                    <a:pt x="1010" y="5680"/>
                  </a:cubicBezTo>
                  <a:cubicBezTo>
                    <a:pt x="1124" y="5680"/>
                    <a:pt x="1232" y="5648"/>
                    <a:pt x="1311" y="5576"/>
                  </a:cubicBezTo>
                  <a:cubicBezTo>
                    <a:pt x="1552" y="5389"/>
                    <a:pt x="1856" y="5264"/>
                    <a:pt x="2132" y="5264"/>
                  </a:cubicBezTo>
                  <a:cubicBezTo>
                    <a:pt x="2293" y="4916"/>
                    <a:pt x="2667" y="4613"/>
                    <a:pt x="3069" y="4479"/>
                  </a:cubicBezTo>
                  <a:cubicBezTo>
                    <a:pt x="2962" y="4354"/>
                    <a:pt x="2953" y="4167"/>
                    <a:pt x="3042" y="3962"/>
                  </a:cubicBezTo>
                  <a:cubicBezTo>
                    <a:pt x="3220" y="3569"/>
                    <a:pt x="3720" y="3248"/>
                    <a:pt x="4157" y="3239"/>
                  </a:cubicBezTo>
                  <a:cubicBezTo>
                    <a:pt x="3363" y="2168"/>
                    <a:pt x="4006" y="340"/>
                    <a:pt x="5531" y="340"/>
                  </a:cubicBezTo>
                  <a:cubicBezTo>
                    <a:pt x="6075" y="340"/>
                    <a:pt x="6619" y="830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3"/>
            <p:cNvSpPr/>
            <p:nvPr/>
          </p:nvSpPr>
          <p:spPr>
            <a:xfrm>
              <a:off x="6982876" y="857253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3"/>
            <p:cNvSpPr/>
            <p:nvPr/>
          </p:nvSpPr>
          <p:spPr>
            <a:xfrm>
              <a:off x="8167601" y="983412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3"/>
            <p:cNvSpPr/>
            <p:nvPr/>
          </p:nvSpPr>
          <p:spPr>
            <a:xfrm>
              <a:off x="8167602" y="124023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3"/>
            <p:cNvSpPr/>
            <p:nvPr/>
          </p:nvSpPr>
          <p:spPr>
            <a:xfrm>
              <a:off x="8006463" y="938275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4" name="Google Shape;1714;p23"/>
          <p:cNvGrpSpPr/>
          <p:nvPr/>
        </p:nvGrpSpPr>
        <p:grpSpPr>
          <a:xfrm>
            <a:off x="2270546" y="-396789"/>
            <a:ext cx="1598594" cy="753810"/>
            <a:chOff x="6734221" y="539399"/>
            <a:chExt cx="1598594" cy="753810"/>
          </a:xfrm>
        </p:grpSpPr>
        <p:sp>
          <p:nvSpPr>
            <p:cNvPr id="1715" name="Google Shape;1715;p23"/>
            <p:cNvSpPr/>
            <p:nvPr/>
          </p:nvSpPr>
          <p:spPr>
            <a:xfrm>
              <a:off x="7843865" y="724288"/>
              <a:ext cx="52044" cy="47853"/>
            </a:xfrm>
            <a:custGeom>
              <a:avLst/>
              <a:gdLst/>
              <a:ahLst/>
              <a:cxnLst/>
              <a:rect l="l" t="t" r="r" b="b"/>
              <a:pathLst>
                <a:path w="447" h="411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322"/>
                    <a:pt x="99" y="411"/>
                    <a:pt x="224" y="411"/>
                  </a:cubicBezTo>
                  <a:cubicBezTo>
                    <a:pt x="348" y="411"/>
                    <a:pt x="447" y="322"/>
                    <a:pt x="447" y="206"/>
                  </a:cubicBezTo>
                  <a:cubicBezTo>
                    <a:pt x="447" y="90"/>
                    <a:pt x="348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3"/>
            <p:cNvSpPr/>
            <p:nvPr/>
          </p:nvSpPr>
          <p:spPr>
            <a:xfrm>
              <a:off x="6982871" y="539399"/>
              <a:ext cx="1134261" cy="728270"/>
            </a:xfrm>
            <a:custGeom>
              <a:avLst/>
              <a:gdLst/>
              <a:ahLst/>
              <a:cxnLst/>
              <a:rect l="l" t="t" r="r" b="b"/>
              <a:pathLst>
                <a:path w="9742" h="6255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23" y="6174"/>
                    <a:pt x="375" y="6254"/>
                    <a:pt x="553" y="6254"/>
                  </a:cubicBezTo>
                  <a:cubicBezTo>
                    <a:pt x="732" y="6254"/>
                    <a:pt x="892" y="6174"/>
                    <a:pt x="990" y="6049"/>
                  </a:cubicBezTo>
                  <a:cubicBezTo>
                    <a:pt x="1124" y="6174"/>
                    <a:pt x="1311" y="6254"/>
                    <a:pt x="1525" y="6254"/>
                  </a:cubicBezTo>
                  <a:cubicBezTo>
                    <a:pt x="1829" y="6254"/>
                    <a:pt x="2088" y="6094"/>
                    <a:pt x="2203" y="5853"/>
                  </a:cubicBezTo>
                  <a:cubicBezTo>
                    <a:pt x="2364" y="6049"/>
                    <a:pt x="2614" y="6174"/>
                    <a:pt x="2899" y="6174"/>
                  </a:cubicBezTo>
                  <a:cubicBezTo>
                    <a:pt x="3113" y="6174"/>
                    <a:pt x="3310" y="6103"/>
                    <a:pt x="3461" y="5978"/>
                  </a:cubicBezTo>
                  <a:cubicBezTo>
                    <a:pt x="3720" y="6120"/>
                    <a:pt x="4014" y="6192"/>
                    <a:pt x="4327" y="6192"/>
                  </a:cubicBezTo>
                  <a:cubicBezTo>
                    <a:pt x="4773" y="6192"/>
                    <a:pt x="5174" y="6040"/>
                    <a:pt x="5478" y="5781"/>
                  </a:cubicBezTo>
                  <a:cubicBezTo>
                    <a:pt x="5567" y="6058"/>
                    <a:pt x="5843" y="6254"/>
                    <a:pt x="6164" y="6254"/>
                  </a:cubicBezTo>
                  <a:cubicBezTo>
                    <a:pt x="6530" y="6254"/>
                    <a:pt x="6842" y="5996"/>
                    <a:pt x="6878" y="5657"/>
                  </a:cubicBezTo>
                  <a:cubicBezTo>
                    <a:pt x="7083" y="5853"/>
                    <a:pt x="7369" y="5978"/>
                    <a:pt x="7690" y="5978"/>
                  </a:cubicBezTo>
                  <a:cubicBezTo>
                    <a:pt x="7770" y="5978"/>
                    <a:pt x="7851" y="5969"/>
                    <a:pt x="7931" y="5951"/>
                  </a:cubicBezTo>
                  <a:cubicBezTo>
                    <a:pt x="8065" y="6129"/>
                    <a:pt x="8279" y="6254"/>
                    <a:pt x="8537" y="6254"/>
                  </a:cubicBezTo>
                  <a:cubicBezTo>
                    <a:pt x="8618" y="6254"/>
                    <a:pt x="8707" y="6236"/>
                    <a:pt x="8778" y="6210"/>
                  </a:cubicBezTo>
                  <a:cubicBezTo>
                    <a:pt x="8859" y="6236"/>
                    <a:pt x="8939" y="6254"/>
                    <a:pt x="9028" y="6254"/>
                  </a:cubicBezTo>
                  <a:cubicBezTo>
                    <a:pt x="9421" y="6254"/>
                    <a:pt x="9742" y="5951"/>
                    <a:pt x="9742" y="5585"/>
                  </a:cubicBezTo>
                  <a:cubicBezTo>
                    <a:pt x="9742" y="5228"/>
                    <a:pt x="9412" y="4925"/>
                    <a:pt x="9028" y="4925"/>
                  </a:cubicBezTo>
                  <a:cubicBezTo>
                    <a:pt x="8948" y="4925"/>
                    <a:pt x="8885" y="4934"/>
                    <a:pt x="8814" y="4952"/>
                  </a:cubicBezTo>
                  <a:cubicBezTo>
                    <a:pt x="8814" y="4943"/>
                    <a:pt x="8814" y="4934"/>
                    <a:pt x="8814" y="4925"/>
                  </a:cubicBezTo>
                  <a:cubicBezTo>
                    <a:pt x="8814" y="4533"/>
                    <a:pt x="8582" y="4194"/>
                    <a:pt x="8234" y="4015"/>
                  </a:cubicBezTo>
                  <a:cubicBezTo>
                    <a:pt x="8484" y="3792"/>
                    <a:pt x="8627" y="3462"/>
                    <a:pt x="8582" y="3114"/>
                  </a:cubicBezTo>
                  <a:cubicBezTo>
                    <a:pt x="8520" y="2704"/>
                    <a:pt x="8207" y="2356"/>
                    <a:pt x="7779" y="2249"/>
                  </a:cubicBezTo>
                  <a:cubicBezTo>
                    <a:pt x="7672" y="2219"/>
                    <a:pt x="7565" y="2205"/>
                    <a:pt x="7460" y="2205"/>
                  </a:cubicBezTo>
                  <a:cubicBezTo>
                    <a:pt x="7348" y="2205"/>
                    <a:pt x="7239" y="2221"/>
                    <a:pt x="7137" y="2249"/>
                  </a:cubicBezTo>
                  <a:cubicBezTo>
                    <a:pt x="7137" y="2231"/>
                    <a:pt x="7137" y="2213"/>
                    <a:pt x="7137" y="2204"/>
                  </a:cubicBezTo>
                  <a:cubicBezTo>
                    <a:pt x="7137" y="1687"/>
                    <a:pt x="6949" y="1214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3"/>
            <p:cNvSpPr/>
            <p:nvPr/>
          </p:nvSpPr>
          <p:spPr>
            <a:xfrm>
              <a:off x="7843865" y="724288"/>
              <a:ext cx="49948" cy="46921"/>
            </a:xfrm>
            <a:custGeom>
              <a:avLst/>
              <a:gdLst/>
              <a:ahLst/>
              <a:cxnLst/>
              <a:rect l="l" t="t" r="r" b="b"/>
              <a:pathLst>
                <a:path w="429" h="403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295"/>
                    <a:pt x="63" y="375"/>
                    <a:pt x="152" y="402"/>
                  </a:cubicBezTo>
                  <a:cubicBezTo>
                    <a:pt x="117" y="366"/>
                    <a:pt x="99" y="322"/>
                    <a:pt x="99" y="268"/>
                  </a:cubicBezTo>
                  <a:cubicBezTo>
                    <a:pt x="99" y="233"/>
                    <a:pt x="108" y="206"/>
                    <a:pt x="125" y="170"/>
                  </a:cubicBezTo>
                  <a:cubicBezTo>
                    <a:pt x="117" y="161"/>
                    <a:pt x="108" y="152"/>
                    <a:pt x="108" y="134"/>
                  </a:cubicBezTo>
                  <a:cubicBezTo>
                    <a:pt x="108" y="99"/>
                    <a:pt x="143" y="63"/>
                    <a:pt x="188" y="63"/>
                  </a:cubicBezTo>
                  <a:cubicBezTo>
                    <a:pt x="215" y="63"/>
                    <a:pt x="232" y="72"/>
                    <a:pt x="250" y="90"/>
                  </a:cubicBezTo>
                  <a:lnTo>
                    <a:pt x="295" y="90"/>
                  </a:lnTo>
                  <a:cubicBezTo>
                    <a:pt x="348" y="90"/>
                    <a:pt x="393" y="108"/>
                    <a:pt x="429" y="143"/>
                  </a:cubicBezTo>
                  <a:cubicBezTo>
                    <a:pt x="402" y="63"/>
                    <a:pt x="322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3"/>
            <p:cNvSpPr/>
            <p:nvPr/>
          </p:nvSpPr>
          <p:spPr>
            <a:xfrm>
              <a:off x="6982871" y="539399"/>
              <a:ext cx="771814" cy="705449"/>
            </a:xfrm>
            <a:custGeom>
              <a:avLst/>
              <a:gdLst/>
              <a:ahLst/>
              <a:cxnLst/>
              <a:rect l="l" t="t" r="r" b="b"/>
              <a:pathLst>
                <a:path w="6629" h="6059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94" y="5835"/>
                    <a:pt x="598" y="5674"/>
                    <a:pt x="874" y="5674"/>
                  </a:cubicBezTo>
                  <a:lnTo>
                    <a:pt x="928" y="5674"/>
                  </a:lnTo>
                  <a:cubicBezTo>
                    <a:pt x="955" y="5678"/>
                    <a:pt x="983" y="5680"/>
                    <a:pt x="1010" y="5680"/>
                  </a:cubicBezTo>
                  <a:cubicBezTo>
                    <a:pt x="1124" y="5680"/>
                    <a:pt x="1232" y="5648"/>
                    <a:pt x="1311" y="5576"/>
                  </a:cubicBezTo>
                  <a:cubicBezTo>
                    <a:pt x="1552" y="5389"/>
                    <a:pt x="1856" y="5264"/>
                    <a:pt x="2132" y="5264"/>
                  </a:cubicBezTo>
                  <a:cubicBezTo>
                    <a:pt x="2293" y="4916"/>
                    <a:pt x="2667" y="4613"/>
                    <a:pt x="3069" y="4479"/>
                  </a:cubicBezTo>
                  <a:cubicBezTo>
                    <a:pt x="2962" y="4354"/>
                    <a:pt x="2953" y="4167"/>
                    <a:pt x="3042" y="3962"/>
                  </a:cubicBezTo>
                  <a:cubicBezTo>
                    <a:pt x="3220" y="3569"/>
                    <a:pt x="3720" y="3248"/>
                    <a:pt x="4157" y="3239"/>
                  </a:cubicBezTo>
                  <a:cubicBezTo>
                    <a:pt x="3363" y="2168"/>
                    <a:pt x="4006" y="340"/>
                    <a:pt x="5531" y="340"/>
                  </a:cubicBezTo>
                  <a:cubicBezTo>
                    <a:pt x="6075" y="340"/>
                    <a:pt x="6619" y="830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3"/>
            <p:cNvSpPr/>
            <p:nvPr/>
          </p:nvSpPr>
          <p:spPr>
            <a:xfrm>
              <a:off x="6734221" y="1137313"/>
              <a:ext cx="110143" cy="102924"/>
            </a:xfrm>
            <a:custGeom>
              <a:avLst/>
              <a:gdLst/>
              <a:ahLst/>
              <a:cxnLst/>
              <a:rect l="l" t="t" r="r" b="b"/>
              <a:pathLst>
                <a:path w="946" h="884" extrusionOk="0">
                  <a:moveTo>
                    <a:pt x="473" y="0"/>
                  </a:moveTo>
                  <a:cubicBezTo>
                    <a:pt x="214" y="0"/>
                    <a:pt x="0" y="196"/>
                    <a:pt x="0" y="446"/>
                  </a:cubicBezTo>
                  <a:cubicBezTo>
                    <a:pt x="0" y="687"/>
                    <a:pt x="214" y="883"/>
                    <a:pt x="473" y="883"/>
                  </a:cubicBezTo>
                  <a:cubicBezTo>
                    <a:pt x="732" y="883"/>
                    <a:pt x="946" y="687"/>
                    <a:pt x="946" y="446"/>
                  </a:cubicBezTo>
                  <a:cubicBezTo>
                    <a:pt x="946" y="196"/>
                    <a:pt x="732" y="0"/>
                    <a:pt x="473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3"/>
            <p:cNvSpPr/>
            <p:nvPr/>
          </p:nvSpPr>
          <p:spPr>
            <a:xfrm>
              <a:off x="6982876" y="857253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3"/>
            <p:cNvSpPr/>
            <p:nvPr/>
          </p:nvSpPr>
          <p:spPr>
            <a:xfrm>
              <a:off x="8167601" y="983412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3"/>
            <p:cNvSpPr/>
            <p:nvPr/>
          </p:nvSpPr>
          <p:spPr>
            <a:xfrm>
              <a:off x="8167602" y="124023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3"/>
            <p:cNvSpPr/>
            <p:nvPr/>
          </p:nvSpPr>
          <p:spPr>
            <a:xfrm>
              <a:off x="8006463" y="938275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4" name="Google Shape;1724;p23"/>
          <p:cNvSpPr/>
          <p:nvPr/>
        </p:nvSpPr>
        <p:spPr>
          <a:xfrm>
            <a:off x="-1930675" y="3993822"/>
            <a:ext cx="12837350" cy="2106550"/>
          </a:xfrm>
          <a:custGeom>
            <a:avLst/>
            <a:gdLst/>
            <a:ahLst/>
            <a:cxnLst/>
            <a:rect l="l" t="t" r="r" b="b"/>
            <a:pathLst>
              <a:path w="513494" h="84262" extrusionOk="0">
                <a:moveTo>
                  <a:pt x="466362" y="54075"/>
                </a:moveTo>
                <a:cubicBezTo>
                  <a:pt x="463152" y="45412"/>
                  <a:pt x="480708" y="28154"/>
                  <a:pt x="464087" y="23604"/>
                </a:cubicBezTo>
                <a:cubicBezTo>
                  <a:pt x="447466" y="19054"/>
                  <a:pt x="408160" y="26570"/>
                  <a:pt x="366634" y="26773"/>
                </a:cubicBezTo>
                <a:cubicBezTo>
                  <a:pt x="325108" y="26976"/>
                  <a:pt x="251834" y="24742"/>
                  <a:pt x="214930" y="24823"/>
                </a:cubicBezTo>
                <a:cubicBezTo>
                  <a:pt x="178026" y="24904"/>
                  <a:pt x="174776" y="30565"/>
                  <a:pt x="145212" y="27261"/>
                </a:cubicBezTo>
                <a:cubicBezTo>
                  <a:pt x="115648" y="23957"/>
                  <a:pt x="58592" y="8382"/>
                  <a:pt x="37546" y="4998"/>
                </a:cubicBezTo>
                <a:cubicBezTo>
                  <a:pt x="16500" y="1614"/>
                  <a:pt x="22036" y="-5241"/>
                  <a:pt x="18934" y="6959"/>
                </a:cubicBezTo>
                <a:cubicBezTo>
                  <a:pt x="15832" y="19159"/>
                  <a:pt x="15537" y="65889"/>
                  <a:pt x="18934" y="78198"/>
                </a:cubicBezTo>
                <a:cubicBezTo>
                  <a:pt x="22332" y="90507"/>
                  <a:pt x="-37344" y="80159"/>
                  <a:pt x="39319" y="80812"/>
                </a:cubicBezTo>
                <a:cubicBezTo>
                  <a:pt x="115983" y="81466"/>
                  <a:pt x="404911" y="82991"/>
                  <a:pt x="478915" y="82119"/>
                </a:cubicBezTo>
                <a:cubicBezTo>
                  <a:pt x="552920" y="81248"/>
                  <a:pt x="485438" y="80257"/>
                  <a:pt x="483346" y="75583"/>
                </a:cubicBezTo>
                <a:cubicBezTo>
                  <a:pt x="481254" y="70909"/>
                  <a:pt x="469572" y="62738"/>
                  <a:pt x="466362" y="54075"/>
                </a:cubicBezTo>
                <a:close/>
              </a:path>
            </a:pathLst>
          </a:custGeom>
          <a:solidFill>
            <a:srgbClr val="A9874B">
              <a:alpha val="33930"/>
            </a:srgbClr>
          </a:solidFill>
          <a:ln>
            <a:noFill/>
          </a:ln>
        </p:spPr>
      </p:sp>
      <p:sp>
        <p:nvSpPr>
          <p:cNvPr id="1725" name="Google Shape;1725;p23"/>
          <p:cNvSpPr/>
          <p:nvPr/>
        </p:nvSpPr>
        <p:spPr>
          <a:xfrm>
            <a:off x="-1210555" y="4266552"/>
            <a:ext cx="11643575" cy="1995825"/>
          </a:xfrm>
          <a:custGeom>
            <a:avLst/>
            <a:gdLst/>
            <a:ahLst/>
            <a:cxnLst/>
            <a:rect l="l" t="t" r="r" b="b"/>
            <a:pathLst>
              <a:path w="465743" h="79833" extrusionOk="0">
                <a:moveTo>
                  <a:pt x="23531" y="6601"/>
                </a:moveTo>
                <a:cubicBezTo>
                  <a:pt x="32526" y="-2785"/>
                  <a:pt x="58438" y="12634"/>
                  <a:pt x="80626" y="14838"/>
                </a:cubicBezTo>
                <a:cubicBezTo>
                  <a:pt x="102814" y="17042"/>
                  <a:pt x="128619" y="19808"/>
                  <a:pt x="156660" y="19826"/>
                </a:cubicBezTo>
                <a:cubicBezTo>
                  <a:pt x="184701" y="19844"/>
                  <a:pt x="218802" y="15770"/>
                  <a:pt x="248870" y="14947"/>
                </a:cubicBezTo>
                <a:cubicBezTo>
                  <a:pt x="278939" y="14124"/>
                  <a:pt x="303646" y="14736"/>
                  <a:pt x="337071" y="14889"/>
                </a:cubicBezTo>
                <a:cubicBezTo>
                  <a:pt x="370496" y="15042"/>
                  <a:pt x="430843" y="17924"/>
                  <a:pt x="449421" y="15864"/>
                </a:cubicBezTo>
                <a:cubicBezTo>
                  <a:pt x="468000" y="13804"/>
                  <a:pt x="448689" y="-7121"/>
                  <a:pt x="448542" y="2530"/>
                </a:cubicBezTo>
                <a:cubicBezTo>
                  <a:pt x="448396" y="12181"/>
                  <a:pt x="451628" y="61460"/>
                  <a:pt x="448542" y="73769"/>
                </a:cubicBezTo>
                <a:cubicBezTo>
                  <a:pt x="445456" y="86078"/>
                  <a:pt x="499668" y="75730"/>
                  <a:pt x="430024" y="76383"/>
                </a:cubicBezTo>
                <a:cubicBezTo>
                  <a:pt x="360380" y="77037"/>
                  <a:pt x="97908" y="78562"/>
                  <a:pt x="30680" y="77690"/>
                </a:cubicBezTo>
                <a:cubicBezTo>
                  <a:pt x="-36548" y="76819"/>
                  <a:pt x="27847" y="83002"/>
                  <a:pt x="26655" y="71154"/>
                </a:cubicBezTo>
                <a:cubicBezTo>
                  <a:pt x="25464" y="59306"/>
                  <a:pt x="14536" y="15987"/>
                  <a:pt x="23531" y="66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1726" name="Google Shape;1726;p23"/>
          <p:cNvGrpSpPr/>
          <p:nvPr/>
        </p:nvGrpSpPr>
        <p:grpSpPr>
          <a:xfrm>
            <a:off x="73234" y="3932597"/>
            <a:ext cx="489491" cy="723139"/>
            <a:chOff x="-287452" y="1948281"/>
            <a:chExt cx="325850" cy="481355"/>
          </a:xfrm>
        </p:grpSpPr>
        <p:sp>
          <p:nvSpPr>
            <p:cNvPr id="1727" name="Google Shape;1727;p23"/>
            <p:cNvSpPr/>
            <p:nvPr/>
          </p:nvSpPr>
          <p:spPr>
            <a:xfrm>
              <a:off x="-88831" y="2299226"/>
              <a:ext cx="25328" cy="124166"/>
            </a:xfrm>
            <a:custGeom>
              <a:avLst/>
              <a:gdLst/>
              <a:ahLst/>
              <a:cxnLst/>
              <a:rect l="l" t="t" r="r" b="b"/>
              <a:pathLst>
                <a:path w="215" h="1054" extrusionOk="0">
                  <a:moveTo>
                    <a:pt x="0" y="1"/>
                  </a:moveTo>
                  <a:lnTo>
                    <a:pt x="0" y="1053"/>
                  </a:lnTo>
                  <a:lnTo>
                    <a:pt x="214" y="1053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3"/>
            <p:cNvSpPr/>
            <p:nvPr/>
          </p:nvSpPr>
          <p:spPr>
            <a:xfrm>
              <a:off x="-189791" y="2053364"/>
              <a:ext cx="228188" cy="286973"/>
            </a:xfrm>
            <a:custGeom>
              <a:avLst/>
              <a:gdLst/>
              <a:ahLst/>
              <a:cxnLst/>
              <a:rect l="l" t="t" r="r" b="b"/>
              <a:pathLst>
                <a:path w="1937" h="2436" extrusionOk="0">
                  <a:moveTo>
                    <a:pt x="964" y="0"/>
                  </a:moveTo>
                  <a:cubicBezTo>
                    <a:pt x="438" y="0"/>
                    <a:pt x="1" y="544"/>
                    <a:pt x="1" y="1213"/>
                  </a:cubicBezTo>
                  <a:cubicBezTo>
                    <a:pt x="1" y="1891"/>
                    <a:pt x="438" y="2436"/>
                    <a:pt x="964" y="2436"/>
                  </a:cubicBezTo>
                  <a:cubicBezTo>
                    <a:pt x="1500" y="2436"/>
                    <a:pt x="1937" y="1891"/>
                    <a:pt x="1937" y="1213"/>
                  </a:cubicBezTo>
                  <a:cubicBezTo>
                    <a:pt x="1937" y="544"/>
                    <a:pt x="1500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3"/>
            <p:cNvSpPr/>
            <p:nvPr/>
          </p:nvSpPr>
          <p:spPr>
            <a:xfrm>
              <a:off x="-186610" y="2305588"/>
              <a:ext cx="25328" cy="124049"/>
            </a:xfrm>
            <a:custGeom>
              <a:avLst/>
              <a:gdLst/>
              <a:ahLst/>
              <a:cxnLst/>
              <a:rect l="l" t="t" r="r" b="b"/>
              <a:pathLst>
                <a:path w="215" h="1053" extrusionOk="0">
                  <a:moveTo>
                    <a:pt x="1" y="0"/>
                  </a:moveTo>
                  <a:lnTo>
                    <a:pt x="1" y="1053"/>
                  </a:lnTo>
                  <a:lnTo>
                    <a:pt x="215" y="1053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3"/>
            <p:cNvSpPr/>
            <p:nvPr/>
          </p:nvSpPr>
          <p:spPr>
            <a:xfrm>
              <a:off x="-287452" y="1948281"/>
              <a:ext cx="227128" cy="398417"/>
            </a:xfrm>
            <a:custGeom>
              <a:avLst/>
              <a:gdLst/>
              <a:ahLst/>
              <a:cxnLst/>
              <a:rect l="l" t="t" r="r" b="b"/>
              <a:pathLst>
                <a:path w="1928" h="3382" extrusionOk="0">
                  <a:moveTo>
                    <a:pt x="964" y="0"/>
                  </a:moveTo>
                  <a:cubicBezTo>
                    <a:pt x="428" y="0"/>
                    <a:pt x="0" y="758"/>
                    <a:pt x="0" y="1686"/>
                  </a:cubicBezTo>
                  <a:cubicBezTo>
                    <a:pt x="0" y="2623"/>
                    <a:pt x="428" y="3381"/>
                    <a:pt x="964" y="3381"/>
                  </a:cubicBezTo>
                  <a:cubicBezTo>
                    <a:pt x="1499" y="3381"/>
                    <a:pt x="1927" y="2623"/>
                    <a:pt x="1927" y="1686"/>
                  </a:cubicBezTo>
                  <a:cubicBezTo>
                    <a:pt x="1927" y="758"/>
                    <a:pt x="1499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1" name="Google Shape;1731;p23"/>
          <p:cNvGrpSpPr/>
          <p:nvPr/>
        </p:nvGrpSpPr>
        <p:grpSpPr>
          <a:xfrm>
            <a:off x="-20400" y="4637651"/>
            <a:ext cx="9184800" cy="515024"/>
            <a:chOff x="-20400" y="4637651"/>
            <a:chExt cx="9184800" cy="515024"/>
          </a:xfrm>
        </p:grpSpPr>
        <p:sp>
          <p:nvSpPr>
            <p:cNvPr id="1732" name="Google Shape;1732;p23"/>
            <p:cNvSpPr/>
            <p:nvPr/>
          </p:nvSpPr>
          <p:spPr>
            <a:xfrm>
              <a:off x="-20400" y="4696675"/>
              <a:ext cx="9184800" cy="456000"/>
            </a:xfrm>
            <a:prstGeom prst="rect">
              <a:avLst/>
            </a:prstGeom>
            <a:solidFill>
              <a:srgbClr val="7CA125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3" name="Google Shape;1733;p23"/>
            <p:cNvGrpSpPr/>
            <p:nvPr/>
          </p:nvGrpSpPr>
          <p:grpSpPr>
            <a:xfrm>
              <a:off x="335951" y="4637651"/>
              <a:ext cx="8472099" cy="486325"/>
              <a:chOff x="432948" y="4542401"/>
              <a:chExt cx="8472099" cy="486325"/>
            </a:xfrm>
          </p:grpSpPr>
          <p:sp>
            <p:nvSpPr>
              <p:cNvPr id="1734" name="Google Shape;1734;p23"/>
              <p:cNvSpPr/>
              <p:nvPr/>
            </p:nvSpPr>
            <p:spPr>
              <a:xfrm rot="166939">
                <a:off x="203331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23"/>
              <p:cNvSpPr/>
              <p:nvPr/>
            </p:nvSpPr>
            <p:spPr>
              <a:xfrm rot="166939">
                <a:off x="248885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23"/>
              <p:cNvSpPr/>
              <p:nvPr/>
            </p:nvSpPr>
            <p:spPr>
              <a:xfrm rot="166939">
                <a:off x="294439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23"/>
              <p:cNvSpPr/>
              <p:nvPr/>
            </p:nvSpPr>
            <p:spPr>
              <a:xfrm rot="166939">
                <a:off x="339993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23"/>
              <p:cNvSpPr/>
              <p:nvPr/>
            </p:nvSpPr>
            <p:spPr>
              <a:xfrm rot="166939">
                <a:off x="385547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23"/>
              <p:cNvSpPr/>
              <p:nvPr/>
            </p:nvSpPr>
            <p:spPr>
              <a:xfrm rot="166939">
                <a:off x="4311018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23"/>
              <p:cNvSpPr/>
              <p:nvPr/>
            </p:nvSpPr>
            <p:spPr>
              <a:xfrm rot="166939">
                <a:off x="4766559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23"/>
              <p:cNvSpPr/>
              <p:nvPr/>
            </p:nvSpPr>
            <p:spPr>
              <a:xfrm rot="166939">
                <a:off x="522210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23"/>
              <p:cNvSpPr/>
              <p:nvPr/>
            </p:nvSpPr>
            <p:spPr>
              <a:xfrm rot="166939">
                <a:off x="567764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23"/>
              <p:cNvSpPr/>
              <p:nvPr/>
            </p:nvSpPr>
            <p:spPr>
              <a:xfrm rot="166939">
                <a:off x="613318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23"/>
              <p:cNvSpPr/>
              <p:nvPr/>
            </p:nvSpPr>
            <p:spPr>
              <a:xfrm rot="166939">
                <a:off x="658872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23"/>
              <p:cNvSpPr/>
              <p:nvPr/>
            </p:nvSpPr>
            <p:spPr>
              <a:xfrm rot="166939">
                <a:off x="704426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23"/>
              <p:cNvSpPr/>
              <p:nvPr/>
            </p:nvSpPr>
            <p:spPr>
              <a:xfrm rot="166939">
                <a:off x="226108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23"/>
              <p:cNvSpPr/>
              <p:nvPr/>
            </p:nvSpPr>
            <p:spPr>
              <a:xfrm rot="166939">
                <a:off x="271662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23"/>
              <p:cNvSpPr/>
              <p:nvPr/>
            </p:nvSpPr>
            <p:spPr>
              <a:xfrm rot="166939">
                <a:off x="317216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23"/>
              <p:cNvSpPr/>
              <p:nvPr/>
            </p:nvSpPr>
            <p:spPr>
              <a:xfrm rot="166939">
                <a:off x="362770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23"/>
              <p:cNvSpPr/>
              <p:nvPr/>
            </p:nvSpPr>
            <p:spPr>
              <a:xfrm rot="166939">
                <a:off x="408324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23"/>
              <p:cNvSpPr/>
              <p:nvPr/>
            </p:nvSpPr>
            <p:spPr>
              <a:xfrm rot="166939">
                <a:off x="453878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23"/>
              <p:cNvSpPr/>
              <p:nvPr/>
            </p:nvSpPr>
            <p:spPr>
              <a:xfrm rot="166939">
                <a:off x="499433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23"/>
              <p:cNvSpPr/>
              <p:nvPr/>
            </p:nvSpPr>
            <p:spPr>
              <a:xfrm rot="166939">
                <a:off x="544987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23"/>
              <p:cNvSpPr/>
              <p:nvPr/>
            </p:nvSpPr>
            <p:spPr>
              <a:xfrm rot="166939">
                <a:off x="590541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23"/>
              <p:cNvSpPr/>
              <p:nvPr/>
            </p:nvSpPr>
            <p:spPr>
              <a:xfrm rot="166939">
                <a:off x="636095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23"/>
              <p:cNvSpPr/>
              <p:nvPr/>
            </p:nvSpPr>
            <p:spPr>
              <a:xfrm rot="166939">
                <a:off x="681649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23"/>
              <p:cNvSpPr/>
              <p:nvPr/>
            </p:nvSpPr>
            <p:spPr>
              <a:xfrm rot="166939">
                <a:off x="727203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23"/>
              <p:cNvSpPr/>
              <p:nvPr/>
            </p:nvSpPr>
            <p:spPr>
              <a:xfrm rot="166939">
                <a:off x="180554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23"/>
              <p:cNvSpPr/>
              <p:nvPr/>
            </p:nvSpPr>
            <p:spPr>
              <a:xfrm rot="166939">
                <a:off x="749980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23"/>
              <p:cNvSpPr/>
              <p:nvPr/>
            </p:nvSpPr>
            <p:spPr>
              <a:xfrm rot="166939">
                <a:off x="772757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23"/>
              <p:cNvSpPr/>
              <p:nvPr/>
            </p:nvSpPr>
            <p:spPr>
              <a:xfrm rot="166939">
                <a:off x="157777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23"/>
              <p:cNvSpPr/>
              <p:nvPr/>
            </p:nvSpPr>
            <p:spPr>
              <a:xfrm rot="166939">
                <a:off x="135000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23"/>
              <p:cNvSpPr/>
              <p:nvPr/>
            </p:nvSpPr>
            <p:spPr>
              <a:xfrm rot="166939">
                <a:off x="795534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23"/>
              <p:cNvSpPr/>
              <p:nvPr/>
            </p:nvSpPr>
            <p:spPr>
              <a:xfrm rot="166939">
                <a:off x="8183117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23"/>
              <p:cNvSpPr/>
              <p:nvPr/>
            </p:nvSpPr>
            <p:spPr>
              <a:xfrm rot="166939">
                <a:off x="841088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23"/>
              <p:cNvSpPr/>
              <p:nvPr/>
            </p:nvSpPr>
            <p:spPr>
              <a:xfrm rot="166939">
                <a:off x="863865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23"/>
              <p:cNvSpPr/>
              <p:nvPr/>
            </p:nvSpPr>
            <p:spPr>
              <a:xfrm rot="166939">
                <a:off x="112223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23"/>
              <p:cNvSpPr/>
              <p:nvPr/>
            </p:nvSpPr>
            <p:spPr>
              <a:xfrm rot="166939">
                <a:off x="89446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23"/>
              <p:cNvSpPr/>
              <p:nvPr/>
            </p:nvSpPr>
            <p:spPr>
              <a:xfrm rot="166939">
                <a:off x="66669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23"/>
              <p:cNvSpPr/>
              <p:nvPr/>
            </p:nvSpPr>
            <p:spPr>
              <a:xfrm rot="166939">
                <a:off x="43891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71" name="Google Shape;1771;p23"/>
          <p:cNvGrpSpPr/>
          <p:nvPr/>
        </p:nvGrpSpPr>
        <p:grpSpPr>
          <a:xfrm>
            <a:off x="8743608" y="3950677"/>
            <a:ext cx="325953" cy="686976"/>
            <a:chOff x="659672" y="1912000"/>
            <a:chExt cx="262823" cy="553923"/>
          </a:xfrm>
        </p:grpSpPr>
        <p:sp>
          <p:nvSpPr>
            <p:cNvPr id="1772" name="Google Shape;1772;p23"/>
            <p:cNvSpPr/>
            <p:nvPr/>
          </p:nvSpPr>
          <p:spPr>
            <a:xfrm>
              <a:off x="776301" y="2322908"/>
              <a:ext cx="29569" cy="143015"/>
            </a:xfrm>
            <a:custGeom>
              <a:avLst/>
              <a:gdLst/>
              <a:ahLst/>
              <a:cxnLst/>
              <a:rect l="l" t="t" r="r" b="b"/>
              <a:pathLst>
                <a:path w="251" h="1214" extrusionOk="0">
                  <a:moveTo>
                    <a:pt x="0" y="1"/>
                  </a:moveTo>
                  <a:lnTo>
                    <a:pt x="0" y="1214"/>
                  </a:lnTo>
                  <a:lnTo>
                    <a:pt x="250" y="1214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3"/>
            <p:cNvSpPr/>
            <p:nvPr/>
          </p:nvSpPr>
          <p:spPr>
            <a:xfrm>
              <a:off x="659672" y="1912000"/>
              <a:ext cx="262823" cy="458379"/>
            </a:xfrm>
            <a:custGeom>
              <a:avLst/>
              <a:gdLst/>
              <a:ahLst/>
              <a:cxnLst/>
              <a:rect l="l" t="t" r="r" b="b"/>
              <a:pathLst>
                <a:path w="2231" h="3891" extrusionOk="0">
                  <a:moveTo>
                    <a:pt x="1115" y="1"/>
                  </a:moveTo>
                  <a:cubicBezTo>
                    <a:pt x="500" y="1"/>
                    <a:pt x="0" y="866"/>
                    <a:pt x="0" y="1945"/>
                  </a:cubicBezTo>
                  <a:cubicBezTo>
                    <a:pt x="0" y="3025"/>
                    <a:pt x="500" y="3890"/>
                    <a:pt x="1115" y="3890"/>
                  </a:cubicBezTo>
                  <a:cubicBezTo>
                    <a:pt x="1731" y="3890"/>
                    <a:pt x="2230" y="3025"/>
                    <a:pt x="2230" y="1945"/>
                  </a:cubicBezTo>
                  <a:cubicBezTo>
                    <a:pt x="2230" y="866"/>
                    <a:pt x="1731" y="1"/>
                    <a:pt x="1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25"/>
          <p:cNvSpPr/>
          <p:nvPr/>
        </p:nvSpPr>
        <p:spPr>
          <a:xfrm>
            <a:off x="-1930675" y="3724232"/>
            <a:ext cx="12820550" cy="2266450"/>
          </a:xfrm>
          <a:custGeom>
            <a:avLst/>
            <a:gdLst/>
            <a:ahLst/>
            <a:cxnLst/>
            <a:rect l="l" t="t" r="r" b="b"/>
            <a:pathLst>
              <a:path w="512822" h="90658" extrusionOk="0">
                <a:moveTo>
                  <a:pt x="483346" y="26426"/>
                </a:moveTo>
                <a:cubicBezTo>
                  <a:pt x="478833" y="12765"/>
                  <a:pt x="482642" y="-449"/>
                  <a:pt x="456266" y="12"/>
                </a:cubicBezTo>
                <a:cubicBezTo>
                  <a:pt x="429890" y="473"/>
                  <a:pt x="358924" y="26197"/>
                  <a:pt x="325091" y="29190"/>
                </a:cubicBezTo>
                <a:cubicBezTo>
                  <a:pt x="291258" y="32183"/>
                  <a:pt x="282733" y="16924"/>
                  <a:pt x="253269" y="17968"/>
                </a:cubicBezTo>
                <a:cubicBezTo>
                  <a:pt x="223805" y="19012"/>
                  <a:pt x="184261" y="36548"/>
                  <a:pt x="148307" y="35452"/>
                </a:cubicBezTo>
                <a:cubicBezTo>
                  <a:pt x="112353" y="34356"/>
                  <a:pt x="59108" y="15077"/>
                  <a:pt x="37546" y="11394"/>
                </a:cubicBezTo>
                <a:cubicBezTo>
                  <a:pt x="15984" y="7711"/>
                  <a:pt x="22036" y="1155"/>
                  <a:pt x="18934" y="13355"/>
                </a:cubicBezTo>
                <a:cubicBezTo>
                  <a:pt x="15832" y="25555"/>
                  <a:pt x="15537" y="72285"/>
                  <a:pt x="18934" y="84594"/>
                </a:cubicBezTo>
                <a:cubicBezTo>
                  <a:pt x="22332" y="96903"/>
                  <a:pt x="-37344" y="86555"/>
                  <a:pt x="39319" y="87208"/>
                </a:cubicBezTo>
                <a:cubicBezTo>
                  <a:pt x="115983" y="87862"/>
                  <a:pt x="404911" y="89387"/>
                  <a:pt x="478915" y="88515"/>
                </a:cubicBezTo>
                <a:cubicBezTo>
                  <a:pt x="552920" y="87644"/>
                  <a:pt x="482608" y="92327"/>
                  <a:pt x="483346" y="81979"/>
                </a:cubicBezTo>
                <a:cubicBezTo>
                  <a:pt x="484085" y="71631"/>
                  <a:pt x="487859" y="40087"/>
                  <a:pt x="483346" y="26426"/>
                </a:cubicBezTo>
                <a:close/>
              </a:path>
            </a:pathLst>
          </a:custGeom>
          <a:solidFill>
            <a:srgbClr val="A9874B">
              <a:alpha val="33930"/>
            </a:srgbClr>
          </a:solidFill>
          <a:ln>
            <a:noFill/>
          </a:ln>
        </p:spPr>
      </p:sp>
      <p:sp>
        <p:nvSpPr>
          <p:cNvPr id="1873" name="Google Shape;1873;p25"/>
          <p:cNvSpPr/>
          <p:nvPr/>
        </p:nvSpPr>
        <p:spPr>
          <a:xfrm>
            <a:off x="-1213596" y="3939818"/>
            <a:ext cx="11646600" cy="2200675"/>
          </a:xfrm>
          <a:custGeom>
            <a:avLst/>
            <a:gdLst/>
            <a:ahLst/>
            <a:cxnLst/>
            <a:rect l="l" t="t" r="r" b="b"/>
            <a:pathLst>
              <a:path w="465864" h="88027" extrusionOk="0">
                <a:moveTo>
                  <a:pt x="26777" y="23795"/>
                </a:moveTo>
                <a:cubicBezTo>
                  <a:pt x="35190" y="14123"/>
                  <a:pt x="53220" y="20605"/>
                  <a:pt x="77257" y="21314"/>
                </a:cubicBezTo>
                <a:cubicBezTo>
                  <a:pt x="101294" y="22023"/>
                  <a:pt x="138250" y="30708"/>
                  <a:pt x="170997" y="28048"/>
                </a:cubicBezTo>
                <a:cubicBezTo>
                  <a:pt x="203745" y="25388"/>
                  <a:pt x="241821" y="7308"/>
                  <a:pt x="273742" y="5354"/>
                </a:cubicBezTo>
                <a:cubicBezTo>
                  <a:pt x="305663" y="3401"/>
                  <a:pt x="335593" y="17075"/>
                  <a:pt x="362522" y="16327"/>
                </a:cubicBezTo>
                <a:cubicBezTo>
                  <a:pt x="389451" y="15579"/>
                  <a:pt x="420957" y="1799"/>
                  <a:pt x="435314" y="865"/>
                </a:cubicBezTo>
                <a:cubicBezTo>
                  <a:pt x="449671" y="-69"/>
                  <a:pt x="446439" y="-2792"/>
                  <a:pt x="448664" y="10724"/>
                </a:cubicBezTo>
                <a:cubicBezTo>
                  <a:pt x="450889" y="24240"/>
                  <a:pt x="451750" y="69654"/>
                  <a:pt x="448664" y="81963"/>
                </a:cubicBezTo>
                <a:cubicBezTo>
                  <a:pt x="445578" y="94272"/>
                  <a:pt x="499790" y="83924"/>
                  <a:pt x="430146" y="84577"/>
                </a:cubicBezTo>
                <a:cubicBezTo>
                  <a:pt x="360502" y="85231"/>
                  <a:pt x="98030" y="86756"/>
                  <a:pt x="30802" y="85884"/>
                </a:cubicBezTo>
                <a:cubicBezTo>
                  <a:pt x="-36426" y="85013"/>
                  <a:pt x="27448" y="89696"/>
                  <a:pt x="26777" y="79348"/>
                </a:cubicBezTo>
                <a:cubicBezTo>
                  <a:pt x="26106" y="69000"/>
                  <a:pt x="18364" y="33467"/>
                  <a:pt x="26777" y="2379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1874" name="Google Shape;1874;p25"/>
          <p:cNvGrpSpPr/>
          <p:nvPr/>
        </p:nvGrpSpPr>
        <p:grpSpPr>
          <a:xfrm>
            <a:off x="8135791" y="3991486"/>
            <a:ext cx="369937" cy="546482"/>
            <a:chOff x="-287452" y="1948281"/>
            <a:chExt cx="325850" cy="481355"/>
          </a:xfrm>
        </p:grpSpPr>
        <p:sp>
          <p:nvSpPr>
            <p:cNvPr id="1875" name="Google Shape;1875;p25"/>
            <p:cNvSpPr/>
            <p:nvPr/>
          </p:nvSpPr>
          <p:spPr>
            <a:xfrm>
              <a:off x="-88831" y="2299226"/>
              <a:ext cx="25328" cy="124166"/>
            </a:xfrm>
            <a:custGeom>
              <a:avLst/>
              <a:gdLst/>
              <a:ahLst/>
              <a:cxnLst/>
              <a:rect l="l" t="t" r="r" b="b"/>
              <a:pathLst>
                <a:path w="215" h="1054" extrusionOk="0">
                  <a:moveTo>
                    <a:pt x="0" y="1"/>
                  </a:moveTo>
                  <a:lnTo>
                    <a:pt x="0" y="1053"/>
                  </a:lnTo>
                  <a:lnTo>
                    <a:pt x="214" y="1053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5"/>
            <p:cNvSpPr/>
            <p:nvPr/>
          </p:nvSpPr>
          <p:spPr>
            <a:xfrm>
              <a:off x="-189791" y="2053364"/>
              <a:ext cx="228188" cy="286973"/>
            </a:xfrm>
            <a:custGeom>
              <a:avLst/>
              <a:gdLst/>
              <a:ahLst/>
              <a:cxnLst/>
              <a:rect l="l" t="t" r="r" b="b"/>
              <a:pathLst>
                <a:path w="1937" h="2436" extrusionOk="0">
                  <a:moveTo>
                    <a:pt x="964" y="0"/>
                  </a:moveTo>
                  <a:cubicBezTo>
                    <a:pt x="438" y="0"/>
                    <a:pt x="1" y="544"/>
                    <a:pt x="1" y="1213"/>
                  </a:cubicBezTo>
                  <a:cubicBezTo>
                    <a:pt x="1" y="1891"/>
                    <a:pt x="438" y="2436"/>
                    <a:pt x="964" y="2436"/>
                  </a:cubicBezTo>
                  <a:cubicBezTo>
                    <a:pt x="1500" y="2436"/>
                    <a:pt x="1937" y="1891"/>
                    <a:pt x="1937" y="1213"/>
                  </a:cubicBezTo>
                  <a:cubicBezTo>
                    <a:pt x="1937" y="544"/>
                    <a:pt x="1500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5"/>
            <p:cNvSpPr/>
            <p:nvPr/>
          </p:nvSpPr>
          <p:spPr>
            <a:xfrm>
              <a:off x="-186610" y="2305588"/>
              <a:ext cx="25328" cy="124049"/>
            </a:xfrm>
            <a:custGeom>
              <a:avLst/>
              <a:gdLst/>
              <a:ahLst/>
              <a:cxnLst/>
              <a:rect l="l" t="t" r="r" b="b"/>
              <a:pathLst>
                <a:path w="215" h="1053" extrusionOk="0">
                  <a:moveTo>
                    <a:pt x="1" y="0"/>
                  </a:moveTo>
                  <a:lnTo>
                    <a:pt x="1" y="1053"/>
                  </a:lnTo>
                  <a:lnTo>
                    <a:pt x="215" y="1053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5"/>
            <p:cNvSpPr/>
            <p:nvPr/>
          </p:nvSpPr>
          <p:spPr>
            <a:xfrm>
              <a:off x="-287452" y="1948281"/>
              <a:ext cx="227128" cy="398417"/>
            </a:xfrm>
            <a:custGeom>
              <a:avLst/>
              <a:gdLst/>
              <a:ahLst/>
              <a:cxnLst/>
              <a:rect l="l" t="t" r="r" b="b"/>
              <a:pathLst>
                <a:path w="1928" h="3382" extrusionOk="0">
                  <a:moveTo>
                    <a:pt x="964" y="0"/>
                  </a:moveTo>
                  <a:cubicBezTo>
                    <a:pt x="428" y="0"/>
                    <a:pt x="0" y="758"/>
                    <a:pt x="0" y="1686"/>
                  </a:cubicBezTo>
                  <a:cubicBezTo>
                    <a:pt x="0" y="2623"/>
                    <a:pt x="428" y="3381"/>
                    <a:pt x="964" y="3381"/>
                  </a:cubicBezTo>
                  <a:cubicBezTo>
                    <a:pt x="1499" y="3381"/>
                    <a:pt x="1927" y="2623"/>
                    <a:pt x="1927" y="1686"/>
                  </a:cubicBezTo>
                  <a:cubicBezTo>
                    <a:pt x="1927" y="758"/>
                    <a:pt x="1499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9" name="Google Shape;1879;p25"/>
          <p:cNvGrpSpPr/>
          <p:nvPr/>
        </p:nvGrpSpPr>
        <p:grpSpPr>
          <a:xfrm>
            <a:off x="5762559" y="3633135"/>
            <a:ext cx="369923" cy="779647"/>
            <a:chOff x="659672" y="1912000"/>
            <a:chExt cx="262823" cy="553923"/>
          </a:xfrm>
        </p:grpSpPr>
        <p:sp>
          <p:nvSpPr>
            <p:cNvPr id="1880" name="Google Shape;1880;p25"/>
            <p:cNvSpPr/>
            <p:nvPr/>
          </p:nvSpPr>
          <p:spPr>
            <a:xfrm>
              <a:off x="776301" y="2322908"/>
              <a:ext cx="29569" cy="143015"/>
            </a:xfrm>
            <a:custGeom>
              <a:avLst/>
              <a:gdLst/>
              <a:ahLst/>
              <a:cxnLst/>
              <a:rect l="l" t="t" r="r" b="b"/>
              <a:pathLst>
                <a:path w="251" h="1214" extrusionOk="0">
                  <a:moveTo>
                    <a:pt x="0" y="1"/>
                  </a:moveTo>
                  <a:lnTo>
                    <a:pt x="0" y="1214"/>
                  </a:lnTo>
                  <a:lnTo>
                    <a:pt x="250" y="1214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5"/>
            <p:cNvSpPr/>
            <p:nvPr/>
          </p:nvSpPr>
          <p:spPr>
            <a:xfrm>
              <a:off x="659672" y="1912000"/>
              <a:ext cx="262823" cy="458379"/>
            </a:xfrm>
            <a:custGeom>
              <a:avLst/>
              <a:gdLst/>
              <a:ahLst/>
              <a:cxnLst/>
              <a:rect l="l" t="t" r="r" b="b"/>
              <a:pathLst>
                <a:path w="2231" h="3891" extrusionOk="0">
                  <a:moveTo>
                    <a:pt x="1115" y="1"/>
                  </a:moveTo>
                  <a:cubicBezTo>
                    <a:pt x="500" y="1"/>
                    <a:pt x="0" y="866"/>
                    <a:pt x="0" y="1945"/>
                  </a:cubicBezTo>
                  <a:cubicBezTo>
                    <a:pt x="0" y="3025"/>
                    <a:pt x="500" y="3890"/>
                    <a:pt x="1115" y="3890"/>
                  </a:cubicBezTo>
                  <a:cubicBezTo>
                    <a:pt x="1731" y="3890"/>
                    <a:pt x="2230" y="3025"/>
                    <a:pt x="2230" y="1945"/>
                  </a:cubicBezTo>
                  <a:cubicBezTo>
                    <a:pt x="2230" y="866"/>
                    <a:pt x="1731" y="1"/>
                    <a:pt x="1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2" name="Google Shape;1882;p25"/>
          <p:cNvGrpSpPr/>
          <p:nvPr/>
        </p:nvGrpSpPr>
        <p:grpSpPr>
          <a:xfrm>
            <a:off x="-20400" y="4637651"/>
            <a:ext cx="9184800" cy="515024"/>
            <a:chOff x="-20400" y="4637651"/>
            <a:chExt cx="9184800" cy="515024"/>
          </a:xfrm>
        </p:grpSpPr>
        <p:sp>
          <p:nvSpPr>
            <p:cNvPr id="1883" name="Google Shape;1883;p25"/>
            <p:cNvSpPr/>
            <p:nvPr/>
          </p:nvSpPr>
          <p:spPr>
            <a:xfrm>
              <a:off x="-20400" y="4696675"/>
              <a:ext cx="9184800" cy="456000"/>
            </a:xfrm>
            <a:prstGeom prst="rect">
              <a:avLst/>
            </a:prstGeom>
            <a:solidFill>
              <a:srgbClr val="7CA125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84" name="Google Shape;1884;p25"/>
            <p:cNvGrpSpPr/>
            <p:nvPr/>
          </p:nvGrpSpPr>
          <p:grpSpPr>
            <a:xfrm>
              <a:off x="335951" y="4637651"/>
              <a:ext cx="8472099" cy="486325"/>
              <a:chOff x="432948" y="4542401"/>
              <a:chExt cx="8472099" cy="486325"/>
            </a:xfrm>
          </p:grpSpPr>
          <p:sp>
            <p:nvSpPr>
              <p:cNvPr id="1885" name="Google Shape;1885;p25"/>
              <p:cNvSpPr/>
              <p:nvPr/>
            </p:nvSpPr>
            <p:spPr>
              <a:xfrm rot="166939">
                <a:off x="203331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25"/>
              <p:cNvSpPr/>
              <p:nvPr/>
            </p:nvSpPr>
            <p:spPr>
              <a:xfrm rot="166939">
                <a:off x="248885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25"/>
              <p:cNvSpPr/>
              <p:nvPr/>
            </p:nvSpPr>
            <p:spPr>
              <a:xfrm rot="166939">
                <a:off x="294439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25"/>
              <p:cNvSpPr/>
              <p:nvPr/>
            </p:nvSpPr>
            <p:spPr>
              <a:xfrm rot="166939">
                <a:off x="339993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25"/>
              <p:cNvSpPr/>
              <p:nvPr/>
            </p:nvSpPr>
            <p:spPr>
              <a:xfrm rot="166939">
                <a:off x="385547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25"/>
              <p:cNvSpPr/>
              <p:nvPr/>
            </p:nvSpPr>
            <p:spPr>
              <a:xfrm rot="166939">
                <a:off x="4311018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25"/>
              <p:cNvSpPr/>
              <p:nvPr/>
            </p:nvSpPr>
            <p:spPr>
              <a:xfrm rot="166939">
                <a:off x="4766559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25"/>
              <p:cNvSpPr/>
              <p:nvPr/>
            </p:nvSpPr>
            <p:spPr>
              <a:xfrm rot="166939">
                <a:off x="522210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25"/>
              <p:cNvSpPr/>
              <p:nvPr/>
            </p:nvSpPr>
            <p:spPr>
              <a:xfrm rot="166939">
                <a:off x="567764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25"/>
              <p:cNvSpPr/>
              <p:nvPr/>
            </p:nvSpPr>
            <p:spPr>
              <a:xfrm rot="166939">
                <a:off x="613318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25"/>
              <p:cNvSpPr/>
              <p:nvPr/>
            </p:nvSpPr>
            <p:spPr>
              <a:xfrm rot="166939">
                <a:off x="658872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25"/>
              <p:cNvSpPr/>
              <p:nvPr/>
            </p:nvSpPr>
            <p:spPr>
              <a:xfrm rot="166939">
                <a:off x="704426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25"/>
              <p:cNvSpPr/>
              <p:nvPr/>
            </p:nvSpPr>
            <p:spPr>
              <a:xfrm rot="166939">
                <a:off x="226108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25"/>
              <p:cNvSpPr/>
              <p:nvPr/>
            </p:nvSpPr>
            <p:spPr>
              <a:xfrm rot="166939">
                <a:off x="271662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25"/>
              <p:cNvSpPr/>
              <p:nvPr/>
            </p:nvSpPr>
            <p:spPr>
              <a:xfrm rot="166939">
                <a:off x="317216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25"/>
              <p:cNvSpPr/>
              <p:nvPr/>
            </p:nvSpPr>
            <p:spPr>
              <a:xfrm rot="166939">
                <a:off x="362770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25"/>
              <p:cNvSpPr/>
              <p:nvPr/>
            </p:nvSpPr>
            <p:spPr>
              <a:xfrm rot="166939">
                <a:off x="408324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25"/>
              <p:cNvSpPr/>
              <p:nvPr/>
            </p:nvSpPr>
            <p:spPr>
              <a:xfrm rot="166939">
                <a:off x="453878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25"/>
              <p:cNvSpPr/>
              <p:nvPr/>
            </p:nvSpPr>
            <p:spPr>
              <a:xfrm rot="166939">
                <a:off x="499433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25"/>
              <p:cNvSpPr/>
              <p:nvPr/>
            </p:nvSpPr>
            <p:spPr>
              <a:xfrm rot="166939">
                <a:off x="544987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25"/>
              <p:cNvSpPr/>
              <p:nvPr/>
            </p:nvSpPr>
            <p:spPr>
              <a:xfrm rot="166939">
                <a:off x="590541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25"/>
              <p:cNvSpPr/>
              <p:nvPr/>
            </p:nvSpPr>
            <p:spPr>
              <a:xfrm rot="166939">
                <a:off x="636095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25"/>
              <p:cNvSpPr/>
              <p:nvPr/>
            </p:nvSpPr>
            <p:spPr>
              <a:xfrm rot="166939">
                <a:off x="681649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25"/>
              <p:cNvSpPr/>
              <p:nvPr/>
            </p:nvSpPr>
            <p:spPr>
              <a:xfrm rot="166939">
                <a:off x="727203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25"/>
              <p:cNvSpPr/>
              <p:nvPr/>
            </p:nvSpPr>
            <p:spPr>
              <a:xfrm rot="166939">
                <a:off x="180554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25"/>
              <p:cNvSpPr/>
              <p:nvPr/>
            </p:nvSpPr>
            <p:spPr>
              <a:xfrm rot="166939">
                <a:off x="749980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25"/>
              <p:cNvSpPr/>
              <p:nvPr/>
            </p:nvSpPr>
            <p:spPr>
              <a:xfrm rot="166939">
                <a:off x="772757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25"/>
              <p:cNvSpPr/>
              <p:nvPr/>
            </p:nvSpPr>
            <p:spPr>
              <a:xfrm rot="166939">
                <a:off x="157777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25"/>
              <p:cNvSpPr/>
              <p:nvPr/>
            </p:nvSpPr>
            <p:spPr>
              <a:xfrm rot="166939">
                <a:off x="135000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25"/>
              <p:cNvSpPr/>
              <p:nvPr/>
            </p:nvSpPr>
            <p:spPr>
              <a:xfrm rot="166939">
                <a:off x="795534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25"/>
              <p:cNvSpPr/>
              <p:nvPr/>
            </p:nvSpPr>
            <p:spPr>
              <a:xfrm rot="166939">
                <a:off x="8183117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25"/>
              <p:cNvSpPr/>
              <p:nvPr/>
            </p:nvSpPr>
            <p:spPr>
              <a:xfrm rot="166939">
                <a:off x="841088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25"/>
              <p:cNvSpPr/>
              <p:nvPr/>
            </p:nvSpPr>
            <p:spPr>
              <a:xfrm rot="166939">
                <a:off x="863865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25"/>
              <p:cNvSpPr/>
              <p:nvPr/>
            </p:nvSpPr>
            <p:spPr>
              <a:xfrm rot="166939">
                <a:off x="112223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25"/>
              <p:cNvSpPr/>
              <p:nvPr/>
            </p:nvSpPr>
            <p:spPr>
              <a:xfrm rot="166939">
                <a:off x="89446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25"/>
              <p:cNvSpPr/>
              <p:nvPr/>
            </p:nvSpPr>
            <p:spPr>
              <a:xfrm rot="166939">
                <a:off x="66669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25"/>
              <p:cNvSpPr/>
              <p:nvPr/>
            </p:nvSpPr>
            <p:spPr>
              <a:xfrm rot="166939">
                <a:off x="43891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22" name="Google Shape;1922;p25"/>
          <p:cNvGrpSpPr/>
          <p:nvPr/>
        </p:nvGrpSpPr>
        <p:grpSpPr>
          <a:xfrm>
            <a:off x="292670" y="3991483"/>
            <a:ext cx="293652" cy="618899"/>
            <a:chOff x="659672" y="1912000"/>
            <a:chExt cx="262823" cy="553923"/>
          </a:xfrm>
        </p:grpSpPr>
        <p:sp>
          <p:nvSpPr>
            <p:cNvPr id="1923" name="Google Shape;1923;p25"/>
            <p:cNvSpPr/>
            <p:nvPr/>
          </p:nvSpPr>
          <p:spPr>
            <a:xfrm>
              <a:off x="776301" y="2322908"/>
              <a:ext cx="29569" cy="143015"/>
            </a:xfrm>
            <a:custGeom>
              <a:avLst/>
              <a:gdLst/>
              <a:ahLst/>
              <a:cxnLst/>
              <a:rect l="l" t="t" r="r" b="b"/>
              <a:pathLst>
                <a:path w="251" h="1214" extrusionOk="0">
                  <a:moveTo>
                    <a:pt x="0" y="1"/>
                  </a:moveTo>
                  <a:lnTo>
                    <a:pt x="0" y="1214"/>
                  </a:lnTo>
                  <a:lnTo>
                    <a:pt x="250" y="1214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5"/>
            <p:cNvSpPr/>
            <p:nvPr/>
          </p:nvSpPr>
          <p:spPr>
            <a:xfrm>
              <a:off x="659672" y="1912000"/>
              <a:ext cx="262823" cy="458379"/>
            </a:xfrm>
            <a:custGeom>
              <a:avLst/>
              <a:gdLst/>
              <a:ahLst/>
              <a:cxnLst/>
              <a:rect l="l" t="t" r="r" b="b"/>
              <a:pathLst>
                <a:path w="2231" h="3891" extrusionOk="0">
                  <a:moveTo>
                    <a:pt x="1115" y="1"/>
                  </a:moveTo>
                  <a:cubicBezTo>
                    <a:pt x="500" y="1"/>
                    <a:pt x="0" y="866"/>
                    <a:pt x="0" y="1945"/>
                  </a:cubicBezTo>
                  <a:cubicBezTo>
                    <a:pt x="0" y="3025"/>
                    <a:pt x="500" y="3890"/>
                    <a:pt x="1115" y="3890"/>
                  </a:cubicBezTo>
                  <a:cubicBezTo>
                    <a:pt x="1731" y="3890"/>
                    <a:pt x="2230" y="3025"/>
                    <a:pt x="2230" y="1945"/>
                  </a:cubicBezTo>
                  <a:cubicBezTo>
                    <a:pt x="2230" y="866"/>
                    <a:pt x="1731" y="1"/>
                    <a:pt x="1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5" name="Google Shape;1925;p25"/>
          <p:cNvGrpSpPr/>
          <p:nvPr/>
        </p:nvGrpSpPr>
        <p:grpSpPr>
          <a:xfrm>
            <a:off x="-230079" y="922129"/>
            <a:ext cx="1152075" cy="796847"/>
            <a:chOff x="605071" y="918504"/>
            <a:chExt cx="1152075" cy="796847"/>
          </a:xfrm>
        </p:grpSpPr>
        <p:sp>
          <p:nvSpPr>
            <p:cNvPr id="1926" name="Google Shape;1926;p25"/>
            <p:cNvSpPr/>
            <p:nvPr/>
          </p:nvSpPr>
          <p:spPr>
            <a:xfrm>
              <a:off x="946790" y="1072190"/>
              <a:ext cx="109211" cy="100945"/>
            </a:xfrm>
            <a:custGeom>
              <a:avLst/>
              <a:gdLst/>
              <a:ahLst/>
              <a:cxnLst/>
              <a:rect l="l" t="t" r="r" b="b"/>
              <a:pathLst>
                <a:path w="938" h="867" extrusionOk="0">
                  <a:moveTo>
                    <a:pt x="465" y="1"/>
                  </a:moveTo>
                  <a:cubicBezTo>
                    <a:pt x="215" y="1"/>
                    <a:pt x="1" y="197"/>
                    <a:pt x="1" y="438"/>
                  </a:cubicBezTo>
                  <a:cubicBezTo>
                    <a:pt x="1" y="679"/>
                    <a:pt x="215" y="866"/>
                    <a:pt x="465" y="866"/>
                  </a:cubicBezTo>
                  <a:cubicBezTo>
                    <a:pt x="723" y="866"/>
                    <a:pt x="937" y="679"/>
                    <a:pt x="937" y="438"/>
                  </a:cubicBezTo>
                  <a:cubicBezTo>
                    <a:pt x="937" y="197"/>
                    <a:pt x="723" y="1"/>
                    <a:pt x="46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5"/>
            <p:cNvSpPr/>
            <p:nvPr/>
          </p:nvSpPr>
          <p:spPr>
            <a:xfrm>
              <a:off x="605071" y="918504"/>
              <a:ext cx="1152075" cy="796847"/>
            </a:xfrm>
            <a:custGeom>
              <a:avLst/>
              <a:gdLst/>
              <a:ahLst/>
              <a:cxnLst/>
              <a:rect l="l" t="t" r="r" b="b"/>
              <a:pathLst>
                <a:path w="9895" h="6844" extrusionOk="0">
                  <a:moveTo>
                    <a:pt x="1" y="1"/>
                  </a:moveTo>
                  <a:lnTo>
                    <a:pt x="1" y="6620"/>
                  </a:lnTo>
                  <a:cubicBezTo>
                    <a:pt x="313" y="6763"/>
                    <a:pt x="670" y="6843"/>
                    <a:pt x="1044" y="6843"/>
                  </a:cubicBezTo>
                  <a:cubicBezTo>
                    <a:pt x="1847" y="6843"/>
                    <a:pt x="2552" y="6477"/>
                    <a:pt x="2980" y="5915"/>
                  </a:cubicBezTo>
                  <a:cubicBezTo>
                    <a:pt x="3355" y="6317"/>
                    <a:pt x="3917" y="6584"/>
                    <a:pt x="4541" y="6584"/>
                  </a:cubicBezTo>
                  <a:cubicBezTo>
                    <a:pt x="5541" y="6584"/>
                    <a:pt x="6379" y="5924"/>
                    <a:pt x="6575" y="5059"/>
                  </a:cubicBezTo>
                  <a:cubicBezTo>
                    <a:pt x="6825" y="5291"/>
                    <a:pt x="7182" y="5442"/>
                    <a:pt x="7575" y="5442"/>
                  </a:cubicBezTo>
                  <a:cubicBezTo>
                    <a:pt x="8083" y="5442"/>
                    <a:pt x="8529" y="5184"/>
                    <a:pt x="8779" y="4809"/>
                  </a:cubicBezTo>
                  <a:cubicBezTo>
                    <a:pt x="8850" y="5023"/>
                    <a:pt x="9064" y="5184"/>
                    <a:pt x="9323" y="5184"/>
                  </a:cubicBezTo>
                  <a:cubicBezTo>
                    <a:pt x="9635" y="5184"/>
                    <a:pt x="9894" y="4952"/>
                    <a:pt x="9894" y="4657"/>
                  </a:cubicBezTo>
                  <a:cubicBezTo>
                    <a:pt x="9894" y="4372"/>
                    <a:pt x="9635" y="4131"/>
                    <a:pt x="9323" y="4131"/>
                  </a:cubicBezTo>
                  <a:cubicBezTo>
                    <a:pt x="9189" y="4131"/>
                    <a:pt x="9073" y="4176"/>
                    <a:pt x="8975" y="4247"/>
                  </a:cubicBezTo>
                  <a:cubicBezTo>
                    <a:pt x="8984" y="4211"/>
                    <a:pt x="8984" y="4167"/>
                    <a:pt x="8984" y="4131"/>
                  </a:cubicBezTo>
                  <a:cubicBezTo>
                    <a:pt x="8984" y="3408"/>
                    <a:pt x="8351" y="2829"/>
                    <a:pt x="7575" y="2829"/>
                  </a:cubicBezTo>
                  <a:cubicBezTo>
                    <a:pt x="7423" y="2829"/>
                    <a:pt x="7271" y="2846"/>
                    <a:pt x="7137" y="2891"/>
                  </a:cubicBezTo>
                  <a:cubicBezTo>
                    <a:pt x="7137" y="2873"/>
                    <a:pt x="7137" y="2846"/>
                    <a:pt x="7137" y="2829"/>
                  </a:cubicBezTo>
                  <a:cubicBezTo>
                    <a:pt x="7137" y="2329"/>
                    <a:pt x="6700" y="1919"/>
                    <a:pt x="6165" y="1919"/>
                  </a:cubicBezTo>
                  <a:cubicBezTo>
                    <a:pt x="5621" y="1919"/>
                    <a:pt x="5184" y="2329"/>
                    <a:pt x="5184" y="2829"/>
                  </a:cubicBezTo>
                  <a:cubicBezTo>
                    <a:pt x="4987" y="2775"/>
                    <a:pt x="4773" y="2739"/>
                    <a:pt x="4541" y="2739"/>
                  </a:cubicBezTo>
                  <a:cubicBezTo>
                    <a:pt x="3917" y="2739"/>
                    <a:pt x="3355" y="2998"/>
                    <a:pt x="2980" y="3408"/>
                  </a:cubicBezTo>
                  <a:cubicBezTo>
                    <a:pt x="2739" y="3096"/>
                    <a:pt x="2418" y="2846"/>
                    <a:pt x="2044" y="2677"/>
                  </a:cubicBezTo>
                  <a:cubicBezTo>
                    <a:pt x="2106" y="2481"/>
                    <a:pt x="2142" y="2276"/>
                    <a:pt x="2142" y="2061"/>
                  </a:cubicBezTo>
                  <a:cubicBezTo>
                    <a:pt x="2142" y="946"/>
                    <a:pt x="1187" y="45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5"/>
            <p:cNvSpPr/>
            <p:nvPr/>
          </p:nvSpPr>
          <p:spPr>
            <a:xfrm>
              <a:off x="952030" y="1141814"/>
              <a:ext cx="422874" cy="256728"/>
            </a:xfrm>
            <a:custGeom>
              <a:avLst/>
              <a:gdLst/>
              <a:ahLst/>
              <a:cxnLst/>
              <a:rect l="l" t="t" r="r" b="b"/>
              <a:pathLst>
                <a:path w="3632" h="2205" extrusionOk="0">
                  <a:moveTo>
                    <a:pt x="3185" y="1"/>
                  </a:moveTo>
                  <a:cubicBezTo>
                    <a:pt x="2641" y="1"/>
                    <a:pt x="2204" y="411"/>
                    <a:pt x="2204" y="911"/>
                  </a:cubicBezTo>
                  <a:cubicBezTo>
                    <a:pt x="2007" y="857"/>
                    <a:pt x="1793" y="821"/>
                    <a:pt x="1561" y="821"/>
                  </a:cubicBezTo>
                  <a:cubicBezTo>
                    <a:pt x="937" y="821"/>
                    <a:pt x="375" y="1080"/>
                    <a:pt x="0" y="1490"/>
                  </a:cubicBezTo>
                  <a:cubicBezTo>
                    <a:pt x="321" y="1490"/>
                    <a:pt x="741" y="1758"/>
                    <a:pt x="892" y="2204"/>
                  </a:cubicBezTo>
                  <a:cubicBezTo>
                    <a:pt x="1167" y="1582"/>
                    <a:pt x="1876" y="1248"/>
                    <a:pt x="2405" y="1248"/>
                  </a:cubicBezTo>
                  <a:cubicBezTo>
                    <a:pt x="2529" y="1248"/>
                    <a:pt x="2643" y="1266"/>
                    <a:pt x="2739" y="1303"/>
                  </a:cubicBezTo>
                  <a:cubicBezTo>
                    <a:pt x="2454" y="701"/>
                    <a:pt x="3006" y="77"/>
                    <a:pt x="3465" y="77"/>
                  </a:cubicBezTo>
                  <a:cubicBezTo>
                    <a:pt x="3522" y="77"/>
                    <a:pt x="3578" y="87"/>
                    <a:pt x="3631" y="108"/>
                  </a:cubicBezTo>
                  <a:cubicBezTo>
                    <a:pt x="3497" y="36"/>
                    <a:pt x="3346" y="1"/>
                    <a:pt x="318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5"/>
            <p:cNvSpPr/>
            <p:nvPr/>
          </p:nvSpPr>
          <p:spPr>
            <a:xfrm>
              <a:off x="1375832" y="1154272"/>
              <a:ext cx="1048" cy="1164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9" y="1"/>
                    <a:pt x="9" y="10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0" name="Google Shape;1930;p25"/>
          <p:cNvGrpSpPr/>
          <p:nvPr/>
        </p:nvGrpSpPr>
        <p:grpSpPr>
          <a:xfrm>
            <a:off x="8087996" y="461749"/>
            <a:ext cx="1598594" cy="753810"/>
            <a:chOff x="6734221" y="539399"/>
            <a:chExt cx="1598594" cy="753810"/>
          </a:xfrm>
        </p:grpSpPr>
        <p:sp>
          <p:nvSpPr>
            <p:cNvPr id="1931" name="Google Shape;1931;p25"/>
            <p:cNvSpPr/>
            <p:nvPr/>
          </p:nvSpPr>
          <p:spPr>
            <a:xfrm>
              <a:off x="7843865" y="724288"/>
              <a:ext cx="52044" cy="47853"/>
            </a:xfrm>
            <a:custGeom>
              <a:avLst/>
              <a:gdLst/>
              <a:ahLst/>
              <a:cxnLst/>
              <a:rect l="l" t="t" r="r" b="b"/>
              <a:pathLst>
                <a:path w="447" h="411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322"/>
                    <a:pt x="99" y="411"/>
                    <a:pt x="224" y="411"/>
                  </a:cubicBezTo>
                  <a:cubicBezTo>
                    <a:pt x="348" y="411"/>
                    <a:pt x="447" y="322"/>
                    <a:pt x="447" y="206"/>
                  </a:cubicBezTo>
                  <a:cubicBezTo>
                    <a:pt x="447" y="90"/>
                    <a:pt x="348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5"/>
            <p:cNvSpPr/>
            <p:nvPr/>
          </p:nvSpPr>
          <p:spPr>
            <a:xfrm>
              <a:off x="6982871" y="539399"/>
              <a:ext cx="1134261" cy="728270"/>
            </a:xfrm>
            <a:custGeom>
              <a:avLst/>
              <a:gdLst/>
              <a:ahLst/>
              <a:cxnLst/>
              <a:rect l="l" t="t" r="r" b="b"/>
              <a:pathLst>
                <a:path w="9742" h="6255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23" y="6174"/>
                    <a:pt x="375" y="6254"/>
                    <a:pt x="553" y="6254"/>
                  </a:cubicBezTo>
                  <a:cubicBezTo>
                    <a:pt x="732" y="6254"/>
                    <a:pt x="892" y="6174"/>
                    <a:pt x="990" y="6049"/>
                  </a:cubicBezTo>
                  <a:cubicBezTo>
                    <a:pt x="1124" y="6174"/>
                    <a:pt x="1311" y="6254"/>
                    <a:pt x="1525" y="6254"/>
                  </a:cubicBezTo>
                  <a:cubicBezTo>
                    <a:pt x="1829" y="6254"/>
                    <a:pt x="2088" y="6094"/>
                    <a:pt x="2203" y="5853"/>
                  </a:cubicBezTo>
                  <a:cubicBezTo>
                    <a:pt x="2364" y="6049"/>
                    <a:pt x="2614" y="6174"/>
                    <a:pt x="2899" y="6174"/>
                  </a:cubicBezTo>
                  <a:cubicBezTo>
                    <a:pt x="3113" y="6174"/>
                    <a:pt x="3310" y="6103"/>
                    <a:pt x="3461" y="5978"/>
                  </a:cubicBezTo>
                  <a:cubicBezTo>
                    <a:pt x="3720" y="6120"/>
                    <a:pt x="4014" y="6192"/>
                    <a:pt x="4327" y="6192"/>
                  </a:cubicBezTo>
                  <a:cubicBezTo>
                    <a:pt x="4773" y="6192"/>
                    <a:pt x="5174" y="6040"/>
                    <a:pt x="5478" y="5781"/>
                  </a:cubicBezTo>
                  <a:cubicBezTo>
                    <a:pt x="5567" y="6058"/>
                    <a:pt x="5843" y="6254"/>
                    <a:pt x="6164" y="6254"/>
                  </a:cubicBezTo>
                  <a:cubicBezTo>
                    <a:pt x="6530" y="6254"/>
                    <a:pt x="6842" y="5996"/>
                    <a:pt x="6878" y="5657"/>
                  </a:cubicBezTo>
                  <a:cubicBezTo>
                    <a:pt x="7083" y="5853"/>
                    <a:pt x="7369" y="5978"/>
                    <a:pt x="7690" y="5978"/>
                  </a:cubicBezTo>
                  <a:cubicBezTo>
                    <a:pt x="7770" y="5978"/>
                    <a:pt x="7851" y="5969"/>
                    <a:pt x="7931" y="5951"/>
                  </a:cubicBezTo>
                  <a:cubicBezTo>
                    <a:pt x="8065" y="6129"/>
                    <a:pt x="8279" y="6254"/>
                    <a:pt x="8537" y="6254"/>
                  </a:cubicBezTo>
                  <a:cubicBezTo>
                    <a:pt x="8618" y="6254"/>
                    <a:pt x="8707" y="6236"/>
                    <a:pt x="8778" y="6210"/>
                  </a:cubicBezTo>
                  <a:cubicBezTo>
                    <a:pt x="8859" y="6236"/>
                    <a:pt x="8939" y="6254"/>
                    <a:pt x="9028" y="6254"/>
                  </a:cubicBezTo>
                  <a:cubicBezTo>
                    <a:pt x="9421" y="6254"/>
                    <a:pt x="9742" y="5951"/>
                    <a:pt x="9742" y="5585"/>
                  </a:cubicBezTo>
                  <a:cubicBezTo>
                    <a:pt x="9742" y="5228"/>
                    <a:pt x="9412" y="4925"/>
                    <a:pt x="9028" y="4925"/>
                  </a:cubicBezTo>
                  <a:cubicBezTo>
                    <a:pt x="8948" y="4925"/>
                    <a:pt x="8885" y="4934"/>
                    <a:pt x="8814" y="4952"/>
                  </a:cubicBezTo>
                  <a:cubicBezTo>
                    <a:pt x="8814" y="4943"/>
                    <a:pt x="8814" y="4934"/>
                    <a:pt x="8814" y="4925"/>
                  </a:cubicBezTo>
                  <a:cubicBezTo>
                    <a:pt x="8814" y="4533"/>
                    <a:pt x="8582" y="4194"/>
                    <a:pt x="8234" y="4015"/>
                  </a:cubicBezTo>
                  <a:cubicBezTo>
                    <a:pt x="8484" y="3792"/>
                    <a:pt x="8627" y="3462"/>
                    <a:pt x="8582" y="3114"/>
                  </a:cubicBezTo>
                  <a:cubicBezTo>
                    <a:pt x="8520" y="2704"/>
                    <a:pt x="8207" y="2356"/>
                    <a:pt x="7779" y="2249"/>
                  </a:cubicBezTo>
                  <a:cubicBezTo>
                    <a:pt x="7672" y="2219"/>
                    <a:pt x="7565" y="2205"/>
                    <a:pt x="7460" y="2205"/>
                  </a:cubicBezTo>
                  <a:cubicBezTo>
                    <a:pt x="7348" y="2205"/>
                    <a:pt x="7239" y="2221"/>
                    <a:pt x="7137" y="2249"/>
                  </a:cubicBezTo>
                  <a:cubicBezTo>
                    <a:pt x="7137" y="2231"/>
                    <a:pt x="7137" y="2213"/>
                    <a:pt x="7137" y="2204"/>
                  </a:cubicBezTo>
                  <a:cubicBezTo>
                    <a:pt x="7137" y="1687"/>
                    <a:pt x="6949" y="1214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5"/>
            <p:cNvSpPr/>
            <p:nvPr/>
          </p:nvSpPr>
          <p:spPr>
            <a:xfrm>
              <a:off x="7843865" y="724288"/>
              <a:ext cx="49948" cy="46921"/>
            </a:xfrm>
            <a:custGeom>
              <a:avLst/>
              <a:gdLst/>
              <a:ahLst/>
              <a:cxnLst/>
              <a:rect l="l" t="t" r="r" b="b"/>
              <a:pathLst>
                <a:path w="429" h="403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295"/>
                    <a:pt x="63" y="375"/>
                    <a:pt x="152" y="402"/>
                  </a:cubicBezTo>
                  <a:cubicBezTo>
                    <a:pt x="117" y="366"/>
                    <a:pt x="99" y="322"/>
                    <a:pt x="99" y="268"/>
                  </a:cubicBezTo>
                  <a:cubicBezTo>
                    <a:pt x="99" y="233"/>
                    <a:pt x="108" y="206"/>
                    <a:pt x="125" y="170"/>
                  </a:cubicBezTo>
                  <a:cubicBezTo>
                    <a:pt x="117" y="161"/>
                    <a:pt x="108" y="152"/>
                    <a:pt x="108" y="134"/>
                  </a:cubicBezTo>
                  <a:cubicBezTo>
                    <a:pt x="108" y="99"/>
                    <a:pt x="143" y="63"/>
                    <a:pt x="188" y="63"/>
                  </a:cubicBezTo>
                  <a:cubicBezTo>
                    <a:pt x="215" y="63"/>
                    <a:pt x="232" y="72"/>
                    <a:pt x="250" y="90"/>
                  </a:cubicBezTo>
                  <a:lnTo>
                    <a:pt x="295" y="90"/>
                  </a:lnTo>
                  <a:cubicBezTo>
                    <a:pt x="348" y="90"/>
                    <a:pt x="393" y="108"/>
                    <a:pt x="429" y="143"/>
                  </a:cubicBezTo>
                  <a:cubicBezTo>
                    <a:pt x="402" y="63"/>
                    <a:pt x="322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5"/>
            <p:cNvSpPr/>
            <p:nvPr/>
          </p:nvSpPr>
          <p:spPr>
            <a:xfrm>
              <a:off x="6982871" y="539399"/>
              <a:ext cx="771814" cy="705449"/>
            </a:xfrm>
            <a:custGeom>
              <a:avLst/>
              <a:gdLst/>
              <a:ahLst/>
              <a:cxnLst/>
              <a:rect l="l" t="t" r="r" b="b"/>
              <a:pathLst>
                <a:path w="6629" h="6059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94" y="5835"/>
                    <a:pt x="598" y="5674"/>
                    <a:pt x="874" y="5674"/>
                  </a:cubicBezTo>
                  <a:lnTo>
                    <a:pt x="928" y="5674"/>
                  </a:lnTo>
                  <a:cubicBezTo>
                    <a:pt x="955" y="5678"/>
                    <a:pt x="983" y="5680"/>
                    <a:pt x="1010" y="5680"/>
                  </a:cubicBezTo>
                  <a:cubicBezTo>
                    <a:pt x="1124" y="5680"/>
                    <a:pt x="1232" y="5648"/>
                    <a:pt x="1311" y="5576"/>
                  </a:cubicBezTo>
                  <a:cubicBezTo>
                    <a:pt x="1552" y="5389"/>
                    <a:pt x="1856" y="5264"/>
                    <a:pt x="2132" y="5264"/>
                  </a:cubicBezTo>
                  <a:cubicBezTo>
                    <a:pt x="2293" y="4916"/>
                    <a:pt x="2667" y="4613"/>
                    <a:pt x="3069" y="4479"/>
                  </a:cubicBezTo>
                  <a:cubicBezTo>
                    <a:pt x="2962" y="4354"/>
                    <a:pt x="2953" y="4167"/>
                    <a:pt x="3042" y="3962"/>
                  </a:cubicBezTo>
                  <a:cubicBezTo>
                    <a:pt x="3220" y="3569"/>
                    <a:pt x="3720" y="3248"/>
                    <a:pt x="4157" y="3239"/>
                  </a:cubicBezTo>
                  <a:cubicBezTo>
                    <a:pt x="3363" y="2168"/>
                    <a:pt x="4006" y="340"/>
                    <a:pt x="5531" y="340"/>
                  </a:cubicBezTo>
                  <a:cubicBezTo>
                    <a:pt x="6075" y="340"/>
                    <a:pt x="6619" y="830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5"/>
            <p:cNvSpPr/>
            <p:nvPr/>
          </p:nvSpPr>
          <p:spPr>
            <a:xfrm>
              <a:off x="6734221" y="1137313"/>
              <a:ext cx="110143" cy="102924"/>
            </a:xfrm>
            <a:custGeom>
              <a:avLst/>
              <a:gdLst/>
              <a:ahLst/>
              <a:cxnLst/>
              <a:rect l="l" t="t" r="r" b="b"/>
              <a:pathLst>
                <a:path w="946" h="884" extrusionOk="0">
                  <a:moveTo>
                    <a:pt x="473" y="0"/>
                  </a:moveTo>
                  <a:cubicBezTo>
                    <a:pt x="214" y="0"/>
                    <a:pt x="0" y="196"/>
                    <a:pt x="0" y="446"/>
                  </a:cubicBezTo>
                  <a:cubicBezTo>
                    <a:pt x="0" y="687"/>
                    <a:pt x="214" y="883"/>
                    <a:pt x="473" y="883"/>
                  </a:cubicBezTo>
                  <a:cubicBezTo>
                    <a:pt x="732" y="883"/>
                    <a:pt x="946" y="687"/>
                    <a:pt x="946" y="446"/>
                  </a:cubicBezTo>
                  <a:cubicBezTo>
                    <a:pt x="946" y="196"/>
                    <a:pt x="732" y="0"/>
                    <a:pt x="473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5"/>
            <p:cNvSpPr/>
            <p:nvPr/>
          </p:nvSpPr>
          <p:spPr>
            <a:xfrm>
              <a:off x="6982876" y="857253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5"/>
            <p:cNvSpPr/>
            <p:nvPr/>
          </p:nvSpPr>
          <p:spPr>
            <a:xfrm>
              <a:off x="8167601" y="983412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5"/>
            <p:cNvSpPr/>
            <p:nvPr/>
          </p:nvSpPr>
          <p:spPr>
            <a:xfrm>
              <a:off x="8167602" y="124023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5"/>
            <p:cNvSpPr/>
            <p:nvPr/>
          </p:nvSpPr>
          <p:spPr>
            <a:xfrm>
              <a:off x="8006463" y="938275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0" name="Google Shape;1940;p25"/>
          <p:cNvGrpSpPr/>
          <p:nvPr/>
        </p:nvGrpSpPr>
        <p:grpSpPr>
          <a:xfrm flipH="1">
            <a:off x="8087992" y="3175696"/>
            <a:ext cx="1509233" cy="390307"/>
            <a:chOff x="279488" y="3058414"/>
            <a:chExt cx="1733754" cy="448371"/>
          </a:xfrm>
        </p:grpSpPr>
        <p:sp>
          <p:nvSpPr>
            <p:cNvPr id="1941" name="Google Shape;1941;p25"/>
            <p:cNvSpPr/>
            <p:nvPr/>
          </p:nvSpPr>
          <p:spPr>
            <a:xfrm>
              <a:off x="1142694" y="31685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5"/>
            <p:cNvSpPr/>
            <p:nvPr/>
          </p:nvSpPr>
          <p:spPr>
            <a:xfrm>
              <a:off x="763601" y="3323290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5"/>
            <p:cNvSpPr/>
            <p:nvPr/>
          </p:nvSpPr>
          <p:spPr>
            <a:xfrm>
              <a:off x="461351" y="3292087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5"/>
            <p:cNvSpPr/>
            <p:nvPr/>
          </p:nvSpPr>
          <p:spPr>
            <a:xfrm>
              <a:off x="987959" y="31768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5"/>
            <p:cNvSpPr/>
            <p:nvPr/>
          </p:nvSpPr>
          <p:spPr>
            <a:xfrm>
              <a:off x="1631929" y="30584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5"/>
            <p:cNvSpPr/>
            <p:nvPr/>
          </p:nvSpPr>
          <p:spPr>
            <a:xfrm>
              <a:off x="428052" y="334308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5"/>
            <p:cNvSpPr/>
            <p:nvPr/>
          </p:nvSpPr>
          <p:spPr>
            <a:xfrm>
              <a:off x="279488" y="3334700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5"/>
            <p:cNvSpPr/>
            <p:nvPr/>
          </p:nvSpPr>
          <p:spPr>
            <a:xfrm>
              <a:off x="982720" y="31768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p26"/>
          <p:cNvSpPr/>
          <p:nvPr/>
        </p:nvSpPr>
        <p:spPr>
          <a:xfrm>
            <a:off x="-1930675" y="3881749"/>
            <a:ext cx="12820550" cy="2108925"/>
          </a:xfrm>
          <a:custGeom>
            <a:avLst/>
            <a:gdLst/>
            <a:ahLst/>
            <a:cxnLst/>
            <a:rect l="l" t="t" r="r" b="b"/>
            <a:pathLst>
              <a:path w="512822" h="84357" extrusionOk="0">
                <a:moveTo>
                  <a:pt x="483346" y="20125"/>
                </a:moveTo>
                <a:cubicBezTo>
                  <a:pt x="478306" y="11830"/>
                  <a:pt x="472442" y="24559"/>
                  <a:pt x="453107" y="25909"/>
                </a:cubicBezTo>
                <a:cubicBezTo>
                  <a:pt x="433773" y="27259"/>
                  <a:pt x="406864" y="27594"/>
                  <a:pt x="367339" y="28223"/>
                </a:cubicBezTo>
                <a:cubicBezTo>
                  <a:pt x="327814" y="28852"/>
                  <a:pt x="252464" y="29530"/>
                  <a:pt x="215959" y="29685"/>
                </a:cubicBezTo>
                <a:cubicBezTo>
                  <a:pt x="179454" y="29840"/>
                  <a:pt x="178043" y="33250"/>
                  <a:pt x="148307" y="29151"/>
                </a:cubicBezTo>
                <a:cubicBezTo>
                  <a:pt x="118572" y="25052"/>
                  <a:pt x="59108" y="8776"/>
                  <a:pt x="37546" y="5093"/>
                </a:cubicBezTo>
                <a:cubicBezTo>
                  <a:pt x="15984" y="1410"/>
                  <a:pt x="22036" y="-5146"/>
                  <a:pt x="18934" y="7054"/>
                </a:cubicBezTo>
                <a:cubicBezTo>
                  <a:pt x="15832" y="19254"/>
                  <a:pt x="15537" y="65984"/>
                  <a:pt x="18934" y="78293"/>
                </a:cubicBezTo>
                <a:cubicBezTo>
                  <a:pt x="22332" y="90602"/>
                  <a:pt x="-37344" y="80254"/>
                  <a:pt x="39319" y="80907"/>
                </a:cubicBezTo>
                <a:cubicBezTo>
                  <a:pt x="115983" y="81561"/>
                  <a:pt x="404911" y="83086"/>
                  <a:pt x="478915" y="82214"/>
                </a:cubicBezTo>
                <a:cubicBezTo>
                  <a:pt x="552920" y="81343"/>
                  <a:pt x="482608" y="86026"/>
                  <a:pt x="483346" y="75678"/>
                </a:cubicBezTo>
                <a:cubicBezTo>
                  <a:pt x="484085" y="65330"/>
                  <a:pt x="488386" y="28420"/>
                  <a:pt x="483346" y="20125"/>
                </a:cubicBezTo>
                <a:close/>
              </a:path>
            </a:pathLst>
          </a:custGeom>
          <a:solidFill>
            <a:srgbClr val="A9874B">
              <a:alpha val="33930"/>
            </a:srgbClr>
          </a:solidFill>
          <a:ln>
            <a:noFill/>
          </a:ln>
        </p:spPr>
      </p:sp>
      <p:sp>
        <p:nvSpPr>
          <p:cNvPr id="1951" name="Google Shape;1951;p26"/>
          <p:cNvSpPr/>
          <p:nvPr/>
        </p:nvSpPr>
        <p:spPr>
          <a:xfrm>
            <a:off x="-1212953" y="4157773"/>
            <a:ext cx="11645975" cy="1982725"/>
          </a:xfrm>
          <a:custGeom>
            <a:avLst/>
            <a:gdLst/>
            <a:ahLst/>
            <a:cxnLst/>
            <a:rect l="l" t="t" r="r" b="b"/>
            <a:pathLst>
              <a:path w="465839" h="79309" extrusionOk="0">
                <a:moveTo>
                  <a:pt x="26092" y="26418"/>
                </a:moveTo>
                <a:cubicBezTo>
                  <a:pt x="35245" y="17668"/>
                  <a:pt x="59204" y="19105"/>
                  <a:pt x="81671" y="18130"/>
                </a:cubicBezTo>
                <a:cubicBezTo>
                  <a:pt x="104138" y="17155"/>
                  <a:pt x="118074" y="20414"/>
                  <a:pt x="160896" y="20567"/>
                </a:cubicBezTo>
                <a:cubicBezTo>
                  <a:pt x="203718" y="20721"/>
                  <a:pt x="297365" y="20360"/>
                  <a:pt x="338602" y="19051"/>
                </a:cubicBezTo>
                <a:cubicBezTo>
                  <a:pt x="379839" y="17742"/>
                  <a:pt x="393247" y="12713"/>
                  <a:pt x="408320" y="12713"/>
                </a:cubicBezTo>
                <a:cubicBezTo>
                  <a:pt x="423393" y="12713"/>
                  <a:pt x="422320" y="20836"/>
                  <a:pt x="429040" y="19051"/>
                </a:cubicBezTo>
                <a:cubicBezTo>
                  <a:pt x="435760" y="17267"/>
                  <a:pt x="445372" y="-7026"/>
                  <a:pt x="448638" y="2006"/>
                </a:cubicBezTo>
                <a:cubicBezTo>
                  <a:pt x="451904" y="11038"/>
                  <a:pt x="451724" y="60936"/>
                  <a:pt x="448638" y="73245"/>
                </a:cubicBezTo>
                <a:cubicBezTo>
                  <a:pt x="445552" y="85554"/>
                  <a:pt x="499764" y="75206"/>
                  <a:pt x="430120" y="75859"/>
                </a:cubicBezTo>
                <a:cubicBezTo>
                  <a:pt x="360476" y="76513"/>
                  <a:pt x="98004" y="78038"/>
                  <a:pt x="30776" y="77166"/>
                </a:cubicBezTo>
                <a:cubicBezTo>
                  <a:pt x="-36452" y="76295"/>
                  <a:pt x="27532" y="79088"/>
                  <a:pt x="26751" y="70630"/>
                </a:cubicBezTo>
                <a:cubicBezTo>
                  <a:pt x="25970" y="62172"/>
                  <a:pt x="16939" y="35168"/>
                  <a:pt x="26092" y="264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1952" name="Google Shape;1952;p26"/>
          <p:cNvGrpSpPr/>
          <p:nvPr/>
        </p:nvGrpSpPr>
        <p:grpSpPr>
          <a:xfrm>
            <a:off x="8673509" y="3824460"/>
            <a:ext cx="369923" cy="779647"/>
            <a:chOff x="659672" y="1912000"/>
            <a:chExt cx="262823" cy="553923"/>
          </a:xfrm>
        </p:grpSpPr>
        <p:sp>
          <p:nvSpPr>
            <p:cNvPr id="1953" name="Google Shape;1953;p26"/>
            <p:cNvSpPr/>
            <p:nvPr/>
          </p:nvSpPr>
          <p:spPr>
            <a:xfrm>
              <a:off x="776301" y="2322908"/>
              <a:ext cx="29569" cy="143015"/>
            </a:xfrm>
            <a:custGeom>
              <a:avLst/>
              <a:gdLst/>
              <a:ahLst/>
              <a:cxnLst/>
              <a:rect l="l" t="t" r="r" b="b"/>
              <a:pathLst>
                <a:path w="251" h="1214" extrusionOk="0">
                  <a:moveTo>
                    <a:pt x="0" y="1"/>
                  </a:moveTo>
                  <a:lnTo>
                    <a:pt x="0" y="1214"/>
                  </a:lnTo>
                  <a:lnTo>
                    <a:pt x="250" y="1214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6"/>
            <p:cNvSpPr/>
            <p:nvPr/>
          </p:nvSpPr>
          <p:spPr>
            <a:xfrm>
              <a:off x="659672" y="1912000"/>
              <a:ext cx="262823" cy="458379"/>
            </a:xfrm>
            <a:custGeom>
              <a:avLst/>
              <a:gdLst/>
              <a:ahLst/>
              <a:cxnLst/>
              <a:rect l="l" t="t" r="r" b="b"/>
              <a:pathLst>
                <a:path w="2231" h="3891" extrusionOk="0">
                  <a:moveTo>
                    <a:pt x="1115" y="1"/>
                  </a:moveTo>
                  <a:cubicBezTo>
                    <a:pt x="500" y="1"/>
                    <a:pt x="0" y="866"/>
                    <a:pt x="0" y="1945"/>
                  </a:cubicBezTo>
                  <a:cubicBezTo>
                    <a:pt x="0" y="3025"/>
                    <a:pt x="500" y="3890"/>
                    <a:pt x="1115" y="3890"/>
                  </a:cubicBezTo>
                  <a:cubicBezTo>
                    <a:pt x="1731" y="3890"/>
                    <a:pt x="2230" y="3025"/>
                    <a:pt x="2230" y="1945"/>
                  </a:cubicBezTo>
                  <a:cubicBezTo>
                    <a:pt x="2230" y="866"/>
                    <a:pt x="1731" y="1"/>
                    <a:pt x="1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5" name="Google Shape;1955;p26"/>
          <p:cNvGrpSpPr/>
          <p:nvPr/>
        </p:nvGrpSpPr>
        <p:grpSpPr>
          <a:xfrm>
            <a:off x="-20400" y="4637651"/>
            <a:ext cx="9184800" cy="515024"/>
            <a:chOff x="-20400" y="4637651"/>
            <a:chExt cx="9184800" cy="515024"/>
          </a:xfrm>
        </p:grpSpPr>
        <p:sp>
          <p:nvSpPr>
            <p:cNvPr id="1956" name="Google Shape;1956;p26"/>
            <p:cNvSpPr/>
            <p:nvPr/>
          </p:nvSpPr>
          <p:spPr>
            <a:xfrm>
              <a:off x="-20400" y="4696675"/>
              <a:ext cx="9184800" cy="456000"/>
            </a:xfrm>
            <a:prstGeom prst="rect">
              <a:avLst/>
            </a:prstGeom>
            <a:solidFill>
              <a:srgbClr val="7CA125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7" name="Google Shape;1957;p26"/>
            <p:cNvGrpSpPr/>
            <p:nvPr/>
          </p:nvGrpSpPr>
          <p:grpSpPr>
            <a:xfrm>
              <a:off x="335951" y="4637651"/>
              <a:ext cx="8472099" cy="486325"/>
              <a:chOff x="432948" y="4542401"/>
              <a:chExt cx="8472099" cy="486325"/>
            </a:xfrm>
          </p:grpSpPr>
          <p:sp>
            <p:nvSpPr>
              <p:cNvPr id="1958" name="Google Shape;1958;p26"/>
              <p:cNvSpPr/>
              <p:nvPr/>
            </p:nvSpPr>
            <p:spPr>
              <a:xfrm rot="166939">
                <a:off x="203331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26"/>
              <p:cNvSpPr/>
              <p:nvPr/>
            </p:nvSpPr>
            <p:spPr>
              <a:xfrm rot="166939">
                <a:off x="248885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26"/>
              <p:cNvSpPr/>
              <p:nvPr/>
            </p:nvSpPr>
            <p:spPr>
              <a:xfrm rot="166939">
                <a:off x="294439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26"/>
              <p:cNvSpPr/>
              <p:nvPr/>
            </p:nvSpPr>
            <p:spPr>
              <a:xfrm rot="166939">
                <a:off x="339993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26"/>
              <p:cNvSpPr/>
              <p:nvPr/>
            </p:nvSpPr>
            <p:spPr>
              <a:xfrm rot="166939">
                <a:off x="385547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26"/>
              <p:cNvSpPr/>
              <p:nvPr/>
            </p:nvSpPr>
            <p:spPr>
              <a:xfrm rot="166939">
                <a:off x="4311018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26"/>
              <p:cNvSpPr/>
              <p:nvPr/>
            </p:nvSpPr>
            <p:spPr>
              <a:xfrm rot="166939">
                <a:off x="4766559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26"/>
              <p:cNvSpPr/>
              <p:nvPr/>
            </p:nvSpPr>
            <p:spPr>
              <a:xfrm rot="166939">
                <a:off x="522210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26"/>
              <p:cNvSpPr/>
              <p:nvPr/>
            </p:nvSpPr>
            <p:spPr>
              <a:xfrm rot="166939">
                <a:off x="567764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26"/>
              <p:cNvSpPr/>
              <p:nvPr/>
            </p:nvSpPr>
            <p:spPr>
              <a:xfrm rot="166939">
                <a:off x="613318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26"/>
              <p:cNvSpPr/>
              <p:nvPr/>
            </p:nvSpPr>
            <p:spPr>
              <a:xfrm rot="166939">
                <a:off x="658872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26"/>
              <p:cNvSpPr/>
              <p:nvPr/>
            </p:nvSpPr>
            <p:spPr>
              <a:xfrm rot="166939">
                <a:off x="704426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26"/>
              <p:cNvSpPr/>
              <p:nvPr/>
            </p:nvSpPr>
            <p:spPr>
              <a:xfrm rot="166939">
                <a:off x="226108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26"/>
              <p:cNvSpPr/>
              <p:nvPr/>
            </p:nvSpPr>
            <p:spPr>
              <a:xfrm rot="166939">
                <a:off x="271662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26"/>
              <p:cNvSpPr/>
              <p:nvPr/>
            </p:nvSpPr>
            <p:spPr>
              <a:xfrm rot="166939">
                <a:off x="317216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26"/>
              <p:cNvSpPr/>
              <p:nvPr/>
            </p:nvSpPr>
            <p:spPr>
              <a:xfrm rot="166939">
                <a:off x="362770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26"/>
              <p:cNvSpPr/>
              <p:nvPr/>
            </p:nvSpPr>
            <p:spPr>
              <a:xfrm rot="166939">
                <a:off x="408324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26"/>
              <p:cNvSpPr/>
              <p:nvPr/>
            </p:nvSpPr>
            <p:spPr>
              <a:xfrm rot="166939">
                <a:off x="453878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26"/>
              <p:cNvSpPr/>
              <p:nvPr/>
            </p:nvSpPr>
            <p:spPr>
              <a:xfrm rot="166939">
                <a:off x="499433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26"/>
              <p:cNvSpPr/>
              <p:nvPr/>
            </p:nvSpPr>
            <p:spPr>
              <a:xfrm rot="166939">
                <a:off x="544987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26"/>
              <p:cNvSpPr/>
              <p:nvPr/>
            </p:nvSpPr>
            <p:spPr>
              <a:xfrm rot="166939">
                <a:off x="590541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26"/>
              <p:cNvSpPr/>
              <p:nvPr/>
            </p:nvSpPr>
            <p:spPr>
              <a:xfrm rot="166939">
                <a:off x="636095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26"/>
              <p:cNvSpPr/>
              <p:nvPr/>
            </p:nvSpPr>
            <p:spPr>
              <a:xfrm rot="166939">
                <a:off x="681649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26"/>
              <p:cNvSpPr/>
              <p:nvPr/>
            </p:nvSpPr>
            <p:spPr>
              <a:xfrm rot="166939">
                <a:off x="727203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26"/>
              <p:cNvSpPr/>
              <p:nvPr/>
            </p:nvSpPr>
            <p:spPr>
              <a:xfrm rot="166939">
                <a:off x="180554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26"/>
              <p:cNvSpPr/>
              <p:nvPr/>
            </p:nvSpPr>
            <p:spPr>
              <a:xfrm rot="166939">
                <a:off x="749980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26"/>
              <p:cNvSpPr/>
              <p:nvPr/>
            </p:nvSpPr>
            <p:spPr>
              <a:xfrm rot="166939">
                <a:off x="772757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26"/>
              <p:cNvSpPr/>
              <p:nvPr/>
            </p:nvSpPr>
            <p:spPr>
              <a:xfrm rot="166939">
                <a:off x="157777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26"/>
              <p:cNvSpPr/>
              <p:nvPr/>
            </p:nvSpPr>
            <p:spPr>
              <a:xfrm rot="166939">
                <a:off x="135000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26"/>
              <p:cNvSpPr/>
              <p:nvPr/>
            </p:nvSpPr>
            <p:spPr>
              <a:xfrm rot="166939">
                <a:off x="795534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26"/>
              <p:cNvSpPr/>
              <p:nvPr/>
            </p:nvSpPr>
            <p:spPr>
              <a:xfrm rot="166939">
                <a:off x="8183117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26"/>
              <p:cNvSpPr/>
              <p:nvPr/>
            </p:nvSpPr>
            <p:spPr>
              <a:xfrm rot="166939">
                <a:off x="841088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26"/>
              <p:cNvSpPr/>
              <p:nvPr/>
            </p:nvSpPr>
            <p:spPr>
              <a:xfrm rot="166939">
                <a:off x="863865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26"/>
              <p:cNvSpPr/>
              <p:nvPr/>
            </p:nvSpPr>
            <p:spPr>
              <a:xfrm rot="166939">
                <a:off x="112223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26"/>
              <p:cNvSpPr/>
              <p:nvPr/>
            </p:nvSpPr>
            <p:spPr>
              <a:xfrm rot="166939">
                <a:off x="89446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26"/>
              <p:cNvSpPr/>
              <p:nvPr/>
            </p:nvSpPr>
            <p:spPr>
              <a:xfrm rot="166939">
                <a:off x="66669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26"/>
              <p:cNvSpPr/>
              <p:nvPr/>
            </p:nvSpPr>
            <p:spPr>
              <a:xfrm rot="166939">
                <a:off x="43891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95" name="Google Shape;1995;p26"/>
          <p:cNvGrpSpPr/>
          <p:nvPr/>
        </p:nvGrpSpPr>
        <p:grpSpPr>
          <a:xfrm>
            <a:off x="176082" y="3946233"/>
            <a:ext cx="293652" cy="618899"/>
            <a:chOff x="659672" y="1912000"/>
            <a:chExt cx="262823" cy="553923"/>
          </a:xfrm>
        </p:grpSpPr>
        <p:sp>
          <p:nvSpPr>
            <p:cNvPr id="1996" name="Google Shape;1996;p26"/>
            <p:cNvSpPr/>
            <p:nvPr/>
          </p:nvSpPr>
          <p:spPr>
            <a:xfrm>
              <a:off x="776301" y="2322908"/>
              <a:ext cx="29569" cy="143015"/>
            </a:xfrm>
            <a:custGeom>
              <a:avLst/>
              <a:gdLst/>
              <a:ahLst/>
              <a:cxnLst/>
              <a:rect l="l" t="t" r="r" b="b"/>
              <a:pathLst>
                <a:path w="251" h="1214" extrusionOk="0">
                  <a:moveTo>
                    <a:pt x="0" y="1"/>
                  </a:moveTo>
                  <a:lnTo>
                    <a:pt x="0" y="1214"/>
                  </a:lnTo>
                  <a:lnTo>
                    <a:pt x="250" y="1214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6"/>
            <p:cNvSpPr/>
            <p:nvPr/>
          </p:nvSpPr>
          <p:spPr>
            <a:xfrm>
              <a:off x="659672" y="1912000"/>
              <a:ext cx="262823" cy="458379"/>
            </a:xfrm>
            <a:custGeom>
              <a:avLst/>
              <a:gdLst/>
              <a:ahLst/>
              <a:cxnLst/>
              <a:rect l="l" t="t" r="r" b="b"/>
              <a:pathLst>
                <a:path w="2231" h="3891" extrusionOk="0">
                  <a:moveTo>
                    <a:pt x="1115" y="1"/>
                  </a:moveTo>
                  <a:cubicBezTo>
                    <a:pt x="500" y="1"/>
                    <a:pt x="0" y="866"/>
                    <a:pt x="0" y="1945"/>
                  </a:cubicBezTo>
                  <a:cubicBezTo>
                    <a:pt x="0" y="3025"/>
                    <a:pt x="500" y="3890"/>
                    <a:pt x="1115" y="3890"/>
                  </a:cubicBezTo>
                  <a:cubicBezTo>
                    <a:pt x="1731" y="3890"/>
                    <a:pt x="2230" y="3025"/>
                    <a:pt x="2230" y="1945"/>
                  </a:cubicBezTo>
                  <a:cubicBezTo>
                    <a:pt x="2230" y="866"/>
                    <a:pt x="1731" y="1"/>
                    <a:pt x="1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8" name="Google Shape;1998;p26"/>
          <p:cNvGrpSpPr/>
          <p:nvPr/>
        </p:nvGrpSpPr>
        <p:grpSpPr>
          <a:xfrm>
            <a:off x="-632389" y="-286666"/>
            <a:ext cx="2213551" cy="851802"/>
            <a:chOff x="3352611" y="546734"/>
            <a:chExt cx="2213551" cy="851802"/>
          </a:xfrm>
        </p:grpSpPr>
        <p:sp>
          <p:nvSpPr>
            <p:cNvPr id="1999" name="Google Shape;1999;p26"/>
            <p:cNvSpPr/>
            <p:nvPr/>
          </p:nvSpPr>
          <p:spPr>
            <a:xfrm>
              <a:off x="5493394" y="908129"/>
              <a:ext cx="72769" cy="66598"/>
            </a:xfrm>
            <a:custGeom>
              <a:avLst/>
              <a:gdLst/>
              <a:ahLst/>
              <a:cxnLst/>
              <a:rect l="l" t="t" r="r" b="b"/>
              <a:pathLst>
                <a:path w="625" h="572" extrusionOk="0">
                  <a:moveTo>
                    <a:pt x="312" y="1"/>
                  </a:moveTo>
                  <a:cubicBezTo>
                    <a:pt x="143" y="1"/>
                    <a:pt x="0" y="126"/>
                    <a:pt x="0" y="286"/>
                  </a:cubicBezTo>
                  <a:cubicBezTo>
                    <a:pt x="0" y="447"/>
                    <a:pt x="143" y="572"/>
                    <a:pt x="312" y="572"/>
                  </a:cubicBezTo>
                  <a:cubicBezTo>
                    <a:pt x="482" y="572"/>
                    <a:pt x="625" y="447"/>
                    <a:pt x="625" y="286"/>
                  </a:cubicBezTo>
                  <a:cubicBezTo>
                    <a:pt x="625" y="126"/>
                    <a:pt x="482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0" name="Google Shape;2000;p26"/>
            <p:cNvGrpSpPr/>
            <p:nvPr/>
          </p:nvGrpSpPr>
          <p:grpSpPr>
            <a:xfrm>
              <a:off x="3352611" y="546734"/>
              <a:ext cx="2077576" cy="851802"/>
              <a:chOff x="3352611" y="546734"/>
              <a:chExt cx="2077576" cy="851802"/>
            </a:xfrm>
          </p:grpSpPr>
          <p:sp>
            <p:nvSpPr>
              <p:cNvPr id="2001" name="Google Shape;2001;p26"/>
              <p:cNvSpPr/>
              <p:nvPr/>
            </p:nvSpPr>
            <p:spPr>
              <a:xfrm>
                <a:off x="4624017" y="733602"/>
                <a:ext cx="108163" cy="10094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67" extrusionOk="0">
                    <a:moveTo>
                      <a:pt x="464" y="1"/>
                    </a:moveTo>
                    <a:cubicBezTo>
                      <a:pt x="214" y="1"/>
                      <a:pt x="0" y="197"/>
                      <a:pt x="0" y="438"/>
                    </a:cubicBezTo>
                    <a:cubicBezTo>
                      <a:pt x="0" y="670"/>
                      <a:pt x="214" y="866"/>
                      <a:pt x="464" y="866"/>
                    </a:cubicBezTo>
                    <a:cubicBezTo>
                      <a:pt x="723" y="866"/>
                      <a:pt x="928" y="670"/>
                      <a:pt x="928" y="438"/>
                    </a:cubicBezTo>
                    <a:cubicBezTo>
                      <a:pt x="928" y="197"/>
                      <a:pt x="723" y="1"/>
                      <a:pt x="464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26"/>
              <p:cNvSpPr/>
              <p:nvPr/>
            </p:nvSpPr>
            <p:spPr>
              <a:xfrm>
                <a:off x="3519920" y="559192"/>
                <a:ext cx="1910267" cy="839344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7209" extrusionOk="0">
                    <a:moveTo>
                      <a:pt x="6575" y="0"/>
                    </a:moveTo>
                    <a:cubicBezTo>
                      <a:pt x="5817" y="0"/>
                      <a:pt x="5148" y="348"/>
                      <a:pt x="4728" y="866"/>
                    </a:cubicBezTo>
                    <a:cubicBezTo>
                      <a:pt x="4612" y="750"/>
                      <a:pt x="4452" y="678"/>
                      <a:pt x="4273" y="678"/>
                    </a:cubicBezTo>
                    <a:cubicBezTo>
                      <a:pt x="3925" y="678"/>
                      <a:pt x="3649" y="937"/>
                      <a:pt x="3649" y="1258"/>
                    </a:cubicBezTo>
                    <a:cubicBezTo>
                      <a:pt x="3649" y="1579"/>
                      <a:pt x="3925" y="1838"/>
                      <a:pt x="4273" y="1838"/>
                    </a:cubicBezTo>
                    <a:lnTo>
                      <a:pt x="4300" y="1838"/>
                    </a:lnTo>
                    <a:cubicBezTo>
                      <a:pt x="4282" y="1936"/>
                      <a:pt x="4273" y="2034"/>
                      <a:pt x="4273" y="2141"/>
                    </a:cubicBezTo>
                    <a:cubicBezTo>
                      <a:pt x="4273" y="2578"/>
                      <a:pt x="4416" y="2989"/>
                      <a:pt x="4666" y="3328"/>
                    </a:cubicBezTo>
                    <a:cubicBezTo>
                      <a:pt x="4256" y="3408"/>
                      <a:pt x="3899" y="3613"/>
                      <a:pt x="3649" y="3899"/>
                    </a:cubicBezTo>
                    <a:cubicBezTo>
                      <a:pt x="3426" y="3462"/>
                      <a:pt x="2944" y="3158"/>
                      <a:pt x="2391" y="3158"/>
                    </a:cubicBezTo>
                    <a:cubicBezTo>
                      <a:pt x="1776" y="3158"/>
                      <a:pt x="1258" y="3533"/>
                      <a:pt x="1080" y="4041"/>
                    </a:cubicBezTo>
                    <a:cubicBezTo>
                      <a:pt x="964" y="3934"/>
                      <a:pt x="803" y="3863"/>
                      <a:pt x="625" y="3863"/>
                    </a:cubicBezTo>
                    <a:cubicBezTo>
                      <a:pt x="277" y="3863"/>
                      <a:pt x="0" y="4122"/>
                      <a:pt x="0" y="4443"/>
                    </a:cubicBezTo>
                    <a:cubicBezTo>
                      <a:pt x="0" y="4764"/>
                      <a:pt x="277" y="5023"/>
                      <a:pt x="625" y="5023"/>
                    </a:cubicBezTo>
                    <a:cubicBezTo>
                      <a:pt x="803" y="5023"/>
                      <a:pt x="964" y="4951"/>
                      <a:pt x="1080" y="4844"/>
                    </a:cubicBezTo>
                    <a:cubicBezTo>
                      <a:pt x="1258" y="5353"/>
                      <a:pt x="1776" y="5727"/>
                      <a:pt x="2391" y="5727"/>
                    </a:cubicBezTo>
                    <a:cubicBezTo>
                      <a:pt x="2739" y="5727"/>
                      <a:pt x="3051" y="5611"/>
                      <a:pt x="3292" y="5415"/>
                    </a:cubicBezTo>
                    <a:cubicBezTo>
                      <a:pt x="3506" y="6120"/>
                      <a:pt x="4202" y="6637"/>
                      <a:pt x="5032" y="6637"/>
                    </a:cubicBezTo>
                    <a:cubicBezTo>
                      <a:pt x="5353" y="6637"/>
                      <a:pt x="5656" y="6557"/>
                      <a:pt x="5915" y="6423"/>
                    </a:cubicBezTo>
                    <a:cubicBezTo>
                      <a:pt x="6307" y="6896"/>
                      <a:pt x="6914" y="7208"/>
                      <a:pt x="7610" y="7208"/>
                    </a:cubicBezTo>
                    <a:cubicBezTo>
                      <a:pt x="8457" y="7208"/>
                      <a:pt x="9189" y="6744"/>
                      <a:pt x="9519" y="6075"/>
                    </a:cubicBezTo>
                    <a:cubicBezTo>
                      <a:pt x="9519" y="6075"/>
                      <a:pt x="9519" y="6075"/>
                      <a:pt x="9528" y="6066"/>
                    </a:cubicBezTo>
                    <a:cubicBezTo>
                      <a:pt x="9903" y="6477"/>
                      <a:pt x="10465" y="6736"/>
                      <a:pt x="11089" y="6736"/>
                    </a:cubicBezTo>
                    <a:cubicBezTo>
                      <a:pt x="12079" y="6736"/>
                      <a:pt x="12909" y="6084"/>
                      <a:pt x="13105" y="5219"/>
                    </a:cubicBezTo>
                    <a:cubicBezTo>
                      <a:pt x="13364" y="5451"/>
                      <a:pt x="13712" y="5603"/>
                      <a:pt x="14104" y="5603"/>
                    </a:cubicBezTo>
                    <a:cubicBezTo>
                      <a:pt x="14613" y="5603"/>
                      <a:pt x="15059" y="5344"/>
                      <a:pt x="15300" y="4969"/>
                    </a:cubicBezTo>
                    <a:cubicBezTo>
                      <a:pt x="15371" y="5183"/>
                      <a:pt x="15585" y="5344"/>
                      <a:pt x="15844" y="5344"/>
                    </a:cubicBezTo>
                    <a:cubicBezTo>
                      <a:pt x="16156" y="5344"/>
                      <a:pt x="16406" y="5112"/>
                      <a:pt x="16406" y="4826"/>
                    </a:cubicBezTo>
                    <a:cubicBezTo>
                      <a:pt x="16406" y="4532"/>
                      <a:pt x="16156" y="4300"/>
                      <a:pt x="15844" y="4300"/>
                    </a:cubicBezTo>
                    <a:cubicBezTo>
                      <a:pt x="15710" y="4300"/>
                      <a:pt x="15594" y="4345"/>
                      <a:pt x="15496" y="4407"/>
                    </a:cubicBezTo>
                    <a:cubicBezTo>
                      <a:pt x="15505" y="4371"/>
                      <a:pt x="15505" y="4336"/>
                      <a:pt x="15505" y="4300"/>
                    </a:cubicBezTo>
                    <a:cubicBezTo>
                      <a:pt x="15505" y="3578"/>
                      <a:pt x="14881" y="2998"/>
                      <a:pt x="14104" y="2998"/>
                    </a:cubicBezTo>
                    <a:cubicBezTo>
                      <a:pt x="13953" y="2998"/>
                      <a:pt x="13801" y="3024"/>
                      <a:pt x="13667" y="3060"/>
                    </a:cubicBezTo>
                    <a:cubicBezTo>
                      <a:pt x="13667" y="3042"/>
                      <a:pt x="13667" y="3015"/>
                      <a:pt x="13667" y="2998"/>
                    </a:cubicBezTo>
                    <a:cubicBezTo>
                      <a:pt x="13667" y="2498"/>
                      <a:pt x="13230" y="2097"/>
                      <a:pt x="12695" y="2097"/>
                    </a:cubicBezTo>
                    <a:cubicBezTo>
                      <a:pt x="12160" y="2097"/>
                      <a:pt x="11722" y="2498"/>
                      <a:pt x="11722" y="2998"/>
                    </a:cubicBezTo>
                    <a:cubicBezTo>
                      <a:pt x="11722" y="2998"/>
                      <a:pt x="11722" y="2998"/>
                      <a:pt x="11722" y="3007"/>
                    </a:cubicBezTo>
                    <a:cubicBezTo>
                      <a:pt x="11526" y="2944"/>
                      <a:pt x="11312" y="2908"/>
                      <a:pt x="11089" y="2908"/>
                    </a:cubicBezTo>
                    <a:cubicBezTo>
                      <a:pt x="10465" y="2908"/>
                      <a:pt x="9903" y="3167"/>
                      <a:pt x="9528" y="3578"/>
                    </a:cubicBezTo>
                    <a:cubicBezTo>
                      <a:pt x="9314" y="3301"/>
                      <a:pt x="9037" y="3078"/>
                      <a:pt x="8716" y="2917"/>
                    </a:cubicBezTo>
                    <a:cubicBezTo>
                      <a:pt x="8823" y="2676"/>
                      <a:pt x="8877" y="2418"/>
                      <a:pt x="8877" y="2141"/>
                    </a:cubicBezTo>
                    <a:cubicBezTo>
                      <a:pt x="8877" y="964"/>
                      <a:pt x="7851" y="0"/>
                      <a:pt x="6575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26"/>
              <p:cNvSpPr/>
              <p:nvPr/>
            </p:nvSpPr>
            <p:spPr>
              <a:xfrm>
                <a:off x="3881316" y="546734"/>
                <a:ext cx="73933" cy="67529"/>
              </a:xfrm>
              <a:custGeom>
                <a:avLst/>
                <a:gdLst/>
                <a:ahLst/>
                <a:cxnLst/>
                <a:rect l="l" t="t" r="r" b="b"/>
                <a:pathLst>
                  <a:path w="635" h="580" extrusionOk="0">
                    <a:moveTo>
                      <a:pt x="322" y="0"/>
                    </a:moveTo>
                    <a:cubicBezTo>
                      <a:pt x="143" y="0"/>
                      <a:pt x="1" y="125"/>
                      <a:pt x="1" y="286"/>
                    </a:cubicBezTo>
                    <a:cubicBezTo>
                      <a:pt x="1" y="446"/>
                      <a:pt x="143" y="580"/>
                      <a:pt x="322" y="580"/>
                    </a:cubicBezTo>
                    <a:cubicBezTo>
                      <a:pt x="491" y="580"/>
                      <a:pt x="634" y="446"/>
                      <a:pt x="634" y="286"/>
                    </a:cubicBezTo>
                    <a:cubicBezTo>
                      <a:pt x="634" y="125"/>
                      <a:pt x="491" y="0"/>
                      <a:pt x="322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26"/>
              <p:cNvSpPr/>
              <p:nvPr/>
            </p:nvSpPr>
            <p:spPr>
              <a:xfrm>
                <a:off x="3352611" y="1043186"/>
                <a:ext cx="72885" cy="66598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72" extrusionOk="0">
                    <a:moveTo>
                      <a:pt x="313" y="0"/>
                    </a:moveTo>
                    <a:cubicBezTo>
                      <a:pt x="144" y="0"/>
                      <a:pt x="1" y="125"/>
                      <a:pt x="1" y="286"/>
                    </a:cubicBezTo>
                    <a:cubicBezTo>
                      <a:pt x="1" y="446"/>
                      <a:pt x="144" y="571"/>
                      <a:pt x="313" y="571"/>
                    </a:cubicBezTo>
                    <a:cubicBezTo>
                      <a:pt x="483" y="571"/>
                      <a:pt x="625" y="446"/>
                      <a:pt x="625" y="286"/>
                    </a:cubicBezTo>
                    <a:cubicBezTo>
                      <a:pt x="625" y="125"/>
                      <a:pt x="483" y="0"/>
                      <a:pt x="313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26"/>
              <p:cNvSpPr/>
              <p:nvPr/>
            </p:nvSpPr>
            <p:spPr>
              <a:xfrm>
                <a:off x="4629140" y="803227"/>
                <a:ext cx="436380" cy="248345"/>
              </a:xfrm>
              <a:custGeom>
                <a:avLst/>
                <a:gdLst/>
                <a:ahLst/>
                <a:cxnLst/>
                <a:rect l="l" t="t" r="r" b="b"/>
                <a:pathLst>
                  <a:path w="3748" h="2133" extrusionOk="0">
                    <a:moveTo>
                      <a:pt x="3168" y="1"/>
                    </a:moveTo>
                    <a:cubicBezTo>
                      <a:pt x="2633" y="1"/>
                      <a:pt x="2195" y="402"/>
                      <a:pt x="2195" y="902"/>
                    </a:cubicBezTo>
                    <a:cubicBezTo>
                      <a:pt x="2195" y="902"/>
                      <a:pt x="2195" y="902"/>
                      <a:pt x="2195" y="911"/>
                    </a:cubicBezTo>
                    <a:cubicBezTo>
                      <a:pt x="1999" y="848"/>
                      <a:pt x="1785" y="812"/>
                      <a:pt x="1562" y="812"/>
                    </a:cubicBezTo>
                    <a:cubicBezTo>
                      <a:pt x="938" y="812"/>
                      <a:pt x="376" y="1071"/>
                      <a:pt x="1" y="1482"/>
                    </a:cubicBezTo>
                    <a:cubicBezTo>
                      <a:pt x="1" y="1482"/>
                      <a:pt x="518" y="1687"/>
                      <a:pt x="884" y="2133"/>
                    </a:cubicBezTo>
                    <a:cubicBezTo>
                      <a:pt x="1170" y="1580"/>
                      <a:pt x="1642" y="1107"/>
                      <a:pt x="2561" y="1080"/>
                    </a:cubicBezTo>
                    <a:cubicBezTo>
                      <a:pt x="2569" y="588"/>
                      <a:pt x="3080" y="143"/>
                      <a:pt x="3535" y="143"/>
                    </a:cubicBezTo>
                    <a:cubicBezTo>
                      <a:pt x="3608" y="143"/>
                      <a:pt x="3680" y="154"/>
                      <a:pt x="3748" y="179"/>
                    </a:cubicBezTo>
                    <a:cubicBezTo>
                      <a:pt x="3587" y="63"/>
                      <a:pt x="3391" y="1"/>
                      <a:pt x="3168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26"/>
              <p:cNvSpPr/>
              <p:nvPr/>
            </p:nvSpPr>
            <p:spPr>
              <a:xfrm>
                <a:off x="3653930" y="926874"/>
                <a:ext cx="268022" cy="111773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960" extrusionOk="0">
                    <a:moveTo>
                      <a:pt x="1240" y="0"/>
                    </a:moveTo>
                    <a:cubicBezTo>
                      <a:pt x="696" y="0"/>
                      <a:pt x="223" y="295"/>
                      <a:pt x="0" y="723"/>
                    </a:cubicBezTo>
                    <a:cubicBezTo>
                      <a:pt x="7" y="743"/>
                      <a:pt x="109" y="960"/>
                      <a:pt x="217" y="960"/>
                    </a:cubicBezTo>
                    <a:cubicBezTo>
                      <a:pt x="252" y="960"/>
                      <a:pt x="288" y="936"/>
                      <a:pt x="321" y="874"/>
                    </a:cubicBezTo>
                    <a:cubicBezTo>
                      <a:pt x="535" y="527"/>
                      <a:pt x="937" y="286"/>
                      <a:pt x="1401" y="286"/>
                    </a:cubicBezTo>
                    <a:cubicBezTo>
                      <a:pt x="1543" y="286"/>
                      <a:pt x="1677" y="312"/>
                      <a:pt x="1811" y="357"/>
                    </a:cubicBezTo>
                    <a:cubicBezTo>
                      <a:pt x="1933" y="396"/>
                      <a:pt x="2012" y="409"/>
                      <a:pt x="2064" y="409"/>
                    </a:cubicBezTo>
                    <a:cubicBezTo>
                      <a:pt x="2167" y="409"/>
                      <a:pt x="2159" y="357"/>
                      <a:pt x="2159" y="357"/>
                    </a:cubicBezTo>
                    <a:lnTo>
                      <a:pt x="2159" y="357"/>
                    </a:lnTo>
                    <a:lnTo>
                      <a:pt x="2302" y="464"/>
                    </a:lnTo>
                    <a:cubicBezTo>
                      <a:pt x="2052" y="179"/>
                      <a:pt x="1668" y="0"/>
                      <a:pt x="1240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26"/>
              <p:cNvSpPr/>
              <p:nvPr/>
            </p:nvSpPr>
            <p:spPr>
              <a:xfrm>
                <a:off x="3944653" y="559192"/>
                <a:ext cx="608812" cy="263947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2267" extrusionOk="0">
                    <a:moveTo>
                      <a:pt x="2927" y="0"/>
                    </a:moveTo>
                    <a:cubicBezTo>
                      <a:pt x="2169" y="0"/>
                      <a:pt x="1500" y="348"/>
                      <a:pt x="1080" y="866"/>
                    </a:cubicBezTo>
                    <a:cubicBezTo>
                      <a:pt x="964" y="750"/>
                      <a:pt x="804" y="678"/>
                      <a:pt x="625" y="678"/>
                    </a:cubicBezTo>
                    <a:cubicBezTo>
                      <a:pt x="277" y="678"/>
                      <a:pt x="1" y="937"/>
                      <a:pt x="1" y="1258"/>
                    </a:cubicBezTo>
                    <a:cubicBezTo>
                      <a:pt x="1" y="1472"/>
                      <a:pt x="117" y="1651"/>
                      <a:pt x="295" y="1749"/>
                    </a:cubicBezTo>
                    <a:cubicBezTo>
                      <a:pt x="242" y="1668"/>
                      <a:pt x="215" y="1570"/>
                      <a:pt x="215" y="1463"/>
                    </a:cubicBezTo>
                    <a:cubicBezTo>
                      <a:pt x="215" y="1142"/>
                      <a:pt x="492" y="874"/>
                      <a:pt x="840" y="874"/>
                    </a:cubicBezTo>
                    <a:cubicBezTo>
                      <a:pt x="1170" y="874"/>
                      <a:pt x="1437" y="1106"/>
                      <a:pt x="1464" y="1401"/>
                    </a:cubicBezTo>
                    <a:cubicBezTo>
                      <a:pt x="1821" y="866"/>
                      <a:pt x="2463" y="500"/>
                      <a:pt x="3195" y="500"/>
                    </a:cubicBezTo>
                    <a:cubicBezTo>
                      <a:pt x="4274" y="500"/>
                      <a:pt x="5157" y="1285"/>
                      <a:pt x="5229" y="2266"/>
                    </a:cubicBezTo>
                    <a:cubicBezTo>
                      <a:pt x="5229" y="2222"/>
                      <a:pt x="5229" y="2186"/>
                      <a:pt x="5229" y="2141"/>
                    </a:cubicBezTo>
                    <a:cubicBezTo>
                      <a:pt x="5229" y="964"/>
                      <a:pt x="4203" y="0"/>
                      <a:pt x="2927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26"/>
              <p:cNvSpPr/>
              <p:nvPr/>
            </p:nvSpPr>
            <p:spPr>
              <a:xfrm>
                <a:off x="3953036" y="782502"/>
                <a:ext cx="185007" cy="242058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079" extrusionOk="0">
                    <a:moveTo>
                      <a:pt x="1160" y="0"/>
                    </a:moveTo>
                    <a:lnTo>
                      <a:pt x="1160" y="0"/>
                    </a:lnTo>
                    <a:cubicBezTo>
                      <a:pt x="1053" y="80"/>
                      <a:pt x="919" y="125"/>
                      <a:pt x="768" y="125"/>
                    </a:cubicBezTo>
                    <a:cubicBezTo>
                      <a:pt x="696" y="125"/>
                      <a:pt x="625" y="116"/>
                      <a:pt x="562" y="89"/>
                    </a:cubicBezTo>
                    <a:cubicBezTo>
                      <a:pt x="553" y="134"/>
                      <a:pt x="553" y="179"/>
                      <a:pt x="553" y="223"/>
                    </a:cubicBezTo>
                    <a:cubicBezTo>
                      <a:pt x="553" y="660"/>
                      <a:pt x="696" y="1071"/>
                      <a:pt x="946" y="1410"/>
                    </a:cubicBezTo>
                    <a:cubicBezTo>
                      <a:pt x="571" y="1481"/>
                      <a:pt x="250" y="1660"/>
                      <a:pt x="0" y="1909"/>
                    </a:cubicBezTo>
                    <a:cubicBezTo>
                      <a:pt x="0" y="1909"/>
                      <a:pt x="115" y="2079"/>
                      <a:pt x="246" y="2079"/>
                    </a:cubicBezTo>
                    <a:cubicBezTo>
                      <a:pt x="273" y="2079"/>
                      <a:pt x="302" y="2071"/>
                      <a:pt x="330" y="2052"/>
                    </a:cubicBezTo>
                    <a:cubicBezTo>
                      <a:pt x="625" y="1829"/>
                      <a:pt x="999" y="1695"/>
                      <a:pt x="1410" y="1695"/>
                    </a:cubicBezTo>
                    <a:cubicBezTo>
                      <a:pt x="1472" y="1695"/>
                      <a:pt x="1526" y="1695"/>
                      <a:pt x="1588" y="1704"/>
                    </a:cubicBezTo>
                    <a:cubicBezTo>
                      <a:pt x="1276" y="1374"/>
                      <a:pt x="1089" y="946"/>
                      <a:pt x="1089" y="473"/>
                    </a:cubicBezTo>
                    <a:cubicBezTo>
                      <a:pt x="1089" y="312"/>
                      <a:pt x="1115" y="152"/>
                      <a:pt x="1160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26"/>
              <p:cNvSpPr/>
              <p:nvPr/>
            </p:nvSpPr>
            <p:spPr>
              <a:xfrm>
                <a:off x="3519920" y="1008840"/>
                <a:ext cx="119341" cy="94658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13" extrusionOk="0">
                    <a:moveTo>
                      <a:pt x="625" y="1"/>
                    </a:moveTo>
                    <a:cubicBezTo>
                      <a:pt x="277" y="1"/>
                      <a:pt x="0" y="260"/>
                      <a:pt x="0" y="581"/>
                    </a:cubicBezTo>
                    <a:cubicBezTo>
                      <a:pt x="0" y="661"/>
                      <a:pt x="18" y="741"/>
                      <a:pt x="54" y="813"/>
                    </a:cubicBezTo>
                    <a:cubicBezTo>
                      <a:pt x="107" y="786"/>
                      <a:pt x="161" y="750"/>
                      <a:pt x="161" y="652"/>
                    </a:cubicBezTo>
                    <a:cubicBezTo>
                      <a:pt x="161" y="376"/>
                      <a:pt x="402" y="153"/>
                      <a:pt x="705" y="153"/>
                    </a:cubicBezTo>
                    <a:cubicBezTo>
                      <a:pt x="803" y="153"/>
                      <a:pt x="901" y="179"/>
                      <a:pt x="982" y="224"/>
                    </a:cubicBezTo>
                    <a:cubicBezTo>
                      <a:pt x="986" y="226"/>
                      <a:pt x="990" y="227"/>
                      <a:pt x="993" y="227"/>
                    </a:cubicBezTo>
                    <a:cubicBezTo>
                      <a:pt x="1025" y="227"/>
                      <a:pt x="973" y="108"/>
                      <a:pt x="973" y="108"/>
                    </a:cubicBezTo>
                    <a:cubicBezTo>
                      <a:pt x="874" y="37"/>
                      <a:pt x="759" y="1"/>
                      <a:pt x="625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10" name="Google Shape;2010;p26"/>
          <p:cNvGrpSpPr/>
          <p:nvPr/>
        </p:nvGrpSpPr>
        <p:grpSpPr>
          <a:xfrm>
            <a:off x="8480763" y="2089839"/>
            <a:ext cx="1733754" cy="448371"/>
            <a:chOff x="279488" y="3058414"/>
            <a:chExt cx="1733754" cy="448371"/>
          </a:xfrm>
        </p:grpSpPr>
        <p:sp>
          <p:nvSpPr>
            <p:cNvPr id="2011" name="Google Shape;2011;p26"/>
            <p:cNvSpPr/>
            <p:nvPr/>
          </p:nvSpPr>
          <p:spPr>
            <a:xfrm>
              <a:off x="1142694" y="31685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6"/>
            <p:cNvSpPr/>
            <p:nvPr/>
          </p:nvSpPr>
          <p:spPr>
            <a:xfrm>
              <a:off x="763601" y="3323290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6"/>
            <p:cNvSpPr/>
            <p:nvPr/>
          </p:nvSpPr>
          <p:spPr>
            <a:xfrm>
              <a:off x="461351" y="3292087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6"/>
            <p:cNvSpPr/>
            <p:nvPr/>
          </p:nvSpPr>
          <p:spPr>
            <a:xfrm>
              <a:off x="987959" y="31768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6"/>
            <p:cNvSpPr/>
            <p:nvPr/>
          </p:nvSpPr>
          <p:spPr>
            <a:xfrm>
              <a:off x="1631929" y="30584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6"/>
            <p:cNvSpPr/>
            <p:nvPr/>
          </p:nvSpPr>
          <p:spPr>
            <a:xfrm>
              <a:off x="428052" y="334308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6"/>
            <p:cNvSpPr/>
            <p:nvPr/>
          </p:nvSpPr>
          <p:spPr>
            <a:xfrm>
              <a:off x="279488" y="3334700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6"/>
            <p:cNvSpPr/>
            <p:nvPr/>
          </p:nvSpPr>
          <p:spPr>
            <a:xfrm>
              <a:off x="982720" y="31768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9" name="Google Shape;2019;p26"/>
          <p:cNvGrpSpPr/>
          <p:nvPr/>
        </p:nvGrpSpPr>
        <p:grpSpPr>
          <a:xfrm flipH="1">
            <a:off x="7514242" y="63596"/>
            <a:ext cx="1509233" cy="390307"/>
            <a:chOff x="279488" y="3058414"/>
            <a:chExt cx="1733754" cy="448371"/>
          </a:xfrm>
        </p:grpSpPr>
        <p:sp>
          <p:nvSpPr>
            <p:cNvPr id="2020" name="Google Shape;2020;p26"/>
            <p:cNvSpPr/>
            <p:nvPr/>
          </p:nvSpPr>
          <p:spPr>
            <a:xfrm>
              <a:off x="1142694" y="31685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6"/>
            <p:cNvSpPr/>
            <p:nvPr/>
          </p:nvSpPr>
          <p:spPr>
            <a:xfrm>
              <a:off x="763601" y="3323290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6"/>
            <p:cNvSpPr/>
            <p:nvPr/>
          </p:nvSpPr>
          <p:spPr>
            <a:xfrm>
              <a:off x="461351" y="3292087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6"/>
            <p:cNvSpPr/>
            <p:nvPr/>
          </p:nvSpPr>
          <p:spPr>
            <a:xfrm>
              <a:off x="987959" y="31768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6"/>
            <p:cNvSpPr/>
            <p:nvPr/>
          </p:nvSpPr>
          <p:spPr>
            <a:xfrm>
              <a:off x="1631929" y="30584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6"/>
            <p:cNvSpPr/>
            <p:nvPr/>
          </p:nvSpPr>
          <p:spPr>
            <a:xfrm>
              <a:off x="428052" y="334308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6"/>
            <p:cNvSpPr/>
            <p:nvPr/>
          </p:nvSpPr>
          <p:spPr>
            <a:xfrm>
              <a:off x="279488" y="3334700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6"/>
            <p:cNvSpPr/>
            <p:nvPr/>
          </p:nvSpPr>
          <p:spPr>
            <a:xfrm>
              <a:off x="982720" y="31768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8" name="Google Shape;2028;p26"/>
          <p:cNvGrpSpPr/>
          <p:nvPr/>
        </p:nvGrpSpPr>
        <p:grpSpPr>
          <a:xfrm>
            <a:off x="-253719" y="2035415"/>
            <a:ext cx="892324" cy="376038"/>
            <a:chOff x="605081" y="4084003"/>
            <a:chExt cx="892324" cy="376038"/>
          </a:xfrm>
        </p:grpSpPr>
        <p:sp>
          <p:nvSpPr>
            <p:cNvPr id="2029" name="Google Shape;2029;p26"/>
            <p:cNvSpPr/>
            <p:nvPr/>
          </p:nvSpPr>
          <p:spPr>
            <a:xfrm>
              <a:off x="1343593" y="4131605"/>
              <a:ext cx="153812" cy="141210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6"/>
            <p:cNvSpPr/>
            <p:nvPr/>
          </p:nvSpPr>
          <p:spPr>
            <a:xfrm>
              <a:off x="882511" y="4084003"/>
              <a:ext cx="252032" cy="234817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6"/>
            <p:cNvSpPr/>
            <p:nvPr/>
          </p:nvSpPr>
          <p:spPr>
            <a:xfrm>
              <a:off x="831714" y="4161801"/>
              <a:ext cx="85787" cy="80818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6"/>
            <p:cNvSpPr/>
            <p:nvPr/>
          </p:nvSpPr>
          <p:spPr>
            <a:xfrm>
              <a:off x="605081" y="4149012"/>
              <a:ext cx="112784" cy="104797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6"/>
            <p:cNvSpPr/>
            <p:nvPr/>
          </p:nvSpPr>
          <p:spPr>
            <a:xfrm>
              <a:off x="763693" y="4318830"/>
              <a:ext cx="153812" cy="141210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p27"/>
          <p:cNvSpPr/>
          <p:nvPr/>
        </p:nvSpPr>
        <p:spPr>
          <a:xfrm>
            <a:off x="-1029355" y="3958868"/>
            <a:ext cx="11023075" cy="2108000"/>
          </a:xfrm>
          <a:custGeom>
            <a:avLst/>
            <a:gdLst/>
            <a:ahLst/>
            <a:cxnLst/>
            <a:rect l="l" t="t" r="r" b="b"/>
            <a:pathLst>
              <a:path w="440923" h="84320" extrusionOk="0">
                <a:moveTo>
                  <a:pt x="415223" y="11104"/>
                </a:moveTo>
                <a:cubicBezTo>
                  <a:pt x="407851" y="2966"/>
                  <a:pt x="390908" y="24280"/>
                  <a:pt x="371332" y="26815"/>
                </a:cubicBezTo>
                <a:cubicBezTo>
                  <a:pt x="351756" y="29351"/>
                  <a:pt x="336004" y="26234"/>
                  <a:pt x="297765" y="26317"/>
                </a:cubicBezTo>
                <a:cubicBezTo>
                  <a:pt x="259527" y="26400"/>
                  <a:pt x="179516" y="27605"/>
                  <a:pt x="141901" y="27314"/>
                </a:cubicBezTo>
                <a:cubicBezTo>
                  <a:pt x="104286" y="27023"/>
                  <a:pt x="88492" y="28353"/>
                  <a:pt x="72074" y="24571"/>
                </a:cubicBezTo>
                <a:cubicBezTo>
                  <a:pt x="55656" y="20789"/>
                  <a:pt x="52694" y="7546"/>
                  <a:pt x="43395" y="4620"/>
                </a:cubicBezTo>
                <a:cubicBezTo>
                  <a:pt x="34096" y="1694"/>
                  <a:pt x="20798" y="-5255"/>
                  <a:pt x="16279" y="7017"/>
                </a:cubicBezTo>
                <a:cubicBezTo>
                  <a:pt x="11760" y="19290"/>
                  <a:pt x="13358" y="65946"/>
                  <a:pt x="16279" y="78255"/>
                </a:cubicBezTo>
                <a:cubicBezTo>
                  <a:pt x="19200" y="90564"/>
                  <a:pt x="-32108" y="80216"/>
                  <a:pt x="33805" y="80870"/>
                </a:cubicBezTo>
                <a:cubicBezTo>
                  <a:pt x="99718" y="81524"/>
                  <a:pt x="348130" y="83049"/>
                  <a:pt x="411757" y="82177"/>
                </a:cubicBezTo>
                <a:cubicBezTo>
                  <a:pt x="475384" y="81306"/>
                  <a:pt x="414989" y="87487"/>
                  <a:pt x="415567" y="75641"/>
                </a:cubicBezTo>
                <a:cubicBezTo>
                  <a:pt x="416145" y="63796"/>
                  <a:pt x="422596" y="19242"/>
                  <a:pt x="415223" y="11104"/>
                </a:cubicBezTo>
                <a:close/>
              </a:path>
            </a:pathLst>
          </a:custGeom>
          <a:solidFill>
            <a:srgbClr val="A9874B">
              <a:alpha val="33930"/>
            </a:srgbClr>
          </a:solidFill>
          <a:ln>
            <a:noFill/>
          </a:ln>
        </p:spPr>
      </p:sp>
      <p:sp>
        <p:nvSpPr>
          <p:cNvPr id="2036" name="Google Shape;2036;p27"/>
          <p:cNvSpPr/>
          <p:nvPr/>
        </p:nvSpPr>
        <p:spPr>
          <a:xfrm>
            <a:off x="-1220966" y="4304105"/>
            <a:ext cx="11026400" cy="1286900"/>
          </a:xfrm>
          <a:custGeom>
            <a:avLst/>
            <a:gdLst/>
            <a:ahLst/>
            <a:cxnLst/>
            <a:rect l="l" t="t" r="r" b="b"/>
            <a:pathLst>
              <a:path w="441056" h="51476" extrusionOk="0">
                <a:moveTo>
                  <a:pt x="30917" y="1175"/>
                </a:moveTo>
                <a:cubicBezTo>
                  <a:pt x="41038" y="-4333"/>
                  <a:pt x="66868" y="11191"/>
                  <a:pt x="86278" y="13394"/>
                </a:cubicBezTo>
                <a:cubicBezTo>
                  <a:pt x="105688" y="15597"/>
                  <a:pt x="122815" y="14517"/>
                  <a:pt x="147379" y="14392"/>
                </a:cubicBezTo>
                <a:cubicBezTo>
                  <a:pt x="171943" y="14267"/>
                  <a:pt x="206315" y="12521"/>
                  <a:pt x="233663" y="12646"/>
                </a:cubicBezTo>
                <a:cubicBezTo>
                  <a:pt x="261012" y="12771"/>
                  <a:pt x="286075" y="15265"/>
                  <a:pt x="311470" y="15140"/>
                </a:cubicBezTo>
                <a:cubicBezTo>
                  <a:pt x="336865" y="15015"/>
                  <a:pt x="366916" y="13768"/>
                  <a:pt x="386035" y="11898"/>
                </a:cubicBezTo>
                <a:cubicBezTo>
                  <a:pt x="405154" y="10028"/>
                  <a:pt x="419718" y="-2068"/>
                  <a:pt x="426186" y="3918"/>
                </a:cubicBezTo>
                <a:cubicBezTo>
                  <a:pt x="432654" y="9904"/>
                  <a:pt x="427986" y="40270"/>
                  <a:pt x="424841" y="47815"/>
                </a:cubicBezTo>
                <a:cubicBezTo>
                  <a:pt x="421696" y="55361"/>
                  <a:pt x="473228" y="48847"/>
                  <a:pt x="407315" y="49191"/>
                </a:cubicBezTo>
                <a:cubicBezTo>
                  <a:pt x="341402" y="49535"/>
                  <a:pt x="92990" y="50338"/>
                  <a:pt x="29363" y="49879"/>
                </a:cubicBezTo>
                <a:cubicBezTo>
                  <a:pt x="-34264" y="49421"/>
                  <a:pt x="25294" y="54557"/>
                  <a:pt x="25553" y="46440"/>
                </a:cubicBezTo>
                <a:cubicBezTo>
                  <a:pt x="25812" y="38323"/>
                  <a:pt x="20796" y="6683"/>
                  <a:pt x="30917" y="117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2037" name="Google Shape;2037;p27"/>
          <p:cNvGrpSpPr/>
          <p:nvPr/>
        </p:nvGrpSpPr>
        <p:grpSpPr>
          <a:xfrm>
            <a:off x="8127670" y="2"/>
            <a:ext cx="1030522" cy="448371"/>
            <a:chOff x="1688595" y="4276214"/>
            <a:chExt cx="1030522" cy="448371"/>
          </a:xfrm>
        </p:grpSpPr>
        <p:sp>
          <p:nvSpPr>
            <p:cNvPr id="2038" name="Google Shape;2038;p27"/>
            <p:cNvSpPr/>
            <p:nvPr/>
          </p:nvSpPr>
          <p:spPr>
            <a:xfrm>
              <a:off x="1848569" y="43863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7"/>
            <p:cNvSpPr/>
            <p:nvPr/>
          </p:nvSpPr>
          <p:spPr>
            <a:xfrm>
              <a:off x="1693834" y="43946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7"/>
            <p:cNvSpPr/>
            <p:nvPr/>
          </p:nvSpPr>
          <p:spPr>
            <a:xfrm>
              <a:off x="2337804" y="42762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7"/>
            <p:cNvSpPr/>
            <p:nvPr/>
          </p:nvSpPr>
          <p:spPr>
            <a:xfrm>
              <a:off x="1688595" y="43946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2" name="Google Shape;2042;p27"/>
          <p:cNvGrpSpPr/>
          <p:nvPr/>
        </p:nvGrpSpPr>
        <p:grpSpPr>
          <a:xfrm>
            <a:off x="-773204" y="2011311"/>
            <a:ext cx="1349943" cy="753810"/>
            <a:chOff x="6982871" y="539399"/>
            <a:chExt cx="1349943" cy="753810"/>
          </a:xfrm>
        </p:grpSpPr>
        <p:sp>
          <p:nvSpPr>
            <p:cNvPr id="2043" name="Google Shape;2043;p27"/>
            <p:cNvSpPr/>
            <p:nvPr/>
          </p:nvSpPr>
          <p:spPr>
            <a:xfrm>
              <a:off x="7843865" y="724288"/>
              <a:ext cx="52044" cy="47853"/>
            </a:xfrm>
            <a:custGeom>
              <a:avLst/>
              <a:gdLst/>
              <a:ahLst/>
              <a:cxnLst/>
              <a:rect l="l" t="t" r="r" b="b"/>
              <a:pathLst>
                <a:path w="447" h="411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322"/>
                    <a:pt x="99" y="411"/>
                    <a:pt x="224" y="411"/>
                  </a:cubicBezTo>
                  <a:cubicBezTo>
                    <a:pt x="348" y="411"/>
                    <a:pt x="447" y="322"/>
                    <a:pt x="447" y="206"/>
                  </a:cubicBezTo>
                  <a:cubicBezTo>
                    <a:pt x="447" y="90"/>
                    <a:pt x="348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7"/>
            <p:cNvSpPr/>
            <p:nvPr/>
          </p:nvSpPr>
          <p:spPr>
            <a:xfrm>
              <a:off x="6982871" y="539399"/>
              <a:ext cx="1134261" cy="728270"/>
            </a:xfrm>
            <a:custGeom>
              <a:avLst/>
              <a:gdLst/>
              <a:ahLst/>
              <a:cxnLst/>
              <a:rect l="l" t="t" r="r" b="b"/>
              <a:pathLst>
                <a:path w="9742" h="6255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23" y="6174"/>
                    <a:pt x="375" y="6254"/>
                    <a:pt x="553" y="6254"/>
                  </a:cubicBezTo>
                  <a:cubicBezTo>
                    <a:pt x="732" y="6254"/>
                    <a:pt x="892" y="6174"/>
                    <a:pt x="990" y="6049"/>
                  </a:cubicBezTo>
                  <a:cubicBezTo>
                    <a:pt x="1124" y="6174"/>
                    <a:pt x="1311" y="6254"/>
                    <a:pt x="1525" y="6254"/>
                  </a:cubicBezTo>
                  <a:cubicBezTo>
                    <a:pt x="1829" y="6254"/>
                    <a:pt x="2088" y="6094"/>
                    <a:pt x="2203" y="5853"/>
                  </a:cubicBezTo>
                  <a:cubicBezTo>
                    <a:pt x="2364" y="6049"/>
                    <a:pt x="2614" y="6174"/>
                    <a:pt x="2899" y="6174"/>
                  </a:cubicBezTo>
                  <a:cubicBezTo>
                    <a:pt x="3113" y="6174"/>
                    <a:pt x="3310" y="6103"/>
                    <a:pt x="3461" y="5978"/>
                  </a:cubicBezTo>
                  <a:cubicBezTo>
                    <a:pt x="3720" y="6120"/>
                    <a:pt x="4014" y="6192"/>
                    <a:pt x="4327" y="6192"/>
                  </a:cubicBezTo>
                  <a:cubicBezTo>
                    <a:pt x="4773" y="6192"/>
                    <a:pt x="5174" y="6040"/>
                    <a:pt x="5478" y="5781"/>
                  </a:cubicBezTo>
                  <a:cubicBezTo>
                    <a:pt x="5567" y="6058"/>
                    <a:pt x="5843" y="6254"/>
                    <a:pt x="6164" y="6254"/>
                  </a:cubicBezTo>
                  <a:cubicBezTo>
                    <a:pt x="6530" y="6254"/>
                    <a:pt x="6842" y="5996"/>
                    <a:pt x="6878" y="5657"/>
                  </a:cubicBezTo>
                  <a:cubicBezTo>
                    <a:pt x="7083" y="5853"/>
                    <a:pt x="7369" y="5978"/>
                    <a:pt x="7690" y="5978"/>
                  </a:cubicBezTo>
                  <a:cubicBezTo>
                    <a:pt x="7770" y="5978"/>
                    <a:pt x="7851" y="5969"/>
                    <a:pt x="7931" y="5951"/>
                  </a:cubicBezTo>
                  <a:cubicBezTo>
                    <a:pt x="8065" y="6129"/>
                    <a:pt x="8279" y="6254"/>
                    <a:pt x="8537" y="6254"/>
                  </a:cubicBezTo>
                  <a:cubicBezTo>
                    <a:pt x="8618" y="6254"/>
                    <a:pt x="8707" y="6236"/>
                    <a:pt x="8778" y="6210"/>
                  </a:cubicBezTo>
                  <a:cubicBezTo>
                    <a:pt x="8859" y="6236"/>
                    <a:pt x="8939" y="6254"/>
                    <a:pt x="9028" y="6254"/>
                  </a:cubicBezTo>
                  <a:cubicBezTo>
                    <a:pt x="9421" y="6254"/>
                    <a:pt x="9742" y="5951"/>
                    <a:pt x="9742" y="5585"/>
                  </a:cubicBezTo>
                  <a:cubicBezTo>
                    <a:pt x="9742" y="5228"/>
                    <a:pt x="9412" y="4925"/>
                    <a:pt x="9028" y="4925"/>
                  </a:cubicBezTo>
                  <a:cubicBezTo>
                    <a:pt x="8948" y="4925"/>
                    <a:pt x="8885" y="4934"/>
                    <a:pt x="8814" y="4952"/>
                  </a:cubicBezTo>
                  <a:cubicBezTo>
                    <a:pt x="8814" y="4943"/>
                    <a:pt x="8814" y="4934"/>
                    <a:pt x="8814" y="4925"/>
                  </a:cubicBezTo>
                  <a:cubicBezTo>
                    <a:pt x="8814" y="4533"/>
                    <a:pt x="8582" y="4194"/>
                    <a:pt x="8234" y="4015"/>
                  </a:cubicBezTo>
                  <a:cubicBezTo>
                    <a:pt x="8484" y="3792"/>
                    <a:pt x="8627" y="3462"/>
                    <a:pt x="8582" y="3114"/>
                  </a:cubicBezTo>
                  <a:cubicBezTo>
                    <a:pt x="8520" y="2704"/>
                    <a:pt x="8207" y="2356"/>
                    <a:pt x="7779" y="2249"/>
                  </a:cubicBezTo>
                  <a:cubicBezTo>
                    <a:pt x="7672" y="2219"/>
                    <a:pt x="7565" y="2205"/>
                    <a:pt x="7460" y="2205"/>
                  </a:cubicBezTo>
                  <a:cubicBezTo>
                    <a:pt x="7348" y="2205"/>
                    <a:pt x="7239" y="2221"/>
                    <a:pt x="7137" y="2249"/>
                  </a:cubicBezTo>
                  <a:cubicBezTo>
                    <a:pt x="7137" y="2231"/>
                    <a:pt x="7137" y="2213"/>
                    <a:pt x="7137" y="2204"/>
                  </a:cubicBezTo>
                  <a:cubicBezTo>
                    <a:pt x="7137" y="1687"/>
                    <a:pt x="6949" y="1214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7"/>
            <p:cNvSpPr/>
            <p:nvPr/>
          </p:nvSpPr>
          <p:spPr>
            <a:xfrm>
              <a:off x="7843865" y="724288"/>
              <a:ext cx="49948" cy="46921"/>
            </a:xfrm>
            <a:custGeom>
              <a:avLst/>
              <a:gdLst/>
              <a:ahLst/>
              <a:cxnLst/>
              <a:rect l="l" t="t" r="r" b="b"/>
              <a:pathLst>
                <a:path w="429" h="403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295"/>
                    <a:pt x="63" y="375"/>
                    <a:pt x="152" y="402"/>
                  </a:cubicBezTo>
                  <a:cubicBezTo>
                    <a:pt x="117" y="366"/>
                    <a:pt x="99" y="322"/>
                    <a:pt x="99" y="268"/>
                  </a:cubicBezTo>
                  <a:cubicBezTo>
                    <a:pt x="99" y="233"/>
                    <a:pt x="108" y="206"/>
                    <a:pt x="125" y="170"/>
                  </a:cubicBezTo>
                  <a:cubicBezTo>
                    <a:pt x="117" y="161"/>
                    <a:pt x="108" y="152"/>
                    <a:pt x="108" y="134"/>
                  </a:cubicBezTo>
                  <a:cubicBezTo>
                    <a:pt x="108" y="99"/>
                    <a:pt x="143" y="63"/>
                    <a:pt x="188" y="63"/>
                  </a:cubicBezTo>
                  <a:cubicBezTo>
                    <a:pt x="215" y="63"/>
                    <a:pt x="232" y="72"/>
                    <a:pt x="250" y="90"/>
                  </a:cubicBezTo>
                  <a:lnTo>
                    <a:pt x="295" y="90"/>
                  </a:lnTo>
                  <a:cubicBezTo>
                    <a:pt x="348" y="90"/>
                    <a:pt x="393" y="108"/>
                    <a:pt x="429" y="143"/>
                  </a:cubicBezTo>
                  <a:cubicBezTo>
                    <a:pt x="402" y="63"/>
                    <a:pt x="322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7"/>
            <p:cNvSpPr/>
            <p:nvPr/>
          </p:nvSpPr>
          <p:spPr>
            <a:xfrm>
              <a:off x="6982871" y="539399"/>
              <a:ext cx="771814" cy="705449"/>
            </a:xfrm>
            <a:custGeom>
              <a:avLst/>
              <a:gdLst/>
              <a:ahLst/>
              <a:cxnLst/>
              <a:rect l="l" t="t" r="r" b="b"/>
              <a:pathLst>
                <a:path w="6629" h="6059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94" y="5835"/>
                    <a:pt x="598" y="5674"/>
                    <a:pt x="874" y="5674"/>
                  </a:cubicBezTo>
                  <a:lnTo>
                    <a:pt x="928" y="5674"/>
                  </a:lnTo>
                  <a:cubicBezTo>
                    <a:pt x="955" y="5678"/>
                    <a:pt x="983" y="5680"/>
                    <a:pt x="1010" y="5680"/>
                  </a:cubicBezTo>
                  <a:cubicBezTo>
                    <a:pt x="1124" y="5680"/>
                    <a:pt x="1232" y="5648"/>
                    <a:pt x="1311" y="5576"/>
                  </a:cubicBezTo>
                  <a:cubicBezTo>
                    <a:pt x="1552" y="5389"/>
                    <a:pt x="1856" y="5264"/>
                    <a:pt x="2132" y="5264"/>
                  </a:cubicBezTo>
                  <a:cubicBezTo>
                    <a:pt x="2293" y="4916"/>
                    <a:pt x="2667" y="4613"/>
                    <a:pt x="3069" y="4479"/>
                  </a:cubicBezTo>
                  <a:cubicBezTo>
                    <a:pt x="2962" y="4354"/>
                    <a:pt x="2953" y="4167"/>
                    <a:pt x="3042" y="3962"/>
                  </a:cubicBezTo>
                  <a:cubicBezTo>
                    <a:pt x="3220" y="3569"/>
                    <a:pt x="3720" y="3248"/>
                    <a:pt x="4157" y="3239"/>
                  </a:cubicBezTo>
                  <a:cubicBezTo>
                    <a:pt x="3363" y="2168"/>
                    <a:pt x="4006" y="340"/>
                    <a:pt x="5531" y="340"/>
                  </a:cubicBezTo>
                  <a:cubicBezTo>
                    <a:pt x="6075" y="340"/>
                    <a:pt x="6619" y="830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7"/>
            <p:cNvSpPr/>
            <p:nvPr/>
          </p:nvSpPr>
          <p:spPr>
            <a:xfrm>
              <a:off x="6982876" y="857253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7"/>
            <p:cNvSpPr/>
            <p:nvPr/>
          </p:nvSpPr>
          <p:spPr>
            <a:xfrm>
              <a:off x="8167601" y="983412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7"/>
            <p:cNvSpPr/>
            <p:nvPr/>
          </p:nvSpPr>
          <p:spPr>
            <a:xfrm>
              <a:off x="8167602" y="124023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7"/>
            <p:cNvSpPr/>
            <p:nvPr/>
          </p:nvSpPr>
          <p:spPr>
            <a:xfrm>
              <a:off x="8006463" y="938275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1" name="Google Shape;2051;p27"/>
          <p:cNvGrpSpPr/>
          <p:nvPr/>
        </p:nvGrpSpPr>
        <p:grpSpPr>
          <a:xfrm flipH="1">
            <a:off x="8592730" y="3075821"/>
            <a:ext cx="1509233" cy="390307"/>
            <a:chOff x="279488" y="3058414"/>
            <a:chExt cx="1733754" cy="448371"/>
          </a:xfrm>
        </p:grpSpPr>
        <p:sp>
          <p:nvSpPr>
            <p:cNvPr id="2052" name="Google Shape;2052;p27"/>
            <p:cNvSpPr/>
            <p:nvPr/>
          </p:nvSpPr>
          <p:spPr>
            <a:xfrm>
              <a:off x="1142694" y="31685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7"/>
            <p:cNvSpPr/>
            <p:nvPr/>
          </p:nvSpPr>
          <p:spPr>
            <a:xfrm>
              <a:off x="763601" y="3323290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7"/>
            <p:cNvSpPr/>
            <p:nvPr/>
          </p:nvSpPr>
          <p:spPr>
            <a:xfrm>
              <a:off x="461351" y="3292087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7"/>
            <p:cNvSpPr/>
            <p:nvPr/>
          </p:nvSpPr>
          <p:spPr>
            <a:xfrm>
              <a:off x="987959" y="31768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7"/>
            <p:cNvSpPr/>
            <p:nvPr/>
          </p:nvSpPr>
          <p:spPr>
            <a:xfrm>
              <a:off x="1631929" y="30584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7"/>
            <p:cNvSpPr/>
            <p:nvPr/>
          </p:nvSpPr>
          <p:spPr>
            <a:xfrm>
              <a:off x="428052" y="334308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7"/>
            <p:cNvSpPr/>
            <p:nvPr/>
          </p:nvSpPr>
          <p:spPr>
            <a:xfrm>
              <a:off x="279488" y="3334700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7"/>
            <p:cNvSpPr/>
            <p:nvPr/>
          </p:nvSpPr>
          <p:spPr>
            <a:xfrm>
              <a:off x="982720" y="31768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0" name="Google Shape;2060;p27"/>
          <p:cNvGrpSpPr/>
          <p:nvPr/>
        </p:nvGrpSpPr>
        <p:grpSpPr>
          <a:xfrm>
            <a:off x="2284641" y="-481325"/>
            <a:ext cx="2081209" cy="981461"/>
            <a:chOff x="6734221" y="539399"/>
            <a:chExt cx="1598594" cy="753810"/>
          </a:xfrm>
        </p:grpSpPr>
        <p:sp>
          <p:nvSpPr>
            <p:cNvPr id="2061" name="Google Shape;2061;p27"/>
            <p:cNvSpPr/>
            <p:nvPr/>
          </p:nvSpPr>
          <p:spPr>
            <a:xfrm>
              <a:off x="7843865" y="724288"/>
              <a:ext cx="52044" cy="47853"/>
            </a:xfrm>
            <a:custGeom>
              <a:avLst/>
              <a:gdLst/>
              <a:ahLst/>
              <a:cxnLst/>
              <a:rect l="l" t="t" r="r" b="b"/>
              <a:pathLst>
                <a:path w="447" h="411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322"/>
                    <a:pt x="99" y="411"/>
                    <a:pt x="224" y="411"/>
                  </a:cubicBezTo>
                  <a:cubicBezTo>
                    <a:pt x="348" y="411"/>
                    <a:pt x="447" y="322"/>
                    <a:pt x="447" y="206"/>
                  </a:cubicBezTo>
                  <a:cubicBezTo>
                    <a:pt x="447" y="90"/>
                    <a:pt x="348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7"/>
            <p:cNvSpPr/>
            <p:nvPr/>
          </p:nvSpPr>
          <p:spPr>
            <a:xfrm>
              <a:off x="6982871" y="539399"/>
              <a:ext cx="1134261" cy="728270"/>
            </a:xfrm>
            <a:custGeom>
              <a:avLst/>
              <a:gdLst/>
              <a:ahLst/>
              <a:cxnLst/>
              <a:rect l="l" t="t" r="r" b="b"/>
              <a:pathLst>
                <a:path w="9742" h="6255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23" y="6174"/>
                    <a:pt x="375" y="6254"/>
                    <a:pt x="553" y="6254"/>
                  </a:cubicBezTo>
                  <a:cubicBezTo>
                    <a:pt x="732" y="6254"/>
                    <a:pt x="892" y="6174"/>
                    <a:pt x="990" y="6049"/>
                  </a:cubicBezTo>
                  <a:cubicBezTo>
                    <a:pt x="1124" y="6174"/>
                    <a:pt x="1311" y="6254"/>
                    <a:pt x="1525" y="6254"/>
                  </a:cubicBezTo>
                  <a:cubicBezTo>
                    <a:pt x="1829" y="6254"/>
                    <a:pt x="2088" y="6094"/>
                    <a:pt x="2203" y="5853"/>
                  </a:cubicBezTo>
                  <a:cubicBezTo>
                    <a:pt x="2364" y="6049"/>
                    <a:pt x="2614" y="6174"/>
                    <a:pt x="2899" y="6174"/>
                  </a:cubicBezTo>
                  <a:cubicBezTo>
                    <a:pt x="3113" y="6174"/>
                    <a:pt x="3310" y="6103"/>
                    <a:pt x="3461" y="5978"/>
                  </a:cubicBezTo>
                  <a:cubicBezTo>
                    <a:pt x="3720" y="6120"/>
                    <a:pt x="4014" y="6192"/>
                    <a:pt x="4327" y="6192"/>
                  </a:cubicBezTo>
                  <a:cubicBezTo>
                    <a:pt x="4773" y="6192"/>
                    <a:pt x="5174" y="6040"/>
                    <a:pt x="5478" y="5781"/>
                  </a:cubicBezTo>
                  <a:cubicBezTo>
                    <a:pt x="5567" y="6058"/>
                    <a:pt x="5843" y="6254"/>
                    <a:pt x="6164" y="6254"/>
                  </a:cubicBezTo>
                  <a:cubicBezTo>
                    <a:pt x="6530" y="6254"/>
                    <a:pt x="6842" y="5996"/>
                    <a:pt x="6878" y="5657"/>
                  </a:cubicBezTo>
                  <a:cubicBezTo>
                    <a:pt x="7083" y="5853"/>
                    <a:pt x="7369" y="5978"/>
                    <a:pt x="7690" y="5978"/>
                  </a:cubicBezTo>
                  <a:cubicBezTo>
                    <a:pt x="7770" y="5978"/>
                    <a:pt x="7851" y="5969"/>
                    <a:pt x="7931" y="5951"/>
                  </a:cubicBezTo>
                  <a:cubicBezTo>
                    <a:pt x="8065" y="6129"/>
                    <a:pt x="8279" y="6254"/>
                    <a:pt x="8537" y="6254"/>
                  </a:cubicBezTo>
                  <a:cubicBezTo>
                    <a:pt x="8618" y="6254"/>
                    <a:pt x="8707" y="6236"/>
                    <a:pt x="8778" y="6210"/>
                  </a:cubicBezTo>
                  <a:cubicBezTo>
                    <a:pt x="8859" y="6236"/>
                    <a:pt x="8939" y="6254"/>
                    <a:pt x="9028" y="6254"/>
                  </a:cubicBezTo>
                  <a:cubicBezTo>
                    <a:pt x="9421" y="6254"/>
                    <a:pt x="9742" y="5951"/>
                    <a:pt x="9742" y="5585"/>
                  </a:cubicBezTo>
                  <a:cubicBezTo>
                    <a:pt x="9742" y="5228"/>
                    <a:pt x="9412" y="4925"/>
                    <a:pt x="9028" y="4925"/>
                  </a:cubicBezTo>
                  <a:cubicBezTo>
                    <a:pt x="8948" y="4925"/>
                    <a:pt x="8885" y="4934"/>
                    <a:pt x="8814" y="4952"/>
                  </a:cubicBezTo>
                  <a:cubicBezTo>
                    <a:pt x="8814" y="4943"/>
                    <a:pt x="8814" y="4934"/>
                    <a:pt x="8814" y="4925"/>
                  </a:cubicBezTo>
                  <a:cubicBezTo>
                    <a:pt x="8814" y="4533"/>
                    <a:pt x="8582" y="4194"/>
                    <a:pt x="8234" y="4015"/>
                  </a:cubicBezTo>
                  <a:cubicBezTo>
                    <a:pt x="8484" y="3792"/>
                    <a:pt x="8627" y="3462"/>
                    <a:pt x="8582" y="3114"/>
                  </a:cubicBezTo>
                  <a:cubicBezTo>
                    <a:pt x="8520" y="2704"/>
                    <a:pt x="8207" y="2356"/>
                    <a:pt x="7779" y="2249"/>
                  </a:cubicBezTo>
                  <a:cubicBezTo>
                    <a:pt x="7672" y="2219"/>
                    <a:pt x="7565" y="2205"/>
                    <a:pt x="7460" y="2205"/>
                  </a:cubicBezTo>
                  <a:cubicBezTo>
                    <a:pt x="7348" y="2205"/>
                    <a:pt x="7239" y="2221"/>
                    <a:pt x="7137" y="2249"/>
                  </a:cubicBezTo>
                  <a:cubicBezTo>
                    <a:pt x="7137" y="2231"/>
                    <a:pt x="7137" y="2213"/>
                    <a:pt x="7137" y="2204"/>
                  </a:cubicBezTo>
                  <a:cubicBezTo>
                    <a:pt x="7137" y="1687"/>
                    <a:pt x="6949" y="1214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27"/>
            <p:cNvSpPr/>
            <p:nvPr/>
          </p:nvSpPr>
          <p:spPr>
            <a:xfrm>
              <a:off x="7843865" y="724288"/>
              <a:ext cx="49948" cy="46921"/>
            </a:xfrm>
            <a:custGeom>
              <a:avLst/>
              <a:gdLst/>
              <a:ahLst/>
              <a:cxnLst/>
              <a:rect l="l" t="t" r="r" b="b"/>
              <a:pathLst>
                <a:path w="429" h="403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295"/>
                    <a:pt x="63" y="375"/>
                    <a:pt x="152" y="402"/>
                  </a:cubicBezTo>
                  <a:cubicBezTo>
                    <a:pt x="117" y="366"/>
                    <a:pt x="99" y="322"/>
                    <a:pt x="99" y="268"/>
                  </a:cubicBezTo>
                  <a:cubicBezTo>
                    <a:pt x="99" y="233"/>
                    <a:pt x="108" y="206"/>
                    <a:pt x="125" y="170"/>
                  </a:cubicBezTo>
                  <a:cubicBezTo>
                    <a:pt x="117" y="161"/>
                    <a:pt x="108" y="152"/>
                    <a:pt x="108" y="134"/>
                  </a:cubicBezTo>
                  <a:cubicBezTo>
                    <a:pt x="108" y="99"/>
                    <a:pt x="143" y="63"/>
                    <a:pt x="188" y="63"/>
                  </a:cubicBezTo>
                  <a:cubicBezTo>
                    <a:pt x="215" y="63"/>
                    <a:pt x="232" y="72"/>
                    <a:pt x="250" y="90"/>
                  </a:cubicBezTo>
                  <a:lnTo>
                    <a:pt x="295" y="90"/>
                  </a:lnTo>
                  <a:cubicBezTo>
                    <a:pt x="348" y="90"/>
                    <a:pt x="393" y="108"/>
                    <a:pt x="429" y="143"/>
                  </a:cubicBezTo>
                  <a:cubicBezTo>
                    <a:pt x="402" y="63"/>
                    <a:pt x="322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27"/>
            <p:cNvSpPr/>
            <p:nvPr/>
          </p:nvSpPr>
          <p:spPr>
            <a:xfrm>
              <a:off x="6982871" y="539399"/>
              <a:ext cx="771814" cy="705449"/>
            </a:xfrm>
            <a:custGeom>
              <a:avLst/>
              <a:gdLst/>
              <a:ahLst/>
              <a:cxnLst/>
              <a:rect l="l" t="t" r="r" b="b"/>
              <a:pathLst>
                <a:path w="6629" h="6059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94" y="5835"/>
                    <a:pt x="598" y="5674"/>
                    <a:pt x="874" y="5674"/>
                  </a:cubicBezTo>
                  <a:lnTo>
                    <a:pt x="928" y="5674"/>
                  </a:lnTo>
                  <a:cubicBezTo>
                    <a:pt x="955" y="5678"/>
                    <a:pt x="983" y="5680"/>
                    <a:pt x="1010" y="5680"/>
                  </a:cubicBezTo>
                  <a:cubicBezTo>
                    <a:pt x="1124" y="5680"/>
                    <a:pt x="1232" y="5648"/>
                    <a:pt x="1311" y="5576"/>
                  </a:cubicBezTo>
                  <a:cubicBezTo>
                    <a:pt x="1552" y="5389"/>
                    <a:pt x="1856" y="5264"/>
                    <a:pt x="2132" y="5264"/>
                  </a:cubicBezTo>
                  <a:cubicBezTo>
                    <a:pt x="2293" y="4916"/>
                    <a:pt x="2667" y="4613"/>
                    <a:pt x="3069" y="4479"/>
                  </a:cubicBezTo>
                  <a:cubicBezTo>
                    <a:pt x="2962" y="4354"/>
                    <a:pt x="2953" y="4167"/>
                    <a:pt x="3042" y="3962"/>
                  </a:cubicBezTo>
                  <a:cubicBezTo>
                    <a:pt x="3220" y="3569"/>
                    <a:pt x="3720" y="3248"/>
                    <a:pt x="4157" y="3239"/>
                  </a:cubicBezTo>
                  <a:cubicBezTo>
                    <a:pt x="3363" y="2168"/>
                    <a:pt x="4006" y="340"/>
                    <a:pt x="5531" y="340"/>
                  </a:cubicBezTo>
                  <a:cubicBezTo>
                    <a:pt x="6075" y="340"/>
                    <a:pt x="6619" y="830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7"/>
            <p:cNvSpPr/>
            <p:nvPr/>
          </p:nvSpPr>
          <p:spPr>
            <a:xfrm>
              <a:off x="6734221" y="1137313"/>
              <a:ext cx="110143" cy="102924"/>
            </a:xfrm>
            <a:custGeom>
              <a:avLst/>
              <a:gdLst/>
              <a:ahLst/>
              <a:cxnLst/>
              <a:rect l="l" t="t" r="r" b="b"/>
              <a:pathLst>
                <a:path w="946" h="884" extrusionOk="0">
                  <a:moveTo>
                    <a:pt x="473" y="0"/>
                  </a:moveTo>
                  <a:cubicBezTo>
                    <a:pt x="214" y="0"/>
                    <a:pt x="0" y="196"/>
                    <a:pt x="0" y="446"/>
                  </a:cubicBezTo>
                  <a:cubicBezTo>
                    <a:pt x="0" y="687"/>
                    <a:pt x="214" y="883"/>
                    <a:pt x="473" y="883"/>
                  </a:cubicBezTo>
                  <a:cubicBezTo>
                    <a:pt x="732" y="883"/>
                    <a:pt x="946" y="687"/>
                    <a:pt x="946" y="446"/>
                  </a:cubicBezTo>
                  <a:cubicBezTo>
                    <a:pt x="946" y="196"/>
                    <a:pt x="732" y="0"/>
                    <a:pt x="473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7"/>
            <p:cNvSpPr/>
            <p:nvPr/>
          </p:nvSpPr>
          <p:spPr>
            <a:xfrm>
              <a:off x="6982876" y="857253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7"/>
            <p:cNvSpPr/>
            <p:nvPr/>
          </p:nvSpPr>
          <p:spPr>
            <a:xfrm>
              <a:off x="8167601" y="983412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7"/>
            <p:cNvSpPr/>
            <p:nvPr/>
          </p:nvSpPr>
          <p:spPr>
            <a:xfrm>
              <a:off x="8167602" y="124023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7"/>
            <p:cNvSpPr/>
            <p:nvPr/>
          </p:nvSpPr>
          <p:spPr>
            <a:xfrm>
              <a:off x="8006463" y="938275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0" name="Google Shape;2070;p27"/>
          <p:cNvGrpSpPr/>
          <p:nvPr/>
        </p:nvGrpSpPr>
        <p:grpSpPr>
          <a:xfrm>
            <a:off x="123413" y="4080071"/>
            <a:ext cx="254883" cy="540176"/>
            <a:chOff x="393673" y="1948281"/>
            <a:chExt cx="227128" cy="481355"/>
          </a:xfrm>
        </p:grpSpPr>
        <p:sp>
          <p:nvSpPr>
            <p:cNvPr id="2071" name="Google Shape;2071;p27"/>
            <p:cNvSpPr/>
            <p:nvPr/>
          </p:nvSpPr>
          <p:spPr>
            <a:xfrm>
              <a:off x="494515" y="2305588"/>
              <a:ext cx="25328" cy="124049"/>
            </a:xfrm>
            <a:custGeom>
              <a:avLst/>
              <a:gdLst/>
              <a:ahLst/>
              <a:cxnLst/>
              <a:rect l="l" t="t" r="r" b="b"/>
              <a:pathLst>
                <a:path w="215" h="1053" extrusionOk="0">
                  <a:moveTo>
                    <a:pt x="1" y="0"/>
                  </a:moveTo>
                  <a:lnTo>
                    <a:pt x="1" y="1053"/>
                  </a:lnTo>
                  <a:lnTo>
                    <a:pt x="215" y="1053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7"/>
            <p:cNvSpPr/>
            <p:nvPr/>
          </p:nvSpPr>
          <p:spPr>
            <a:xfrm>
              <a:off x="393673" y="1948281"/>
              <a:ext cx="227128" cy="398417"/>
            </a:xfrm>
            <a:custGeom>
              <a:avLst/>
              <a:gdLst/>
              <a:ahLst/>
              <a:cxnLst/>
              <a:rect l="l" t="t" r="r" b="b"/>
              <a:pathLst>
                <a:path w="1928" h="3382" extrusionOk="0">
                  <a:moveTo>
                    <a:pt x="964" y="0"/>
                  </a:moveTo>
                  <a:cubicBezTo>
                    <a:pt x="428" y="0"/>
                    <a:pt x="0" y="758"/>
                    <a:pt x="0" y="1686"/>
                  </a:cubicBezTo>
                  <a:cubicBezTo>
                    <a:pt x="0" y="2623"/>
                    <a:pt x="428" y="3381"/>
                    <a:pt x="964" y="3381"/>
                  </a:cubicBezTo>
                  <a:cubicBezTo>
                    <a:pt x="1499" y="3381"/>
                    <a:pt x="1927" y="2623"/>
                    <a:pt x="1927" y="1686"/>
                  </a:cubicBezTo>
                  <a:cubicBezTo>
                    <a:pt x="1927" y="758"/>
                    <a:pt x="1499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3" name="Google Shape;2073;p27"/>
          <p:cNvGrpSpPr/>
          <p:nvPr/>
        </p:nvGrpSpPr>
        <p:grpSpPr>
          <a:xfrm>
            <a:off x="8592715" y="3926594"/>
            <a:ext cx="458633" cy="677507"/>
            <a:chOff x="-287452" y="1948281"/>
            <a:chExt cx="325850" cy="481355"/>
          </a:xfrm>
        </p:grpSpPr>
        <p:sp>
          <p:nvSpPr>
            <p:cNvPr id="2074" name="Google Shape;2074;p27"/>
            <p:cNvSpPr/>
            <p:nvPr/>
          </p:nvSpPr>
          <p:spPr>
            <a:xfrm>
              <a:off x="-88831" y="2299226"/>
              <a:ext cx="25328" cy="124166"/>
            </a:xfrm>
            <a:custGeom>
              <a:avLst/>
              <a:gdLst/>
              <a:ahLst/>
              <a:cxnLst/>
              <a:rect l="l" t="t" r="r" b="b"/>
              <a:pathLst>
                <a:path w="215" h="1054" extrusionOk="0">
                  <a:moveTo>
                    <a:pt x="0" y="1"/>
                  </a:moveTo>
                  <a:lnTo>
                    <a:pt x="0" y="1053"/>
                  </a:lnTo>
                  <a:lnTo>
                    <a:pt x="214" y="1053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7"/>
            <p:cNvSpPr/>
            <p:nvPr/>
          </p:nvSpPr>
          <p:spPr>
            <a:xfrm>
              <a:off x="-189791" y="2053364"/>
              <a:ext cx="228188" cy="286973"/>
            </a:xfrm>
            <a:custGeom>
              <a:avLst/>
              <a:gdLst/>
              <a:ahLst/>
              <a:cxnLst/>
              <a:rect l="l" t="t" r="r" b="b"/>
              <a:pathLst>
                <a:path w="1937" h="2436" extrusionOk="0">
                  <a:moveTo>
                    <a:pt x="964" y="0"/>
                  </a:moveTo>
                  <a:cubicBezTo>
                    <a:pt x="438" y="0"/>
                    <a:pt x="1" y="544"/>
                    <a:pt x="1" y="1213"/>
                  </a:cubicBezTo>
                  <a:cubicBezTo>
                    <a:pt x="1" y="1891"/>
                    <a:pt x="438" y="2436"/>
                    <a:pt x="964" y="2436"/>
                  </a:cubicBezTo>
                  <a:cubicBezTo>
                    <a:pt x="1500" y="2436"/>
                    <a:pt x="1937" y="1891"/>
                    <a:pt x="1937" y="1213"/>
                  </a:cubicBezTo>
                  <a:cubicBezTo>
                    <a:pt x="1937" y="544"/>
                    <a:pt x="1500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7"/>
            <p:cNvSpPr/>
            <p:nvPr/>
          </p:nvSpPr>
          <p:spPr>
            <a:xfrm>
              <a:off x="-186610" y="2305588"/>
              <a:ext cx="25328" cy="124049"/>
            </a:xfrm>
            <a:custGeom>
              <a:avLst/>
              <a:gdLst/>
              <a:ahLst/>
              <a:cxnLst/>
              <a:rect l="l" t="t" r="r" b="b"/>
              <a:pathLst>
                <a:path w="215" h="1053" extrusionOk="0">
                  <a:moveTo>
                    <a:pt x="1" y="0"/>
                  </a:moveTo>
                  <a:lnTo>
                    <a:pt x="1" y="1053"/>
                  </a:lnTo>
                  <a:lnTo>
                    <a:pt x="215" y="1053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27"/>
            <p:cNvSpPr/>
            <p:nvPr/>
          </p:nvSpPr>
          <p:spPr>
            <a:xfrm>
              <a:off x="-287452" y="1948281"/>
              <a:ext cx="227128" cy="398417"/>
            </a:xfrm>
            <a:custGeom>
              <a:avLst/>
              <a:gdLst/>
              <a:ahLst/>
              <a:cxnLst/>
              <a:rect l="l" t="t" r="r" b="b"/>
              <a:pathLst>
                <a:path w="1928" h="3382" extrusionOk="0">
                  <a:moveTo>
                    <a:pt x="964" y="0"/>
                  </a:moveTo>
                  <a:cubicBezTo>
                    <a:pt x="428" y="0"/>
                    <a:pt x="0" y="758"/>
                    <a:pt x="0" y="1686"/>
                  </a:cubicBezTo>
                  <a:cubicBezTo>
                    <a:pt x="0" y="2623"/>
                    <a:pt x="428" y="3381"/>
                    <a:pt x="964" y="3381"/>
                  </a:cubicBezTo>
                  <a:cubicBezTo>
                    <a:pt x="1499" y="3381"/>
                    <a:pt x="1927" y="2623"/>
                    <a:pt x="1927" y="1686"/>
                  </a:cubicBezTo>
                  <a:cubicBezTo>
                    <a:pt x="1927" y="758"/>
                    <a:pt x="1499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8" name="Google Shape;2078;p27"/>
          <p:cNvGrpSpPr/>
          <p:nvPr/>
        </p:nvGrpSpPr>
        <p:grpSpPr>
          <a:xfrm>
            <a:off x="-20400" y="4637651"/>
            <a:ext cx="9184800" cy="515024"/>
            <a:chOff x="-20400" y="4637651"/>
            <a:chExt cx="9184800" cy="515024"/>
          </a:xfrm>
        </p:grpSpPr>
        <p:sp>
          <p:nvSpPr>
            <p:cNvPr id="2079" name="Google Shape;2079;p27"/>
            <p:cNvSpPr/>
            <p:nvPr/>
          </p:nvSpPr>
          <p:spPr>
            <a:xfrm>
              <a:off x="-20400" y="4696675"/>
              <a:ext cx="9184800" cy="456000"/>
            </a:xfrm>
            <a:prstGeom prst="rect">
              <a:avLst/>
            </a:prstGeom>
            <a:solidFill>
              <a:srgbClr val="7CA125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80" name="Google Shape;2080;p27"/>
            <p:cNvGrpSpPr/>
            <p:nvPr/>
          </p:nvGrpSpPr>
          <p:grpSpPr>
            <a:xfrm>
              <a:off x="335951" y="4637651"/>
              <a:ext cx="8472099" cy="486325"/>
              <a:chOff x="432948" y="4542401"/>
              <a:chExt cx="8472099" cy="486325"/>
            </a:xfrm>
          </p:grpSpPr>
          <p:sp>
            <p:nvSpPr>
              <p:cNvPr id="2081" name="Google Shape;2081;p27"/>
              <p:cNvSpPr/>
              <p:nvPr/>
            </p:nvSpPr>
            <p:spPr>
              <a:xfrm rot="166939">
                <a:off x="203331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27"/>
              <p:cNvSpPr/>
              <p:nvPr/>
            </p:nvSpPr>
            <p:spPr>
              <a:xfrm rot="166939">
                <a:off x="248885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27"/>
              <p:cNvSpPr/>
              <p:nvPr/>
            </p:nvSpPr>
            <p:spPr>
              <a:xfrm rot="166939">
                <a:off x="294439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27"/>
              <p:cNvSpPr/>
              <p:nvPr/>
            </p:nvSpPr>
            <p:spPr>
              <a:xfrm rot="166939">
                <a:off x="339993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27"/>
              <p:cNvSpPr/>
              <p:nvPr/>
            </p:nvSpPr>
            <p:spPr>
              <a:xfrm rot="166939">
                <a:off x="385547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27"/>
              <p:cNvSpPr/>
              <p:nvPr/>
            </p:nvSpPr>
            <p:spPr>
              <a:xfrm rot="166939">
                <a:off x="4311018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27"/>
              <p:cNvSpPr/>
              <p:nvPr/>
            </p:nvSpPr>
            <p:spPr>
              <a:xfrm rot="166939">
                <a:off x="4766559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27"/>
              <p:cNvSpPr/>
              <p:nvPr/>
            </p:nvSpPr>
            <p:spPr>
              <a:xfrm rot="166939">
                <a:off x="522210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27"/>
              <p:cNvSpPr/>
              <p:nvPr/>
            </p:nvSpPr>
            <p:spPr>
              <a:xfrm rot="166939">
                <a:off x="567764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27"/>
              <p:cNvSpPr/>
              <p:nvPr/>
            </p:nvSpPr>
            <p:spPr>
              <a:xfrm rot="166939">
                <a:off x="613318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27"/>
              <p:cNvSpPr/>
              <p:nvPr/>
            </p:nvSpPr>
            <p:spPr>
              <a:xfrm rot="166939">
                <a:off x="658872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27"/>
              <p:cNvSpPr/>
              <p:nvPr/>
            </p:nvSpPr>
            <p:spPr>
              <a:xfrm rot="166939">
                <a:off x="704426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27"/>
              <p:cNvSpPr/>
              <p:nvPr/>
            </p:nvSpPr>
            <p:spPr>
              <a:xfrm rot="166939">
                <a:off x="226108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27"/>
              <p:cNvSpPr/>
              <p:nvPr/>
            </p:nvSpPr>
            <p:spPr>
              <a:xfrm rot="166939">
                <a:off x="271662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27"/>
              <p:cNvSpPr/>
              <p:nvPr/>
            </p:nvSpPr>
            <p:spPr>
              <a:xfrm rot="166939">
                <a:off x="317216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27"/>
              <p:cNvSpPr/>
              <p:nvPr/>
            </p:nvSpPr>
            <p:spPr>
              <a:xfrm rot="166939">
                <a:off x="362770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27"/>
              <p:cNvSpPr/>
              <p:nvPr/>
            </p:nvSpPr>
            <p:spPr>
              <a:xfrm rot="166939">
                <a:off x="408324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27"/>
              <p:cNvSpPr/>
              <p:nvPr/>
            </p:nvSpPr>
            <p:spPr>
              <a:xfrm rot="166939">
                <a:off x="453878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27"/>
              <p:cNvSpPr/>
              <p:nvPr/>
            </p:nvSpPr>
            <p:spPr>
              <a:xfrm rot="166939">
                <a:off x="499433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27"/>
              <p:cNvSpPr/>
              <p:nvPr/>
            </p:nvSpPr>
            <p:spPr>
              <a:xfrm rot="166939">
                <a:off x="544987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27"/>
              <p:cNvSpPr/>
              <p:nvPr/>
            </p:nvSpPr>
            <p:spPr>
              <a:xfrm rot="166939">
                <a:off x="590541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27"/>
              <p:cNvSpPr/>
              <p:nvPr/>
            </p:nvSpPr>
            <p:spPr>
              <a:xfrm rot="166939">
                <a:off x="636095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27"/>
              <p:cNvSpPr/>
              <p:nvPr/>
            </p:nvSpPr>
            <p:spPr>
              <a:xfrm rot="166939">
                <a:off x="681649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27"/>
              <p:cNvSpPr/>
              <p:nvPr/>
            </p:nvSpPr>
            <p:spPr>
              <a:xfrm rot="166939">
                <a:off x="727203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27"/>
              <p:cNvSpPr/>
              <p:nvPr/>
            </p:nvSpPr>
            <p:spPr>
              <a:xfrm rot="166939">
                <a:off x="180554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27"/>
              <p:cNvSpPr/>
              <p:nvPr/>
            </p:nvSpPr>
            <p:spPr>
              <a:xfrm rot="166939">
                <a:off x="749980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27"/>
              <p:cNvSpPr/>
              <p:nvPr/>
            </p:nvSpPr>
            <p:spPr>
              <a:xfrm rot="166939">
                <a:off x="772757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27"/>
              <p:cNvSpPr/>
              <p:nvPr/>
            </p:nvSpPr>
            <p:spPr>
              <a:xfrm rot="166939">
                <a:off x="157777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27"/>
              <p:cNvSpPr/>
              <p:nvPr/>
            </p:nvSpPr>
            <p:spPr>
              <a:xfrm rot="166939">
                <a:off x="135000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27"/>
              <p:cNvSpPr/>
              <p:nvPr/>
            </p:nvSpPr>
            <p:spPr>
              <a:xfrm rot="166939">
                <a:off x="795534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27"/>
              <p:cNvSpPr/>
              <p:nvPr/>
            </p:nvSpPr>
            <p:spPr>
              <a:xfrm rot="166939">
                <a:off x="8183117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27"/>
              <p:cNvSpPr/>
              <p:nvPr/>
            </p:nvSpPr>
            <p:spPr>
              <a:xfrm rot="166939">
                <a:off x="841088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27"/>
              <p:cNvSpPr/>
              <p:nvPr/>
            </p:nvSpPr>
            <p:spPr>
              <a:xfrm rot="166939">
                <a:off x="863865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27"/>
              <p:cNvSpPr/>
              <p:nvPr/>
            </p:nvSpPr>
            <p:spPr>
              <a:xfrm rot="166939">
                <a:off x="112223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27"/>
              <p:cNvSpPr/>
              <p:nvPr/>
            </p:nvSpPr>
            <p:spPr>
              <a:xfrm rot="166939">
                <a:off x="89446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27"/>
              <p:cNvSpPr/>
              <p:nvPr/>
            </p:nvSpPr>
            <p:spPr>
              <a:xfrm rot="166939">
                <a:off x="66669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27"/>
              <p:cNvSpPr/>
              <p:nvPr/>
            </p:nvSpPr>
            <p:spPr>
              <a:xfrm rot="166939">
                <a:off x="43891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4"/>
          <p:cNvGrpSpPr/>
          <p:nvPr/>
        </p:nvGrpSpPr>
        <p:grpSpPr>
          <a:xfrm>
            <a:off x="7434274" y="-338591"/>
            <a:ext cx="2213551" cy="851802"/>
            <a:chOff x="3352611" y="546734"/>
            <a:chExt cx="2213551" cy="851802"/>
          </a:xfrm>
        </p:grpSpPr>
        <p:sp>
          <p:nvSpPr>
            <p:cNvPr id="174" name="Google Shape;174;p4"/>
            <p:cNvSpPr/>
            <p:nvPr/>
          </p:nvSpPr>
          <p:spPr>
            <a:xfrm>
              <a:off x="5493394" y="908129"/>
              <a:ext cx="72769" cy="66598"/>
            </a:xfrm>
            <a:custGeom>
              <a:avLst/>
              <a:gdLst/>
              <a:ahLst/>
              <a:cxnLst/>
              <a:rect l="l" t="t" r="r" b="b"/>
              <a:pathLst>
                <a:path w="625" h="572" extrusionOk="0">
                  <a:moveTo>
                    <a:pt x="312" y="1"/>
                  </a:moveTo>
                  <a:cubicBezTo>
                    <a:pt x="143" y="1"/>
                    <a:pt x="0" y="126"/>
                    <a:pt x="0" y="286"/>
                  </a:cubicBezTo>
                  <a:cubicBezTo>
                    <a:pt x="0" y="447"/>
                    <a:pt x="143" y="572"/>
                    <a:pt x="312" y="572"/>
                  </a:cubicBezTo>
                  <a:cubicBezTo>
                    <a:pt x="482" y="572"/>
                    <a:pt x="625" y="447"/>
                    <a:pt x="625" y="286"/>
                  </a:cubicBezTo>
                  <a:cubicBezTo>
                    <a:pt x="625" y="126"/>
                    <a:pt x="482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" name="Google Shape;175;p4"/>
            <p:cNvGrpSpPr/>
            <p:nvPr/>
          </p:nvGrpSpPr>
          <p:grpSpPr>
            <a:xfrm>
              <a:off x="3352611" y="546734"/>
              <a:ext cx="2077576" cy="851802"/>
              <a:chOff x="3352611" y="546734"/>
              <a:chExt cx="2077576" cy="851802"/>
            </a:xfrm>
          </p:grpSpPr>
          <p:sp>
            <p:nvSpPr>
              <p:cNvPr id="176" name="Google Shape;176;p4"/>
              <p:cNvSpPr/>
              <p:nvPr/>
            </p:nvSpPr>
            <p:spPr>
              <a:xfrm>
                <a:off x="4624017" y="733602"/>
                <a:ext cx="108163" cy="10094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67" extrusionOk="0">
                    <a:moveTo>
                      <a:pt x="464" y="1"/>
                    </a:moveTo>
                    <a:cubicBezTo>
                      <a:pt x="214" y="1"/>
                      <a:pt x="0" y="197"/>
                      <a:pt x="0" y="438"/>
                    </a:cubicBezTo>
                    <a:cubicBezTo>
                      <a:pt x="0" y="670"/>
                      <a:pt x="214" y="866"/>
                      <a:pt x="464" y="866"/>
                    </a:cubicBezTo>
                    <a:cubicBezTo>
                      <a:pt x="723" y="866"/>
                      <a:pt x="928" y="670"/>
                      <a:pt x="928" y="438"/>
                    </a:cubicBezTo>
                    <a:cubicBezTo>
                      <a:pt x="928" y="197"/>
                      <a:pt x="723" y="1"/>
                      <a:pt x="464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519920" y="559192"/>
                <a:ext cx="1910267" cy="839344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7209" extrusionOk="0">
                    <a:moveTo>
                      <a:pt x="6575" y="0"/>
                    </a:moveTo>
                    <a:cubicBezTo>
                      <a:pt x="5817" y="0"/>
                      <a:pt x="5148" y="348"/>
                      <a:pt x="4728" y="866"/>
                    </a:cubicBezTo>
                    <a:cubicBezTo>
                      <a:pt x="4612" y="750"/>
                      <a:pt x="4452" y="678"/>
                      <a:pt x="4273" y="678"/>
                    </a:cubicBezTo>
                    <a:cubicBezTo>
                      <a:pt x="3925" y="678"/>
                      <a:pt x="3649" y="937"/>
                      <a:pt x="3649" y="1258"/>
                    </a:cubicBezTo>
                    <a:cubicBezTo>
                      <a:pt x="3649" y="1579"/>
                      <a:pt x="3925" y="1838"/>
                      <a:pt x="4273" y="1838"/>
                    </a:cubicBezTo>
                    <a:lnTo>
                      <a:pt x="4300" y="1838"/>
                    </a:lnTo>
                    <a:cubicBezTo>
                      <a:pt x="4282" y="1936"/>
                      <a:pt x="4273" y="2034"/>
                      <a:pt x="4273" y="2141"/>
                    </a:cubicBezTo>
                    <a:cubicBezTo>
                      <a:pt x="4273" y="2578"/>
                      <a:pt x="4416" y="2989"/>
                      <a:pt x="4666" y="3328"/>
                    </a:cubicBezTo>
                    <a:cubicBezTo>
                      <a:pt x="4256" y="3408"/>
                      <a:pt x="3899" y="3613"/>
                      <a:pt x="3649" y="3899"/>
                    </a:cubicBezTo>
                    <a:cubicBezTo>
                      <a:pt x="3426" y="3462"/>
                      <a:pt x="2944" y="3158"/>
                      <a:pt x="2391" y="3158"/>
                    </a:cubicBezTo>
                    <a:cubicBezTo>
                      <a:pt x="1776" y="3158"/>
                      <a:pt x="1258" y="3533"/>
                      <a:pt x="1080" y="4041"/>
                    </a:cubicBezTo>
                    <a:cubicBezTo>
                      <a:pt x="964" y="3934"/>
                      <a:pt x="803" y="3863"/>
                      <a:pt x="625" y="3863"/>
                    </a:cubicBezTo>
                    <a:cubicBezTo>
                      <a:pt x="277" y="3863"/>
                      <a:pt x="0" y="4122"/>
                      <a:pt x="0" y="4443"/>
                    </a:cubicBezTo>
                    <a:cubicBezTo>
                      <a:pt x="0" y="4764"/>
                      <a:pt x="277" y="5023"/>
                      <a:pt x="625" y="5023"/>
                    </a:cubicBezTo>
                    <a:cubicBezTo>
                      <a:pt x="803" y="5023"/>
                      <a:pt x="964" y="4951"/>
                      <a:pt x="1080" y="4844"/>
                    </a:cubicBezTo>
                    <a:cubicBezTo>
                      <a:pt x="1258" y="5353"/>
                      <a:pt x="1776" y="5727"/>
                      <a:pt x="2391" y="5727"/>
                    </a:cubicBezTo>
                    <a:cubicBezTo>
                      <a:pt x="2739" y="5727"/>
                      <a:pt x="3051" y="5611"/>
                      <a:pt x="3292" y="5415"/>
                    </a:cubicBezTo>
                    <a:cubicBezTo>
                      <a:pt x="3506" y="6120"/>
                      <a:pt x="4202" y="6637"/>
                      <a:pt x="5032" y="6637"/>
                    </a:cubicBezTo>
                    <a:cubicBezTo>
                      <a:pt x="5353" y="6637"/>
                      <a:pt x="5656" y="6557"/>
                      <a:pt x="5915" y="6423"/>
                    </a:cubicBezTo>
                    <a:cubicBezTo>
                      <a:pt x="6307" y="6896"/>
                      <a:pt x="6914" y="7208"/>
                      <a:pt x="7610" y="7208"/>
                    </a:cubicBezTo>
                    <a:cubicBezTo>
                      <a:pt x="8457" y="7208"/>
                      <a:pt x="9189" y="6744"/>
                      <a:pt x="9519" y="6075"/>
                    </a:cubicBezTo>
                    <a:cubicBezTo>
                      <a:pt x="9519" y="6075"/>
                      <a:pt x="9519" y="6075"/>
                      <a:pt x="9528" y="6066"/>
                    </a:cubicBezTo>
                    <a:cubicBezTo>
                      <a:pt x="9903" y="6477"/>
                      <a:pt x="10465" y="6736"/>
                      <a:pt x="11089" y="6736"/>
                    </a:cubicBezTo>
                    <a:cubicBezTo>
                      <a:pt x="12079" y="6736"/>
                      <a:pt x="12909" y="6084"/>
                      <a:pt x="13105" y="5219"/>
                    </a:cubicBezTo>
                    <a:cubicBezTo>
                      <a:pt x="13364" y="5451"/>
                      <a:pt x="13712" y="5603"/>
                      <a:pt x="14104" y="5603"/>
                    </a:cubicBezTo>
                    <a:cubicBezTo>
                      <a:pt x="14613" y="5603"/>
                      <a:pt x="15059" y="5344"/>
                      <a:pt x="15300" y="4969"/>
                    </a:cubicBezTo>
                    <a:cubicBezTo>
                      <a:pt x="15371" y="5183"/>
                      <a:pt x="15585" y="5344"/>
                      <a:pt x="15844" y="5344"/>
                    </a:cubicBezTo>
                    <a:cubicBezTo>
                      <a:pt x="16156" y="5344"/>
                      <a:pt x="16406" y="5112"/>
                      <a:pt x="16406" y="4826"/>
                    </a:cubicBezTo>
                    <a:cubicBezTo>
                      <a:pt x="16406" y="4532"/>
                      <a:pt x="16156" y="4300"/>
                      <a:pt x="15844" y="4300"/>
                    </a:cubicBezTo>
                    <a:cubicBezTo>
                      <a:pt x="15710" y="4300"/>
                      <a:pt x="15594" y="4345"/>
                      <a:pt x="15496" y="4407"/>
                    </a:cubicBezTo>
                    <a:cubicBezTo>
                      <a:pt x="15505" y="4371"/>
                      <a:pt x="15505" y="4336"/>
                      <a:pt x="15505" y="4300"/>
                    </a:cubicBezTo>
                    <a:cubicBezTo>
                      <a:pt x="15505" y="3578"/>
                      <a:pt x="14881" y="2998"/>
                      <a:pt x="14104" y="2998"/>
                    </a:cubicBezTo>
                    <a:cubicBezTo>
                      <a:pt x="13953" y="2998"/>
                      <a:pt x="13801" y="3024"/>
                      <a:pt x="13667" y="3060"/>
                    </a:cubicBezTo>
                    <a:cubicBezTo>
                      <a:pt x="13667" y="3042"/>
                      <a:pt x="13667" y="3015"/>
                      <a:pt x="13667" y="2998"/>
                    </a:cubicBezTo>
                    <a:cubicBezTo>
                      <a:pt x="13667" y="2498"/>
                      <a:pt x="13230" y="2097"/>
                      <a:pt x="12695" y="2097"/>
                    </a:cubicBezTo>
                    <a:cubicBezTo>
                      <a:pt x="12160" y="2097"/>
                      <a:pt x="11722" y="2498"/>
                      <a:pt x="11722" y="2998"/>
                    </a:cubicBezTo>
                    <a:cubicBezTo>
                      <a:pt x="11722" y="2998"/>
                      <a:pt x="11722" y="2998"/>
                      <a:pt x="11722" y="3007"/>
                    </a:cubicBezTo>
                    <a:cubicBezTo>
                      <a:pt x="11526" y="2944"/>
                      <a:pt x="11312" y="2908"/>
                      <a:pt x="11089" y="2908"/>
                    </a:cubicBezTo>
                    <a:cubicBezTo>
                      <a:pt x="10465" y="2908"/>
                      <a:pt x="9903" y="3167"/>
                      <a:pt x="9528" y="3578"/>
                    </a:cubicBezTo>
                    <a:cubicBezTo>
                      <a:pt x="9314" y="3301"/>
                      <a:pt x="9037" y="3078"/>
                      <a:pt x="8716" y="2917"/>
                    </a:cubicBezTo>
                    <a:cubicBezTo>
                      <a:pt x="8823" y="2676"/>
                      <a:pt x="8877" y="2418"/>
                      <a:pt x="8877" y="2141"/>
                    </a:cubicBezTo>
                    <a:cubicBezTo>
                      <a:pt x="8877" y="964"/>
                      <a:pt x="7851" y="0"/>
                      <a:pt x="6575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881316" y="546734"/>
                <a:ext cx="73933" cy="67529"/>
              </a:xfrm>
              <a:custGeom>
                <a:avLst/>
                <a:gdLst/>
                <a:ahLst/>
                <a:cxnLst/>
                <a:rect l="l" t="t" r="r" b="b"/>
                <a:pathLst>
                  <a:path w="635" h="580" extrusionOk="0">
                    <a:moveTo>
                      <a:pt x="322" y="0"/>
                    </a:moveTo>
                    <a:cubicBezTo>
                      <a:pt x="143" y="0"/>
                      <a:pt x="1" y="125"/>
                      <a:pt x="1" y="286"/>
                    </a:cubicBezTo>
                    <a:cubicBezTo>
                      <a:pt x="1" y="446"/>
                      <a:pt x="143" y="580"/>
                      <a:pt x="322" y="580"/>
                    </a:cubicBezTo>
                    <a:cubicBezTo>
                      <a:pt x="491" y="580"/>
                      <a:pt x="634" y="446"/>
                      <a:pt x="634" y="286"/>
                    </a:cubicBezTo>
                    <a:cubicBezTo>
                      <a:pt x="634" y="125"/>
                      <a:pt x="491" y="0"/>
                      <a:pt x="322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3352611" y="1043186"/>
                <a:ext cx="72885" cy="66598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72" extrusionOk="0">
                    <a:moveTo>
                      <a:pt x="313" y="0"/>
                    </a:moveTo>
                    <a:cubicBezTo>
                      <a:pt x="144" y="0"/>
                      <a:pt x="1" y="125"/>
                      <a:pt x="1" y="286"/>
                    </a:cubicBezTo>
                    <a:cubicBezTo>
                      <a:pt x="1" y="446"/>
                      <a:pt x="144" y="571"/>
                      <a:pt x="313" y="571"/>
                    </a:cubicBezTo>
                    <a:cubicBezTo>
                      <a:pt x="483" y="571"/>
                      <a:pt x="625" y="446"/>
                      <a:pt x="625" y="286"/>
                    </a:cubicBezTo>
                    <a:cubicBezTo>
                      <a:pt x="625" y="125"/>
                      <a:pt x="483" y="0"/>
                      <a:pt x="313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4629140" y="803227"/>
                <a:ext cx="436380" cy="248345"/>
              </a:xfrm>
              <a:custGeom>
                <a:avLst/>
                <a:gdLst/>
                <a:ahLst/>
                <a:cxnLst/>
                <a:rect l="l" t="t" r="r" b="b"/>
                <a:pathLst>
                  <a:path w="3748" h="2133" extrusionOk="0">
                    <a:moveTo>
                      <a:pt x="3168" y="1"/>
                    </a:moveTo>
                    <a:cubicBezTo>
                      <a:pt x="2633" y="1"/>
                      <a:pt x="2195" y="402"/>
                      <a:pt x="2195" y="902"/>
                    </a:cubicBezTo>
                    <a:cubicBezTo>
                      <a:pt x="2195" y="902"/>
                      <a:pt x="2195" y="902"/>
                      <a:pt x="2195" y="911"/>
                    </a:cubicBezTo>
                    <a:cubicBezTo>
                      <a:pt x="1999" y="848"/>
                      <a:pt x="1785" y="812"/>
                      <a:pt x="1562" y="812"/>
                    </a:cubicBezTo>
                    <a:cubicBezTo>
                      <a:pt x="938" y="812"/>
                      <a:pt x="376" y="1071"/>
                      <a:pt x="1" y="1482"/>
                    </a:cubicBezTo>
                    <a:cubicBezTo>
                      <a:pt x="1" y="1482"/>
                      <a:pt x="518" y="1687"/>
                      <a:pt x="884" y="2133"/>
                    </a:cubicBezTo>
                    <a:cubicBezTo>
                      <a:pt x="1170" y="1580"/>
                      <a:pt x="1642" y="1107"/>
                      <a:pt x="2561" y="1080"/>
                    </a:cubicBezTo>
                    <a:cubicBezTo>
                      <a:pt x="2569" y="588"/>
                      <a:pt x="3080" y="143"/>
                      <a:pt x="3535" y="143"/>
                    </a:cubicBezTo>
                    <a:cubicBezTo>
                      <a:pt x="3608" y="143"/>
                      <a:pt x="3680" y="154"/>
                      <a:pt x="3748" y="179"/>
                    </a:cubicBezTo>
                    <a:cubicBezTo>
                      <a:pt x="3587" y="63"/>
                      <a:pt x="3391" y="1"/>
                      <a:pt x="3168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3653930" y="926874"/>
                <a:ext cx="268022" cy="111773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960" extrusionOk="0">
                    <a:moveTo>
                      <a:pt x="1240" y="0"/>
                    </a:moveTo>
                    <a:cubicBezTo>
                      <a:pt x="696" y="0"/>
                      <a:pt x="223" y="295"/>
                      <a:pt x="0" y="723"/>
                    </a:cubicBezTo>
                    <a:cubicBezTo>
                      <a:pt x="7" y="743"/>
                      <a:pt x="109" y="960"/>
                      <a:pt x="217" y="960"/>
                    </a:cubicBezTo>
                    <a:cubicBezTo>
                      <a:pt x="252" y="960"/>
                      <a:pt x="288" y="936"/>
                      <a:pt x="321" y="874"/>
                    </a:cubicBezTo>
                    <a:cubicBezTo>
                      <a:pt x="535" y="527"/>
                      <a:pt x="937" y="286"/>
                      <a:pt x="1401" y="286"/>
                    </a:cubicBezTo>
                    <a:cubicBezTo>
                      <a:pt x="1543" y="286"/>
                      <a:pt x="1677" y="312"/>
                      <a:pt x="1811" y="357"/>
                    </a:cubicBezTo>
                    <a:cubicBezTo>
                      <a:pt x="1933" y="396"/>
                      <a:pt x="2012" y="409"/>
                      <a:pt x="2064" y="409"/>
                    </a:cubicBezTo>
                    <a:cubicBezTo>
                      <a:pt x="2167" y="409"/>
                      <a:pt x="2159" y="357"/>
                      <a:pt x="2159" y="357"/>
                    </a:cubicBezTo>
                    <a:lnTo>
                      <a:pt x="2159" y="357"/>
                    </a:lnTo>
                    <a:lnTo>
                      <a:pt x="2302" y="464"/>
                    </a:lnTo>
                    <a:cubicBezTo>
                      <a:pt x="2052" y="179"/>
                      <a:pt x="1668" y="0"/>
                      <a:pt x="1240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944653" y="559192"/>
                <a:ext cx="608812" cy="263947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2267" extrusionOk="0">
                    <a:moveTo>
                      <a:pt x="2927" y="0"/>
                    </a:moveTo>
                    <a:cubicBezTo>
                      <a:pt x="2169" y="0"/>
                      <a:pt x="1500" y="348"/>
                      <a:pt x="1080" y="866"/>
                    </a:cubicBezTo>
                    <a:cubicBezTo>
                      <a:pt x="964" y="750"/>
                      <a:pt x="804" y="678"/>
                      <a:pt x="625" y="678"/>
                    </a:cubicBezTo>
                    <a:cubicBezTo>
                      <a:pt x="277" y="678"/>
                      <a:pt x="1" y="937"/>
                      <a:pt x="1" y="1258"/>
                    </a:cubicBezTo>
                    <a:cubicBezTo>
                      <a:pt x="1" y="1472"/>
                      <a:pt x="117" y="1651"/>
                      <a:pt x="295" y="1749"/>
                    </a:cubicBezTo>
                    <a:cubicBezTo>
                      <a:pt x="242" y="1668"/>
                      <a:pt x="215" y="1570"/>
                      <a:pt x="215" y="1463"/>
                    </a:cubicBezTo>
                    <a:cubicBezTo>
                      <a:pt x="215" y="1142"/>
                      <a:pt x="492" y="874"/>
                      <a:pt x="840" y="874"/>
                    </a:cubicBezTo>
                    <a:cubicBezTo>
                      <a:pt x="1170" y="874"/>
                      <a:pt x="1437" y="1106"/>
                      <a:pt x="1464" y="1401"/>
                    </a:cubicBezTo>
                    <a:cubicBezTo>
                      <a:pt x="1821" y="866"/>
                      <a:pt x="2463" y="500"/>
                      <a:pt x="3195" y="500"/>
                    </a:cubicBezTo>
                    <a:cubicBezTo>
                      <a:pt x="4274" y="500"/>
                      <a:pt x="5157" y="1285"/>
                      <a:pt x="5229" y="2266"/>
                    </a:cubicBezTo>
                    <a:cubicBezTo>
                      <a:pt x="5229" y="2222"/>
                      <a:pt x="5229" y="2186"/>
                      <a:pt x="5229" y="2141"/>
                    </a:cubicBezTo>
                    <a:cubicBezTo>
                      <a:pt x="5229" y="964"/>
                      <a:pt x="4203" y="0"/>
                      <a:pt x="2927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953036" y="782502"/>
                <a:ext cx="185007" cy="242058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079" extrusionOk="0">
                    <a:moveTo>
                      <a:pt x="1160" y="0"/>
                    </a:moveTo>
                    <a:lnTo>
                      <a:pt x="1160" y="0"/>
                    </a:lnTo>
                    <a:cubicBezTo>
                      <a:pt x="1053" y="80"/>
                      <a:pt x="919" y="125"/>
                      <a:pt x="768" y="125"/>
                    </a:cubicBezTo>
                    <a:cubicBezTo>
                      <a:pt x="696" y="125"/>
                      <a:pt x="625" y="116"/>
                      <a:pt x="562" y="89"/>
                    </a:cubicBezTo>
                    <a:cubicBezTo>
                      <a:pt x="553" y="134"/>
                      <a:pt x="553" y="179"/>
                      <a:pt x="553" y="223"/>
                    </a:cubicBezTo>
                    <a:cubicBezTo>
                      <a:pt x="553" y="660"/>
                      <a:pt x="696" y="1071"/>
                      <a:pt x="946" y="1410"/>
                    </a:cubicBezTo>
                    <a:cubicBezTo>
                      <a:pt x="571" y="1481"/>
                      <a:pt x="250" y="1660"/>
                      <a:pt x="0" y="1909"/>
                    </a:cubicBezTo>
                    <a:cubicBezTo>
                      <a:pt x="0" y="1909"/>
                      <a:pt x="115" y="2079"/>
                      <a:pt x="246" y="2079"/>
                    </a:cubicBezTo>
                    <a:cubicBezTo>
                      <a:pt x="273" y="2079"/>
                      <a:pt x="302" y="2071"/>
                      <a:pt x="330" y="2052"/>
                    </a:cubicBezTo>
                    <a:cubicBezTo>
                      <a:pt x="625" y="1829"/>
                      <a:pt x="999" y="1695"/>
                      <a:pt x="1410" y="1695"/>
                    </a:cubicBezTo>
                    <a:cubicBezTo>
                      <a:pt x="1472" y="1695"/>
                      <a:pt x="1526" y="1695"/>
                      <a:pt x="1588" y="1704"/>
                    </a:cubicBezTo>
                    <a:cubicBezTo>
                      <a:pt x="1276" y="1374"/>
                      <a:pt x="1089" y="946"/>
                      <a:pt x="1089" y="473"/>
                    </a:cubicBezTo>
                    <a:cubicBezTo>
                      <a:pt x="1089" y="312"/>
                      <a:pt x="1115" y="152"/>
                      <a:pt x="1160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3519920" y="1008840"/>
                <a:ext cx="119341" cy="94658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13" extrusionOk="0">
                    <a:moveTo>
                      <a:pt x="625" y="1"/>
                    </a:moveTo>
                    <a:cubicBezTo>
                      <a:pt x="277" y="1"/>
                      <a:pt x="0" y="260"/>
                      <a:pt x="0" y="581"/>
                    </a:cubicBezTo>
                    <a:cubicBezTo>
                      <a:pt x="0" y="661"/>
                      <a:pt x="18" y="741"/>
                      <a:pt x="54" y="813"/>
                    </a:cubicBezTo>
                    <a:cubicBezTo>
                      <a:pt x="107" y="786"/>
                      <a:pt x="161" y="750"/>
                      <a:pt x="161" y="652"/>
                    </a:cubicBezTo>
                    <a:cubicBezTo>
                      <a:pt x="161" y="376"/>
                      <a:pt x="402" y="153"/>
                      <a:pt x="705" y="153"/>
                    </a:cubicBezTo>
                    <a:cubicBezTo>
                      <a:pt x="803" y="153"/>
                      <a:pt x="901" y="179"/>
                      <a:pt x="982" y="224"/>
                    </a:cubicBezTo>
                    <a:cubicBezTo>
                      <a:pt x="986" y="226"/>
                      <a:pt x="990" y="227"/>
                      <a:pt x="993" y="227"/>
                    </a:cubicBezTo>
                    <a:cubicBezTo>
                      <a:pt x="1025" y="227"/>
                      <a:pt x="973" y="108"/>
                      <a:pt x="973" y="108"/>
                    </a:cubicBezTo>
                    <a:cubicBezTo>
                      <a:pt x="874" y="37"/>
                      <a:pt x="759" y="1"/>
                      <a:pt x="625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" name="Google Shape;185;p4"/>
          <p:cNvGrpSpPr/>
          <p:nvPr/>
        </p:nvGrpSpPr>
        <p:grpSpPr>
          <a:xfrm flipH="1">
            <a:off x="8430901" y="2038529"/>
            <a:ext cx="1733754" cy="448371"/>
            <a:chOff x="279488" y="3058414"/>
            <a:chExt cx="1733754" cy="448371"/>
          </a:xfrm>
        </p:grpSpPr>
        <p:sp>
          <p:nvSpPr>
            <p:cNvPr id="186" name="Google Shape;186;p4"/>
            <p:cNvSpPr/>
            <p:nvPr/>
          </p:nvSpPr>
          <p:spPr>
            <a:xfrm>
              <a:off x="1142694" y="31685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763601" y="3323290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461351" y="3292087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987959" y="31768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1631929" y="30584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428052" y="334308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279488" y="3334700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982720" y="31768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194;p4"/>
          <p:cNvGrpSpPr/>
          <p:nvPr/>
        </p:nvGrpSpPr>
        <p:grpSpPr>
          <a:xfrm flipH="1">
            <a:off x="-715358" y="3068646"/>
            <a:ext cx="1509233" cy="390307"/>
            <a:chOff x="279488" y="3058414"/>
            <a:chExt cx="1733754" cy="448371"/>
          </a:xfrm>
        </p:grpSpPr>
        <p:sp>
          <p:nvSpPr>
            <p:cNvPr id="195" name="Google Shape;195;p4"/>
            <p:cNvSpPr/>
            <p:nvPr/>
          </p:nvSpPr>
          <p:spPr>
            <a:xfrm>
              <a:off x="1142694" y="31685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763601" y="3323290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461351" y="3292087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987959" y="31768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1631929" y="30584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428052" y="334308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279488" y="3334700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982720" y="31768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4"/>
          <p:cNvGrpSpPr/>
          <p:nvPr/>
        </p:nvGrpSpPr>
        <p:grpSpPr>
          <a:xfrm>
            <a:off x="3985231" y="49853"/>
            <a:ext cx="892324" cy="376038"/>
            <a:chOff x="605081" y="4084003"/>
            <a:chExt cx="892324" cy="376038"/>
          </a:xfrm>
        </p:grpSpPr>
        <p:sp>
          <p:nvSpPr>
            <p:cNvPr id="204" name="Google Shape;204;p4"/>
            <p:cNvSpPr/>
            <p:nvPr/>
          </p:nvSpPr>
          <p:spPr>
            <a:xfrm>
              <a:off x="1343593" y="4131605"/>
              <a:ext cx="153812" cy="141210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882511" y="4084003"/>
              <a:ext cx="252032" cy="234817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831714" y="4161801"/>
              <a:ext cx="85787" cy="80818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605081" y="4149012"/>
              <a:ext cx="112784" cy="104797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763693" y="4318830"/>
              <a:ext cx="153812" cy="141210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4"/>
          <p:cNvSpPr/>
          <p:nvPr/>
        </p:nvSpPr>
        <p:spPr>
          <a:xfrm>
            <a:off x="-2267347" y="4063663"/>
            <a:ext cx="13493625" cy="2003225"/>
          </a:xfrm>
          <a:custGeom>
            <a:avLst/>
            <a:gdLst/>
            <a:ahLst/>
            <a:cxnLst/>
            <a:rect l="l" t="t" r="r" b="b"/>
            <a:pathLst>
              <a:path w="539745" h="80129" extrusionOk="0">
                <a:moveTo>
                  <a:pt x="31023" y="15896"/>
                </a:moveTo>
                <a:cubicBezTo>
                  <a:pt x="36328" y="7601"/>
                  <a:pt x="40198" y="20573"/>
                  <a:pt x="62850" y="21680"/>
                </a:cubicBezTo>
                <a:cubicBezTo>
                  <a:pt x="85502" y="22787"/>
                  <a:pt x="125528" y="22063"/>
                  <a:pt x="166936" y="22539"/>
                </a:cubicBezTo>
                <a:cubicBezTo>
                  <a:pt x="208344" y="23015"/>
                  <a:pt x="275178" y="24137"/>
                  <a:pt x="311297" y="24534"/>
                </a:cubicBezTo>
                <a:cubicBezTo>
                  <a:pt x="347416" y="24931"/>
                  <a:pt x="352250" y="26468"/>
                  <a:pt x="383652" y="24922"/>
                </a:cubicBezTo>
                <a:cubicBezTo>
                  <a:pt x="415054" y="23376"/>
                  <a:pt x="477014" y="18941"/>
                  <a:pt x="499708" y="15258"/>
                </a:cubicBezTo>
                <a:cubicBezTo>
                  <a:pt x="522402" y="11575"/>
                  <a:pt x="516466" y="-6976"/>
                  <a:pt x="519817" y="2825"/>
                </a:cubicBezTo>
                <a:cubicBezTo>
                  <a:pt x="523169" y="12626"/>
                  <a:pt x="523393" y="61755"/>
                  <a:pt x="519817" y="74064"/>
                </a:cubicBezTo>
                <a:cubicBezTo>
                  <a:pt x="516241" y="86373"/>
                  <a:pt x="579050" y="76025"/>
                  <a:pt x="498362" y="76678"/>
                </a:cubicBezTo>
                <a:cubicBezTo>
                  <a:pt x="417674" y="77332"/>
                  <a:pt x="113577" y="78857"/>
                  <a:pt x="35687" y="77985"/>
                </a:cubicBezTo>
                <a:cubicBezTo>
                  <a:pt x="-42203" y="77114"/>
                  <a:pt x="31800" y="81797"/>
                  <a:pt x="31023" y="71449"/>
                </a:cubicBezTo>
                <a:cubicBezTo>
                  <a:pt x="30246" y="61101"/>
                  <a:pt x="25719" y="24191"/>
                  <a:pt x="31023" y="15896"/>
                </a:cubicBezTo>
                <a:close/>
              </a:path>
            </a:pathLst>
          </a:custGeom>
          <a:solidFill>
            <a:srgbClr val="A9874B">
              <a:alpha val="33930"/>
            </a:srgbClr>
          </a:solidFill>
          <a:ln>
            <a:noFill/>
          </a:ln>
        </p:spPr>
      </p:sp>
      <p:sp>
        <p:nvSpPr>
          <p:cNvPr id="210" name="Google Shape;210;p4"/>
          <p:cNvSpPr/>
          <p:nvPr/>
        </p:nvSpPr>
        <p:spPr>
          <a:xfrm>
            <a:off x="-1693836" y="4239804"/>
            <a:ext cx="12607450" cy="1900725"/>
          </a:xfrm>
          <a:custGeom>
            <a:avLst/>
            <a:gdLst/>
            <a:ahLst/>
            <a:cxnLst/>
            <a:rect l="l" t="t" r="r" b="b"/>
            <a:pathLst>
              <a:path w="504298" h="76029" extrusionOk="0">
                <a:moveTo>
                  <a:pt x="475312" y="15047"/>
                </a:moveTo>
                <a:cubicBezTo>
                  <a:pt x="469420" y="6662"/>
                  <a:pt x="465271" y="17234"/>
                  <a:pt x="439958" y="17476"/>
                </a:cubicBezTo>
                <a:cubicBezTo>
                  <a:pt x="414646" y="17718"/>
                  <a:pt x="357636" y="17009"/>
                  <a:pt x="323437" y="16501"/>
                </a:cubicBezTo>
                <a:cubicBezTo>
                  <a:pt x="289238" y="15993"/>
                  <a:pt x="263197" y="14048"/>
                  <a:pt x="234764" y="14426"/>
                </a:cubicBezTo>
                <a:cubicBezTo>
                  <a:pt x="206331" y="14804"/>
                  <a:pt x="185499" y="18800"/>
                  <a:pt x="152838" y="18770"/>
                </a:cubicBezTo>
                <a:cubicBezTo>
                  <a:pt x="120177" y="18740"/>
                  <a:pt x="61170" y="16933"/>
                  <a:pt x="38800" y="14244"/>
                </a:cubicBezTo>
                <a:cubicBezTo>
                  <a:pt x="16430" y="11555"/>
                  <a:pt x="21983" y="-6701"/>
                  <a:pt x="18619" y="2637"/>
                </a:cubicBezTo>
                <a:cubicBezTo>
                  <a:pt x="15256" y="11975"/>
                  <a:pt x="15278" y="58586"/>
                  <a:pt x="18619" y="70272"/>
                </a:cubicBezTo>
                <a:cubicBezTo>
                  <a:pt x="21960" y="81958"/>
                  <a:pt x="-36724" y="72134"/>
                  <a:pt x="38665" y="72754"/>
                </a:cubicBezTo>
                <a:cubicBezTo>
                  <a:pt x="114054" y="73374"/>
                  <a:pt x="398181" y="74822"/>
                  <a:pt x="470955" y="73994"/>
                </a:cubicBezTo>
                <a:cubicBezTo>
                  <a:pt x="543730" y="73167"/>
                  <a:pt x="474586" y="77614"/>
                  <a:pt x="475312" y="67789"/>
                </a:cubicBezTo>
                <a:cubicBezTo>
                  <a:pt x="476038" y="57965"/>
                  <a:pt x="481204" y="23433"/>
                  <a:pt x="475312" y="1504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211" name="Google Shape;211;p4"/>
          <p:cNvGrpSpPr/>
          <p:nvPr/>
        </p:nvGrpSpPr>
        <p:grpSpPr>
          <a:xfrm>
            <a:off x="-9" y="4138511"/>
            <a:ext cx="369937" cy="546482"/>
            <a:chOff x="-287452" y="1948281"/>
            <a:chExt cx="325850" cy="481355"/>
          </a:xfrm>
        </p:grpSpPr>
        <p:sp>
          <p:nvSpPr>
            <p:cNvPr id="212" name="Google Shape;212;p4"/>
            <p:cNvSpPr/>
            <p:nvPr/>
          </p:nvSpPr>
          <p:spPr>
            <a:xfrm>
              <a:off x="-88831" y="2299226"/>
              <a:ext cx="25328" cy="124166"/>
            </a:xfrm>
            <a:custGeom>
              <a:avLst/>
              <a:gdLst/>
              <a:ahLst/>
              <a:cxnLst/>
              <a:rect l="l" t="t" r="r" b="b"/>
              <a:pathLst>
                <a:path w="215" h="1054" extrusionOk="0">
                  <a:moveTo>
                    <a:pt x="0" y="1"/>
                  </a:moveTo>
                  <a:lnTo>
                    <a:pt x="0" y="1053"/>
                  </a:lnTo>
                  <a:lnTo>
                    <a:pt x="214" y="1053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-189791" y="2053364"/>
              <a:ext cx="228188" cy="286973"/>
            </a:xfrm>
            <a:custGeom>
              <a:avLst/>
              <a:gdLst/>
              <a:ahLst/>
              <a:cxnLst/>
              <a:rect l="l" t="t" r="r" b="b"/>
              <a:pathLst>
                <a:path w="1937" h="2436" extrusionOk="0">
                  <a:moveTo>
                    <a:pt x="964" y="0"/>
                  </a:moveTo>
                  <a:cubicBezTo>
                    <a:pt x="438" y="0"/>
                    <a:pt x="1" y="544"/>
                    <a:pt x="1" y="1213"/>
                  </a:cubicBezTo>
                  <a:cubicBezTo>
                    <a:pt x="1" y="1891"/>
                    <a:pt x="438" y="2436"/>
                    <a:pt x="964" y="2436"/>
                  </a:cubicBezTo>
                  <a:cubicBezTo>
                    <a:pt x="1500" y="2436"/>
                    <a:pt x="1937" y="1891"/>
                    <a:pt x="1937" y="1213"/>
                  </a:cubicBezTo>
                  <a:cubicBezTo>
                    <a:pt x="1937" y="544"/>
                    <a:pt x="1500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-186610" y="2305588"/>
              <a:ext cx="25328" cy="124049"/>
            </a:xfrm>
            <a:custGeom>
              <a:avLst/>
              <a:gdLst/>
              <a:ahLst/>
              <a:cxnLst/>
              <a:rect l="l" t="t" r="r" b="b"/>
              <a:pathLst>
                <a:path w="215" h="1053" extrusionOk="0">
                  <a:moveTo>
                    <a:pt x="1" y="0"/>
                  </a:moveTo>
                  <a:lnTo>
                    <a:pt x="1" y="1053"/>
                  </a:lnTo>
                  <a:lnTo>
                    <a:pt x="215" y="1053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-287452" y="1948281"/>
              <a:ext cx="227128" cy="398417"/>
            </a:xfrm>
            <a:custGeom>
              <a:avLst/>
              <a:gdLst/>
              <a:ahLst/>
              <a:cxnLst/>
              <a:rect l="l" t="t" r="r" b="b"/>
              <a:pathLst>
                <a:path w="1928" h="3382" extrusionOk="0">
                  <a:moveTo>
                    <a:pt x="964" y="0"/>
                  </a:moveTo>
                  <a:cubicBezTo>
                    <a:pt x="428" y="0"/>
                    <a:pt x="0" y="758"/>
                    <a:pt x="0" y="1686"/>
                  </a:cubicBezTo>
                  <a:cubicBezTo>
                    <a:pt x="0" y="2623"/>
                    <a:pt x="428" y="3381"/>
                    <a:pt x="964" y="3381"/>
                  </a:cubicBezTo>
                  <a:cubicBezTo>
                    <a:pt x="1499" y="3381"/>
                    <a:pt x="1927" y="2623"/>
                    <a:pt x="1927" y="1686"/>
                  </a:cubicBezTo>
                  <a:cubicBezTo>
                    <a:pt x="1927" y="758"/>
                    <a:pt x="1499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4"/>
          <p:cNvGrpSpPr/>
          <p:nvPr/>
        </p:nvGrpSpPr>
        <p:grpSpPr>
          <a:xfrm>
            <a:off x="-20400" y="4637651"/>
            <a:ext cx="9184800" cy="515024"/>
            <a:chOff x="-20400" y="4637651"/>
            <a:chExt cx="9184800" cy="515024"/>
          </a:xfrm>
        </p:grpSpPr>
        <p:sp>
          <p:nvSpPr>
            <p:cNvPr id="217" name="Google Shape;217;p4"/>
            <p:cNvSpPr/>
            <p:nvPr/>
          </p:nvSpPr>
          <p:spPr>
            <a:xfrm>
              <a:off x="-20400" y="4696675"/>
              <a:ext cx="9184800" cy="456000"/>
            </a:xfrm>
            <a:prstGeom prst="rect">
              <a:avLst/>
            </a:prstGeom>
            <a:solidFill>
              <a:srgbClr val="7CA125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" name="Google Shape;218;p4"/>
            <p:cNvGrpSpPr/>
            <p:nvPr/>
          </p:nvGrpSpPr>
          <p:grpSpPr>
            <a:xfrm>
              <a:off x="335951" y="4637651"/>
              <a:ext cx="8472099" cy="486325"/>
              <a:chOff x="432948" y="4542401"/>
              <a:chExt cx="8472099" cy="486325"/>
            </a:xfrm>
          </p:grpSpPr>
          <p:sp>
            <p:nvSpPr>
              <p:cNvPr id="219" name="Google Shape;219;p4"/>
              <p:cNvSpPr/>
              <p:nvPr/>
            </p:nvSpPr>
            <p:spPr>
              <a:xfrm rot="166939">
                <a:off x="203331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 rot="166939">
                <a:off x="248885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 rot="166939">
                <a:off x="294439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 rot="166939">
                <a:off x="339993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 rot="166939">
                <a:off x="385547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 rot="166939">
                <a:off x="4311018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 rot="166939">
                <a:off x="4766559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 rot="166939">
                <a:off x="522210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 rot="166939">
                <a:off x="567764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 rot="166939">
                <a:off x="613318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 rot="166939">
                <a:off x="658872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 rot="166939">
                <a:off x="704426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 rot="166939">
                <a:off x="226108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 rot="166939">
                <a:off x="271662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 rot="166939">
                <a:off x="317216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 rot="166939">
                <a:off x="362770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 rot="166939">
                <a:off x="408324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4"/>
              <p:cNvSpPr/>
              <p:nvPr/>
            </p:nvSpPr>
            <p:spPr>
              <a:xfrm rot="166939">
                <a:off x="453878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 rot="166939">
                <a:off x="499433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 rot="166939">
                <a:off x="544987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 rot="166939">
                <a:off x="590541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 rot="166939">
                <a:off x="636095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 rot="166939">
                <a:off x="681649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 rot="166939">
                <a:off x="727203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 rot="166939">
                <a:off x="180554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 rot="166939">
                <a:off x="749980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 rot="166939">
                <a:off x="772757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 rot="166939">
                <a:off x="157777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4"/>
              <p:cNvSpPr/>
              <p:nvPr/>
            </p:nvSpPr>
            <p:spPr>
              <a:xfrm rot="166939">
                <a:off x="135000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 rot="166939">
                <a:off x="795534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 rot="166939">
                <a:off x="8183117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 rot="166939">
                <a:off x="841088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4"/>
              <p:cNvSpPr/>
              <p:nvPr/>
            </p:nvSpPr>
            <p:spPr>
              <a:xfrm rot="166939">
                <a:off x="863865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 rot="166939">
                <a:off x="112223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 rot="166939">
                <a:off x="89446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 rot="166939">
                <a:off x="66669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4"/>
              <p:cNvSpPr/>
              <p:nvPr/>
            </p:nvSpPr>
            <p:spPr>
              <a:xfrm rot="166939">
                <a:off x="43891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6" name="Google Shape;256;p4"/>
          <p:cNvGrpSpPr/>
          <p:nvPr/>
        </p:nvGrpSpPr>
        <p:grpSpPr>
          <a:xfrm>
            <a:off x="8997175" y="4181027"/>
            <a:ext cx="293652" cy="461430"/>
            <a:chOff x="659677" y="2052937"/>
            <a:chExt cx="262823" cy="412986"/>
          </a:xfrm>
        </p:grpSpPr>
        <p:sp>
          <p:nvSpPr>
            <p:cNvPr id="257" name="Google Shape;257;p4"/>
            <p:cNvSpPr/>
            <p:nvPr/>
          </p:nvSpPr>
          <p:spPr>
            <a:xfrm>
              <a:off x="776301" y="2322908"/>
              <a:ext cx="29569" cy="143015"/>
            </a:xfrm>
            <a:custGeom>
              <a:avLst/>
              <a:gdLst/>
              <a:ahLst/>
              <a:cxnLst/>
              <a:rect l="l" t="t" r="r" b="b"/>
              <a:pathLst>
                <a:path w="251" h="1214" extrusionOk="0">
                  <a:moveTo>
                    <a:pt x="0" y="1"/>
                  </a:moveTo>
                  <a:lnTo>
                    <a:pt x="0" y="1214"/>
                  </a:lnTo>
                  <a:lnTo>
                    <a:pt x="250" y="1214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659677" y="2052937"/>
              <a:ext cx="262823" cy="317438"/>
            </a:xfrm>
            <a:custGeom>
              <a:avLst/>
              <a:gdLst/>
              <a:ahLst/>
              <a:cxnLst/>
              <a:rect l="l" t="t" r="r" b="b"/>
              <a:pathLst>
                <a:path w="2231" h="3891" extrusionOk="0">
                  <a:moveTo>
                    <a:pt x="1115" y="1"/>
                  </a:moveTo>
                  <a:cubicBezTo>
                    <a:pt x="500" y="1"/>
                    <a:pt x="0" y="866"/>
                    <a:pt x="0" y="1945"/>
                  </a:cubicBezTo>
                  <a:cubicBezTo>
                    <a:pt x="0" y="3025"/>
                    <a:pt x="500" y="3890"/>
                    <a:pt x="1115" y="3890"/>
                  </a:cubicBezTo>
                  <a:cubicBezTo>
                    <a:pt x="1731" y="3890"/>
                    <a:pt x="2230" y="3025"/>
                    <a:pt x="2230" y="1945"/>
                  </a:cubicBezTo>
                  <a:cubicBezTo>
                    <a:pt x="2230" y="866"/>
                    <a:pt x="1731" y="1"/>
                    <a:pt x="1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9" name="Google Shape;259;p4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"/>
          <p:cNvSpPr txBox="1">
            <a:spLocks noGrp="1"/>
          </p:cNvSpPr>
          <p:nvPr>
            <p:ph type="body" idx="1"/>
          </p:nvPr>
        </p:nvSpPr>
        <p:spPr>
          <a:xfrm>
            <a:off x="720000" y="1112100"/>
            <a:ext cx="7704000" cy="3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○"/>
              <a:defRPr sz="1200"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■"/>
              <a:defRPr sz="1200"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●"/>
              <a:defRPr sz="1200"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○"/>
              <a:defRPr sz="1200"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■"/>
              <a:defRPr sz="1200"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●"/>
              <a:defRPr sz="1200"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○"/>
              <a:defRPr sz="1200"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 Condensed Light"/>
              <a:buChar char="■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61" name="Google Shape;261;p4"/>
          <p:cNvGrpSpPr/>
          <p:nvPr/>
        </p:nvGrpSpPr>
        <p:grpSpPr>
          <a:xfrm>
            <a:off x="8503020" y="4066108"/>
            <a:ext cx="293652" cy="618899"/>
            <a:chOff x="659672" y="1912000"/>
            <a:chExt cx="262823" cy="553923"/>
          </a:xfrm>
        </p:grpSpPr>
        <p:sp>
          <p:nvSpPr>
            <p:cNvPr id="262" name="Google Shape;262;p4"/>
            <p:cNvSpPr/>
            <p:nvPr/>
          </p:nvSpPr>
          <p:spPr>
            <a:xfrm>
              <a:off x="776301" y="2322908"/>
              <a:ext cx="29569" cy="143015"/>
            </a:xfrm>
            <a:custGeom>
              <a:avLst/>
              <a:gdLst/>
              <a:ahLst/>
              <a:cxnLst/>
              <a:rect l="l" t="t" r="r" b="b"/>
              <a:pathLst>
                <a:path w="251" h="1214" extrusionOk="0">
                  <a:moveTo>
                    <a:pt x="0" y="1"/>
                  </a:moveTo>
                  <a:lnTo>
                    <a:pt x="0" y="1214"/>
                  </a:lnTo>
                  <a:lnTo>
                    <a:pt x="250" y="1214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659672" y="1912000"/>
              <a:ext cx="262823" cy="458379"/>
            </a:xfrm>
            <a:custGeom>
              <a:avLst/>
              <a:gdLst/>
              <a:ahLst/>
              <a:cxnLst/>
              <a:rect l="l" t="t" r="r" b="b"/>
              <a:pathLst>
                <a:path w="2231" h="3891" extrusionOk="0">
                  <a:moveTo>
                    <a:pt x="1115" y="1"/>
                  </a:moveTo>
                  <a:cubicBezTo>
                    <a:pt x="500" y="1"/>
                    <a:pt x="0" y="866"/>
                    <a:pt x="0" y="1945"/>
                  </a:cubicBezTo>
                  <a:cubicBezTo>
                    <a:pt x="0" y="3025"/>
                    <a:pt x="500" y="3890"/>
                    <a:pt x="1115" y="3890"/>
                  </a:cubicBezTo>
                  <a:cubicBezTo>
                    <a:pt x="1731" y="3890"/>
                    <a:pt x="2230" y="3025"/>
                    <a:pt x="2230" y="1945"/>
                  </a:cubicBezTo>
                  <a:cubicBezTo>
                    <a:pt x="2230" y="866"/>
                    <a:pt x="1731" y="1"/>
                    <a:pt x="1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5"/>
          <p:cNvSpPr txBox="1">
            <a:spLocks noGrp="1"/>
          </p:cNvSpPr>
          <p:nvPr>
            <p:ph type="subTitle" idx="1"/>
          </p:nvPr>
        </p:nvSpPr>
        <p:spPr>
          <a:xfrm>
            <a:off x="872450" y="2233467"/>
            <a:ext cx="3462000" cy="10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7" name="Google Shape;267;p5"/>
          <p:cNvSpPr txBox="1">
            <a:spLocks noGrp="1"/>
          </p:cNvSpPr>
          <p:nvPr>
            <p:ph type="subTitle" idx="2"/>
          </p:nvPr>
        </p:nvSpPr>
        <p:spPr>
          <a:xfrm>
            <a:off x="4809550" y="2233375"/>
            <a:ext cx="3462000" cy="10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8" name="Google Shape;268;p5"/>
          <p:cNvSpPr txBox="1">
            <a:spLocks noGrp="1"/>
          </p:cNvSpPr>
          <p:nvPr>
            <p:ph type="subTitle" idx="3"/>
          </p:nvPr>
        </p:nvSpPr>
        <p:spPr>
          <a:xfrm>
            <a:off x="872450" y="1914775"/>
            <a:ext cx="34620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9" name="Google Shape;269;p5"/>
          <p:cNvSpPr txBox="1">
            <a:spLocks noGrp="1"/>
          </p:cNvSpPr>
          <p:nvPr>
            <p:ph type="subTitle" idx="4"/>
          </p:nvPr>
        </p:nvSpPr>
        <p:spPr>
          <a:xfrm>
            <a:off x="4809550" y="1914775"/>
            <a:ext cx="34620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-1160216" y="3539542"/>
            <a:ext cx="11298100" cy="2377500"/>
          </a:xfrm>
          <a:custGeom>
            <a:avLst/>
            <a:gdLst/>
            <a:ahLst/>
            <a:cxnLst/>
            <a:rect l="l" t="t" r="r" b="b"/>
            <a:pathLst>
              <a:path w="451924" h="95100" extrusionOk="0">
                <a:moveTo>
                  <a:pt x="1" y="46662"/>
                </a:moveTo>
                <a:cubicBezTo>
                  <a:pt x="163" y="32315"/>
                  <a:pt x="15795" y="3460"/>
                  <a:pt x="37408" y="250"/>
                </a:cubicBezTo>
                <a:cubicBezTo>
                  <a:pt x="59021" y="-2960"/>
                  <a:pt x="96802" y="25728"/>
                  <a:pt x="129679" y="27404"/>
                </a:cubicBezTo>
                <a:cubicBezTo>
                  <a:pt x="162556" y="29080"/>
                  <a:pt x="203219" y="11584"/>
                  <a:pt x="234669" y="10308"/>
                </a:cubicBezTo>
                <a:cubicBezTo>
                  <a:pt x="266119" y="9032"/>
                  <a:pt x="287204" y="20247"/>
                  <a:pt x="318377" y="19748"/>
                </a:cubicBezTo>
                <a:cubicBezTo>
                  <a:pt x="349550" y="19249"/>
                  <a:pt x="401865" y="1287"/>
                  <a:pt x="421705" y="7315"/>
                </a:cubicBezTo>
                <a:cubicBezTo>
                  <a:pt x="441545" y="13343"/>
                  <a:pt x="435079" y="42186"/>
                  <a:pt x="437416" y="55917"/>
                </a:cubicBezTo>
                <a:cubicBezTo>
                  <a:pt x="439753" y="69649"/>
                  <a:pt x="438928" y="83511"/>
                  <a:pt x="435725" y="89704"/>
                </a:cubicBezTo>
                <a:cubicBezTo>
                  <a:pt x="432522" y="95897"/>
                  <a:pt x="484112" y="92233"/>
                  <a:pt x="418199" y="93076"/>
                </a:cubicBezTo>
                <a:cubicBezTo>
                  <a:pt x="352286" y="93919"/>
                  <a:pt x="103874" y="95885"/>
                  <a:pt x="40247" y="94761"/>
                </a:cubicBezTo>
                <a:cubicBezTo>
                  <a:pt x="-23380" y="93637"/>
                  <a:pt x="43145" y="94350"/>
                  <a:pt x="36437" y="86333"/>
                </a:cubicBezTo>
                <a:cubicBezTo>
                  <a:pt x="29729" y="78317"/>
                  <a:pt x="-161" y="61009"/>
                  <a:pt x="1" y="46662"/>
                </a:cubicBezTo>
                <a:close/>
              </a:path>
            </a:pathLst>
          </a:custGeom>
          <a:solidFill>
            <a:srgbClr val="A9874B">
              <a:alpha val="33930"/>
            </a:srgbClr>
          </a:solidFill>
          <a:ln>
            <a:noFill/>
          </a:ln>
        </p:spPr>
      </p:sp>
      <p:sp>
        <p:nvSpPr>
          <p:cNvPr id="271" name="Google Shape;271;p5"/>
          <p:cNvSpPr/>
          <p:nvPr/>
        </p:nvSpPr>
        <p:spPr>
          <a:xfrm>
            <a:off x="-1220975" y="3909473"/>
            <a:ext cx="11026400" cy="1681464"/>
          </a:xfrm>
          <a:custGeom>
            <a:avLst/>
            <a:gdLst/>
            <a:ahLst/>
            <a:cxnLst/>
            <a:rect l="l" t="t" r="r" b="b"/>
            <a:pathLst>
              <a:path w="441056" h="51476" extrusionOk="0">
                <a:moveTo>
                  <a:pt x="30917" y="1175"/>
                </a:moveTo>
                <a:cubicBezTo>
                  <a:pt x="41038" y="-4333"/>
                  <a:pt x="66868" y="11191"/>
                  <a:pt x="86278" y="13394"/>
                </a:cubicBezTo>
                <a:cubicBezTo>
                  <a:pt x="105688" y="15597"/>
                  <a:pt x="122815" y="14517"/>
                  <a:pt x="147379" y="14392"/>
                </a:cubicBezTo>
                <a:cubicBezTo>
                  <a:pt x="171943" y="14267"/>
                  <a:pt x="206315" y="12521"/>
                  <a:pt x="233663" y="12646"/>
                </a:cubicBezTo>
                <a:cubicBezTo>
                  <a:pt x="261012" y="12771"/>
                  <a:pt x="286075" y="15265"/>
                  <a:pt x="311470" y="15140"/>
                </a:cubicBezTo>
                <a:cubicBezTo>
                  <a:pt x="336865" y="15015"/>
                  <a:pt x="366916" y="13768"/>
                  <a:pt x="386035" y="11898"/>
                </a:cubicBezTo>
                <a:cubicBezTo>
                  <a:pt x="405154" y="10028"/>
                  <a:pt x="419718" y="-2068"/>
                  <a:pt x="426186" y="3918"/>
                </a:cubicBezTo>
                <a:cubicBezTo>
                  <a:pt x="432654" y="9904"/>
                  <a:pt x="427986" y="40270"/>
                  <a:pt x="424841" y="47815"/>
                </a:cubicBezTo>
                <a:cubicBezTo>
                  <a:pt x="421696" y="55361"/>
                  <a:pt x="473228" y="48847"/>
                  <a:pt x="407315" y="49191"/>
                </a:cubicBezTo>
                <a:cubicBezTo>
                  <a:pt x="341402" y="49535"/>
                  <a:pt x="92990" y="50338"/>
                  <a:pt x="29363" y="49879"/>
                </a:cubicBezTo>
                <a:cubicBezTo>
                  <a:pt x="-34264" y="49421"/>
                  <a:pt x="25294" y="54557"/>
                  <a:pt x="25553" y="46440"/>
                </a:cubicBezTo>
                <a:cubicBezTo>
                  <a:pt x="25812" y="38323"/>
                  <a:pt x="20796" y="6683"/>
                  <a:pt x="30917" y="117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272" name="Google Shape;272;p5"/>
          <p:cNvGrpSpPr/>
          <p:nvPr/>
        </p:nvGrpSpPr>
        <p:grpSpPr>
          <a:xfrm>
            <a:off x="-422605" y="1052652"/>
            <a:ext cx="1030522" cy="448371"/>
            <a:chOff x="1688595" y="4276214"/>
            <a:chExt cx="1030522" cy="448371"/>
          </a:xfrm>
        </p:grpSpPr>
        <p:sp>
          <p:nvSpPr>
            <p:cNvPr id="273" name="Google Shape;273;p5"/>
            <p:cNvSpPr/>
            <p:nvPr/>
          </p:nvSpPr>
          <p:spPr>
            <a:xfrm>
              <a:off x="1848569" y="43863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1693834" y="43946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2337804" y="42762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1688595" y="43946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5"/>
          <p:cNvGrpSpPr/>
          <p:nvPr/>
        </p:nvGrpSpPr>
        <p:grpSpPr>
          <a:xfrm>
            <a:off x="8107271" y="613211"/>
            <a:ext cx="1598594" cy="753810"/>
            <a:chOff x="6734221" y="539399"/>
            <a:chExt cx="1598594" cy="753810"/>
          </a:xfrm>
        </p:grpSpPr>
        <p:sp>
          <p:nvSpPr>
            <p:cNvPr id="278" name="Google Shape;278;p5"/>
            <p:cNvSpPr/>
            <p:nvPr/>
          </p:nvSpPr>
          <p:spPr>
            <a:xfrm>
              <a:off x="7843865" y="724288"/>
              <a:ext cx="52044" cy="47853"/>
            </a:xfrm>
            <a:custGeom>
              <a:avLst/>
              <a:gdLst/>
              <a:ahLst/>
              <a:cxnLst/>
              <a:rect l="l" t="t" r="r" b="b"/>
              <a:pathLst>
                <a:path w="447" h="411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322"/>
                    <a:pt x="99" y="411"/>
                    <a:pt x="224" y="411"/>
                  </a:cubicBezTo>
                  <a:cubicBezTo>
                    <a:pt x="348" y="411"/>
                    <a:pt x="447" y="322"/>
                    <a:pt x="447" y="206"/>
                  </a:cubicBezTo>
                  <a:cubicBezTo>
                    <a:pt x="447" y="90"/>
                    <a:pt x="348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6982871" y="539399"/>
              <a:ext cx="1134261" cy="728270"/>
            </a:xfrm>
            <a:custGeom>
              <a:avLst/>
              <a:gdLst/>
              <a:ahLst/>
              <a:cxnLst/>
              <a:rect l="l" t="t" r="r" b="b"/>
              <a:pathLst>
                <a:path w="9742" h="6255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23" y="6174"/>
                    <a:pt x="375" y="6254"/>
                    <a:pt x="553" y="6254"/>
                  </a:cubicBezTo>
                  <a:cubicBezTo>
                    <a:pt x="732" y="6254"/>
                    <a:pt x="892" y="6174"/>
                    <a:pt x="990" y="6049"/>
                  </a:cubicBezTo>
                  <a:cubicBezTo>
                    <a:pt x="1124" y="6174"/>
                    <a:pt x="1311" y="6254"/>
                    <a:pt x="1525" y="6254"/>
                  </a:cubicBezTo>
                  <a:cubicBezTo>
                    <a:pt x="1829" y="6254"/>
                    <a:pt x="2088" y="6094"/>
                    <a:pt x="2203" y="5853"/>
                  </a:cubicBezTo>
                  <a:cubicBezTo>
                    <a:pt x="2364" y="6049"/>
                    <a:pt x="2614" y="6174"/>
                    <a:pt x="2899" y="6174"/>
                  </a:cubicBezTo>
                  <a:cubicBezTo>
                    <a:pt x="3113" y="6174"/>
                    <a:pt x="3310" y="6103"/>
                    <a:pt x="3461" y="5978"/>
                  </a:cubicBezTo>
                  <a:cubicBezTo>
                    <a:pt x="3720" y="6120"/>
                    <a:pt x="4014" y="6192"/>
                    <a:pt x="4327" y="6192"/>
                  </a:cubicBezTo>
                  <a:cubicBezTo>
                    <a:pt x="4773" y="6192"/>
                    <a:pt x="5174" y="6040"/>
                    <a:pt x="5478" y="5781"/>
                  </a:cubicBezTo>
                  <a:cubicBezTo>
                    <a:pt x="5567" y="6058"/>
                    <a:pt x="5843" y="6254"/>
                    <a:pt x="6164" y="6254"/>
                  </a:cubicBezTo>
                  <a:cubicBezTo>
                    <a:pt x="6530" y="6254"/>
                    <a:pt x="6842" y="5996"/>
                    <a:pt x="6878" y="5657"/>
                  </a:cubicBezTo>
                  <a:cubicBezTo>
                    <a:pt x="7083" y="5853"/>
                    <a:pt x="7369" y="5978"/>
                    <a:pt x="7690" y="5978"/>
                  </a:cubicBezTo>
                  <a:cubicBezTo>
                    <a:pt x="7770" y="5978"/>
                    <a:pt x="7851" y="5969"/>
                    <a:pt x="7931" y="5951"/>
                  </a:cubicBezTo>
                  <a:cubicBezTo>
                    <a:pt x="8065" y="6129"/>
                    <a:pt x="8279" y="6254"/>
                    <a:pt x="8537" y="6254"/>
                  </a:cubicBezTo>
                  <a:cubicBezTo>
                    <a:pt x="8618" y="6254"/>
                    <a:pt x="8707" y="6236"/>
                    <a:pt x="8778" y="6210"/>
                  </a:cubicBezTo>
                  <a:cubicBezTo>
                    <a:pt x="8859" y="6236"/>
                    <a:pt x="8939" y="6254"/>
                    <a:pt x="9028" y="6254"/>
                  </a:cubicBezTo>
                  <a:cubicBezTo>
                    <a:pt x="9421" y="6254"/>
                    <a:pt x="9742" y="5951"/>
                    <a:pt x="9742" y="5585"/>
                  </a:cubicBezTo>
                  <a:cubicBezTo>
                    <a:pt x="9742" y="5228"/>
                    <a:pt x="9412" y="4925"/>
                    <a:pt x="9028" y="4925"/>
                  </a:cubicBezTo>
                  <a:cubicBezTo>
                    <a:pt x="8948" y="4925"/>
                    <a:pt x="8885" y="4934"/>
                    <a:pt x="8814" y="4952"/>
                  </a:cubicBezTo>
                  <a:cubicBezTo>
                    <a:pt x="8814" y="4943"/>
                    <a:pt x="8814" y="4934"/>
                    <a:pt x="8814" y="4925"/>
                  </a:cubicBezTo>
                  <a:cubicBezTo>
                    <a:pt x="8814" y="4533"/>
                    <a:pt x="8582" y="4194"/>
                    <a:pt x="8234" y="4015"/>
                  </a:cubicBezTo>
                  <a:cubicBezTo>
                    <a:pt x="8484" y="3792"/>
                    <a:pt x="8627" y="3462"/>
                    <a:pt x="8582" y="3114"/>
                  </a:cubicBezTo>
                  <a:cubicBezTo>
                    <a:pt x="8520" y="2704"/>
                    <a:pt x="8207" y="2356"/>
                    <a:pt x="7779" y="2249"/>
                  </a:cubicBezTo>
                  <a:cubicBezTo>
                    <a:pt x="7672" y="2219"/>
                    <a:pt x="7565" y="2205"/>
                    <a:pt x="7460" y="2205"/>
                  </a:cubicBezTo>
                  <a:cubicBezTo>
                    <a:pt x="7348" y="2205"/>
                    <a:pt x="7239" y="2221"/>
                    <a:pt x="7137" y="2249"/>
                  </a:cubicBezTo>
                  <a:cubicBezTo>
                    <a:pt x="7137" y="2231"/>
                    <a:pt x="7137" y="2213"/>
                    <a:pt x="7137" y="2204"/>
                  </a:cubicBezTo>
                  <a:cubicBezTo>
                    <a:pt x="7137" y="1687"/>
                    <a:pt x="6949" y="1214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7843865" y="724288"/>
              <a:ext cx="49948" cy="46921"/>
            </a:xfrm>
            <a:custGeom>
              <a:avLst/>
              <a:gdLst/>
              <a:ahLst/>
              <a:cxnLst/>
              <a:rect l="l" t="t" r="r" b="b"/>
              <a:pathLst>
                <a:path w="429" h="403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295"/>
                    <a:pt x="63" y="375"/>
                    <a:pt x="152" y="402"/>
                  </a:cubicBezTo>
                  <a:cubicBezTo>
                    <a:pt x="117" y="366"/>
                    <a:pt x="99" y="322"/>
                    <a:pt x="99" y="268"/>
                  </a:cubicBezTo>
                  <a:cubicBezTo>
                    <a:pt x="99" y="233"/>
                    <a:pt x="108" y="206"/>
                    <a:pt x="125" y="170"/>
                  </a:cubicBezTo>
                  <a:cubicBezTo>
                    <a:pt x="117" y="161"/>
                    <a:pt x="108" y="152"/>
                    <a:pt x="108" y="134"/>
                  </a:cubicBezTo>
                  <a:cubicBezTo>
                    <a:pt x="108" y="99"/>
                    <a:pt x="143" y="63"/>
                    <a:pt x="188" y="63"/>
                  </a:cubicBezTo>
                  <a:cubicBezTo>
                    <a:pt x="215" y="63"/>
                    <a:pt x="232" y="72"/>
                    <a:pt x="250" y="90"/>
                  </a:cubicBezTo>
                  <a:lnTo>
                    <a:pt x="295" y="90"/>
                  </a:lnTo>
                  <a:cubicBezTo>
                    <a:pt x="348" y="90"/>
                    <a:pt x="393" y="108"/>
                    <a:pt x="429" y="143"/>
                  </a:cubicBezTo>
                  <a:cubicBezTo>
                    <a:pt x="402" y="63"/>
                    <a:pt x="322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6982871" y="539399"/>
              <a:ext cx="771814" cy="705449"/>
            </a:xfrm>
            <a:custGeom>
              <a:avLst/>
              <a:gdLst/>
              <a:ahLst/>
              <a:cxnLst/>
              <a:rect l="l" t="t" r="r" b="b"/>
              <a:pathLst>
                <a:path w="6629" h="6059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94" y="5835"/>
                    <a:pt x="598" y="5674"/>
                    <a:pt x="874" y="5674"/>
                  </a:cubicBezTo>
                  <a:lnTo>
                    <a:pt x="928" y="5674"/>
                  </a:lnTo>
                  <a:cubicBezTo>
                    <a:pt x="955" y="5678"/>
                    <a:pt x="983" y="5680"/>
                    <a:pt x="1010" y="5680"/>
                  </a:cubicBezTo>
                  <a:cubicBezTo>
                    <a:pt x="1124" y="5680"/>
                    <a:pt x="1232" y="5648"/>
                    <a:pt x="1311" y="5576"/>
                  </a:cubicBezTo>
                  <a:cubicBezTo>
                    <a:pt x="1552" y="5389"/>
                    <a:pt x="1856" y="5264"/>
                    <a:pt x="2132" y="5264"/>
                  </a:cubicBezTo>
                  <a:cubicBezTo>
                    <a:pt x="2293" y="4916"/>
                    <a:pt x="2667" y="4613"/>
                    <a:pt x="3069" y="4479"/>
                  </a:cubicBezTo>
                  <a:cubicBezTo>
                    <a:pt x="2962" y="4354"/>
                    <a:pt x="2953" y="4167"/>
                    <a:pt x="3042" y="3962"/>
                  </a:cubicBezTo>
                  <a:cubicBezTo>
                    <a:pt x="3220" y="3569"/>
                    <a:pt x="3720" y="3248"/>
                    <a:pt x="4157" y="3239"/>
                  </a:cubicBezTo>
                  <a:cubicBezTo>
                    <a:pt x="3363" y="2168"/>
                    <a:pt x="4006" y="340"/>
                    <a:pt x="5531" y="340"/>
                  </a:cubicBezTo>
                  <a:cubicBezTo>
                    <a:pt x="6075" y="340"/>
                    <a:pt x="6619" y="830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734221" y="1137313"/>
              <a:ext cx="110143" cy="102924"/>
            </a:xfrm>
            <a:custGeom>
              <a:avLst/>
              <a:gdLst/>
              <a:ahLst/>
              <a:cxnLst/>
              <a:rect l="l" t="t" r="r" b="b"/>
              <a:pathLst>
                <a:path w="946" h="884" extrusionOk="0">
                  <a:moveTo>
                    <a:pt x="473" y="0"/>
                  </a:moveTo>
                  <a:cubicBezTo>
                    <a:pt x="214" y="0"/>
                    <a:pt x="0" y="196"/>
                    <a:pt x="0" y="446"/>
                  </a:cubicBezTo>
                  <a:cubicBezTo>
                    <a:pt x="0" y="687"/>
                    <a:pt x="214" y="883"/>
                    <a:pt x="473" y="883"/>
                  </a:cubicBezTo>
                  <a:cubicBezTo>
                    <a:pt x="732" y="883"/>
                    <a:pt x="946" y="687"/>
                    <a:pt x="946" y="446"/>
                  </a:cubicBezTo>
                  <a:cubicBezTo>
                    <a:pt x="946" y="196"/>
                    <a:pt x="732" y="0"/>
                    <a:pt x="473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982876" y="857253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8167601" y="983412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8167602" y="124023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8006463" y="938275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5"/>
          <p:cNvGrpSpPr/>
          <p:nvPr/>
        </p:nvGrpSpPr>
        <p:grpSpPr>
          <a:xfrm>
            <a:off x="2270546" y="-396789"/>
            <a:ext cx="1598594" cy="753810"/>
            <a:chOff x="6734221" y="539399"/>
            <a:chExt cx="1598594" cy="753810"/>
          </a:xfrm>
        </p:grpSpPr>
        <p:sp>
          <p:nvSpPr>
            <p:cNvPr id="288" name="Google Shape;288;p5"/>
            <p:cNvSpPr/>
            <p:nvPr/>
          </p:nvSpPr>
          <p:spPr>
            <a:xfrm>
              <a:off x="7843865" y="724288"/>
              <a:ext cx="52044" cy="47853"/>
            </a:xfrm>
            <a:custGeom>
              <a:avLst/>
              <a:gdLst/>
              <a:ahLst/>
              <a:cxnLst/>
              <a:rect l="l" t="t" r="r" b="b"/>
              <a:pathLst>
                <a:path w="447" h="411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322"/>
                    <a:pt x="99" y="411"/>
                    <a:pt x="224" y="411"/>
                  </a:cubicBezTo>
                  <a:cubicBezTo>
                    <a:pt x="348" y="411"/>
                    <a:pt x="447" y="322"/>
                    <a:pt x="447" y="206"/>
                  </a:cubicBezTo>
                  <a:cubicBezTo>
                    <a:pt x="447" y="90"/>
                    <a:pt x="348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6982871" y="539399"/>
              <a:ext cx="1134261" cy="728270"/>
            </a:xfrm>
            <a:custGeom>
              <a:avLst/>
              <a:gdLst/>
              <a:ahLst/>
              <a:cxnLst/>
              <a:rect l="l" t="t" r="r" b="b"/>
              <a:pathLst>
                <a:path w="9742" h="6255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23" y="6174"/>
                    <a:pt x="375" y="6254"/>
                    <a:pt x="553" y="6254"/>
                  </a:cubicBezTo>
                  <a:cubicBezTo>
                    <a:pt x="732" y="6254"/>
                    <a:pt x="892" y="6174"/>
                    <a:pt x="990" y="6049"/>
                  </a:cubicBezTo>
                  <a:cubicBezTo>
                    <a:pt x="1124" y="6174"/>
                    <a:pt x="1311" y="6254"/>
                    <a:pt x="1525" y="6254"/>
                  </a:cubicBezTo>
                  <a:cubicBezTo>
                    <a:pt x="1829" y="6254"/>
                    <a:pt x="2088" y="6094"/>
                    <a:pt x="2203" y="5853"/>
                  </a:cubicBezTo>
                  <a:cubicBezTo>
                    <a:pt x="2364" y="6049"/>
                    <a:pt x="2614" y="6174"/>
                    <a:pt x="2899" y="6174"/>
                  </a:cubicBezTo>
                  <a:cubicBezTo>
                    <a:pt x="3113" y="6174"/>
                    <a:pt x="3310" y="6103"/>
                    <a:pt x="3461" y="5978"/>
                  </a:cubicBezTo>
                  <a:cubicBezTo>
                    <a:pt x="3720" y="6120"/>
                    <a:pt x="4014" y="6192"/>
                    <a:pt x="4327" y="6192"/>
                  </a:cubicBezTo>
                  <a:cubicBezTo>
                    <a:pt x="4773" y="6192"/>
                    <a:pt x="5174" y="6040"/>
                    <a:pt x="5478" y="5781"/>
                  </a:cubicBezTo>
                  <a:cubicBezTo>
                    <a:pt x="5567" y="6058"/>
                    <a:pt x="5843" y="6254"/>
                    <a:pt x="6164" y="6254"/>
                  </a:cubicBezTo>
                  <a:cubicBezTo>
                    <a:pt x="6530" y="6254"/>
                    <a:pt x="6842" y="5996"/>
                    <a:pt x="6878" y="5657"/>
                  </a:cubicBezTo>
                  <a:cubicBezTo>
                    <a:pt x="7083" y="5853"/>
                    <a:pt x="7369" y="5978"/>
                    <a:pt x="7690" y="5978"/>
                  </a:cubicBezTo>
                  <a:cubicBezTo>
                    <a:pt x="7770" y="5978"/>
                    <a:pt x="7851" y="5969"/>
                    <a:pt x="7931" y="5951"/>
                  </a:cubicBezTo>
                  <a:cubicBezTo>
                    <a:pt x="8065" y="6129"/>
                    <a:pt x="8279" y="6254"/>
                    <a:pt x="8537" y="6254"/>
                  </a:cubicBezTo>
                  <a:cubicBezTo>
                    <a:pt x="8618" y="6254"/>
                    <a:pt x="8707" y="6236"/>
                    <a:pt x="8778" y="6210"/>
                  </a:cubicBezTo>
                  <a:cubicBezTo>
                    <a:pt x="8859" y="6236"/>
                    <a:pt x="8939" y="6254"/>
                    <a:pt x="9028" y="6254"/>
                  </a:cubicBezTo>
                  <a:cubicBezTo>
                    <a:pt x="9421" y="6254"/>
                    <a:pt x="9742" y="5951"/>
                    <a:pt x="9742" y="5585"/>
                  </a:cubicBezTo>
                  <a:cubicBezTo>
                    <a:pt x="9742" y="5228"/>
                    <a:pt x="9412" y="4925"/>
                    <a:pt x="9028" y="4925"/>
                  </a:cubicBezTo>
                  <a:cubicBezTo>
                    <a:pt x="8948" y="4925"/>
                    <a:pt x="8885" y="4934"/>
                    <a:pt x="8814" y="4952"/>
                  </a:cubicBezTo>
                  <a:cubicBezTo>
                    <a:pt x="8814" y="4943"/>
                    <a:pt x="8814" y="4934"/>
                    <a:pt x="8814" y="4925"/>
                  </a:cubicBezTo>
                  <a:cubicBezTo>
                    <a:pt x="8814" y="4533"/>
                    <a:pt x="8582" y="4194"/>
                    <a:pt x="8234" y="4015"/>
                  </a:cubicBezTo>
                  <a:cubicBezTo>
                    <a:pt x="8484" y="3792"/>
                    <a:pt x="8627" y="3462"/>
                    <a:pt x="8582" y="3114"/>
                  </a:cubicBezTo>
                  <a:cubicBezTo>
                    <a:pt x="8520" y="2704"/>
                    <a:pt x="8207" y="2356"/>
                    <a:pt x="7779" y="2249"/>
                  </a:cubicBezTo>
                  <a:cubicBezTo>
                    <a:pt x="7672" y="2219"/>
                    <a:pt x="7565" y="2205"/>
                    <a:pt x="7460" y="2205"/>
                  </a:cubicBezTo>
                  <a:cubicBezTo>
                    <a:pt x="7348" y="2205"/>
                    <a:pt x="7239" y="2221"/>
                    <a:pt x="7137" y="2249"/>
                  </a:cubicBezTo>
                  <a:cubicBezTo>
                    <a:pt x="7137" y="2231"/>
                    <a:pt x="7137" y="2213"/>
                    <a:pt x="7137" y="2204"/>
                  </a:cubicBezTo>
                  <a:cubicBezTo>
                    <a:pt x="7137" y="1687"/>
                    <a:pt x="6949" y="1214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7843865" y="724288"/>
              <a:ext cx="49948" cy="46921"/>
            </a:xfrm>
            <a:custGeom>
              <a:avLst/>
              <a:gdLst/>
              <a:ahLst/>
              <a:cxnLst/>
              <a:rect l="l" t="t" r="r" b="b"/>
              <a:pathLst>
                <a:path w="429" h="403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295"/>
                    <a:pt x="63" y="375"/>
                    <a:pt x="152" y="402"/>
                  </a:cubicBezTo>
                  <a:cubicBezTo>
                    <a:pt x="117" y="366"/>
                    <a:pt x="99" y="322"/>
                    <a:pt x="99" y="268"/>
                  </a:cubicBezTo>
                  <a:cubicBezTo>
                    <a:pt x="99" y="233"/>
                    <a:pt x="108" y="206"/>
                    <a:pt x="125" y="170"/>
                  </a:cubicBezTo>
                  <a:cubicBezTo>
                    <a:pt x="117" y="161"/>
                    <a:pt x="108" y="152"/>
                    <a:pt x="108" y="134"/>
                  </a:cubicBezTo>
                  <a:cubicBezTo>
                    <a:pt x="108" y="99"/>
                    <a:pt x="143" y="63"/>
                    <a:pt x="188" y="63"/>
                  </a:cubicBezTo>
                  <a:cubicBezTo>
                    <a:pt x="215" y="63"/>
                    <a:pt x="232" y="72"/>
                    <a:pt x="250" y="90"/>
                  </a:cubicBezTo>
                  <a:lnTo>
                    <a:pt x="295" y="90"/>
                  </a:lnTo>
                  <a:cubicBezTo>
                    <a:pt x="348" y="90"/>
                    <a:pt x="393" y="108"/>
                    <a:pt x="429" y="143"/>
                  </a:cubicBezTo>
                  <a:cubicBezTo>
                    <a:pt x="402" y="63"/>
                    <a:pt x="322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6982871" y="539399"/>
              <a:ext cx="771814" cy="705449"/>
            </a:xfrm>
            <a:custGeom>
              <a:avLst/>
              <a:gdLst/>
              <a:ahLst/>
              <a:cxnLst/>
              <a:rect l="l" t="t" r="r" b="b"/>
              <a:pathLst>
                <a:path w="6629" h="6059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94" y="5835"/>
                    <a:pt x="598" y="5674"/>
                    <a:pt x="874" y="5674"/>
                  </a:cubicBezTo>
                  <a:lnTo>
                    <a:pt x="928" y="5674"/>
                  </a:lnTo>
                  <a:cubicBezTo>
                    <a:pt x="955" y="5678"/>
                    <a:pt x="983" y="5680"/>
                    <a:pt x="1010" y="5680"/>
                  </a:cubicBezTo>
                  <a:cubicBezTo>
                    <a:pt x="1124" y="5680"/>
                    <a:pt x="1232" y="5648"/>
                    <a:pt x="1311" y="5576"/>
                  </a:cubicBezTo>
                  <a:cubicBezTo>
                    <a:pt x="1552" y="5389"/>
                    <a:pt x="1856" y="5264"/>
                    <a:pt x="2132" y="5264"/>
                  </a:cubicBezTo>
                  <a:cubicBezTo>
                    <a:pt x="2293" y="4916"/>
                    <a:pt x="2667" y="4613"/>
                    <a:pt x="3069" y="4479"/>
                  </a:cubicBezTo>
                  <a:cubicBezTo>
                    <a:pt x="2962" y="4354"/>
                    <a:pt x="2953" y="4167"/>
                    <a:pt x="3042" y="3962"/>
                  </a:cubicBezTo>
                  <a:cubicBezTo>
                    <a:pt x="3220" y="3569"/>
                    <a:pt x="3720" y="3248"/>
                    <a:pt x="4157" y="3239"/>
                  </a:cubicBezTo>
                  <a:cubicBezTo>
                    <a:pt x="3363" y="2168"/>
                    <a:pt x="4006" y="340"/>
                    <a:pt x="5531" y="340"/>
                  </a:cubicBezTo>
                  <a:cubicBezTo>
                    <a:pt x="6075" y="340"/>
                    <a:pt x="6619" y="830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6734221" y="1137313"/>
              <a:ext cx="110143" cy="102924"/>
            </a:xfrm>
            <a:custGeom>
              <a:avLst/>
              <a:gdLst/>
              <a:ahLst/>
              <a:cxnLst/>
              <a:rect l="l" t="t" r="r" b="b"/>
              <a:pathLst>
                <a:path w="946" h="884" extrusionOk="0">
                  <a:moveTo>
                    <a:pt x="473" y="0"/>
                  </a:moveTo>
                  <a:cubicBezTo>
                    <a:pt x="214" y="0"/>
                    <a:pt x="0" y="196"/>
                    <a:pt x="0" y="446"/>
                  </a:cubicBezTo>
                  <a:cubicBezTo>
                    <a:pt x="0" y="687"/>
                    <a:pt x="214" y="883"/>
                    <a:pt x="473" y="883"/>
                  </a:cubicBezTo>
                  <a:cubicBezTo>
                    <a:pt x="732" y="883"/>
                    <a:pt x="946" y="687"/>
                    <a:pt x="946" y="446"/>
                  </a:cubicBezTo>
                  <a:cubicBezTo>
                    <a:pt x="946" y="196"/>
                    <a:pt x="732" y="0"/>
                    <a:pt x="473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6982876" y="857253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8167601" y="983412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8167602" y="124023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8006463" y="938275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5"/>
          <p:cNvGrpSpPr/>
          <p:nvPr/>
        </p:nvGrpSpPr>
        <p:grpSpPr>
          <a:xfrm>
            <a:off x="-20400" y="4637651"/>
            <a:ext cx="9184800" cy="515024"/>
            <a:chOff x="-20400" y="4637651"/>
            <a:chExt cx="9184800" cy="515024"/>
          </a:xfrm>
        </p:grpSpPr>
        <p:sp>
          <p:nvSpPr>
            <p:cNvPr id="298" name="Google Shape;298;p5"/>
            <p:cNvSpPr/>
            <p:nvPr/>
          </p:nvSpPr>
          <p:spPr>
            <a:xfrm>
              <a:off x="-20400" y="4696675"/>
              <a:ext cx="9184800" cy="456000"/>
            </a:xfrm>
            <a:prstGeom prst="rect">
              <a:avLst/>
            </a:prstGeom>
            <a:solidFill>
              <a:srgbClr val="7CA125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" name="Google Shape;299;p5"/>
            <p:cNvGrpSpPr/>
            <p:nvPr/>
          </p:nvGrpSpPr>
          <p:grpSpPr>
            <a:xfrm>
              <a:off x="335951" y="4637651"/>
              <a:ext cx="8472099" cy="486325"/>
              <a:chOff x="432948" y="4542401"/>
              <a:chExt cx="8472099" cy="486325"/>
            </a:xfrm>
          </p:grpSpPr>
          <p:sp>
            <p:nvSpPr>
              <p:cNvPr id="300" name="Google Shape;300;p5"/>
              <p:cNvSpPr/>
              <p:nvPr/>
            </p:nvSpPr>
            <p:spPr>
              <a:xfrm rot="166939">
                <a:off x="203331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 rot="166939">
                <a:off x="248885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 rot="166939">
                <a:off x="294439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 rot="166939">
                <a:off x="339993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 rot="166939">
                <a:off x="385547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 rot="166939">
                <a:off x="4311018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 rot="166939">
                <a:off x="4766559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 rot="166939">
                <a:off x="522210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 rot="166939">
                <a:off x="567764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 rot="166939">
                <a:off x="613318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 rot="166939">
                <a:off x="658872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 rot="166939">
                <a:off x="704426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 rot="166939">
                <a:off x="226108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 rot="166939">
                <a:off x="271662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 rot="166939">
                <a:off x="317216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 rot="166939">
                <a:off x="362770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 rot="166939">
                <a:off x="408324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 rot="166939">
                <a:off x="453878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5"/>
              <p:cNvSpPr/>
              <p:nvPr/>
            </p:nvSpPr>
            <p:spPr>
              <a:xfrm rot="166939">
                <a:off x="499433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5"/>
              <p:cNvSpPr/>
              <p:nvPr/>
            </p:nvSpPr>
            <p:spPr>
              <a:xfrm rot="166939">
                <a:off x="544987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5"/>
              <p:cNvSpPr/>
              <p:nvPr/>
            </p:nvSpPr>
            <p:spPr>
              <a:xfrm rot="166939">
                <a:off x="590541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5"/>
              <p:cNvSpPr/>
              <p:nvPr/>
            </p:nvSpPr>
            <p:spPr>
              <a:xfrm rot="166939">
                <a:off x="636095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5"/>
              <p:cNvSpPr/>
              <p:nvPr/>
            </p:nvSpPr>
            <p:spPr>
              <a:xfrm rot="166939">
                <a:off x="681649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5"/>
              <p:cNvSpPr/>
              <p:nvPr/>
            </p:nvSpPr>
            <p:spPr>
              <a:xfrm rot="166939">
                <a:off x="727203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5"/>
              <p:cNvSpPr/>
              <p:nvPr/>
            </p:nvSpPr>
            <p:spPr>
              <a:xfrm rot="166939">
                <a:off x="180554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 rot="166939">
                <a:off x="749980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5"/>
              <p:cNvSpPr/>
              <p:nvPr/>
            </p:nvSpPr>
            <p:spPr>
              <a:xfrm rot="166939">
                <a:off x="772757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5"/>
              <p:cNvSpPr/>
              <p:nvPr/>
            </p:nvSpPr>
            <p:spPr>
              <a:xfrm rot="166939">
                <a:off x="157777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5"/>
              <p:cNvSpPr/>
              <p:nvPr/>
            </p:nvSpPr>
            <p:spPr>
              <a:xfrm rot="166939">
                <a:off x="135000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5"/>
              <p:cNvSpPr/>
              <p:nvPr/>
            </p:nvSpPr>
            <p:spPr>
              <a:xfrm rot="166939">
                <a:off x="795534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5"/>
              <p:cNvSpPr/>
              <p:nvPr/>
            </p:nvSpPr>
            <p:spPr>
              <a:xfrm rot="166939">
                <a:off x="8183117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 rot="166939">
                <a:off x="841088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5"/>
              <p:cNvSpPr/>
              <p:nvPr/>
            </p:nvSpPr>
            <p:spPr>
              <a:xfrm rot="166939">
                <a:off x="863865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5"/>
              <p:cNvSpPr/>
              <p:nvPr/>
            </p:nvSpPr>
            <p:spPr>
              <a:xfrm rot="166939">
                <a:off x="112223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5"/>
              <p:cNvSpPr/>
              <p:nvPr/>
            </p:nvSpPr>
            <p:spPr>
              <a:xfrm rot="166939">
                <a:off x="89446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 rot="166939">
                <a:off x="66669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5"/>
              <p:cNvSpPr/>
              <p:nvPr/>
            </p:nvSpPr>
            <p:spPr>
              <a:xfrm rot="166939">
                <a:off x="43891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7" name="Google Shape;337;p5"/>
          <p:cNvGrpSpPr/>
          <p:nvPr/>
        </p:nvGrpSpPr>
        <p:grpSpPr>
          <a:xfrm>
            <a:off x="4572009" y="3434360"/>
            <a:ext cx="369923" cy="779647"/>
            <a:chOff x="659672" y="1912000"/>
            <a:chExt cx="262823" cy="553923"/>
          </a:xfrm>
        </p:grpSpPr>
        <p:sp>
          <p:nvSpPr>
            <p:cNvPr id="338" name="Google Shape;338;p5"/>
            <p:cNvSpPr/>
            <p:nvPr/>
          </p:nvSpPr>
          <p:spPr>
            <a:xfrm>
              <a:off x="776301" y="2322908"/>
              <a:ext cx="29569" cy="143015"/>
            </a:xfrm>
            <a:custGeom>
              <a:avLst/>
              <a:gdLst/>
              <a:ahLst/>
              <a:cxnLst/>
              <a:rect l="l" t="t" r="r" b="b"/>
              <a:pathLst>
                <a:path w="251" h="1214" extrusionOk="0">
                  <a:moveTo>
                    <a:pt x="0" y="1"/>
                  </a:moveTo>
                  <a:lnTo>
                    <a:pt x="0" y="1214"/>
                  </a:lnTo>
                  <a:lnTo>
                    <a:pt x="250" y="1214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659672" y="1912000"/>
              <a:ext cx="262823" cy="458379"/>
            </a:xfrm>
            <a:custGeom>
              <a:avLst/>
              <a:gdLst/>
              <a:ahLst/>
              <a:cxnLst/>
              <a:rect l="l" t="t" r="r" b="b"/>
              <a:pathLst>
                <a:path w="2231" h="3891" extrusionOk="0">
                  <a:moveTo>
                    <a:pt x="1115" y="1"/>
                  </a:moveTo>
                  <a:cubicBezTo>
                    <a:pt x="500" y="1"/>
                    <a:pt x="0" y="866"/>
                    <a:pt x="0" y="1945"/>
                  </a:cubicBezTo>
                  <a:cubicBezTo>
                    <a:pt x="0" y="3025"/>
                    <a:pt x="500" y="3890"/>
                    <a:pt x="1115" y="3890"/>
                  </a:cubicBezTo>
                  <a:cubicBezTo>
                    <a:pt x="1731" y="3890"/>
                    <a:pt x="2230" y="3025"/>
                    <a:pt x="2230" y="1945"/>
                  </a:cubicBezTo>
                  <a:cubicBezTo>
                    <a:pt x="2230" y="866"/>
                    <a:pt x="1731" y="1"/>
                    <a:pt x="1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340;p5"/>
          <p:cNvGrpSpPr/>
          <p:nvPr/>
        </p:nvGrpSpPr>
        <p:grpSpPr>
          <a:xfrm>
            <a:off x="7997085" y="3693193"/>
            <a:ext cx="321175" cy="520814"/>
            <a:chOff x="126609" y="2053364"/>
            <a:chExt cx="228188" cy="370028"/>
          </a:xfrm>
        </p:grpSpPr>
        <p:sp>
          <p:nvSpPr>
            <p:cNvPr id="341" name="Google Shape;341;p5"/>
            <p:cNvSpPr/>
            <p:nvPr/>
          </p:nvSpPr>
          <p:spPr>
            <a:xfrm>
              <a:off x="227569" y="2299226"/>
              <a:ext cx="25328" cy="124166"/>
            </a:xfrm>
            <a:custGeom>
              <a:avLst/>
              <a:gdLst/>
              <a:ahLst/>
              <a:cxnLst/>
              <a:rect l="l" t="t" r="r" b="b"/>
              <a:pathLst>
                <a:path w="215" h="1054" extrusionOk="0">
                  <a:moveTo>
                    <a:pt x="0" y="1"/>
                  </a:moveTo>
                  <a:lnTo>
                    <a:pt x="0" y="1053"/>
                  </a:lnTo>
                  <a:lnTo>
                    <a:pt x="214" y="1053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126609" y="2053364"/>
              <a:ext cx="228188" cy="286973"/>
            </a:xfrm>
            <a:custGeom>
              <a:avLst/>
              <a:gdLst/>
              <a:ahLst/>
              <a:cxnLst/>
              <a:rect l="l" t="t" r="r" b="b"/>
              <a:pathLst>
                <a:path w="1937" h="2436" extrusionOk="0">
                  <a:moveTo>
                    <a:pt x="964" y="0"/>
                  </a:moveTo>
                  <a:cubicBezTo>
                    <a:pt x="438" y="0"/>
                    <a:pt x="1" y="544"/>
                    <a:pt x="1" y="1213"/>
                  </a:cubicBezTo>
                  <a:cubicBezTo>
                    <a:pt x="1" y="1891"/>
                    <a:pt x="438" y="2436"/>
                    <a:pt x="964" y="2436"/>
                  </a:cubicBezTo>
                  <a:cubicBezTo>
                    <a:pt x="1500" y="2436"/>
                    <a:pt x="1937" y="1891"/>
                    <a:pt x="1937" y="1213"/>
                  </a:cubicBezTo>
                  <a:cubicBezTo>
                    <a:pt x="1937" y="544"/>
                    <a:pt x="1500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5"/>
          <p:cNvGrpSpPr/>
          <p:nvPr/>
        </p:nvGrpSpPr>
        <p:grpSpPr>
          <a:xfrm>
            <a:off x="222610" y="3909468"/>
            <a:ext cx="321175" cy="520814"/>
            <a:chOff x="126609" y="2053364"/>
            <a:chExt cx="228188" cy="370028"/>
          </a:xfrm>
        </p:grpSpPr>
        <p:sp>
          <p:nvSpPr>
            <p:cNvPr id="344" name="Google Shape;344;p5"/>
            <p:cNvSpPr/>
            <p:nvPr/>
          </p:nvSpPr>
          <p:spPr>
            <a:xfrm>
              <a:off x="227569" y="2299226"/>
              <a:ext cx="25328" cy="124166"/>
            </a:xfrm>
            <a:custGeom>
              <a:avLst/>
              <a:gdLst/>
              <a:ahLst/>
              <a:cxnLst/>
              <a:rect l="l" t="t" r="r" b="b"/>
              <a:pathLst>
                <a:path w="215" h="1054" extrusionOk="0">
                  <a:moveTo>
                    <a:pt x="0" y="1"/>
                  </a:moveTo>
                  <a:lnTo>
                    <a:pt x="0" y="1053"/>
                  </a:lnTo>
                  <a:lnTo>
                    <a:pt x="214" y="1053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126609" y="2053364"/>
              <a:ext cx="228188" cy="286973"/>
            </a:xfrm>
            <a:custGeom>
              <a:avLst/>
              <a:gdLst/>
              <a:ahLst/>
              <a:cxnLst/>
              <a:rect l="l" t="t" r="r" b="b"/>
              <a:pathLst>
                <a:path w="1937" h="2436" extrusionOk="0">
                  <a:moveTo>
                    <a:pt x="964" y="0"/>
                  </a:moveTo>
                  <a:cubicBezTo>
                    <a:pt x="438" y="0"/>
                    <a:pt x="1" y="544"/>
                    <a:pt x="1" y="1213"/>
                  </a:cubicBezTo>
                  <a:cubicBezTo>
                    <a:pt x="1" y="1891"/>
                    <a:pt x="438" y="2436"/>
                    <a:pt x="964" y="2436"/>
                  </a:cubicBezTo>
                  <a:cubicBezTo>
                    <a:pt x="1500" y="2436"/>
                    <a:pt x="1937" y="1891"/>
                    <a:pt x="1937" y="1213"/>
                  </a:cubicBezTo>
                  <a:cubicBezTo>
                    <a:pt x="1937" y="544"/>
                    <a:pt x="1500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6"/>
          <p:cNvSpPr/>
          <p:nvPr/>
        </p:nvSpPr>
        <p:spPr>
          <a:xfrm>
            <a:off x="-1029355" y="3958868"/>
            <a:ext cx="11023075" cy="2108000"/>
          </a:xfrm>
          <a:custGeom>
            <a:avLst/>
            <a:gdLst/>
            <a:ahLst/>
            <a:cxnLst/>
            <a:rect l="l" t="t" r="r" b="b"/>
            <a:pathLst>
              <a:path w="440923" h="84320" extrusionOk="0">
                <a:moveTo>
                  <a:pt x="415223" y="11104"/>
                </a:moveTo>
                <a:cubicBezTo>
                  <a:pt x="407851" y="2966"/>
                  <a:pt x="390908" y="24280"/>
                  <a:pt x="371332" y="26815"/>
                </a:cubicBezTo>
                <a:cubicBezTo>
                  <a:pt x="351756" y="29351"/>
                  <a:pt x="336004" y="26234"/>
                  <a:pt x="297765" y="26317"/>
                </a:cubicBezTo>
                <a:cubicBezTo>
                  <a:pt x="259527" y="26400"/>
                  <a:pt x="179516" y="27605"/>
                  <a:pt x="141901" y="27314"/>
                </a:cubicBezTo>
                <a:cubicBezTo>
                  <a:pt x="104286" y="27023"/>
                  <a:pt x="88492" y="28353"/>
                  <a:pt x="72074" y="24571"/>
                </a:cubicBezTo>
                <a:cubicBezTo>
                  <a:pt x="55656" y="20789"/>
                  <a:pt x="52694" y="7546"/>
                  <a:pt x="43395" y="4620"/>
                </a:cubicBezTo>
                <a:cubicBezTo>
                  <a:pt x="34096" y="1694"/>
                  <a:pt x="20798" y="-5255"/>
                  <a:pt x="16279" y="7017"/>
                </a:cubicBezTo>
                <a:cubicBezTo>
                  <a:pt x="11760" y="19290"/>
                  <a:pt x="13358" y="65946"/>
                  <a:pt x="16279" y="78255"/>
                </a:cubicBezTo>
                <a:cubicBezTo>
                  <a:pt x="19200" y="90564"/>
                  <a:pt x="-32108" y="80216"/>
                  <a:pt x="33805" y="80870"/>
                </a:cubicBezTo>
                <a:cubicBezTo>
                  <a:pt x="99718" y="81524"/>
                  <a:pt x="348130" y="83049"/>
                  <a:pt x="411757" y="82177"/>
                </a:cubicBezTo>
                <a:cubicBezTo>
                  <a:pt x="475384" y="81306"/>
                  <a:pt x="414989" y="87487"/>
                  <a:pt x="415567" y="75641"/>
                </a:cubicBezTo>
                <a:cubicBezTo>
                  <a:pt x="416145" y="63796"/>
                  <a:pt x="422596" y="19242"/>
                  <a:pt x="415223" y="11104"/>
                </a:cubicBezTo>
                <a:close/>
              </a:path>
            </a:pathLst>
          </a:custGeom>
          <a:solidFill>
            <a:srgbClr val="A9874B">
              <a:alpha val="33930"/>
            </a:srgbClr>
          </a:solidFill>
          <a:ln>
            <a:noFill/>
          </a:ln>
        </p:spPr>
      </p:sp>
      <p:sp>
        <p:nvSpPr>
          <p:cNvPr id="349" name="Google Shape;349;p6"/>
          <p:cNvSpPr/>
          <p:nvPr/>
        </p:nvSpPr>
        <p:spPr>
          <a:xfrm>
            <a:off x="-1220966" y="4304105"/>
            <a:ext cx="11026400" cy="1286900"/>
          </a:xfrm>
          <a:custGeom>
            <a:avLst/>
            <a:gdLst/>
            <a:ahLst/>
            <a:cxnLst/>
            <a:rect l="l" t="t" r="r" b="b"/>
            <a:pathLst>
              <a:path w="441056" h="51476" extrusionOk="0">
                <a:moveTo>
                  <a:pt x="30917" y="1175"/>
                </a:moveTo>
                <a:cubicBezTo>
                  <a:pt x="41038" y="-4333"/>
                  <a:pt x="66868" y="11191"/>
                  <a:pt x="86278" y="13394"/>
                </a:cubicBezTo>
                <a:cubicBezTo>
                  <a:pt x="105688" y="15597"/>
                  <a:pt x="122815" y="14517"/>
                  <a:pt x="147379" y="14392"/>
                </a:cubicBezTo>
                <a:cubicBezTo>
                  <a:pt x="171943" y="14267"/>
                  <a:pt x="206315" y="12521"/>
                  <a:pt x="233663" y="12646"/>
                </a:cubicBezTo>
                <a:cubicBezTo>
                  <a:pt x="261012" y="12771"/>
                  <a:pt x="286075" y="15265"/>
                  <a:pt x="311470" y="15140"/>
                </a:cubicBezTo>
                <a:cubicBezTo>
                  <a:pt x="336865" y="15015"/>
                  <a:pt x="366916" y="13768"/>
                  <a:pt x="386035" y="11898"/>
                </a:cubicBezTo>
                <a:cubicBezTo>
                  <a:pt x="405154" y="10028"/>
                  <a:pt x="419718" y="-2068"/>
                  <a:pt x="426186" y="3918"/>
                </a:cubicBezTo>
                <a:cubicBezTo>
                  <a:pt x="432654" y="9904"/>
                  <a:pt x="427986" y="40270"/>
                  <a:pt x="424841" y="47815"/>
                </a:cubicBezTo>
                <a:cubicBezTo>
                  <a:pt x="421696" y="55361"/>
                  <a:pt x="473228" y="48847"/>
                  <a:pt x="407315" y="49191"/>
                </a:cubicBezTo>
                <a:cubicBezTo>
                  <a:pt x="341402" y="49535"/>
                  <a:pt x="92990" y="50338"/>
                  <a:pt x="29363" y="49879"/>
                </a:cubicBezTo>
                <a:cubicBezTo>
                  <a:pt x="-34264" y="49421"/>
                  <a:pt x="25294" y="54557"/>
                  <a:pt x="25553" y="46440"/>
                </a:cubicBezTo>
                <a:cubicBezTo>
                  <a:pt x="25812" y="38323"/>
                  <a:pt x="20796" y="6683"/>
                  <a:pt x="30917" y="117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350" name="Google Shape;350;p6"/>
          <p:cNvGrpSpPr/>
          <p:nvPr/>
        </p:nvGrpSpPr>
        <p:grpSpPr>
          <a:xfrm>
            <a:off x="8127670" y="2"/>
            <a:ext cx="1030522" cy="448371"/>
            <a:chOff x="1688595" y="4276214"/>
            <a:chExt cx="1030522" cy="448371"/>
          </a:xfrm>
        </p:grpSpPr>
        <p:sp>
          <p:nvSpPr>
            <p:cNvPr id="351" name="Google Shape;351;p6"/>
            <p:cNvSpPr/>
            <p:nvPr/>
          </p:nvSpPr>
          <p:spPr>
            <a:xfrm>
              <a:off x="1848569" y="43863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1693834" y="43946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2337804" y="42762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1688595" y="43946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6"/>
          <p:cNvGrpSpPr/>
          <p:nvPr/>
        </p:nvGrpSpPr>
        <p:grpSpPr>
          <a:xfrm>
            <a:off x="-773204" y="2011311"/>
            <a:ext cx="1349943" cy="753810"/>
            <a:chOff x="6982871" y="539399"/>
            <a:chExt cx="1349943" cy="753810"/>
          </a:xfrm>
        </p:grpSpPr>
        <p:sp>
          <p:nvSpPr>
            <p:cNvPr id="356" name="Google Shape;356;p6"/>
            <p:cNvSpPr/>
            <p:nvPr/>
          </p:nvSpPr>
          <p:spPr>
            <a:xfrm>
              <a:off x="7843865" y="724288"/>
              <a:ext cx="52044" cy="47853"/>
            </a:xfrm>
            <a:custGeom>
              <a:avLst/>
              <a:gdLst/>
              <a:ahLst/>
              <a:cxnLst/>
              <a:rect l="l" t="t" r="r" b="b"/>
              <a:pathLst>
                <a:path w="447" h="411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322"/>
                    <a:pt x="99" y="411"/>
                    <a:pt x="224" y="411"/>
                  </a:cubicBezTo>
                  <a:cubicBezTo>
                    <a:pt x="348" y="411"/>
                    <a:pt x="447" y="322"/>
                    <a:pt x="447" y="206"/>
                  </a:cubicBezTo>
                  <a:cubicBezTo>
                    <a:pt x="447" y="90"/>
                    <a:pt x="348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982871" y="539399"/>
              <a:ext cx="1134261" cy="728270"/>
            </a:xfrm>
            <a:custGeom>
              <a:avLst/>
              <a:gdLst/>
              <a:ahLst/>
              <a:cxnLst/>
              <a:rect l="l" t="t" r="r" b="b"/>
              <a:pathLst>
                <a:path w="9742" h="6255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23" y="6174"/>
                    <a:pt x="375" y="6254"/>
                    <a:pt x="553" y="6254"/>
                  </a:cubicBezTo>
                  <a:cubicBezTo>
                    <a:pt x="732" y="6254"/>
                    <a:pt x="892" y="6174"/>
                    <a:pt x="990" y="6049"/>
                  </a:cubicBezTo>
                  <a:cubicBezTo>
                    <a:pt x="1124" y="6174"/>
                    <a:pt x="1311" y="6254"/>
                    <a:pt x="1525" y="6254"/>
                  </a:cubicBezTo>
                  <a:cubicBezTo>
                    <a:pt x="1829" y="6254"/>
                    <a:pt x="2088" y="6094"/>
                    <a:pt x="2203" y="5853"/>
                  </a:cubicBezTo>
                  <a:cubicBezTo>
                    <a:pt x="2364" y="6049"/>
                    <a:pt x="2614" y="6174"/>
                    <a:pt x="2899" y="6174"/>
                  </a:cubicBezTo>
                  <a:cubicBezTo>
                    <a:pt x="3113" y="6174"/>
                    <a:pt x="3310" y="6103"/>
                    <a:pt x="3461" y="5978"/>
                  </a:cubicBezTo>
                  <a:cubicBezTo>
                    <a:pt x="3720" y="6120"/>
                    <a:pt x="4014" y="6192"/>
                    <a:pt x="4327" y="6192"/>
                  </a:cubicBezTo>
                  <a:cubicBezTo>
                    <a:pt x="4773" y="6192"/>
                    <a:pt x="5174" y="6040"/>
                    <a:pt x="5478" y="5781"/>
                  </a:cubicBezTo>
                  <a:cubicBezTo>
                    <a:pt x="5567" y="6058"/>
                    <a:pt x="5843" y="6254"/>
                    <a:pt x="6164" y="6254"/>
                  </a:cubicBezTo>
                  <a:cubicBezTo>
                    <a:pt x="6530" y="6254"/>
                    <a:pt x="6842" y="5996"/>
                    <a:pt x="6878" y="5657"/>
                  </a:cubicBezTo>
                  <a:cubicBezTo>
                    <a:pt x="7083" y="5853"/>
                    <a:pt x="7369" y="5978"/>
                    <a:pt x="7690" y="5978"/>
                  </a:cubicBezTo>
                  <a:cubicBezTo>
                    <a:pt x="7770" y="5978"/>
                    <a:pt x="7851" y="5969"/>
                    <a:pt x="7931" y="5951"/>
                  </a:cubicBezTo>
                  <a:cubicBezTo>
                    <a:pt x="8065" y="6129"/>
                    <a:pt x="8279" y="6254"/>
                    <a:pt x="8537" y="6254"/>
                  </a:cubicBezTo>
                  <a:cubicBezTo>
                    <a:pt x="8618" y="6254"/>
                    <a:pt x="8707" y="6236"/>
                    <a:pt x="8778" y="6210"/>
                  </a:cubicBezTo>
                  <a:cubicBezTo>
                    <a:pt x="8859" y="6236"/>
                    <a:pt x="8939" y="6254"/>
                    <a:pt x="9028" y="6254"/>
                  </a:cubicBezTo>
                  <a:cubicBezTo>
                    <a:pt x="9421" y="6254"/>
                    <a:pt x="9742" y="5951"/>
                    <a:pt x="9742" y="5585"/>
                  </a:cubicBezTo>
                  <a:cubicBezTo>
                    <a:pt x="9742" y="5228"/>
                    <a:pt x="9412" y="4925"/>
                    <a:pt x="9028" y="4925"/>
                  </a:cubicBezTo>
                  <a:cubicBezTo>
                    <a:pt x="8948" y="4925"/>
                    <a:pt x="8885" y="4934"/>
                    <a:pt x="8814" y="4952"/>
                  </a:cubicBezTo>
                  <a:cubicBezTo>
                    <a:pt x="8814" y="4943"/>
                    <a:pt x="8814" y="4934"/>
                    <a:pt x="8814" y="4925"/>
                  </a:cubicBezTo>
                  <a:cubicBezTo>
                    <a:pt x="8814" y="4533"/>
                    <a:pt x="8582" y="4194"/>
                    <a:pt x="8234" y="4015"/>
                  </a:cubicBezTo>
                  <a:cubicBezTo>
                    <a:pt x="8484" y="3792"/>
                    <a:pt x="8627" y="3462"/>
                    <a:pt x="8582" y="3114"/>
                  </a:cubicBezTo>
                  <a:cubicBezTo>
                    <a:pt x="8520" y="2704"/>
                    <a:pt x="8207" y="2356"/>
                    <a:pt x="7779" y="2249"/>
                  </a:cubicBezTo>
                  <a:cubicBezTo>
                    <a:pt x="7672" y="2219"/>
                    <a:pt x="7565" y="2205"/>
                    <a:pt x="7460" y="2205"/>
                  </a:cubicBezTo>
                  <a:cubicBezTo>
                    <a:pt x="7348" y="2205"/>
                    <a:pt x="7239" y="2221"/>
                    <a:pt x="7137" y="2249"/>
                  </a:cubicBezTo>
                  <a:cubicBezTo>
                    <a:pt x="7137" y="2231"/>
                    <a:pt x="7137" y="2213"/>
                    <a:pt x="7137" y="2204"/>
                  </a:cubicBezTo>
                  <a:cubicBezTo>
                    <a:pt x="7137" y="1687"/>
                    <a:pt x="6949" y="1214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843865" y="724288"/>
              <a:ext cx="49948" cy="46921"/>
            </a:xfrm>
            <a:custGeom>
              <a:avLst/>
              <a:gdLst/>
              <a:ahLst/>
              <a:cxnLst/>
              <a:rect l="l" t="t" r="r" b="b"/>
              <a:pathLst>
                <a:path w="429" h="403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295"/>
                    <a:pt x="63" y="375"/>
                    <a:pt x="152" y="402"/>
                  </a:cubicBezTo>
                  <a:cubicBezTo>
                    <a:pt x="117" y="366"/>
                    <a:pt x="99" y="322"/>
                    <a:pt x="99" y="268"/>
                  </a:cubicBezTo>
                  <a:cubicBezTo>
                    <a:pt x="99" y="233"/>
                    <a:pt x="108" y="206"/>
                    <a:pt x="125" y="170"/>
                  </a:cubicBezTo>
                  <a:cubicBezTo>
                    <a:pt x="117" y="161"/>
                    <a:pt x="108" y="152"/>
                    <a:pt x="108" y="134"/>
                  </a:cubicBezTo>
                  <a:cubicBezTo>
                    <a:pt x="108" y="99"/>
                    <a:pt x="143" y="63"/>
                    <a:pt x="188" y="63"/>
                  </a:cubicBezTo>
                  <a:cubicBezTo>
                    <a:pt x="215" y="63"/>
                    <a:pt x="232" y="72"/>
                    <a:pt x="250" y="90"/>
                  </a:cubicBezTo>
                  <a:lnTo>
                    <a:pt x="295" y="90"/>
                  </a:lnTo>
                  <a:cubicBezTo>
                    <a:pt x="348" y="90"/>
                    <a:pt x="393" y="108"/>
                    <a:pt x="429" y="143"/>
                  </a:cubicBezTo>
                  <a:cubicBezTo>
                    <a:pt x="402" y="63"/>
                    <a:pt x="322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6982871" y="539399"/>
              <a:ext cx="771814" cy="705449"/>
            </a:xfrm>
            <a:custGeom>
              <a:avLst/>
              <a:gdLst/>
              <a:ahLst/>
              <a:cxnLst/>
              <a:rect l="l" t="t" r="r" b="b"/>
              <a:pathLst>
                <a:path w="6629" h="6059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94" y="5835"/>
                    <a:pt x="598" y="5674"/>
                    <a:pt x="874" y="5674"/>
                  </a:cubicBezTo>
                  <a:lnTo>
                    <a:pt x="928" y="5674"/>
                  </a:lnTo>
                  <a:cubicBezTo>
                    <a:pt x="955" y="5678"/>
                    <a:pt x="983" y="5680"/>
                    <a:pt x="1010" y="5680"/>
                  </a:cubicBezTo>
                  <a:cubicBezTo>
                    <a:pt x="1124" y="5680"/>
                    <a:pt x="1232" y="5648"/>
                    <a:pt x="1311" y="5576"/>
                  </a:cubicBezTo>
                  <a:cubicBezTo>
                    <a:pt x="1552" y="5389"/>
                    <a:pt x="1856" y="5264"/>
                    <a:pt x="2132" y="5264"/>
                  </a:cubicBezTo>
                  <a:cubicBezTo>
                    <a:pt x="2293" y="4916"/>
                    <a:pt x="2667" y="4613"/>
                    <a:pt x="3069" y="4479"/>
                  </a:cubicBezTo>
                  <a:cubicBezTo>
                    <a:pt x="2962" y="4354"/>
                    <a:pt x="2953" y="4167"/>
                    <a:pt x="3042" y="3962"/>
                  </a:cubicBezTo>
                  <a:cubicBezTo>
                    <a:pt x="3220" y="3569"/>
                    <a:pt x="3720" y="3248"/>
                    <a:pt x="4157" y="3239"/>
                  </a:cubicBezTo>
                  <a:cubicBezTo>
                    <a:pt x="3363" y="2168"/>
                    <a:pt x="4006" y="340"/>
                    <a:pt x="5531" y="340"/>
                  </a:cubicBezTo>
                  <a:cubicBezTo>
                    <a:pt x="6075" y="340"/>
                    <a:pt x="6619" y="830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6982876" y="857253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8167601" y="983412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8167602" y="124023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8006463" y="938275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6"/>
          <p:cNvGrpSpPr/>
          <p:nvPr/>
        </p:nvGrpSpPr>
        <p:grpSpPr>
          <a:xfrm flipH="1">
            <a:off x="8592730" y="3075821"/>
            <a:ext cx="1509233" cy="390307"/>
            <a:chOff x="279488" y="3058414"/>
            <a:chExt cx="1733754" cy="448371"/>
          </a:xfrm>
        </p:grpSpPr>
        <p:sp>
          <p:nvSpPr>
            <p:cNvPr id="365" name="Google Shape;365;p6"/>
            <p:cNvSpPr/>
            <p:nvPr/>
          </p:nvSpPr>
          <p:spPr>
            <a:xfrm>
              <a:off x="1142694" y="31685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763601" y="3323290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461351" y="3292087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987959" y="31768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631929" y="30584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428052" y="334308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9488" y="3334700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982720" y="31768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" name="Google Shape;373;p6"/>
          <p:cNvGrpSpPr/>
          <p:nvPr/>
        </p:nvGrpSpPr>
        <p:grpSpPr>
          <a:xfrm>
            <a:off x="2284641" y="-481325"/>
            <a:ext cx="2081209" cy="981461"/>
            <a:chOff x="6734221" y="539399"/>
            <a:chExt cx="1598594" cy="753810"/>
          </a:xfrm>
        </p:grpSpPr>
        <p:sp>
          <p:nvSpPr>
            <p:cNvPr id="374" name="Google Shape;374;p6"/>
            <p:cNvSpPr/>
            <p:nvPr/>
          </p:nvSpPr>
          <p:spPr>
            <a:xfrm>
              <a:off x="7843865" y="724288"/>
              <a:ext cx="52044" cy="47853"/>
            </a:xfrm>
            <a:custGeom>
              <a:avLst/>
              <a:gdLst/>
              <a:ahLst/>
              <a:cxnLst/>
              <a:rect l="l" t="t" r="r" b="b"/>
              <a:pathLst>
                <a:path w="447" h="411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322"/>
                    <a:pt x="99" y="411"/>
                    <a:pt x="224" y="411"/>
                  </a:cubicBezTo>
                  <a:cubicBezTo>
                    <a:pt x="348" y="411"/>
                    <a:pt x="447" y="322"/>
                    <a:pt x="447" y="206"/>
                  </a:cubicBezTo>
                  <a:cubicBezTo>
                    <a:pt x="447" y="90"/>
                    <a:pt x="348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6982871" y="539399"/>
              <a:ext cx="1134261" cy="728270"/>
            </a:xfrm>
            <a:custGeom>
              <a:avLst/>
              <a:gdLst/>
              <a:ahLst/>
              <a:cxnLst/>
              <a:rect l="l" t="t" r="r" b="b"/>
              <a:pathLst>
                <a:path w="9742" h="6255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23" y="6174"/>
                    <a:pt x="375" y="6254"/>
                    <a:pt x="553" y="6254"/>
                  </a:cubicBezTo>
                  <a:cubicBezTo>
                    <a:pt x="732" y="6254"/>
                    <a:pt x="892" y="6174"/>
                    <a:pt x="990" y="6049"/>
                  </a:cubicBezTo>
                  <a:cubicBezTo>
                    <a:pt x="1124" y="6174"/>
                    <a:pt x="1311" y="6254"/>
                    <a:pt x="1525" y="6254"/>
                  </a:cubicBezTo>
                  <a:cubicBezTo>
                    <a:pt x="1829" y="6254"/>
                    <a:pt x="2088" y="6094"/>
                    <a:pt x="2203" y="5853"/>
                  </a:cubicBezTo>
                  <a:cubicBezTo>
                    <a:pt x="2364" y="6049"/>
                    <a:pt x="2614" y="6174"/>
                    <a:pt x="2899" y="6174"/>
                  </a:cubicBezTo>
                  <a:cubicBezTo>
                    <a:pt x="3113" y="6174"/>
                    <a:pt x="3310" y="6103"/>
                    <a:pt x="3461" y="5978"/>
                  </a:cubicBezTo>
                  <a:cubicBezTo>
                    <a:pt x="3720" y="6120"/>
                    <a:pt x="4014" y="6192"/>
                    <a:pt x="4327" y="6192"/>
                  </a:cubicBezTo>
                  <a:cubicBezTo>
                    <a:pt x="4773" y="6192"/>
                    <a:pt x="5174" y="6040"/>
                    <a:pt x="5478" y="5781"/>
                  </a:cubicBezTo>
                  <a:cubicBezTo>
                    <a:pt x="5567" y="6058"/>
                    <a:pt x="5843" y="6254"/>
                    <a:pt x="6164" y="6254"/>
                  </a:cubicBezTo>
                  <a:cubicBezTo>
                    <a:pt x="6530" y="6254"/>
                    <a:pt x="6842" y="5996"/>
                    <a:pt x="6878" y="5657"/>
                  </a:cubicBezTo>
                  <a:cubicBezTo>
                    <a:pt x="7083" y="5853"/>
                    <a:pt x="7369" y="5978"/>
                    <a:pt x="7690" y="5978"/>
                  </a:cubicBezTo>
                  <a:cubicBezTo>
                    <a:pt x="7770" y="5978"/>
                    <a:pt x="7851" y="5969"/>
                    <a:pt x="7931" y="5951"/>
                  </a:cubicBezTo>
                  <a:cubicBezTo>
                    <a:pt x="8065" y="6129"/>
                    <a:pt x="8279" y="6254"/>
                    <a:pt x="8537" y="6254"/>
                  </a:cubicBezTo>
                  <a:cubicBezTo>
                    <a:pt x="8618" y="6254"/>
                    <a:pt x="8707" y="6236"/>
                    <a:pt x="8778" y="6210"/>
                  </a:cubicBezTo>
                  <a:cubicBezTo>
                    <a:pt x="8859" y="6236"/>
                    <a:pt x="8939" y="6254"/>
                    <a:pt x="9028" y="6254"/>
                  </a:cubicBezTo>
                  <a:cubicBezTo>
                    <a:pt x="9421" y="6254"/>
                    <a:pt x="9742" y="5951"/>
                    <a:pt x="9742" y="5585"/>
                  </a:cubicBezTo>
                  <a:cubicBezTo>
                    <a:pt x="9742" y="5228"/>
                    <a:pt x="9412" y="4925"/>
                    <a:pt x="9028" y="4925"/>
                  </a:cubicBezTo>
                  <a:cubicBezTo>
                    <a:pt x="8948" y="4925"/>
                    <a:pt x="8885" y="4934"/>
                    <a:pt x="8814" y="4952"/>
                  </a:cubicBezTo>
                  <a:cubicBezTo>
                    <a:pt x="8814" y="4943"/>
                    <a:pt x="8814" y="4934"/>
                    <a:pt x="8814" y="4925"/>
                  </a:cubicBezTo>
                  <a:cubicBezTo>
                    <a:pt x="8814" y="4533"/>
                    <a:pt x="8582" y="4194"/>
                    <a:pt x="8234" y="4015"/>
                  </a:cubicBezTo>
                  <a:cubicBezTo>
                    <a:pt x="8484" y="3792"/>
                    <a:pt x="8627" y="3462"/>
                    <a:pt x="8582" y="3114"/>
                  </a:cubicBezTo>
                  <a:cubicBezTo>
                    <a:pt x="8520" y="2704"/>
                    <a:pt x="8207" y="2356"/>
                    <a:pt x="7779" y="2249"/>
                  </a:cubicBezTo>
                  <a:cubicBezTo>
                    <a:pt x="7672" y="2219"/>
                    <a:pt x="7565" y="2205"/>
                    <a:pt x="7460" y="2205"/>
                  </a:cubicBezTo>
                  <a:cubicBezTo>
                    <a:pt x="7348" y="2205"/>
                    <a:pt x="7239" y="2221"/>
                    <a:pt x="7137" y="2249"/>
                  </a:cubicBezTo>
                  <a:cubicBezTo>
                    <a:pt x="7137" y="2231"/>
                    <a:pt x="7137" y="2213"/>
                    <a:pt x="7137" y="2204"/>
                  </a:cubicBezTo>
                  <a:cubicBezTo>
                    <a:pt x="7137" y="1687"/>
                    <a:pt x="6949" y="1214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7843865" y="724288"/>
              <a:ext cx="49948" cy="46921"/>
            </a:xfrm>
            <a:custGeom>
              <a:avLst/>
              <a:gdLst/>
              <a:ahLst/>
              <a:cxnLst/>
              <a:rect l="l" t="t" r="r" b="b"/>
              <a:pathLst>
                <a:path w="429" h="403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295"/>
                    <a:pt x="63" y="375"/>
                    <a:pt x="152" y="402"/>
                  </a:cubicBezTo>
                  <a:cubicBezTo>
                    <a:pt x="117" y="366"/>
                    <a:pt x="99" y="322"/>
                    <a:pt x="99" y="268"/>
                  </a:cubicBezTo>
                  <a:cubicBezTo>
                    <a:pt x="99" y="233"/>
                    <a:pt x="108" y="206"/>
                    <a:pt x="125" y="170"/>
                  </a:cubicBezTo>
                  <a:cubicBezTo>
                    <a:pt x="117" y="161"/>
                    <a:pt x="108" y="152"/>
                    <a:pt x="108" y="134"/>
                  </a:cubicBezTo>
                  <a:cubicBezTo>
                    <a:pt x="108" y="99"/>
                    <a:pt x="143" y="63"/>
                    <a:pt x="188" y="63"/>
                  </a:cubicBezTo>
                  <a:cubicBezTo>
                    <a:pt x="215" y="63"/>
                    <a:pt x="232" y="72"/>
                    <a:pt x="250" y="90"/>
                  </a:cubicBezTo>
                  <a:lnTo>
                    <a:pt x="295" y="90"/>
                  </a:lnTo>
                  <a:cubicBezTo>
                    <a:pt x="348" y="90"/>
                    <a:pt x="393" y="108"/>
                    <a:pt x="429" y="143"/>
                  </a:cubicBezTo>
                  <a:cubicBezTo>
                    <a:pt x="402" y="63"/>
                    <a:pt x="322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6982871" y="539399"/>
              <a:ext cx="771814" cy="705449"/>
            </a:xfrm>
            <a:custGeom>
              <a:avLst/>
              <a:gdLst/>
              <a:ahLst/>
              <a:cxnLst/>
              <a:rect l="l" t="t" r="r" b="b"/>
              <a:pathLst>
                <a:path w="6629" h="6059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94" y="5835"/>
                    <a:pt x="598" y="5674"/>
                    <a:pt x="874" y="5674"/>
                  </a:cubicBezTo>
                  <a:lnTo>
                    <a:pt x="928" y="5674"/>
                  </a:lnTo>
                  <a:cubicBezTo>
                    <a:pt x="955" y="5678"/>
                    <a:pt x="983" y="5680"/>
                    <a:pt x="1010" y="5680"/>
                  </a:cubicBezTo>
                  <a:cubicBezTo>
                    <a:pt x="1124" y="5680"/>
                    <a:pt x="1232" y="5648"/>
                    <a:pt x="1311" y="5576"/>
                  </a:cubicBezTo>
                  <a:cubicBezTo>
                    <a:pt x="1552" y="5389"/>
                    <a:pt x="1856" y="5264"/>
                    <a:pt x="2132" y="5264"/>
                  </a:cubicBezTo>
                  <a:cubicBezTo>
                    <a:pt x="2293" y="4916"/>
                    <a:pt x="2667" y="4613"/>
                    <a:pt x="3069" y="4479"/>
                  </a:cubicBezTo>
                  <a:cubicBezTo>
                    <a:pt x="2962" y="4354"/>
                    <a:pt x="2953" y="4167"/>
                    <a:pt x="3042" y="3962"/>
                  </a:cubicBezTo>
                  <a:cubicBezTo>
                    <a:pt x="3220" y="3569"/>
                    <a:pt x="3720" y="3248"/>
                    <a:pt x="4157" y="3239"/>
                  </a:cubicBezTo>
                  <a:cubicBezTo>
                    <a:pt x="3363" y="2168"/>
                    <a:pt x="4006" y="340"/>
                    <a:pt x="5531" y="340"/>
                  </a:cubicBezTo>
                  <a:cubicBezTo>
                    <a:pt x="6075" y="340"/>
                    <a:pt x="6619" y="830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6734221" y="1137313"/>
              <a:ext cx="110143" cy="102924"/>
            </a:xfrm>
            <a:custGeom>
              <a:avLst/>
              <a:gdLst/>
              <a:ahLst/>
              <a:cxnLst/>
              <a:rect l="l" t="t" r="r" b="b"/>
              <a:pathLst>
                <a:path w="946" h="884" extrusionOk="0">
                  <a:moveTo>
                    <a:pt x="473" y="0"/>
                  </a:moveTo>
                  <a:cubicBezTo>
                    <a:pt x="214" y="0"/>
                    <a:pt x="0" y="196"/>
                    <a:pt x="0" y="446"/>
                  </a:cubicBezTo>
                  <a:cubicBezTo>
                    <a:pt x="0" y="687"/>
                    <a:pt x="214" y="883"/>
                    <a:pt x="473" y="883"/>
                  </a:cubicBezTo>
                  <a:cubicBezTo>
                    <a:pt x="732" y="883"/>
                    <a:pt x="946" y="687"/>
                    <a:pt x="946" y="446"/>
                  </a:cubicBezTo>
                  <a:cubicBezTo>
                    <a:pt x="946" y="196"/>
                    <a:pt x="732" y="0"/>
                    <a:pt x="473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982876" y="857253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8167601" y="983412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8167602" y="124023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8006463" y="938275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6"/>
          <p:cNvGrpSpPr/>
          <p:nvPr/>
        </p:nvGrpSpPr>
        <p:grpSpPr>
          <a:xfrm>
            <a:off x="123413" y="4080071"/>
            <a:ext cx="254883" cy="540176"/>
            <a:chOff x="393673" y="1948281"/>
            <a:chExt cx="227128" cy="481355"/>
          </a:xfrm>
        </p:grpSpPr>
        <p:sp>
          <p:nvSpPr>
            <p:cNvPr id="384" name="Google Shape;384;p6"/>
            <p:cNvSpPr/>
            <p:nvPr/>
          </p:nvSpPr>
          <p:spPr>
            <a:xfrm>
              <a:off x="494515" y="2305588"/>
              <a:ext cx="25328" cy="124049"/>
            </a:xfrm>
            <a:custGeom>
              <a:avLst/>
              <a:gdLst/>
              <a:ahLst/>
              <a:cxnLst/>
              <a:rect l="l" t="t" r="r" b="b"/>
              <a:pathLst>
                <a:path w="215" h="1053" extrusionOk="0">
                  <a:moveTo>
                    <a:pt x="1" y="0"/>
                  </a:moveTo>
                  <a:lnTo>
                    <a:pt x="1" y="1053"/>
                  </a:lnTo>
                  <a:lnTo>
                    <a:pt x="215" y="1053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93673" y="1948281"/>
              <a:ext cx="227128" cy="398417"/>
            </a:xfrm>
            <a:custGeom>
              <a:avLst/>
              <a:gdLst/>
              <a:ahLst/>
              <a:cxnLst/>
              <a:rect l="l" t="t" r="r" b="b"/>
              <a:pathLst>
                <a:path w="1928" h="3382" extrusionOk="0">
                  <a:moveTo>
                    <a:pt x="964" y="0"/>
                  </a:moveTo>
                  <a:cubicBezTo>
                    <a:pt x="428" y="0"/>
                    <a:pt x="0" y="758"/>
                    <a:pt x="0" y="1686"/>
                  </a:cubicBezTo>
                  <a:cubicBezTo>
                    <a:pt x="0" y="2623"/>
                    <a:pt x="428" y="3381"/>
                    <a:pt x="964" y="3381"/>
                  </a:cubicBezTo>
                  <a:cubicBezTo>
                    <a:pt x="1499" y="3381"/>
                    <a:pt x="1927" y="2623"/>
                    <a:pt x="1927" y="1686"/>
                  </a:cubicBezTo>
                  <a:cubicBezTo>
                    <a:pt x="1927" y="758"/>
                    <a:pt x="1499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6"/>
          <p:cNvGrpSpPr/>
          <p:nvPr/>
        </p:nvGrpSpPr>
        <p:grpSpPr>
          <a:xfrm>
            <a:off x="8592715" y="3926594"/>
            <a:ext cx="458633" cy="677507"/>
            <a:chOff x="-287452" y="1948281"/>
            <a:chExt cx="325850" cy="481355"/>
          </a:xfrm>
        </p:grpSpPr>
        <p:sp>
          <p:nvSpPr>
            <p:cNvPr id="387" name="Google Shape;387;p6"/>
            <p:cNvSpPr/>
            <p:nvPr/>
          </p:nvSpPr>
          <p:spPr>
            <a:xfrm>
              <a:off x="-88831" y="2299226"/>
              <a:ext cx="25328" cy="124166"/>
            </a:xfrm>
            <a:custGeom>
              <a:avLst/>
              <a:gdLst/>
              <a:ahLst/>
              <a:cxnLst/>
              <a:rect l="l" t="t" r="r" b="b"/>
              <a:pathLst>
                <a:path w="215" h="1054" extrusionOk="0">
                  <a:moveTo>
                    <a:pt x="0" y="1"/>
                  </a:moveTo>
                  <a:lnTo>
                    <a:pt x="0" y="1053"/>
                  </a:lnTo>
                  <a:lnTo>
                    <a:pt x="214" y="1053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-189791" y="2053364"/>
              <a:ext cx="228188" cy="286973"/>
            </a:xfrm>
            <a:custGeom>
              <a:avLst/>
              <a:gdLst/>
              <a:ahLst/>
              <a:cxnLst/>
              <a:rect l="l" t="t" r="r" b="b"/>
              <a:pathLst>
                <a:path w="1937" h="2436" extrusionOk="0">
                  <a:moveTo>
                    <a:pt x="964" y="0"/>
                  </a:moveTo>
                  <a:cubicBezTo>
                    <a:pt x="438" y="0"/>
                    <a:pt x="1" y="544"/>
                    <a:pt x="1" y="1213"/>
                  </a:cubicBezTo>
                  <a:cubicBezTo>
                    <a:pt x="1" y="1891"/>
                    <a:pt x="438" y="2436"/>
                    <a:pt x="964" y="2436"/>
                  </a:cubicBezTo>
                  <a:cubicBezTo>
                    <a:pt x="1500" y="2436"/>
                    <a:pt x="1937" y="1891"/>
                    <a:pt x="1937" y="1213"/>
                  </a:cubicBezTo>
                  <a:cubicBezTo>
                    <a:pt x="1937" y="544"/>
                    <a:pt x="1500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-186610" y="2305588"/>
              <a:ext cx="25328" cy="124049"/>
            </a:xfrm>
            <a:custGeom>
              <a:avLst/>
              <a:gdLst/>
              <a:ahLst/>
              <a:cxnLst/>
              <a:rect l="l" t="t" r="r" b="b"/>
              <a:pathLst>
                <a:path w="215" h="1053" extrusionOk="0">
                  <a:moveTo>
                    <a:pt x="1" y="0"/>
                  </a:moveTo>
                  <a:lnTo>
                    <a:pt x="1" y="1053"/>
                  </a:lnTo>
                  <a:lnTo>
                    <a:pt x="215" y="1053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-287452" y="1948281"/>
              <a:ext cx="227128" cy="398417"/>
            </a:xfrm>
            <a:custGeom>
              <a:avLst/>
              <a:gdLst/>
              <a:ahLst/>
              <a:cxnLst/>
              <a:rect l="l" t="t" r="r" b="b"/>
              <a:pathLst>
                <a:path w="1928" h="3382" extrusionOk="0">
                  <a:moveTo>
                    <a:pt x="964" y="0"/>
                  </a:moveTo>
                  <a:cubicBezTo>
                    <a:pt x="428" y="0"/>
                    <a:pt x="0" y="758"/>
                    <a:pt x="0" y="1686"/>
                  </a:cubicBezTo>
                  <a:cubicBezTo>
                    <a:pt x="0" y="2623"/>
                    <a:pt x="428" y="3381"/>
                    <a:pt x="964" y="3381"/>
                  </a:cubicBezTo>
                  <a:cubicBezTo>
                    <a:pt x="1499" y="3381"/>
                    <a:pt x="1927" y="2623"/>
                    <a:pt x="1927" y="1686"/>
                  </a:cubicBezTo>
                  <a:cubicBezTo>
                    <a:pt x="1927" y="758"/>
                    <a:pt x="1499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6"/>
          <p:cNvGrpSpPr/>
          <p:nvPr/>
        </p:nvGrpSpPr>
        <p:grpSpPr>
          <a:xfrm>
            <a:off x="-20400" y="4637651"/>
            <a:ext cx="9184800" cy="515024"/>
            <a:chOff x="-20400" y="4637651"/>
            <a:chExt cx="9184800" cy="515024"/>
          </a:xfrm>
        </p:grpSpPr>
        <p:sp>
          <p:nvSpPr>
            <p:cNvPr id="392" name="Google Shape;392;p6"/>
            <p:cNvSpPr/>
            <p:nvPr/>
          </p:nvSpPr>
          <p:spPr>
            <a:xfrm>
              <a:off x="-20400" y="4696675"/>
              <a:ext cx="9184800" cy="456000"/>
            </a:xfrm>
            <a:prstGeom prst="rect">
              <a:avLst/>
            </a:prstGeom>
            <a:solidFill>
              <a:srgbClr val="7CA125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3" name="Google Shape;393;p6"/>
            <p:cNvGrpSpPr/>
            <p:nvPr/>
          </p:nvGrpSpPr>
          <p:grpSpPr>
            <a:xfrm>
              <a:off x="335951" y="4637651"/>
              <a:ext cx="8472099" cy="486325"/>
              <a:chOff x="432948" y="4542401"/>
              <a:chExt cx="8472099" cy="486325"/>
            </a:xfrm>
          </p:grpSpPr>
          <p:sp>
            <p:nvSpPr>
              <p:cNvPr id="394" name="Google Shape;394;p6"/>
              <p:cNvSpPr/>
              <p:nvPr/>
            </p:nvSpPr>
            <p:spPr>
              <a:xfrm rot="166939">
                <a:off x="203331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6"/>
              <p:cNvSpPr/>
              <p:nvPr/>
            </p:nvSpPr>
            <p:spPr>
              <a:xfrm rot="166939">
                <a:off x="248885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6"/>
              <p:cNvSpPr/>
              <p:nvPr/>
            </p:nvSpPr>
            <p:spPr>
              <a:xfrm rot="166939">
                <a:off x="294439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6"/>
              <p:cNvSpPr/>
              <p:nvPr/>
            </p:nvSpPr>
            <p:spPr>
              <a:xfrm rot="166939">
                <a:off x="339993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6"/>
              <p:cNvSpPr/>
              <p:nvPr/>
            </p:nvSpPr>
            <p:spPr>
              <a:xfrm rot="166939">
                <a:off x="385547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6"/>
              <p:cNvSpPr/>
              <p:nvPr/>
            </p:nvSpPr>
            <p:spPr>
              <a:xfrm rot="166939">
                <a:off x="4311018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6"/>
              <p:cNvSpPr/>
              <p:nvPr/>
            </p:nvSpPr>
            <p:spPr>
              <a:xfrm rot="166939">
                <a:off x="4766559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6"/>
              <p:cNvSpPr/>
              <p:nvPr/>
            </p:nvSpPr>
            <p:spPr>
              <a:xfrm rot="166939">
                <a:off x="522210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6"/>
              <p:cNvSpPr/>
              <p:nvPr/>
            </p:nvSpPr>
            <p:spPr>
              <a:xfrm rot="166939">
                <a:off x="567764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6"/>
              <p:cNvSpPr/>
              <p:nvPr/>
            </p:nvSpPr>
            <p:spPr>
              <a:xfrm rot="166939">
                <a:off x="613318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6"/>
              <p:cNvSpPr/>
              <p:nvPr/>
            </p:nvSpPr>
            <p:spPr>
              <a:xfrm rot="166939">
                <a:off x="658872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6"/>
              <p:cNvSpPr/>
              <p:nvPr/>
            </p:nvSpPr>
            <p:spPr>
              <a:xfrm rot="166939">
                <a:off x="704426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6"/>
              <p:cNvSpPr/>
              <p:nvPr/>
            </p:nvSpPr>
            <p:spPr>
              <a:xfrm rot="166939">
                <a:off x="226108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6"/>
              <p:cNvSpPr/>
              <p:nvPr/>
            </p:nvSpPr>
            <p:spPr>
              <a:xfrm rot="166939">
                <a:off x="271662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6"/>
              <p:cNvSpPr/>
              <p:nvPr/>
            </p:nvSpPr>
            <p:spPr>
              <a:xfrm rot="166939">
                <a:off x="317216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6"/>
              <p:cNvSpPr/>
              <p:nvPr/>
            </p:nvSpPr>
            <p:spPr>
              <a:xfrm rot="166939">
                <a:off x="362770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6"/>
              <p:cNvSpPr/>
              <p:nvPr/>
            </p:nvSpPr>
            <p:spPr>
              <a:xfrm rot="166939">
                <a:off x="408324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6"/>
              <p:cNvSpPr/>
              <p:nvPr/>
            </p:nvSpPr>
            <p:spPr>
              <a:xfrm rot="166939">
                <a:off x="453878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6"/>
              <p:cNvSpPr/>
              <p:nvPr/>
            </p:nvSpPr>
            <p:spPr>
              <a:xfrm rot="166939">
                <a:off x="499433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6"/>
              <p:cNvSpPr/>
              <p:nvPr/>
            </p:nvSpPr>
            <p:spPr>
              <a:xfrm rot="166939">
                <a:off x="544987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6"/>
              <p:cNvSpPr/>
              <p:nvPr/>
            </p:nvSpPr>
            <p:spPr>
              <a:xfrm rot="166939">
                <a:off x="590541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6"/>
              <p:cNvSpPr/>
              <p:nvPr/>
            </p:nvSpPr>
            <p:spPr>
              <a:xfrm rot="166939">
                <a:off x="636095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6"/>
              <p:cNvSpPr/>
              <p:nvPr/>
            </p:nvSpPr>
            <p:spPr>
              <a:xfrm rot="166939">
                <a:off x="681649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6"/>
              <p:cNvSpPr/>
              <p:nvPr/>
            </p:nvSpPr>
            <p:spPr>
              <a:xfrm rot="166939">
                <a:off x="727203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6"/>
              <p:cNvSpPr/>
              <p:nvPr/>
            </p:nvSpPr>
            <p:spPr>
              <a:xfrm rot="166939">
                <a:off x="180554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6"/>
              <p:cNvSpPr/>
              <p:nvPr/>
            </p:nvSpPr>
            <p:spPr>
              <a:xfrm rot="166939">
                <a:off x="749980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 rot="166939">
                <a:off x="772757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 rot="166939">
                <a:off x="157777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 rot="166939">
                <a:off x="135000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 rot="166939">
                <a:off x="795534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 rot="166939">
                <a:off x="8183117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 rot="166939">
                <a:off x="841088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6"/>
              <p:cNvSpPr/>
              <p:nvPr/>
            </p:nvSpPr>
            <p:spPr>
              <a:xfrm rot="166939">
                <a:off x="863865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6"/>
              <p:cNvSpPr/>
              <p:nvPr/>
            </p:nvSpPr>
            <p:spPr>
              <a:xfrm rot="166939">
                <a:off x="112223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6"/>
              <p:cNvSpPr/>
              <p:nvPr/>
            </p:nvSpPr>
            <p:spPr>
              <a:xfrm rot="166939">
                <a:off x="89446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6"/>
              <p:cNvSpPr/>
              <p:nvPr/>
            </p:nvSpPr>
            <p:spPr>
              <a:xfrm rot="166939">
                <a:off x="66669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 rot="166939">
                <a:off x="43891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7"/>
          <p:cNvGrpSpPr/>
          <p:nvPr/>
        </p:nvGrpSpPr>
        <p:grpSpPr>
          <a:xfrm>
            <a:off x="-1536364" y="2856146"/>
            <a:ext cx="2213551" cy="851802"/>
            <a:chOff x="3352611" y="546734"/>
            <a:chExt cx="2213551" cy="851802"/>
          </a:xfrm>
        </p:grpSpPr>
        <p:sp>
          <p:nvSpPr>
            <p:cNvPr id="433" name="Google Shape;433;p7"/>
            <p:cNvSpPr/>
            <p:nvPr/>
          </p:nvSpPr>
          <p:spPr>
            <a:xfrm>
              <a:off x="5493394" y="908129"/>
              <a:ext cx="72769" cy="66598"/>
            </a:xfrm>
            <a:custGeom>
              <a:avLst/>
              <a:gdLst/>
              <a:ahLst/>
              <a:cxnLst/>
              <a:rect l="l" t="t" r="r" b="b"/>
              <a:pathLst>
                <a:path w="625" h="572" extrusionOk="0">
                  <a:moveTo>
                    <a:pt x="312" y="1"/>
                  </a:moveTo>
                  <a:cubicBezTo>
                    <a:pt x="143" y="1"/>
                    <a:pt x="0" y="126"/>
                    <a:pt x="0" y="286"/>
                  </a:cubicBezTo>
                  <a:cubicBezTo>
                    <a:pt x="0" y="447"/>
                    <a:pt x="143" y="572"/>
                    <a:pt x="312" y="572"/>
                  </a:cubicBezTo>
                  <a:cubicBezTo>
                    <a:pt x="482" y="572"/>
                    <a:pt x="625" y="447"/>
                    <a:pt x="625" y="286"/>
                  </a:cubicBezTo>
                  <a:cubicBezTo>
                    <a:pt x="625" y="126"/>
                    <a:pt x="482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4" name="Google Shape;434;p7"/>
            <p:cNvGrpSpPr/>
            <p:nvPr/>
          </p:nvGrpSpPr>
          <p:grpSpPr>
            <a:xfrm>
              <a:off x="3352611" y="546734"/>
              <a:ext cx="2077576" cy="851802"/>
              <a:chOff x="3352611" y="546734"/>
              <a:chExt cx="2077576" cy="851802"/>
            </a:xfrm>
          </p:grpSpPr>
          <p:sp>
            <p:nvSpPr>
              <p:cNvPr id="435" name="Google Shape;435;p7"/>
              <p:cNvSpPr/>
              <p:nvPr/>
            </p:nvSpPr>
            <p:spPr>
              <a:xfrm>
                <a:off x="4624017" y="733602"/>
                <a:ext cx="108163" cy="10094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67" extrusionOk="0">
                    <a:moveTo>
                      <a:pt x="464" y="1"/>
                    </a:moveTo>
                    <a:cubicBezTo>
                      <a:pt x="214" y="1"/>
                      <a:pt x="0" y="197"/>
                      <a:pt x="0" y="438"/>
                    </a:cubicBezTo>
                    <a:cubicBezTo>
                      <a:pt x="0" y="670"/>
                      <a:pt x="214" y="866"/>
                      <a:pt x="464" y="866"/>
                    </a:cubicBezTo>
                    <a:cubicBezTo>
                      <a:pt x="723" y="866"/>
                      <a:pt x="928" y="670"/>
                      <a:pt x="928" y="438"/>
                    </a:cubicBezTo>
                    <a:cubicBezTo>
                      <a:pt x="928" y="197"/>
                      <a:pt x="723" y="1"/>
                      <a:pt x="464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7"/>
              <p:cNvSpPr/>
              <p:nvPr/>
            </p:nvSpPr>
            <p:spPr>
              <a:xfrm>
                <a:off x="3519920" y="559192"/>
                <a:ext cx="1910267" cy="839344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7209" extrusionOk="0">
                    <a:moveTo>
                      <a:pt x="6575" y="0"/>
                    </a:moveTo>
                    <a:cubicBezTo>
                      <a:pt x="5817" y="0"/>
                      <a:pt x="5148" y="348"/>
                      <a:pt x="4728" y="866"/>
                    </a:cubicBezTo>
                    <a:cubicBezTo>
                      <a:pt x="4612" y="750"/>
                      <a:pt x="4452" y="678"/>
                      <a:pt x="4273" y="678"/>
                    </a:cubicBezTo>
                    <a:cubicBezTo>
                      <a:pt x="3925" y="678"/>
                      <a:pt x="3649" y="937"/>
                      <a:pt x="3649" y="1258"/>
                    </a:cubicBezTo>
                    <a:cubicBezTo>
                      <a:pt x="3649" y="1579"/>
                      <a:pt x="3925" y="1838"/>
                      <a:pt x="4273" y="1838"/>
                    </a:cubicBezTo>
                    <a:lnTo>
                      <a:pt x="4300" y="1838"/>
                    </a:lnTo>
                    <a:cubicBezTo>
                      <a:pt x="4282" y="1936"/>
                      <a:pt x="4273" y="2034"/>
                      <a:pt x="4273" y="2141"/>
                    </a:cubicBezTo>
                    <a:cubicBezTo>
                      <a:pt x="4273" y="2578"/>
                      <a:pt x="4416" y="2989"/>
                      <a:pt x="4666" y="3328"/>
                    </a:cubicBezTo>
                    <a:cubicBezTo>
                      <a:pt x="4256" y="3408"/>
                      <a:pt x="3899" y="3613"/>
                      <a:pt x="3649" y="3899"/>
                    </a:cubicBezTo>
                    <a:cubicBezTo>
                      <a:pt x="3426" y="3462"/>
                      <a:pt x="2944" y="3158"/>
                      <a:pt x="2391" y="3158"/>
                    </a:cubicBezTo>
                    <a:cubicBezTo>
                      <a:pt x="1776" y="3158"/>
                      <a:pt x="1258" y="3533"/>
                      <a:pt x="1080" y="4041"/>
                    </a:cubicBezTo>
                    <a:cubicBezTo>
                      <a:pt x="964" y="3934"/>
                      <a:pt x="803" y="3863"/>
                      <a:pt x="625" y="3863"/>
                    </a:cubicBezTo>
                    <a:cubicBezTo>
                      <a:pt x="277" y="3863"/>
                      <a:pt x="0" y="4122"/>
                      <a:pt x="0" y="4443"/>
                    </a:cubicBezTo>
                    <a:cubicBezTo>
                      <a:pt x="0" y="4764"/>
                      <a:pt x="277" y="5023"/>
                      <a:pt x="625" y="5023"/>
                    </a:cubicBezTo>
                    <a:cubicBezTo>
                      <a:pt x="803" y="5023"/>
                      <a:pt x="964" y="4951"/>
                      <a:pt x="1080" y="4844"/>
                    </a:cubicBezTo>
                    <a:cubicBezTo>
                      <a:pt x="1258" y="5353"/>
                      <a:pt x="1776" y="5727"/>
                      <a:pt x="2391" y="5727"/>
                    </a:cubicBezTo>
                    <a:cubicBezTo>
                      <a:pt x="2739" y="5727"/>
                      <a:pt x="3051" y="5611"/>
                      <a:pt x="3292" y="5415"/>
                    </a:cubicBezTo>
                    <a:cubicBezTo>
                      <a:pt x="3506" y="6120"/>
                      <a:pt x="4202" y="6637"/>
                      <a:pt x="5032" y="6637"/>
                    </a:cubicBezTo>
                    <a:cubicBezTo>
                      <a:pt x="5353" y="6637"/>
                      <a:pt x="5656" y="6557"/>
                      <a:pt x="5915" y="6423"/>
                    </a:cubicBezTo>
                    <a:cubicBezTo>
                      <a:pt x="6307" y="6896"/>
                      <a:pt x="6914" y="7208"/>
                      <a:pt x="7610" y="7208"/>
                    </a:cubicBezTo>
                    <a:cubicBezTo>
                      <a:pt x="8457" y="7208"/>
                      <a:pt x="9189" y="6744"/>
                      <a:pt x="9519" y="6075"/>
                    </a:cubicBezTo>
                    <a:cubicBezTo>
                      <a:pt x="9519" y="6075"/>
                      <a:pt x="9519" y="6075"/>
                      <a:pt x="9528" y="6066"/>
                    </a:cubicBezTo>
                    <a:cubicBezTo>
                      <a:pt x="9903" y="6477"/>
                      <a:pt x="10465" y="6736"/>
                      <a:pt x="11089" y="6736"/>
                    </a:cubicBezTo>
                    <a:cubicBezTo>
                      <a:pt x="12079" y="6736"/>
                      <a:pt x="12909" y="6084"/>
                      <a:pt x="13105" y="5219"/>
                    </a:cubicBezTo>
                    <a:cubicBezTo>
                      <a:pt x="13364" y="5451"/>
                      <a:pt x="13712" y="5603"/>
                      <a:pt x="14104" y="5603"/>
                    </a:cubicBezTo>
                    <a:cubicBezTo>
                      <a:pt x="14613" y="5603"/>
                      <a:pt x="15059" y="5344"/>
                      <a:pt x="15300" y="4969"/>
                    </a:cubicBezTo>
                    <a:cubicBezTo>
                      <a:pt x="15371" y="5183"/>
                      <a:pt x="15585" y="5344"/>
                      <a:pt x="15844" y="5344"/>
                    </a:cubicBezTo>
                    <a:cubicBezTo>
                      <a:pt x="16156" y="5344"/>
                      <a:pt x="16406" y="5112"/>
                      <a:pt x="16406" y="4826"/>
                    </a:cubicBezTo>
                    <a:cubicBezTo>
                      <a:pt x="16406" y="4532"/>
                      <a:pt x="16156" y="4300"/>
                      <a:pt x="15844" y="4300"/>
                    </a:cubicBezTo>
                    <a:cubicBezTo>
                      <a:pt x="15710" y="4300"/>
                      <a:pt x="15594" y="4345"/>
                      <a:pt x="15496" y="4407"/>
                    </a:cubicBezTo>
                    <a:cubicBezTo>
                      <a:pt x="15505" y="4371"/>
                      <a:pt x="15505" y="4336"/>
                      <a:pt x="15505" y="4300"/>
                    </a:cubicBezTo>
                    <a:cubicBezTo>
                      <a:pt x="15505" y="3578"/>
                      <a:pt x="14881" y="2998"/>
                      <a:pt x="14104" y="2998"/>
                    </a:cubicBezTo>
                    <a:cubicBezTo>
                      <a:pt x="13953" y="2998"/>
                      <a:pt x="13801" y="3024"/>
                      <a:pt x="13667" y="3060"/>
                    </a:cubicBezTo>
                    <a:cubicBezTo>
                      <a:pt x="13667" y="3042"/>
                      <a:pt x="13667" y="3015"/>
                      <a:pt x="13667" y="2998"/>
                    </a:cubicBezTo>
                    <a:cubicBezTo>
                      <a:pt x="13667" y="2498"/>
                      <a:pt x="13230" y="2097"/>
                      <a:pt x="12695" y="2097"/>
                    </a:cubicBezTo>
                    <a:cubicBezTo>
                      <a:pt x="12160" y="2097"/>
                      <a:pt x="11722" y="2498"/>
                      <a:pt x="11722" y="2998"/>
                    </a:cubicBezTo>
                    <a:cubicBezTo>
                      <a:pt x="11722" y="2998"/>
                      <a:pt x="11722" y="2998"/>
                      <a:pt x="11722" y="3007"/>
                    </a:cubicBezTo>
                    <a:cubicBezTo>
                      <a:pt x="11526" y="2944"/>
                      <a:pt x="11312" y="2908"/>
                      <a:pt x="11089" y="2908"/>
                    </a:cubicBezTo>
                    <a:cubicBezTo>
                      <a:pt x="10465" y="2908"/>
                      <a:pt x="9903" y="3167"/>
                      <a:pt x="9528" y="3578"/>
                    </a:cubicBezTo>
                    <a:cubicBezTo>
                      <a:pt x="9314" y="3301"/>
                      <a:pt x="9037" y="3078"/>
                      <a:pt x="8716" y="2917"/>
                    </a:cubicBezTo>
                    <a:cubicBezTo>
                      <a:pt x="8823" y="2676"/>
                      <a:pt x="8877" y="2418"/>
                      <a:pt x="8877" y="2141"/>
                    </a:cubicBezTo>
                    <a:cubicBezTo>
                      <a:pt x="8877" y="964"/>
                      <a:pt x="7851" y="0"/>
                      <a:pt x="6575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7"/>
              <p:cNvSpPr/>
              <p:nvPr/>
            </p:nvSpPr>
            <p:spPr>
              <a:xfrm>
                <a:off x="3881316" y="546734"/>
                <a:ext cx="73933" cy="67529"/>
              </a:xfrm>
              <a:custGeom>
                <a:avLst/>
                <a:gdLst/>
                <a:ahLst/>
                <a:cxnLst/>
                <a:rect l="l" t="t" r="r" b="b"/>
                <a:pathLst>
                  <a:path w="635" h="580" extrusionOk="0">
                    <a:moveTo>
                      <a:pt x="322" y="0"/>
                    </a:moveTo>
                    <a:cubicBezTo>
                      <a:pt x="143" y="0"/>
                      <a:pt x="1" y="125"/>
                      <a:pt x="1" y="286"/>
                    </a:cubicBezTo>
                    <a:cubicBezTo>
                      <a:pt x="1" y="446"/>
                      <a:pt x="143" y="580"/>
                      <a:pt x="322" y="580"/>
                    </a:cubicBezTo>
                    <a:cubicBezTo>
                      <a:pt x="491" y="580"/>
                      <a:pt x="634" y="446"/>
                      <a:pt x="634" y="286"/>
                    </a:cubicBezTo>
                    <a:cubicBezTo>
                      <a:pt x="634" y="125"/>
                      <a:pt x="491" y="0"/>
                      <a:pt x="322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7"/>
              <p:cNvSpPr/>
              <p:nvPr/>
            </p:nvSpPr>
            <p:spPr>
              <a:xfrm>
                <a:off x="3352611" y="1043186"/>
                <a:ext cx="72885" cy="66598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72" extrusionOk="0">
                    <a:moveTo>
                      <a:pt x="313" y="0"/>
                    </a:moveTo>
                    <a:cubicBezTo>
                      <a:pt x="144" y="0"/>
                      <a:pt x="1" y="125"/>
                      <a:pt x="1" y="286"/>
                    </a:cubicBezTo>
                    <a:cubicBezTo>
                      <a:pt x="1" y="446"/>
                      <a:pt x="144" y="571"/>
                      <a:pt x="313" y="571"/>
                    </a:cubicBezTo>
                    <a:cubicBezTo>
                      <a:pt x="483" y="571"/>
                      <a:pt x="625" y="446"/>
                      <a:pt x="625" y="286"/>
                    </a:cubicBezTo>
                    <a:cubicBezTo>
                      <a:pt x="625" y="125"/>
                      <a:pt x="483" y="0"/>
                      <a:pt x="313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7"/>
              <p:cNvSpPr/>
              <p:nvPr/>
            </p:nvSpPr>
            <p:spPr>
              <a:xfrm>
                <a:off x="4629140" y="803227"/>
                <a:ext cx="436380" cy="248345"/>
              </a:xfrm>
              <a:custGeom>
                <a:avLst/>
                <a:gdLst/>
                <a:ahLst/>
                <a:cxnLst/>
                <a:rect l="l" t="t" r="r" b="b"/>
                <a:pathLst>
                  <a:path w="3748" h="2133" extrusionOk="0">
                    <a:moveTo>
                      <a:pt x="3168" y="1"/>
                    </a:moveTo>
                    <a:cubicBezTo>
                      <a:pt x="2633" y="1"/>
                      <a:pt x="2195" y="402"/>
                      <a:pt x="2195" y="902"/>
                    </a:cubicBezTo>
                    <a:cubicBezTo>
                      <a:pt x="2195" y="902"/>
                      <a:pt x="2195" y="902"/>
                      <a:pt x="2195" y="911"/>
                    </a:cubicBezTo>
                    <a:cubicBezTo>
                      <a:pt x="1999" y="848"/>
                      <a:pt x="1785" y="812"/>
                      <a:pt x="1562" y="812"/>
                    </a:cubicBezTo>
                    <a:cubicBezTo>
                      <a:pt x="938" y="812"/>
                      <a:pt x="376" y="1071"/>
                      <a:pt x="1" y="1482"/>
                    </a:cubicBezTo>
                    <a:cubicBezTo>
                      <a:pt x="1" y="1482"/>
                      <a:pt x="518" y="1687"/>
                      <a:pt x="884" y="2133"/>
                    </a:cubicBezTo>
                    <a:cubicBezTo>
                      <a:pt x="1170" y="1580"/>
                      <a:pt x="1642" y="1107"/>
                      <a:pt x="2561" y="1080"/>
                    </a:cubicBezTo>
                    <a:cubicBezTo>
                      <a:pt x="2569" y="588"/>
                      <a:pt x="3080" y="143"/>
                      <a:pt x="3535" y="143"/>
                    </a:cubicBezTo>
                    <a:cubicBezTo>
                      <a:pt x="3608" y="143"/>
                      <a:pt x="3680" y="154"/>
                      <a:pt x="3748" y="179"/>
                    </a:cubicBezTo>
                    <a:cubicBezTo>
                      <a:pt x="3587" y="63"/>
                      <a:pt x="3391" y="1"/>
                      <a:pt x="3168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7"/>
              <p:cNvSpPr/>
              <p:nvPr/>
            </p:nvSpPr>
            <p:spPr>
              <a:xfrm>
                <a:off x="3653930" y="926874"/>
                <a:ext cx="268022" cy="111773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960" extrusionOk="0">
                    <a:moveTo>
                      <a:pt x="1240" y="0"/>
                    </a:moveTo>
                    <a:cubicBezTo>
                      <a:pt x="696" y="0"/>
                      <a:pt x="223" y="295"/>
                      <a:pt x="0" y="723"/>
                    </a:cubicBezTo>
                    <a:cubicBezTo>
                      <a:pt x="7" y="743"/>
                      <a:pt x="109" y="960"/>
                      <a:pt x="217" y="960"/>
                    </a:cubicBezTo>
                    <a:cubicBezTo>
                      <a:pt x="252" y="960"/>
                      <a:pt x="288" y="936"/>
                      <a:pt x="321" y="874"/>
                    </a:cubicBezTo>
                    <a:cubicBezTo>
                      <a:pt x="535" y="527"/>
                      <a:pt x="937" y="286"/>
                      <a:pt x="1401" y="286"/>
                    </a:cubicBezTo>
                    <a:cubicBezTo>
                      <a:pt x="1543" y="286"/>
                      <a:pt x="1677" y="312"/>
                      <a:pt x="1811" y="357"/>
                    </a:cubicBezTo>
                    <a:cubicBezTo>
                      <a:pt x="1933" y="396"/>
                      <a:pt x="2012" y="409"/>
                      <a:pt x="2064" y="409"/>
                    </a:cubicBezTo>
                    <a:cubicBezTo>
                      <a:pt x="2167" y="409"/>
                      <a:pt x="2159" y="357"/>
                      <a:pt x="2159" y="357"/>
                    </a:cubicBezTo>
                    <a:lnTo>
                      <a:pt x="2159" y="357"/>
                    </a:lnTo>
                    <a:lnTo>
                      <a:pt x="2302" y="464"/>
                    </a:lnTo>
                    <a:cubicBezTo>
                      <a:pt x="2052" y="179"/>
                      <a:pt x="1668" y="0"/>
                      <a:pt x="1240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7"/>
              <p:cNvSpPr/>
              <p:nvPr/>
            </p:nvSpPr>
            <p:spPr>
              <a:xfrm>
                <a:off x="3944653" y="559192"/>
                <a:ext cx="608812" cy="263947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2267" extrusionOk="0">
                    <a:moveTo>
                      <a:pt x="2927" y="0"/>
                    </a:moveTo>
                    <a:cubicBezTo>
                      <a:pt x="2169" y="0"/>
                      <a:pt x="1500" y="348"/>
                      <a:pt x="1080" y="866"/>
                    </a:cubicBezTo>
                    <a:cubicBezTo>
                      <a:pt x="964" y="750"/>
                      <a:pt x="804" y="678"/>
                      <a:pt x="625" y="678"/>
                    </a:cubicBezTo>
                    <a:cubicBezTo>
                      <a:pt x="277" y="678"/>
                      <a:pt x="1" y="937"/>
                      <a:pt x="1" y="1258"/>
                    </a:cubicBezTo>
                    <a:cubicBezTo>
                      <a:pt x="1" y="1472"/>
                      <a:pt x="117" y="1651"/>
                      <a:pt x="295" y="1749"/>
                    </a:cubicBezTo>
                    <a:cubicBezTo>
                      <a:pt x="242" y="1668"/>
                      <a:pt x="215" y="1570"/>
                      <a:pt x="215" y="1463"/>
                    </a:cubicBezTo>
                    <a:cubicBezTo>
                      <a:pt x="215" y="1142"/>
                      <a:pt x="492" y="874"/>
                      <a:pt x="840" y="874"/>
                    </a:cubicBezTo>
                    <a:cubicBezTo>
                      <a:pt x="1170" y="874"/>
                      <a:pt x="1437" y="1106"/>
                      <a:pt x="1464" y="1401"/>
                    </a:cubicBezTo>
                    <a:cubicBezTo>
                      <a:pt x="1821" y="866"/>
                      <a:pt x="2463" y="500"/>
                      <a:pt x="3195" y="500"/>
                    </a:cubicBezTo>
                    <a:cubicBezTo>
                      <a:pt x="4274" y="500"/>
                      <a:pt x="5157" y="1285"/>
                      <a:pt x="5229" y="2266"/>
                    </a:cubicBezTo>
                    <a:cubicBezTo>
                      <a:pt x="5229" y="2222"/>
                      <a:pt x="5229" y="2186"/>
                      <a:pt x="5229" y="2141"/>
                    </a:cubicBezTo>
                    <a:cubicBezTo>
                      <a:pt x="5229" y="964"/>
                      <a:pt x="4203" y="0"/>
                      <a:pt x="2927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7"/>
              <p:cNvSpPr/>
              <p:nvPr/>
            </p:nvSpPr>
            <p:spPr>
              <a:xfrm>
                <a:off x="3953036" y="782502"/>
                <a:ext cx="185007" cy="242058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079" extrusionOk="0">
                    <a:moveTo>
                      <a:pt x="1160" y="0"/>
                    </a:moveTo>
                    <a:lnTo>
                      <a:pt x="1160" y="0"/>
                    </a:lnTo>
                    <a:cubicBezTo>
                      <a:pt x="1053" y="80"/>
                      <a:pt x="919" y="125"/>
                      <a:pt x="768" y="125"/>
                    </a:cubicBezTo>
                    <a:cubicBezTo>
                      <a:pt x="696" y="125"/>
                      <a:pt x="625" y="116"/>
                      <a:pt x="562" y="89"/>
                    </a:cubicBezTo>
                    <a:cubicBezTo>
                      <a:pt x="553" y="134"/>
                      <a:pt x="553" y="179"/>
                      <a:pt x="553" y="223"/>
                    </a:cubicBezTo>
                    <a:cubicBezTo>
                      <a:pt x="553" y="660"/>
                      <a:pt x="696" y="1071"/>
                      <a:pt x="946" y="1410"/>
                    </a:cubicBezTo>
                    <a:cubicBezTo>
                      <a:pt x="571" y="1481"/>
                      <a:pt x="250" y="1660"/>
                      <a:pt x="0" y="1909"/>
                    </a:cubicBezTo>
                    <a:cubicBezTo>
                      <a:pt x="0" y="1909"/>
                      <a:pt x="115" y="2079"/>
                      <a:pt x="246" y="2079"/>
                    </a:cubicBezTo>
                    <a:cubicBezTo>
                      <a:pt x="273" y="2079"/>
                      <a:pt x="302" y="2071"/>
                      <a:pt x="330" y="2052"/>
                    </a:cubicBezTo>
                    <a:cubicBezTo>
                      <a:pt x="625" y="1829"/>
                      <a:pt x="999" y="1695"/>
                      <a:pt x="1410" y="1695"/>
                    </a:cubicBezTo>
                    <a:cubicBezTo>
                      <a:pt x="1472" y="1695"/>
                      <a:pt x="1526" y="1695"/>
                      <a:pt x="1588" y="1704"/>
                    </a:cubicBezTo>
                    <a:cubicBezTo>
                      <a:pt x="1276" y="1374"/>
                      <a:pt x="1089" y="946"/>
                      <a:pt x="1089" y="473"/>
                    </a:cubicBezTo>
                    <a:cubicBezTo>
                      <a:pt x="1089" y="312"/>
                      <a:pt x="1115" y="152"/>
                      <a:pt x="1160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7"/>
              <p:cNvSpPr/>
              <p:nvPr/>
            </p:nvSpPr>
            <p:spPr>
              <a:xfrm>
                <a:off x="3519920" y="1008840"/>
                <a:ext cx="119341" cy="94658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13" extrusionOk="0">
                    <a:moveTo>
                      <a:pt x="625" y="1"/>
                    </a:moveTo>
                    <a:cubicBezTo>
                      <a:pt x="277" y="1"/>
                      <a:pt x="0" y="260"/>
                      <a:pt x="0" y="581"/>
                    </a:cubicBezTo>
                    <a:cubicBezTo>
                      <a:pt x="0" y="661"/>
                      <a:pt x="18" y="741"/>
                      <a:pt x="54" y="813"/>
                    </a:cubicBezTo>
                    <a:cubicBezTo>
                      <a:pt x="107" y="786"/>
                      <a:pt x="161" y="750"/>
                      <a:pt x="161" y="652"/>
                    </a:cubicBezTo>
                    <a:cubicBezTo>
                      <a:pt x="161" y="376"/>
                      <a:pt x="402" y="153"/>
                      <a:pt x="705" y="153"/>
                    </a:cubicBezTo>
                    <a:cubicBezTo>
                      <a:pt x="803" y="153"/>
                      <a:pt x="901" y="179"/>
                      <a:pt x="982" y="224"/>
                    </a:cubicBezTo>
                    <a:cubicBezTo>
                      <a:pt x="986" y="226"/>
                      <a:pt x="990" y="227"/>
                      <a:pt x="993" y="227"/>
                    </a:cubicBezTo>
                    <a:cubicBezTo>
                      <a:pt x="1025" y="227"/>
                      <a:pt x="973" y="108"/>
                      <a:pt x="973" y="108"/>
                    </a:cubicBezTo>
                    <a:cubicBezTo>
                      <a:pt x="874" y="37"/>
                      <a:pt x="759" y="1"/>
                      <a:pt x="625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4" name="Google Shape;444;p7"/>
          <p:cNvGrpSpPr/>
          <p:nvPr/>
        </p:nvGrpSpPr>
        <p:grpSpPr>
          <a:xfrm>
            <a:off x="6773258" y="-29851"/>
            <a:ext cx="1598594" cy="753810"/>
            <a:chOff x="6734221" y="539399"/>
            <a:chExt cx="1598594" cy="753810"/>
          </a:xfrm>
        </p:grpSpPr>
        <p:sp>
          <p:nvSpPr>
            <p:cNvPr id="445" name="Google Shape;445;p7"/>
            <p:cNvSpPr/>
            <p:nvPr/>
          </p:nvSpPr>
          <p:spPr>
            <a:xfrm>
              <a:off x="7843865" y="724288"/>
              <a:ext cx="52044" cy="47853"/>
            </a:xfrm>
            <a:custGeom>
              <a:avLst/>
              <a:gdLst/>
              <a:ahLst/>
              <a:cxnLst/>
              <a:rect l="l" t="t" r="r" b="b"/>
              <a:pathLst>
                <a:path w="447" h="411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322"/>
                    <a:pt x="99" y="411"/>
                    <a:pt x="224" y="411"/>
                  </a:cubicBezTo>
                  <a:cubicBezTo>
                    <a:pt x="348" y="411"/>
                    <a:pt x="447" y="322"/>
                    <a:pt x="447" y="206"/>
                  </a:cubicBezTo>
                  <a:cubicBezTo>
                    <a:pt x="447" y="90"/>
                    <a:pt x="348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6982871" y="539399"/>
              <a:ext cx="1134261" cy="728270"/>
            </a:xfrm>
            <a:custGeom>
              <a:avLst/>
              <a:gdLst/>
              <a:ahLst/>
              <a:cxnLst/>
              <a:rect l="l" t="t" r="r" b="b"/>
              <a:pathLst>
                <a:path w="9742" h="6255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23" y="6174"/>
                    <a:pt x="375" y="6254"/>
                    <a:pt x="553" y="6254"/>
                  </a:cubicBezTo>
                  <a:cubicBezTo>
                    <a:pt x="732" y="6254"/>
                    <a:pt x="892" y="6174"/>
                    <a:pt x="990" y="6049"/>
                  </a:cubicBezTo>
                  <a:cubicBezTo>
                    <a:pt x="1124" y="6174"/>
                    <a:pt x="1311" y="6254"/>
                    <a:pt x="1525" y="6254"/>
                  </a:cubicBezTo>
                  <a:cubicBezTo>
                    <a:pt x="1829" y="6254"/>
                    <a:pt x="2088" y="6094"/>
                    <a:pt x="2203" y="5853"/>
                  </a:cubicBezTo>
                  <a:cubicBezTo>
                    <a:pt x="2364" y="6049"/>
                    <a:pt x="2614" y="6174"/>
                    <a:pt x="2899" y="6174"/>
                  </a:cubicBezTo>
                  <a:cubicBezTo>
                    <a:pt x="3113" y="6174"/>
                    <a:pt x="3310" y="6103"/>
                    <a:pt x="3461" y="5978"/>
                  </a:cubicBezTo>
                  <a:cubicBezTo>
                    <a:pt x="3720" y="6120"/>
                    <a:pt x="4014" y="6192"/>
                    <a:pt x="4327" y="6192"/>
                  </a:cubicBezTo>
                  <a:cubicBezTo>
                    <a:pt x="4773" y="6192"/>
                    <a:pt x="5174" y="6040"/>
                    <a:pt x="5478" y="5781"/>
                  </a:cubicBezTo>
                  <a:cubicBezTo>
                    <a:pt x="5567" y="6058"/>
                    <a:pt x="5843" y="6254"/>
                    <a:pt x="6164" y="6254"/>
                  </a:cubicBezTo>
                  <a:cubicBezTo>
                    <a:pt x="6530" y="6254"/>
                    <a:pt x="6842" y="5996"/>
                    <a:pt x="6878" y="5657"/>
                  </a:cubicBezTo>
                  <a:cubicBezTo>
                    <a:pt x="7083" y="5853"/>
                    <a:pt x="7369" y="5978"/>
                    <a:pt x="7690" y="5978"/>
                  </a:cubicBezTo>
                  <a:cubicBezTo>
                    <a:pt x="7770" y="5978"/>
                    <a:pt x="7851" y="5969"/>
                    <a:pt x="7931" y="5951"/>
                  </a:cubicBezTo>
                  <a:cubicBezTo>
                    <a:pt x="8065" y="6129"/>
                    <a:pt x="8279" y="6254"/>
                    <a:pt x="8537" y="6254"/>
                  </a:cubicBezTo>
                  <a:cubicBezTo>
                    <a:pt x="8618" y="6254"/>
                    <a:pt x="8707" y="6236"/>
                    <a:pt x="8778" y="6210"/>
                  </a:cubicBezTo>
                  <a:cubicBezTo>
                    <a:pt x="8859" y="6236"/>
                    <a:pt x="8939" y="6254"/>
                    <a:pt x="9028" y="6254"/>
                  </a:cubicBezTo>
                  <a:cubicBezTo>
                    <a:pt x="9421" y="6254"/>
                    <a:pt x="9742" y="5951"/>
                    <a:pt x="9742" y="5585"/>
                  </a:cubicBezTo>
                  <a:cubicBezTo>
                    <a:pt x="9742" y="5228"/>
                    <a:pt x="9412" y="4925"/>
                    <a:pt x="9028" y="4925"/>
                  </a:cubicBezTo>
                  <a:cubicBezTo>
                    <a:pt x="8948" y="4925"/>
                    <a:pt x="8885" y="4934"/>
                    <a:pt x="8814" y="4952"/>
                  </a:cubicBezTo>
                  <a:cubicBezTo>
                    <a:pt x="8814" y="4943"/>
                    <a:pt x="8814" y="4934"/>
                    <a:pt x="8814" y="4925"/>
                  </a:cubicBezTo>
                  <a:cubicBezTo>
                    <a:pt x="8814" y="4533"/>
                    <a:pt x="8582" y="4194"/>
                    <a:pt x="8234" y="4015"/>
                  </a:cubicBezTo>
                  <a:cubicBezTo>
                    <a:pt x="8484" y="3792"/>
                    <a:pt x="8627" y="3462"/>
                    <a:pt x="8582" y="3114"/>
                  </a:cubicBezTo>
                  <a:cubicBezTo>
                    <a:pt x="8520" y="2704"/>
                    <a:pt x="8207" y="2356"/>
                    <a:pt x="7779" y="2249"/>
                  </a:cubicBezTo>
                  <a:cubicBezTo>
                    <a:pt x="7672" y="2219"/>
                    <a:pt x="7565" y="2205"/>
                    <a:pt x="7460" y="2205"/>
                  </a:cubicBezTo>
                  <a:cubicBezTo>
                    <a:pt x="7348" y="2205"/>
                    <a:pt x="7239" y="2221"/>
                    <a:pt x="7137" y="2249"/>
                  </a:cubicBezTo>
                  <a:cubicBezTo>
                    <a:pt x="7137" y="2231"/>
                    <a:pt x="7137" y="2213"/>
                    <a:pt x="7137" y="2204"/>
                  </a:cubicBezTo>
                  <a:cubicBezTo>
                    <a:pt x="7137" y="1687"/>
                    <a:pt x="6949" y="1214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7843865" y="724288"/>
              <a:ext cx="49948" cy="46921"/>
            </a:xfrm>
            <a:custGeom>
              <a:avLst/>
              <a:gdLst/>
              <a:ahLst/>
              <a:cxnLst/>
              <a:rect l="l" t="t" r="r" b="b"/>
              <a:pathLst>
                <a:path w="429" h="403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295"/>
                    <a:pt x="63" y="375"/>
                    <a:pt x="152" y="402"/>
                  </a:cubicBezTo>
                  <a:cubicBezTo>
                    <a:pt x="117" y="366"/>
                    <a:pt x="99" y="322"/>
                    <a:pt x="99" y="268"/>
                  </a:cubicBezTo>
                  <a:cubicBezTo>
                    <a:pt x="99" y="233"/>
                    <a:pt x="108" y="206"/>
                    <a:pt x="125" y="170"/>
                  </a:cubicBezTo>
                  <a:cubicBezTo>
                    <a:pt x="117" y="161"/>
                    <a:pt x="108" y="152"/>
                    <a:pt x="108" y="134"/>
                  </a:cubicBezTo>
                  <a:cubicBezTo>
                    <a:pt x="108" y="99"/>
                    <a:pt x="143" y="63"/>
                    <a:pt x="188" y="63"/>
                  </a:cubicBezTo>
                  <a:cubicBezTo>
                    <a:pt x="215" y="63"/>
                    <a:pt x="232" y="72"/>
                    <a:pt x="250" y="90"/>
                  </a:cubicBezTo>
                  <a:lnTo>
                    <a:pt x="295" y="90"/>
                  </a:lnTo>
                  <a:cubicBezTo>
                    <a:pt x="348" y="90"/>
                    <a:pt x="393" y="108"/>
                    <a:pt x="429" y="143"/>
                  </a:cubicBezTo>
                  <a:cubicBezTo>
                    <a:pt x="402" y="63"/>
                    <a:pt x="322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6982871" y="539399"/>
              <a:ext cx="771814" cy="705449"/>
            </a:xfrm>
            <a:custGeom>
              <a:avLst/>
              <a:gdLst/>
              <a:ahLst/>
              <a:cxnLst/>
              <a:rect l="l" t="t" r="r" b="b"/>
              <a:pathLst>
                <a:path w="6629" h="6059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94" y="5835"/>
                    <a:pt x="598" y="5674"/>
                    <a:pt x="874" y="5674"/>
                  </a:cubicBezTo>
                  <a:lnTo>
                    <a:pt x="928" y="5674"/>
                  </a:lnTo>
                  <a:cubicBezTo>
                    <a:pt x="955" y="5678"/>
                    <a:pt x="983" y="5680"/>
                    <a:pt x="1010" y="5680"/>
                  </a:cubicBezTo>
                  <a:cubicBezTo>
                    <a:pt x="1124" y="5680"/>
                    <a:pt x="1232" y="5648"/>
                    <a:pt x="1311" y="5576"/>
                  </a:cubicBezTo>
                  <a:cubicBezTo>
                    <a:pt x="1552" y="5389"/>
                    <a:pt x="1856" y="5264"/>
                    <a:pt x="2132" y="5264"/>
                  </a:cubicBezTo>
                  <a:cubicBezTo>
                    <a:pt x="2293" y="4916"/>
                    <a:pt x="2667" y="4613"/>
                    <a:pt x="3069" y="4479"/>
                  </a:cubicBezTo>
                  <a:cubicBezTo>
                    <a:pt x="2962" y="4354"/>
                    <a:pt x="2953" y="4167"/>
                    <a:pt x="3042" y="3962"/>
                  </a:cubicBezTo>
                  <a:cubicBezTo>
                    <a:pt x="3220" y="3569"/>
                    <a:pt x="3720" y="3248"/>
                    <a:pt x="4157" y="3239"/>
                  </a:cubicBezTo>
                  <a:cubicBezTo>
                    <a:pt x="3363" y="2168"/>
                    <a:pt x="4006" y="340"/>
                    <a:pt x="5531" y="340"/>
                  </a:cubicBezTo>
                  <a:cubicBezTo>
                    <a:pt x="6075" y="340"/>
                    <a:pt x="6619" y="830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6734221" y="1137313"/>
              <a:ext cx="110143" cy="102924"/>
            </a:xfrm>
            <a:custGeom>
              <a:avLst/>
              <a:gdLst/>
              <a:ahLst/>
              <a:cxnLst/>
              <a:rect l="l" t="t" r="r" b="b"/>
              <a:pathLst>
                <a:path w="946" h="884" extrusionOk="0">
                  <a:moveTo>
                    <a:pt x="473" y="0"/>
                  </a:moveTo>
                  <a:cubicBezTo>
                    <a:pt x="214" y="0"/>
                    <a:pt x="0" y="196"/>
                    <a:pt x="0" y="446"/>
                  </a:cubicBezTo>
                  <a:cubicBezTo>
                    <a:pt x="0" y="687"/>
                    <a:pt x="214" y="883"/>
                    <a:pt x="473" y="883"/>
                  </a:cubicBezTo>
                  <a:cubicBezTo>
                    <a:pt x="732" y="883"/>
                    <a:pt x="946" y="687"/>
                    <a:pt x="946" y="446"/>
                  </a:cubicBezTo>
                  <a:cubicBezTo>
                    <a:pt x="946" y="196"/>
                    <a:pt x="732" y="0"/>
                    <a:pt x="473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6982876" y="857253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8167601" y="983412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8167602" y="124023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8006463" y="938275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" name="Google Shape;454;p7"/>
          <p:cNvGrpSpPr/>
          <p:nvPr/>
        </p:nvGrpSpPr>
        <p:grpSpPr>
          <a:xfrm>
            <a:off x="8500611" y="1951496"/>
            <a:ext cx="2213551" cy="851802"/>
            <a:chOff x="3352611" y="546734"/>
            <a:chExt cx="2213551" cy="851802"/>
          </a:xfrm>
        </p:grpSpPr>
        <p:sp>
          <p:nvSpPr>
            <p:cNvPr id="455" name="Google Shape;455;p7"/>
            <p:cNvSpPr/>
            <p:nvPr/>
          </p:nvSpPr>
          <p:spPr>
            <a:xfrm>
              <a:off x="5493394" y="908129"/>
              <a:ext cx="72769" cy="66598"/>
            </a:xfrm>
            <a:custGeom>
              <a:avLst/>
              <a:gdLst/>
              <a:ahLst/>
              <a:cxnLst/>
              <a:rect l="l" t="t" r="r" b="b"/>
              <a:pathLst>
                <a:path w="625" h="572" extrusionOk="0">
                  <a:moveTo>
                    <a:pt x="312" y="1"/>
                  </a:moveTo>
                  <a:cubicBezTo>
                    <a:pt x="143" y="1"/>
                    <a:pt x="0" y="126"/>
                    <a:pt x="0" y="286"/>
                  </a:cubicBezTo>
                  <a:cubicBezTo>
                    <a:pt x="0" y="447"/>
                    <a:pt x="143" y="572"/>
                    <a:pt x="312" y="572"/>
                  </a:cubicBezTo>
                  <a:cubicBezTo>
                    <a:pt x="482" y="572"/>
                    <a:pt x="625" y="447"/>
                    <a:pt x="625" y="286"/>
                  </a:cubicBezTo>
                  <a:cubicBezTo>
                    <a:pt x="625" y="126"/>
                    <a:pt x="482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6" name="Google Shape;456;p7"/>
            <p:cNvGrpSpPr/>
            <p:nvPr/>
          </p:nvGrpSpPr>
          <p:grpSpPr>
            <a:xfrm>
              <a:off x="3352611" y="546734"/>
              <a:ext cx="2077576" cy="851802"/>
              <a:chOff x="3352611" y="546734"/>
              <a:chExt cx="2077576" cy="851802"/>
            </a:xfrm>
          </p:grpSpPr>
          <p:sp>
            <p:nvSpPr>
              <p:cNvPr id="457" name="Google Shape;457;p7"/>
              <p:cNvSpPr/>
              <p:nvPr/>
            </p:nvSpPr>
            <p:spPr>
              <a:xfrm>
                <a:off x="4624017" y="733602"/>
                <a:ext cx="108163" cy="10094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67" extrusionOk="0">
                    <a:moveTo>
                      <a:pt x="464" y="1"/>
                    </a:moveTo>
                    <a:cubicBezTo>
                      <a:pt x="214" y="1"/>
                      <a:pt x="0" y="197"/>
                      <a:pt x="0" y="438"/>
                    </a:cubicBezTo>
                    <a:cubicBezTo>
                      <a:pt x="0" y="670"/>
                      <a:pt x="214" y="866"/>
                      <a:pt x="464" y="866"/>
                    </a:cubicBezTo>
                    <a:cubicBezTo>
                      <a:pt x="723" y="866"/>
                      <a:pt x="928" y="670"/>
                      <a:pt x="928" y="438"/>
                    </a:cubicBezTo>
                    <a:cubicBezTo>
                      <a:pt x="928" y="197"/>
                      <a:pt x="723" y="1"/>
                      <a:pt x="464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7"/>
              <p:cNvSpPr/>
              <p:nvPr/>
            </p:nvSpPr>
            <p:spPr>
              <a:xfrm>
                <a:off x="3519920" y="559192"/>
                <a:ext cx="1910267" cy="839344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7209" extrusionOk="0">
                    <a:moveTo>
                      <a:pt x="6575" y="0"/>
                    </a:moveTo>
                    <a:cubicBezTo>
                      <a:pt x="5817" y="0"/>
                      <a:pt x="5148" y="348"/>
                      <a:pt x="4728" y="866"/>
                    </a:cubicBezTo>
                    <a:cubicBezTo>
                      <a:pt x="4612" y="750"/>
                      <a:pt x="4452" y="678"/>
                      <a:pt x="4273" y="678"/>
                    </a:cubicBezTo>
                    <a:cubicBezTo>
                      <a:pt x="3925" y="678"/>
                      <a:pt x="3649" y="937"/>
                      <a:pt x="3649" y="1258"/>
                    </a:cubicBezTo>
                    <a:cubicBezTo>
                      <a:pt x="3649" y="1579"/>
                      <a:pt x="3925" y="1838"/>
                      <a:pt x="4273" y="1838"/>
                    </a:cubicBezTo>
                    <a:lnTo>
                      <a:pt x="4300" y="1838"/>
                    </a:lnTo>
                    <a:cubicBezTo>
                      <a:pt x="4282" y="1936"/>
                      <a:pt x="4273" y="2034"/>
                      <a:pt x="4273" y="2141"/>
                    </a:cubicBezTo>
                    <a:cubicBezTo>
                      <a:pt x="4273" y="2578"/>
                      <a:pt x="4416" y="2989"/>
                      <a:pt x="4666" y="3328"/>
                    </a:cubicBezTo>
                    <a:cubicBezTo>
                      <a:pt x="4256" y="3408"/>
                      <a:pt x="3899" y="3613"/>
                      <a:pt x="3649" y="3899"/>
                    </a:cubicBezTo>
                    <a:cubicBezTo>
                      <a:pt x="3426" y="3462"/>
                      <a:pt x="2944" y="3158"/>
                      <a:pt x="2391" y="3158"/>
                    </a:cubicBezTo>
                    <a:cubicBezTo>
                      <a:pt x="1776" y="3158"/>
                      <a:pt x="1258" y="3533"/>
                      <a:pt x="1080" y="4041"/>
                    </a:cubicBezTo>
                    <a:cubicBezTo>
                      <a:pt x="964" y="3934"/>
                      <a:pt x="803" y="3863"/>
                      <a:pt x="625" y="3863"/>
                    </a:cubicBezTo>
                    <a:cubicBezTo>
                      <a:pt x="277" y="3863"/>
                      <a:pt x="0" y="4122"/>
                      <a:pt x="0" y="4443"/>
                    </a:cubicBezTo>
                    <a:cubicBezTo>
                      <a:pt x="0" y="4764"/>
                      <a:pt x="277" y="5023"/>
                      <a:pt x="625" y="5023"/>
                    </a:cubicBezTo>
                    <a:cubicBezTo>
                      <a:pt x="803" y="5023"/>
                      <a:pt x="964" y="4951"/>
                      <a:pt x="1080" y="4844"/>
                    </a:cubicBezTo>
                    <a:cubicBezTo>
                      <a:pt x="1258" y="5353"/>
                      <a:pt x="1776" y="5727"/>
                      <a:pt x="2391" y="5727"/>
                    </a:cubicBezTo>
                    <a:cubicBezTo>
                      <a:pt x="2739" y="5727"/>
                      <a:pt x="3051" y="5611"/>
                      <a:pt x="3292" y="5415"/>
                    </a:cubicBezTo>
                    <a:cubicBezTo>
                      <a:pt x="3506" y="6120"/>
                      <a:pt x="4202" y="6637"/>
                      <a:pt x="5032" y="6637"/>
                    </a:cubicBezTo>
                    <a:cubicBezTo>
                      <a:pt x="5353" y="6637"/>
                      <a:pt x="5656" y="6557"/>
                      <a:pt x="5915" y="6423"/>
                    </a:cubicBezTo>
                    <a:cubicBezTo>
                      <a:pt x="6307" y="6896"/>
                      <a:pt x="6914" y="7208"/>
                      <a:pt x="7610" y="7208"/>
                    </a:cubicBezTo>
                    <a:cubicBezTo>
                      <a:pt x="8457" y="7208"/>
                      <a:pt x="9189" y="6744"/>
                      <a:pt x="9519" y="6075"/>
                    </a:cubicBezTo>
                    <a:cubicBezTo>
                      <a:pt x="9519" y="6075"/>
                      <a:pt x="9519" y="6075"/>
                      <a:pt x="9528" y="6066"/>
                    </a:cubicBezTo>
                    <a:cubicBezTo>
                      <a:pt x="9903" y="6477"/>
                      <a:pt x="10465" y="6736"/>
                      <a:pt x="11089" y="6736"/>
                    </a:cubicBezTo>
                    <a:cubicBezTo>
                      <a:pt x="12079" y="6736"/>
                      <a:pt x="12909" y="6084"/>
                      <a:pt x="13105" y="5219"/>
                    </a:cubicBezTo>
                    <a:cubicBezTo>
                      <a:pt x="13364" y="5451"/>
                      <a:pt x="13712" y="5603"/>
                      <a:pt x="14104" y="5603"/>
                    </a:cubicBezTo>
                    <a:cubicBezTo>
                      <a:pt x="14613" y="5603"/>
                      <a:pt x="15059" y="5344"/>
                      <a:pt x="15300" y="4969"/>
                    </a:cubicBezTo>
                    <a:cubicBezTo>
                      <a:pt x="15371" y="5183"/>
                      <a:pt x="15585" y="5344"/>
                      <a:pt x="15844" y="5344"/>
                    </a:cubicBezTo>
                    <a:cubicBezTo>
                      <a:pt x="16156" y="5344"/>
                      <a:pt x="16406" y="5112"/>
                      <a:pt x="16406" y="4826"/>
                    </a:cubicBezTo>
                    <a:cubicBezTo>
                      <a:pt x="16406" y="4532"/>
                      <a:pt x="16156" y="4300"/>
                      <a:pt x="15844" y="4300"/>
                    </a:cubicBezTo>
                    <a:cubicBezTo>
                      <a:pt x="15710" y="4300"/>
                      <a:pt x="15594" y="4345"/>
                      <a:pt x="15496" y="4407"/>
                    </a:cubicBezTo>
                    <a:cubicBezTo>
                      <a:pt x="15505" y="4371"/>
                      <a:pt x="15505" y="4336"/>
                      <a:pt x="15505" y="4300"/>
                    </a:cubicBezTo>
                    <a:cubicBezTo>
                      <a:pt x="15505" y="3578"/>
                      <a:pt x="14881" y="2998"/>
                      <a:pt x="14104" y="2998"/>
                    </a:cubicBezTo>
                    <a:cubicBezTo>
                      <a:pt x="13953" y="2998"/>
                      <a:pt x="13801" y="3024"/>
                      <a:pt x="13667" y="3060"/>
                    </a:cubicBezTo>
                    <a:cubicBezTo>
                      <a:pt x="13667" y="3042"/>
                      <a:pt x="13667" y="3015"/>
                      <a:pt x="13667" y="2998"/>
                    </a:cubicBezTo>
                    <a:cubicBezTo>
                      <a:pt x="13667" y="2498"/>
                      <a:pt x="13230" y="2097"/>
                      <a:pt x="12695" y="2097"/>
                    </a:cubicBezTo>
                    <a:cubicBezTo>
                      <a:pt x="12160" y="2097"/>
                      <a:pt x="11722" y="2498"/>
                      <a:pt x="11722" y="2998"/>
                    </a:cubicBezTo>
                    <a:cubicBezTo>
                      <a:pt x="11722" y="2998"/>
                      <a:pt x="11722" y="2998"/>
                      <a:pt x="11722" y="3007"/>
                    </a:cubicBezTo>
                    <a:cubicBezTo>
                      <a:pt x="11526" y="2944"/>
                      <a:pt x="11312" y="2908"/>
                      <a:pt x="11089" y="2908"/>
                    </a:cubicBezTo>
                    <a:cubicBezTo>
                      <a:pt x="10465" y="2908"/>
                      <a:pt x="9903" y="3167"/>
                      <a:pt x="9528" y="3578"/>
                    </a:cubicBezTo>
                    <a:cubicBezTo>
                      <a:pt x="9314" y="3301"/>
                      <a:pt x="9037" y="3078"/>
                      <a:pt x="8716" y="2917"/>
                    </a:cubicBezTo>
                    <a:cubicBezTo>
                      <a:pt x="8823" y="2676"/>
                      <a:pt x="8877" y="2418"/>
                      <a:pt x="8877" y="2141"/>
                    </a:cubicBezTo>
                    <a:cubicBezTo>
                      <a:pt x="8877" y="964"/>
                      <a:pt x="7851" y="0"/>
                      <a:pt x="6575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7"/>
              <p:cNvSpPr/>
              <p:nvPr/>
            </p:nvSpPr>
            <p:spPr>
              <a:xfrm>
                <a:off x="3881316" y="546734"/>
                <a:ext cx="73933" cy="67529"/>
              </a:xfrm>
              <a:custGeom>
                <a:avLst/>
                <a:gdLst/>
                <a:ahLst/>
                <a:cxnLst/>
                <a:rect l="l" t="t" r="r" b="b"/>
                <a:pathLst>
                  <a:path w="635" h="580" extrusionOk="0">
                    <a:moveTo>
                      <a:pt x="322" y="0"/>
                    </a:moveTo>
                    <a:cubicBezTo>
                      <a:pt x="143" y="0"/>
                      <a:pt x="1" y="125"/>
                      <a:pt x="1" y="286"/>
                    </a:cubicBezTo>
                    <a:cubicBezTo>
                      <a:pt x="1" y="446"/>
                      <a:pt x="143" y="580"/>
                      <a:pt x="322" y="580"/>
                    </a:cubicBezTo>
                    <a:cubicBezTo>
                      <a:pt x="491" y="580"/>
                      <a:pt x="634" y="446"/>
                      <a:pt x="634" y="286"/>
                    </a:cubicBezTo>
                    <a:cubicBezTo>
                      <a:pt x="634" y="125"/>
                      <a:pt x="491" y="0"/>
                      <a:pt x="322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7"/>
              <p:cNvSpPr/>
              <p:nvPr/>
            </p:nvSpPr>
            <p:spPr>
              <a:xfrm>
                <a:off x="3352611" y="1043186"/>
                <a:ext cx="72885" cy="66598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72" extrusionOk="0">
                    <a:moveTo>
                      <a:pt x="313" y="0"/>
                    </a:moveTo>
                    <a:cubicBezTo>
                      <a:pt x="144" y="0"/>
                      <a:pt x="1" y="125"/>
                      <a:pt x="1" y="286"/>
                    </a:cubicBezTo>
                    <a:cubicBezTo>
                      <a:pt x="1" y="446"/>
                      <a:pt x="144" y="571"/>
                      <a:pt x="313" y="571"/>
                    </a:cubicBezTo>
                    <a:cubicBezTo>
                      <a:pt x="483" y="571"/>
                      <a:pt x="625" y="446"/>
                      <a:pt x="625" y="286"/>
                    </a:cubicBezTo>
                    <a:cubicBezTo>
                      <a:pt x="625" y="125"/>
                      <a:pt x="483" y="0"/>
                      <a:pt x="313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7"/>
              <p:cNvSpPr/>
              <p:nvPr/>
            </p:nvSpPr>
            <p:spPr>
              <a:xfrm>
                <a:off x="4629140" y="803227"/>
                <a:ext cx="436380" cy="248345"/>
              </a:xfrm>
              <a:custGeom>
                <a:avLst/>
                <a:gdLst/>
                <a:ahLst/>
                <a:cxnLst/>
                <a:rect l="l" t="t" r="r" b="b"/>
                <a:pathLst>
                  <a:path w="3748" h="2133" extrusionOk="0">
                    <a:moveTo>
                      <a:pt x="3168" y="1"/>
                    </a:moveTo>
                    <a:cubicBezTo>
                      <a:pt x="2633" y="1"/>
                      <a:pt x="2195" y="402"/>
                      <a:pt x="2195" y="902"/>
                    </a:cubicBezTo>
                    <a:cubicBezTo>
                      <a:pt x="2195" y="902"/>
                      <a:pt x="2195" y="902"/>
                      <a:pt x="2195" y="911"/>
                    </a:cubicBezTo>
                    <a:cubicBezTo>
                      <a:pt x="1999" y="848"/>
                      <a:pt x="1785" y="812"/>
                      <a:pt x="1562" y="812"/>
                    </a:cubicBezTo>
                    <a:cubicBezTo>
                      <a:pt x="938" y="812"/>
                      <a:pt x="376" y="1071"/>
                      <a:pt x="1" y="1482"/>
                    </a:cubicBezTo>
                    <a:cubicBezTo>
                      <a:pt x="1" y="1482"/>
                      <a:pt x="518" y="1687"/>
                      <a:pt x="884" y="2133"/>
                    </a:cubicBezTo>
                    <a:cubicBezTo>
                      <a:pt x="1170" y="1580"/>
                      <a:pt x="1642" y="1107"/>
                      <a:pt x="2561" y="1080"/>
                    </a:cubicBezTo>
                    <a:cubicBezTo>
                      <a:pt x="2569" y="588"/>
                      <a:pt x="3080" y="143"/>
                      <a:pt x="3535" y="143"/>
                    </a:cubicBezTo>
                    <a:cubicBezTo>
                      <a:pt x="3608" y="143"/>
                      <a:pt x="3680" y="154"/>
                      <a:pt x="3748" y="179"/>
                    </a:cubicBezTo>
                    <a:cubicBezTo>
                      <a:pt x="3587" y="63"/>
                      <a:pt x="3391" y="1"/>
                      <a:pt x="3168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7"/>
              <p:cNvSpPr/>
              <p:nvPr/>
            </p:nvSpPr>
            <p:spPr>
              <a:xfrm>
                <a:off x="3653930" y="926874"/>
                <a:ext cx="268022" cy="111773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960" extrusionOk="0">
                    <a:moveTo>
                      <a:pt x="1240" y="0"/>
                    </a:moveTo>
                    <a:cubicBezTo>
                      <a:pt x="696" y="0"/>
                      <a:pt x="223" y="295"/>
                      <a:pt x="0" y="723"/>
                    </a:cubicBezTo>
                    <a:cubicBezTo>
                      <a:pt x="7" y="743"/>
                      <a:pt x="109" y="960"/>
                      <a:pt x="217" y="960"/>
                    </a:cubicBezTo>
                    <a:cubicBezTo>
                      <a:pt x="252" y="960"/>
                      <a:pt x="288" y="936"/>
                      <a:pt x="321" y="874"/>
                    </a:cubicBezTo>
                    <a:cubicBezTo>
                      <a:pt x="535" y="527"/>
                      <a:pt x="937" y="286"/>
                      <a:pt x="1401" y="286"/>
                    </a:cubicBezTo>
                    <a:cubicBezTo>
                      <a:pt x="1543" y="286"/>
                      <a:pt x="1677" y="312"/>
                      <a:pt x="1811" y="357"/>
                    </a:cubicBezTo>
                    <a:cubicBezTo>
                      <a:pt x="1933" y="396"/>
                      <a:pt x="2012" y="409"/>
                      <a:pt x="2064" y="409"/>
                    </a:cubicBezTo>
                    <a:cubicBezTo>
                      <a:pt x="2167" y="409"/>
                      <a:pt x="2159" y="357"/>
                      <a:pt x="2159" y="357"/>
                    </a:cubicBezTo>
                    <a:lnTo>
                      <a:pt x="2159" y="357"/>
                    </a:lnTo>
                    <a:lnTo>
                      <a:pt x="2302" y="464"/>
                    </a:lnTo>
                    <a:cubicBezTo>
                      <a:pt x="2052" y="179"/>
                      <a:pt x="1668" y="0"/>
                      <a:pt x="1240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7"/>
              <p:cNvSpPr/>
              <p:nvPr/>
            </p:nvSpPr>
            <p:spPr>
              <a:xfrm>
                <a:off x="3944653" y="559192"/>
                <a:ext cx="608812" cy="263947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2267" extrusionOk="0">
                    <a:moveTo>
                      <a:pt x="2927" y="0"/>
                    </a:moveTo>
                    <a:cubicBezTo>
                      <a:pt x="2169" y="0"/>
                      <a:pt x="1500" y="348"/>
                      <a:pt x="1080" y="866"/>
                    </a:cubicBezTo>
                    <a:cubicBezTo>
                      <a:pt x="964" y="750"/>
                      <a:pt x="804" y="678"/>
                      <a:pt x="625" y="678"/>
                    </a:cubicBezTo>
                    <a:cubicBezTo>
                      <a:pt x="277" y="678"/>
                      <a:pt x="1" y="937"/>
                      <a:pt x="1" y="1258"/>
                    </a:cubicBezTo>
                    <a:cubicBezTo>
                      <a:pt x="1" y="1472"/>
                      <a:pt x="117" y="1651"/>
                      <a:pt x="295" y="1749"/>
                    </a:cubicBezTo>
                    <a:cubicBezTo>
                      <a:pt x="242" y="1668"/>
                      <a:pt x="215" y="1570"/>
                      <a:pt x="215" y="1463"/>
                    </a:cubicBezTo>
                    <a:cubicBezTo>
                      <a:pt x="215" y="1142"/>
                      <a:pt x="492" y="874"/>
                      <a:pt x="840" y="874"/>
                    </a:cubicBezTo>
                    <a:cubicBezTo>
                      <a:pt x="1170" y="874"/>
                      <a:pt x="1437" y="1106"/>
                      <a:pt x="1464" y="1401"/>
                    </a:cubicBezTo>
                    <a:cubicBezTo>
                      <a:pt x="1821" y="866"/>
                      <a:pt x="2463" y="500"/>
                      <a:pt x="3195" y="500"/>
                    </a:cubicBezTo>
                    <a:cubicBezTo>
                      <a:pt x="4274" y="500"/>
                      <a:pt x="5157" y="1285"/>
                      <a:pt x="5229" y="2266"/>
                    </a:cubicBezTo>
                    <a:cubicBezTo>
                      <a:pt x="5229" y="2222"/>
                      <a:pt x="5229" y="2186"/>
                      <a:pt x="5229" y="2141"/>
                    </a:cubicBezTo>
                    <a:cubicBezTo>
                      <a:pt x="5229" y="964"/>
                      <a:pt x="4203" y="0"/>
                      <a:pt x="2927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7"/>
              <p:cNvSpPr/>
              <p:nvPr/>
            </p:nvSpPr>
            <p:spPr>
              <a:xfrm>
                <a:off x="3953036" y="782502"/>
                <a:ext cx="185007" cy="242058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079" extrusionOk="0">
                    <a:moveTo>
                      <a:pt x="1160" y="0"/>
                    </a:moveTo>
                    <a:lnTo>
                      <a:pt x="1160" y="0"/>
                    </a:lnTo>
                    <a:cubicBezTo>
                      <a:pt x="1053" y="80"/>
                      <a:pt x="919" y="125"/>
                      <a:pt x="768" y="125"/>
                    </a:cubicBezTo>
                    <a:cubicBezTo>
                      <a:pt x="696" y="125"/>
                      <a:pt x="625" y="116"/>
                      <a:pt x="562" y="89"/>
                    </a:cubicBezTo>
                    <a:cubicBezTo>
                      <a:pt x="553" y="134"/>
                      <a:pt x="553" y="179"/>
                      <a:pt x="553" y="223"/>
                    </a:cubicBezTo>
                    <a:cubicBezTo>
                      <a:pt x="553" y="660"/>
                      <a:pt x="696" y="1071"/>
                      <a:pt x="946" y="1410"/>
                    </a:cubicBezTo>
                    <a:cubicBezTo>
                      <a:pt x="571" y="1481"/>
                      <a:pt x="250" y="1660"/>
                      <a:pt x="0" y="1909"/>
                    </a:cubicBezTo>
                    <a:cubicBezTo>
                      <a:pt x="0" y="1909"/>
                      <a:pt x="115" y="2079"/>
                      <a:pt x="246" y="2079"/>
                    </a:cubicBezTo>
                    <a:cubicBezTo>
                      <a:pt x="273" y="2079"/>
                      <a:pt x="302" y="2071"/>
                      <a:pt x="330" y="2052"/>
                    </a:cubicBezTo>
                    <a:cubicBezTo>
                      <a:pt x="625" y="1829"/>
                      <a:pt x="999" y="1695"/>
                      <a:pt x="1410" y="1695"/>
                    </a:cubicBezTo>
                    <a:cubicBezTo>
                      <a:pt x="1472" y="1695"/>
                      <a:pt x="1526" y="1695"/>
                      <a:pt x="1588" y="1704"/>
                    </a:cubicBezTo>
                    <a:cubicBezTo>
                      <a:pt x="1276" y="1374"/>
                      <a:pt x="1089" y="946"/>
                      <a:pt x="1089" y="473"/>
                    </a:cubicBezTo>
                    <a:cubicBezTo>
                      <a:pt x="1089" y="312"/>
                      <a:pt x="1115" y="152"/>
                      <a:pt x="1160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7"/>
              <p:cNvSpPr/>
              <p:nvPr/>
            </p:nvSpPr>
            <p:spPr>
              <a:xfrm>
                <a:off x="3519920" y="1008840"/>
                <a:ext cx="119341" cy="94658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13" extrusionOk="0">
                    <a:moveTo>
                      <a:pt x="625" y="1"/>
                    </a:moveTo>
                    <a:cubicBezTo>
                      <a:pt x="277" y="1"/>
                      <a:pt x="0" y="260"/>
                      <a:pt x="0" y="581"/>
                    </a:cubicBezTo>
                    <a:cubicBezTo>
                      <a:pt x="0" y="661"/>
                      <a:pt x="18" y="741"/>
                      <a:pt x="54" y="813"/>
                    </a:cubicBezTo>
                    <a:cubicBezTo>
                      <a:pt x="107" y="786"/>
                      <a:pt x="161" y="750"/>
                      <a:pt x="161" y="652"/>
                    </a:cubicBezTo>
                    <a:cubicBezTo>
                      <a:pt x="161" y="376"/>
                      <a:pt x="402" y="153"/>
                      <a:pt x="705" y="153"/>
                    </a:cubicBezTo>
                    <a:cubicBezTo>
                      <a:pt x="803" y="153"/>
                      <a:pt x="901" y="179"/>
                      <a:pt x="982" y="224"/>
                    </a:cubicBezTo>
                    <a:cubicBezTo>
                      <a:pt x="986" y="226"/>
                      <a:pt x="990" y="227"/>
                      <a:pt x="993" y="227"/>
                    </a:cubicBezTo>
                    <a:cubicBezTo>
                      <a:pt x="1025" y="227"/>
                      <a:pt x="973" y="108"/>
                      <a:pt x="973" y="108"/>
                    </a:cubicBezTo>
                    <a:cubicBezTo>
                      <a:pt x="874" y="37"/>
                      <a:pt x="759" y="1"/>
                      <a:pt x="625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6" name="Google Shape;466;p7"/>
          <p:cNvSpPr/>
          <p:nvPr/>
        </p:nvSpPr>
        <p:spPr>
          <a:xfrm>
            <a:off x="-1029355" y="3958868"/>
            <a:ext cx="11023075" cy="2108000"/>
          </a:xfrm>
          <a:custGeom>
            <a:avLst/>
            <a:gdLst/>
            <a:ahLst/>
            <a:cxnLst/>
            <a:rect l="l" t="t" r="r" b="b"/>
            <a:pathLst>
              <a:path w="440923" h="84320" extrusionOk="0">
                <a:moveTo>
                  <a:pt x="415223" y="11104"/>
                </a:moveTo>
                <a:cubicBezTo>
                  <a:pt x="407851" y="2966"/>
                  <a:pt x="390908" y="24280"/>
                  <a:pt x="371332" y="26815"/>
                </a:cubicBezTo>
                <a:cubicBezTo>
                  <a:pt x="351756" y="29351"/>
                  <a:pt x="336004" y="26234"/>
                  <a:pt x="297765" y="26317"/>
                </a:cubicBezTo>
                <a:cubicBezTo>
                  <a:pt x="259527" y="26400"/>
                  <a:pt x="179516" y="27605"/>
                  <a:pt x="141901" y="27314"/>
                </a:cubicBezTo>
                <a:cubicBezTo>
                  <a:pt x="104286" y="27023"/>
                  <a:pt x="88492" y="28353"/>
                  <a:pt x="72074" y="24571"/>
                </a:cubicBezTo>
                <a:cubicBezTo>
                  <a:pt x="55656" y="20789"/>
                  <a:pt x="52694" y="7546"/>
                  <a:pt x="43395" y="4620"/>
                </a:cubicBezTo>
                <a:cubicBezTo>
                  <a:pt x="34096" y="1694"/>
                  <a:pt x="20798" y="-5255"/>
                  <a:pt x="16279" y="7017"/>
                </a:cubicBezTo>
                <a:cubicBezTo>
                  <a:pt x="11760" y="19290"/>
                  <a:pt x="13358" y="65946"/>
                  <a:pt x="16279" y="78255"/>
                </a:cubicBezTo>
                <a:cubicBezTo>
                  <a:pt x="19200" y="90564"/>
                  <a:pt x="-32108" y="80216"/>
                  <a:pt x="33805" y="80870"/>
                </a:cubicBezTo>
                <a:cubicBezTo>
                  <a:pt x="99718" y="81524"/>
                  <a:pt x="348130" y="83049"/>
                  <a:pt x="411757" y="82177"/>
                </a:cubicBezTo>
                <a:cubicBezTo>
                  <a:pt x="475384" y="81306"/>
                  <a:pt x="414989" y="87487"/>
                  <a:pt x="415567" y="75641"/>
                </a:cubicBezTo>
                <a:cubicBezTo>
                  <a:pt x="416145" y="63796"/>
                  <a:pt x="422596" y="19242"/>
                  <a:pt x="415223" y="11104"/>
                </a:cubicBezTo>
                <a:close/>
              </a:path>
            </a:pathLst>
          </a:custGeom>
          <a:solidFill>
            <a:srgbClr val="A9874B">
              <a:alpha val="33930"/>
            </a:srgbClr>
          </a:solidFill>
          <a:ln>
            <a:noFill/>
          </a:ln>
        </p:spPr>
      </p:sp>
      <p:sp>
        <p:nvSpPr>
          <p:cNvPr id="467" name="Google Shape;467;p7"/>
          <p:cNvSpPr/>
          <p:nvPr/>
        </p:nvSpPr>
        <p:spPr>
          <a:xfrm>
            <a:off x="-1220966" y="4304105"/>
            <a:ext cx="11026400" cy="1286900"/>
          </a:xfrm>
          <a:custGeom>
            <a:avLst/>
            <a:gdLst/>
            <a:ahLst/>
            <a:cxnLst/>
            <a:rect l="l" t="t" r="r" b="b"/>
            <a:pathLst>
              <a:path w="441056" h="51476" extrusionOk="0">
                <a:moveTo>
                  <a:pt x="30917" y="1175"/>
                </a:moveTo>
                <a:cubicBezTo>
                  <a:pt x="41038" y="-4333"/>
                  <a:pt x="66868" y="11191"/>
                  <a:pt x="86278" y="13394"/>
                </a:cubicBezTo>
                <a:cubicBezTo>
                  <a:pt x="105688" y="15597"/>
                  <a:pt x="122815" y="14517"/>
                  <a:pt x="147379" y="14392"/>
                </a:cubicBezTo>
                <a:cubicBezTo>
                  <a:pt x="171943" y="14267"/>
                  <a:pt x="206315" y="12521"/>
                  <a:pt x="233663" y="12646"/>
                </a:cubicBezTo>
                <a:cubicBezTo>
                  <a:pt x="261012" y="12771"/>
                  <a:pt x="286075" y="15265"/>
                  <a:pt x="311470" y="15140"/>
                </a:cubicBezTo>
                <a:cubicBezTo>
                  <a:pt x="336865" y="15015"/>
                  <a:pt x="366916" y="13768"/>
                  <a:pt x="386035" y="11898"/>
                </a:cubicBezTo>
                <a:cubicBezTo>
                  <a:pt x="405154" y="10028"/>
                  <a:pt x="419718" y="-2068"/>
                  <a:pt x="426186" y="3918"/>
                </a:cubicBezTo>
                <a:cubicBezTo>
                  <a:pt x="432654" y="9904"/>
                  <a:pt x="427986" y="40270"/>
                  <a:pt x="424841" y="47815"/>
                </a:cubicBezTo>
                <a:cubicBezTo>
                  <a:pt x="421696" y="55361"/>
                  <a:pt x="473228" y="48847"/>
                  <a:pt x="407315" y="49191"/>
                </a:cubicBezTo>
                <a:cubicBezTo>
                  <a:pt x="341402" y="49535"/>
                  <a:pt x="92990" y="50338"/>
                  <a:pt x="29363" y="49879"/>
                </a:cubicBezTo>
                <a:cubicBezTo>
                  <a:pt x="-34264" y="49421"/>
                  <a:pt x="25294" y="54557"/>
                  <a:pt x="25553" y="46440"/>
                </a:cubicBezTo>
                <a:cubicBezTo>
                  <a:pt x="25812" y="38323"/>
                  <a:pt x="20796" y="6683"/>
                  <a:pt x="30917" y="117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468" name="Google Shape;468;p7"/>
          <p:cNvGrpSpPr/>
          <p:nvPr/>
        </p:nvGrpSpPr>
        <p:grpSpPr>
          <a:xfrm>
            <a:off x="123431" y="3926530"/>
            <a:ext cx="327292" cy="693632"/>
            <a:chOff x="393673" y="1948281"/>
            <a:chExt cx="227128" cy="481355"/>
          </a:xfrm>
        </p:grpSpPr>
        <p:sp>
          <p:nvSpPr>
            <p:cNvPr id="469" name="Google Shape;469;p7"/>
            <p:cNvSpPr/>
            <p:nvPr/>
          </p:nvSpPr>
          <p:spPr>
            <a:xfrm>
              <a:off x="494515" y="2305588"/>
              <a:ext cx="25328" cy="124049"/>
            </a:xfrm>
            <a:custGeom>
              <a:avLst/>
              <a:gdLst/>
              <a:ahLst/>
              <a:cxnLst/>
              <a:rect l="l" t="t" r="r" b="b"/>
              <a:pathLst>
                <a:path w="215" h="1053" extrusionOk="0">
                  <a:moveTo>
                    <a:pt x="1" y="0"/>
                  </a:moveTo>
                  <a:lnTo>
                    <a:pt x="1" y="1053"/>
                  </a:lnTo>
                  <a:lnTo>
                    <a:pt x="215" y="1053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393673" y="1948281"/>
              <a:ext cx="227128" cy="398417"/>
            </a:xfrm>
            <a:custGeom>
              <a:avLst/>
              <a:gdLst/>
              <a:ahLst/>
              <a:cxnLst/>
              <a:rect l="l" t="t" r="r" b="b"/>
              <a:pathLst>
                <a:path w="1928" h="3382" extrusionOk="0">
                  <a:moveTo>
                    <a:pt x="964" y="0"/>
                  </a:moveTo>
                  <a:cubicBezTo>
                    <a:pt x="428" y="0"/>
                    <a:pt x="0" y="758"/>
                    <a:pt x="0" y="1686"/>
                  </a:cubicBezTo>
                  <a:cubicBezTo>
                    <a:pt x="0" y="2623"/>
                    <a:pt x="428" y="3381"/>
                    <a:pt x="964" y="3381"/>
                  </a:cubicBezTo>
                  <a:cubicBezTo>
                    <a:pt x="1499" y="3381"/>
                    <a:pt x="1927" y="2623"/>
                    <a:pt x="1927" y="1686"/>
                  </a:cubicBezTo>
                  <a:cubicBezTo>
                    <a:pt x="1927" y="758"/>
                    <a:pt x="1499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1" name="Google Shape;471;p7"/>
          <p:cNvGrpSpPr/>
          <p:nvPr/>
        </p:nvGrpSpPr>
        <p:grpSpPr>
          <a:xfrm>
            <a:off x="8592715" y="3926594"/>
            <a:ext cx="458633" cy="677507"/>
            <a:chOff x="-287452" y="1948281"/>
            <a:chExt cx="325850" cy="481355"/>
          </a:xfrm>
        </p:grpSpPr>
        <p:sp>
          <p:nvSpPr>
            <p:cNvPr id="472" name="Google Shape;472;p7"/>
            <p:cNvSpPr/>
            <p:nvPr/>
          </p:nvSpPr>
          <p:spPr>
            <a:xfrm>
              <a:off x="-88831" y="2299226"/>
              <a:ext cx="25328" cy="124166"/>
            </a:xfrm>
            <a:custGeom>
              <a:avLst/>
              <a:gdLst/>
              <a:ahLst/>
              <a:cxnLst/>
              <a:rect l="l" t="t" r="r" b="b"/>
              <a:pathLst>
                <a:path w="215" h="1054" extrusionOk="0">
                  <a:moveTo>
                    <a:pt x="0" y="1"/>
                  </a:moveTo>
                  <a:lnTo>
                    <a:pt x="0" y="1053"/>
                  </a:lnTo>
                  <a:lnTo>
                    <a:pt x="214" y="1053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-189791" y="2053364"/>
              <a:ext cx="228188" cy="286973"/>
            </a:xfrm>
            <a:custGeom>
              <a:avLst/>
              <a:gdLst/>
              <a:ahLst/>
              <a:cxnLst/>
              <a:rect l="l" t="t" r="r" b="b"/>
              <a:pathLst>
                <a:path w="1937" h="2436" extrusionOk="0">
                  <a:moveTo>
                    <a:pt x="964" y="0"/>
                  </a:moveTo>
                  <a:cubicBezTo>
                    <a:pt x="438" y="0"/>
                    <a:pt x="1" y="544"/>
                    <a:pt x="1" y="1213"/>
                  </a:cubicBezTo>
                  <a:cubicBezTo>
                    <a:pt x="1" y="1891"/>
                    <a:pt x="438" y="2436"/>
                    <a:pt x="964" y="2436"/>
                  </a:cubicBezTo>
                  <a:cubicBezTo>
                    <a:pt x="1500" y="2436"/>
                    <a:pt x="1937" y="1891"/>
                    <a:pt x="1937" y="1213"/>
                  </a:cubicBezTo>
                  <a:cubicBezTo>
                    <a:pt x="1937" y="544"/>
                    <a:pt x="1500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-186610" y="2305588"/>
              <a:ext cx="25328" cy="124049"/>
            </a:xfrm>
            <a:custGeom>
              <a:avLst/>
              <a:gdLst/>
              <a:ahLst/>
              <a:cxnLst/>
              <a:rect l="l" t="t" r="r" b="b"/>
              <a:pathLst>
                <a:path w="215" h="1053" extrusionOk="0">
                  <a:moveTo>
                    <a:pt x="1" y="0"/>
                  </a:moveTo>
                  <a:lnTo>
                    <a:pt x="1" y="1053"/>
                  </a:lnTo>
                  <a:lnTo>
                    <a:pt x="215" y="1053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-287452" y="1948281"/>
              <a:ext cx="227128" cy="398417"/>
            </a:xfrm>
            <a:custGeom>
              <a:avLst/>
              <a:gdLst/>
              <a:ahLst/>
              <a:cxnLst/>
              <a:rect l="l" t="t" r="r" b="b"/>
              <a:pathLst>
                <a:path w="1928" h="3382" extrusionOk="0">
                  <a:moveTo>
                    <a:pt x="964" y="0"/>
                  </a:moveTo>
                  <a:cubicBezTo>
                    <a:pt x="428" y="0"/>
                    <a:pt x="0" y="758"/>
                    <a:pt x="0" y="1686"/>
                  </a:cubicBezTo>
                  <a:cubicBezTo>
                    <a:pt x="0" y="2623"/>
                    <a:pt x="428" y="3381"/>
                    <a:pt x="964" y="3381"/>
                  </a:cubicBezTo>
                  <a:cubicBezTo>
                    <a:pt x="1499" y="3381"/>
                    <a:pt x="1927" y="2623"/>
                    <a:pt x="1927" y="1686"/>
                  </a:cubicBezTo>
                  <a:cubicBezTo>
                    <a:pt x="1927" y="758"/>
                    <a:pt x="1499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" name="Google Shape;476;p7"/>
          <p:cNvGrpSpPr/>
          <p:nvPr/>
        </p:nvGrpSpPr>
        <p:grpSpPr>
          <a:xfrm>
            <a:off x="-20400" y="4637651"/>
            <a:ext cx="9184800" cy="515024"/>
            <a:chOff x="-20400" y="4637651"/>
            <a:chExt cx="9184800" cy="515024"/>
          </a:xfrm>
        </p:grpSpPr>
        <p:sp>
          <p:nvSpPr>
            <p:cNvPr id="477" name="Google Shape;477;p7"/>
            <p:cNvSpPr/>
            <p:nvPr/>
          </p:nvSpPr>
          <p:spPr>
            <a:xfrm>
              <a:off x="-20400" y="4696675"/>
              <a:ext cx="9184800" cy="456000"/>
            </a:xfrm>
            <a:prstGeom prst="rect">
              <a:avLst/>
            </a:prstGeom>
            <a:solidFill>
              <a:srgbClr val="7CA125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8" name="Google Shape;478;p7"/>
            <p:cNvGrpSpPr/>
            <p:nvPr/>
          </p:nvGrpSpPr>
          <p:grpSpPr>
            <a:xfrm>
              <a:off x="335951" y="4637651"/>
              <a:ext cx="8472099" cy="486325"/>
              <a:chOff x="432948" y="4542401"/>
              <a:chExt cx="8472099" cy="486325"/>
            </a:xfrm>
          </p:grpSpPr>
          <p:sp>
            <p:nvSpPr>
              <p:cNvPr id="479" name="Google Shape;479;p7"/>
              <p:cNvSpPr/>
              <p:nvPr/>
            </p:nvSpPr>
            <p:spPr>
              <a:xfrm rot="166939">
                <a:off x="203331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7"/>
              <p:cNvSpPr/>
              <p:nvPr/>
            </p:nvSpPr>
            <p:spPr>
              <a:xfrm rot="166939">
                <a:off x="248885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7"/>
              <p:cNvSpPr/>
              <p:nvPr/>
            </p:nvSpPr>
            <p:spPr>
              <a:xfrm rot="166939">
                <a:off x="294439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7"/>
              <p:cNvSpPr/>
              <p:nvPr/>
            </p:nvSpPr>
            <p:spPr>
              <a:xfrm rot="166939">
                <a:off x="339993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7"/>
              <p:cNvSpPr/>
              <p:nvPr/>
            </p:nvSpPr>
            <p:spPr>
              <a:xfrm rot="166939">
                <a:off x="385547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7"/>
              <p:cNvSpPr/>
              <p:nvPr/>
            </p:nvSpPr>
            <p:spPr>
              <a:xfrm rot="166939">
                <a:off x="4311018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7"/>
              <p:cNvSpPr/>
              <p:nvPr/>
            </p:nvSpPr>
            <p:spPr>
              <a:xfrm rot="166939">
                <a:off x="4766559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7"/>
              <p:cNvSpPr/>
              <p:nvPr/>
            </p:nvSpPr>
            <p:spPr>
              <a:xfrm rot="166939">
                <a:off x="522210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7"/>
              <p:cNvSpPr/>
              <p:nvPr/>
            </p:nvSpPr>
            <p:spPr>
              <a:xfrm rot="166939">
                <a:off x="567764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7"/>
              <p:cNvSpPr/>
              <p:nvPr/>
            </p:nvSpPr>
            <p:spPr>
              <a:xfrm rot="166939">
                <a:off x="613318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7"/>
              <p:cNvSpPr/>
              <p:nvPr/>
            </p:nvSpPr>
            <p:spPr>
              <a:xfrm rot="166939">
                <a:off x="658872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7"/>
              <p:cNvSpPr/>
              <p:nvPr/>
            </p:nvSpPr>
            <p:spPr>
              <a:xfrm rot="166939">
                <a:off x="704426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7"/>
              <p:cNvSpPr/>
              <p:nvPr/>
            </p:nvSpPr>
            <p:spPr>
              <a:xfrm rot="166939">
                <a:off x="226108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7"/>
              <p:cNvSpPr/>
              <p:nvPr/>
            </p:nvSpPr>
            <p:spPr>
              <a:xfrm rot="166939">
                <a:off x="271662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7"/>
              <p:cNvSpPr/>
              <p:nvPr/>
            </p:nvSpPr>
            <p:spPr>
              <a:xfrm rot="166939">
                <a:off x="317216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7"/>
              <p:cNvSpPr/>
              <p:nvPr/>
            </p:nvSpPr>
            <p:spPr>
              <a:xfrm rot="166939">
                <a:off x="362770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7"/>
              <p:cNvSpPr/>
              <p:nvPr/>
            </p:nvSpPr>
            <p:spPr>
              <a:xfrm rot="166939">
                <a:off x="408324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7"/>
              <p:cNvSpPr/>
              <p:nvPr/>
            </p:nvSpPr>
            <p:spPr>
              <a:xfrm rot="166939">
                <a:off x="453878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7"/>
              <p:cNvSpPr/>
              <p:nvPr/>
            </p:nvSpPr>
            <p:spPr>
              <a:xfrm rot="166939">
                <a:off x="499433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7"/>
              <p:cNvSpPr/>
              <p:nvPr/>
            </p:nvSpPr>
            <p:spPr>
              <a:xfrm rot="166939">
                <a:off x="544987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7"/>
              <p:cNvSpPr/>
              <p:nvPr/>
            </p:nvSpPr>
            <p:spPr>
              <a:xfrm rot="166939">
                <a:off x="590541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7"/>
              <p:cNvSpPr/>
              <p:nvPr/>
            </p:nvSpPr>
            <p:spPr>
              <a:xfrm rot="166939">
                <a:off x="636095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7"/>
              <p:cNvSpPr/>
              <p:nvPr/>
            </p:nvSpPr>
            <p:spPr>
              <a:xfrm rot="166939">
                <a:off x="681649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 rot="166939">
                <a:off x="727203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7"/>
              <p:cNvSpPr/>
              <p:nvPr/>
            </p:nvSpPr>
            <p:spPr>
              <a:xfrm rot="166939">
                <a:off x="180554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7"/>
              <p:cNvSpPr/>
              <p:nvPr/>
            </p:nvSpPr>
            <p:spPr>
              <a:xfrm rot="166939">
                <a:off x="749980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7"/>
              <p:cNvSpPr/>
              <p:nvPr/>
            </p:nvSpPr>
            <p:spPr>
              <a:xfrm rot="166939">
                <a:off x="772757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 rot="166939">
                <a:off x="157777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7"/>
              <p:cNvSpPr/>
              <p:nvPr/>
            </p:nvSpPr>
            <p:spPr>
              <a:xfrm rot="166939">
                <a:off x="135000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7"/>
              <p:cNvSpPr/>
              <p:nvPr/>
            </p:nvSpPr>
            <p:spPr>
              <a:xfrm rot="166939">
                <a:off x="795534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 rot="166939">
                <a:off x="8183117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 rot="166939">
                <a:off x="841088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 rot="166939">
                <a:off x="863865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 rot="166939">
                <a:off x="112223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 rot="166939">
                <a:off x="89446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 rot="166939">
                <a:off x="66669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 rot="166939">
                <a:off x="43891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6" name="Google Shape;516;p7"/>
          <p:cNvSpPr txBox="1">
            <a:spLocks noGrp="1"/>
          </p:cNvSpPr>
          <p:nvPr>
            <p:ph type="body" idx="1"/>
          </p:nvPr>
        </p:nvSpPr>
        <p:spPr>
          <a:xfrm>
            <a:off x="4368900" y="1636850"/>
            <a:ext cx="4062000" cy="28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AutoNum type="alphaLcPeriod"/>
              <a:defRPr sz="1200"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AutoNum type="romanLcPeriod"/>
              <a:defRPr sz="1200"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AutoNum type="arabicPeriod"/>
              <a:defRPr sz="1200"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AutoNum type="alphaLcPeriod"/>
              <a:defRPr sz="1200"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AutoNum type="romanLcPeriod"/>
              <a:defRPr sz="1200"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AutoNum type="arabicPeriod"/>
              <a:defRPr sz="1200"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AutoNum type="alphaLcPeriod"/>
              <a:defRPr sz="1200"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AutoNum type="romanLcPeriod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17" name="Google Shape;517;p7"/>
          <p:cNvSpPr txBox="1">
            <a:spLocks noGrp="1"/>
          </p:cNvSpPr>
          <p:nvPr>
            <p:ph type="title"/>
          </p:nvPr>
        </p:nvSpPr>
        <p:spPr>
          <a:xfrm>
            <a:off x="4368900" y="539400"/>
            <a:ext cx="4062000" cy="109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7"/>
          <p:cNvSpPr>
            <a:spLocks noGrp="1"/>
          </p:cNvSpPr>
          <p:nvPr>
            <p:ph type="pic" idx="2"/>
          </p:nvPr>
        </p:nvSpPr>
        <p:spPr>
          <a:xfrm>
            <a:off x="713100" y="679050"/>
            <a:ext cx="3585900" cy="37854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19" name="Google Shape;519;p7"/>
          <p:cNvGrpSpPr/>
          <p:nvPr/>
        </p:nvGrpSpPr>
        <p:grpSpPr>
          <a:xfrm>
            <a:off x="2053525" y="112968"/>
            <a:ext cx="1259916" cy="548178"/>
            <a:chOff x="1688595" y="4276214"/>
            <a:chExt cx="1030522" cy="448371"/>
          </a:xfrm>
        </p:grpSpPr>
        <p:sp>
          <p:nvSpPr>
            <p:cNvPr id="520" name="Google Shape;520;p7"/>
            <p:cNvSpPr/>
            <p:nvPr/>
          </p:nvSpPr>
          <p:spPr>
            <a:xfrm>
              <a:off x="1848569" y="43863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1693834" y="43946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337804" y="42762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1688595" y="43946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26" name="Google Shape;526;p8"/>
          <p:cNvSpPr/>
          <p:nvPr/>
        </p:nvSpPr>
        <p:spPr>
          <a:xfrm>
            <a:off x="-1930675" y="3724232"/>
            <a:ext cx="12820550" cy="2266450"/>
          </a:xfrm>
          <a:custGeom>
            <a:avLst/>
            <a:gdLst/>
            <a:ahLst/>
            <a:cxnLst/>
            <a:rect l="l" t="t" r="r" b="b"/>
            <a:pathLst>
              <a:path w="512822" h="90658" extrusionOk="0">
                <a:moveTo>
                  <a:pt x="483346" y="26426"/>
                </a:moveTo>
                <a:cubicBezTo>
                  <a:pt x="478833" y="12765"/>
                  <a:pt x="482642" y="-449"/>
                  <a:pt x="456266" y="12"/>
                </a:cubicBezTo>
                <a:cubicBezTo>
                  <a:pt x="429890" y="473"/>
                  <a:pt x="358924" y="26197"/>
                  <a:pt x="325091" y="29190"/>
                </a:cubicBezTo>
                <a:cubicBezTo>
                  <a:pt x="291258" y="32183"/>
                  <a:pt x="282733" y="16924"/>
                  <a:pt x="253269" y="17968"/>
                </a:cubicBezTo>
                <a:cubicBezTo>
                  <a:pt x="223805" y="19012"/>
                  <a:pt x="184261" y="36548"/>
                  <a:pt x="148307" y="35452"/>
                </a:cubicBezTo>
                <a:cubicBezTo>
                  <a:pt x="112353" y="34356"/>
                  <a:pt x="59108" y="15077"/>
                  <a:pt x="37546" y="11394"/>
                </a:cubicBezTo>
                <a:cubicBezTo>
                  <a:pt x="15984" y="7711"/>
                  <a:pt x="22036" y="1155"/>
                  <a:pt x="18934" y="13355"/>
                </a:cubicBezTo>
                <a:cubicBezTo>
                  <a:pt x="15832" y="25555"/>
                  <a:pt x="15537" y="72285"/>
                  <a:pt x="18934" y="84594"/>
                </a:cubicBezTo>
                <a:cubicBezTo>
                  <a:pt x="22332" y="96903"/>
                  <a:pt x="-37344" y="86555"/>
                  <a:pt x="39319" y="87208"/>
                </a:cubicBezTo>
                <a:cubicBezTo>
                  <a:pt x="115983" y="87862"/>
                  <a:pt x="404911" y="89387"/>
                  <a:pt x="478915" y="88515"/>
                </a:cubicBezTo>
                <a:cubicBezTo>
                  <a:pt x="552920" y="87644"/>
                  <a:pt x="482608" y="92327"/>
                  <a:pt x="483346" y="81979"/>
                </a:cubicBezTo>
                <a:cubicBezTo>
                  <a:pt x="484085" y="71631"/>
                  <a:pt x="487859" y="40087"/>
                  <a:pt x="483346" y="26426"/>
                </a:cubicBezTo>
                <a:close/>
              </a:path>
            </a:pathLst>
          </a:custGeom>
          <a:solidFill>
            <a:srgbClr val="A9874B">
              <a:alpha val="33930"/>
            </a:srgbClr>
          </a:solidFill>
          <a:ln>
            <a:noFill/>
          </a:ln>
        </p:spPr>
      </p:sp>
      <p:sp>
        <p:nvSpPr>
          <p:cNvPr id="527" name="Google Shape;527;p8"/>
          <p:cNvSpPr/>
          <p:nvPr/>
        </p:nvSpPr>
        <p:spPr>
          <a:xfrm>
            <a:off x="-1213596" y="3939818"/>
            <a:ext cx="11646600" cy="2200675"/>
          </a:xfrm>
          <a:custGeom>
            <a:avLst/>
            <a:gdLst/>
            <a:ahLst/>
            <a:cxnLst/>
            <a:rect l="l" t="t" r="r" b="b"/>
            <a:pathLst>
              <a:path w="465864" h="88027" extrusionOk="0">
                <a:moveTo>
                  <a:pt x="26777" y="23795"/>
                </a:moveTo>
                <a:cubicBezTo>
                  <a:pt x="35190" y="14123"/>
                  <a:pt x="53220" y="20605"/>
                  <a:pt x="77257" y="21314"/>
                </a:cubicBezTo>
                <a:cubicBezTo>
                  <a:pt x="101294" y="22023"/>
                  <a:pt x="138250" y="30708"/>
                  <a:pt x="170997" y="28048"/>
                </a:cubicBezTo>
                <a:cubicBezTo>
                  <a:pt x="203745" y="25388"/>
                  <a:pt x="241821" y="7308"/>
                  <a:pt x="273742" y="5354"/>
                </a:cubicBezTo>
                <a:cubicBezTo>
                  <a:pt x="305663" y="3401"/>
                  <a:pt x="335593" y="17075"/>
                  <a:pt x="362522" y="16327"/>
                </a:cubicBezTo>
                <a:cubicBezTo>
                  <a:pt x="389451" y="15579"/>
                  <a:pt x="420957" y="1799"/>
                  <a:pt x="435314" y="865"/>
                </a:cubicBezTo>
                <a:cubicBezTo>
                  <a:pt x="449671" y="-69"/>
                  <a:pt x="446439" y="-2792"/>
                  <a:pt x="448664" y="10724"/>
                </a:cubicBezTo>
                <a:cubicBezTo>
                  <a:pt x="450889" y="24240"/>
                  <a:pt x="451750" y="69654"/>
                  <a:pt x="448664" y="81963"/>
                </a:cubicBezTo>
                <a:cubicBezTo>
                  <a:pt x="445578" y="94272"/>
                  <a:pt x="499790" y="83924"/>
                  <a:pt x="430146" y="84577"/>
                </a:cubicBezTo>
                <a:cubicBezTo>
                  <a:pt x="360502" y="85231"/>
                  <a:pt x="98030" y="86756"/>
                  <a:pt x="30802" y="85884"/>
                </a:cubicBezTo>
                <a:cubicBezTo>
                  <a:pt x="-36426" y="85013"/>
                  <a:pt x="27448" y="89696"/>
                  <a:pt x="26777" y="79348"/>
                </a:cubicBezTo>
                <a:cubicBezTo>
                  <a:pt x="26106" y="69000"/>
                  <a:pt x="18364" y="33467"/>
                  <a:pt x="26777" y="2379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528" name="Google Shape;528;p8"/>
          <p:cNvGrpSpPr/>
          <p:nvPr/>
        </p:nvGrpSpPr>
        <p:grpSpPr>
          <a:xfrm>
            <a:off x="8135791" y="3991486"/>
            <a:ext cx="369937" cy="546482"/>
            <a:chOff x="-287452" y="1948281"/>
            <a:chExt cx="325850" cy="481355"/>
          </a:xfrm>
        </p:grpSpPr>
        <p:sp>
          <p:nvSpPr>
            <p:cNvPr id="529" name="Google Shape;529;p8"/>
            <p:cNvSpPr/>
            <p:nvPr/>
          </p:nvSpPr>
          <p:spPr>
            <a:xfrm>
              <a:off x="-88831" y="2299226"/>
              <a:ext cx="25328" cy="124166"/>
            </a:xfrm>
            <a:custGeom>
              <a:avLst/>
              <a:gdLst/>
              <a:ahLst/>
              <a:cxnLst/>
              <a:rect l="l" t="t" r="r" b="b"/>
              <a:pathLst>
                <a:path w="215" h="1054" extrusionOk="0">
                  <a:moveTo>
                    <a:pt x="0" y="1"/>
                  </a:moveTo>
                  <a:lnTo>
                    <a:pt x="0" y="1053"/>
                  </a:lnTo>
                  <a:lnTo>
                    <a:pt x="214" y="1053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-189791" y="2053364"/>
              <a:ext cx="228188" cy="286973"/>
            </a:xfrm>
            <a:custGeom>
              <a:avLst/>
              <a:gdLst/>
              <a:ahLst/>
              <a:cxnLst/>
              <a:rect l="l" t="t" r="r" b="b"/>
              <a:pathLst>
                <a:path w="1937" h="2436" extrusionOk="0">
                  <a:moveTo>
                    <a:pt x="964" y="0"/>
                  </a:moveTo>
                  <a:cubicBezTo>
                    <a:pt x="438" y="0"/>
                    <a:pt x="1" y="544"/>
                    <a:pt x="1" y="1213"/>
                  </a:cubicBezTo>
                  <a:cubicBezTo>
                    <a:pt x="1" y="1891"/>
                    <a:pt x="438" y="2436"/>
                    <a:pt x="964" y="2436"/>
                  </a:cubicBezTo>
                  <a:cubicBezTo>
                    <a:pt x="1500" y="2436"/>
                    <a:pt x="1937" y="1891"/>
                    <a:pt x="1937" y="1213"/>
                  </a:cubicBezTo>
                  <a:cubicBezTo>
                    <a:pt x="1937" y="544"/>
                    <a:pt x="1500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-186610" y="2305588"/>
              <a:ext cx="25328" cy="124049"/>
            </a:xfrm>
            <a:custGeom>
              <a:avLst/>
              <a:gdLst/>
              <a:ahLst/>
              <a:cxnLst/>
              <a:rect l="l" t="t" r="r" b="b"/>
              <a:pathLst>
                <a:path w="215" h="1053" extrusionOk="0">
                  <a:moveTo>
                    <a:pt x="1" y="0"/>
                  </a:moveTo>
                  <a:lnTo>
                    <a:pt x="1" y="1053"/>
                  </a:lnTo>
                  <a:lnTo>
                    <a:pt x="215" y="1053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-287452" y="1948281"/>
              <a:ext cx="227128" cy="398417"/>
            </a:xfrm>
            <a:custGeom>
              <a:avLst/>
              <a:gdLst/>
              <a:ahLst/>
              <a:cxnLst/>
              <a:rect l="l" t="t" r="r" b="b"/>
              <a:pathLst>
                <a:path w="1928" h="3382" extrusionOk="0">
                  <a:moveTo>
                    <a:pt x="964" y="0"/>
                  </a:moveTo>
                  <a:cubicBezTo>
                    <a:pt x="428" y="0"/>
                    <a:pt x="0" y="758"/>
                    <a:pt x="0" y="1686"/>
                  </a:cubicBezTo>
                  <a:cubicBezTo>
                    <a:pt x="0" y="2623"/>
                    <a:pt x="428" y="3381"/>
                    <a:pt x="964" y="3381"/>
                  </a:cubicBezTo>
                  <a:cubicBezTo>
                    <a:pt x="1499" y="3381"/>
                    <a:pt x="1927" y="2623"/>
                    <a:pt x="1927" y="1686"/>
                  </a:cubicBezTo>
                  <a:cubicBezTo>
                    <a:pt x="1927" y="758"/>
                    <a:pt x="1499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8"/>
          <p:cNvGrpSpPr/>
          <p:nvPr/>
        </p:nvGrpSpPr>
        <p:grpSpPr>
          <a:xfrm>
            <a:off x="5762559" y="3633135"/>
            <a:ext cx="369923" cy="779647"/>
            <a:chOff x="659672" y="1912000"/>
            <a:chExt cx="262823" cy="553923"/>
          </a:xfrm>
        </p:grpSpPr>
        <p:sp>
          <p:nvSpPr>
            <p:cNvPr id="534" name="Google Shape;534;p8"/>
            <p:cNvSpPr/>
            <p:nvPr/>
          </p:nvSpPr>
          <p:spPr>
            <a:xfrm>
              <a:off x="776301" y="2322908"/>
              <a:ext cx="29569" cy="143015"/>
            </a:xfrm>
            <a:custGeom>
              <a:avLst/>
              <a:gdLst/>
              <a:ahLst/>
              <a:cxnLst/>
              <a:rect l="l" t="t" r="r" b="b"/>
              <a:pathLst>
                <a:path w="251" h="1214" extrusionOk="0">
                  <a:moveTo>
                    <a:pt x="0" y="1"/>
                  </a:moveTo>
                  <a:lnTo>
                    <a:pt x="0" y="1214"/>
                  </a:lnTo>
                  <a:lnTo>
                    <a:pt x="250" y="1214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659672" y="1912000"/>
              <a:ext cx="262823" cy="458379"/>
            </a:xfrm>
            <a:custGeom>
              <a:avLst/>
              <a:gdLst/>
              <a:ahLst/>
              <a:cxnLst/>
              <a:rect l="l" t="t" r="r" b="b"/>
              <a:pathLst>
                <a:path w="2231" h="3891" extrusionOk="0">
                  <a:moveTo>
                    <a:pt x="1115" y="1"/>
                  </a:moveTo>
                  <a:cubicBezTo>
                    <a:pt x="500" y="1"/>
                    <a:pt x="0" y="866"/>
                    <a:pt x="0" y="1945"/>
                  </a:cubicBezTo>
                  <a:cubicBezTo>
                    <a:pt x="0" y="3025"/>
                    <a:pt x="500" y="3890"/>
                    <a:pt x="1115" y="3890"/>
                  </a:cubicBezTo>
                  <a:cubicBezTo>
                    <a:pt x="1731" y="3890"/>
                    <a:pt x="2230" y="3025"/>
                    <a:pt x="2230" y="1945"/>
                  </a:cubicBezTo>
                  <a:cubicBezTo>
                    <a:pt x="2230" y="866"/>
                    <a:pt x="1731" y="1"/>
                    <a:pt x="1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" name="Google Shape;536;p8"/>
          <p:cNvGrpSpPr/>
          <p:nvPr/>
        </p:nvGrpSpPr>
        <p:grpSpPr>
          <a:xfrm>
            <a:off x="-20400" y="4637651"/>
            <a:ext cx="9184800" cy="515024"/>
            <a:chOff x="-20400" y="4637651"/>
            <a:chExt cx="9184800" cy="515024"/>
          </a:xfrm>
        </p:grpSpPr>
        <p:sp>
          <p:nvSpPr>
            <p:cNvPr id="537" name="Google Shape;537;p8"/>
            <p:cNvSpPr/>
            <p:nvPr/>
          </p:nvSpPr>
          <p:spPr>
            <a:xfrm>
              <a:off x="-20400" y="4696675"/>
              <a:ext cx="9184800" cy="456000"/>
            </a:xfrm>
            <a:prstGeom prst="rect">
              <a:avLst/>
            </a:prstGeom>
            <a:solidFill>
              <a:srgbClr val="7CA125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8" name="Google Shape;538;p8"/>
            <p:cNvGrpSpPr/>
            <p:nvPr/>
          </p:nvGrpSpPr>
          <p:grpSpPr>
            <a:xfrm>
              <a:off x="335951" y="4637651"/>
              <a:ext cx="8472099" cy="486325"/>
              <a:chOff x="432948" y="4542401"/>
              <a:chExt cx="8472099" cy="486325"/>
            </a:xfrm>
          </p:grpSpPr>
          <p:sp>
            <p:nvSpPr>
              <p:cNvPr id="539" name="Google Shape;539;p8"/>
              <p:cNvSpPr/>
              <p:nvPr/>
            </p:nvSpPr>
            <p:spPr>
              <a:xfrm rot="166939">
                <a:off x="203331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8"/>
              <p:cNvSpPr/>
              <p:nvPr/>
            </p:nvSpPr>
            <p:spPr>
              <a:xfrm rot="166939">
                <a:off x="248885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8"/>
              <p:cNvSpPr/>
              <p:nvPr/>
            </p:nvSpPr>
            <p:spPr>
              <a:xfrm rot="166939">
                <a:off x="294439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8"/>
              <p:cNvSpPr/>
              <p:nvPr/>
            </p:nvSpPr>
            <p:spPr>
              <a:xfrm rot="166939">
                <a:off x="339993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8"/>
              <p:cNvSpPr/>
              <p:nvPr/>
            </p:nvSpPr>
            <p:spPr>
              <a:xfrm rot="166939">
                <a:off x="385547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8"/>
              <p:cNvSpPr/>
              <p:nvPr/>
            </p:nvSpPr>
            <p:spPr>
              <a:xfrm rot="166939">
                <a:off x="4311018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8"/>
              <p:cNvSpPr/>
              <p:nvPr/>
            </p:nvSpPr>
            <p:spPr>
              <a:xfrm rot="166939">
                <a:off x="4766559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8"/>
              <p:cNvSpPr/>
              <p:nvPr/>
            </p:nvSpPr>
            <p:spPr>
              <a:xfrm rot="166939">
                <a:off x="522210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8"/>
              <p:cNvSpPr/>
              <p:nvPr/>
            </p:nvSpPr>
            <p:spPr>
              <a:xfrm rot="166939">
                <a:off x="567764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8"/>
              <p:cNvSpPr/>
              <p:nvPr/>
            </p:nvSpPr>
            <p:spPr>
              <a:xfrm rot="166939">
                <a:off x="613318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8"/>
              <p:cNvSpPr/>
              <p:nvPr/>
            </p:nvSpPr>
            <p:spPr>
              <a:xfrm rot="166939">
                <a:off x="658872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8"/>
              <p:cNvSpPr/>
              <p:nvPr/>
            </p:nvSpPr>
            <p:spPr>
              <a:xfrm rot="166939">
                <a:off x="704426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8"/>
              <p:cNvSpPr/>
              <p:nvPr/>
            </p:nvSpPr>
            <p:spPr>
              <a:xfrm rot="166939">
                <a:off x="226108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8"/>
              <p:cNvSpPr/>
              <p:nvPr/>
            </p:nvSpPr>
            <p:spPr>
              <a:xfrm rot="166939">
                <a:off x="271662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8"/>
              <p:cNvSpPr/>
              <p:nvPr/>
            </p:nvSpPr>
            <p:spPr>
              <a:xfrm rot="166939">
                <a:off x="317216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8"/>
              <p:cNvSpPr/>
              <p:nvPr/>
            </p:nvSpPr>
            <p:spPr>
              <a:xfrm rot="166939">
                <a:off x="362770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8"/>
              <p:cNvSpPr/>
              <p:nvPr/>
            </p:nvSpPr>
            <p:spPr>
              <a:xfrm rot="166939">
                <a:off x="408324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8"/>
              <p:cNvSpPr/>
              <p:nvPr/>
            </p:nvSpPr>
            <p:spPr>
              <a:xfrm rot="166939">
                <a:off x="453878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8"/>
              <p:cNvSpPr/>
              <p:nvPr/>
            </p:nvSpPr>
            <p:spPr>
              <a:xfrm rot="166939">
                <a:off x="499433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8"/>
              <p:cNvSpPr/>
              <p:nvPr/>
            </p:nvSpPr>
            <p:spPr>
              <a:xfrm rot="166939">
                <a:off x="544987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8"/>
              <p:cNvSpPr/>
              <p:nvPr/>
            </p:nvSpPr>
            <p:spPr>
              <a:xfrm rot="166939">
                <a:off x="590541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8"/>
              <p:cNvSpPr/>
              <p:nvPr/>
            </p:nvSpPr>
            <p:spPr>
              <a:xfrm rot="166939">
                <a:off x="636095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8"/>
              <p:cNvSpPr/>
              <p:nvPr/>
            </p:nvSpPr>
            <p:spPr>
              <a:xfrm rot="166939">
                <a:off x="681649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8"/>
              <p:cNvSpPr/>
              <p:nvPr/>
            </p:nvSpPr>
            <p:spPr>
              <a:xfrm rot="166939">
                <a:off x="727203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8"/>
              <p:cNvSpPr/>
              <p:nvPr/>
            </p:nvSpPr>
            <p:spPr>
              <a:xfrm rot="166939">
                <a:off x="180554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8"/>
              <p:cNvSpPr/>
              <p:nvPr/>
            </p:nvSpPr>
            <p:spPr>
              <a:xfrm rot="166939">
                <a:off x="749980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8"/>
              <p:cNvSpPr/>
              <p:nvPr/>
            </p:nvSpPr>
            <p:spPr>
              <a:xfrm rot="166939">
                <a:off x="772757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8"/>
              <p:cNvSpPr/>
              <p:nvPr/>
            </p:nvSpPr>
            <p:spPr>
              <a:xfrm rot="166939">
                <a:off x="157777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8"/>
              <p:cNvSpPr/>
              <p:nvPr/>
            </p:nvSpPr>
            <p:spPr>
              <a:xfrm rot="166939">
                <a:off x="135000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8"/>
              <p:cNvSpPr/>
              <p:nvPr/>
            </p:nvSpPr>
            <p:spPr>
              <a:xfrm rot="166939">
                <a:off x="795534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8"/>
              <p:cNvSpPr/>
              <p:nvPr/>
            </p:nvSpPr>
            <p:spPr>
              <a:xfrm rot="166939">
                <a:off x="8183117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8"/>
              <p:cNvSpPr/>
              <p:nvPr/>
            </p:nvSpPr>
            <p:spPr>
              <a:xfrm rot="166939">
                <a:off x="841088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8"/>
              <p:cNvSpPr/>
              <p:nvPr/>
            </p:nvSpPr>
            <p:spPr>
              <a:xfrm rot="166939">
                <a:off x="863865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8"/>
              <p:cNvSpPr/>
              <p:nvPr/>
            </p:nvSpPr>
            <p:spPr>
              <a:xfrm rot="166939">
                <a:off x="112223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8"/>
              <p:cNvSpPr/>
              <p:nvPr/>
            </p:nvSpPr>
            <p:spPr>
              <a:xfrm rot="166939">
                <a:off x="89446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8"/>
              <p:cNvSpPr/>
              <p:nvPr/>
            </p:nvSpPr>
            <p:spPr>
              <a:xfrm rot="166939">
                <a:off x="66669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8"/>
              <p:cNvSpPr/>
              <p:nvPr/>
            </p:nvSpPr>
            <p:spPr>
              <a:xfrm rot="166939">
                <a:off x="43891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6" name="Google Shape;576;p8"/>
          <p:cNvGrpSpPr/>
          <p:nvPr/>
        </p:nvGrpSpPr>
        <p:grpSpPr>
          <a:xfrm>
            <a:off x="292670" y="3991483"/>
            <a:ext cx="293652" cy="618899"/>
            <a:chOff x="659672" y="1912000"/>
            <a:chExt cx="262823" cy="553923"/>
          </a:xfrm>
        </p:grpSpPr>
        <p:sp>
          <p:nvSpPr>
            <p:cNvPr id="577" name="Google Shape;577;p8"/>
            <p:cNvSpPr/>
            <p:nvPr/>
          </p:nvSpPr>
          <p:spPr>
            <a:xfrm>
              <a:off x="776301" y="2322908"/>
              <a:ext cx="29569" cy="143015"/>
            </a:xfrm>
            <a:custGeom>
              <a:avLst/>
              <a:gdLst/>
              <a:ahLst/>
              <a:cxnLst/>
              <a:rect l="l" t="t" r="r" b="b"/>
              <a:pathLst>
                <a:path w="251" h="1214" extrusionOk="0">
                  <a:moveTo>
                    <a:pt x="0" y="1"/>
                  </a:moveTo>
                  <a:lnTo>
                    <a:pt x="0" y="1214"/>
                  </a:lnTo>
                  <a:lnTo>
                    <a:pt x="250" y="1214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659672" y="1912000"/>
              <a:ext cx="262823" cy="458379"/>
            </a:xfrm>
            <a:custGeom>
              <a:avLst/>
              <a:gdLst/>
              <a:ahLst/>
              <a:cxnLst/>
              <a:rect l="l" t="t" r="r" b="b"/>
              <a:pathLst>
                <a:path w="2231" h="3891" extrusionOk="0">
                  <a:moveTo>
                    <a:pt x="1115" y="1"/>
                  </a:moveTo>
                  <a:cubicBezTo>
                    <a:pt x="500" y="1"/>
                    <a:pt x="0" y="866"/>
                    <a:pt x="0" y="1945"/>
                  </a:cubicBezTo>
                  <a:cubicBezTo>
                    <a:pt x="0" y="3025"/>
                    <a:pt x="500" y="3890"/>
                    <a:pt x="1115" y="3890"/>
                  </a:cubicBezTo>
                  <a:cubicBezTo>
                    <a:pt x="1731" y="3890"/>
                    <a:pt x="2230" y="3025"/>
                    <a:pt x="2230" y="1945"/>
                  </a:cubicBezTo>
                  <a:cubicBezTo>
                    <a:pt x="2230" y="866"/>
                    <a:pt x="1731" y="1"/>
                    <a:pt x="1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" name="Google Shape;579;p8"/>
          <p:cNvGrpSpPr/>
          <p:nvPr/>
        </p:nvGrpSpPr>
        <p:grpSpPr>
          <a:xfrm>
            <a:off x="-230079" y="922129"/>
            <a:ext cx="1152075" cy="796847"/>
            <a:chOff x="605071" y="918504"/>
            <a:chExt cx="1152075" cy="796847"/>
          </a:xfrm>
        </p:grpSpPr>
        <p:sp>
          <p:nvSpPr>
            <p:cNvPr id="580" name="Google Shape;580;p8"/>
            <p:cNvSpPr/>
            <p:nvPr/>
          </p:nvSpPr>
          <p:spPr>
            <a:xfrm>
              <a:off x="946790" y="1072190"/>
              <a:ext cx="109211" cy="100945"/>
            </a:xfrm>
            <a:custGeom>
              <a:avLst/>
              <a:gdLst/>
              <a:ahLst/>
              <a:cxnLst/>
              <a:rect l="l" t="t" r="r" b="b"/>
              <a:pathLst>
                <a:path w="938" h="867" extrusionOk="0">
                  <a:moveTo>
                    <a:pt x="465" y="1"/>
                  </a:moveTo>
                  <a:cubicBezTo>
                    <a:pt x="215" y="1"/>
                    <a:pt x="1" y="197"/>
                    <a:pt x="1" y="438"/>
                  </a:cubicBezTo>
                  <a:cubicBezTo>
                    <a:pt x="1" y="679"/>
                    <a:pt x="215" y="866"/>
                    <a:pt x="465" y="866"/>
                  </a:cubicBezTo>
                  <a:cubicBezTo>
                    <a:pt x="723" y="866"/>
                    <a:pt x="937" y="679"/>
                    <a:pt x="937" y="438"/>
                  </a:cubicBezTo>
                  <a:cubicBezTo>
                    <a:pt x="937" y="197"/>
                    <a:pt x="723" y="1"/>
                    <a:pt x="46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605071" y="918504"/>
              <a:ext cx="1152075" cy="796847"/>
            </a:xfrm>
            <a:custGeom>
              <a:avLst/>
              <a:gdLst/>
              <a:ahLst/>
              <a:cxnLst/>
              <a:rect l="l" t="t" r="r" b="b"/>
              <a:pathLst>
                <a:path w="9895" h="6844" extrusionOk="0">
                  <a:moveTo>
                    <a:pt x="1" y="1"/>
                  </a:moveTo>
                  <a:lnTo>
                    <a:pt x="1" y="6620"/>
                  </a:lnTo>
                  <a:cubicBezTo>
                    <a:pt x="313" y="6763"/>
                    <a:pt x="670" y="6843"/>
                    <a:pt x="1044" y="6843"/>
                  </a:cubicBezTo>
                  <a:cubicBezTo>
                    <a:pt x="1847" y="6843"/>
                    <a:pt x="2552" y="6477"/>
                    <a:pt x="2980" y="5915"/>
                  </a:cubicBezTo>
                  <a:cubicBezTo>
                    <a:pt x="3355" y="6317"/>
                    <a:pt x="3917" y="6584"/>
                    <a:pt x="4541" y="6584"/>
                  </a:cubicBezTo>
                  <a:cubicBezTo>
                    <a:pt x="5541" y="6584"/>
                    <a:pt x="6379" y="5924"/>
                    <a:pt x="6575" y="5059"/>
                  </a:cubicBezTo>
                  <a:cubicBezTo>
                    <a:pt x="6825" y="5291"/>
                    <a:pt x="7182" y="5442"/>
                    <a:pt x="7575" y="5442"/>
                  </a:cubicBezTo>
                  <a:cubicBezTo>
                    <a:pt x="8083" y="5442"/>
                    <a:pt x="8529" y="5184"/>
                    <a:pt x="8779" y="4809"/>
                  </a:cubicBezTo>
                  <a:cubicBezTo>
                    <a:pt x="8850" y="5023"/>
                    <a:pt x="9064" y="5184"/>
                    <a:pt x="9323" y="5184"/>
                  </a:cubicBezTo>
                  <a:cubicBezTo>
                    <a:pt x="9635" y="5184"/>
                    <a:pt x="9894" y="4952"/>
                    <a:pt x="9894" y="4657"/>
                  </a:cubicBezTo>
                  <a:cubicBezTo>
                    <a:pt x="9894" y="4372"/>
                    <a:pt x="9635" y="4131"/>
                    <a:pt x="9323" y="4131"/>
                  </a:cubicBezTo>
                  <a:cubicBezTo>
                    <a:pt x="9189" y="4131"/>
                    <a:pt x="9073" y="4176"/>
                    <a:pt x="8975" y="4247"/>
                  </a:cubicBezTo>
                  <a:cubicBezTo>
                    <a:pt x="8984" y="4211"/>
                    <a:pt x="8984" y="4167"/>
                    <a:pt x="8984" y="4131"/>
                  </a:cubicBezTo>
                  <a:cubicBezTo>
                    <a:pt x="8984" y="3408"/>
                    <a:pt x="8351" y="2829"/>
                    <a:pt x="7575" y="2829"/>
                  </a:cubicBezTo>
                  <a:cubicBezTo>
                    <a:pt x="7423" y="2829"/>
                    <a:pt x="7271" y="2846"/>
                    <a:pt x="7137" y="2891"/>
                  </a:cubicBezTo>
                  <a:cubicBezTo>
                    <a:pt x="7137" y="2873"/>
                    <a:pt x="7137" y="2846"/>
                    <a:pt x="7137" y="2829"/>
                  </a:cubicBezTo>
                  <a:cubicBezTo>
                    <a:pt x="7137" y="2329"/>
                    <a:pt x="6700" y="1919"/>
                    <a:pt x="6165" y="1919"/>
                  </a:cubicBezTo>
                  <a:cubicBezTo>
                    <a:pt x="5621" y="1919"/>
                    <a:pt x="5184" y="2329"/>
                    <a:pt x="5184" y="2829"/>
                  </a:cubicBezTo>
                  <a:cubicBezTo>
                    <a:pt x="4987" y="2775"/>
                    <a:pt x="4773" y="2739"/>
                    <a:pt x="4541" y="2739"/>
                  </a:cubicBezTo>
                  <a:cubicBezTo>
                    <a:pt x="3917" y="2739"/>
                    <a:pt x="3355" y="2998"/>
                    <a:pt x="2980" y="3408"/>
                  </a:cubicBezTo>
                  <a:cubicBezTo>
                    <a:pt x="2739" y="3096"/>
                    <a:pt x="2418" y="2846"/>
                    <a:pt x="2044" y="2677"/>
                  </a:cubicBezTo>
                  <a:cubicBezTo>
                    <a:pt x="2106" y="2481"/>
                    <a:pt x="2142" y="2276"/>
                    <a:pt x="2142" y="2061"/>
                  </a:cubicBezTo>
                  <a:cubicBezTo>
                    <a:pt x="2142" y="946"/>
                    <a:pt x="1187" y="45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952030" y="1141814"/>
              <a:ext cx="422874" cy="256728"/>
            </a:xfrm>
            <a:custGeom>
              <a:avLst/>
              <a:gdLst/>
              <a:ahLst/>
              <a:cxnLst/>
              <a:rect l="l" t="t" r="r" b="b"/>
              <a:pathLst>
                <a:path w="3632" h="2205" extrusionOk="0">
                  <a:moveTo>
                    <a:pt x="3185" y="1"/>
                  </a:moveTo>
                  <a:cubicBezTo>
                    <a:pt x="2641" y="1"/>
                    <a:pt x="2204" y="411"/>
                    <a:pt x="2204" y="911"/>
                  </a:cubicBezTo>
                  <a:cubicBezTo>
                    <a:pt x="2007" y="857"/>
                    <a:pt x="1793" y="821"/>
                    <a:pt x="1561" y="821"/>
                  </a:cubicBezTo>
                  <a:cubicBezTo>
                    <a:pt x="937" y="821"/>
                    <a:pt x="375" y="1080"/>
                    <a:pt x="0" y="1490"/>
                  </a:cubicBezTo>
                  <a:cubicBezTo>
                    <a:pt x="321" y="1490"/>
                    <a:pt x="741" y="1758"/>
                    <a:pt x="892" y="2204"/>
                  </a:cubicBezTo>
                  <a:cubicBezTo>
                    <a:pt x="1167" y="1582"/>
                    <a:pt x="1876" y="1248"/>
                    <a:pt x="2405" y="1248"/>
                  </a:cubicBezTo>
                  <a:cubicBezTo>
                    <a:pt x="2529" y="1248"/>
                    <a:pt x="2643" y="1266"/>
                    <a:pt x="2739" y="1303"/>
                  </a:cubicBezTo>
                  <a:cubicBezTo>
                    <a:pt x="2454" y="701"/>
                    <a:pt x="3006" y="77"/>
                    <a:pt x="3465" y="77"/>
                  </a:cubicBezTo>
                  <a:cubicBezTo>
                    <a:pt x="3522" y="77"/>
                    <a:pt x="3578" y="87"/>
                    <a:pt x="3631" y="108"/>
                  </a:cubicBezTo>
                  <a:cubicBezTo>
                    <a:pt x="3497" y="36"/>
                    <a:pt x="3346" y="1"/>
                    <a:pt x="318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1375832" y="1154272"/>
              <a:ext cx="1048" cy="1164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9" y="1"/>
                    <a:pt x="9" y="10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4" name="Google Shape;584;p8"/>
          <p:cNvGrpSpPr/>
          <p:nvPr/>
        </p:nvGrpSpPr>
        <p:grpSpPr>
          <a:xfrm>
            <a:off x="8087996" y="461749"/>
            <a:ext cx="1598594" cy="753810"/>
            <a:chOff x="6734221" y="539399"/>
            <a:chExt cx="1598594" cy="753810"/>
          </a:xfrm>
        </p:grpSpPr>
        <p:sp>
          <p:nvSpPr>
            <p:cNvPr id="585" name="Google Shape;585;p8"/>
            <p:cNvSpPr/>
            <p:nvPr/>
          </p:nvSpPr>
          <p:spPr>
            <a:xfrm>
              <a:off x="7843865" y="724288"/>
              <a:ext cx="52044" cy="47853"/>
            </a:xfrm>
            <a:custGeom>
              <a:avLst/>
              <a:gdLst/>
              <a:ahLst/>
              <a:cxnLst/>
              <a:rect l="l" t="t" r="r" b="b"/>
              <a:pathLst>
                <a:path w="447" h="411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322"/>
                    <a:pt x="99" y="411"/>
                    <a:pt x="224" y="411"/>
                  </a:cubicBezTo>
                  <a:cubicBezTo>
                    <a:pt x="348" y="411"/>
                    <a:pt x="447" y="322"/>
                    <a:pt x="447" y="206"/>
                  </a:cubicBezTo>
                  <a:cubicBezTo>
                    <a:pt x="447" y="90"/>
                    <a:pt x="348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6982871" y="539399"/>
              <a:ext cx="1134261" cy="728270"/>
            </a:xfrm>
            <a:custGeom>
              <a:avLst/>
              <a:gdLst/>
              <a:ahLst/>
              <a:cxnLst/>
              <a:rect l="l" t="t" r="r" b="b"/>
              <a:pathLst>
                <a:path w="9742" h="6255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23" y="6174"/>
                    <a:pt x="375" y="6254"/>
                    <a:pt x="553" y="6254"/>
                  </a:cubicBezTo>
                  <a:cubicBezTo>
                    <a:pt x="732" y="6254"/>
                    <a:pt x="892" y="6174"/>
                    <a:pt x="990" y="6049"/>
                  </a:cubicBezTo>
                  <a:cubicBezTo>
                    <a:pt x="1124" y="6174"/>
                    <a:pt x="1311" y="6254"/>
                    <a:pt x="1525" y="6254"/>
                  </a:cubicBezTo>
                  <a:cubicBezTo>
                    <a:pt x="1829" y="6254"/>
                    <a:pt x="2088" y="6094"/>
                    <a:pt x="2203" y="5853"/>
                  </a:cubicBezTo>
                  <a:cubicBezTo>
                    <a:pt x="2364" y="6049"/>
                    <a:pt x="2614" y="6174"/>
                    <a:pt x="2899" y="6174"/>
                  </a:cubicBezTo>
                  <a:cubicBezTo>
                    <a:pt x="3113" y="6174"/>
                    <a:pt x="3310" y="6103"/>
                    <a:pt x="3461" y="5978"/>
                  </a:cubicBezTo>
                  <a:cubicBezTo>
                    <a:pt x="3720" y="6120"/>
                    <a:pt x="4014" y="6192"/>
                    <a:pt x="4327" y="6192"/>
                  </a:cubicBezTo>
                  <a:cubicBezTo>
                    <a:pt x="4773" y="6192"/>
                    <a:pt x="5174" y="6040"/>
                    <a:pt x="5478" y="5781"/>
                  </a:cubicBezTo>
                  <a:cubicBezTo>
                    <a:pt x="5567" y="6058"/>
                    <a:pt x="5843" y="6254"/>
                    <a:pt x="6164" y="6254"/>
                  </a:cubicBezTo>
                  <a:cubicBezTo>
                    <a:pt x="6530" y="6254"/>
                    <a:pt x="6842" y="5996"/>
                    <a:pt x="6878" y="5657"/>
                  </a:cubicBezTo>
                  <a:cubicBezTo>
                    <a:pt x="7083" y="5853"/>
                    <a:pt x="7369" y="5978"/>
                    <a:pt x="7690" y="5978"/>
                  </a:cubicBezTo>
                  <a:cubicBezTo>
                    <a:pt x="7770" y="5978"/>
                    <a:pt x="7851" y="5969"/>
                    <a:pt x="7931" y="5951"/>
                  </a:cubicBezTo>
                  <a:cubicBezTo>
                    <a:pt x="8065" y="6129"/>
                    <a:pt x="8279" y="6254"/>
                    <a:pt x="8537" y="6254"/>
                  </a:cubicBezTo>
                  <a:cubicBezTo>
                    <a:pt x="8618" y="6254"/>
                    <a:pt x="8707" y="6236"/>
                    <a:pt x="8778" y="6210"/>
                  </a:cubicBezTo>
                  <a:cubicBezTo>
                    <a:pt x="8859" y="6236"/>
                    <a:pt x="8939" y="6254"/>
                    <a:pt x="9028" y="6254"/>
                  </a:cubicBezTo>
                  <a:cubicBezTo>
                    <a:pt x="9421" y="6254"/>
                    <a:pt x="9742" y="5951"/>
                    <a:pt x="9742" y="5585"/>
                  </a:cubicBezTo>
                  <a:cubicBezTo>
                    <a:pt x="9742" y="5228"/>
                    <a:pt x="9412" y="4925"/>
                    <a:pt x="9028" y="4925"/>
                  </a:cubicBezTo>
                  <a:cubicBezTo>
                    <a:pt x="8948" y="4925"/>
                    <a:pt x="8885" y="4934"/>
                    <a:pt x="8814" y="4952"/>
                  </a:cubicBezTo>
                  <a:cubicBezTo>
                    <a:pt x="8814" y="4943"/>
                    <a:pt x="8814" y="4934"/>
                    <a:pt x="8814" y="4925"/>
                  </a:cubicBezTo>
                  <a:cubicBezTo>
                    <a:pt x="8814" y="4533"/>
                    <a:pt x="8582" y="4194"/>
                    <a:pt x="8234" y="4015"/>
                  </a:cubicBezTo>
                  <a:cubicBezTo>
                    <a:pt x="8484" y="3792"/>
                    <a:pt x="8627" y="3462"/>
                    <a:pt x="8582" y="3114"/>
                  </a:cubicBezTo>
                  <a:cubicBezTo>
                    <a:pt x="8520" y="2704"/>
                    <a:pt x="8207" y="2356"/>
                    <a:pt x="7779" y="2249"/>
                  </a:cubicBezTo>
                  <a:cubicBezTo>
                    <a:pt x="7672" y="2219"/>
                    <a:pt x="7565" y="2205"/>
                    <a:pt x="7460" y="2205"/>
                  </a:cubicBezTo>
                  <a:cubicBezTo>
                    <a:pt x="7348" y="2205"/>
                    <a:pt x="7239" y="2221"/>
                    <a:pt x="7137" y="2249"/>
                  </a:cubicBezTo>
                  <a:cubicBezTo>
                    <a:pt x="7137" y="2231"/>
                    <a:pt x="7137" y="2213"/>
                    <a:pt x="7137" y="2204"/>
                  </a:cubicBezTo>
                  <a:cubicBezTo>
                    <a:pt x="7137" y="1687"/>
                    <a:pt x="6949" y="1214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7843865" y="724288"/>
              <a:ext cx="49948" cy="46921"/>
            </a:xfrm>
            <a:custGeom>
              <a:avLst/>
              <a:gdLst/>
              <a:ahLst/>
              <a:cxnLst/>
              <a:rect l="l" t="t" r="r" b="b"/>
              <a:pathLst>
                <a:path w="429" h="403" extrusionOk="0">
                  <a:moveTo>
                    <a:pt x="224" y="1"/>
                  </a:moveTo>
                  <a:cubicBezTo>
                    <a:pt x="99" y="1"/>
                    <a:pt x="1" y="90"/>
                    <a:pt x="1" y="206"/>
                  </a:cubicBezTo>
                  <a:cubicBezTo>
                    <a:pt x="1" y="295"/>
                    <a:pt x="63" y="375"/>
                    <a:pt x="152" y="402"/>
                  </a:cubicBezTo>
                  <a:cubicBezTo>
                    <a:pt x="117" y="366"/>
                    <a:pt x="99" y="322"/>
                    <a:pt x="99" y="268"/>
                  </a:cubicBezTo>
                  <a:cubicBezTo>
                    <a:pt x="99" y="233"/>
                    <a:pt x="108" y="206"/>
                    <a:pt x="125" y="170"/>
                  </a:cubicBezTo>
                  <a:cubicBezTo>
                    <a:pt x="117" y="161"/>
                    <a:pt x="108" y="152"/>
                    <a:pt x="108" y="134"/>
                  </a:cubicBezTo>
                  <a:cubicBezTo>
                    <a:pt x="108" y="99"/>
                    <a:pt x="143" y="63"/>
                    <a:pt x="188" y="63"/>
                  </a:cubicBezTo>
                  <a:cubicBezTo>
                    <a:pt x="215" y="63"/>
                    <a:pt x="232" y="72"/>
                    <a:pt x="250" y="90"/>
                  </a:cubicBezTo>
                  <a:lnTo>
                    <a:pt x="295" y="90"/>
                  </a:lnTo>
                  <a:cubicBezTo>
                    <a:pt x="348" y="90"/>
                    <a:pt x="393" y="108"/>
                    <a:pt x="429" y="143"/>
                  </a:cubicBezTo>
                  <a:cubicBezTo>
                    <a:pt x="402" y="63"/>
                    <a:pt x="322" y="1"/>
                    <a:pt x="22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6982871" y="539399"/>
              <a:ext cx="771814" cy="705449"/>
            </a:xfrm>
            <a:custGeom>
              <a:avLst/>
              <a:gdLst/>
              <a:ahLst/>
              <a:cxnLst/>
              <a:rect l="l" t="t" r="r" b="b"/>
              <a:pathLst>
                <a:path w="6629" h="6059" extrusionOk="0">
                  <a:moveTo>
                    <a:pt x="4764" y="1"/>
                  </a:moveTo>
                  <a:cubicBezTo>
                    <a:pt x="4237" y="1"/>
                    <a:pt x="3756" y="161"/>
                    <a:pt x="3363" y="429"/>
                  </a:cubicBezTo>
                  <a:cubicBezTo>
                    <a:pt x="3149" y="233"/>
                    <a:pt x="2864" y="108"/>
                    <a:pt x="2542" y="108"/>
                  </a:cubicBezTo>
                  <a:cubicBezTo>
                    <a:pt x="1918" y="108"/>
                    <a:pt x="1410" y="572"/>
                    <a:pt x="1410" y="1151"/>
                  </a:cubicBezTo>
                  <a:cubicBezTo>
                    <a:pt x="1410" y="1687"/>
                    <a:pt x="1838" y="2124"/>
                    <a:pt x="2391" y="2195"/>
                  </a:cubicBezTo>
                  <a:cubicBezTo>
                    <a:pt x="2391" y="2195"/>
                    <a:pt x="2391" y="2195"/>
                    <a:pt x="2391" y="2204"/>
                  </a:cubicBezTo>
                  <a:cubicBezTo>
                    <a:pt x="2391" y="2463"/>
                    <a:pt x="2444" y="2722"/>
                    <a:pt x="2534" y="2954"/>
                  </a:cubicBezTo>
                  <a:cubicBezTo>
                    <a:pt x="2141" y="2954"/>
                    <a:pt x="1820" y="3257"/>
                    <a:pt x="1820" y="3623"/>
                  </a:cubicBezTo>
                  <a:cubicBezTo>
                    <a:pt x="1820" y="3819"/>
                    <a:pt x="1909" y="3997"/>
                    <a:pt x="2052" y="4122"/>
                  </a:cubicBezTo>
                  <a:cubicBezTo>
                    <a:pt x="1740" y="4238"/>
                    <a:pt x="1525" y="4524"/>
                    <a:pt x="1525" y="4854"/>
                  </a:cubicBezTo>
                  <a:cubicBezTo>
                    <a:pt x="1204" y="4854"/>
                    <a:pt x="928" y="5041"/>
                    <a:pt x="821" y="5309"/>
                  </a:cubicBezTo>
                  <a:cubicBezTo>
                    <a:pt x="740" y="5264"/>
                    <a:pt x="651" y="5237"/>
                    <a:pt x="553" y="5237"/>
                  </a:cubicBezTo>
                  <a:cubicBezTo>
                    <a:pt x="250" y="5237"/>
                    <a:pt x="0" y="5469"/>
                    <a:pt x="0" y="5746"/>
                  </a:cubicBezTo>
                  <a:cubicBezTo>
                    <a:pt x="0" y="5862"/>
                    <a:pt x="54" y="5969"/>
                    <a:pt x="125" y="6058"/>
                  </a:cubicBezTo>
                  <a:cubicBezTo>
                    <a:pt x="294" y="5835"/>
                    <a:pt x="598" y="5674"/>
                    <a:pt x="874" y="5674"/>
                  </a:cubicBezTo>
                  <a:lnTo>
                    <a:pt x="928" y="5674"/>
                  </a:lnTo>
                  <a:cubicBezTo>
                    <a:pt x="955" y="5678"/>
                    <a:pt x="983" y="5680"/>
                    <a:pt x="1010" y="5680"/>
                  </a:cubicBezTo>
                  <a:cubicBezTo>
                    <a:pt x="1124" y="5680"/>
                    <a:pt x="1232" y="5648"/>
                    <a:pt x="1311" y="5576"/>
                  </a:cubicBezTo>
                  <a:cubicBezTo>
                    <a:pt x="1552" y="5389"/>
                    <a:pt x="1856" y="5264"/>
                    <a:pt x="2132" y="5264"/>
                  </a:cubicBezTo>
                  <a:cubicBezTo>
                    <a:pt x="2293" y="4916"/>
                    <a:pt x="2667" y="4613"/>
                    <a:pt x="3069" y="4479"/>
                  </a:cubicBezTo>
                  <a:cubicBezTo>
                    <a:pt x="2962" y="4354"/>
                    <a:pt x="2953" y="4167"/>
                    <a:pt x="3042" y="3962"/>
                  </a:cubicBezTo>
                  <a:cubicBezTo>
                    <a:pt x="3220" y="3569"/>
                    <a:pt x="3720" y="3248"/>
                    <a:pt x="4157" y="3239"/>
                  </a:cubicBezTo>
                  <a:cubicBezTo>
                    <a:pt x="3363" y="2168"/>
                    <a:pt x="4006" y="340"/>
                    <a:pt x="5531" y="340"/>
                  </a:cubicBezTo>
                  <a:cubicBezTo>
                    <a:pt x="6075" y="340"/>
                    <a:pt x="6619" y="830"/>
                    <a:pt x="6628" y="839"/>
                  </a:cubicBezTo>
                  <a:cubicBezTo>
                    <a:pt x="6191" y="331"/>
                    <a:pt x="5522" y="1"/>
                    <a:pt x="476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6734221" y="1137313"/>
              <a:ext cx="110143" cy="102924"/>
            </a:xfrm>
            <a:custGeom>
              <a:avLst/>
              <a:gdLst/>
              <a:ahLst/>
              <a:cxnLst/>
              <a:rect l="l" t="t" r="r" b="b"/>
              <a:pathLst>
                <a:path w="946" h="884" extrusionOk="0">
                  <a:moveTo>
                    <a:pt x="473" y="0"/>
                  </a:moveTo>
                  <a:cubicBezTo>
                    <a:pt x="214" y="0"/>
                    <a:pt x="0" y="196"/>
                    <a:pt x="0" y="446"/>
                  </a:cubicBezTo>
                  <a:cubicBezTo>
                    <a:pt x="0" y="687"/>
                    <a:pt x="214" y="883"/>
                    <a:pt x="473" y="883"/>
                  </a:cubicBezTo>
                  <a:cubicBezTo>
                    <a:pt x="732" y="883"/>
                    <a:pt x="946" y="687"/>
                    <a:pt x="946" y="446"/>
                  </a:cubicBezTo>
                  <a:cubicBezTo>
                    <a:pt x="946" y="196"/>
                    <a:pt x="732" y="0"/>
                    <a:pt x="473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6982876" y="857253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8167601" y="983412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8167602" y="124023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8006463" y="938275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8"/>
          <p:cNvGrpSpPr/>
          <p:nvPr/>
        </p:nvGrpSpPr>
        <p:grpSpPr>
          <a:xfrm flipH="1">
            <a:off x="8087992" y="3175696"/>
            <a:ext cx="1509233" cy="390307"/>
            <a:chOff x="279488" y="3058414"/>
            <a:chExt cx="1733754" cy="448371"/>
          </a:xfrm>
        </p:grpSpPr>
        <p:sp>
          <p:nvSpPr>
            <p:cNvPr id="595" name="Google Shape;595;p8"/>
            <p:cNvSpPr/>
            <p:nvPr/>
          </p:nvSpPr>
          <p:spPr>
            <a:xfrm>
              <a:off x="1142694" y="31685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763601" y="3323290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461351" y="3292087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987959" y="31768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1631929" y="30584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428052" y="334308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279488" y="3334700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982720" y="31768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9"/>
          <p:cNvSpPr txBox="1">
            <a:spLocks noGrp="1"/>
          </p:cNvSpPr>
          <p:nvPr>
            <p:ph type="title"/>
          </p:nvPr>
        </p:nvSpPr>
        <p:spPr>
          <a:xfrm>
            <a:off x="2241450" y="141695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5" name="Google Shape;605;p9"/>
          <p:cNvSpPr txBox="1">
            <a:spLocks noGrp="1"/>
          </p:cNvSpPr>
          <p:nvPr>
            <p:ph type="subTitle" idx="1"/>
          </p:nvPr>
        </p:nvSpPr>
        <p:spPr>
          <a:xfrm>
            <a:off x="2241550" y="2258750"/>
            <a:ext cx="4661100" cy="12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6" name="Google Shape;606;p9"/>
          <p:cNvSpPr/>
          <p:nvPr/>
        </p:nvSpPr>
        <p:spPr>
          <a:xfrm flipH="1">
            <a:off x="-1034325" y="3579350"/>
            <a:ext cx="11064875" cy="2106661"/>
          </a:xfrm>
          <a:custGeom>
            <a:avLst/>
            <a:gdLst/>
            <a:ahLst/>
            <a:cxnLst/>
            <a:rect l="l" t="t" r="r" b="b"/>
            <a:pathLst>
              <a:path w="442595" h="98247" extrusionOk="0">
                <a:moveTo>
                  <a:pt x="26829" y="23352"/>
                </a:moveTo>
                <a:cubicBezTo>
                  <a:pt x="36989" y="11160"/>
                  <a:pt x="65564" y="13065"/>
                  <a:pt x="87789" y="14970"/>
                </a:cubicBezTo>
                <a:cubicBezTo>
                  <a:pt x="110014" y="16875"/>
                  <a:pt x="135287" y="33512"/>
                  <a:pt x="160179" y="34782"/>
                </a:cubicBezTo>
                <a:cubicBezTo>
                  <a:pt x="185071" y="36052"/>
                  <a:pt x="212376" y="23733"/>
                  <a:pt x="237141" y="22590"/>
                </a:cubicBezTo>
                <a:cubicBezTo>
                  <a:pt x="261906" y="21447"/>
                  <a:pt x="279940" y="30718"/>
                  <a:pt x="308769" y="27924"/>
                </a:cubicBezTo>
                <a:cubicBezTo>
                  <a:pt x="337598" y="25130"/>
                  <a:pt x="390557" y="9128"/>
                  <a:pt x="410115" y="5826"/>
                </a:cubicBezTo>
                <a:cubicBezTo>
                  <a:pt x="429673" y="2524"/>
                  <a:pt x="423450" y="-6112"/>
                  <a:pt x="426117" y="8112"/>
                </a:cubicBezTo>
                <a:cubicBezTo>
                  <a:pt x="428784" y="22336"/>
                  <a:pt x="429038" y="76819"/>
                  <a:pt x="426117" y="91170"/>
                </a:cubicBezTo>
                <a:cubicBezTo>
                  <a:pt x="423196" y="105521"/>
                  <a:pt x="474504" y="93456"/>
                  <a:pt x="408591" y="94218"/>
                </a:cubicBezTo>
                <a:cubicBezTo>
                  <a:pt x="342678" y="94980"/>
                  <a:pt x="94266" y="96758"/>
                  <a:pt x="30639" y="95742"/>
                </a:cubicBezTo>
                <a:cubicBezTo>
                  <a:pt x="-32988" y="94726"/>
                  <a:pt x="27464" y="100187"/>
                  <a:pt x="26829" y="88122"/>
                </a:cubicBezTo>
                <a:cubicBezTo>
                  <a:pt x="26194" y="76057"/>
                  <a:pt x="16669" y="35544"/>
                  <a:pt x="26829" y="23352"/>
                </a:cubicBezTo>
                <a:close/>
              </a:path>
            </a:pathLst>
          </a:custGeom>
          <a:solidFill>
            <a:srgbClr val="A9874B">
              <a:alpha val="33930"/>
            </a:srgbClr>
          </a:solidFill>
          <a:ln>
            <a:noFill/>
          </a:ln>
        </p:spPr>
      </p:sp>
      <p:sp>
        <p:nvSpPr>
          <p:cNvPr id="607" name="Google Shape;607;p9"/>
          <p:cNvSpPr/>
          <p:nvPr/>
        </p:nvSpPr>
        <p:spPr>
          <a:xfrm>
            <a:off x="-1252875" y="3805375"/>
            <a:ext cx="11064875" cy="2106661"/>
          </a:xfrm>
          <a:custGeom>
            <a:avLst/>
            <a:gdLst/>
            <a:ahLst/>
            <a:cxnLst/>
            <a:rect l="l" t="t" r="r" b="b"/>
            <a:pathLst>
              <a:path w="442595" h="98247" extrusionOk="0">
                <a:moveTo>
                  <a:pt x="26829" y="23352"/>
                </a:moveTo>
                <a:cubicBezTo>
                  <a:pt x="36989" y="11160"/>
                  <a:pt x="65564" y="13065"/>
                  <a:pt x="87789" y="14970"/>
                </a:cubicBezTo>
                <a:cubicBezTo>
                  <a:pt x="110014" y="16875"/>
                  <a:pt x="135287" y="33512"/>
                  <a:pt x="160179" y="34782"/>
                </a:cubicBezTo>
                <a:cubicBezTo>
                  <a:pt x="185071" y="36052"/>
                  <a:pt x="212376" y="23733"/>
                  <a:pt x="237141" y="22590"/>
                </a:cubicBezTo>
                <a:cubicBezTo>
                  <a:pt x="261906" y="21447"/>
                  <a:pt x="279940" y="30718"/>
                  <a:pt x="308769" y="27924"/>
                </a:cubicBezTo>
                <a:cubicBezTo>
                  <a:pt x="337598" y="25130"/>
                  <a:pt x="390557" y="9128"/>
                  <a:pt x="410115" y="5826"/>
                </a:cubicBezTo>
                <a:cubicBezTo>
                  <a:pt x="429673" y="2524"/>
                  <a:pt x="423450" y="-6112"/>
                  <a:pt x="426117" y="8112"/>
                </a:cubicBezTo>
                <a:cubicBezTo>
                  <a:pt x="428784" y="22336"/>
                  <a:pt x="429038" y="76819"/>
                  <a:pt x="426117" y="91170"/>
                </a:cubicBezTo>
                <a:cubicBezTo>
                  <a:pt x="423196" y="105521"/>
                  <a:pt x="474504" y="93456"/>
                  <a:pt x="408591" y="94218"/>
                </a:cubicBezTo>
                <a:cubicBezTo>
                  <a:pt x="342678" y="94980"/>
                  <a:pt x="94266" y="96758"/>
                  <a:pt x="30639" y="95742"/>
                </a:cubicBezTo>
                <a:cubicBezTo>
                  <a:pt x="-32988" y="94726"/>
                  <a:pt x="27464" y="100187"/>
                  <a:pt x="26829" y="88122"/>
                </a:cubicBezTo>
                <a:cubicBezTo>
                  <a:pt x="26194" y="76057"/>
                  <a:pt x="16669" y="35544"/>
                  <a:pt x="26829" y="2335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608" name="Google Shape;608;p9"/>
          <p:cNvGrpSpPr/>
          <p:nvPr/>
        </p:nvGrpSpPr>
        <p:grpSpPr>
          <a:xfrm>
            <a:off x="7598461" y="206309"/>
            <a:ext cx="2213551" cy="851802"/>
            <a:chOff x="3352611" y="546734"/>
            <a:chExt cx="2213551" cy="851802"/>
          </a:xfrm>
        </p:grpSpPr>
        <p:sp>
          <p:nvSpPr>
            <p:cNvPr id="609" name="Google Shape;609;p9"/>
            <p:cNvSpPr/>
            <p:nvPr/>
          </p:nvSpPr>
          <p:spPr>
            <a:xfrm>
              <a:off x="5493394" y="908129"/>
              <a:ext cx="72769" cy="66598"/>
            </a:xfrm>
            <a:custGeom>
              <a:avLst/>
              <a:gdLst/>
              <a:ahLst/>
              <a:cxnLst/>
              <a:rect l="l" t="t" r="r" b="b"/>
              <a:pathLst>
                <a:path w="625" h="572" extrusionOk="0">
                  <a:moveTo>
                    <a:pt x="312" y="1"/>
                  </a:moveTo>
                  <a:cubicBezTo>
                    <a:pt x="143" y="1"/>
                    <a:pt x="0" y="126"/>
                    <a:pt x="0" y="286"/>
                  </a:cubicBezTo>
                  <a:cubicBezTo>
                    <a:pt x="0" y="447"/>
                    <a:pt x="143" y="572"/>
                    <a:pt x="312" y="572"/>
                  </a:cubicBezTo>
                  <a:cubicBezTo>
                    <a:pt x="482" y="572"/>
                    <a:pt x="625" y="447"/>
                    <a:pt x="625" y="286"/>
                  </a:cubicBezTo>
                  <a:cubicBezTo>
                    <a:pt x="625" y="126"/>
                    <a:pt x="482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0" name="Google Shape;610;p9"/>
            <p:cNvGrpSpPr/>
            <p:nvPr/>
          </p:nvGrpSpPr>
          <p:grpSpPr>
            <a:xfrm>
              <a:off x="3352611" y="546734"/>
              <a:ext cx="2077576" cy="851802"/>
              <a:chOff x="3352611" y="546734"/>
              <a:chExt cx="2077576" cy="851802"/>
            </a:xfrm>
          </p:grpSpPr>
          <p:sp>
            <p:nvSpPr>
              <p:cNvPr id="611" name="Google Shape;611;p9"/>
              <p:cNvSpPr/>
              <p:nvPr/>
            </p:nvSpPr>
            <p:spPr>
              <a:xfrm>
                <a:off x="4624017" y="733602"/>
                <a:ext cx="108163" cy="10094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67" extrusionOk="0">
                    <a:moveTo>
                      <a:pt x="464" y="1"/>
                    </a:moveTo>
                    <a:cubicBezTo>
                      <a:pt x="214" y="1"/>
                      <a:pt x="0" y="197"/>
                      <a:pt x="0" y="438"/>
                    </a:cubicBezTo>
                    <a:cubicBezTo>
                      <a:pt x="0" y="670"/>
                      <a:pt x="214" y="866"/>
                      <a:pt x="464" y="866"/>
                    </a:cubicBezTo>
                    <a:cubicBezTo>
                      <a:pt x="723" y="866"/>
                      <a:pt x="928" y="670"/>
                      <a:pt x="928" y="438"/>
                    </a:cubicBezTo>
                    <a:cubicBezTo>
                      <a:pt x="928" y="197"/>
                      <a:pt x="723" y="1"/>
                      <a:pt x="464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9"/>
              <p:cNvSpPr/>
              <p:nvPr/>
            </p:nvSpPr>
            <p:spPr>
              <a:xfrm>
                <a:off x="3519920" y="559192"/>
                <a:ext cx="1910267" cy="839344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7209" extrusionOk="0">
                    <a:moveTo>
                      <a:pt x="6575" y="0"/>
                    </a:moveTo>
                    <a:cubicBezTo>
                      <a:pt x="5817" y="0"/>
                      <a:pt x="5148" y="348"/>
                      <a:pt x="4728" y="866"/>
                    </a:cubicBezTo>
                    <a:cubicBezTo>
                      <a:pt x="4612" y="750"/>
                      <a:pt x="4452" y="678"/>
                      <a:pt x="4273" y="678"/>
                    </a:cubicBezTo>
                    <a:cubicBezTo>
                      <a:pt x="3925" y="678"/>
                      <a:pt x="3649" y="937"/>
                      <a:pt x="3649" y="1258"/>
                    </a:cubicBezTo>
                    <a:cubicBezTo>
                      <a:pt x="3649" y="1579"/>
                      <a:pt x="3925" y="1838"/>
                      <a:pt x="4273" y="1838"/>
                    </a:cubicBezTo>
                    <a:lnTo>
                      <a:pt x="4300" y="1838"/>
                    </a:lnTo>
                    <a:cubicBezTo>
                      <a:pt x="4282" y="1936"/>
                      <a:pt x="4273" y="2034"/>
                      <a:pt x="4273" y="2141"/>
                    </a:cubicBezTo>
                    <a:cubicBezTo>
                      <a:pt x="4273" y="2578"/>
                      <a:pt x="4416" y="2989"/>
                      <a:pt x="4666" y="3328"/>
                    </a:cubicBezTo>
                    <a:cubicBezTo>
                      <a:pt x="4256" y="3408"/>
                      <a:pt x="3899" y="3613"/>
                      <a:pt x="3649" y="3899"/>
                    </a:cubicBezTo>
                    <a:cubicBezTo>
                      <a:pt x="3426" y="3462"/>
                      <a:pt x="2944" y="3158"/>
                      <a:pt x="2391" y="3158"/>
                    </a:cubicBezTo>
                    <a:cubicBezTo>
                      <a:pt x="1776" y="3158"/>
                      <a:pt x="1258" y="3533"/>
                      <a:pt x="1080" y="4041"/>
                    </a:cubicBezTo>
                    <a:cubicBezTo>
                      <a:pt x="964" y="3934"/>
                      <a:pt x="803" y="3863"/>
                      <a:pt x="625" y="3863"/>
                    </a:cubicBezTo>
                    <a:cubicBezTo>
                      <a:pt x="277" y="3863"/>
                      <a:pt x="0" y="4122"/>
                      <a:pt x="0" y="4443"/>
                    </a:cubicBezTo>
                    <a:cubicBezTo>
                      <a:pt x="0" y="4764"/>
                      <a:pt x="277" y="5023"/>
                      <a:pt x="625" y="5023"/>
                    </a:cubicBezTo>
                    <a:cubicBezTo>
                      <a:pt x="803" y="5023"/>
                      <a:pt x="964" y="4951"/>
                      <a:pt x="1080" y="4844"/>
                    </a:cubicBezTo>
                    <a:cubicBezTo>
                      <a:pt x="1258" y="5353"/>
                      <a:pt x="1776" y="5727"/>
                      <a:pt x="2391" y="5727"/>
                    </a:cubicBezTo>
                    <a:cubicBezTo>
                      <a:pt x="2739" y="5727"/>
                      <a:pt x="3051" y="5611"/>
                      <a:pt x="3292" y="5415"/>
                    </a:cubicBezTo>
                    <a:cubicBezTo>
                      <a:pt x="3506" y="6120"/>
                      <a:pt x="4202" y="6637"/>
                      <a:pt x="5032" y="6637"/>
                    </a:cubicBezTo>
                    <a:cubicBezTo>
                      <a:pt x="5353" y="6637"/>
                      <a:pt x="5656" y="6557"/>
                      <a:pt x="5915" y="6423"/>
                    </a:cubicBezTo>
                    <a:cubicBezTo>
                      <a:pt x="6307" y="6896"/>
                      <a:pt x="6914" y="7208"/>
                      <a:pt x="7610" y="7208"/>
                    </a:cubicBezTo>
                    <a:cubicBezTo>
                      <a:pt x="8457" y="7208"/>
                      <a:pt x="9189" y="6744"/>
                      <a:pt x="9519" y="6075"/>
                    </a:cubicBezTo>
                    <a:cubicBezTo>
                      <a:pt x="9519" y="6075"/>
                      <a:pt x="9519" y="6075"/>
                      <a:pt x="9528" y="6066"/>
                    </a:cubicBezTo>
                    <a:cubicBezTo>
                      <a:pt x="9903" y="6477"/>
                      <a:pt x="10465" y="6736"/>
                      <a:pt x="11089" y="6736"/>
                    </a:cubicBezTo>
                    <a:cubicBezTo>
                      <a:pt x="12079" y="6736"/>
                      <a:pt x="12909" y="6084"/>
                      <a:pt x="13105" y="5219"/>
                    </a:cubicBezTo>
                    <a:cubicBezTo>
                      <a:pt x="13364" y="5451"/>
                      <a:pt x="13712" y="5603"/>
                      <a:pt x="14104" y="5603"/>
                    </a:cubicBezTo>
                    <a:cubicBezTo>
                      <a:pt x="14613" y="5603"/>
                      <a:pt x="15059" y="5344"/>
                      <a:pt x="15300" y="4969"/>
                    </a:cubicBezTo>
                    <a:cubicBezTo>
                      <a:pt x="15371" y="5183"/>
                      <a:pt x="15585" y="5344"/>
                      <a:pt x="15844" y="5344"/>
                    </a:cubicBezTo>
                    <a:cubicBezTo>
                      <a:pt x="16156" y="5344"/>
                      <a:pt x="16406" y="5112"/>
                      <a:pt x="16406" y="4826"/>
                    </a:cubicBezTo>
                    <a:cubicBezTo>
                      <a:pt x="16406" y="4532"/>
                      <a:pt x="16156" y="4300"/>
                      <a:pt x="15844" y="4300"/>
                    </a:cubicBezTo>
                    <a:cubicBezTo>
                      <a:pt x="15710" y="4300"/>
                      <a:pt x="15594" y="4345"/>
                      <a:pt x="15496" y="4407"/>
                    </a:cubicBezTo>
                    <a:cubicBezTo>
                      <a:pt x="15505" y="4371"/>
                      <a:pt x="15505" y="4336"/>
                      <a:pt x="15505" y="4300"/>
                    </a:cubicBezTo>
                    <a:cubicBezTo>
                      <a:pt x="15505" y="3578"/>
                      <a:pt x="14881" y="2998"/>
                      <a:pt x="14104" y="2998"/>
                    </a:cubicBezTo>
                    <a:cubicBezTo>
                      <a:pt x="13953" y="2998"/>
                      <a:pt x="13801" y="3024"/>
                      <a:pt x="13667" y="3060"/>
                    </a:cubicBezTo>
                    <a:cubicBezTo>
                      <a:pt x="13667" y="3042"/>
                      <a:pt x="13667" y="3015"/>
                      <a:pt x="13667" y="2998"/>
                    </a:cubicBezTo>
                    <a:cubicBezTo>
                      <a:pt x="13667" y="2498"/>
                      <a:pt x="13230" y="2097"/>
                      <a:pt x="12695" y="2097"/>
                    </a:cubicBezTo>
                    <a:cubicBezTo>
                      <a:pt x="12160" y="2097"/>
                      <a:pt x="11722" y="2498"/>
                      <a:pt x="11722" y="2998"/>
                    </a:cubicBezTo>
                    <a:cubicBezTo>
                      <a:pt x="11722" y="2998"/>
                      <a:pt x="11722" y="2998"/>
                      <a:pt x="11722" y="3007"/>
                    </a:cubicBezTo>
                    <a:cubicBezTo>
                      <a:pt x="11526" y="2944"/>
                      <a:pt x="11312" y="2908"/>
                      <a:pt x="11089" y="2908"/>
                    </a:cubicBezTo>
                    <a:cubicBezTo>
                      <a:pt x="10465" y="2908"/>
                      <a:pt x="9903" y="3167"/>
                      <a:pt x="9528" y="3578"/>
                    </a:cubicBezTo>
                    <a:cubicBezTo>
                      <a:pt x="9314" y="3301"/>
                      <a:pt x="9037" y="3078"/>
                      <a:pt x="8716" y="2917"/>
                    </a:cubicBezTo>
                    <a:cubicBezTo>
                      <a:pt x="8823" y="2676"/>
                      <a:pt x="8877" y="2418"/>
                      <a:pt x="8877" y="2141"/>
                    </a:cubicBezTo>
                    <a:cubicBezTo>
                      <a:pt x="8877" y="964"/>
                      <a:pt x="7851" y="0"/>
                      <a:pt x="6575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9"/>
              <p:cNvSpPr/>
              <p:nvPr/>
            </p:nvSpPr>
            <p:spPr>
              <a:xfrm>
                <a:off x="3881316" y="546734"/>
                <a:ext cx="73933" cy="67529"/>
              </a:xfrm>
              <a:custGeom>
                <a:avLst/>
                <a:gdLst/>
                <a:ahLst/>
                <a:cxnLst/>
                <a:rect l="l" t="t" r="r" b="b"/>
                <a:pathLst>
                  <a:path w="635" h="580" extrusionOk="0">
                    <a:moveTo>
                      <a:pt x="322" y="0"/>
                    </a:moveTo>
                    <a:cubicBezTo>
                      <a:pt x="143" y="0"/>
                      <a:pt x="1" y="125"/>
                      <a:pt x="1" y="286"/>
                    </a:cubicBezTo>
                    <a:cubicBezTo>
                      <a:pt x="1" y="446"/>
                      <a:pt x="143" y="580"/>
                      <a:pt x="322" y="580"/>
                    </a:cubicBezTo>
                    <a:cubicBezTo>
                      <a:pt x="491" y="580"/>
                      <a:pt x="634" y="446"/>
                      <a:pt x="634" y="286"/>
                    </a:cubicBezTo>
                    <a:cubicBezTo>
                      <a:pt x="634" y="125"/>
                      <a:pt x="491" y="0"/>
                      <a:pt x="322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9"/>
              <p:cNvSpPr/>
              <p:nvPr/>
            </p:nvSpPr>
            <p:spPr>
              <a:xfrm>
                <a:off x="3352611" y="1043186"/>
                <a:ext cx="72885" cy="66598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72" extrusionOk="0">
                    <a:moveTo>
                      <a:pt x="313" y="0"/>
                    </a:moveTo>
                    <a:cubicBezTo>
                      <a:pt x="144" y="0"/>
                      <a:pt x="1" y="125"/>
                      <a:pt x="1" y="286"/>
                    </a:cubicBezTo>
                    <a:cubicBezTo>
                      <a:pt x="1" y="446"/>
                      <a:pt x="144" y="571"/>
                      <a:pt x="313" y="571"/>
                    </a:cubicBezTo>
                    <a:cubicBezTo>
                      <a:pt x="483" y="571"/>
                      <a:pt x="625" y="446"/>
                      <a:pt x="625" y="286"/>
                    </a:cubicBezTo>
                    <a:cubicBezTo>
                      <a:pt x="625" y="125"/>
                      <a:pt x="483" y="0"/>
                      <a:pt x="313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9"/>
              <p:cNvSpPr/>
              <p:nvPr/>
            </p:nvSpPr>
            <p:spPr>
              <a:xfrm>
                <a:off x="4629140" y="803227"/>
                <a:ext cx="436380" cy="248345"/>
              </a:xfrm>
              <a:custGeom>
                <a:avLst/>
                <a:gdLst/>
                <a:ahLst/>
                <a:cxnLst/>
                <a:rect l="l" t="t" r="r" b="b"/>
                <a:pathLst>
                  <a:path w="3748" h="2133" extrusionOk="0">
                    <a:moveTo>
                      <a:pt x="3168" y="1"/>
                    </a:moveTo>
                    <a:cubicBezTo>
                      <a:pt x="2633" y="1"/>
                      <a:pt x="2195" y="402"/>
                      <a:pt x="2195" y="902"/>
                    </a:cubicBezTo>
                    <a:cubicBezTo>
                      <a:pt x="2195" y="902"/>
                      <a:pt x="2195" y="902"/>
                      <a:pt x="2195" y="911"/>
                    </a:cubicBezTo>
                    <a:cubicBezTo>
                      <a:pt x="1999" y="848"/>
                      <a:pt x="1785" y="812"/>
                      <a:pt x="1562" y="812"/>
                    </a:cubicBezTo>
                    <a:cubicBezTo>
                      <a:pt x="938" y="812"/>
                      <a:pt x="376" y="1071"/>
                      <a:pt x="1" y="1482"/>
                    </a:cubicBezTo>
                    <a:cubicBezTo>
                      <a:pt x="1" y="1482"/>
                      <a:pt x="518" y="1687"/>
                      <a:pt x="884" y="2133"/>
                    </a:cubicBezTo>
                    <a:cubicBezTo>
                      <a:pt x="1170" y="1580"/>
                      <a:pt x="1642" y="1107"/>
                      <a:pt x="2561" y="1080"/>
                    </a:cubicBezTo>
                    <a:cubicBezTo>
                      <a:pt x="2569" y="588"/>
                      <a:pt x="3080" y="143"/>
                      <a:pt x="3535" y="143"/>
                    </a:cubicBezTo>
                    <a:cubicBezTo>
                      <a:pt x="3608" y="143"/>
                      <a:pt x="3680" y="154"/>
                      <a:pt x="3748" y="179"/>
                    </a:cubicBezTo>
                    <a:cubicBezTo>
                      <a:pt x="3587" y="63"/>
                      <a:pt x="3391" y="1"/>
                      <a:pt x="3168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9"/>
              <p:cNvSpPr/>
              <p:nvPr/>
            </p:nvSpPr>
            <p:spPr>
              <a:xfrm>
                <a:off x="3653930" y="926874"/>
                <a:ext cx="268022" cy="111773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960" extrusionOk="0">
                    <a:moveTo>
                      <a:pt x="1240" y="0"/>
                    </a:moveTo>
                    <a:cubicBezTo>
                      <a:pt x="696" y="0"/>
                      <a:pt x="223" y="295"/>
                      <a:pt x="0" y="723"/>
                    </a:cubicBezTo>
                    <a:cubicBezTo>
                      <a:pt x="7" y="743"/>
                      <a:pt x="109" y="960"/>
                      <a:pt x="217" y="960"/>
                    </a:cubicBezTo>
                    <a:cubicBezTo>
                      <a:pt x="252" y="960"/>
                      <a:pt x="288" y="936"/>
                      <a:pt x="321" y="874"/>
                    </a:cubicBezTo>
                    <a:cubicBezTo>
                      <a:pt x="535" y="527"/>
                      <a:pt x="937" y="286"/>
                      <a:pt x="1401" y="286"/>
                    </a:cubicBezTo>
                    <a:cubicBezTo>
                      <a:pt x="1543" y="286"/>
                      <a:pt x="1677" y="312"/>
                      <a:pt x="1811" y="357"/>
                    </a:cubicBezTo>
                    <a:cubicBezTo>
                      <a:pt x="1933" y="396"/>
                      <a:pt x="2012" y="409"/>
                      <a:pt x="2064" y="409"/>
                    </a:cubicBezTo>
                    <a:cubicBezTo>
                      <a:pt x="2167" y="409"/>
                      <a:pt x="2159" y="357"/>
                      <a:pt x="2159" y="357"/>
                    </a:cubicBezTo>
                    <a:lnTo>
                      <a:pt x="2159" y="357"/>
                    </a:lnTo>
                    <a:lnTo>
                      <a:pt x="2302" y="464"/>
                    </a:lnTo>
                    <a:cubicBezTo>
                      <a:pt x="2052" y="179"/>
                      <a:pt x="1668" y="0"/>
                      <a:pt x="1240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9"/>
              <p:cNvSpPr/>
              <p:nvPr/>
            </p:nvSpPr>
            <p:spPr>
              <a:xfrm>
                <a:off x="3944653" y="559192"/>
                <a:ext cx="608812" cy="263947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2267" extrusionOk="0">
                    <a:moveTo>
                      <a:pt x="2927" y="0"/>
                    </a:moveTo>
                    <a:cubicBezTo>
                      <a:pt x="2169" y="0"/>
                      <a:pt x="1500" y="348"/>
                      <a:pt x="1080" y="866"/>
                    </a:cubicBezTo>
                    <a:cubicBezTo>
                      <a:pt x="964" y="750"/>
                      <a:pt x="804" y="678"/>
                      <a:pt x="625" y="678"/>
                    </a:cubicBezTo>
                    <a:cubicBezTo>
                      <a:pt x="277" y="678"/>
                      <a:pt x="1" y="937"/>
                      <a:pt x="1" y="1258"/>
                    </a:cubicBezTo>
                    <a:cubicBezTo>
                      <a:pt x="1" y="1472"/>
                      <a:pt x="117" y="1651"/>
                      <a:pt x="295" y="1749"/>
                    </a:cubicBezTo>
                    <a:cubicBezTo>
                      <a:pt x="242" y="1668"/>
                      <a:pt x="215" y="1570"/>
                      <a:pt x="215" y="1463"/>
                    </a:cubicBezTo>
                    <a:cubicBezTo>
                      <a:pt x="215" y="1142"/>
                      <a:pt x="492" y="874"/>
                      <a:pt x="840" y="874"/>
                    </a:cubicBezTo>
                    <a:cubicBezTo>
                      <a:pt x="1170" y="874"/>
                      <a:pt x="1437" y="1106"/>
                      <a:pt x="1464" y="1401"/>
                    </a:cubicBezTo>
                    <a:cubicBezTo>
                      <a:pt x="1821" y="866"/>
                      <a:pt x="2463" y="500"/>
                      <a:pt x="3195" y="500"/>
                    </a:cubicBezTo>
                    <a:cubicBezTo>
                      <a:pt x="4274" y="500"/>
                      <a:pt x="5157" y="1285"/>
                      <a:pt x="5229" y="2266"/>
                    </a:cubicBezTo>
                    <a:cubicBezTo>
                      <a:pt x="5229" y="2222"/>
                      <a:pt x="5229" y="2186"/>
                      <a:pt x="5229" y="2141"/>
                    </a:cubicBezTo>
                    <a:cubicBezTo>
                      <a:pt x="5229" y="964"/>
                      <a:pt x="4203" y="0"/>
                      <a:pt x="2927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9"/>
              <p:cNvSpPr/>
              <p:nvPr/>
            </p:nvSpPr>
            <p:spPr>
              <a:xfrm>
                <a:off x="3953036" y="782502"/>
                <a:ext cx="185007" cy="242058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079" extrusionOk="0">
                    <a:moveTo>
                      <a:pt x="1160" y="0"/>
                    </a:moveTo>
                    <a:lnTo>
                      <a:pt x="1160" y="0"/>
                    </a:lnTo>
                    <a:cubicBezTo>
                      <a:pt x="1053" y="80"/>
                      <a:pt x="919" y="125"/>
                      <a:pt x="768" y="125"/>
                    </a:cubicBezTo>
                    <a:cubicBezTo>
                      <a:pt x="696" y="125"/>
                      <a:pt x="625" y="116"/>
                      <a:pt x="562" y="89"/>
                    </a:cubicBezTo>
                    <a:cubicBezTo>
                      <a:pt x="553" y="134"/>
                      <a:pt x="553" y="179"/>
                      <a:pt x="553" y="223"/>
                    </a:cubicBezTo>
                    <a:cubicBezTo>
                      <a:pt x="553" y="660"/>
                      <a:pt x="696" y="1071"/>
                      <a:pt x="946" y="1410"/>
                    </a:cubicBezTo>
                    <a:cubicBezTo>
                      <a:pt x="571" y="1481"/>
                      <a:pt x="250" y="1660"/>
                      <a:pt x="0" y="1909"/>
                    </a:cubicBezTo>
                    <a:cubicBezTo>
                      <a:pt x="0" y="1909"/>
                      <a:pt x="115" y="2079"/>
                      <a:pt x="246" y="2079"/>
                    </a:cubicBezTo>
                    <a:cubicBezTo>
                      <a:pt x="273" y="2079"/>
                      <a:pt x="302" y="2071"/>
                      <a:pt x="330" y="2052"/>
                    </a:cubicBezTo>
                    <a:cubicBezTo>
                      <a:pt x="625" y="1829"/>
                      <a:pt x="999" y="1695"/>
                      <a:pt x="1410" y="1695"/>
                    </a:cubicBezTo>
                    <a:cubicBezTo>
                      <a:pt x="1472" y="1695"/>
                      <a:pt x="1526" y="1695"/>
                      <a:pt x="1588" y="1704"/>
                    </a:cubicBezTo>
                    <a:cubicBezTo>
                      <a:pt x="1276" y="1374"/>
                      <a:pt x="1089" y="946"/>
                      <a:pt x="1089" y="473"/>
                    </a:cubicBezTo>
                    <a:cubicBezTo>
                      <a:pt x="1089" y="312"/>
                      <a:pt x="1115" y="152"/>
                      <a:pt x="1160" y="0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9"/>
              <p:cNvSpPr/>
              <p:nvPr/>
            </p:nvSpPr>
            <p:spPr>
              <a:xfrm>
                <a:off x="3519920" y="1008840"/>
                <a:ext cx="119341" cy="94658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13" extrusionOk="0">
                    <a:moveTo>
                      <a:pt x="625" y="1"/>
                    </a:moveTo>
                    <a:cubicBezTo>
                      <a:pt x="277" y="1"/>
                      <a:pt x="0" y="260"/>
                      <a:pt x="0" y="581"/>
                    </a:cubicBezTo>
                    <a:cubicBezTo>
                      <a:pt x="0" y="661"/>
                      <a:pt x="18" y="741"/>
                      <a:pt x="54" y="813"/>
                    </a:cubicBezTo>
                    <a:cubicBezTo>
                      <a:pt x="107" y="786"/>
                      <a:pt x="161" y="750"/>
                      <a:pt x="161" y="652"/>
                    </a:cubicBezTo>
                    <a:cubicBezTo>
                      <a:pt x="161" y="376"/>
                      <a:pt x="402" y="153"/>
                      <a:pt x="705" y="153"/>
                    </a:cubicBezTo>
                    <a:cubicBezTo>
                      <a:pt x="803" y="153"/>
                      <a:pt x="901" y="179"/>
                      <a:pt x="982" y="224"/>
                    </a:cubicBezTo>
                    <a:cubicBezTo>
                      <a:pt x="986" y="226"/>
                      <a:pt x="990" y="227"/>
                      <a:pt x="993" y="227"/>
                    </a:cubicBezTo>
                    <a:cubicBezTo>
                      <a:pt x="1025" y="227"/>
                      <a:pt x="973" y="108"/>
                      <a:pt x="973" y="108"/>
                    </a:cubicBezTo>
                    <a:cubicBezTo>
                      <a:pt x="874" y="37"/>
                      <a:pt x="759" y="1"/>
                      <a:pt x="625" y="1"/>
                    </a:cubicBezTo>
                    <a:close/>
                  </a:path>
                </a:pathLst>
              </a:custGeom>
              <a:solidFill>
                <a:srgbClr val="FFFFFF">
                  <a:alpha val="39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0" name="Google Shape;620;p9"/>
          <p:cNvGrpSpPr/>
          <p:nvPr/>
        </p:nvGrpSpPr>
        <p:grpSpPr>
          <a:xfrm>
            <a:off x="-40729" y="334179"/>
            <a:ext cx="1152075" cy="796847"/>
            <a:chOff x="605071" y="918504"/>
            <a:chExt cx="1152075" cy="796847"/>
          </a:xfrm>
        </p:grpSpPr>
        <p:sp>
          <p:nvSpPr>
            <p:cNvPr id="621" name="Google Shape;621;p9"/>
            <p:cNvSpPr/>
            <p:nvPr/>
          </p:nvSpPr>
          <p:spPr>
            <a:xfrm>
              <a:off x="946790" y="1072190"/>
              <a:ext cx="109211" cy="100945"/>
            </a:xfrm>
            <a:custGeom>
              <a:avLst/>
              <a:gdLst/>
              <a:ahLst/>
              <a:cxnLst/>
              <a:rect l="l" t="t" r="r" b="b"/>
              <a:pathLst>
                <a:path w="938" h="867" extrusionOk="0">
                  <a:moveTo>
                    <a:pt x="465" y="1"/>
                  </a:moveTo>
                  <a:cubicBezTo>
                    <a:pt x="215" y="1"/>
                    <a:pt x="1" y="197"/>
                    <a:pt x="1" y="438"/>
                  </a:cubicBezTo>
                  <a:cubicBezTo>
                    <a:pt x="1" y="679"/>
                    <a:pt x="215" y="866"/>
                    <a:pt x="465" y="866"/>
                  </a:cubicBezTo>
                  <a:cubicBezTo>
                    <a:pt x="723" y="866"/>
                    <a:pt x="937" y="679"/>
                    <a:pt x="937" y="438"/>
                  </a:cubicBezTo>
                  <a:cubicBezTo>
                    <a:pt x="937" y="197"/>
                    <a:pt x="723" y="1"/>
                    <a:pt x="46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605071" y="918504"/>
              <a:ext cx="1152075" cy="796847"/>
            </a:xfrm>
            <a:custGeom>
              <a:avLst/>
              <a:gdLst/>
              <a:ahLst/>
              <a:cxnLst/>
              <a:rect l="l" t="t" r="r" b="b"/>
              <a:pathLst>
                <a:path w="9895" h="6844" extrusionOk="0">
                  <a:moveTo>
                    <a:pt x="1" y="1"/>
                  </a:moveTo>
                  <a:lnTo>
                    <a:pt x="1" y="6620"/>
                  </a:lnTo>
                  <a:cubicBezTo>
                    <a:pt x="313" y="6763"/>
                    <a:pt x="670" y="6843"/>
                    <a:pt x="1044" y="6843"/>
                  </a:cubicBezTo>
                  <a:cubicBezTo>
                    <a:pt x="1847" y="6843"/>
                    <a:pt x="2552" y="6477"/>
                    <a:pt x="2980" y="5915"/>
                  </a:cubicBezTo>
                  <a:cubicBezTo>
                    <a:pt x="3355" y="6317"/>
                    <a:pt x="3917" y="6584"/>
                    <a:pt x="4541" y="6584"/>
                  </a:cubicBezTo>
                  <a:cubicBezTo>
                    <a:pt x="5541" y="6584"/>
                    <a:pt x="6379" y="5924"/>
                    <a:pt x="6575" y="5059"/>
                  </a:cubicBezTo>
                  <a:cubicBezTo>
                    <a:pt x="6825" y="5291"/>
                    <a:pt x="7182" y="5442"/>
                    <a:pt x="7575" y="5442"/>
                  </a:cubicBezTo>
                  <a:cubicBezTo>
                    <a:pt x="8083" y="5442"/>
                    <a:pt x="8529" y="5184"/>
                    <a:pt x="8779" y="4809"/>
                  </a:cubicBezTo>
                  <a:cubicBezTo>
                    <a:pt x="8850" y="5023"/>
                    <a:pt x="9064" y="5184"/>
                    <a:pt x="9323" y="5184"/>
                  </a:cubicBezTo>
                  <a:cubicBezTo>
                    <a:pt x="9635" y="5184"/>
                    <a:pt x="9894" y="4952"/>
                    <a:pt x="9894" y="4657"/>
                  </a:cubicBezTo>
                  <a:cubicBezTo>
                    <a:pt x="9894" y="4372"/>
                    <a:pt x="9635" y="4131"/>
                    <a:pt x="9323" y="4131"/>
                  </a:cubicBezTo>
                  <a:cubicBezTo>
                    <a:pt x="9189" y="4131"/>
                    <a:pt x="9073" y="4176"/>
                    <a:pt x="8975" y="4247"/>
                  </a:cubicBezTo>
                  <a:cubicBezTo>
                    <a:pt x="8984" y="4211"/>
                    <a:pt x="8984" y="4167"/>
                    <a:pt x="8984" y="4131"/>
                  </a:cubicBezTo>
                  <a:cubicBezTo>
                    <a:pt x="8984" y="3408"/>
                    <a:pt x="8351" y="2829"/>
                    <a:pt x="7575" y="2829"/>
                  </a:cubicBezTo>
                  <a:cubicBezTo>
                    <a:pt x="7423" y="2829"/>
                    <a:pt x="7271" y="2846"/>
                    <a:pt x="7137" y="2891"/>
                  </a:cubicBezTo>
                  <a:cubicBezTo>
                    <a:pt x="7137" y="2873"/>
                    <a:pt x="7137" y="2846"/>
                    <a:pt x="7137" y="2829"/>
                  </a:cubicBezTo>
                  <a:cubicBezTo>
                    <a:pt x="7137" y="2329"/>
                    <a:pt x="6700" y="1919"/>
                    <a:pt x="6165" y="1919"/>
                  </a:cubicBezTo>
                  <a:cubicBezTo>
                    <a:pt x="5621" y="1919"/>
                    <a:pt x="5184" y="2329"/>
                    <a:pt x="5184" y="2829"/>
                  </a:cubicBezTo>
                  <a:cubicBezTo>
                    <a:pt x="4987" y="2775"/>
                    <a:pt x="4773" y="2739"/>
                    <a:pt x="4541" y="2739"/>
                  </a:cubicBezTo>
                  <a:cubicBezTo>
                    <a:pt x="3917" y="2739"/>
                    <a:pt x="3355" y="2998"/>
                    <a:pt x="2980" y="3408"/>
                  </a:cubicBezTo>
                  <a:cubicBezTo>
                    <a:pt x="2739" y="3096"/>
                    <a:pt x="2418" y="2846"/>
                    <a:pt x="2044" y="2677"/>
                  </a:cubicBezTo>
                  <a:cubicBezTo>
                    <a:pt x="2106" y="2481"/>
                    <a:pt x="2142" y="2276"/>
                    <a:pt x="2142" y="2061"/>
                  </a:cubicBezTo>
                  <a:cubicBezTo>
                    <a:pt x="2142" y="946"/>
                    <a:pt x="1187" y="45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952030" y="1141814"/>
              <a:ext cx="422874" cy="256728"/>
            </a:xfrm>
            <a:custGeom>
              <a:avLst/>
              <a:gdLst/>
              <a:ahLst/>
              <a:cxnLst/>
              <a:rect l="l" t="t" r="r" b="b"/>
              <a:pathLst>
                <a:path w="3632" h="2205" extrusionOk="0">
                  <a:moveTo>
                    <a:pt x="3185" y="1"/>
                  </a:moveTo>
                  <a:cubicBezTo>
                    <a:pt x="2641" y="1"/>
                    <a:pt x="2204" y="411"/>
                    <a:pt x="2204" y="911"/>
                  </a:cubicBezTo>
                  <a:cubicBezTo>
                    <a:pt x="2007" y="857"/>
                    <a:pt x="1793" y="821"/>
                    <a:pt x="1561" y="821"/>
                  </a:cubicBezTo>
                  <a:cubicBezTo>
                    <a:pt x="937" y="821"/>
                    <a:pt x="375" y="1080"/>
                    <a:pt x="0" y="1490"/>
                  </a:cubicBezTo>
                  <a:cubicBezTo>
                    <a:pt x="321" y="1490"/>
                    <a:pt x="741" y="1758"/>
                    <a:pt x="892" y="2204"/>
                  </a:cubicBezTo>
                  <a:cubicBezTo>
                    <a:pt x="1167" y="1582"/>
                    <a:pt x="1876" y="1248"/>
                    <a:pt x="2405" y="1248"/>
                  </a:cubicBezTo>
                  <a:cubicBezTo>
                    <a:pt x="2529" y="1248"/>
                    <a:pt x="2643" y="1266"/>
                    <a:pt x="2739" y="1303"/>
                  </a:cubicBezTo>
                  <a:cubicBezTo>
                    <a:pt x="2454" y="701"/>
                    <a:pt x="3006" y="77"/>
                    <a:pt x="3465" y="77"/>
                  </a:cubicBezTo>
                  <a:cubicBezTo>
                    <a:pt x="3522" y="77"/>
                    <a:pt x="3578" y="87"/>
                    <a:pt x="3631" y="108"/>
                  </a:cubicBezTo>
                  <a:cubicBezTo>
                    <a:pt x="3497" y="36"/>
                    <a:pt x="3346" y="1"/>
                    <a:pt x="318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1375832" y="1154272"/>
              <a:ext cx="1048" cy="1164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9" y="1"/>
                    <a:pt x="9" y="10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9"/>
          <p:cNvGrpSpPr/>
          <p:nvPr/>
        </p:nvGrpSpPr>
        <p:grpSpPr>
          <a:xfrm>
            <a:off x="-20400" y="4637651"/>
            <a:ext cx="9184800" cy="515024"/>
            <a:chOff x="-20400" y="4637651"/>
            <a:chExt cx="9184800" cy="515024"/>
          </a:xfrm>
        </p:grpSpPr>
        <p:sp>
          <p:nvSpPr>
            <p:cNvPr id="626" name="Google Shape;626;p9"/>
            <p:cNvSpPr/>
            <p:nvPr/>
          </p:nvSpPr>
          <p:spPr>
            <a:xfrm>
              <a:off x="-20400" y="4696675"/>
              <a:ext cx="9184800" cy="456000"/>
            </a:xfrm>
            <a:prstGeom prst="rect">
              <a:avLst/>
            </a:prstGeom>
            <a:solidFill>
              <a:srgbClr val="7CA125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7" name="Google Shape;627;p9"/>
            <p:cNvGrpSpPr/>
            <p:nvPr/>
          </p:nvGrpSpPr>
          <p:grpSpPr>
            <a:xfrm>
              <a:off x="335951" y="4637651"/>
              <a:ext cx="8472099" cy="486325"/>
              <a:chOff x="432948" y="4542401"/>
              <a:chExt cx="8472099" cy="486325"/>
            </a:xfrm>
          </p:grpSpPr>
          <p:sp>
            <p:nvSpPr>
              <p:cNvPr id="628" name="Google Shape;628;p9"/>
              <p:cNvSpPr/>
              <p:nvPr/>
            </p:nvSpPr>
            <p:spPr>
              <a:xfrm rot="166939">
                <a:off x="203331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9"/>
              <p:cNvSpPr/>
              <p:nvPr/>
            </p:nvSpPr>
            <p:spPr>
              <a:xfrm rot="166939">
                <a:off x="248885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9"/>
              <p:cNvSpPr/>
              <p:nvPr/>
            </p:nvSpPr>
            <p:spPr>
              <a:xfrm rot="166939">
                <a:off x="294439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9"/>
              <p:cNvSpPr/>
              <p:nvPr/>
            </p:nvSpPr>
            <p:spPr>
              <a:xfrm rot="166939">
                <a:off x="339993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9"/>
              <p:cNvSpPr/>
              <p:nvPr/>
            </p:nvSpPr>
            <p:spPr>
              <a:xfrm rot="166939">
                <a:off x="385547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9"/>
              <p:cNvSpPr/>
              <p:nvPr/>
            </p:nvSpPr>
            <p:spPr>
              <a:xfrm rot="166939">
                <a:off x="4311018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9"/>
              <p:cNvSpPr/>
              <p:nvPr/>
            </p:nvSpPr>
            <p:spPr>
              <a:xfrm rot="166939">
                <a:off x="4766559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9"/>
              <p:cNvSpPr/>
              <p:nvPr/>
            </p:nvSpPr>
            <p:spPr>
              <a:xfrm rot="166939">
                <a:off x="522210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9"/>
              <p:cNvSpPr/>
              <p:nvPr/>
            </p:nvSpPr>
            <p:spPr>
              <a:xfrm rot="166939">
                <a:off x="567764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 rot="166939">
                <a:off x="613318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 rot="166939">
                <a:off x="6588723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 rot="166939">
                <a:off x="7044264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 rot="166939">
                <a:off x="226108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 rot="166939">
                <a:off x="271662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 rot="166939">
                <a:off x="317216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 rot="166939">
                <a:off x="362770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 rot="166939">
                <a:off x="408324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 rot="166939">
                <a:off x="453878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 rot="166939">
                <a:off x="499433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 rot="166939">
                <a:off x="544987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 rot="166939">
                <a:off x="590541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 rot="166939">
                <a:off x="6360953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 rot="166939">
                <a:off x="6816494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 rot="166939">
                <a:off x="7272035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 rot="166939">
                <a:off x="1805542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 rot="166939">
                <a:off x="7499805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 rot="166939">
                <a:off x="7727576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 rot="166939">
                <a:off x="1577772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 rot="166939">
                <a:off x="1350001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 rot="166939">
                <a:off x="7955346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 rot="166939">
                <a:off x="8183117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 rot="166939">
                <a:off x="8410887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 rot="166939">
                <a:off x="8638658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 rot="166939">
                <a:off x="1122231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 rot="166939">
                <a:off x="894460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 rot="166939">
                <a:off x="666690" y="4548573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 rot="166939">
                <a:off x="438919" y="4770208"/>
                <a:ext cx="260418" cy="2523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2811" extrusionOk="0">
                    <a:moveTo>
                      <a:pt x="2900" y="920"/>
                    </a:moveTo>
                    <a:cubicBezTo>
                      <a:pt x="2775" y="857"/>
                      <a:pt x="2320" y="1410"/>
                      <a:pt x="2017" y="2070"/>
                    </a:cubicBezTo>
                    <a:cubicBezTo>
                      <a:pt x="2026" y="2008"/>
                      <a:pt x="2044" y="1955"/>
                      <a:pt x="2053" y="1892"/>
                    </a:cubicBezTo>
                    <a:cubicBezTo>
                      <a:pt x="2204" y="946"/>
                      <a:pt x="2374" y="429"/>
                      <a:pt x="2401" y="331"/>
                    </a:cubicBezTo>
                    <a:cubicBezTo>
                      <a:pt x="2436" y="233"/>
                      <a:pt x="1972" y="688"/>
                      <a:pt x="1785" y="1357"/>
                    </a:cubicBezTo>
                    <a:cubicBezTo>
                      <a:pt x="1749" y="1500"/>
                      <a:pt x="1723" y="1633"/>
                      <a:pt x="1705" y="1758"/>
                    </a:cubicBezTo>
                    <a:cubicBezTo>
                      <a:pt x="1678" y="1553"/>
                      <a:pt x="1633" y="1312"/>
                      <a:pt x="1571" y="1036"/>
                    </a:cubicBezTo>
                    <a:cubicBezTo>
                      <a:pt x="1544" y="982"/>
                      <a:pt x="1491" y="1232"/>
                      <a:pt x="1455" y="1535"/>
                    </a:cubicBezTo>
                    <a:cubicBezTo>
                      <a:pt x="1348" y="1143"/>
                      <a:pt x="1161" y="670"/>
                      <a:pt x="795" y="152"/>
                    </a:cubicBezTo>
                    <a:cubicBezTo>
                      <a:pt x="670" y="1"/>
                      <a:pt x="813" y="536"/>
                      <a:pt x="938" y="1134"/>
                    </a:cubicBezTo>
                    <a:cubicBezTo>
                      <a:pt x="982" y="1339"/>
                      <a:pt x="1045" y="1526"/>
                      <a:pt x="1098" y="1687"/>
                    </a:cubicBezTo>
                    <a:cubicBezTo>
                      <a:pt x="839" y="1294"/>
                      <a:pt x="607" y="991"/>
                      <a:pt x="634" y="1143"/>
                    </a:cubicBezTo>
                    <a:cubicBezTo>
                      <a:pt x="679" y="1321"/>
                      <a:pt x="723" y="1491"/>
                      <a:pt x="777" y="1642"/>
                    </a:cubicBezTo>
                    <a:cubicBezTo>
                      <a:pt x="456" y="1196"/>
                      <a:pt x="108" y="875"/>
                      <a:pt x="1" y="920"/>
                    </a:cubicBezTo>
                    <a:cubicBezTo>
                      <a:pt x="902" y="2784"/>
                      <a:pt x="1401" y="2811"/>
                      <a:pt x="1571" y="2811"/>
                    </a:cubicBezTo>
                    <a:cubicBezTo>
                      <a:pt x="1589" y="2811"/>
                      <a:pt x="1598" y="2811"/>
                      <a:pt x="1616" y="2811"/>
                    </a:cubicBezTo>
                    <a:cubicBezTo>
                      <a:pt x="1633" y="2811"/>
                      <a:pt x="1660" y="2811"/>
                      <a:pt x="1696" y="2793"/>
                    </a:cubicBezTo>
                    <a:cubicBezTo>
                      <a:pt x="1901" y="2731"/>
                      <a:pt x="2285" y="2409"/>
                      <a:pt x="2900" y="9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5" name="Google Shape;665;p9"/>
          <p:cNvGrpSpPr/>
          <p:nvPr/>
        </p:nvGrpSpPr>
        <p:grpSpPr>
          <a:xfrm>
            <a:off x="83665" y="3450344"/>
            <a:ext cx="458633" cy="677507"/>
            <a:chOff x="-287452" y="1948281"/>
            <a:chExt cx="325850" cy="481355"/>
          </a:xfrm>
        </p:grpSpPr>
        <p:sp>
          <p:nvSpPr>
            <p:cNvPr id="666" name="Google Shape;666;p9"/>
            <p:cNvSpPr/>
            <p:nvPr/>
          </p:nvSpPr>
          <p:spPr>
            <a:xfrm>
              <a:off x="-88831" y="2299226"/>
              <a:ext cx="25328" cy="124166"/>
            </a:xfrm>
            <a:custGeom>
              <a:avLst/>
              <a:gdLst/>
              <a:ahLst/>
              <a:cxnLst/>
              <a:rect l="l" t="t" r="r" b="b"/>
              <a:pathLst>
                <a:path w="215" h="1054" extrusionOk="0">
                  <a:moveTo>
                    <a:pt x="0" y="1"/>
                  </a:moveTo>
                  <a:lnTo>
                    <a:pt x="0" y="1053"/>
                  </a:lnTo>
                  <a:lnTo>
                    <a:pt x="214" y="1053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-189791" y="2053364"/>
              <a:ext cx="228188" cy="286973"/>
            </a:xfrm>
            <a:custGeom>
              <a:avLst/>
              <a:gdLst/>
              <a:ahLst/>
              <a:cxnLst/>
              <a:rect l="l" t="t" r="r" b="b"/>
              <a:pathLst>
                <a:path w="1937" h="2436" extrusionOk="0">
                  <a:moveTo>
                    <a:pt x="964" y="0"/>
                  </a:moveTo>
                  <a:cubicBezTo>
                    <a:pt x="438" y="0"/>
                    <a:pt x="1" y="544"/>
                    <a:pt x="1" y="1213"/>
                  </a:cubicBezTo>
                  <a:cubicBezTo>
                    <a:pt x="1" y="1891"/>
                    <a:pt x="438" y="2436"/>
                    <a:pt x="964" y="2436"/>
                  </a:cubicBezTo>
                  <a:cubicBezTo>
                    <a:pt x="1500" y="2436"/>
                    <a:pt x="1937" y="1891"/>
                    <a:pt x="1937" y="1213"/>
                  </a:cubicBezTo>
                  <a:cubicBezTo>
                    <a:pt x="1937" y="544"/>
                    <a:pt x="1500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-186610" y="2305588"/>
              <a:ext cx="25328" cy="124049"/>
            </a:xfrm>
            <a:custGeom>
              <a:avLst/>
              <a:gdLst/>
              <a:ahLst/>
              <a:cxnLst/>
              <a:rect l="l" t="t" r="r" b="b"/>
              <a:pathLst>
                <a:path w="215" h="1053" extrusionOk="0">
                  <a:moveTo>
                    <a:pt x="1" y="0"/>
                  </a:moveTo>
                  <a:lnTo>
                    <a:pt x="1" y="1053"/>
                  </a:lnTo>
                  <a:lnTo>
                    <a:pt x="215" y="1053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-287452" y="1948281"/>
              <a:ext cx="227128" cy="398417"/>
            </a:xfrm>
            <a:custGeom>
              <a:avLst/>
              <a:gdLst/>
              <a:ahLst/>
              <a:cxnLst/>
              <a:rect l="l" t="t" r="r" b="b"/>
              <a:pathLst>
                <a:path w="1928" h="3382" extrusionOk="0">
                  <a:moveTo>
                    <a:pt x="964" y="0"/>
                  </a:moveTo>
                  <a:cubicBezTo>
                    <a:pt x="428" y="0"/>
                    <a:pt x="0" y="758"/>
                    <a:pt x="0" y="1686"/>
                  </a:cubicBezTo>
                  <a:cubicBezTo>
                    <a:pt x="0" y="2623"/>
                    <a:pt x="428" y="3381"/>
                    <a:pt x="964" y="3381"/>
                  </a:cubicBezTo>
                  <a:cubicBezTo>
                    <a:pt x="1499" y="3381"/>
                    <a:pt x="1927" y="2623"/>
                    <a:pt x="1927" y="1686"/>
                  </a:cubicBezTo>
                  <a:cubicBezTo>
                    <a:pt x="1927" y="758"/>
                    <a:pt x="1499" y="0"/>
                    <a:pt x="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9"/>
          <p:cNvGrpSpPr/>
          <p:nvPr/>
        </p:nvGrpSpPr>
        <p:grpSpPr>
          <a:xfrm>
            <a:off x="7984635" y="3197460"/>
            <a:ext cx="816197" cy="852047"/>
            <a:chOff x="7984635" y="3197460"/>
            <a:chExt cx="816197" cy="852047"/>
          </a:xfrm>
        </p:grpSpPr>
        <p:grpSp>
          <p:nvGrpSpPr>
            <p:cNvPr id="671" name="Google Shape;671;p9"/>
            <p:cNvGrpSpPr/>
            <p:nvPr/>
          </p:nvGrpSpPr>
          <p:grpSpPr>
            <a:xfrm>
              <a:off x="8430909" y="3197460"/>
              <a:ext cx="369923" cy="779647"/>
              <a:chOff x="659672" y="1912000"/>
              <a:chExt cx="262823" cy="553923"/>
            </a:xfrm>
          </p:grpSpPr>
          <p:sp>
            <p:nvSpPr>
              <p:cNvPr id="672" name="Google Shape;672;p9"/>
              <p:cNvSpPr/>
              <p:nvPr/>
            </p:nvSpPr>
            <p:spPr>
              <a:xfrm>
                <a:off x="776301" y="2322908"/>
                <a:ext cx="29569" cy="14301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14" extrusionOk="0">
                    <a:moveTo>
                      <a:pt x="0" y="1"/>
                    </a:moveTo>
                    <a:lnTo>
                      <a:pt x="0" y="1214"/>
                    </a:lnTo>
                    <a:lnTo>
                      <a:pt x="250" y="1214"/>
                    </a:lnTo>
                    <a:lnTo>
                      <a:pt x="25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9"/>
              <p:cNvSpPr/>
              <p:nvPr/>
            </p:nvSpPr>
            <p:spPr>
              <a:xfrm>
                <a:off x="659672" y="1912000"/>
                <a:ext cx="262823" cy="458379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891" extrusionOk="0">
                    <a:moveTo>
                      <a:pt x="1115" y="1"/>
                    </a:moveTo>
                    <a:cubicBezTo>
                      <a:pt x="500" y="1"/>
                      <a:pt x="0" y="866"/>
                      <a:pt x="0" y="1945"/>
                    </a:cubicBezTo>
                    <a:cubicBezTo>
                      <a:pt x="0" y="3025"/>
                      <a:pt x="500" y="3890"/>
                      <a:pt x="1115" y="3890"/>
                    </a:cubicBezTo>
                    <a:cubicBezTo>
                      <a:pt x="1731" y="3890"/>
                      <a:pt x="2230" y="3025"/>
                      <a:pt x="2230" y="1945"/>
                    </a:cubicBezTo>
                    <a:cubicBezTo>
                      <a:pt x="2230" y="866"/>
                      <a:pt x="1731" y="1"/>
                      <a:pt x="11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4" name="Google Shape;674;p9"/>
            <p:cNvGrpSpPr/>
            <p:nvPr/>
          </p:nvGrpSpPr>
          <p:grpSpPr>
            <a:xfrm>
              <a:off x="7984635" y="3528693"/>
              <a:ext cx="321175" cy="520814"/>
              <a:chOff x="126609" y="2053364"/>
              <a:chExt cx="228188" cy="370028"/>
            </a:xfrm>
          </p:grpSpPr>
          <p:sp>
            <p:nvSpPr>
              <p:cNvPr id="675" name="Google Shape;675;p9"/>
              <p:cNvSpPr/>
              <p:nvPr/>
            </p:nvSpPr>
            <p:spPr>
              <a:xfrm>
                <a:off x="227569" y="2299226"/>
                <a:ext cx="25328" cy="124166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054" extrusionOk="0">
                    <a:moveTo>
                      <a:pt x="0" y="1"/>
                    </a:moveTo>
                    <a:lnTo>
                      <a:pt x="0" y="1053"/>
                    </a:lnTo>
                    <a:lnTo>
                      <a:pt x="214" y="1053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126609" y="2053364"/>
                <a:ext cx="228188" cy="286973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2436" extrusionOk="0">
                    <a:moveTo>
                      <a:pt x="964" y="0"/>
                    </a:moveTo>
                    <a:cubicBezTo>
                      <a:pt x="438" y="0"/>
                      <a:pt x="1" y="544"/>
                      <a:pt x="1" y="1213"/>
                    </a:cubicBezTo>
                    <a:cubicBezTo>
                      <a:pt x="1" y="1891"/>
                      <a:pt x="438" y="2436"/>
                      <a:pt x="964" y="2436"/>
                    </a:cubicBezTo>
                    <a:cubicBezTo>
                      <a:pt x="1500" y="2436"/>
                      <a:pt x="1937" y="1891"/>
                      <a:pt x="1937" y="1213"/>
                    </a:cubicBezTo>
                    <a:cubicBezTo>
                      <a:pt x="1937" y="544"/>
                      <a:pt x="1500" y="0"/>
                      <a:pt x="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0"/>
          <p:cNvSpPr>
            <a:spLocks noGrp="1"/>
          </p:cNvSpPr>
          <p:nvPr>
            <p:ph type="pic" idx="2"/>
          </p:nvPr>
        </p:nvSpPr>
        <p:spPr>
          <a:xfrm>
            <a:off x="-2625" y="-19275"/>
            <a:ext cx="9144000" cy="5162700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0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60" r:id="rId10"/>
    <p:sldLayoutId id="2147483664" r:id="rId11"/>
    <p:sldLayoutId id="2147483669" r:id="rId12"/>
    <p:sldLayoutId id="2147483671" r:id="rId13"/>
    <p:sldLayoutId id="2147483672" r:id="rId14"/>
    <p:sldLayoutId id="214748367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RLifgxNPTm8?feature=oembed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31"/>
          <p:cNvSpPr txBox="1">
            <a:spLocks noGrp="1"/>
          </p:cNvSpPr>
          <p:nvPr>
            <p:ph type="ctrTitle"/>
          </p:nvPr>
        </p:nvSpPr>
        <p:spPr>
          <a:xfrm>
            <a:off x="993700" y="771050"/>
            <a:ext cx="4267800" cy="24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</a:t>
            </a:r>
            <a:b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5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家乡的萝卜饼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4000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29" name="Google Shape;2129;p31"/>
          <p:cNvSpPr txBox="1">
            <a:spLocks noGrp="1"/>
          </p:cNvSpPr>
          <p:nvPr>
            <p:ph type="subTitle" idx="1"/>
          </p:nvPr>
        </p:nvSpPr>
        <p:spPr>
          <a:xfrm>
            <a:off x="993700" y="3197450"/>
            <a:ext cx="42678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HSK 5下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Drill for Mgr. program III</a:t>
            </a:r>
          </a:p>
        </p:txBody>
      </p:sp>
      <p:grpSp>
        <p:nvGrpSpPr>
          <p:cNvPr id="2130" name="Google Shape;2130;p31"/>
          <p:cNvGrpSpPr/>
          <p:nvPr/>
        </p:nvGrpSpPr>
        <p:grpSpPr>
          <a:xfrm flipH="1">
            <a:off x="5495442" y="848659"/>
            <a:ext cx="1509233" cy="390307"/>
            <a:chOff x="279488" y="3058414"/>
            <a:chExt cx="1733754" cy="448371"/>
          </a:xfrm>
        </p:grpSpPr>
        <p:sp>
          <p:nvSpPr>
            <p:cNvPr id="2131" name="Google Shape;2131;p31"/>
            <p:cNvSpPr/>
            <p:nvPr/>
          </p:nvSpPr>
          <p:spPr>
            <a:xfrm>
              <a:off x="1142694" y="31685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1"/>
            <p:cNvSpPr/>
            <p:nvPr/>
          </p:nvSpPr>
          <p:spPr>
            <a:xfrm>
              <a:off x="763601" y="3323290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1"/>
            <p:cNvSpPr/>
            <p:nvPr/>
          </p:nvSpPr>
          <p:spPr>
            <a:xfrm>
              <a:off x="461351" y="3292087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1"/>
            <p:cNvSpPr/>
            <p:nvPr/>
          </p:nvSpPr>
          <p:spPr>
            <a:xfrm>
              <a:off x="987959" y="31768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1"/>
            <p:cNvSpPr/>
            <p:nvPr/>
          </p:nvSpPr>
          <p:spPr>
            <a:xfrm>
              <a:off x="1631929" y="30584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1"/>
            <p:cNvSpPr/>
            <p:nvPr/>
          </p:nvSpPr>
          <p:spPr>
            <a:xfrm>
              <a:off x="428052" y="334308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279488" y="3334700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982720" y="31768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9" name="Google Shape;2139;p31"/>
          <p:cNvGrpSpPr/>
          <p:nvPr/>
        </p:nvGrpSpPr>
        <p:grpSpPr>
          <a:xfrm rot="3248278" flipH="1">
            <a:off x="6480711" y="491064"/>
            <a:ext cx="2308697" cy="2315592"/>
            <a:chOff x="1598994" y="3723523"/>
            <a:chExt cx="1172329" cy="1175830"/>
          </a:xfrm>
        </p:grpSpPr>
        <p:sp>
          <p:nvSpPr>
            <p:cNvPr id="2140" name="Google Shape;2140;p31"/>
            <p:cNvSpPr/>
            <p:nvPr/>
          </p:nvSpPr>
          <p:spPr>
            <a:xfrm rot="2497966">
              <a:off x="2077772" y="3845232"/>
              <a:ext cx="580098" cy="562097"/>
            </a:xfrm>
            <a:custGeom>
              <a:avLst/>
              <a:gdLst/>
              <a:ahLst/>
              <a:cxnLst/>
              <a:rect l="l" t="t" r="r" b="b"/>
              <a:pathLst>
                <a:path w="2901" h="2811" extrusionOk="0">
                  <a:moveTo>
                    <a:pt x="2900" y="920"/>
                  </a:moveTo>
                  <a:cubicBezTo>
                    <a:pt x="2775" y="857"/>
                    <a:pt x="2320" y="1410"/>
                    <a:pt x="2017" y="2070"/>
                  </a:cubicBezTo>
                  <a:cubicBezTo>
                    <a:pt x="2026" y="2008"/>
                    <a:pt x="2044" y="1955"/>
                    <a:pt x="2053" y="1892"/>
                  </a:cubicBezTo>
                  <a:cubicBezTo>
                    <a:pt x="2204" y="946"/>
                    <a:pt x="2374" y="429"/>
                    <a:pt x="2401" y="331"/>
                  </a:cubicBezTo>
                  <a:cubicBezTo>
                    <a:pt x="2436" y="233"/>
                    <a:pt x="1972" y="688"/>
                    <a:pt x="1785" y="1357"/>
                  </a:cubicBezTo>
                  <a:cubicBezTo>
                    <a:pt x="1749" y="1500"/>
                    <a:pt x="1723" y="1633"/>
                    <a:pt x="1705" y="1758"/>
                  </a:cubicBezTo>
                  <a:cubicBezTo>
                    <a:pt x="1678" y="1553"/>
                    <a:pt x="1633" y="1312"/>
                    <a:pt x="1571" y="1036"/>
                  </a:cubicBezTo>
                  <a:cubicBezTo>
                    <a:pt x="1544" y="982"/>
                    <a:pt x="1491" y="1232"/>
                    <a:pt x="1455" y="1535"/>
                  </a:cubicBezTo>
                  <a:cubicBezTo>
                    <a:pt x="1348" y="1143"/>
                    <a:pt x="1161" y="670"/>
                    <a:pt x="795" y="152"/>
                  </a:cubicBezTo>
                  <a:cubicBezTo>
                    <a:pt x="670" y="1"/>
                    <a:pt x="813" y="536"/>
                    <a:pt x="938" y="1134"/>
                  </a:cubicBezTo>
                  <a:cubicBezTo>
                    <a:pt x="982" y="1339"/>
                    <a:pt x="1045" y="1526"/>
                    <a:pt x="1098" y="1687"/>
                  </a:cubicBezTo>
                  <a:cubicBezTo>
                    <a:pt x="839" y="1294"/>
                    <a:pt x="607" y="991"/>
                    <a:pt x="634" y="1143"/>
                  </a:cubicBezTo>
                  <a:cubicBezTo>
                    <a:pt x="679" y="1321"/>
                    <a:pt x="723" y="1491"/>
                    <a:pt x="777" y="1642"/>
                  </a:cubicBezTo>
                  <a:cubicBezTo>
                    <a:pt x="456" y="1196"/>
                    <a:pt x="108" y="875"/>
                    <a:pt x="1" y="920"/>
                  </a:cubicBezTo>
                  <a:cubicBezTo>
                    <a:pt x="902" y="2784"/>
                    <a:pt x="1401" y="2811"/>
                    <a:pt x="1571" y="2811"/>
                  </a:cubicBezTo>
                  <a:cubicBezTo>
                    <a:pt x="1589" y="2811"/>
                    <a:pt x="1598" y="2811"/>
                    <a:pt x="1616" y="2811"/>
                  </a:cubicBezTo>
                  <a:cubicBezTo>
                    <a:pt x="1633" y="2811"/>
                    <a:pt x="1660" y="2811"/>
                    <a:pt x="1696" y="2793"/>
                  </a:cubicBezTo>
                  <a:cubicBezTo>
                    <a:pt x="1901" y="2731"/>
                    <a:pt x="2285" y="2409"/>
                    <a:pt x="2900" y="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1"/>
            <p:cNvGrpSpPr/>
            <p:nvPr/>
          </p:nvGrpSpPr>
          <p:grpSpPr>
            <a:xfrm>
              <a:off x="1598994" y="4250448"/>
              <a:ext cx="761546" cy="648905"/>
              <a:chOff x="1598994" y="4250448"/>
              <a:chExt cx="761546" cy="648905"/>
            </a:xfrm>
          </p:grpSpPr>
          <p:sp>
            <p:nvSpPr>
              <p:cNvPr id="2142" name="Google Shape;2142;p31"/>
              <p:cNvSpPr/>
              <p:nvPr/>
            </p:nvSpPr>
            <p:spPr>
              <a:xfrm>
                <a:off x="1598994" y="4250448"/>
                <a:ext cx="761546" cy="648905"/>
              </a:xfrm>
              <a:custGeom>
                <a:avLst/>
                <a:gdLst/>
                <a:ahLst/>
                <a:cxnLst/>
                <a:rect l="l" t="t" r="r" b="b"/>
                <a:pathLst>
                  <a:path w="8931" h="7610" extrusionOk="0">
                    <a:moveTo>
                      <a:pt x="8582" y="2124"/>
                    </a:moveTo>
                    <a:cubicBezTo>
                      <a:pt x="8386" y="1722"/>
                      <a:pt x="8047" y="1401"/>
                      <a:pt x="7726" y="1062"/>
                    </a:cubicBezTo>
                    <a:cubicBezTo>
                      <a:pt x="7512" y="839"/>
                      <a:pt x="7325" y="634"/>
                      <a:pt x="7146" y="527"/>
                    </a:cubicBezTo>
                    <a:cubicBezTo>
                      <a:pt x="6415" y="188"/>
                      <a:pt x="5585" y="0"/>
                      <a:pt x="4773" y="107"/>
                    </a:cubicBezTo>
                    <a:cubicBezTo>
                      <a:pt x="3863" y="232"/>
                      <a:pt x="2998" y="759"/>
                      <a:pt x="2650" y="1544"/>
                    </a:cubicBezTo>
                    <a:cubicBezTo>
                      <a:pt x="2364" y="2186"/>
                      <a:pt x="2614" y="2917"/>
                      <a:pt x="2445" y="3587"/>
                    </a:cubicBezTo>
                    <a:cubicBezTo>
                      <a:pt x="1981" y="5460"/>
                      <a:pt x="491" y="7093"/>
                      <a:pt x="0" y="7610"/>
                    </a:cubicBezTo>
                    <a:cubicBezTo>
                      <a:pt x="616" y="7155"/>
                      <a:pt x="2855" y="4853"/>
                      <a:pt x="4077" y="4907"/>
                    </a:cubicBezTo>
                    <a:cubicBezTo>
                      <a:pt x="4729" y="4934"/>
                      <a:pt x="5344" y="5210"/>
                      <a:pt x="5995" y="5246"/>
                    </a:cubicBezTo>
                    <a:cubicBezTo>
                      <a:pt x="6843" y="5299"/>
                      <a:pt x="7717" y="4969"/>
                      <a:pt x="8243" y="4354"/>
                    </a:cubicBezTo>
                    <a:cubicBezTo>
                      <a:pt x="8779" y="3738"/>
                      <a:pt x="8930" y="2846"/>
                      <a:pt x="8582" y="21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1"/>
              <p:cNvSpPr/>
              <p:nvPr/>
            </p:nvSpPr>
            <p:spPr>
              <a:xfrm>
                <a:off x="1877409" y="4352349"/>
                <a:ext cx="313453" cy="17199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2017" extrusionOk="0">
                    <a:moveTo>
                      <a:pt x="3676" y="2017"/>
                    </a:moveTo>
                    <a:cubicBezTo>
                      <a:pt x="2944" y="402"/>
                      <a:pt x="732" y="1"/>
                      <a:pt x="1" y="63"/>
                    </a:cubicBezTo>
                    <a:cubicBezTo>
                      <a:pt x="794" y="135"/>
                      <a:pt x="1410" y="242"/>
                      <a:pt x="2142" y="705"/>
                    </a:cubicBezTo>
                    <a:cubicBezTo>
                      <a:pt x="2873" y="1169"/>
                      <a:pt x="3676" y="2017"/>
                      <a:pt x="3676" y="2017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1"/>
              <p:cNvSpPr/>
              <p:nvPr/>
            </p:nvSpPr>
            <p:spPr>
              <a:xfrm>
                <a:off x="2076692" y="4372133"/>
                <a:ext cx="277042" cy="264081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3097" extrusionOk="0">
                    <a:moveTo>
                      <a:pt x="1" y="1"/>
                    </a:moveTo>
                    <a:cubicBezTo>
                      <a:pt x="2285" y="911"/>
                      <a:pt x="2757" y="2160"/>
                      <a:pt x="2097" y="3096"/>
                    </a:cubicBezTo>
                    <a:cubicBezTo>
                      <a:pt x="3248" y="2864"/>
                      <a:pt x="2668" y="670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1"/>
              <p:cNvSpPr/>
              <p:nvPr/>
            </p:nvSpPr>
            <p:spPr>
              <a:xfrm>
                <a:off x="1961829" y="4283108"/>
                <a:ext cx="246601" cy="96696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134" extrusionOk="0">
                    <a:moveTo>
                      <a:pt x="2891" y="1134"/>
                    </a:moveTo>
                    <a:cubicBezTo>
                      <a:pt x="1089" y="126"/>
                      <a:pt x="242" y="144"/>
                      <a:pt x="45" y="286"/>
                    </a:cubicBezTo>
                    <a:cubicBezTo>
                      <a:pt x="1" y="144"/>
                      <a:pt x="536" y="1"/>
                      <a:pt x="991" y="117"/>
                    </a:cubicBezTo>
                    <a:cubicBezTo>
                      <a:pt x="1446" y="242"/>
                      <a:pt x="2285" y="599"/>
                      <a:pt x="2891" y="1134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1"/>
              <p:cNvSpPr/>
              <p:nvPr/>
            </p:nvSpPr>
            <p:spPr>
              <a:xfrm>
                <a:off x="2038660" y="4496886"/>
                <a:ext cx="133192" cy="178896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2098" extrusionOk="0">
                    <a:moveTo>
                      <a:pt x="1" y="1"/>
                    </a:moveTo>
                    <a:cubicBezTo>
                      <a:pt x="822" y="554"/>
                      <a:pt x="1562" y="1767"/>
                      <a:pt x="491" y="2097"/>
                    </a:cubicBezTo>
                    <a:cubicBezTo>
                      <a:pt x="1366" y="2097"/>
                      <a:pt x="1464" y="1526"/>
                      <a:pt x="1232" y="1080"/>
                    </a:cubicBezTo>
                    <a:cubicBezTo>
                      <a:pt x="991" y="63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1"/>
              <p:cNvSpPr/>
              <p:nvPr/>
            </p:nvSpPr>
            <p:spPr>
              <a:xfrm>
                <a:off x="1823431" y="4466444"/>
                <a:ext cx="216074" cy="130207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527" extrusionOk="0">
                    <a:moveTo>
                      <a:pt x="152" y="964"/>
                    </a:moveTo>
                    <a:cubicBezTo>
                      <a:pt x="393" y="1"/>
                      <a:pt x="1775" y="358"/>
                      <a:pt x="2534" y="1526"/>
                    </a:cubicBezTo>
                    <a:cubicBezTo>
                      <a:pt x="2114" y="599"/>
                      <a:pt x="1276" y="54"/>
                      <a:pt x="642" y="54"/>
                    </a:cubicBezTo>
                    <a:cubicBezTo>
                      <a:pt x="0" y="63"/>
                      <a:pt x="152" y="964"/>
                      <a:pt x="152" y="964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48" name="Google Shape;2148;p31"/>
          <p:cNvGrpSpPr/>
          <p:nvPr/>
        </p:nvGrpSpPr>
        <p:grpSpPr>
          <a:xfrm rot="1231961" flipH="1">
            <a:off x="5120154" y="971200"/>
            <a:ext cx="2860184" cy="2197041"/>
            <a:chOff x="-167432" y="4086968"/>
            <a:chExt cx="914065" cy="702135"/>
          </a:xfrm>
        </p:grpSpPr>
        <p:sp>
          <p:nvSpPr>
            <p:cNvPr id="2149" name="Google Shape;2149;p31"/>
            <p:cNvSpPr/>
            <p:nvPr/>
          </p:nvSpPr>
          <p:spPr>
            <a:xfrm rot="3132711">
              <a:off x="203589" y="4181727"/>
              <a:ext cx="456625" cy="442459"/>
            </a:xfrm>
            <a:custGeom>
              <a:avLst/>
              <a:gdLst/>
              <a:ahLst/>
              <a:cxnLst/>
              <a:rect l="l" t="t" r="r" b="b"/>
              <a:pathLst>
                <a:path w="2901" h="2811" extrusionOk="0">
                  <a:moveTo>
                    <a:pt x="2900" y="920"/>
                  </a:moveTo>
                  <a:cubicBezTo>
                    <a:pt x="2775" y="857"/>
                    <a:pt x="2320" y="1410"/>
                    <a:pt x="2017" y="2070"/>
                  </a:cubicBezTo>
                  <a:cubicBezTo>
                    <a:pt x="2026" y="2008"/>
                    <a:pt x="2044" y="1955"/>
                    <a:pt x="2053" y="1892"/>
                  </a:cubicBezTo>
                  <a:cubicBezTo>
                    <a:pt x="2204" y="946"/>
                    <a:pt x="2374" y="429"/>
                    <a:pt x="2401" y="331"/>
                  </a:cubicBezTo>
                  <a:cubicBezTo>
                    <a:pt x="2436" y="233"/>
                    <a:pt x="1972" y="688"/>
                    <a:pt x="1785" y="1357"/>
                  </a:cubicBezTo>
                  <a:cubicBezTo>
                    <a:pt x="1749" y="1500"/>
                    <a:pt x="1723" y="1633"/>
                    <a:pt x="1705" y="1758"/>
                  </a:cubicBezTo>
                  <a:cubicBezTo>
                    <a:pt x="1678" y="1553"/>
                    <a:pt x="1633" y="1312"/>
                    <a:pt x="1571" y="1036"/>
                  </a:cubicBezTo>
                  <a:cubicBezTo>
                    <a:pt x="1544" y="982"/>
                    <a:pt x="1491" y="1232"/>
                    <a:pt x="1455" y="1535"/>
                  </a:cubicBezTo>
                  <a:cubicBezTo>
                    <a:pt x="1348" y="1143"/>
                    <a:pt x="1161" y="670"/>
                    <a:pt x="795" y="152"/>
                  </a:cubicBezTo>
                  <a:cubicBezTo>
                    <a:pt x="670" y="1"/>
                    <a:pt x="813" y="536"/>
                    <a:pt x="938" y="1134"/>
                  </a:cubicBezTo>
                  <a:cubicBezTo>
                    <a:pt x="982" y="1339"/>
                    <a:pt x="1045" y="1526"/>
                    <a:pt x="1098" y="1687"/>
                  </a:cubicBezTo>
                  <a:cubicBezTo>
                    <a:pt x="839" y="1294"/>
                    <a:pt x="607" y="991"/>
                    <a:pt x="634" y="1143"/>
                  </a:cubicBezTo>
                  <a:cubicBezTo>
                    <a:pt x="679" y="1321"/>
                    <a:pt x="723" y="1491"/>
                    <a:pt x="777" y="1642"/>
                  </a:cubicBezTo>
                  <a:cubicBezTo>
                    <a:pt x="456" y="1196"/>
                    <a:pt x="108" y="875"/>
                    <a:pt x="1" y="920"/>
                  </a:cubicBezTo>
                  <a:cubicBezTo>
                    <a:pt x="902" y="2784"/>
                    <a:pt x="1401" y="2811"/>
                    <a:pt x="1571" y="2811"/>
                  </a:cubicBezTo>
                  <a:cubicBezTo>
                    <a:pt x="1589" y="2811"/>
                    <a:pt x="1598" y="2811"/>
                    <a:pt x="1616" y="2811"/>
                  </a:cubicBezTo>
                  <a:cubicBezTo>
                    <a:pt x="1633" y="2811"/>
                    <a:pt x="1660" y="2811"/>
                    <a:pt x="1696" y="2793"/>
                  </a:cubicBezTo>
                  <a:cubicBezTo>
                    <a:pt x="1901" y="2731"/>
                    <a:pt x="2285" y="2409"/>
                    <a:pt x="2900" y="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1"/>
            <p:cNvSpPr/>
            <p:nvPr/>
          </p:nvSpPr>
          <p:spPr>
            <a:xfrm>
              <a:off x="-167432" y="4398738"/>
              <a:ext cx="553146" cy="390366"/>
            </a:xfrm>
            <a:custGeom>
              <a:avLst/>
              <a:gdLst/>
              <a:ahLst/>
              <a:cxnLst/>
              <a:rect l="l" t="t" r="r" b="b"/>
              <a:pathLst>
                <a:path w="6487" h="4578" extrusionOk="0">
                  <a:moveTo>
                    <a:pt x="5193" y="893"/>
                  </a:moveTo>
                  <a:cubicBezTo>
                    <a:pt x="6165" y="1500"/>
                    <a:pt x="6486" y="2124"/>
                    <a:pt x="6477" y="2829"/>
                  </a:cubicBezTo>
                  <a:cubicBezTo>
                    <a:pt x="6469" y="3543"/>
                    <a:pt x="6183" y="4167"/>
                    <a:pt x="4658" y="4372"/>
                  </a:cubicBezTo>
                  <a:cubicBezTo>
                    <a:pt x="3132" y="4577"/>
                    <a:pt x="1428" y="4078"/>
                    <a:pt x="72" y="4345"/>
                  </a:cubicBezTo>
                  <a:cubicBezTo>
                    <a:pt x="1" y="4229"/>
                    <a:pt x="491" y="4060"/>
                    <a:pt x="1018" y="3998"/>
                  </a:cubicBezTo>
                  <a:cubicBezTo>
                    <a:pt x="1544" y="3935"/>
                    <a:pt x="1696" y="3712"/>
                    <a:pt x="1562" y="3204"/>
                  </a:cubicBezTo>
                  <a:cubicBezTo>
                    <a:pt x="1437" y="2695"/>
                    <a:pt x="857" y="661"/>
                    <a:pt x="2320" y="331"/>
                  </a:cubicBezTo>
                  <a:cubicBezTo>
                    <a:pt x="3792" y="1"/>
                    <a:pt x="5041" y="795"/>
                    <a:pt x="5193" y="8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1"/>
            <p:cNvSpPr/>
            <p:nvPr/>
          </p:nvSpPr>
          <p:spPr>
            <a:xfrm>
              <a:off x="28098" y="4426878"/>
              <a:ext cx="312770" cy="172842"/>
            </a:xfrm>
            <a:custGeom>
              <a:avLst/>
              <a:gdLst/>
              <a:ahLst/>
              <a:cxnLst/>
              <a:rect l="l" t="t" r="r" b="b"/>
              <a:pathLst>
                <a:path w="3668" h="2027" extrusionOk="0">
                  <a:moveTo>
                    <a:pt x="3667" y="2026"/>
                  </a:moveTo>
                  <a:cubicBezTo>
                    <a:pt x="2944" y="411"/>
                    <a:pt x="732" y="1"/>
                    <a:pt x="0" y="63"/>
                  </a:cubicBezTo>
                  <a:cubicBezTo>
                    <a:pt x="794" y="135"/>
                    <a:pt x="1410" y="242"/>
                    <a:pt x="2142" y="706"/>
                  </a:cubicBezTo>
                  <a:cubicBezTo>
                    <a:pt x="2873" y="1170"/>
                    <a:pt x="3667" y="2026"/>
                    <a:pt x="3667" y="2026"/>
                  </a:cubicBezTo>
                  <a:close/>
                </a:path>
              </a:pathLst>
            </a:custGeom>
            <a:solidFill>
              <a:srgbClr val="FFFFFF">
                <a:alpha val="26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1"/>
            <p:cNvSpPr/>
            <p:nvPr/>
          </p:nvSpPr>
          <p:spPr>
            <a:xfrm>
              <a:off x="109534" y="4485460"/>
              <a:ext cx="276957" cy="264081"/>
            </a:xfrm>
            <a:custGeom>
              <a:avLst/>
              <a:gdLst/>
              <a:ahLst/>
              <a:cxnLst/>
              <a:rect l="l" t="t" r="r" b="b"/>
              <a:pathLst>
                <a:path w="3248" h="3097" extrusionOk="0">
                  <a:moveTo>
                    <a:pt x="0" y="1"/>
                  </a:moveTo>
                  <a:cubicBezTo>
                    <a:pt x="2284" y="911"/>
                    <a:pt x="2766" y="2160"/>
                    <a:pt x="2105" y="3097"/>
                  </a:cubicBezTo>
                  <a:cubicBezTo>
                    <a:pt x="3247" y="2856"/>
                    <a:pt x="2676" y="670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6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1"/>
            <p:cNvSpPr/>
            <p:nvPr/>
          </p:nvSpPr>
          <p:spPr>
            <a:xfrm>
              <a:off x="-39608" y="4484010"/>
              <a:ext cx="246516" cy="97378"/>
            </a:xfrm>
            <a:custGeom>
              <a:avLst/>
              <a:gdLst/>
              <a:ahLst/>
              <a:cxnLst/>
              <a:rect l="l" t="t" r="r" b="b"/>
              <a:pathLst>
                <a:path w="2891" h="1142" extrusionOk="0">
                  <a:moveTo>
                    <a:pt x="2891" y="1142"/>
                  </a:moveTo>
                  <a:cubicBezTo>
                    <a:pt x="1080" y="125"/>
                    <a:pt x="241" y="152"/>
                    <a:pt x="36" y="294"/>
                  </a:cubicBezTo>
                  <a:cubicBezTo>
                    <a:pt x="0" y="143"/>
                    <a:pt x="536" y="0"/>
                    <a:pt x="982" y="125"/>
                  </a:cubicBezTo>
                  <a:cubicBezTo>
                    <a:pt x="1437" y="250"/>
                    <a:pt x="2284" y="598"/>
                    <a:pt x="2891" y="1142"/>
                  </a:cubicBezTo>
                  <a:close/>
                </a:path>
              </a:pathLst>
            </a:custGeom>
            <a:solidFill>
              <a:srgbClr val="FFFFFF">
                <a:alpha val="26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1"/>
            <p:cNvSpPr/>
            <p:nvPr/>
          </p:nvSpPr>
          <p:spPr>
            <a:xfrm>
              <a:off x="100324" y="4586679"/>
              <a:ext cx="133277" cy="178811"/>
            </a:xfrm>
            <a:custGeom>
              <a:avLst/>
              <a:gdLst/>
              <a:ahLst/>
              <a:cxnLst/>
              <a:rect l="l" t="t" r="r" b="b"/>
              <a:pathLst>
                <a:path w="1563" h="2097" extrusionOk="0">
                  <a:moveTo>
                    <a:pt x="1" y="0"/>
                  </a:moveTo>
                  <a:cubicBezTo>
                    <a:pt x="822" y="554"/>
                    <a:pt x="1562" y="1758"/>
                    <a:pt x="492" y="2097"/>
                  </a:cubicBezTo>
                  <a:cubicBezTo>
                    <a:pt x="1366" y="2088"/>
                    <a:pt x="1464" y="1526"/>
                    <a:pt x="1232" y="1080"/>
                  </a:cubicBezTo>
                  <a:cubicBezTo>
                    <a:pt x="991" y="63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6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1"/>
            <p:cNvSpPr/>
            <p:nvPr/>
          </p:nvSpPr>
          <p:spPr>
            <a:xfrm>
              <a:off x="-13003" y="4716719"/>
              <a:ext cx="37348" cy="41953"/>
            </a:xfrm>
            <a:custGeom>
              <a:avLst/>
              <a:gdLst/>
              <a:ahLst/>
              <a:cxnLst/>
              <a:rect l="l" t="t" r="r" b="b"/>
              <a:pathLst>
                <a:path w="438" h="492" extrusionOk="0">
                  <a:moveTo>
                    <a:pt x="420" y="313"/>
                  </a:moveTo>
                  <a:cubicBezTo>
                    <a:pt x="402" y="492"/>
                    <a:pt x="117" y="90"/>
                    <a:pt x="1" y="153"/>
                  </a:cubicBezTo>
                  <a:cubicBezTo>
                    <a:pt x="1" y="72"/>
                    <a:pt x="99" y="1"/>
                    <a:pt x="224" y="28"/>
                  </a:cubicBezTo>
                  <a:cubicBezTo>
                    <a:pt x="349" y="54"/>
                    <a:pt x="438" y="170"/>
                    <a:pt x="420" y="313"/>
                  </a:cubicBezTo>
                  <a:close/>
                </a:path>
              </a:pathLst>
            </a:custGeom>
            <a:solidFill>
              <a:srgbClr val="FFFFFF">
                <a:alpha val="26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1"/>
            <p:cNvSpPr/>
            <p:nvPr/>
          </p:nvSpPr>
          <p:spPr>
            <a:xfrm>
              <a:off x="-19058" y="4673401"/>
              <a:ext cx="71542" cy="83735"/>
            </a:xfrm>
            <a:custGeom>
              <a:avLst/>
              <a:gdLst/>
              <a:ahLst/>
              <a:cxnLst/>
              <a:rect l="l" t="t" r="r" b="b"/>
              <a:pathLst>
                <a:path w="839" h="982" extrusionOk="0">
                  <a:moveTo>
                    <a:pt x="206" y="197"/>
                  </a:moveTo>
                  <a:cubicBezTo>
                    <a:pt x="366" y="206"/>
                    <a:pt x="768" y="482"/>
                    <a:pt x="839" y="982"/>
                  </a:cubicBezTo>
                  <a:cubicBezTo>
                    <a:pt x="830" y="545"/>
                    <a:pt x="607" y="313"/>
                    <a:pt x="491" y="215"/>
                  </a:cubicBezTo>
                  <a:cubicBezTo>
                    <a:pt x="375" y="116"/>
                    <a:pt x="27" y="0"/>
                    <a:pt x="0" y="295"/>
                  </a:cubicBezTo>
                  <a:cubicBezTo>
                    <a:pt x="0" y="295"/>
                    <a:pt x="18" y="188"/>
                    <a:pt x="206" y="197"/>
                  </a:cubicBezTo>
                  <a:close/>
                </a:path>
              </a:pathLst>
            </a:custGeom>
            <a:solidFill>
              <a:srgbClr val="FFFFFF">
                <a:alpha val="26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1"/>
            <p:cNvSpPr/>
            <p:nvPr/>
          </p:nvSpPr>
          <p:spPr>
            <a:xfrm>
              <a:off x="-28949" y="4658905"/>
              <a:ext cx="69325" cy="41953"/>
            </a:xfrm>
            <a:custGeom>
              <a:avLst/>
              <a:gdLst/>
              <a:ahLst/>
              <a:cxnLst/>
              <a:rect l="l" t="t" r="r" b="b"/>
              <a:pathLst>
                <a:path w="813" h="492" extrusionOk="0">
                  <a:moveTo>
                    <a:pt x="45" y="313"/>
                  </a:moveTo>
                  <a:cubicBezTo>
                    <a:pt x="125" y="1"/>
                    <a:pt x="562" y="117"/>
                    <a:pt x="812" y="492"/>
                  </a:cubicBezTo>
                  <a:cubicBezTo>
                    <a:pt x="669" y="197"/>
                    <a:pt x="402" y="19"/>
                    <a:pt x="206" y="19"/>
                  </a:cubicBezTo>
                  <a:cubicBezTo>
                    <a:pt x="0" y="28"/>
                    <a:pt x="45" y="313"/>
                    <a:pt x="45" y="313"/>
                  </a:cubicBezTo>
                  <a:close/>
                </a:path>
              </a:pathLst>
            </a:custGeom>
            <a:solidFill>
              <a:srgbClr val="FFFFFF">
                <a:alpha val="26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p38"/>
          <p:cNvSpPr txBox="1">
            <a:spLocks noGrp="1"/>
          </p:cNvSpPr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趁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11" name="Google Shape;2411;p38"/>
          <p:cNvSpPr txBox="1">
            <a:spLocks noGrp="1"/>
          </p:cNvSpPr>
          <p:nvPr>
            <p:ph type="subTitle" idx="4"/>
          </p:nvPr>
        </p:nvSpPr>
        <p:spPr>
          <a:xfrm>
            <a:off x="927300" y="1914775"/>
            <a:ext cx="23814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夏天结束前</a:t>
            </a:r>
          </a:p>
        </p:txBody>
      </p:sp>
      <p:sp>
        <p:nvSpPr>
          <p:cNvPr id="2412" name="Google Shape;2412;p38"/>
          <p:cNvSpPr txBox="1">
            <a:spLocks noGrp="1"/>
          </p:cNvSpPr>
          <p:nvPr>
            <p:ph type="subTitle" idx="5"/>
          </p:nvPr>
        </p:nvSpPr>
        <p:spPr>
          <a:xfrm>
            <a:off x="3381178" y="1914775"/>
            <a:ext cx="23814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食物刚做好</a:t>
            </a:r>
            <a:endParaRPr lang="zh-TW" altLang="en-US" sz="2400" b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13" name="Google Shape;2413;p38"/>
          <p:cNvSpPr txBox="1">
            <a:spLocks noGrp="1"/>
          </p:cNvSpPr>
          <p:nvPr>
            <p:ph type="subTitle" idx="6"/>
          </p:nvPr>
        </p:nvSpPr>
        <p:spPr>
          <a:xfrm>
            <a:off x="5835220" y="1914775"/>
            <a:ext cx="23814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客人还没来</a:t>
            </a:r>
            <a:endParaRPr lang="zh-TW" altLang="en-US" sz="2400" b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2414" name="Google Shape;2414;p38"/>
          <p:cNvGrpSpPr/>
          <p:nvPr/>
        </p:nvGrpSpPr>
        <p:grpSpPr>
          <a:xfrm>
            <a:off x="1024087" y="1416716"/>
            <a:ext cx="493433" cy="421862"/>
            <a:chOff x="3985862" y="1563659"/>
            <a:chExt cx="493433" cy="421862"/>
          </a:xfrm>
        </p:grpSpPr>
        <p:sp>
          <p:nvSpPr>
            <p:cNvPr id="2415" name="Google Shape;2415;p38"/>
            <p:cNvSpPr/>
            <p:nvPr/>
          </p:nvSpPr>
          <p:spPr>
            <a:xfrm>
              <a:off x="4218479" y="1563659"/>
              <a:ext cx="28819" cy="27653"/>
            </a:xfrm>
            <a:custGeom>
              <a:avLst/>
              <a:gdLst/>
              <a:ahLst/>
              <a:cxnLst/>
              <a:rect l="l" t="t" r="r" b="b"/>
              <a:pathLst>
                <a:path w="420" h="403" extrusionOk="0">
                  <a:moveTo>
                    <a:pt x="0" y="1"/>
                  </a:moveTo>
                  <a:lnTo>
                    <a:pt x="419" y="1"/>
                  </a:lnTo>
                  <a:lnTo>
                    <a:pt x="419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4218479" y="1619376"/>
              <a:ext cx="28819" cy="56404"/>
            </a:xfrm>
            <a:custGeom>
              <a:avLst/>
              <a:gdLst/>
              <a:ahLst/>
              <a:cxnLst/>
              <a:rect l="l" t="t" r="r" b="b"/>
              <a:pathLst>
                <a:path w="420" h="822" extrusionOk="0">
                  <a:moveTo>
                    <a:pt x="0" y="1"/>
                  </a:moveTo>
                  <a:lnTo>
                    <a:pt x="419" y="1"/>
                  </a:lnTo>
                  <a:lnTo>
                    <a:pt x="419" y="821"/>
                  </a:lnTo>
                  <a:lnTo>
                    <a:pt x="0" y="8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4366008" y="1623082"/>
              <a:ext cx="41651" cy="38632"/>
            </a:xfrm>
            <a:custGeom>
              <a:avLst/>
              <a:gdLst/>
              <a:ahLst/>
              <a:cxnLst/>
              <a:rect l="l" t="t" r="r" b="b"/>
              <a:pathLst>
                <a:path w="607" h="563" extrusionOk="0">
                  <a:moveTo>
                    <a:pt x="0" y="268"/>
                  </a:moveTo>
                  <a:lnTo>
                    <a:pt x="330" y="0"/>
                  </a:lnTo>
                  <a:lnTo>
                    <a:pt x="607" y="286"/>
                  </a:lnTo>
                  <a:lnTo>
                    <a:pt x="286" y="5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4299243" y="1659792"/>
              <a:ext cx="64363" cy="57570"/>
            </a:xfrm>
            <a:custGeom>
              <a:avLst/>
              <a:gdLst/>
              <a:ahLst/>
              <a:cxnLst/>
              <a:rect l="l" t="t" r="r" b="b"/>
              <a:pathLst>
                <a:path w="938" h="839" extrusionOk="0">
                  <a:moveTo>
                    <a:pt x="1" y="545"/>
                  </a:moveTo>
                  <a:lnTo>
                    <a:pt x="652" y="0"/>
                  </a:lnTo>
                  <a:lnTo>
                    <a:pt x="937" y="295"/>
                  </a:lnTo>
                  <a:lnTo>
                    <a:pt x="286" y="8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4058049" y="1623082"/>
              <a:ext cx="41719" cy="38632"/>
            </a:xfrm>
            <a:custGeom>
              <a:avLst/>
              <a:gdLst/>
              <a:ahLst/>
              <a:cxnLst/>
              <a:rect l="l" t="t" r="r" b="b"/>
              <a:pathLst>
                <a:path w="608" h="563" extrusionOk="0">
                  <a:moveTo>
                    <a:pt x="1" y="294"/>
                  </a:moveTo>
                  <a:lnTo>
                    <a:pt x="277" y="0"/>
                  </a:lnTo>
                  <a:lnTo>
                    <a:pt x="607" y="268"/>
                  </a:lnTo>
                  <a:lnTo>
                    <a:pt x="322" y="5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4102170" y="1659792"/>
              <a:ext cx="64295" cy="57570"/>
            </a:xfrm>
            <a:custGeom>
              <a:avLst/>
              <a:gdLst/>
              <a:ahLst/>
              <a:cxnLst/>
              <a:rect l="l" t="t" r="r" b="b"/>
              <a:pathLst>
                <a:path w="937" h="839" extrusionOk="0">
                  <a:moveTo>
                    <a:pt x="0" y="295"/>
                  </a:moveTo>
                  <a:lnTo>
                    <a:pt x="286" y="0"/>
                  </a:lnTo>
                  <a:lnTo>
                    <a:pt x="937" y="545"/>
                  </a:lnTo>
                  <a:lnTo>
                    <a:pt x="660" y="8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4296223" y="1931587"/>
              <a:ext cx="183071" cy="26967"/>
            </a:xfrm>
            <a:custGeom>
              <a:avLst/>
              <a:gdLst/>
              <a:ahLst/>
              <a:cxnLst/>
              <a:rect l="l" t="t" r="r" b="b"/>
              <a:pathLst>
                <a:path w="2668" h="393" extrusionOk="0">
                  <a:moveTo>
                    <a:pt x="0" y="0"/>
                  </a:moveTo>
                  <a:lnTo>
                    <a:pt x="2668" y="0"/>
                  </a:lnTo>
                  <a:lnTo>
                    <a:pt x="2668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3985862" y="1931587"/>
              <a:ext cx="183071" cy="26967"/>
            </a:xfrm>
            <a:custGeom>
              <a:avLst/>
              <a:gdLst/>
              <a:ahLst/>
              <a:cxnLst/>
              <a:rect l="l" t="t" r="r" b="b"/>
              <a:pathLst>
                <a:path w="2668" h="393" extrusionOk="0">
                  <a:moveTo>
                    <a:pt x="0" y="0"/>
                  </a:moveTo>
                  <a:lnTo>
                    <a:pt x="2668" y="0"/>
                  </a:lnTo>
                  <a:lnTo>
                    <a:pt x="2668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4143753" y="1785294"/>
              <a:ext cx="178817" cy="78430"/>
            </a:xfrm>
            <a:custGeom>
              <a:avLst/>
              <a:gdLst/>
              <a:ahLst/>
              <a:cxnLst/>
              <a:rect l="l" t="t" r="r" b="b"/>
              <a:pathLst>
                <a:path w="2606" h="1143" extrusionOk="0">
                  <a:moveTo>
                    <a:pt x="1812" y="1142"/>
                  </a:moveTo>
                  <a:lnTo>
                    <a:pt x="1812" y="732"/>
                  </a:lnTo>
                  <a:cubicBezTo>
                    <a:pt x="1812" y="544"/>
                    <a:pt x="1981" y="393"/>
                    <a:pt x="2186" y="393"/>
                  </a:cubicBezTo>
                  <a:lnTo>
                    <a:pt x="2606" y="393"/>
                  </a:lnTo>
                  <a:lnTo>
                    <a:pt x="2606" y="0"/>
                  </a:lnTo>
                  <a:lnTo>
                    <a:pt x="1" y="0"/>
                  </a:lnTo>
                  <a:lnTo>
                    <a:pt x="1" y="393"/>
                  </a:lnTo>
                  <a:lnTo>
                    <a:pt x="411" y="393"/>
                  </a:lnTo>
                  <a:cubicBezTo>
                    <a:pt x="616" y="393"/>
                    <a:pt x="777" y="544"/>
                    <a:pt x="777" y="732"/>
                  </a:cubicBezTo>
                  <a:lnTo>
                    <a:pt x="777" y="11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4197001" y="1889936"/>
              <a:ext cx="71088" cy="95584"/>
            </a:xfrm>
            <a:custGeom>
              <a:avLst/>
              <a:gdLst/>
              <a:ahLst/>
              <a:cxnLst/>
              <a:rect l="l" t="t" r="r" b="b"/>
              <a:pathLst>
                <a:path w="1036" h="1393" extrusionOk="0">
                  <a:moveTo>
                    <a:pt x="1" y="1"/>
                  </a:moveTo>
                  <a:lnTo>
                    <a:pt x="1036" y="1"/>
                  </a:lnTo>
                  <a:lnTo>
                    <a:pt x="1036" y="1392"/>
                  </a:lnTo>
                  <a:lnTo>
                    <a:pt x="1" y="13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4182317" y="1705698"/>
              <a:ext cx="100456" cy="52698"/>
            </a:xfrm>
            <a:custGeom>
              <a:avLst/>
              <a:gdLst/>
              <a:ahLst/>
              <a:cxnLst/>
              <a:rect l="l" t="t" r="r" b="b"/>
              <a:pathLst>
                <a:path w="1464" h="768" extrusionOk="0">
                  <a:moveTo>
                    <a:pt x="1464" y="687"/>
                  </a:moveTo>
                  <a:cubicBezTo>
                    <a:pt x="1464" y="313"/>
                    <a:pt x="1125" y="0"/>
                    <a:pt x="723" y="9"/>
                  </a:cubicBezTo>
                  <a:cubicBezTo>
                    <a:pt x="322" y="18"/>
                    <a:pt x="1" y="322"/>
                    <a:pt x="1" y="696"/>
                  </a:cubicBezTo>
                  <a:lnTo>
                    <a:pt x="1" y="768"/>
                  </a:lnTo>
                  <a:lnTo>
                    <a:pt x="1464" y="7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2426" name="Google Shape;2426;p38"/>
          <p:cNvGrpSpPr/>
          <p:nvPr/>
        </p:nvGrpSpPr>
        <p:grpSpPr>
          <a:xfrm>
            <a:off x="4325254" y="1381238"/>
            <a:ext cx="493433" cy="457337"/>
            <a:chOff x="4664704" y="1545955"/>
            <a:chExt cx="493433" cy="457337"/>
          </a:xfrm>
        </p:grpSpPr>
        <p:sp>
          <p:nvSpPr>
            <p:cNvPr id="2427" name="Google Shape;2427;p38"/>
            <p:cNvSpPr/>
            <p:nvPr/>
          </p:nvSpPr>
          <p:spPr>
            <a:xfrm>
              <a:off x="4816557" y="1545955"/>
              <a:ext cx="191031" cy="169005"/>
            </a:xfrm>
            <a:custGeom>
              <a:avLst/>
              <a:gdLst/>
              <a:ahLst/>
              <a:cxnLst/>
              <a:rect l="l" t="t" r="r" b="b"/>
              <a:pathLst>
                <a:path w="2784" h="2463" extrusionOk="0">
                  <a:moveTo>
                    <a:pt x="1392" y="642"/>
                  </a:moveTo>
                  <a:cubicBezTo>
                    <a:pt x="1740" y="642"/>
                    <a:pt x="2025" y="910"/>
                    <a:pt x="2025" y="1231"/>
                  </a:cubicBezTo>
                  <a:cubicBezTo>
                    <a:pt x="2025" y="1561"/>
                    <a:pt x="1740" y="1829"/>
                    <a:pt x="1392" y="1829"/>
                  </a:cubicBezTo>
                  <a:cubicBezTo>
                    <a:pt x="1035" y="1829"/>
                    <a:pt x="749" y="1561"/>
                    <a:pt x="749" y="1231"/>
                  </a:cubicBezTo>
                  <a:cubicBezTo>
                    <a:pt x="749" y="910"/>
                    <a:pt x="1035" y="642"/>
                    <a:pt x="1392" y="642"/>
                  </a:cubicBezTo>
                  <a:close/>
                  <a:moveTo>
                    <a:pt x="285" y="1570"/>
                  </a:moveTo>
                  <a:lnTo>
                    <a:pt x="268" y="1998"/>
                  </a:lnTo>
                  <a:lnTo>
                    <a:pt x="714" y="2105"/>
                  </a:lnTo>
                  <a:lnTo>
                    <a:pt x="972" y="2462"/>
                  </a:lnTo>
                  <a:lnTo>
                    <a:pt x="1401" y="2311"/>
                  </a:lnTo>
                  <a:lnTo>
                    <a:pt x="1829" y="2453"/>
                  </a:lnTo>
                  <a:lnTo>
                    <a:pt x="2079" y="2096"/>
                  </a:lnTo>
                  <a:lnTo>
                    <a:pt x="2525" y="1981"/>
                  </a:lnTo>
                  <a:lnTo>
                    <a:pt x="2498" y="1561"/>
                  </a:lnTo>
                  <a:lnTo>
                    <a:pt x="2783" y="1222"/>
                  </a:lnTo>
                  <a:lnTo>
                    <a:pt x="2489" y="892"/>
                  </a:lnTo>
                  <a:lnTo>
                    <a:pt x="2507" y="464"/>
                  </a:lnTo>
                  <a:lnTo>
                    <a:pt x="2070" y="357"/>
                  </a:lnTo>
                  <a:lnTo>
                    <a:pt x="1811" y="0"/>
                  </a:lnTo>
                  <a:lnTo>
                    <a:pt x="1383" y="152"/>
                  </a:lnTo>
                  <a:lnTo>
                    <a:pt x="946" y="9"/>
                  </a:lnTo>
                  <a:lnTo>
                    <a:pt x="705" y="366"/>
                  </a:lnTo>
                  <a:lnTo>
                    <a:pt x="259" y="482"/>
                  </a:lnTo>
                  <a:lnTo>
                    <a:pt x="285" y="910"/>
                  </a:lnTo>
                  <a:lnTo>
                    <a:pt x="0" y="1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4896703" y="1616906"/>
              <a:ext cx="30054" cy="27653"/>
            </a:xfrm>
            <a:custGeom>
              <a:avLst/>
              <a:gdLst/>
              <a:ahLst/>
              <a:cxnLst/>
              <a:rect l="l" t="t" r="r" b="b"/>
              <a:pathLst>
                <a:path w="438" h="403" extrusionOk="0">
                  <a:moveTo>
                    <a:pt x="224" y="1"/>
                  </a:moveTo>
                  <a:cubicBezTo>
                    <a:pt x="340" y="1"/>
                    <a:pt x="438" y="90"/>
                    <a:pt x="438" y="197"/>
                  </a:cubicBezTo>
                  <a:cubicBezTo>
                    <a:pt x="438" y="313"/>
                    <a:pt x="340" y="402"/>
                    <a:pt x="224" y="402"/>
                  </a:cubicBezTo>
                  <a:cubicBezTo>
                    <a:pt x="99" y="402"/>
                    <a:pt x="1" y="313"/>
                    <a:pt x="1" y="197"/>
                  </a:cubicBezTo>
                  <a:cubicBezTo>
                    <a:pt x="1" y="90"/>
                    <a:pt x="99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4942609" y="1843414"/>
              <a:ext cx="215528" cy="26418"/>
            </a:xfrm>
            <a:custGeom>
              <a:avLst/>
              <a:gdLst/>
              <a:ahLst/>
              <a:cxnLst/>
              <a:rect l="l" t="t" r="r" b="b"/>
              <a:pathLst>
                <a:path w="3141" h="385" extrusionOk="0">
                  <a:moveTo>
                    <a:pt x="3141" y="384"/>
                  </a:moveTo>
                  <a:lnTo>
                    <a:pt x="3141" y="1"/>
                  </a:lnTo>
                  <a:lnTo>
                    <a:pt x="1" y="1"/>
                  </a:lnTo>
                  <a:cubicBezTo>
                    <a:pt x="206" y="108"/>
                    <a:pt x="393" y="242"/>
                    <a:pt x="563" y="3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5005051" y="1896043"/>
              <a:ext cx="153086" cy="27035"/>
            </a:xfrm>
            <a:custGeom>
              <a:avLst/>
              <a:gdLst/>
              <a:ahLst/>
              <a:cxnLst/>
              <a:rect l="l" t="t" r="r" b="b"/>
              <a:pathLst>
                <a:path w="2231" h="394" extrusionOk="0">
                  <a:moveTo>
                    <a:pt x="2231" y="393"/>
                  </a:moveTo>
                  <a:lnTo>
                    <a:pt x="2231" y="1"/>
                  </a:lnTo>
                  <a:lnTo>
                    <a:pt x="1" y="1"/>
                  </a:lnTo>
                  <a:cubicBezTo>
                    <a:pt x="99" y="126"/>
                    <a:pt x="179" y="251"/>
                    <a:pt x="25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5032636" y="1948742"/>
              <a:ext cx="125501" cy="26967"/>
            </a:xfrm>
            <a:custGeom>
              <a:avLst/>
              <a:gdLst/>
              <a:ahLst/>
              <a:cxnLst/>
              <a:rect l="l" t="t" r="r" b="b"/>
              <a:pathLst>
                <a:path w="1829" h="393" extrusionOk="0">
                  <a:moveTo>
                    <a:pt x="1829" y="393"/>
                  </a:moveTo>
                  <a:lnTo>
                    <a:pt x="1829" y="0"/>
                  </a:lnTo>
                  <a:lnTo>
                    <a:pt x="0" y="0"/>
                  </a:lnTo>
                  <a:cubicBezTo>
                    <a:pt x="45" y="125"/>
                    <a:pt x="72" y="259"/>
                    <a:pt x="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4665939" y="1845266"/>
              <a:ext cx="347753" cy="158026"/>
            </a:xfrm>
            <a:custGeom>
              <a:avLst/>
              <a:gdLst/>
              <a:ahLst/>
              <a:cxnLst/>
              <a:rect l="l" t="t" r="r" b="b"/>
              <a:pathLst>
                <a:path w="5068" h="2303" extrusionOk="0">
                  <a:moveTo>
                    <a:pt x="2632" y="0"/>
                  </a:moveTo>
                  <a:lnTo>
                    <a:pt x="0" y="0"/>
                  </a:lnTo>
                  <a:lnTo>
                    <a:pt x="0" y="402"/>
                  </a:lnTo>
                  <a:lnTo>
                    <a:pt x="2632" y="402"/>
                  </a:lnTo>
                  <a:cubicBezTo>
                    <a:pt x="3738" y="393"/>
                    <a:pt x="4648" y="2257"/>
                    <a:pt x="4648" y="2257"/>
                  </a:cubicBezTo>
                  <a:lnTo>
                    <a:pt x="4648" y="2302"/>
                  </a:lnTo>
                  <a:lnTo>
                    <a:pt x="5068" y="2302"/>
                  </a:lnTo>
                  <a:lnTo>
                    <a:pt x="5068" y="2257"/>
                  </a:lnTo>
                  <a:cubicBezTo>
                    <a:pt x="5068" y="1008"/>
                    <a:pt x="3979" y="0"/>
                    <a:pt x="26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4664704" y="1950526"/>
              <a:ext cx="235770" cy="52767"/>
            </a:xfrm>
            <a:custGeom>
              <a:avLst/>
              <a:gdLst/>
              <a:ahLst/>
              <a:cxnLst/>
              <a:rect l="l" t="t" r="r" b="b"/>
              <a:pathLst>
                <a:path w="3436" h="769" extrusionOk="0">
                  <a:moveTo>
                    <a:pt x="2606" y="1"/>
                  </a:moveTo>
                  <a:lnTo>
                    <a:pt x="1" y="1"/>
                  </a:lnTo>
                  <a:lnTo>
                    <a:pt x="1" y="393"/>
                  </a:lnTo>
                  <a:lnTo>
                    <a:pt x="2614" y="393"/>
                  </a:lnTo>
                  <a:cubicBezTo>
                    <a:pt x="2846" y="393"/>
                    <a:pt x="3025" y="563"/>
                    <a:pt x="3025" y="768"/>
                  </a:cubicBezTo>
                  <a:lnTo>
                    <a:pt x="3435" y="768"/>
                  </a:lnTo>
                  <a:cubicBezTo>
                    <a:pt x="3435" y="340"/>
                    <a:pt x="3061" y="1"/>
                    <a:pt x="2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4665939" y="1897896"/>
              <a:ext cx="290801" cy="105396"/>
            </a:xfrm>
            <a:custGeom>
              <a:avLst/>
              <a:gdLst/>
              <a:ahLst/>
              <a:cxnLst/>
              <a:rect l="l" t="t" r="r" b="b"/>
              <a:pathLst>
                <a:path w="4238" h="1536" extrusionOk="0">
                  <a:moveTo>
                    <a:pt x="2596" y="1"/>
                  </a:moveTo>
                  <a:lnTo>
                    <a:pt x="0" y="1"/>
                  </a:lnTo>
                  <a:lnTo>
                    <a:pt x="0" y="402"/>
                  </a:lnTo>
                  <a:lnTo>
                    <a:pt x="2596" y="402"/>
                  </a:lnTo>
                  <a:cubicBezTo>
                    <a:pt x="3266" y="393"/>
                    <a:pt x="3819" y="1526"/>
                    <a:pt x="3819" y="1526"/>
                  </a:cubicBezTo>
                  <a:lnTo>
                    <a:pt x="3819" y="1535"/>
                  </a:lnTo>
                  <a:lnTo>
                    <a:pt x="4238" y="1535"/>
                  </a:lnTo>
                  <a:lnTo>
                    <a:pt x="4238" y="1526"/>
                  </a:lnTo>
                  <a:cubicBezTo>
                    <a:pt x="4238" y="679"/>
                    <a:pt x="3497" y="1"/>
                    <a:pt x="2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2435" name="Google Shape;2435;p38"/>
          <p:cNvGrpSpPr/>
          <p:nvPr/>
        </p:nvGrpSpPr>
        <p:grpSpPr>
          <a:xfrm>
            <a:off x="7598465" y="1381238"/>
            <a:ext cx="493434" cy="457338"/>
            <a:chOff x="5343615" y="1545955"/>
            <a:chExt cx="493434" cy="457338"/>
          </a:xfrm>
        </p:grpSpPr>
        <p:sp>
          <p:nvSpPr>
            <p:cNvPr id="2436" name="Google Shape;2436;p38"/>
            <p:cNvSpPr/>
            <p:nvPr/>
          </p:nvSpPr>
          <p:spPr>
            <a:xfrm>
              <a:off x="5668043" y="1666517"/>
              <a:ext cx="38632" cy="53933"/>
            </a:xfrm>
            <a:custGeom>
              <a:avLst/>
              <a:gdLst/>
              <a:ahLst/>
              <a:cxnLst/>
              <a:rect l="l" t="t" r="r" b="b"/>
              <a:pathLst>
                <a:path w="563" h="786" extrusionOk="0">
                  <a:moveTo>
                    <a:pt x="0" y="786"/>
                  </a:moveTo>
                  <a:lnTo>
                    <a:pt x="562" y="786"/>
                  </a:lnTo>
                  <a:lnTo>
                    <a:pt x="562" y="0"/>
                  </a:lnTo>
                  <a:lnTo>
                    <a:pt x="5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5472755" y="1666517"/>
              <a:ext cx="38632" cy="53933"/>
            </a:xfrm>
            <a:custGeom>
              <a:avLst/>
              <a:gdLst/>
              <a:ahLst/>
              <a:cxnLst/>
              <a:rect l="l" t="t" r="r" b="b"/>
              <a:pathLst>
                <a:path w="563" h="786" extrusionOk="0">
                  <a:moveTo>
                    <a:pt x="0" y="0"/>
                  </a:moveTo>
                  <a:lnTo>
                    <a:pt x="562" y="0"/>
                  </a:lnTo>
                  <a:lnTo>
                    <a:pt x="562" y="786"/>
                  </a:lnTo>
                  <a:lnTo>
                    <a:pt x="0" y="7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5472755" y="1843414"/>
              <a:ext cx="38632" cy="53316"/>
            </a:xfrm>
            <a:custGeom>
              <a:avLst/>
              <a:gdLst/>
              <a:ahLst/>
              <a:cxnLst/>
              <a:rect l="l" t="t" r="r" b="b"/>
              <a:pathLst>
                <a:path w="563" h="777" extrusionOk="0">
                  <a:moveTo>
                    <a:pt x="0" y="1"/>
                  </a:moveTo>
                  <a:lnTo>
                    <a:pt x="562" y="1"/>
                  </a:lnTo>
                  <a:lnTo>
                    <a:pt x="562" y="777"/>
                  </a:lnTo>
                  <a:lnTo>
                    <a:pt x="0" y="7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5668043" y="1843414"/>
              <a:ext cx="38632" cy="53316"/>
            </a:xfrm>
            <a:custGeom>
              <a:avLst/>
              <a:gdLst/>
              <a:ahLst/>
              <a:cxnLst/>
              <a:rect l="l" t="t" r="r" b="b"/>
              <a:pathLst>
                <a:path w="563" h="777" extrusionOk="0">
                  <a:moveTo>
                    <a:pt x="0" y="1"/>
                  </a:moveTo>
                  <a:lnTo>
                    <a:pt x="562" y="1"/>
                  </a:lnTo>
                  <a:lnTo>
                    <a:pt x="562" y="777"/>
                  </a:lnTo>
                  <a:lnTo>
                    <a:pt x="0" y="7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5343615" y="1545955"/>
              <a:ext cx="101074" cy="404020"/>
            </a:xfrm>
            <a:custGeom>
              <a:avLst/>
              <a:gdLst/>
              <a:ahLst/>
              <a:cxnLst/>
              <a:rect l="l" t="t" r="r" b="b"/>
              <a:pathLst>
                <a:path w="1473" h="5888" extrusionOk="0">
                  <a:moveTo>
                    <a:pt x="517" y="4568"/>
                  </a:moveTo>
                  <a:lnTo>
                    <a:pt x="946" y="4568"/>
                  </a:lnTo>
                  <a:lnTo>
                    <a:pt x="946" y="4960"/>
                  </a:lnTo>
                  <a:lnTo>
                    <a:pt x="517" y="4960"/>
                  </a:lnTo>
                  <a:close/>
                  <a:moveTo>
                    <a:pt x="517" y="1936"/>
                  </a:moveTo>
                  <a:lnTo>
                    <a:pt x="946" y="1936"/>
                  </a:lnTo>
                  <a:lnTo>
                    <a:pt x="946" y="2328"/>
                  </a:lnTo>
                  <a:lnTo>
                    <a:pt x="517" y="2328"/>
                  </a:lnTo>
                  <a:close/>
                  <a:moveTo>
                    <a:pt x="1472" y="5888"/>
                  </a:moveTo>
                  <a:lnTo>
                    <a:pt x="1472" y="821"/>
                  </a:lnTo>
                  <a:cubicBezTo>
                    <a:pt x="1472" y="660"/>
                    <a:pt x="1401" y="509"/>
                    <a:pt x="1267" y="410"/>
                  </a:cubicBezTo>
                  <a:lnTo>
                    <a:pt x="740" y="0"/>
                  </a:lnTo>
                  <a:lnTo>
                    <a:pt x="214" y="410"/>
                  </a:lnTo>
                  <a:cubicBezTo>
                    <a:pt x="80" y="509"/>
                    <a:pt x="0" y="660"/>
                    <a:pt x="0" y="821"/>
                  </a:cubicBezTo>
                  <a:lnTo>
                    <a:pt x="0" y="58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5735975" y="1545955"/>
              <a:ext cx="101074" cy="404020"/>
            </a:xfrm>
            <a:custGeom>
              <a:avLst/>
              <a:gdLst/>
              <a:ahLst/>
              <a:cxnLst/>
              <a:rect l="l" t="t" r="r" b="b"/>
              <a:pathLst>
                <a:path w="1473" h="5888" extrusionOk="0">
                  <a:moveTo>
                    <a:pt x="937" y="2328"/>
                  </a:moveTo>
                  <a:lnTo>
                    <a:pt x="518" y="2328"/>
                  </a:lnTo>
                  <a:lnTo>
                    <a:pt x="518" y="1936"/>
                  </a:lnTo>
                  <a:lnTo>
                    <a:pt x="937" y="1936"/>
                  </a:lnTo>
                  <a:close/>
                  <a:moveTo>
                    <a:pt x="937" y="4960"/>
                  </a:moveTo>
                  <a:lnTo>
                    <a:pt x="518" y="4960"/>
                  </a:lnTo>
                  <a:lnTo>
                    <a:pt x="518" y="4568"/>
                  </a:lnTo>
                  <a:lnTo>
                    <a:pt x="937" y="4568"/>
                  </a:lnTo>
                  <a:close/>
                  <a:moveTo>
                    <a:pt x="1472" y="821"/>
                  </a:moveTo>
                  <a:cubicBezTo>
                    <a:pt x="1472" y="660"/>
                    <a:pt x="1392" y="509"/>
                    <a:pt x="1258" y="410"/>
                  </a:cubicBezTo>
                  <a:lnTo>
                    <a:pt x="732" y="0"/>
                  </a:lnTo>
                  <a:lnTo>
                    <a:pt x="206" y="410"/>
                  </a:lnTo>
                  <a:cubicBezTo>
                    <a:pt x="72" y="509"/>
                    <a:pt x="0" y="660"/>
                    <a:pt x="0" y="821"/>
                  </a:cubicBezTo>
                  <a:lnTo>
                    <a:pt x="0" y="5888"/>
                  </a:lnTo>
                  <a:lnTo>
                    <a:pt x="1472" y="58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5539452" y="1545955"/>
              <a:ext cx="101074" cy="404020"/>
            </a:xfrm>
            <a:custGeom>
              <a:avLst/>
              <a:gdLst/>
              <a:ahLst/>
              <a:cxnLst/>
              <a:rect l="l" t="t" r="r" b="b"/>
              <a:pathLst>
                <a:path w="1473" h="5888" extrusionOk="0">
                  <a:moveTo>
                    <a:pt x="527" y="4568"/>
                  </a:moveTo>
                  <a:lnTo>
                    <a:pt x="955" y="4568"/>
                  </a:lnTo>
                  <a:lnTo>
                    <a:pt x="955" y="4960"/>
                  </a:lnTo>
                  <a:lnTo>
                    <a:pt x="527" y="4960"/>
                  </a:lnTo>
                  <a:close/>
                  <a:moveTo>
                    <a:pt x="527" y="1936"/>
                  </a:moveTo>
                  <a:lnTo>
                    <a:pt x="955" y="1936"/>
                  </a:lnTo>
                  <a:lnTo>
                    <a:pt x="955" y="2328"/>
                  </a:lnTo>
                  <a:lnTo>
                    <a:pt x="527" y="2328"/>
                  </a:lnTo>
                  <a:close/>
                  <a:moveTo>
                    <a:pt x="1473" y="821"/>
                  </a:moveTo>
                  <a:cubicBezTo>
                    <a:pt x="1473" y="660"/>
                    <a:pt x="1392" y="509"/>
                    <a:pt x="1259" y="410"/>
                  </a:cubicBezTo>
                  <a:lnTo>
                    <a:pt x="732" y="0"/>
                  </a:lnTo>
                  <a:lnTo>
                    <a:pt x="206" y="410"/>
                  </a:lnTo>
                  <a:cubicBezTo>
                    <a:pt x="72" y="509"/>
                    <a:pt x="1" y="660"/>
                    <a:pt x="1" y="821"/>
                  </a:cubicBezTo>
                  <a:lnTo>
                    <a:pt x="1" y="5888"/>
                  </a:lnTo>
                  <a:lnTo>
                    <a:pt x="1473" y="58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5343615" y="1976258"/>
              <a:ext cx="493428" cy="27035"/>
            </a:xfrm>
            <a:custGeom>
              <a:avLst/>
              <a:gdLst/>
              <a:ahLst/>
              <a:cxnLst/>
              <a:rect l="l" t="t" r="r" b="b"/>
              <a:pathLst>
                <a:path w="7191" h="394" extrusionOk="0">
                  <a:moveTo>
                    <a:pt x="0" y="1"/>
                  </a:moveTo>
                  <a:lnTo>
                    <a:pt x="7190" y="1"/>
                  </a:lnTo>
                  <a:lnTo>
                    <a:pt x="7190" y="393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14ADFAA2-CCAE-1DDF-C67B-BC5E78500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580" y="2313650"/>
            <a:ext cx="1742595" cy="162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7BFCD6B-233B-286D-9E42-A22341B6F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298" y="2320975"/>
            <a:ext cx="2254406" cy="1620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A73ABF9-C85D-BD29-2BEE-F3117447A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00" y="2313650"/>
            <a:ext cx="2251157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Google Shape;2584;p44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趁</a:t>
            </a:r>
            <a:r>
              <a:rPr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—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2585" name="Google Shape;2585;p44"/>
          <p:cNvGraphicFramePr/>
          <p:nvPr>
            <p:extLst>
              <p:ext uri="{D42A27DB-BD31-4B8C-83A1-F6EECF244321}">
                <p14:modId xmlns:p14="http://schemas.microsoft.com/office/powerpoint/2010/main" val="1923307277"/>
              </p:ext>
            </p:extLst>
          </p:nvPr>
        </p:nvGraphicFramePr>
        <p:xfrm>
          <a:off x="719963" y="1262187"/>
          <a:ext cx="7704003" cy="3181768"/>
        </p:xfrm>
        <a:graphic>
          <a:graphicData uri="http://schemas.openxmlformats.org/drawingml/2006/table">
            <a:tbl>
              <a:tblPr>
                <a:noFill/>
                <a:tableStyleId>{4D4F78F0-A99C-4FAA-B764-2C613BF36B06}</a:tableStyleId>
              </a:tblPr>
              <a:tblGrid>
                <a:gridCol w="146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7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65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86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86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5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 err="1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arcellus"/>
                          <a:sym typeface="Marcellus"/>
                        </a:rPr>
                        <a:t>趁</a:t>
                      </a:r>
                      <a:endParaRPr sz="2000" b="1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arcellus"/>
                          <a:sym typeface="Marcellus"/>
                        </a:rPr>
                        <a:t>等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1.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他想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着年轻多挣点钱。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2. 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我跑回家时，才开始下雨。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3.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我想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着这个机会讲几句话。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4. 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电影还没开始，我去买两瓶矿泉水。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5. 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我写完作业后，我就去教室找你。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6.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你怎么才来，我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你半天了。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0309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Google Shape;2584;p44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均勻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—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平均</a:t>
            </a:r>
          </a:p>
        </p:txBody>
      </p:sp>
      <p:graphicFrame>
        <p:nvGraphicFramePr>
          <p:cNvPr id="2585" name="Google Shape;2585;p44"/>
          <p:cNvGraphicFramePr/>
          <p:nvPr/>
        </p:nvGraphicFramePr>
        <p:xfrm>
          <a:off x="719963" y="1262187"/>
          <a:ext cx="7704003" cy="3181768"/>
        </p:xfrm>
        <a:graphic>
          <a:graphicData uri="http://schemas.openxmlformats.org/drawingml/2006/table">
            <a:tbl>
              <a:tblPr>
                <a:noFill/>
                <a:tableStyleId>{4D4F78F0-A99C-4FAA-B764-2C613BF36B06}</a:tableStyleId>
              </a:tblPr>
              <a:tblGrid>
                <a:gridCol w="146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7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65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86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86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5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 err="1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arcellus"/>
                          <a:sym typeface="Marcellus"/>
                        </a:rPr>
                        <a:t>均勻</a:t>
                      </a:r>
                      <a:endParaRPr sz="2000" b="1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 err="1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arcellus"/>
                          <a:sym typeface="Marcellus"/>
                        </a:rPr>
                        <a:t>平均</a:t>
                      </a:r>
                      <a:endParaRPr sz="2000" b="1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1.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中国南方和北方的降雨量很不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2.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北京的四季中，秋季最短，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只有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52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天。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3.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每个人的梨都尽量分得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一些，不要有多有少。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4.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你要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地用力，不要忽大忽小。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5.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他睡着了，发出了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的呼吸声。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6.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不要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使用力量。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3183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9304BE3A-50E0-CE3A-1678-C625B648C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顏色</a:t>
            </a:r>
            <a:r>
              <a:rPr 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—</a:t>
            </a:r>
            <a:r>
              <a:rPr lang="en-US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色彩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DC2064D5-03F8-0BC2-0336-F9C368727E2D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872450" y="3562951"/>
            <a:ext cx="3462000" cy="406200"/>
          </a:xfrm>
        </p:spPr>
        <p:txBody>
          <a:bodyPr/>
          <a:lstStyle/>
          <a:p>
            <a:pPr marL="0" algn="ctr"/>
            <a:r>
              <a:rPr lang="zh-TW" altLang="en-US" sz="205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这件洋装</a:t>
            </a:r>
            <a:r>
              <a:rPr lang="zh-TW" altLang="en-US" sz="2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颜色</a:t>
            </a:r>
            <a:r>
              <a:rPr lang="zh-TW" altLang="en-US" sz="205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不错</a:t>
            </a:r>
            <a:r>
              <a:rPr lang="en-US" altLang="zh-TW" sz="205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色彩</a:t>
            </a:r>
            <a:r>
              <a:rPr lang="zh-TW" altLang="en-US" sz="205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鲜艳</a:t>
            </a:r>
          </a:p>
        </p:txBody>
      </p:sp>
      <p:sp>
        <p:nvSpPr>
          <p:cNvPr id="7" name="副標題 6">
            <a:extLst>
              <a:ext uri="{FF2B5EF4-FFF2-40B4-BE49-F238E27FC236}">
                <a16:creationId xmlns:a16="http://schemas.microsoft.com/office/drawing/2014/main" id="{DC87C277-93F4-D9D7-CB9A-9BF0EE88E70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809550" y="3562951"/>
            <a:ext cx="3462000" cy="406200"/>
          </a:xfrm>
        </p:spPr>
        <p:txBody>
          <a:bodyPr/>
          <a:lstStyle/>
          <a:p>
            <a:pPr marL="0" algn="ctr"/>
            <a:r>
              <a:rPr lang="zh-TW" altLang="en-US" sz="205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這幅畫有抽象派的</a:t>
            </a:r>
            <a:r>
              <a:rPr lang="zh-TW" altLang="en-US" sz="20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色彩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8EAECDC-EC08-C01D-DDB5-D340083CF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608" y="1257525"/>
            <a:ext cx="2853884" cy="2160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CE964D7-C569-7FA9-515B-75536F381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0" y="0"/>
            <a:ext cx="0" cy="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0359F2D-54BE-A692-44BA-0C27AFE9E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450" y="1257525"/>
            <a:ext cx="162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85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Google Shape;2584;p44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特色</a:t>
            </a:r>
            <a:r>
              <a:rPr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—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特点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2585" name="Google Shape;2585;p44"/>
          <p:cNvGraphicFramePr/>
          <p:nvPr>
            <p:extLst>
              <p:ext uri="{D42A27DB-BD31-4B8C-83A1-F6EECF244321}">
                <p14:modId xmlns:p14="http://schemas.microsoft.com/office/powerpoint/2010/main" val="3614586023"/>
              </p:ext>
            </p:extLst>
          </p:nvPr>
        </p:nvGraphicFramePr>
        <p:xfrm>
          <a:off x="719963" y="1262187"/>
          <a:ext cx="7704003" cy="3181768"/>
        </p:xfrm>
        <a:graphic>
          <a:graphicData uri="http://schemas.openxmlformats.org/drawingml/2006/table">
            <a:tbl>
              <a:tblPr>
                <a:noFill/>
                <a:tableStyleId>{4D4F78F0-A99C-4FAA-B764-2C613BF36B06}</a:tableStyleId>
              </a:tblPr>
              <a:tblGrid>
                <a:gridCol w="146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7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65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86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86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5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 err="1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arcellus"/>
                          <a:sym typeface="Marcellus"/>
                        </a:rPr>
                        <a:t>特色</a:t>
                      </a:r>
                      <a:endParaRPr sz="2000" b="1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arcellus"/>
                          <a:sym typeface="Marcellus"/>
                        </a:rPr>
                        <a:t>特点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1.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烤鸭是这里的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菜。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2.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伦巴是古巴最具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的民族舞蹈。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3.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他最大的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是不爱学习。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4.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很多人不了解这种花不喜欢强光的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5.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老师针对同学们的性格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帮他们取了合适的中文名字。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6.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这是他创作的一部很有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的小说。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835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82593F2-ED36-9706-6845-D13F88E2DC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8063" y="430405"/>
            <a:ext cx="7127875" cy="3546475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zh-TW" altLang="en-US" sz="24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中国有句话叫“民以食为天”。意思是说，饮食对老百姓来说，是天大的是，非常重要。中国人重视饮食，</a:t>
            </a:r>
            <a:r>
              <a:rPr lang="zh-TW" altLang="en-US" sz="2400" b="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烹饪</a:t>
            </a:r>
            <a:r>
              <a:rPr lang="en-GB" altLang="zh-TW" sz="1800" b="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en-US" altLang="zh-TW" sz="1800" b="1" i="0" dirty="0" err="1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pēng</a:t>
            </a:r>
            <a:r>
              <a:rPr lang="en-US" altLang="zh-TW" sz="1800" b="1" i="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800" b="1" i="0" dirty="0" err="1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rèn</a:t>
            </a:r>
            <a:r>
              <a:rPr lang="en-GB" altLang="zh-TW" sz="1800" b="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24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不仅是一种技术，也是一门艺术，是中国传统文化的重要组成部分。</a:t>
            </a:r>
            <a:br>
              <a:rPr lang="zh-TW" altLang="en-US" sz="24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4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中国各地区的自然环境、生活方式、风俗习惯等有很大差别，因而在饮食上也形成了各具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特色</a:t>
            </a:r>
            <a:r>
              <a:rPr lang="zh-TW" altLang="en-US" sz="24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的地方风味。有人说，一个人最难改变的就是他的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口味</a:t>
            </a:r>
            <a:r>
              <a:rPr lang="zh-TW" altLang="en-US" sz="24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，所以，想要了解一个地方的人，你必须先了解他们的胃。如果你正在中国留学或旅行，那就请你去吃吃当地的美食吧，你不仅可以尝到各种美味，更可以感受到生活在那里的中国人的</a:t>
            </a:r>
            <a:r>
              <a:rPr lang="zh-TW" altLang="en-US" sz="2400" b="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五味人生</a:t>
            </a:r>
            <a:r>
              <a:rPr lang="zh-TW" altLang="en-US" sz="24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67723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Google Shape;2228;p35"/>
          <p:cNvSpPr txBox="1">
            <a:spLocks noGrp="1"/>
          </p:cNvSpPr>
          <p:nvPr>
            <p:ph type="title"/>
          </p:nvPr>
        </p:nvSpPr>
        <p:spPr>
          <a:xfrm>
            <a:off x="4368900" y="539400"/>
            <a:ext cx="4062000" cy="109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中国菜</a:t>
            </a:r>
            <a:endParaRPr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29" name="Google Shape;2229;p35"/>
          <p:cNvSpPr txBox="1">
            <a:spLocks noGrp="1"/>
          </p:cNvSpPr>
          <p:nvPr>
            <p:ph type="body" idx="1"/>
          </p:nvPr>
        </p:nvSpPr>
        <p:spPr>
          <a:xfrm>
            <a:off x="4368900" y="1636850"/>
            <a:ext cx="4062000" cy="28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lvl="0" indent="-342900" algn="l" rtl="0">
              <a:spcBef>
                <a:spcPts val="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你喜欢什么口味的菜？不喜欢什么味道的菜？你比较喜欢哪些中国菜？</a:t>
            </a:r>
            <a:endParaRPr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95300" lvl="0" indent="-342900" algn="l" rtl="0">
              <a:spcBef>
                <a:spcPts val="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你学过做中国菜吗？学的是什么菜？能介绍一下这个菜式怎么做的吗？</a:t>
            </a:r>
            <a:endParaRPr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95300" lvl="0" indent="-342900" algn="l" rtl="0">
              <a:spcBef>
                <a:spcPts val="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去旅游时，你喜欢品尝当地的特色菜吗？为什么？</a:t>
            </a:r>
          </a:p>
        </p:txBody>
      </p:sp>
      <p:pic>
        <p:nvPicPr>
          <p:cNvPr id="34" name="圖片版面配置區 33">
            <a:extLst>
              <a:ext uri="{FF2B5EF4-FFF2-40B4-BE49-F238E27FC236}">
                <a16:creationId xmlns:a16="http://schemas.microsoft.com/office/drawing/2014/main" id="{D627353B-682A-1260-64D0-497D46F303C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8421" r="8421"/>
          <a:stretch>
            <a:fillRect/>
          </a:stretch>
        </p:blipFill>
        <p:spPr/>
      </p:pic>
      <p:grpSp>
        <p:nvGrpSpPr>
          <p:cNvPr id="35" name="Google Shape;2231;p35">
            <a:extLst>
              <a:ext uri="{FF2B5EF4-FFF2-40B4-BE49-F238E27FC236}">
                <a16:creationId xmlns:a16="http://schemas.microsoft.com/office/drawing/2014/main" id="{45EC2EBE-C39B-F662-410A-34AEAF84D791}"/>
              </a:ext>
            </a:extLst>
          </p:cNvPr>
          <p:cNvGrpSpPr/>
          <p:nvPr/>
        </p:nvGrpSpPr>
        <p:grpSpPr>
          <a:xfrm rot="982454">
            <a:off x="181835" y="133669"/>
            <a:ext cx="1186069" cy="1652909"/>
            <a:chOff x="6234564" y="2327816"/>
            <a:chExt cx="801834" cy="1117438"/>
          </a:xfrm>
        </p:grpSpPr>
        <p:grpSp>
          <p:nvGrpSpPr>
            <p:cNvPr id="36" name="Google Shape;2232;p35">
              <a:extLst>
                <a:ext uri="{FF2B5EF4-FFF2-40B4-BE49-F238E27FC236}">
                  <a16:creationId xmlns:a16="http://schemas.microsoft.com/office/drawing/2014/main" id="{2D1B4D49-819E-83C4-DB9F-D8801D8262E0}"/>
                </a:ext>
              </a:extLst>
            </p:cNvPr>
            <p:cNvGrpSpPr/>
            <p:nvPr/>
          </p:nvGrpSpPr>
          <p:grpSpPr>
            <a:xfrm>
              <a:off x="6234564" y="2327816"/>
              <a:ext cx="801834" cy="608713"/>
              <a:chOff x="7459964" y="2934491"/>
              <a:chExt cx="801834" cy="608713"/>
            </a:xfrm>
          </p:grpSpPr>
          <p:sp>
            <p:nvSpPr>
              <p:cNvPr id="57" name="Google Shape;2233;p35">
                <a:extLst>
                  <a:ext uri="{FF2B5EF4-FFF2-40B4-BE49-F238E27FC236}">
                    <a16:creationId xmlns:a16="http://schemas.microsoft.com/office/drawing/2014/main" id="{1A90F056-20B7-9F66-3605-31A165BF1308}"/>
                  </a:ext>
                </a:extLst>
              </p:cNvPr>
              <p:cNvSpPr/>
              <p:nvPr/>
            </p:nvSpPr>
            <p:spPr>
              <a:xfrm>
                <a:off x="7885270" y="3207689"/>
                <a:ext cx="376528" cy="330139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3310" extrusionOk="0">
                    <a:moveTo>
                      <a:pt x="3310" y="1231"/>
                    </a:moveTo>
                    <a:cubicBezTo>
                      <a:pt x="3060" y="1320"/>
                      <a:pt x="2775" y="1285"/>
                      <a:pt x="2543" y="1160"/>
                    </a:cubicBezTo>
                    <a:cubicBezTo>
                      <a:pt x="2356" y="1062"/>
                      <a:pt x="2186" y="1035"/>
                      <a:pt x="2445" y="1463"/>
                    </a:cubicBezTo>
                    <a:cubicBezTo>
                      <a:pt x="2534" y="1677"/>
                      <a:pt x="1892" y="2177"/>
                      <a:pt x="1562" y="1838"/>
                    </a:cubicBezTo>
                    <a:cubicBezTo>
                      <a:pt x="1098" y="1526"/>
                      <a:pt x="830" y="1508"/>
                      <a:pt x="946" y="1766"/>
                    </a:cubicBezTo>
                    <a:cubicBezTo>
                      <a:pt x="1089" y="2061"/>
                      <a:pt x="848" y="2391"/>
                      <a:pt x="500" y="2382"/>
                    </a:cubicBezTo>
                    <a:cubicBezTo>
                      <a:pt x="348" y="2382"/>
                      <a:pt x="215" y="2391"/>
                      <a:pt x="179" y="2507"/>
                    </a:cubicBezTo>
                    <a:cubicBezTo>
                      <a:pt x="90" y="2828"/>
                      <a:pt x="206" y="3310"/>
                      <a:pt x="206" y="3310"/>
                    </a:cubicBezTo>
                    <a:lnTo>
                      <a:pt x="90" y="3265"/>
                    </a:lnTo>
                    <a:lnTo>
                      <a:pt x="72" y="3265"/>
                    </a:lnTo>
                    <a:cubicBezTo>
                      <a:pt x="72" y="3265"/>
                      <a:pt x="0" y="2926"/>
                      <a:pt x="9" y="2471"/>
                    </a:cubicBezTo>
                    <a:cubicBezTo>
                      <a:pt x="9" y="2471"/>
                      <a:pt x="9" y="2462"/>
                      <a:pt x="18" y="2453"/>
                    </a:cubicBezTo>
                    <a:cubicBezTo>
                      <a:pt x="45" y="1481"/>
                      <a:pt x="482" y="0"/>
                      <a:pt x="2855" y="116"/>
                    </a:cubicBezTo>
                    <a:cubicBezTo>
                      <a:pt x="2998" y="125"/>
                      <a:pt x="3123" y="161"/>
                      <a:pt x="3239" y="214"/>
                    </a:cubicBezTo>
                    <a:cubicBezTo>
                      <a:pt x="3408" y="294"/>
                      <a:pt x="3551" y="419"/>
                      <a:pt x="3631" y="571"/>
                    </a:cubicBezTo>
                    <a:cubicBezTo>
                      <a:pt x="3765" y="803"/>
                      <a:pt x="3774" y="1079"/>
                      <a:pt x="3310" y="123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58" name="Google Shape;2234;p35">
                <a:extLst>
                  <a:ext uri="{FF2B5EF4-FFF2-40B4-BE49-F238E27FC236}">
                    <a16:creationId xmlns:a16="http://schemas.microsoft.com/office/drawing/2014/main" id="{9E170E43-2079-19CA-BE10-E8C2DEB810EF}"/>
                  </a:ext>
                </a:extLst>
              </p:cNvPr>
              <p:cNvSpPr/>
              <p:nvPr/>
            </p:nvSpPr>
            <p:spPr>
              <a:xfrm>
                <a:off x="7459964" y="2984263"/>
                <a:ext cx="429890" cy="556250"/>
              </a:xfrm>
              <a:custGeom>
                <a:avLst/>
                <a:gdLst/>
                <a:ahLst/>
                <a:cxnLst/>
                <a:rect l="l" t="t" r="r" b="b"/>
                <a:pathLst>
                  <a:path w="4310" h="5577" extrusionOk="0">
                    <a:moveTo>
                      <a:pt x="4309" y="5460"/>
                    </a:moveTo>
                    <a:lnTo>
                      <a:pt x="4273" y="5576"/>
                    </a:lnTo>
                    <a:cubicBezTo>
                      <a:pt x="4247" y="5541"/>
                      <a:pt x="4220" y="5496"/>
                      <a:pt x="4184" y="5460"/>
                    </a:cubicBezTo>
                    <a:cubicBezTo>
                      <a:pt x="3622" y="4631"/>
                      <a:pt x="2989" y="3328"/>
                      <a:pt x="2953" y="3257"/>
                    </a:cubicBezTo>
                    <a:cubicBezTo>
                      <a:pt x="2953" y="3248"/>
                      <a:pt x="2953" y="3248"/>
                      <a:pt x="2953" y="3248"/>
                    </a:cubicBezTo>
                    <a:lnTo>
                      <a:pt x="2962" y="3248"/>
                    </a:lnTo>
                    <a:cubicBezTo>
                      <a:pt x="2944" y="3248"/>
                      <a:pt x="2935" y="3257"/>
                      <a:pt x="2926" y="3257"/>
                    </a:cubicBezTo>
                    <a:cubicBezTo>
                      <a:pt x="2926" y="3257"/>
                      <a:pt x="2917" y="3257"/>
                      <a:pt x="2917" y="3257"/>
                    </a:cubicBezTo>
                    <a:cubicBezTo>
                      <a:pt x="2471" y="3346"/>
                      <a:pt x="2338" y="2936"/>
                      <a:pt x="2570" y="2757"/>
                    </a:cubicBezTo>
                    <a:cubicBezTo>
                      <a:pt x="2810" y="2570"/>
                      <a:pt x="2668" y="2534"/>
                      <a:pt x="2320" y="2641"/>
                    </a:cubicBezTo>
                    <a:cubicBezTo>
                      <a:pt x="1981" y="2749"/>
                      <a:pt x="1820" y="2186"/>
                      <a:pt x="2115" y="2071"/>
                    </a:cubicBezTo>
                    <a:cubicBezTo>
                      <a:pt x="2409" y="1955"/>
                      <a:pt x="2070" y="1758"/>
                      <a:pt x="2070" y="1758"/>
                    </a:cubicBezTo>
                    <a:cubicBezTo>
                      <a:pt x="2070" y="1758"/>
                      <a:pt x="2007" y="1749"/>
                      <a:pt x="1909" y="1740"/>
                    </a:cubicBezTo>
                    <a:cubicBezTo>
                      <a:pt x="1909" y="1740"/>
                      <a:pt x="1909" y="1740"/>
                      <a:pt x="1900" y="1740"/>
                    </a:cubicBezTo>
                    <a:cubicBezTo>
                      <a:pt x="1776" y="1732"/>
                      <a:pt x="1579" y="1705"/>
                      <a:pt x="1383" y="1669"/>
                    </a:cubicBezTo>
                    <a:cubicBezTo>
                      <a:pt x="741" y="1544"/>
                      <a:pt x="0" y="1259"/>
                      <a:pt x="803" y="599"/>
                    </a:cubicBezTo>
                    <a:cubicBezTo>
                      <a:pt x="1080" y="367"/>
                      <a:pt x="1419" y="206"/>
                      <a:pt x="1784" y="144"/>
                    </a:cubicBezTo>
                    <a:cubicBezTo>
                      <a:pt x="2489" y="1"/>
                      <a:pt x="2730" y="215"/>
                      <a:pt x="2766" y="518"/>
                    </a:cubicBezTo>
                    <a:cubicBezTo>
                      <a:pt x="2801" y="902"/>
                      <a:pt x="2525" y="1419"/>
                      <a:pt x="2409" y="1553"/>
                    </a:cubicBezTo>
                    <a:lnTo>
                      <a:pt x="2409" y="1553"/>
                    </a:lnTo>
                    <a:cubicBezTo>
                      <a:pt x="2400" y="1562"/>
                      <a:pt x="2391" y="1580"/>
                      <a:pt x="2382" y="1580"/>
                    </a:cubicBezTo>
                    <a:cubicBezTo>
                      <a:pt x="2364" y="1598"/>
                      <a:pt x="2355" y="1616"/>
                      <a:pt x="2346" y="1633"/>
                    </a:cubicBezTo>
                    <a:lnTo>
                      <a:pt x="2346" y="1633"/>
                    </a:lnTo>
                    <a:cubicBezTo>
                      <a:pt x="2320" y="1732"/>
                      <a:pt x="2543" y="1812"/>
                      <a:pt x="2543" y="1812"/>
                    </a:cubicBezTo>
                    <a:cubicBezTo>
                      <a:pt x="3265" y="1473"/>
                      <a:pt x="3372" y="2151"/>
                      <a:pt x="3016" y="2329"/>
                    </a:cubicBezTo>
                    <a:cubicBezTo>
                      <a:pt x="2668" y="2517"/>
                      <a:pt x="2917" y="2588"/>
                      <a:pt x="2917" y="2588"/>
                    </a:cubicBezTo>
                    <a:cubicBezTo>
                      <a:pt x="3667" y="2579"/>
                      <a:pt x="3096" y="3159"/>
                      <a:pt x="3096" y="3159"/>
                    </a:cubicBezTo>
                    <a:lnTo>
                      <a:pt x="3096" y="3159"/>
                    </a:lnTo>
                    <a:cubicBezTo>
                      <a:pt x="3096" y="3168"/>
                      <a:pt x="3096" y="3168"/>
                      <a:pt x="3096" y="3168"/>
                    </a:cubicBezTo>
                    <a:cubicBezTo>
                      <a:pt x="3417" y="3560"/>
                      <a:pt x="4015" y="4827"/>
                      <a:pt x="4229" y="5291"/>
                    </a:cubicBezTo>
                    <a:lnTo>
                      <a:pt x="4229" y="5291"/>
                    </a:lnTo>
                    <a:cubicBezTo>
                      <a:pt x="4238" y="5300"/>
                      <a:pt x="4247" y="5318"/>
                      <a:pt x="4256" y="5327"/>
                    </a:cubicBezTo>
                    <a:cubicBezTo>
                      <a:pt x="4291" y="5416"/>
                      <a:pt x="4309" y="5460"/>
                      <a:pt x="4309" y="54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59" name="Google Shape;2235;p35">
                <a:extLst>
                  <a:ext uri="{FF2B5EF4-FFF2-40B4-BE49-F238E27FC236}">
                    <a16:creationId xmlns:a16="http://schemas.microsoft.com/office/drawing/2014/main" id="{AEBE1E07-D6DF-FAC3-7878-E93610B30C3D}"/>
                  </a:ext>
                </a:extLst>
              </p:cNvPr>
              <p:cNvSpPr/>
              <p:nvPr/>
            </p:nvSpPr>
            <p:spPr>
              <a:xfrm>
                <a:off x="7727775" y="2934491"/>
                <a:ext cx="269704" cy="608713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6103" extrusionOk="0">
                    <a:moveTo>
                      <a:pt x="2427" y="2088"/>
                    </a:moveTo>
                    <a:cubicBezTo>
                      <a:pt x="2704" y="2570"/>
                      <a:pt x="1785" y="2891"/>
                      <a:pt x="1544" y="2962"/>
                    </a:cubicBezTo>
                    <a:cubicBezTo>
                      <a:pt x="1356" y="4309"/>
                      <a:pt x="1704" y="6004"/>
                      <a:pt x="1704" y="6004"/>
                    </a:cubicBezTo>
                    <a:lnTo>
                      <a:pt x="1642" y="6102"/>
                    </a:lnTo>
                    <a:cubicBezTo>
                      <a:pt x="1240" y="4844"/>
                      <a:pt x="1365" y="3230"/>
                      <a:pt x="1401" y="2909"/>
                    </a:cubicBezTo>
                    <a:cubicBezTo>
                      <a:pt x="0" y="1811"/>
                      <a:pt x="714" y="1918"/>
                      <a:pt x="1080" y="2016"/>
                    </a:cubicBezTo>
                    <a:cubicBezTo>
                      <a:pt x="1169" y="2043"/>
                      <a:pt x="1232" y="2061"/>
                      <a:pt x="1249" y="2061"/>
                    </a:cubicBezTo>
                    <a:lnTo>
                      <a:pt x="1249" y="2070"/>
                    </a:lnTo>
                    <a:cubicBezTo>
                      <a:pt x="1160" y="1677"/>
                      <a:pt x="964" y="1142"/>
                      <a:pt x="982" y="732"/>
                    </a:cubicBezTo>
                    <a:cubicBezTo>
                      <a:pt x="991" y="304"/>
                      <a:pt x="1223" y="0"/>
                      <a:pt x="2017" y="98"/>
                    </a:cubicBezTo>
                    <a:cubicBezTo>
                      <a:pt x="2516" y="161"/>
                      <a:pt x="2677" y="393"/>
                      <a:pt x="2677" y="687"/>
                    </a:cubicBezTo>
                    <a:cubicBezTo>
                      <a:pt x="2668" y="1214"/>
                      <a:pt x="2097" y="1918"/>
                      <a:pt x="1927" y="2123"/>
                    </a:cubicBezTo>
                    <a:cubicBezTo>
                      <a:pt x="1927" y="2123"/>
                      <a:pt x="1927" y="2123"/>
                      <a:pt x="1927" y="2123"/>
                    </a:cubicBezTo>
                    <a:lnTo>
                      <a:pt x="1927" y="2123"/>
                    </a:lnTo>
                    <a:lnTo>
                      <a:pt x="1963" y="2097"/>
                    </a:lnTo>
                    <a:cubicBezTo>
                      <a:pt x="1990" y="2070"/>
                      <a:pt x="2017" y="2052"/>
                      <a:pt x="2052" y="2043"/>
                    </a:cubicBezTo>
                    <a:cubicBezTo>
                      <a:pt x="2097" y="2016"/>
                      <a:pt x="2150" y="1999"/>
                      <a:pt x="2204" y="1990"/>
                    </a:cubicBezTo>
                    <a:cubicBezTo>
                      <a:pt x="2293" y="1972"/>
                      <a:pt x="2391" y="2016"/>
                      <a:pt x="2427" y="20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</p:grpSp>
        <p:grpSp>
          <p:nvGrpSpPr>
            <p:cNvPr id="37" name="Google Shape;2236;p35">
              <a:extLst>
                <a:ext uri="{FF2B5EF4-FFF2-40B4-BE49-F238E27FC236}">
                  <a16:creationId xmlns:a16="http://schemas.microsoft.com/office/drawing/2014/main" id="{2B00859B-E28A-DA3D-1762-D82DC488FD85}"/>
                </a:ext>
              </a:extLst>
            </p:cNvPr>
            <p:cNvGrpSpPr/>
            <p:nvPr/>
          </p:nvGrpSpPr>
          <p:grpSpPr>
            <a:xfrm>
              <a:off x="6505119" y="2784975"/>
              <a:ext cx="297332" cy="660279"/>
              <a:chOff x="6505119" y="2784975"/>
              <a:chExt cx="297332" cy="660279"/>
            </a:xfrm>
          </p:grpSpPr>
          <p:sp>
            <p:nvSpPr>
              <p:cNvPr id="38" name="Google Shape;2237;p35">
                <a:extLst>
                  <a:ext uri="{FF2B5EF4-FFF2-40B4-BE49-F238E27FC236}">
                    <a16:creationId xmlns:a16="http://schemas.microsoft.com/office/drawing/2014/main" id="{D0E509C1-8598-F9AC-AB7E-2DEE2393A4AD}"/>
                  </a:ext>
                </a:extLst>
              </p:cNvPr>
              <p:cNvSpPr/>
              <p:nvPr/>
            </p:nvSpPr>
            <p:spPr>
              <a:xfrm>
                <a:off x="6505119" y="2784975"/>
                <a:ext cx="297332" cy="660279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620" extrusionOk="0">
                    <a:moveTo>
                      <a:pt x="2499" y="241"/>
                    </a:moveTo>
                    <a:cubicBezTo>
                      <a:pt x="2454" y="215"/>
                      <a:pt x="2410" y="197"/>
                      <a:pt x="2356" y="179"/>
                    </a:cubicBezTo>
                    <a:cubicBezTo>
                      <a:pt x="2044" y="54"/>
                      <a:pt x="1714" y="1"/>
                      <a:pt x="1375" y="9"/>
                    </a:cubicBezTo>
                    <a:cubicBezTo>
                      <a:pt x="1152" y="9"/>
                      <a:pt x="920" y="45"/>
                      <a:pt x="706" y="108"/>
                    </a:cubicBezTo>
                    <a:cubicBezTo>
                      <a:pt x="688" y="108"/>
                      <a:pt x="679" y="108"/>
                      <a:pt x="670" y="117"/>
                    </a:cubicBezTo>
                    <a:cubicBezTo>
                      <a:pt x="652" y="117"/>
                      <a:pt x="634" y="125"/>
                      <a:pt x="625" y="134"/>
                    </a:cubicBezTo>
                    <a:cubicBezTo>
                      <a:pt x="590" y="143"/>
                      <a:pt x="554" y="152"/>
                      <a:pt x="518" y="170"/>
                    </a:cubicBezTo>
                    <a:cubicBezTo>
                      <a:pt x="197" y="295"/>
                      <a:pt x="1" y="598"/>
                      <a:pt x="46" y="919"/>
                    </a:cubicBezTo>
                    <a:cubicBezTo>
                      <a:pt x="197" y="2088"/>
                      <a:pt x="429" y="3355"/>
                      <a:pt x="786" y="4738"/>
                    </a:cubicBezTo>
                    <a:cubicBezTo>
                      <a:pt x="786" y="4738"/>
                      <a:pt x="786" y="4738"/>
                      <a:pt x="786" y="4738"/>
                    </a:cubicBezTo>
                    <a:cubicBezTo>
                      <a:pt x="786" y="4755"/>
                      <a:pt x="795" y="4764"/>
                      <a:pt x="795" y="4782"/>
                    </a:cubicBezTo>
                    <a:cubicBezTo>
                      <a:pt x="822" y="4871"/>
                      <a:pt x="848" y="4961"/>
                      <a:pt x="866" y="5059"/>
                    </a:cubicBezTo>
                    <a:cubicBezTo>
                      <a:pt x="875" y="5086"/>
                      <a:pt x="884" y="5121"/>
                      <a:pt x="893" y="5157"/>
                    </a:cubicBezTo>
                    <a:cubicBezTo>
                      <a:pt x="920" y="5255"/>
                      <a:pt x="947" y="5362"/>
                      <a:pt x="982" y="5469"/>
                    </a:cubicBezTo>
                    <a:cubicBezTo>
                      <a:pt x="982" y="5487"/>
                      <a:pt x="991" y="5505"/>
                      <a:pt x="991" y="5523"/>
                    </a:cubicBezTo>
                    <a:cubicBezTo>
                      <a:pt x="1063" y="5772"/>
                      <a:pt x="1134" y="6031"/>
                      <a:pt x="1214" y="6290"/>
                    </a:cubicBezTo>
                    <a:cubicBezTo>
                      <a:pt x="1205" y="6352"/>
                      <a:pt x="1187" y="6415"/>
                      <a:pt x="1143" y="6468"/>
                    </a:cubicBezTo>
                    <a:cubicBezTo>
                      <a:pt x="1116" y="6495"/>
                      <a:pt x="1080" y="6513"/>
                      <a:pt x="1036" y="6531"/>
                    </a:cubicBezTo>
                    <a:cubicBezTo>
                      <a:pt x="1000" y="6549"/>
                      <a:pt x="956" y="6557"/>
                      <a:pt x="911" y="6557"/>
                    </a:cubicBezTo>
                    <a:cubicBezTo>
                      <a:pt x="893" y="6557"/>
                      <a:pt x="866" y="6557"/>
                      <a:pt x="848" y="6557"/>
                    </a:cubicBezTo>
                    <a:cubicBezTo>
                      <a:pt x="831" y="6557"/>
                      <a:pt x="804" y="6557"/>
                      <a:pt x="786" y="6557"/>
                    </a:cubicBezTo>
                    <a:cubicBezTo>
                      <a:pt x="741" y="6557"/>
                      <a:pt x="706" y="6549"/>
                      <a:pt x="670" y="6540"/>
                    </a:cubicBezTo>
                    <a:cubicBezTo>
                      <a:pt x="634" y="6540"/>
                      <a:pt x="608" y="6531"/>
                      <a:pt x="572" y="6522"/>
                    </a:cubicBezTo>
                    <a:cubicBezTo>
                      <a:pt x="545" y="6522"/>
                      <a:pt x="518" y="6513"/>
                      <a:pt x="501" y="6513"/>
                    </a:cubicBezTo>
                    <a:cubicBezTo>
                      <a:pt x="456" y="6504"/>
                      <a:pt x="438" y="6495"/>
                      <a:pt x="438" y="6495"/>
                    </a:cubicBezTo>
                    <a:cubicBezTo>
                      <a:pt x="438" y="6495"/>
                      <a:pt x="456" y="6504"/>
                      <a:pt x="492" y="6522"/>
                    </a:cubicBezTo>
                    <a:cubicBezTo>
                      <a:pt x="518" y="6531"/>
                      <a:pt x="536" y="6540"/>
                      <a:pt x="563" y="6549"/>
                    </a:cubicBezTo>
                    <a:cubicBezTo>
                      <a:pt x="599" y="6557"/>
                      <a:pt x="625" y="6575"/>
                      <a:pt x="661" y="6584"/>
                    </a:cubicBezTo>
                    <a:cubicBezTo>
                      <a:pt x="697" y="6593"/>
                      <a:pt x="732" y="6602"/>
                      <a:pt x="777" y="6611"/>
                    </a:cubicBezTo>
                    <a:cubicBezTo>
                      <a:pt x="804" y="6611"/>
                      <a:pt x="822" y="6611"/>
                      <a:pt x="848" y="6620"/>
                    </a:cubicBezTo>
                    <a:cubicBezTo>
                      <a:pt x="866" y="6620"/>
                      <a:pt x="893" y="6620"/>
                      <a:pt x="911" y="6620"/>
                    </a:cubicBezTo>
                    <a:cubicBezTo>
                      <a:pt x="938" y="6620"/>
                      <a:pt x="964" y="6620"/>
                      <a:pt x="991" y="6611"/>
                    </a:cubicBezTo>
                    <a:cubicBezTo>
                      <a:pt x="1018" y="6611"/>
                      <a:pt x="1036" y="6602"/>
                      <a:pt x="1063" y="6593"/>
                    </a:cubicBezTo>
                    <a:cubicBezTo>
                      <a:pt x="1116" y="6575"/>
                      <a:pt x="1161" y="6549"/>
                      <a:pt x="1196" y="6513"/>
                    </a:cubicBezTo>
                    <a:cubicBezTo>
                      <a:pt x="1259" y="6441"/>
                      <a:pt x="1286" y="6352"/>
                      <a:pt x="1286" y="6272"/>
                    </a:cubicBezTo>
                    <a:cubicBezTo>
                      <a:pt x="1562" y="5576"/>
                      <a:pt x="1803" y="4907"/>
                      <a:pt x="2017" y="4265"/>
                    </a:cubicBezTo>
                    <a:cubicBezTo>
                      <a:pt x="2115" y="3961"/>
                      <a:pt x="2213" y="3649"/>
                      <a:pt x="2303" y="3355"/>
                    </a:cubicBezTo>
                    <a:cubicBezTo>
                      <a:pt x="2543" y="2570"/>
                      <a:pt x="2731" y="1820"/>
                      <a:pt x="2891" y="1107"/>
                    </a:cubicBezTo>
                    <a:cubicBezTo>
                      <a:pt x="2900" y="1080"/>
                      <a:pt x="2900" y="1053"/>
                      <a:pt x="2909" y="1026"/>
                    </a:cubicBezTo>
                    <a:cubicBezTo>
                      <a:pt x="2981" y="705"/>
                      <a:pt x="2811" y="384"/>
                      <a:pt x="2499" y="24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39" name="Google Shape;2238;p35">
                <a:extLst>
                  <a:ext uri="{FF2B5EF4-FFF2-40B4-BE49-F238E27FC236}">
                    <a16:creationId xmlns:a16="http://schemas.microsoft.com/office/drawing/2014/main" id="{1C76C4F9-1572-2E09-42DC-097A49505B21}"/>
                  </a:ext>
                </a:extLst>
              </p:cNvPr>
              <p:cNvSpPr/>
              <p:nvPr/>
            </p:nvSpPr>
            <p:spPr>
              <a:xfrm>
                <a:off x="6724056" y="2897087"/>
                <a:ext cx="25035" cy="1526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3" extrusionOk="0">
                    <a:moveTo>
                      <a:pt x="1" y="1"/>
                    </a:moveTo>
                    <a:cubicBezTo>
                      <a:pt x="1" y="1"/>
                      <a:pt x="108" y="152"/>
                      <a:pt x="250" y="108"/>
                    </a:cubicBezTo>
                    <a:cubicBezTo>
                      <a:pt x="250" y="90"/>
                      <a:pt x="250" y="72"/>
                      <a:pt x="250" y="54"/>
                    </a:cubicBezTo>
                    <a:cubicBezTo>
                      <a:pt x="188" y="63"/>
                      <a:pt x="99" y="63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40" name="Google Shape;2239;p35">
                <a:extLst>
                  <a:ext uri="{FF2B5EF4-FFF2-40B4-BE49-F238E27FC236}">
                    <a16:creationId xmlns:a16="http://schemas.microsoft.com/office/drawing/2014/main" id="{3A7E3319-C702-CEF2-5248-EF0B0CCE5C1B}"/>
                  </a:ext>
                </a:extLst>
              </p:cNvPr>
              <p:cNvSpPr/>
              <p:nvPr/>
            </p:nvSpPr>
            <p:spPr>
              <a:xfrm>
                <a:off x="6748992" y="2898883"/>
                <a:ext cx="11670" cy="897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0" extrusionOk="0">
                    <a:moveTo>
                      <a:pt x="0" y="90"/>
                    </a:moveTo>
                    <a:cubicBezTo>
                      <a:pt x="36" y="81"/>
                      <a:pt x="72" y="45"/>
                      <a:pt x="116" y="0"/>
                    </a:cubicBezTo>
                    <a:cubicBezTo>
                      <a:pt x="107" y="0"/>
                      <a:pt x="63" y="27"/>
                      <a:pt x="0" y="36"/>
                    </a:cubicBezTo>
                    <a:cubicBezTo>
                      <a:pt x="0" y="54"/>
                      <a:pt x="0" y="72"/>
                      <a:pt x="0" y="90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41" name="Google Shape;2240;p35">
                <a:extLst>
                  <a:ext uri="{FF2B5EF4-FFF2-40B4-BE49-F238E27FC236}">
                    <a16:creationId xmlns:a16="http://schemas.microsoft.com/office/drawing/2014/main" id="{0E632A1E-7785-4C02-A2A5-DCAE12D87804}"/>
                  </a:ext>
                </a:extLst>
              </p:cNvPr>
              <p:cNvSpPr/>
              <p:nvPr/>
            </p:nvSpPr>
            <p:spPr>
              <a:xfrm>
                <a:off x="6671591" y="2942471"/>
                <a:ext cx="36506" cy="2593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0" extrusionOk="0">
                    <a:moveTo>
                      <a:pt x="366" y="27"/>
                    </a:moveTo>
                    <a:cubicBezTo>
                      <a:pt x="366" y="27"/>
                      <a:pt x="196" y="134"/>
                      <a:pt x="0" y="1"/>
                    </a:cubicBezTo>
                    <a:cubicBezTo>
                      <a:pt x="0" y="1"/>
                      <a:pt x="179" y="259"/>
                      <a:pt x="366" y="27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42" name="Google Shape;2241;p35">
                <a:extLst>
                  <a:ext uri="{FF2B5EF4-FFF2-40B4-BE49-F238E27FC236}">
                    <a16:creationId xmlns:a16="http://schemas.microsoft.com/office/drawing/2014/main" id="{1D846F03-840D-6747-F687-9B55389F1608}"/>
                  </a:ext>
                </a:extLst>
              </p:cNvPr>
              <p:cNvSpPr/>
              <p:nvPr/>
            </p:nvSpPr>
            <p:spPr>
              <a:xfrm>
                <a:off x="6590600" y="2893496"/>
                <a:ext cx="36605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1" extrusionOk="0">
                    <a:moveTo>
                      <a:pt x="366" y="19"/>
                    </a:moveTo>
                    <a:cubicBezTo>
                      <a:pt x="366" y="19"/>
                      <a:pt x="197" y="126"/>
                      <a:pt x="0" y="1"/>
                    </a:cubicBezTo>
                    <a:cubicBezTo>
                      <a:pt x="0" y="1"/>
                      <a:pt x="179" y="251"/>
                      <a:pt x="366" y="19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43" name="Google Shape;2242;p35">
                <a:extLst>
                  <a:ext uri="{FF2B5EF4-FFF2-40B4-BE49-F238E27FC236}">
                    <a16:creationId xmlns:a16="http://schemas.microsoft.com/office/drawing/2014/main" id="{ABA69C61-F403-E1F3-B4FB-29FF1C9361E1}"/>
                  </a:ext>
                </a:extLst>
              </p:cNvPr>
              <p:cNvSpPr/>
              <p:nvPr/>
            </p:nvSpPr>
            <p:spPr>
              <a:xfrm>
                <a:off x="6541625" y="2922921"/>
                <a:ext cx="22342" cy="10772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08" extrusionOk="0">
                    <a:moveTo>
                      <a:pt x="1" y="36"/>
                    </a:moveTo>
                    <a:cubicBezTo>
                      <a:pt x="10" y="54"/>
                      <a:pt x="10" y="72"/>
                      <a:pt x="19" y="90"/>
                    </a:cubicBezTo>
                    <a:cubicBezTo>
                      <a:pt x="81" y="107"/>
                      <a:pt x="152" y="90"/>
                      <a:pt x="224" y="0"/>
                    </a:cubicBezTo>
                    <a:cubicBezTo>
                      <a:pt x="215" y="0"/>
                      <a:pt x="126" y="54"/>
                      <a:pt x="1" y="36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44" name="Google Shape;2243;p35">
                <a:extLst>
                  <a:ext uri="{FF2B5EF4-FFF2-40B4-BE49-F238E27FC236}">
                    <a16:creationId xmlns:a16="http://schemas.microsoft.com/office/drawing/2014/main" id="{C789065A-E371-4A9E-85EB-DFE4A48C948E}"/>
                  </a:ext>
                </a:extLst>
              </p:cNvPr>
              <p:cNvSpPr/>
              <p:nvPr/>
            </p:nvSpPr>
            <p:spPr>
              <a:xfrm>
                <a:off x="6527362" y="2920228"/>
                <a:ext cx="16158" cy="1167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7" extrusionOk="0">
                    <a:moveTo>
                      <a:pt x="1" y="1"/>
                    </a:moveTo>
                    <a:cubicBezTo>
                      <a:pt x="10" y="18"/>
                      <a:pt x="72" y="99"/>
                      <a:pt x="162" y="117"/>
                    </a:cubicBezTo>
                    <a:cubicBezTo>
                      <a:pt x="153" y="99"/>
                      <a:pt x="153" y="81"/>
                      <a:pt x="144" y="63"/>
                    </a:cubicBezTo>
                    <a:cubicBezTo>
                      <a:pt x="99" y="54"/>
                      <a:pt x="55" y="36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45" name="Google Shape;2244;p35">
                <a:extLst>
                  <a:ext uri="{FF2B5EF4-FFF2-40B4-BE49-F238E27FC236}">
                    <a16:creationId xmlns:a16="http://schemas.microsoft.com/office/drawing/2014/main" id="{4279BB8B-494F-7125-7DC1-30495247B92B}"/>
                  </a:ext>
                </a:extLst>
              </p:cNvPr>
              <p:cNvSpPr/>
              <p:nvPr/>
            </p:nvSpPr>
            <p:spPr>
              <a:xfrm>
                <a:off x="6582620" y="2966509"/>
                <a:ext cx="36506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1" extrusionOk="0">
                    <a:moveTo>
                      <a:pt x="366" y="18"/>
                    </a:moveTo>
                    <a:cubicBezTo>
                      <a:pt x="366" y="18"/>
                      <a:pt x="196" y="125"/>
                      <a:pt x="0" y="0"/>
                    </a:cubicBezTo>
                    <a:cubicBezTo>
                      <a:pt x="0" y="0"/>
                      <a:pt x="179" y="250"/>
                      <a:pt x="366" y="18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46" name="Google Shape;2245;p35">
                <a:extLst>
                  <a:ext uri="{FF2B5EF4-FFF2-40B4-BE49-F238E27FC236}">
                    <a16:creationId xmlns:a16="http://schemas.microsoft.com/office/drawing/2014/main" id="{A23FE2FD-3A81-D18E-05EE-D62DA59A4AF6}"/>
                  </a:ext>
                </a:extLst>
              </p:cNvPr>
              <p:cNvSpPr/>
              <p:nvPr/>
            </p:nvSpPr>
            <p:spPr>
              <a:xfrm>
                <a:off x="6674185" y="2997629"/>
                <a:ext cx="36605" cy="259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60" extrusionOk="0">
                    <a:moveTo>
                      <a:pt x="367" y="18"/>
                    </a:moveTo>
                    <a:cubicBezTo>
                      <a:pt x="367" y="18"/>
                      <a:pt x="197" y="134"/>
                      <a:pt x="1" y="1"/>
                    </a:cubicBezTo>
                    <a:cubicBezTo>
                      <a:pt x="1" y="1"/>
                      <a:pt x="179" y="259"/>
                      <a:pt x="367" y="18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47" name="Google Shape;2246;p35">
                <a:extLst>
                  <a:ext uri="{FF2B5EF4-FFF2-40B4-BE49-F238E27FC236}">
                    <a16:creationId xmlns:a16="http://schemas.microsoft.com/office/drawing/2014/main" id="{6175EBB0-8B7E-12D9-AADA-EFB0C22093BE}"/>
                  </a:ext>
                </a:extLst>
              </p:cNvPr>
              <p:cNvSpPr/>
              <p:nvPr/>
            </p:nvSpPr>
            <p:spPr>
              <a:xfrm>
                <a:off x="6714281" y="3075030"/>
                <a:ext cx="4488" cy="6383"/>
              </a:xfrm>
              <a:custGeom>
                <a:avLst/>
                <a:gdLst/>
                <a:ahLst/>
                <a:cxnLst/>
                <a:rect l="l" t="t" r="r" b="b"/>
                <a:pathLst>
                  <a:path w="45" h="64" extrusionOk="0">
                    <a:moveTo>
                      <a:pt x="0" y="63"/>
                    </a:moveTo>
                    <a:cubicBezTo>
                      <a:pt x="9" y="63"/>
                      <a:pt x="18" y="63"/>
                      <a:pt x="27" y="54"/>
                    </a:cubicBezTo>
                    <a:cubicBezTo>
                      <a:pt x="27" y="36"/>
                      <a:pt x="36" y="19"/>
                      <a:pt x="45" y="1"/>
                    </a:cubicBezTo>
                    <a:cubicBezTo>
                      <a:pt x="36" y="1"/>
                      <a:pt x="27" y="1"/>
                      <a:pt x="9" y="1"/>
                    </a:cubicBezTo>
                    <a:cubicBezTo>
                      <a:pt x="9" y="28"/>
                      <a:pt x="9" y="45"/>
                      <a:pt x="0" y="63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48" name="Google Shape;2247;p35">
                <a:extLst>
                  <a:ext uri="{FF2B5EF4-FFF2-40B4-BE49-F238E27FC236}">
                    <a16:creationId xmlns:a16="http://schemas.microsoft.com/office/drawing/2014/main" id="{C57808C9-6063-5CE6-1D00-A1C0BDB1DA16}"/>
                  </a:ext>
                </a:extLst>
              </p:cNvPr>
              <p:cNvSpPr/>
              <p:nvPr/>
            </p:nvSpPr>
            <p:spPr>
              <a:xfrm>
                <a:off x="6716975" y="3071539"/>
                <a:ext cx="14263" cy="8977"/>
              </a:xfrm>
              <a:custGeom>
                <a:avLst/>
                <a:gdLst/>
                <a:ahLst/>
                <a:cxnLst/>
                <a:rect l="l" t="t" r="r" b="b"/>
                <a:pathLst>
                  <a:path w="143" h="90" extrusionOk="0">
                    <a:moveTo>
                      <a:pt x="18" y="36"/>
                    </a:moveTo>
                    <a:cubicBezTo>
                      <a:pt x="9" y="54"/>
                      <a:pt x="9" y="71"/>
                      <a:pt x="0" y="89"/>
                    </a:cubicBezTo>
                    <a:cubicBezTo>
                      <a:pt x="45" y="89"/>
                      <a:pt x="89" y="54"/>
                      <a:pt x="143" y="0"/>
                    </a:cubicBezTo>
                    <a:cubicBezTo>
                      <a:pt x="134" y="0"/>
                      <a:pt x="89" y="27"/>
                      <a:pt x="18" y="36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49" name="Google Shape;2248;p35">
                <a:extLst>
                  <a:ext uri="{FF2B5EF4-FFF2-40B4-BE49-F238E27FC236}">
                    <a16:creationId xmlns:a16="http://schemas.microsoft.com/office/drawing/2014/main" id="{878B5CBB-9B5A-AFE0-1DEC-28F0A9613F29}"/>
                  </a:ext>
                </a:extLst>
              </p:cNvPr>
              <p:cNvSpPr/>
              <p:nvPr/>
            </p:nvSpPr>
            <p:spPr>
              <a:xfrm>
                <a:off x="6694732" y="3069744"/>
                <a:ext cx="20547" cy="1167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17" extrusionOk="0">
                    <a:moveTo>
                      <a:pt x="0" y="0"/>
                    </a:moveTo>
                    <a:cubicBezTo>
                      <a:pt x="0" y="0"/>
                      <a:pt x="80" y="116"/>
                      <a:pt x="196" y="116"/>
                    </a:cubicBezTo>
                    <a:cubicBezTo>
                      <a:pt x="205" y="98"/>
                      <a:pt x="205" y="81"/>
                      <a:pt x="205" y="54"/>
                    </a:cubicBezTo>
                    <a:cubicBezTo>
                      <a:pt x="152" y="63"/>
                      <a:pt x="72" y="4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50" name="Google Shape;2249;p35">
                <a:extLst>
                  <a:ext uri="{FF2B5EF4-FFF2-40B4-BE49-F238E27FC236}">
                    <a16:creationId xmlns:a16="http://schemas.microsoft.com/office/drawing/2014/main" id="{1FB2891C-0D66-3DD6-00E4-E3FCD72026CC}"/>
                  </a:ext>
                </a:extLst>
              </p:cNvPr>
              <p:cNvSpPr/>
              <p:nvPr/>
            </p:nvSpPr>
            <p:spPr>
              <a:xfrm>
                <a:off x="6631494" y="3092884"/>
                <a:ext cx="36605" cy="2493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0" extrusionOk="0">
                    <a:moveTo>
                      <a:pt x="367" y="18"/>
                    </a:moveTo>
                    <a:cubicBezTo>
                      <a:pt x="367" y="18"/>
                      <a:pt x="197" y="125"/>
                      <a:pt x="1" y="0"/>
                    </a:cubicBezTo>
                    <a:cubicBezTo>
                      <a:pt x="1" y="0"/>
                      <a:pt x="179" y="250"/>
                      <a:pt x="367" y="18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51" name="Google Shape;2250;p35">
                <a:extLst>
                  <a:ext uri="{FF2B5EF4-FFF2-40B4-BE49-F238E27FC236}">
                    <a16:creationId xmlns:a16="http://schemas.microsoft.com/office/drawing/2014/main" id="{41482414-0EB6-21C8-05E9-C0E6C07998B6}"/>
                  </a:ext>
                </a:extLst>
              </p:cNvPr>
              <p:cNvSpPr/>
              <p:nvPr/>
            </p:nvSpPr>
            <p:spPr>
              <a:xfrm>
                <a:off x="6579927" y="3030544"/>
                <a:ext cx="36605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1" extrusionOk="0">
                    <a:moveTo>
                      <a:pt x="366" y="19"/>
                    </a:moveTo>
                    <a:cubicBezTo>
                      <a:pt x="366" y="19"/>
                      <a:pt x="197" y="126"/>
                      <a:pt x="0" y="1"/>
                    </a:cubicBezTo>
                    <a:cubicBezTo>
                      <a:pt x="0" y="1"/>
                      <a:pt x="179" y="251"/>
                      <a:pt x="366" y="19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52" name="Google Shape;2251;p35">
                <a:extLst>
                  <a:ext uri="{FF2B5EF4-FFF2-40B4-BE49-F238E27FC236}">
                    <a16:creationId xmlns:a16="http://schemas.microsoft.com/office/drawing/2014/main" id="{F4E34B7E-08FA-C8FB-144B-A18FE07F90A4}"/>
                  </a:ext>
                </a:extLst>
              </p:cNvPr>
              <p:cNvSpPr/>
              <p:nvPr/>
            </p:nvSpPr>
            <p:spPr>
              <a:xfrm>
                <a:off x="6585213" y="3129291"/>
                <a:ext cx="36605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1" extrusionOk="0">
                    <a:moveTo>
                      <a:pt x="367" y="19"/>
                    </a:moveTo>
                    <a:cubicBezTo>
                      <a:pt x="367" y="19"/>
                      <a:pt x="188" y="126"/>
                      <a:pt x="1" y="1"/>
                    </a:cubicBezTo>
                    <a:cubicBezTo>
                      <a:pt x="1" y="1"/>
                      <a:pt x="170" y="251"/>
                      <a:pt x="367" y="19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53" name="Google Shape;2252;p35">
                <a:extLst>
                  <a:ext uri="{FF2B5EF4-FFF2-40B4-BE49-F238E27FC236}">
                    <a16:creationId xmlns:a16="http://schemas.microsoft.com/office/drawing/2014/main" id="{D7489702-BD71-6E27-3E6F-AB48F76E8B0E}"/>
                  </a:ext>
                </a:extLst>
              </p:cNvPr>
              <p:cNvSpPr/>
              <p:nvPr/>
            </p:nvSpPr>
            <p:spPr>
              <a:xfrm>
                <a:off x="6680468" y="3182753"/>
                <a:ext cx="16956" cy="897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0" extrusionOk="0">
                    <a:moveTo>
                      <a:pt x="0" y="45"/>
                    </a:moveTo>
                    <a:cubicBezTo>
                      <a:pt x="18" y="63"/>
                      <a:pt x="36" y="72"/>
                      <a:pt x="54" y="89"/>
                    </a:cubicBezTo>
                    <a:cubicBezTo>
                      <a:pt x="90" y="81"/>
                      <a:pt x="125" y="54"/>
                      <a:pt x="170" y="0"/>
                    </a:cubicBezTo>
                    <a:cubicBezTo>
                      <a:pt x="161" y="9"/>
                      <a:pt x="90" y="45"/>
                      <a:pt x="0" y="45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54" name="Google Shape;2253;p35">
                <a:extLst>
                  <a:ext uri="{FF2B5EF4-FFF2-40B4-BE49-F238E27FC236}">
                    <a16:creationId xmlns:a16="http://schemas.microsoft.com/office/drawing/2014/main" id="{D8CE2D7A-3D32-97D7-07F9-AF16D04D41EE}"/>
                  </a:ext>
                </a:extLst>
              </p:cNvPr>
              <p:cNvSpPr/>
              <p:nvPr/>
            </p:nvSpPr>
            <p:spPr>
              <a:xfrm>
                <a:off x="6660919" y="3180958"/>
                <a:ext cx="24936" cy="1526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53" extrusionOk="0">
                    <a:moveTo>
                      <a:pt x="0" y="0"/>
                    </a:moveTo>
                    <a:cubicBezTo>
                      <a:pt x="0" y="0"/>
                      <a:pt x="107" y="152"/>
                      <a:pt x="250" y="107"/>
                    </a:cubicBezTo>
                    <a:cubicBezTo>
                      <a:pt x="232" y="90"/>
                      <a:pt x="214" y="81"/>
                      <a:pt x="196" y="63"/>
                    </a:cubicBezTo>
                    <a:cubicBezTo>
                      <a:pt x="134" y="63"/>
                      <a:pt x="72" y="4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55" name="Google Shape;2254;p35">
                <a:extLst>
                  <a:ext uri="{FF2B5EF4-FFF2-40B4-BE49-F238E27FC236}">
                    <a16:creationId xmlns:a16="http://schemas.microsoft.com/office/drawing/2014/main" id="{415193D3-609D-1B79-1AA9-3EE541C37C80}"/>
                  </a:ext>
                </a:extLst>
              </p:cNvPr>
              <p:cNvSpPr/>
              <p:nvPr/>
            </p:nvSpPr>
            <p:spPr>
              <a:xfrm>
                <a:off x="6592395" y="3259257"/>
                <a:ext cx="36506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1" extrusionOk="0">
                    <a:moveTo>
                      <a:pt x="366" y="18"/>
                    </a:moveTo>
                    <a:cubicBezTo>
                      <a:pt x="366" y="18"/>
                      <a:pt x="196" y="125"/>
                      <a:pt x="0" y="0"/>
                    </a:cubicBezTo>
                    <a:cubicBezTo>
                      <a:pt x="0" y="0"/>
                      <a:pt x="179" y="250"/>
                      <a:pt x="366" y="18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56" name="Google Shape;2255;p35">
                <a:extLst>
                  <a:ext uri="{FF2B5EF4-FFF2-40B4-BE49-F238E27FC236}">
                    <a16:creationId xmlns:a16="http://schemas.microsoft.com/office/drawing/2014/main" id="{0BDF6856-9E85-3276-7729-36A458525AC6}"/>
                  </a:ext>
                </a:extLst>
              </p:cNvPr>
              <p:cNvSpPr/>
              <p:nvPr/>
            </p:nvSpPr>
            <p:spPr>
              <a:xfrm>
                <a:off x="6613740" y="3335760"/>
                <a:ext cx="36605" cy="259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60" extrusionOk="0">
                    <a:moveTo>
                      <a:pt x="366" y="27"/>
                    </a:moveTo>
                    <a:cubicBezTo>
                      <a:pt x="366" y="27"/>
                      <a:pt x="197" y="134"/>
                      <a:pt x="0" y="1"/>
                    </a:cubicBezTo>
                    <a:cubicBezTo>
                      <a:pt x="0" y="1"/>
                      <a:pt x="179" y="259"/>
                      <a:pt x="366" y="27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FD12A4-2952-A520-6D16-02075EA41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5320"/>
            <a:ext cx="7704000" cy="572700"/>
          </a:xfrm>
        </p:spPr>
        <p:txBody>
          <a:bodyPr/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热身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D64AE18-5A17-1D12-4D49-DB2C51313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3" y="1200203"/>
            <a:ext cx="1918800" cy="1080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952072B-2730-9B3A-1ADC-73E6F30BE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018" y="1200203"/>
            <a:ext cx="1918800" cy="10800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B7A3526-810C-57B9-3808-AE437C353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403" y="1200203"/>
            <a:ext cx="1929273" cy="10800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2FAD210-E01A-47E1-CB8D-E3ED0EA88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3260" y="1200203"/>
            <a:ext cx="1920000" cy="10800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984CFF38-C1CC-B063-C4B2-FD4C4B22B6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633" y="2569803"/>
            <a:ext cx="1918800" cy="10800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D21D2DB7-C029-D966-D299-A0CDD13CE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2017" y="2569803"/>
            <a:ext cx="1918799" cy="10800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619042A8-ADD9-C360-B1C2-6A7CC31452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6289" y="2569803"/>
            <a:ext cx="1921500" cy="108000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A1BB4659-2407-4081-D23D-4D86D7CB7E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3260" y="2569803"/>
            <a:ext cx="1920000" cy="10800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53AB5839-5658-42E9-B424-5188841EE6D0}"/>
              </a:ext>
            </a:extLst>
          </p:cNvPr>
          <p:cNvSpPr txBox="1">
            <a:spLocks/>
          </p:cNvSpPr>
          <p:nvPr/>
        </p:nvSpPr>
        <p:spPr>
          <a:xfrm>
            <a:off x="720000" y="374591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动作：</a:t>
            </a:r>
            <a:r>
              <a:rPr lang="zh-TW" altLang="en-US" sz="24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对折、擀、煎、切、搅拌、炒、炸、煮</a:t>
            </a:r>
          </a:p>
          <a:p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补语：</a:t>
            </a:r>
            <a:r>
              <a:rPr lang="zh-TW" altLang="en-US" sz="24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熟、香、焦、黑、透、烂、酥、老、好</a:t>
            </a:r>
          </a:p>
        </p:txBody>
      </p:sp>
    </p:spTree>
    <p:extLst>
      <p:ext uri="{BB962C8B-B14F-4D97-AF65-F5344CB8AC3E}">
        <p14:creationId xmlns:p14="http://schemas.microsoft.com/office/powerpoint/2010/main" val="4265574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6" name="Google Shape;2376;p37"/>
          <p:cNvGrpSpPr/>
          <p:nvPr/>
        </p:nvGrpSpPr>
        <p:grpSpPr>
          <a:xfrm>
            <a:off x="956702" y="1378891"/>
            <a:ext cx="493428" cy="457337"/>
            <a:chOff x="5343615" y="3785709"/>
            <a:chExt cx="493428" cy="457337"/>
          </a:xfrm>
        </p:grpSpPr>
        <p:sp>
          <p:nvSpPr>
            <p:cNvPr id="2377" name="Google Shape;2377;p37"/>
            <p:cNvSpPr/>
            <p:nvPr/>
          </p:nvSpPr>
          <p:spPr>
            <a:xfrm>
              <a:off x="5545010" y="3884313"/>
              <a:ext cx="90644" cy="84537"/>
            </a:xfrm>
            <a:custGeom>
              <a:avLst/>
              <a:gdLst/>
              <a:ahLst/>
              <a:cxnLst/>
              <a:rect l="l" t="t" r="r" b="b"/>
              <a:pathLst>
                <a:path w="1321" h="1232" extrusionOk="0">
                  <a:moveTo>
                    <a:pt x="446" y="420"/>
                  </a:moveTo>
                  <a:lnTo>
                    <a:pt x="874" y="420"/>
                  </a:lnTo>
                  <a:lnTo>
                    <a:pt x="874" y="812"/>
                  </a:lnTo>
                  <a:lnTo>
                    <a:pt x="446" y="812"/>
                  </a:lnTo>
                  <a:close/>
                  <a:moveTo>
                    <a:pt x="1320" y="616"/>
                  </a:moveTo>
                  <a:cubicBezTo>
                    <a:pt x="1320" y="277"/>
                    <a:pt x="1026" y="0"/>
                    <a:pt x="660" y="0"/>
                  </a:cubicBezTo>
                  <a:cubicBezTo>
                    <a:pt x="294" y="0"/>
                    <a:pt x="0" y="277"/>
                    <a:pt x="0" y="616"/>
                  </a:cubicBezTo>
                  <a:cubicBezTo>
                    <a:pt x="0" y="955"/>
                    <a:pt x="294" y="1231"/>
                    <a:pt x="660" y="1231"/>
                  </a:cubicBezTo>
                  <a:cubicBezTo>
                    <a:pt x="1026" y="1231"/>
                    <a:pt x="1320" y="955"/>
                    <a:pt x="1320" y="6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5437828" y="3785709"/>
              <a:ext cx="303701" cy="281675"/>
            </a:xfrm>
            <a:custGeom>
              <a:avLst/>
              <a:gdLst/>
              <a:ahLst/>
              <a:cxnLst/>
              <a:rect l="l" t="t" r="r" b="b"/>
              <a:pathLst>
                <a:path w="4426" h="4105" extrusionOk="0">
                  <a:moveTo>
                    <a:pt x="1134" y="2053"/>
                  </a:moveTo>
                  <a:cubicBezTo>
                    <a:pt x="1134" y="1500"/>
                    <a:pt x="1625" y="1045"/>
                    <a:pt x="2222" y="1045"/>
                  </a:cubicBezTo>
                  <a:cubicBezTo>
                    <a:pt x="2820" y="1045"/>
                    <a:pt x="3302" y="1500"/>
                    <a:pt x="3302" y="2053"/>
                  </a:cubicBezTo>
                  <a:cubicBezTo>
                    <a:pt x="3302" y="2606"/>
                    <a:pt x="2820" y="3052"/>
                    <a:pt x="2222" y="3052"/>
                  </a:cubicBezTo>
                  <a:cubicBezTo>
                    <a:pt x="1625" y="3052"/>
                    <a:pt x="1134" y="2606"/>
                    <a:pt x="1134" y="2053"/>
                  </a:cubicBezTo>
                  <a:close/>
                  <a:moveTo>
                    <a:pt x="2526" y="3819"/>
                  </a:moveTo>
                  <a:cubicBezTo>
                    <a:pt x="2668" y="3685"/>
                    <a:pt x="2757" y="3525"/>
                    <a:pt x="2793" y="3346"/>
                  </a:cubicBezTo>
                  <a:cubicBezTo>
                    <a:pt x="2954" y="3444"/>
                    <a:pt x="3141" y="3498"/>
                    <a:pt x="3346" y="3498"/>
                  </a:cubicBezTo>
                  <a:lnTo>
                    <a:pt x="3783" y="3498"/>
                  </a:lnTo>
                  <a:lnTo>
                    <a:pt x="3783" y="3097"/>
                  </a:lnTo>
                  <a:cubicBezTo>
                    <a:pt x="3783" y="2909"/>
                    <a:pt x="3721" y="2740"/>
                    <a:pt x="3614" y="2588"/>
                  </a:cubicBezTo>
                  <a:cubicBezTo>
                    <a:pt x="3801" y="2552"/>
                    <a:pt x="3980" y="2463"/>
                    <a:pt x="4122" y="2338"/>
                  </a:cubicBezTo>
                  <a:lnTo>
                    <a:pt x="4426" y="2053"/>
                  </a:lnTo>
                  <a:lnTo>
                    <a:pt x="4122" y="1758"/>
                  </a:lnTo>
                  <a:cubicBezTo>
                    <a:pt x="3980" y="1634"/>
                    <a:pt x="3801" y="1544"/>
                    <a:pt x="3614" y="1509"/>
                  </a:cubicBezTo>
                  <a:cubicBezTo>
                    <a:pt x="3721" y="1366"/>
                    <a:pt x="3783" y="1187"/>
                    <a:pt x="3783" y="1000"/>
                  </a:cubicBezTo>
                  <a:lnTo>
                    <a:pt x="3783" y="599"/>
                  </a:lnTo>
                  <a:lnTo>
                    <a:pt x="3346" y="599"/>
                  </a:lnTo>
                  <a:cubicBezTo>
                    <a:pt x="3141" y="599"/>
                    <a:pt x="2954" y="652"/>
                    <a:pt x="2793" y="750"/>
                  </a:cubicBezTo>
                  <a:cubicBezTo>
                    <a:pt x="2757" y="572"/>
                    <a:pt x="2668" y="411"/>
                    <a:pt x="2526" y="286"/>
                  </a:cubicBezTo>
                  <a:lnTo>
                    <a:pt x="2213" y="1"/>
                  </a:lnTo>
                  <a:lnTo>
                    <a:pt x="1910" y="286"/>
                  </a:lnTo>
                  <a:cubicBezTo>
                    <a:pt x="1767" y="411"/>
                    <a:pt x="1669" y="572"/>
                    <a:pt x="1633" y="750"/>
                  </a:cubicBezTo>
                  <a:cubicBezTo>
                    <a:pt x="1473" y="652"/>
                    <a:pt x="1286" y="599"/>
                    <a:pt x="1089" y="599"/>
                  </a:cubicBezTo>
                  <a:lnTo>
                    <a:pt x="652" y="599"/>
                  </a:lnTo>
                  <a:lnTo>
                    <a:pt x="652" y="1000"/>
                  </a:lnTo>
                  <a:cubicBezTo>
                    <a:pt x="652" y="1187"/>
                    <a:pt x="706" y="1366"/>
                    <a:pt x="813" y="1509"/>
                  </a:cubicBezTo>
                  <a:cubicBezTo>
                    <a:pt x="625" y="1544"/>
                    <a:pt x="447" y="1634"/>
                    <a:pt x="313" y="1758"/>
                  </a:cubicBezTo>
                  <a:lnTo>
                    <a:pt x="1" y="2053"/>
                  </a:lnTo>
                  <a:lnTo>
                    <a:pt x="313" y="2338"/>
                  </a:lnTo>
                  <a:cubicBezTo>
                    <a:pt x="447" y="2463"/>
                    <a:pt x="625" y="2552"/>
                    <a:pt x="813" y="2588"/>
                  </a:cubicBezTo>
                  <a:cubicBezTo>
                    <a:pt x="706" y="2740"/>
                    <a:pt x="652" y="2909"/>
                    <a:pt x="652" y="3097"/>
                  </a:cubicBezTo>
                  <a:lnTo>
                    <a:pt x="652" y="3498"/>
                  </a:lnTo>
                  <a:lnTo>
                    <a:pt x="1089" y="3498"/>
                  </a:lnTo>
                  <a:cubicBezTo>
                    <a:pt x="1286" y="3498"/>
                    <a:pt x="1473" y="3444"/>
                    <a:pt x="1633" y="3346"/>
                  </a:cubicBezTo>
                  <a:cubicBezTo>
                    <a:pt x="1669" y="3525"/>
                    <a:pt x="1767" y="3685"/>
                    <a:pt x="1910" y="3819"/>
                  </a:cubicBezTo>
                  <a:lnTo>
                    <a:pt x="2213" y="41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5343615" y="4089960"/>
              <a:ext cx="493428" cy="153086"/>
            </a:xfrm>
            <a:custGeom>
              <a:avLst/>
              <a:gdLst/>
              <a:ahLst/>
              <a:cxnLst/>
              <a:rect l="l" t="t" r="r" b="b"/>
              <a:pathLst>
                <a:path w="7191" h="2231" extrusionOk="0">
                  <a:moveTo>
                    <a:pt x="3809" y="1838"/>
                  </a:moveTo>
                  <a:lnTo>
                    <a:pt x="3809" y="1178"/>
                  </a:lnTo>
                  <a:lnTo>
                    <a:pt x="4523" y="1178"/>
                  </a:lnTo>
                  <a:cubicBezTo>
                    <a:pt x="4898" y="1178"/>
                    <a:pt x="5192" y="893"/>
                    <a:pt x="5192" y="554"/>
                  </a:cubicBezTo>
                  <a:lnTo>
                    <a:pt x="5192" y="277"/>
                  </a:lnTo>
                  <a:lnTo>
                    <a:pt x="4461" y="277"/>
                  </a:lnTo>
                  <a:cubicBezTo>
                    <a:pt x="4139" y="277"/>
                    <a:pt x="3872" y="482"/>
                    <a:pt x="3809" y="759"/>
                  </a:cubicBezTo>
                  <a:lnTo>
                    <a:pt x="3809" y="1"/>
                  </a:lnTo>
                  <a:lnTo>
                    <a:pt x="3595" y="197"/>
                  </a:lnTo>
                  <a:lnTo>
                    <a:pt x="3381" y="1"/>
                  </a:lnTo>
                  <a:lnTo>
                    <a:pt x="3381" y="750"/>
                  </a:lnTo>
                  <a:cubicBezTo>
                    <a:pt x="3310" y="482"/>
                    <a:pt x="3042" y="277"/>
                    <a:pt x="2730" y="277"/>
                  </a:cubicBezTo>
                  <a:lnTo>
                    <a:pt x="1998" y="277"/>
                  </a:lnTo>
                  <a:lnTo>
                    <a:pt x="1998" y="554"/>
                  </a:lnTo>
                  <a:cubicBezTo>
                    <a:pt x="1998" y="893"/>
                    <a:pt x="2293" y="1178"/>
                    <a:pt x="2667" y="1178"/>
                  </a:cubicBezTo>
                  <a:lnTo>
                    <a:pt x="3381" y="1178"/>
                  </a:lnTo>
                  <a:lnTo>
                    <a:pt x="3381" y="1838"/>
                  </a:lnTo>
                  <a:lnTo>
                    <a:pt x="0" y="1838"/>
                  </a:lnTo>
                  <a:lnTo>
                    <a:pt x="0" y="2231"/>
                  </a:lnTo>
                  <a:lnTo>
                    <a:pt x="7190" y="2231"/>
                  </a:lnTo>
                  <a:lnTo>
                    <a:pt x="7190" y="18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2380" name="Google Shape;2380;p37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怎么制作萝卜饼？</a:t>
            </a:r>
          </a:p>
        </p:txBody>
      </p:sp>
      <p:sp>
        <p:nvSpPr>
          <p:cNvPr id="2381" name="Google Shape;2381;p37"/>
          <p:cNvSpPr txBox="1">
            <a:spLocks noGrp="1"/>
          </p:cNvSpPr>
          <p:nvPr>
            <p:ph type="subTitle" idx="1"/>
          </p:nvPr>
        </p:nvSpPr>
        <p:spPr>
          <a:xfrm>
            <a:off x="872450" y="2233467"/>
            <a:ext cx="3462000" cy="10581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/>
            <a:r>
              <a:rPr lang="zh-TW" altLang="en-US" sz="2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萝卜、丝、搅拌、均匀、盖、切、擀、薄、文火（＝小火）、煎、可口、趁</a:t>
            </a:r>
          </a:p>
        </p:txBody>
      </p:sp>
      <p:sp>
        <p:nvSpPr>
          <p:cNvPr id="2382" name="Google Shape;2382;p37"/>
          <p:cNvSpPr txBox="1">
            <a:spLocks noGrp="1"/>
          </p:cNvSpPr>
          <p:nvPr>
            <p:ph type="subTitle" idx="2"/>
          </p:nvPr>
        </p:nvSpPr>
        <p:spPr>
          <a:xfrm>
            <a:off x="4809550" y="2233375"/>
            <a:ext cx="3462000" cy="10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介绍萝卜饼的制作方法和过程。</a:t>
            </a:r>
          </a:p>
          <a:p>
            <a:pPr marL="228600" lvl="0" indent="-22860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捷克有像萝卜饼的菜式吗？做法一样吗？</a:t>
            </a:r>
          </a:p>
        </p:txBody>
      </p:sp>
      <p:sp>
        <p:nvSpPr>
          <p:cNvPr id="2383" name="Google Shape;2383;p37"/>
          <p:cNvSpPr txBox="1">
            <a:spLocks noGrp="1"/>
          </p:cNvSpPr>
          <p:nvPr>
            <p:ph type="subTitle" idx="3"/>
          </p:nvPr>
        </p:nvSpPr>
        <p:spPr>
          <a:xfrm>
            <a:off x="872450" y="1914775"/>
            <a:ext cx="34620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生词复习</a:t>
            </a:r>
          </a:p>
        </p:txBody>
      </p:sp>
      <p:sp>
        <p:nvSpPr>
          <p:cNvPr id="2384" name="Google Shape;2384;p37"/>
          <p:cNvSpPr txBox="1">
            <a:spLocks noGrp="1"/>
          </p:cNvSpPr>
          <p:nvPr>
            <p:ph type="subTitle" idx="4"/>
          </p:nvPr>
        </p:nvSpPr>
        <p:spPr>
          <a:xfrm>
            <a:off x="4809550" y="1914775"/>
            <a:ext cx="34620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问题讨论</a:t>
            </a:r>
          </a:p>
        </p:txBody>
      </p:sp>
      <p:grpSp>
        <p:nvGrpSpPr>
          <p:cNvPr id="2385" name="Google Shape;2385;p37"/>
          <p:cNvGrpSpPr/>
          <p:nvPr/>
        </p:nvGrpSpPr>
        <p:grpSpPr>
          <a:xfrm flipH="1">
            <a:off x="3857792" y="1703271"/>
            <a:ext cx="1509233" cy="390307"/>
            <a:chOff x="279488" y="3058414"/>
            <a:chExt cx="1733754" cy="448371"/>
          </a:xfrm>
        </p:grpSpPr>
        <p:sp>
          <p:nvSpPr>
            <p:cNvPr id="2386" name="Google Shape;2386;p37"/>
            <p:cNvSpPr/>
            <p:nvPr/>
          </p:nvSpPr>
          <p:spPr>
            <a:xfrm>
              <a:off x="1142694" y="3168556"/>
              <a:ext cx="63454" cy="58215"/>
            </a:xfrm>
            <a:custGeom>
              <a:avLst/>
              <a:gdLst/>
              <a:ahLst/>
              <a:cxnLst/>
              <a:rect l="l" t="t" r="r" b="b"/>
              <a:pathLst>
                <a:path w="545" h="500" extrusionOk="0">
                  <a:moveTo>
                    <a:pt x="268" y="0"/>
                  </a:moveTo>
                  <a:cubicBezTo>
                    <a:pt x="125" y="0"/>
                    <a:pt x="0" y="107"/>
                    <a:pt x="0" y="250"/>
                  </a:cubicBezTo>
                  <a:cubicBezTo>
                    <a:pt x="0" y="384"/>
                    <a:pt x="125" y="500"/>
                    <a:pt x="268" y="500"/>
                  </a:cubicBezTo>
                  <a:cubicBezTo>
                    <a:pt x="420" y="500"/>
                    <a:pt x="545" y="384"/>
                    <a:pt x="545" y="250"/>
                  </a:cubicBezTo>
                  <a:cubicBezTo>
                    <a:pt x="545" y="107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763601" y="3323290"/>
              <a:ext cx="100828" cy="92562"/>
            </a:xfrm>
            <a:custGeom>
              <a:avLst/>
              <a:gdLst/>
              <a:ahLst/>
              <a:cxnLst/>
              <a:rect l="l" t="t" r="r" b="b"/>
              <a:pathLst>
                <a:path w="866" h="795" extrusionOk="0">
                  <a:moveTo>
                    <a:pt x="428" y="1"/>
                  </a:moveTo>
                  <a:cubicBezTo>
                    <a:pt x="196" y="1"/>
                    <a:pt x="0" y="179"/>
                    <a:pt x="0" y="393"/>
                  </a:cubicBezTo>
                  <a:cubicBezTo>
                    <a:pt x="0" y="616"/>
                    <a:pt x="196" y="794"/>
                    <a:pt x="428" y="794"/>
                  </a:cubicBezTo>
                  <a:cubicBezTo>
                    <a:pt x="669" y="794"/>
                    <a:pt x="865" y="616"/>
                    <a:pt x="865" y="393"/>
                  </a:cubicBezTo>
                  <a:cubicBezTo>
                    <a:pt x="865" y="179"/>
                    <a:pt x="669" y="1"/>
                    <a:pt x="428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461351" y="3292087"/>
              <a:ext cx="165214" cy="153920"/>
            </a:xfrm>
            <a:custGeom>
              <a:avLst/>
              <a:gdLst/>
              <a:ahLst/>
              <a:cxnLst/>
              <a:rect l="l" t="t" r="r" b="b"/>
              <a:pathLst>
                <a:path w="1419" h="1322" extrusionOk="0">
                  <a:moveTo>
                    <a:pt x="714" y="1"/>
                  </a:moveTo>
                  <a:cubicBezTo>
                    <a:pt x="321" y="1"/>
                    <a:pt x="0" y="295"/>
                    <a:pt x="0" y="661"/>
                  </a:cubicBezTo>
                  <a:cubicBezTo>
                    <a:pt x="0" y="1027"/>
                    <a:pt x="321" y="1321"/>
                    <a:pt x="714" y="1321"/>
                  </a:cubicBezTo>
                  <a:cubicBezTo>
                    <a:pt x="1106" y="1321"/>
                    <a:pt x="1419" y="1027"/>
                    <a:pt x="1419" y="661"/>
                  </a:cubicBezTo>
                  <a:cubicBezTo>
                    <a:pt x="1419" y="295"/>
                    <a:pt x="1106" y="1"/>
                    <a:pt x="714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987959" y="3176823"/>
              <a:ext cx="1025283" cy="329963"/>
            </a:xfrm>
            <a:custGeom>
              <a:avLst/>
              <a:gdLst/>
              <a:ahLst/>
              <a:cxnLst/>
              <a:rect l="l" t="t" r="r" b="b"/>
              <a:pathLst>
                <a:path w="8806" h="2834" extrusionOk="0">
                  <a:moveTo>
                    <a:pt x="4255" y="1"/>
                  </a:moveTo>
                  <a:cubicBezTo>
                    <a:pt x="3684" y="1"/>
                    <a:pt x="3185" y="242"/>
                    <a:pt x="2855" y="625"/>
                  </a:cubicBezTo>
                  <a:cubicBezTo>
                    <a:pt x="2810" y="616"/>
                    <a:pt x="2766" y="616"/>
                    <a:pt x="2721" y="616"/>
                  </a:cubicBezTo>
                  <a:cubicBezTo>
                    <a:pt x="2293" y="616"/>
                    <a:pt x="1918" y="839"/>
                    <a:pt x="1731" y="1169"/>
                  </a:cubicBezTo>
                  <a:cubicBezTo>
                    <a:pt x="1561" y="928"/>
                    <a:pt x="1276" y="777"/>
                    <a:pt x="946" y="777"/>
                  </a:cubicBezTo>
                  <a:cubicBezTo>
                    <a:pt x="428" y="777"/>
                    <a:pt x="0" y="1169"/>
                    <a:pt x="0" y="1651"/>
                  </a:cubicBezTo>
                  <a:cubicBezTo>
                    <a:pt x="0" y="2142"/>
                    <a:pt x="428" y="2534"/>
                    <a:pt x="946" y="2534"/>
                  </a:cubicBezTo>
                  <a:cubicBezTo>
                    <a:pt x="1062" y="2534"/>
                    <a:pt x="1169" y="2507"/>
                    <a:pt x="1267" y="2481"/>
                  </a:cubicBezTo>
                  <a:cubicBezTo>
                    <a:pt x="1320" y="2668"/>
                    <a:pt x="1499" y="2802"/>
                    <a:pt x="1722" y="2802"/>
                  </a:cubicBezTo>
                  <a:cubicBezTo>
                    <a:pt x="1909" y="2802"/>
                    <a:pt x="2079" y="2695"/>
                    <a:pt x="2150" y="2543"/>
                  </a:cubicBezTo>
                  <a:cubicBezTo>
                    <a:pt x="2320" y="2641"/>
                    <a:pt x="2507" y="2695"/>
                    <a:pt x="2721" y="2695"/>
                  </a:cubicBezTo>
                  <a:cubicBezTo>
                    <a:pt x="2766" y="2695"/>
                    <a:pt x="2810" y="2686"/>
                    <a:pt x="2855" y="2686"/>
                  </a:cubicBezTo>
                  <a:cubicBezTo>
                    <a:pt x="2943" y="2789"/>
                    <a:pt x="3354" y="2833"/>
                    <a:pt x="3911" y="2833"/>
                  </a:cubicBezTo>
                  <a:cubicBezTo>
                    <a:pt x="5430" y="2833"/>
                    <a:pt x="8042" y="2502"/>
                    <a:pt x="8199" y="2124"/>
                  </a:cubicBezTo>
                  <a:cubicBezTo>
                    <a:pt x="8225" y="2133"/>
                    <a:pt x="8261" y="2133"/>
                    <a:pt x="8288" y="2133"/>
                  </a:cubicBezTo>
                  <a:cubicBezTo>
                    <a:pt x="8573" y="2133"/>
                    <a:pt x="8805" y="1919"/>
                    <a:pt x="8805" y="1651"/>
                  </a:cubicBezTo>
                  <a:cubicBezTo>
                    <a:pt x="8805" y="1392"/>
                    <a:pt x="8573" y="1169"/>
                    <a:pt x="8288" y="1169"/>
                  </a:cubicBezTo>
                  <a:cubicBezTo>
                    <a:pt x="8261" y="1169"/>
                    <a:pt x="8225" y="1178"/>
                    <a:pt x="8199" y="1178"/>
                  </a:cubicBezTo>
                  <a:cubicBezTo>
                    <a:pt x="7984" y="661"/>
                    <a:pt x="7449" y="295"/>
                    <a:pt x="6825" y="295"/>
                  </a:cubicBezTo>
                  <a:cubicBezTo>
                    <a:pt x="6396" y="295"/>
                    <a:pt x="6013" y="465"/>
                    <a:pt x="5745" y="732"/>
                  </a:cubicBezTo>
                  <a:cubicBezTo>
                    <a:pt x="5424" y="286"/>
                    <a:pt x="4871" y="1"/>
                    <a:pt x="4255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631929" y="3058414"/>
              <a:ext cx="118526" cy="110259"/>
            </a:xfrm>
            <a:custGeom>
              <a:avLst/>
              <a:gdLst/>
              <a:ahLst/>
              <a:cxnLst/>
              <a:rect l="l" t="t" r="r" b="b"/>
              <a:pathLst>
                <a:path w="1018" h="947" extrusionOk="0">
                  <a:moveTo>
                    <a:pt x="509" y="1"/>
                  </a:moveTo>
                  <a:cubicBezTo>
                    <a:pt x="232" y="1"/>
                    <a:pt x="0" y="215"/>
                    <a:pt x="0" y="473"/>
                  </a:cubicBezTo>
                  <a:cubicBezTo>
                    <a:pt x="0" y="732"/>
                    <a:pt x="232" y="946"/>
                    <a:pt x="509" y="946"/>
                  </a:cubicBezTo>
                  <a:cubicBezTo>
                    <a:pt x="794" y="946"/>
                    <a:pt x="1017" y="732"/>
                    <a:pt x="1017" y="473"/>
                  </a:cubicBezTo>
                  <a:cubicBezTo>
                    <a:pt x="1017" y="215"/>
                    <a:pt x="794" y="1"/>
                    <a:pt x="509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428052" y="3343083"/>
              <a:ext cx="56236" cy="52976"/>
            </a:xfrm>
            <a:custGeom>
              <a:avLst/>
              <a:gdLst/>
              <a:ahLst/>
              <a:cxnLst/>
              <a:rect l="l" t="t" r="r" b="b"/>
              <a:pathLst>
                <a:path w="483" h="455" extrusionOk="0">
                  <a:moveTo>
                    <a:pt x="24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48"/>
                    <a:pt x="108" y="455"/>
                    <a:pt x="242" y="455"/>
                  </a:cubicBezTo>
                  <a:cubicBezTo>
                    <a:pt x="375" y="455"/>
                    <a:pt x="482" y="348"/>
                    <a:pt x="482" y="223"/>
                  </a:cubicBezTo>
                  <a:cubicBezTo>
                    <a:pt x="482" y="98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279488" y="3334700"/>
              <a:ext cx="73933" cy="68694"/>
            </a:xfrm>
            <a:custGeom>
              <a:avLst/>
              <a:gdLst/>
              <a:ahLst/>
              <a:cxnLst/>
              <a:rect l="l" t="t" r="r" b="b"/>
              <a:pathLst>
                <a:path w="635" h="590" extrusionOk="0">
                  <a:moveTo>
                    <a:pt x="313" y="1"/>
                  </a:moveTo>
                  <a:cubicBezTo>
                    <a:pt x="144" y="1"/>
                    <a:pt x="1" y="134"/>
                    <a:pt x="1" y="295"/>
                  </a:cubicBezTo>
                  <a:cubicBezTo>
                    <a:pt x="1" y="465"/>
                    <a:pt x="144" y="589"/>
                    <a:pt x="313" y="589"/>
                  </a:cubicBezTo>
                  <a:cubicBezTo>
                    <a:pt x="492" y="589"/>
                    <a:pt x="634" y="465"/>
                    <a:pt x="634" y="295"/>
                  </a:cubicBezTo>
                  <a:cubicBezTo>
                    <a:pt x="634" y="134"/>
                    <a:pt x="492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93" name="Google Shape;2393;p37"/>
            <p:cNvSpPr/>
            <p:nvPr/>
          </p:nvSpPr>
          <p:spPr>
            <a:xfrm>
              <a:off x="982720" y="3176823"/>
              <a:ext cx="609860" cy="256728"/>
            </a:xfrm>
            <a:custGeom>
              <a:avLst/>
              <a:gdLst/>
              <a:ahLst/>
              <a:cxnLst/>
              <a:rect l="l" t="t" r="r" b="b"/>
              <a:pathLst>
                <a:path w="5238" h="2205" extrusionOk="0">
                  <a:moveTo>
                    <a:pt x="4300" y="1"/>
                  </a:moveTo>
                  <a:cubicBezTo>
                    <a:pt x="3729" y="1"/>
                    <a:pt x="3230" y="242"/>
                    <a:pt x="2900" y="625"/>
                  </a:cubicBezTo>
                  <a:cubicBezTo>
                    <a:pt x="2855" y="616"/>
                    <a:pt x="2811" y="616"/>
                    <a:pt x="2766" y="616"/>
                  </a:cubicBezTo>
                  <a:cubicBezTo>
                    <a:pt x="2338" y="616"/>
                    <a:pt x="1963" y="839"/>
                    <a:pt x="1776" y="1169"/>
                  </a:cubicBezTo>
                  <a:cubicBezTo>
                    <a:pt x="1606" y="928"/>
                    <a:pt x="1321" y="777"/>
                    <a:pt x="991" y="777"/>
                  </a:cubicBezTo>
                  <a:cubicBezTo>
                    <a:pt x="473" y="777"/>
                    <a:pt x="45" y="1169"/>
                    <a:pt x="45" y="1651"/>
                  </a:cubicBezTo>
                  <a:cubicBezTo>
                    <a:pt x="45" y="1856"/>
                    <a:pt x="125" y="2052"/>
                    <a:pt x="250" y="2204"/>
                  </a:cubicBezTo>
                  <a:cubicBezTo>
                    <a:pt x="1" y="1844"/>
                    <a:pt x="360" y="1230"/>
                    <a:pt x="1031" y="1230"/>
                  </a:cubicBezTo>
                  <a:cubicBezTo>
                    <a:pt x="1223" y="1230"/>
                    <a:pt x="1441" y="1280"/>
                    <a:pt x="1678" y="1401"/>
                  </a:cubicBezTo>
                  <a:cubicBezTo>
                    <a:pt x="1957" y="1170"/>
                    <a:pt x="2246" y="1084"/>
                    <a:pt x="2451" y="1084"/>
                  </a:cubicBezTo>
                  <a:cubicBezTo>
                    <a:pt x="2515" y="1084"/>
                    <a:pt x="2570" y="1092"/>
                    <a:pt x="2614" y="1107"/>
                  </a:cubicBezTo>
                  <a:cubicBezTo>
                    <a:pt x="2614" y="1107"/>
                    <a:pt x="2409" y="1526"/>
                    <a:pt x="2534" y="1919"/>
                  </a:cubicBezTo>
                  <a:cubicBezTo>
                    <a:pt x="2605" y="1446"/>
                    <a:pt x="3308" y="168"/>
                    <a:pt x="4661" y="168"/>
                  </a:cubicBezTo>
                  <a:cubicBezTo>
                    <a:pt x="4842" y="168"/>
                    <a:pt x="5034" y="191"/>
                    <a:pt x="5237" y="242"/>
                  </a:cubicBezTo>
                  <a:cubicBezTo>
                    <a:pt x="4961" y="90"/>
                    <a:pt x="4648" y="1"/>
                    <a:pt x="4300" y="1"/>
                  </a:cubicBezTo>
                  <a:close/>
                </a:path>
              </a:pathLst>
            </a:custGeom>
            <a:solidFill>
              <a:srgbClr val="FFFFFF">
                <a:alpha val="39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2394" name="Google Shape;2394;p37"/>
          <p:cNvGrpSpPr/>
          <p:nvPr/>
        </p:nvGrpSpPr>
        <p:grpSpPr>
          <a:xfrm>
            <a:off x="7694417" y="1378307"/>
            <a:ext cx="492883" cy="458504"/>
            <a:chOff x="1949817" y="2103612"/>
            <a:chExt cx="492883" cy="458504"/>
          </a:xfrm>
        </p:grpSpPr>
        <p:sp>
          <p:nvSpPr>
            <p:cNvPr id="2395" name="Google Shape;2395;p37"/>
            <p:cNvSpPr/>
            <p:nvPr/>
          </p:nvSpPr>
          <p:spPr>
            <a:xfrm>
              <a:off x="2250434" y="2508183"/>
              <a:ext cx="192266" cy="27035"/>
            </a:xfrm>
            <a:custGeom>
              <a:avLst/>
              <a:gdLst/>
              <a:ahLst/>
              <a:cxnLst/>
              <a:rect l="l" t="t" r="r" b="b"/>
              <a:pathLst>
                <a:path w="2802" h="394" extrusionOk="0">
                  <a:moveTo>
                    <a:pt x="2801" y="393"/>
                  </a:moveTo>
                  <a:lnTo>
                    <a:pt x="2801" y="1"/>
                  </a:lnTo>
                  <a:lnTo>
                    <a:pt x="0" y="1"/>
                  </a:lnTo>
                  <a:cubicBezTo>
                    <a:pt x="89" y="117"/>
                    <a:pt x="143" y="251"/>
                    <a:pt x="17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96" name="Google Shape;2396;p37"/>
            <p:cNvSpPr/>
            <p:nvPr/>
          </p:nvSpPr>
          <p:spPr>
            <a:xfrm>
              <a:off x="1949817" y="2508183"/>
              <a:ext cx="192266" cy="27035"/>
            </a:xfrm>
            <a:custGeom>
              <a:avLst/>
              <a:gdLst/>
              <a:ahLst/>
              <a:cxnLst/>
              <a:rect l="l" t="t" r="r" b="b"/>
              <a:pathLst>
                <a:path w="2802" h="394" extrusionOk="0">
                  <a:moveTo>
                    <a:pt x="1" y="1"/>
                  </a:moveTo>
                  <a:lnTo>
                    <a:pt x="1" y="393"/>
                  </a:lnTo>
                  <a:lnTo>
                    <a:pt x="2632" y="393"/>
                  </a:lnTo>
                  <a:cubicBezTo>
                    <a:pt x="2659" y="251"/>
                    <a:pt x="2722" y="117"/>
                    <a:pt x="2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97" name="Google Shape;2397;p37"/>
            <p:cNvSpPr/>
            <p:nvPr/>
          </p:nvSpPr>
          <p:spPr>
            <a:xfrm>
              <a:off x="1949817" y="2454935"/>
              <a:ext cx="203931" cy="27035"/>
            </a:xfrm>
            <a:custGeom>
              <a:avLst/>
              <a:gdLst/>
              <a:ahLst/>
              <a:cxnLst/>
              <a:rect l="l" t="t" r="r" b="b"/>
              <a:pathLst>
                <a:path w="2972" h="394" extrusionOk="0">
                  <a:moveTo>
                    <a:pt x="1" y="1"/>
                  </a:moveTo>
                  <a:lnTo>
                    <a:pt x="2971" y="1"/>
                  </a:lnTo>
                  <a:lnTo>
                    <a:pt x="2971" y="393"/>
                  </a:lnTo>
                  <a:lnTo>
                    <a:pt x="1" y="3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98" name="Google Shape;2398;p37"/>
            <p:cNvSpPr/>
            <p:nvPr/>
          </p:nvSpPr>
          <p:spPr>
            <a:xfrm>
              <a:off x="2238769" y="2454935"/>
              <a:ext cx="203931" cy="27035"/>
            </a:xfrm>
            <a:custGeom>
              <a:avLst/>
              <a:gdLst/>
              <a:ahLst/>
              <a:cxnLst/>
              <a:rect l="l" t="t" r="r" b="b"/>
              <a:pathLst>
                <a:path w="2972" h="394" extrusionOk="0">
                  <a:moveTo>
                    <a:pt x="1" y="1"/>
                  </a:moveTo>
                  <a:lnTo>
                    <a:pt x="2971" y="1"/>
                  </a:lnTo>
                  <a:lnTo>
                    <a:pt x="2971" y="393"/>
                  </a:lnTo>
                  <a:lnTo>
                    <a:pt x="1" y="3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99" name="Google Shape;2399;p37"/>
            <p:cNvSpPr/>
            <p:nvPr/>
          </p:nvSpPr>
          <p:spPr>
            <a:xfrm>
              <a:off x="2090622" y="2328884"/>
              <a:ext cx="211891" cy="155487"/>
            </a:xfrm>
            <a:custGeom>
              <a:avLst/>
              <a:gdLst/>
              <a:ahLst/>
              <a:cxnLst/>
              <a:rect l="l" t="t" r="r" b="b"/>
              <a:pathLst>
                <a:path w="3088" h="2266" extrusionOk="0">
                  <a:moveTo>
                    <a:pt x="1330" y="2266"/>
                  </a:moveTo>
                  <a:cubicBezTo>
                    <a:pt x="1401" y="2248"/>
                    <a:pt x="1464" y="2239"/>
                    <a:pt x="1544" y="2239"/>
                  </a:cubicBezTo>
                  <a:cubicBezTo>
                    <a:pt x="1615" y="2239"/>
                    <a:pt x="1687" y="2248"/>
                    <a:pt x="1749" y="2266"/>
                  </a:cubicBezTo>
                  <a:lnTo>
                    <a:pt x="1749" y="1026"/>
                  </a:lnTo>
                  <a:lnTo>
                    <a:pt x="2534" y="1026"/>
                  </a:lnTo>
                  <a:cubicBezTo>
                    <a:pt x="2838" y="1026"/>
                    <a:pt x="3087" y="803"/>
                    <a:pt x="3087" y="517"/>
                  </a:cubicBezTo>
                  <a:lnTo>
                    <a:pt x="3087" y="0"/>
                  </a:lnTo>
                  <a:lnTo>
                    <a:pt x="2204" y="0"/>
                  </a:lnTo>
                  <a:cubicBezTo>
                    <a:pt x="1874" y="0"/>
                    <a:pt x="1606" y="214"/>
                    <a:pt x="1544" y="491"/>
                  </a:cubicBezTo>
                  <a:cubicBezTo>
                    <a:pt x="1473" y="214"/>
                    <a:pt x="1205" y="0"/>
                    <a:pt x="884" y="0"/>
                  </a:cubicBezTo>
                  <a:lnTo>
                    <a:pt x="1" y="0"/>
                  </a:lnTo>
                  <a:lnTo>
                    <a:pt x="1" y="517"/>
                  </a:lnTo>
                  <a:cubicBezTo>
                    <a:pt x="1" y="803"/>
                    <a:pt x="241" y="1026"/>
                    <a:pt x="554" y="1026"/>
                  </a:cubicBezTo>
                  <a:lnTo>
                    <a:pt x="1330" y="10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00" name="Google Shape;2400;p37"/>
            <p:cNvSpPr/>
            <p:nvPr/>
          </p:nvSpPr>
          <p:spPr>
            <a:xfrm>
              <a:off x="1949817" y="2103612"/>
              <a:ext cx="195354" cy="324492"/>
            </a:xfrm>
            <a:custGeom>
              <a:avLst/>
              <a:gdLst/>
              <a:ahLst/>
              <a:cxnLst/>
              <a:rect l="l" t="t" r="r" b="b"/>
              <a:pathLst>
                <a:path w="2847" h="4729" extrusionOk="0">
                  <a:moveTo>
                    <a:pt x="616" y="2177"/>
                  </a:moveTo>
                  <a:lnTo>
                    <a:pt x="1223" y="2177"/>
                  </a:lnTo>
                  <a:lnTo>
                    <a:pt x="1223" y="4728"/>
                  </a:lnTo>
                  <a:lnTo>
                    <a:pt x="1642" y="4728"/>
                  </a:lnTo>
                  <a:lnTo>
                    <a:pt x="1642" y="2560"/>
                  </a:lnTo>
                  <a:lnTo>
                    <a:pt x="2213" y="2560"/>
                  </a:lnTo>
                  <a:cubicBezTo>
                    <a:pt x="2552" y="2560"/>
                    <a:pt x="2838" y="2302"/>
                    <a:pt x="2838" y="1981"/>
                  </a:cubicBezTo>
                  <a:lnTo>
                    <a:pt x="2838" y="1606"/>
                  </a:lnTo>
                  <a:lnTo>
                    <a:pt x="2017" y="1606"/>
                  </a:lnTo>
                  <a:cubicBezTo>
                    <a:pt x="1874" y="1606"/>
                    <a:pt x="1749" y="1650"/>
                    <a:pt x="1642" y="1731"/>
                  </a:cubicBezTo>
                  <a:lnTo>
                    <a:pt x="1642" y="571"/>
                  </a:lnTo>
                  <a:cubicBezTo>
                    <a:pt x="1642" y="491"/>
                    <a:pt x="1705" y="410"/>
                    <a:pt x="1794" y="402"/>
                  </a:cubicBezTo>
                  <a:cubicBezTo>
                    <a:pt x="1910" y="384"/>
                    <a:pt x="2008" y="464"/>
                    <a:pt x="2008" y="571"/>
                  </a:cubicBezTo>
                  <a:cubicBezTo>
                    <a:pt x="2008" y="874"/>
                    <a:pt x="2276" y="1124"/>
                    <a:pt x="2606" y="1124"/>
                  </a:cubicBezTo>
                  <a:lnTo>
                    <a:pt x="2847" y="1124"/>
                  </a:lnTo>
                  <a:lnTo>
                    <a:pt x="2847" y="749"/>
                  </a:lnTo>
                  <a:lnTo>
                    <a:pt x="2597" y="749"/>
                  </a:lnTo>
                  <a:cubicBezTo>
                    <a:pt x="2508" y="749"/>
                    <a:pt x="2427" y="678"/>
                    <a:pt x="2427" y="589"/>
                  </a:cubicBezTo>
                  <a:cubicBezTo>
                    <a:pt x="2427" y="321"/>
                    <a:pt x="2204" y="98"/>
                    <a:pt x="1919" y="54"/>
                  </a:cubicBezTo>
                  <a:cubicBezTo>
                    <a:pt x="1535" y="0"/>
                    <a:pt x="1223" y="259"/>
                    <a:pt x="1223" y="625"/>
                  </a:cubicBezTo>
                  <a:lnTo>
                    <a:pt x="1223" y="1374"/>
                  </a:lnTo>
                  <a:cubicBezTo>
                    <a:pt x="1107" y="1285"/>
                    <a:pt x="964" y="1231"/>
                    <a:pt x="804" y="1231"/>
                  </a:cubicBezTo>
                  <a:lnTo>
                    <a:pt x="1" y="1231"/>
                  </a:lnTo>
                  <a:lnTo>
                    <a:pt x="1" y="1597"/>
                  </a:lnTo>
                  <a:cubicBezTo>
                    <a:pt x="1" y="1918"/>
                    <a:pt x="277" y="2177"/>
                    <a:pt x="616" y="2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01" name="Google Shape;2401;p37"/>
            <p:cNvSpPr/>
            <p:nvPr/>
          </p:nvSpPr>
          <p:spPr>
            <a:xfrm>
              <a:off x="2246111" y="2105396"/>
              <a:ext cx="195972" cy="322708"/>
            </a:xfrm>
            <a:custGeom>
              <a:avLst/>
              <a:gdLst/>
              <a:ahLst/>
              <a:cxnLst/>
              <a:rect l="l" t="t" r="r" b="b"/>
              <a:pathLst>
                <a:path w="2856" h="4703" extrusionOk="0">
                  <a:moveTo>
                    <a:pt x="2606" y="723"/>
                  </a:moveTo>
                  <a:cubicBezTo>
                    <a:pt x="2507" y="723"/>
                    <a:pt x="2436" y="652"/>
                    <a:pt x="2436" y="563"/>
                  </a:cubicBezTo>
                  <a:cubicBezTo>
                    <a:pt x="2436" y="277"/>
                    <a:pt x="2177" y="37"/>
                    <a:pt x="1865" y="28"/>
                  </a:cubicBezTo>
                  <a:cubicBezTo>
                    <a:pt x="1517" y="1"/>
                    <a:pt x="1223" y="268"/>
                    <a:pt x="1223" y="599"/>
                  </a:cubicBezTo>
                  <a:lnTo>
                    <a:pt x="1223" y="1348"/>
                  </a:lnTo>
                  <a:cubicBezTo>
                    <a:pt x="1116" y="1259"/>
                    <a:pt x="973" y="1205"/>
                    <a:pt x="812" y="1205"/>
                  </a:cubicBezTo>
                  <a:lnTo>
                    <a:pt x="1" y="1205"/>
                  </a:lnTo>
                  <a:lnTo>
                    <a:pt x="1" y="1562"/>
                  </a:lnTo>
                  <a:cubicBezTo>
                    <a:pt x="1" y="1883"/>
                    <a:pt x="286" y="2142"/>
                    <a:pt x="625" y="2142"/>
                  </a:cubicBezTo>
                  <a:lnTo>
                    <a:pt x="1223" y="2142"/>
                  </a:lnTo>
                  <a:lnTo>
                    <a:pt x="1223" y="4702"/>
                  </a:lnTo>
                  <a:lnTo>
                    <a:pt x="1651" y="4702"/>
                  </a:lnTo>
                  <a:lnTo>
                    <a:pt x="1651" y="2534"/>
                  </a:lnTo>
                  <a:lnTo>
                    <a:pt x="2231" y="2534"/>
                  </a:lnTo>
                  <a:cubicBezTo>
                    <a:pt x="2579" y="2534"/>
                    <a:pt x="2855" y="2276"/>
                    <a:pt x="2855" y="1955"/>
                  </a:cubicBezTo>
                  <a:lnTo>
                    <a:pt x="2855" y="1580"/>
                  </a:lnTo>
                  <a:lnTo>
                    <a:pt x="2026" y="1580"/>
                  </a:lnTo>
                  <a:cubicBezTo>
                    <a:pt x="1883" y="1580"/>
                    <a:pt x="1749" y="1624"/>
                    <a:pt x="1651" y="1705"/>
                  </a:cubicBezTo>
                  <a:lnTo>
                    <a:pt x="1651" y="545"/>
                  </a:lnTo>
                  <a:cubicBezTo>
                    <a:pt x="1651" y="456"/>
                    <a:pt x="1713" y="384"/>
                    <a:pt x="1812" y="376"/>
                  </a:cubicBezTo>
                  <a:cubicBezTo>
                    <a:pt x="1919" y="358"/>
                    <a:pt x="2017" y="438"/>
                    <a:pt x="2017" y="545"/>
                  </a:cubicBezTo>
                  <a:cubicBezTo>
                    <a:pt x="2017" y="848"/>
                    <a:pt x="2284" y="1098"/>
                    <a:pt x="2606" y="1098"/>
                  </a:cubicBezTo>
                  <a:lnTo>
                    <a:pt x="2855" y="1098"/>
                  </a:lnTo>
                  <a:lnTo>
                    <a:pt x="2855" y="7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02" name="Google Shape;2402;p37"/>
            <p:cNvSpPr/>
            <p:nvPr/>
          </p:nvSpPr>
          <p:spPr>
            <a:xfrm>
              <a:off x="2157937" y="2505781"/>
              <a:ext cx="77195" cy="56335"/>
            </a:xfrm>
            <a:custGeom>
              <a:avLst/>
              <a:gdLst/>
              <a:ahLst/>
              <a:cxnLst/>
              <a:rect l="l" t="t" r="r" b="b"/>
              <a:pathLst>
                <a:path w="1125" h="821" extrusionOk="0">
                  <a:moveTo>
                    <a:pt x="1" y="571"/>
                  </a:moveTo>
                  <a:lnTo>
                    <a:pt x="1" y="821"/>
                  </a:lnTo>
                  <a:lnTo>
                    <a:pt x="1125" y="821"/>
                  </a:lnTo>
                  <a:lnTo>
                    <a:pt x="1125" y="562"/>
                  </a:lnTo>
                  <a:cubicBezTo>
                    <a:pt x="1125" y="250"/>
                    <a:pt x="822" y="0"/>
                    <a:pt x="474" y="45"/>
                  </a:cubicBezTo>
                  <a:cubicBezTo>
                    <a:pt x="197" y="80"/>
                    <a:pt x="1" y="312"/>
                    <a:pt x="1" y="5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線上媒體 1" descr="网友：萝卜怎么做最好吃？李姐：萝卜饼鲜美味正，一个能做8个饼！E335【西安李姐】">
            <a:hlinkClick r:id="" action="ppaction://media"/>
            <a:extLst>
              <a:ext uri="{FF2B5EF4-FFF2-40B4-BE49-F238E27FC236}">
                <a16:creationId xmlns:a16="http://schemas.microsoft.com/office/drawing/2014/main" id="{1821A722-2864-597D-E791-25119A5968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1430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2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p48"/>
          <p:cNvSpPr txBox="1">
            <a:spLocks noGrp="1"/>
          </p:cNvSpPr>
          <p:nvPr>
            <p:ph type="title"/>
          </p:nvPr>
        </p:nvSpPr>
        <p:spPr>
          <a:xfrm>
            <a:off x="1072600" y="570825"/>
            <a:ext cx="305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捷克菜</a:t>
            </a:r>
          </a:p>
        </p:txBody>
      </p:sp>
      <p:sp>
        <p:nvSpPr>
          <p:cNvPr id="2700" name="Google Shape;2700;p48"/>
          <p:cNvSpPr txBox="1">
            <a:spLocks noGrp="1"/>
          </p:cNvSpPr>
          <p:nvPr>
            <p:ph type="subTitle" idx="1"/>
          </p:nvPr>
        </p:nvSpPr>
        <p:spPr>
          <a:xfrm>
            <a:off x="1072600" y="1067325"/>
            <a:ext cx="3058800" cy="8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altLang="en-US" sz="1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这是什么菜式？怎么做的？</a:t>
            </a:r>
          </a:p>
          <a:p>
            <a:pPr marL="171450" lvl="0" indent="-171450" algn="l" rtl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altLang="en-US" sz="1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你最喜欢的捷克菜怎么做？</a:t>
            </a:r>
          </a:p>
          <a:p>
            <a:pPr marL="171450" lvl="0" indent="-171450" algn="l" rtl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altLang="en-US" sz="1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捷克菜有什么特色？</a:t>
            </a:r>
          </a:p>
          <a:p>
            <a:pPr marL="171450" lvl="0" indent="-171450" algn="l" rtl="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endParaRPr lang="zh-TW" altLang="en-US" sz="1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B01F14B2-089B-041E-8197-E4EADDEAAC0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26327" r="26327"/>
          <a:stretch>
            <a:fillRect/>
          </a:stretch>
        </p:blipFill>
        <p:spPr>
          <a:xfrm rot="5400000">
            <a:off x="1525588" y="1655763"/>
            <a:ext cx="2152650" cy="3409950"/>
          </a:xfrm>
        </p:spPr>
      </p:pic>
      <p:pic>
        <p:nvPicPr>
          <p:cNvPr id="13" name="圖片版面配置區 12">
            <a:extLst>
              <a:ext uri="{FF2B5EF4-FFF2-40B4-BE49-F238E27FC236}">
                <a16:creationId xmlns:a16="http://schemas.microsoft.com/office/drawing/2014/main" id="{79C57309-1334-37CE-D459-5B7448EF8ED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7472" r="7472"/>
          <a:stretch>
            <a:fillRect/>
          </a:stretch>
        </p:blipFill>
        <p:spPr>
          <a:xfrm rot="5400000">
            <a:off x="4608513" y="798513"/>
            <a:ext cx="3867150" cy="3409950"/>
          </a:xfrm>
        </p:spPr>
      </p:pic>
      <p:grpSp>
        <p:nvGrpSpPr>
          <p:cNvPr id="14" name="Google Shape;2703;p48">
            <a:extLst>
              <a:ext uri="{FF2B5EF4-FFF2-40B4-BE49-F238E27FC236}">
                <a16:creationId xmlns:a16="http://schemas.microsoft.com/office/drawing/2014/main" id="{9E312949-A0E1-FF7E-0D3A-18C693DC4016}"/>
              </a:ext>
            </a:extLst>
          </p:cNvPr>
          <p:cNvGrpSpPr/>
          <p:nvPr/>
        </p:nvGrpSpPr>
        <p:grpSpPr>
          <a:xfrm rot="409336">
            <a:off x="4428850" y="158526"/>
            <a:ext cx="856436" cy="2050442"/>
            <a:chOff x="2659425" y="2457376"/>
            <a:chExt cx="456625" cy="1093231"/>
          </a:xfrm>
        </p:grpSpPr>
        <p:sp>
          <p:nvSpPr>
            <p:cNvPr id="15" name="Google Shape;2704;p48">
              <a:extLst>
                <a:ext uri="{FF2B5EF4-FFF2-40B4-BE49-F238E27FC236}">
                  <a16:creationId xmlns:a16="http://schemas.microsoft.com/office/drawing/2014/main" id="{5802F2A0-00A5-A594-6713-4A8B6BBBBFD3}"/>
                </a:ext>
              </a:extLst>
            </p:cNvPr>
            <p:cNvSpPr/>
            <p:nvPr/>
          </p:nvSpPr>
          <p:spPr>
            <a:xfrm>
              <a:off x="2714265" y="2922934"/>
              <a:ext cx="353785" cy="627672"/>
            </a:xfrm>
            <a:custGeom>
              <a:avLst/>
              <a:gdLst/>
              <a:ahLst/>
              <a:cxnLst/>
              <a:rect l="l" t="t" r="r" b="b"/>
              <a:pathLst>
                <a:path w="4149" h="7361" extrusionOk="0">
                  <a:moveTo>
                    <a:pt x="2070" y="1"/>
                  </a:moveTo>
                  <a:cubicBezTo>
                    <a:pt x="3587" y="1"/>
                    <a:pt x="4149" y="723"/>
                    <a:pt x="4149" y="1919"/>
                  </a:cubicBezTo>
                  <a:cubicBezTo>
                    <a:pt x="4149" y="2757"/>
                    <a:pt x="3497" y="3525"/>
                    <a:pt x="2909" y="3828"/>
                  </a:cubicBezTo>
                  <a:cubicBezTo>
                    <a:pt x="2686" y="3944"/>
                    <a:pt x="2463" y="4194"/>
                    <a:pt x="2347" y="4399"/>
                  </a:cubicBezTo>
                  <a:cubicBezTo>
                    <a:pt x="2266" y="4542"/>
                    <a:pt x="2266" y="4711"/>
                    <a:pt x="2275" y="4872"/>
                  </a:cubicBezTo>
                  <a:cubicBezTo>
                    <a:pt x="2311" y="5336"/>
                    <a:pt x="2159" y="5505"/>
                    <a:pt x="2132" y="5755"/>
                  </a:cubicBezTo>
                  <a:cubicBezTo>
                    <a:pt x="2097" y="6112"/>
                    <a:pt x="2008" y="6504"/>
                    <a:pt x="2329" y="7361"/>
                  </a:cubicBezTo>
                  <a:cubicBezTo>
                    <a:pt x="1633" y="6362"/>
                    <a:pt x="2097" y="5461"/>
                    <a:pt x="2043" y="5050"/>
                  </a:cubicBezTo>
                  <a:cubicBezTo>
                    <a:pt x="1999" y="4640"/>
                    <a:pt x="1838" y="4229"/>
                    <a:pt x="1517" y="3935"/>
                  </a:cubicBezTo>
                  <a:cubicBezTo>
                    <a:pt x="1258" y="3694"/>
                    <a:pt x="0" y="3230"/>
                    <a:pt x="0" y="1669"/>
                  </a:cubicBezTo>
                  <a:cubicBezTo>
                    <a:pt x="0" y="1161"/>
                    <a:pt x="545" y="1"/>
                    <a:pt x="20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705;p48">
              <a:extLst>
                <a:ext uri="{FF2B5EF4-FFF2-40B4-BE49-F238E27FC236}">
                  <a16:creationId xmlns:a16="http://schemas.microsoft.com/office/drawing/2014/main" id="{7DBCAFEE-E891-7F5C-D5D1-9FB018ADB9B5}"/>
                </a:ext>
              </a:extLst>
            </p:cNvPr>
            <p:cNvSpPr/>
            <p:nvPr/>
          </p:nvSpPr>
          <p:spPr>
            <a:xfrm>
              <a:off x="2809344" y="2922934"/>
              <a:ext cx="171222" cy="41953"/>
            </a:xfrm>
            <a:custGeom>
              <a:avLst/>
              <a:gdLst/>
              <a:ahLst/>
              <a:cxnLst/>
              <a:rect l="l" t="t" r="r" b="b"/>
              <a:pathLst>
                <a:path w="2008" h="492" extrusionOk="0">
                  <a:moveTo>
                    <a:pt x="0" y="188"/>
                  </a:moveTo>
                  <a:cubicBezTo>
                    <a:pt x="268" y="72"/>
                    <a:pt x="580" y="1"/>
                    <a:pt x="955" y="1"/>
                  </a:cubicBezTo>
                  <a:cubicBezTo>
                    <a:pt x="1374" y="1"/>
                    <a:pt x="1731" y="63"/>
                    <a:pt x="2008" y="170"/>
                  </a:cubicBezTo>
                  <a:cubicBezTo>
                    <a:pt x="1419" y="492"/>
                    <a:pt x="643" y="376"/>
                    <a:pt x="0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706;p48">
              <a:extLst>
                <a:ext uri="{FF2B5EF4-FFF2-40B4-BE49-F238E27FC236}">
                  <a16:creationId xmlns:a16="http://schemas.microsoft.com/office/drawing/2014/main" id="{F6319A45-8BF9-C744-C026-00469ACD67FD}"/>
                </a:ext>
              </a:extLst>
            </p:cNvPr>
            <p:cNvSpPr/>
            <p:nvPr/>
          </p:nvSpPr>
          <p:spPr>
            <a:xfrm>
              <a:off x="2791864" y="2963268"/>
              <a:ext cx="204733" cy="17566"/>
            </a:xfrm>
            <a:custGeom>
              <a:avLst/>
              <a:gdLst/>
              <a:ahLst/>
              <a:cxnLst/>
              <a:rect l="l" t="t" r="r" b="b"/>
              <a:pathLst>
                <a:path w="2401" h="206" extrusionOk="0">
                  <a:moveTo>
                    <a:pt x="0" y="1"/>
                  </a:moveTo>
                  <a:cubicBezTo>
                    <a:pt x="0" y="1"/>
                    <a:pt x="36" y="10"/>
                    <a:pt x="98" y="19"/>
                  </a:cubicBezTo>
                  <a:cubicBezTo>
                    <a:pt x="134" y="27"/>
                    <a:pt x="170" y="36"/>
                    <a:pt x="214" y="45"/>
                  </a:cubicBezTo>
                  <a:cubicBezTo>
                    <a:pt x="259" y="54"/>
                    <a:pt x="313" y="63"/>
                    <a:pt x="366" y="72"/>
                  </a:cubicBezTo>
                  <a:cubicBezTo>
                    <a:pt x="420" y="81"/>
                    <a:pt x="482" y="90"/>
                    <a:pt x="544" y="108"/>
                  </a:cubicBezTo>
                  <a:cubicBezTo>
                    <a:pt x="616" y="117"/>
                    <a:pt x="678" y="117"/>
                    <a:pt x="750" y="135"/>
                  </a:cubicBezTo>
                  <a:cubicBezTo>
                    <a:pt x="821" y="135"/>
                    <a:pt x="892" y="143"/>
                    <a:pt x="973" y="152"/>
                  </a:cubicBezTo>
                  <a:cubicBezTo>
                    <a:pt x="1044" y="152"/>
                    <a:pt x="1115" y="161"/>
                    <a:pt x="1196" y="161"/>
                  </a:cubicBezTo>
                  <a:cubicBezTo>
                    <a:pt x="1267" y="170"/>
                    <a:pt x="1347" y="170"/>
                    <a:pt x="1419" y="170"/>
                  </a:cubicBezTo>
                  <a:cubicBezTo>
                    <a:pt x="1454" y="170"/>
                    <a:pt x="1499" y="170"/>
                    <a:pt x="1535" y="170"/>
                  </a:cubicBezTo>
                  <a:cubicBezTo>
                    <a:pt x="1570" y="170"/>
                    <a:pt x="1606" y="161"/>
                    <a:pt x="1642" y="161"/>
                  </a:cubicBezTo>
                  <a:cubicBezTo>
                    <a:pt x="1677" y="161"/>
                    <a:pt x="1713" y="161"/>
                    <a:pt x="1740" y="161"/>
                  </a:cubicBezTo>
                  <a:cubicBezTo>
                    <a:pt x="1776" y="152"/>
                    <a:pt x="1811" y="152"/>
                    <a:pt x="1847" y="152"/>
                  </a:cubicBezTo>
                  <a:cubicBezTo>
                    <a:pt x="1909" y="143"/>
                    <a:pt x="1972" y="135"/>
                    <a:pt x="2025" y="126"/>
                  </a:cubicBezTo>
                  <a:cubicBezTo>
                    <a:pt x="2079" y="117"/>
                    <a:pt x="2132" y="117"/>
                    <a:pt x="2177" y="108"/>
                  </a:cubicBezTo>
                  <a:cubicBezTo>
                    <a:pt x="2222" y="99"/>
                    <a:pt x="2266" y="90"/>
                    <a:pt x="2293" y="81"/>
                  </a:cubicBezTo>
                  <a:cubicBezTo>
                    <a:pt x="2364" y="72"/>
                    <a:pt x="2400" y="63"/>
                    <a:pt x="2400" y="63"/>
                  </a:cubicBezTo>
                  <a:cubicBezTo>
                    <a:pt x="2400" y="63"/>
                    <a:pt x="2364" y="72"/>
                    <a:pt x="2302" y="90"/>
                  </a:cubicBezTo>
                  <a:cubicBezTo>
                    <a:pt x="2266" y="99"/>
                    <a:pt x="2231" y="108"/>
                    <a:pt x="2186" y="117"/>
                  </a:cubicBezTo>
                  <a:cubicBezTo>
                    <a:pt x="2141" y="126"/>
                    <a:pt x="2088" y="143"/>
                    <a:pt x="2025" y="152"/>
                  </a:cubicBezTo>
                  <a:cubicBezTo>
                    <a:pt x="1972" y="161"/>
                    <a:pt x="1909" y="170"/>
                    <a:pt x="1847" y="179"/>
                  </a:cubicBezTo>
                  <a:cubicBezTo>
                    <a:pt x="1811" y="179"/>
                    <a:pt x="1785" y="188"/>
                    <a:pt x="1749" y="188"/>
                  </a:cubicBezTo>
                  <a:cubicBezTo>
                    <a:pt x="1713" y="197"/>
                    <a:pt x="1677" y="197"/>
                    <a:pt x="1642" y="197"/>
                  </a:cubicBezTo>
                  <a:cubicBezTo>
                    <a:pt x="1606" y="197"/>
                    <a:pt x="1570" y="206"/>
                    <a:pt x="1535" y="206"/>
                  </a:cubicBezTo>
                  <a:cubicBezTo>
                    <a:pt x="1499" y="206"/>
                    <a:pt x="1454" y="206"/>
                    <a:pt x="1419" y="206"/>
                  </a:cubicBezTo>
                  <a:cubicBezTo>
                    <a:pt x="1347" y="206"/>
                    <a:pt x="1267" y="206"/>
                    <a:pt x="1196" y="206"/>
                  </a:cubicBezTo>
                  <a:cubicBezTo>
                    <a:pt x="1115" y="206"/>
                    <a:pt x="1044" y="197"/>
                    <a:pt x="964" y="188"/>
                  </a:cubicBezTo>
                  <a:cubicBezTo>
                    <a:pt x="892" y="179"/>
                    <a:pt x="821" y="170"/>
                    <a:pt x="750" y="161"/>
                  </a:cubicBezTo>
                  <a:cubicBezTo>
                    <a:pt x="678" y="152"/>
                    <a:pt x="607" y="143"/>
                    <a:pt x="544" y="135"/>
                  </a:cubicBezTo>
                  <a:cubicBezTo>
                    <a:pt x="482" y="117"/>
                    <a:pt x="420" y="108"/>
                    <a:pt x="366" y="99"/>
                  </a:cubicBezTo>
                  <a:cubicBezTo>
                    <a:pt x="304" y="81"/>
                    <a:pt x="259" y="72"/>
                    <a:pt x="214" y="63"/>
                  </a:cubicBezTo>
                  <a:cubicBezTo>
                    <a:pt x="170" y="45"/>
                    <a:pt x="125" y="36"/>
                    <a:pt x="98" y="27"/>
                  </a:cubicBezTo>
                  <a:cubicBezTo>
                    <a:pt x="36" y="1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6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707;p48">
              <a:extLst>
                <a:ext uri="{FF2B5EF4-FFF2-40B4-BE49-F238E27FC236}">
                  <a16:creationId xmlns:a16="http://schemas.microsoft.com/office/drawing/2014/main" id="{7B8EEC8D-9B55-DEFC-5E36-FEAB9D44AC80}"/>
                </a:ext>
              </a:extLst>
            </p:cNvPr>
            <p:cNvSpPr/>
            <p:nvPr/>
          </p:nvSpPr>
          <p:spPr>
            <a:xfrm>
              <a:off x="2762956" y="2994478"/>
              <a:ext cx="264763" cy="22938"/>
            </a:xfrm>
            <a:custGeom>
              <a:avLst/>
              <a:gdLst/>
              <a:ahLst/>
              <a:cxnLst/>
              <a:rect l="l" t="t" r="r" b="b"/>
              <a:pathLst>
                <a:path w="3105" h="269" extrusionOk="0">
                  <a:moveTo>
                    <a:pt x="0" y="0"/>
                  </a:moveTo>
                  <a:cubicBezTo>
                    <a:pt x="0" y="0"/>
                    <a:pt x="45" y="18"/>
                    <a:pt x="134" y="36"/>
                  </a:cubicBezTo>
                  <a:cubicBezTo>
                    <a:pt x="170" y="45"/>
                    <a:pt x="223" y="54"/>
                    <a:pt x="277" y="72"/>
                  </a:cubicBezTo>
                  <a:cubicBezTo>
                    <a:pt x="339" y="81"/>
                    <a:pt x="402" y="90"/>
                    <a:pt x="473" y="108"/>
                  </a:cubicBezTo>
                  <a:cubicBezTo>
                    <a:pt x="509" y="116"/>
                    <a:pt x="553" y="116"/>
                    <a:pt x="589" y="125"/>
                  </a:cubicBezTo>
                  <a:cubicBezTo>
                    <a:pt x="625" y="134"/>
                    <a:pt x="669" y="134"/>
                    <a:pt x="714" y="143"/>
                  </a:cubicBezTo>
                  <a:cubicBezTo>
                    <a:pt x="794" y="161"/>
                    <a:pt x="883" y="170"/>
                    <a:pt x="973" y="179"/>
                  </a:cubicBezTo>
                  <a:cubicBezTo>
                    <a:pt x="1062" y="188"/>
                    <a:pt x="1160" y="197"/>
                    <a:pt x="1258" y="206"/>
                  </a:cubicBezTo>
                  <a:cubicBezTo>
                    <a:pt x="1303" y="215"/>
                    <a:pt x="1347" y="215"/>
                    <a:pt x="1401" y="215"/>
                  </a:cubicBezTo>
                  <a:lnTo>
                    <a:pt x="1472" y="223"/>
                  </a:lnTo>
                  <a:lnTo>
                    <a:pt x="1544" y="223"/>
                  </a:lnTo>
                  <a:cubicBezTo>
                    <a:pt x="1642" y="232"/>
                    <a:pt x="1740" y="232"/>
                    <a:pt x="1838" y="232"/>
                  </a:cubicBezTo>
                  <a:cubicBezTo>
                    <a:pt x="1883" y="232"/>
                    <a:pt x="1936" y="232"/>
                    <a:pt x="1981" y="232"/>
                  </a:cubicBezTo>
                  <a:cubicBezTo>
                    <a:pt x="2025" y="223"/>
                    <a:pt x="2079" y="223"/>
                    <a:pt x="2124" y="223"/>
                  </a:cubicBezTo>
                  <a:cubicBezTo>
                    <a:pt x="2168" y="223"/>
                    <a:pt x="2213" y="215"/>
                    <a:pt x="2257" y="215"/>
                  </a:cubicBezTo>
                  <a:cubicBezTo>
                    <a:pt x="2302" y="215"/>
                    <a:pt x="2347" y="206"/>
                    <a:pt x="2382" y="206"/>
                  </a:cubicBezTo>
                  <a:cubicBezTo>
                    <a:pt x="2471" y="197"/>
                    <a:pt x="2552" y="188"/>
                    <a:pt x="2623" y="179"/>
                  </a:cubicBezTo>
                  <a:cubicBezTo>
                    <a:pt x="2694" y="161"/>
                    <a:pt x="2757" y="152"/>
                    <a:pt x="2819" y="143"/>
                  </a:cubicBezTo>
                  <a:cubicBezTo>
                    <a:pt x="2873" y="134"/>
                    <a:pt x="2926" y="125"/>
                    <a:pt x="2971" y="116"/>
                  </a:cubicBezTo>
                  <a:cubicBezTo>
                    <a:pt x="3051" y="99"/>
                    <a:pt x="3105" y="81"/>
                    <a:pt x="3105" y="81"/>
                  </a:cubicBezTo>
                  <a:cubicBezTo>
                    <a:pt x="3105" y="81"/>
                    <a:pt x="3051" y="99"/>
                    <a:pt x="2971" y="116"/>
                  </a:cubicBezTo>
                  <a:cubicBezTo>
                    <a:pt x="2926" y="134"/>
                    <a:pt x="2882" y="143"/>
                    <a:pt x="2819" y="161"/>
                  </a:cubicBezTo>
                  <a:cubicBezTo>
                    <a:pt x="2766" y="170"/>
                    <a:pt x="2694" y="188"/>
                    <a:pt x="2623" y="197"/>
                  </a:cubicBezTo>
                  <a:cubicBezTo>
                    <a:pt x="2552" y="215"/>
                    <a:pt x="2471" y="223"/>
                    <a:pt x="2391" y="232"/>
                  </a:cubicBezTo>
                  <a:cubicBezTo>
                    <a:pt x="2347" y="241"/>
                    <a:pt x="2302" y="241"/>
                    <a:pt x="2257" y="250"/>
                  </a:cubicBezTo>
                  <a:cubicBezTo>
                    <a:pt x="2213" y="250"/>
                    <a:pt x="2168" y="250"/>
                    <a:pt x="2124" y="259"/>
                  </a:cubicBezTo>
                  <a:cubicBezTo>
                    <a:pt x="2079" y="259"/>
                    <a:pt x="2034" y="268"/>
                    <a:pt x="1981" y="268"/>
                  </a:cubicBezTo>
                  <a:cubicBezTo>
                    <a:pt x="1936" y="268"/>
                    <a:pt x="1883" y="268"/>
                    <a:pt x="1838" y="268"/>
                  </a:cubicBezTo>
                  <a:cubicBezTo>
                    <a:pt x="1740" y="268"/>
                    <a:pt x="1642" y="268"/>
                    <a:pt x="1544" y="268"/>
                  </a:cubicBezTo>
                  <a:lnTo>
                    <a:pt x="1472" y="259"/>
                  </a:lnTo>
                  <a:lnTo>
                    <a:pt x="1401" y="259"/>
                  </a:lnTo>
                  <a:cubicBezTo>
                    <a:pt x="1347" y="250"/>
                    <a:pt x="1303" y="250"/>
                    <a:pt x="1249" y="241"/>
                  </a:cubicBezTo>
                  <a:cubicBezTo>
                    <a:pt x="1151" y="232"/>
                    <a:pt x="1062" y="223"/>
                    <a:pt x="964" y="215"/>
                  </a:cubicBezTo>
                  <a:cubicBezTo>
                    <a:pt x="875" y="197"/>
                    <a:pt x="785" y="188"/>
                    <a:pt x="705" y="170"/>
                  </a:cubicBezTo>
                  <a:cubicBezTo>
                    <a:pt x="660" y="170"/>
                    <a:pt x="625" y="161"/>
                    <a:pt x="580" y="152"/>
                  </a:cubicBezTo>
                  <a:cubicBezTo>
                    <a:pt x="544" y="143"/>
                    <a:pt x="509" y="134"/>
                    <a:pt x="473" y="125"/>
                  </a:cubicBezTo>
                  <a:cubicBezTo>
                    <a:pt x="402" y="116"/>
                    <a:pt x="330" y="99"/>
                    <a:pt x="277" y="81"/>
                  </a:cubicBezTo>
                  <a:cubicBezTo>
                    <a:pt x="223" y="63"/>
                    <a:pt x="170" y="54"/>
                    <a:pt x="125" y="45"/>
                  </a:cubicBezTo>
                  <a:cubicBezTo>
                    <a:pt x="45" y="1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6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708;p48">
              <a:extLst>
                <a:ext uri="{FF2B5EF4-FFF2-40B4-BE49-F238E27FC236}">
                  <a16:creationId xmlns:a16="http://schemas.microsoft.com/office/drawing/2014/main" id="{D42B4317-D31F-D28E-AB41-E61AD3294F8A}"/>
                </a:ext>
              </a:extLst>
            </p:cNvPr>
            <p:cNvSpPr/>
            <p:nvPr/>
          </p:nvSpPr>
          <p:spPr>
            <a:xfrm>
              <a:off x="2735583" y="3041634"/>
              <a:ext cx="310383" cy="26690"/>
            </a:xfrm>
            <a:custGeom>
              <a:avLst/>
              <a:gdLst/>
              <a:ahLst/>
              <a:cxnLst/>
              <a:rect l="l" t="t" r="r" b="b"/>
              <a:pathLst>
                <a:path w="3640" h="313" extrusionOk="0">
                  <a:moveTo>
                    <a:pt x="0" y="1"/>
                  </a:moveTo>
                  <a:cubicBezTo>
                    <a:pt x="0" y="1"/>
                    <a:pt x="54" y="18"/>
                    <a:pt x="152" y="36"/>
                  </a:cubicBezTo>
                  <a:cubicBezTo>
                    <a:pt x="205" y="45"/>
                    <a:pt x="259" y="63"/>
                    <a:pt x="330" y="81"/>
                  </a:cubicBezTo>
                  <a:cubicBezTo>
                    <a:pt x="402" y="90"/>
                    <a:pt x="473" y="108"/>
                    <a:pt x="562" y="125"/>
                  </a:cubicBezTo>
                  <a:cubicBezTo>
                    <a:pt x="607" y="125"/>
                    <a:pt x="651" y="134"/>
                    <a:pt x="696" y="143"/>
                  </a:cubicBezTo>
                  <a:cubicBezTo>
                    <a:pt x="741" y="152"/>
                    <a:pt x="785" y="161"/>
                    <a:pt x="839" y="170"/>
                  </a:cubicBezTo>
                  <a:cubicBezTo>
                    <a:pt x="937" y="188"/>
                    <a:pt x="1035" y="197"/>
                    <a:pt x="1142" y="206"/>
                  </a:cubicBezTo>
                  <a:cubicBezTo>
                    <a:pt x="1249" y="224"/>
                    <a:pt x="1365" y="233"/>
                    <a:pt x="1472" y="241"/>
                  </a:cubicBezTo>
                  <a:cubicBezTo>
                    <a:pt x="1535" y="250"/>
                    <a:pt x="1588" y="250"/>
                    <a:pt x="1642" y="250"/>
                  </a:cubicBezTo>
                  <a:lnTo>
                    <a:pt x="1731" y="259"/>
                  </a:lnTo>
                  <a:lnTo>
                    <a:pt x="1820" y="259"/>
                  </a:lnTo>
                  <a:cubicBezTo>
                    <a:pt x="1874" y="268"/>
                    <a:pt x="1927" y="268"/>
                    <a:pt x="1990" y="268"/>
                  </a:cubicBezTo>
                  <a:cubicBezTo>
                    <a:pt x="2043" y="268"/>
                    <a:pt x="2106" y="268"/>
                    <a:pt x="2159" y="268"/>
                  </a:cubicBezTo>
                  <a:cubicBezTo>
                    <a:pt x="2213" y="268"/>
                    <a:pt x="2275" y="268"/>
                    <a:pt x="2329" y="268"/>
                  </a:cubicBezTo>
                  <a:cubicBezTo>
                    <a:pt x="2382" y="268"/>
                    <a:pt x="2436" y="259"/>
                    <a:pt x="2489" y="259"/>
                  </a:cubicBezTo>
                  <a:cubicBezTo>
                    <a:pt x="2543" y="259"/>
                    <a:pt x="2596" y="250"/>
                    <a:pt x="2650" y="250"/>
                  </a:cubicBezTo>
                  <a:cubicBezTo>
                    <a:pt x="2703" y="250"/>
                    <a:pt x="2748" y="241"/>
                    <a:pt x="2801" y="241"/>
                  </a:cubicBezTo>
                  <a:cubicBezTo>
                    <a:pt x="2899" y="224"/>
                    <a:pt x="2989" y="224"/>
                    <a:pt x="3078" y="206"/>
                  </a:cubicBezTo>
                  <a:cubicBezTo>
                    <a:pt x="3158" y="188"/>
                    <a:pt x="3238" y="179"/>
                    <a:pt x="3310" y="170"/>
                  </a:cubicBezTo>
                  <a:cubicBezTo>
                    <a:pt x="3381" y="152"/>
                    <a:pt x="3435" y="143"/>
                    <a:pt x="3488" y="125"/>
                  </a:cubicBezTo>
                  <a:cubicBezTo>
                    <a:pt x="3586" y="108"/>
                    <a:pt x="3640" y="99"/>
                    <a:pt x="3640" y="99"/>
                  </a:cubicBezTo>
                  <a:cubicBezTo>
                    <a:pt x="3640" y="99"/>
                    <a:pt x="3586" y="108"/>
                    <a:pt x="3488" y="134"/>
                  </a:cubicBezTo>
                  <a:cubicBezTo>
                    <a:pt x="3444" y="152"/>
                    <a:pt x="3381" y="161"/>
                    <a:pt x="3310" y="179"/>
                  </a:cubicBezTo>
                  <a:cubicBezTo>
                    <a:pt x="3247" y="197"/>
                    <a:pt x="3167" y="206"/>
                    <a:pt x="3078" y="224"/>
                  </a:cubicBezTo>
                  <a:cubicBezTo>
                    <a:pt x="2998" y="241"/>
                    <a:pt x="2899" y="250"/>
                    <a:pt x="2801" y="268"/>
                  </a:cubicBezTo>
                  <a:cubicBezTo>
                    <a:pt x="2757" y="268"/>
                    <a:pt x="2703" y="277"/>
                    <a:pt x="2650" y="286"/>
                  </a:cubicBezTo>
                  <a:cubicBezTo>
                    <a:pt x="2605" y="286"/>
                    <a:pt x="2552" y="295"/>
                    <a:pt x="2498" y="295"/>
                  </a:cubicBezTo>
                  <a:cubicBezTo>
                    <a:pt x="2436" y="295"/>
                    <a:pt x="2382" y="304"/>
                    <a:pt x="2329" y="304"/>
                  </a:cubicBezTo>
                  <a:cubicBezTo>
                    <a:pt x="2275" y="304"/>
                    <a:pt x="2213" y="304"/>
                    <a:pt x="2159" y="304"/>
                  </a:cubicBezTo>
                  <a:cubicBezTo>
                    <a:pt x="2106" y="304"/>
                    <a:pt x="2043" y="313"/>
                    <a:pt x="1990" y="304"/>
                  </a:cubicBezTo>
                  <a:cubicBezTo>
                    <a:pt x="1927" y="304"/>
                    <a:pt x="1874" y="304"/>
                    <a:pt x="1811" y="304"/>
                  </a:cubicBezTo>
                  <a:lnTo>
                    <a:pt x="1731" y="295"/>
                  </a:lnTo>
                  <a:lnTo>
                    <a:pt x="1642" y="295"/>
                  </a:lnTo>
                  <a:cubicBezTo>
                    <a:pt x="1588" y="286"/>
                    <a:pt x="1526" y="286"/>
                    <a:pt x="1472" y="277"/>
                  </a:cubicBezTo>
                  <a:cubicBezTo>
                    <a:pt x="1356" y="268"/>
                    <a:pt x="1249" y="259"/>
                    <a:pt x="1142" y="241"/>
                  </a:cubicBezTo>
                  <a:cubicBezTo>
                    <a:pt x="1035" y="233"/>
                    <a:pt x="928" y="215"/>
                    <a:pt x="830" y="197"/>
                  </a:cubicBezTo>
                  <a:cubicBezTo>
                    <a:pt x="785" y="188"/>
                    <a:pt x="732" y="179"/>
                    <a:pt x="687" y="170"/>
                  </a:cubicBezTo>
                  <a:cubicBezTo>
                    <a:pt x="642" y="161"/>
                    <a:pt x="598" y="152"/>
                    <a:pt x="553" y="143"/>
                  </a:cubicBezTo>
                  <a:cubicBezTo>
                    <a:pt x="473" y="125"/>
                    <a:pt x="393" y="108"/>
                    <a:pt x="330" y="90"/>
                  </a:cubicBezTo>
                  <a:cubicBezTo>
                    <a:pt x="259" y="72"/>
                    <a:pt x="196" y="63"/>
                    <a:pt x="152" y="45"/>
                  </a:cubicBezTo>
                  <a:cubicBezTo>
                    <a:pt x="98" y="27"/>
                    <a:pt x="63" y="18"/>
                    <a:pt x="36" y="9"/>
                  </a:cubicBezTo>
                  <a:cubicBezTo>
                    <a:pt x="18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6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09;p48">
              <a:extLst>
                <a:ext uri="{FF2B5EF4-FFF2-40B4-BE49-F238E27FC236}">
                  <a16:creationId xmlns:a16="http://schemas.microsoft.com/office/drawing/2014/main" id="{9E76C5BF-2E9C-8FE1-746A-B3A5A8F65EF3}"/>
                </a:ext>
              </a:extLst>
            </p:cNvPr>
            <p:cNvSpPr/>
            <p:nvPr/>
          </p:nvSpPr>
          <p:spPr>
            <a:xfrm>
              <a:off x="2745475" y="3088022"/>
              <a:ext cx="285313" cy="25240"/>
            </a:xfrm>
            <a:custGeom>
              <a:avLst/>
              <a:gdLst/>
              <a:ahLst/>
              <a:cxnLst/>
              <a:rect l="l" t="t" r="r" b="b"/>
              <a:pathLst>
                <a:path w="3346" h="296" extrusionOk="0">
                  <a:moveTo>
                    <a:pt x="0" y="1"/>
                  </a:moveTo>
                  <a:cubicBezTo>
                    <a:pt x="0" y="1"/>
                    <a:pt x="45" y="19"/>
                    <a:pt x="134" y="36"/>
                  </a:cubicBezTo>
                  <a:cubicBezTo>
                    <a:pt x="179" y="54"/>
                    <a:pt x="241" y="63"/>
                    <a:pt x="303" y="72"/>
                  </a:cubicBezTo>
                  <a:cubicBezTo>
                    <a:pt x="366" y="90"/>
                    <a:pt x="437" y="99"/>
                    <a:pt x="509" y="117"/>
                  </a:cubicBezTo>
                  <a:cubicBezTo>
                    <a:pt x="553" y="126"/>
                    <a:pt x="589" y="135"/>
                    <a:pt x="634" y="135"/>
                  </a:cubicBezTo>
                  <a:cubicBezTo>
                    <a:pt x="678" y="143"/>
                    <a:pt x="723" y="152"/>
                    <a:pt x="767" y="161"/>
                  </a:cubicBezTo>
                  <a:cubicBezTo>
                    <a:pt x="857" y="170"/>
                    <a:pt x="946" y="179"/>
                    <a:pt x="1044" y="197"/>
                  </a:cubicBezTo>
                  <a:cubicBezTo>
                    <a:pt x="1142" y="206"/>
                    <a:pt x="1249" y="215"/>
                    <a:pt x="1347" y="224"/>
                  </a:cubicBezTo>
                  <a:cubicBezTo>
                    <a:pt x="1401" y="233"/>
                    <a:pt x="1454" y="233"/>
                    <a:pt x="1508" y="242"/>
                  </a:cubicBezTo>
                  <a:lnTo>
                    <a:pt x="1588" y="242"/>
                  </a:lnTo>
                  <a:lnTo>
                    <a:pt x="1668" y="242"/>
                  </a:lnTo>
                  <a:cubicBezTo>
                    <a:pt x="1775" y="251"/>
                    <a:pt x="1874" y="251"/>
                    <a:pt x="1981" y="251"/>
                  </a:cubicBezTo>
                  <a:cubicBezTo>
                    <a:pt x="2034" y="251"/>
                    <a:pt x="2088" y="251"/>
                    <a:pt x="2132" y="251"/>
                  </a:cubicBezTo>
                  <a:cubicBezTo>
                    <a:pt x="2186" y="251"/>
                    <a:pt x="2239" y="242"/>
                    <a:pt x="2284" y="242"/>
                  </a:cubicBezTo>
                  <a:cubicBezTo>
                    <a:pt x="2337" y="242"/>
                    <a:pt x="2382" y="242"/>
                    <a:pt x="2436" y="233"/>
                  </a:cubicBezTo>
                  <a:cubicBezTo>
                    <a:pt x="2480" y="233"/>
                    <a:pt x="2525" y="224"/>
                    <a:pt x="2569" y="224"/>
                  </a:cubicBezTo>
                  <a:cubicBezTo>
                    <a:pt x="2659" y="215"/>
                    <a:pt x="2748" y="206"/>
                    <a:pt x="2828" y="188"/>
                  </a:cubicBezTo>
                  <a:cubicBezTo>
                    <a:pt x="2899" y="179"/>
                    <a:pt x="2971" y="170"/>
                    <a:pt x="3033" y="161"/>
                  </a:cubicBezTo>
                  <a:cubicBezTo>
                    <a:pt x="3096" y="143"/>
                    <a:pt x="3158" y="135"/>
                    <a:pt x="3203" y="126"/>
                  </a:cubicBezTo>
                  <a:cubicBezTo>
                    <a:pt x="3292" y="108"/>
                    <a:pt x="3346" y="90"/>
                    <a:pt x="3346" y="90"/>
                  </a:cubicBezTo>
                  <a:cubicBezTo>
                    <a:pt x="3346" y="90"/>
                    <a:pt x="3292" y="108"/>
                    <a:pt x="3203" y="135"/>
                  </a:cubicBezTo>
                  <a:cubicBezTo>
                    <a:pt x="3158" y="143"/>
                    <a:pt x="3105" y="152"/>
                    <a:pt x="3042" y="170"/>
                  </a:cubicBezTo>
                  <a:cubicBezTo>
                    <a:pt x="2980" y="188"/>
                    <a:pt x="2908" y="197"/>
                    <a:pt x="2828" y="215"/>
                  </a:cubicBezTo>
                  <a:cubicBezTo>
                    <a:pt x="2748" y="233"/>
                    <a:pt x="2668" y="242"/>
                    <a:pt x="2569" y="251"/>
                  </a:cubicBezTo>
                  <a:cubicBezTo>
                    <a:pt x="2525" y="259"/>
                    <a:pt x="2480" y="259"/>
                    <a:pt x="2436" y="268"/>
                  </a:cubicBezTo>
                  <a:cubicBezTo>
                    <a:pt x="2382" y="268"/>
                    <a:pt x="2337" y="277"/>
                    <a:pt x="2284" y="277"/>
                  </a:cubicBezTo>
                  <a:cubicBezTo>
                    <a:pt x="2239" y="277"/>
                    <a:pt x="2186" y="286"/>
                    <a:pt x="2132" y="286"/>
                  </a:cubicBezTo>
                  <a:cubicBezTo>
                    <a:pt x="2088" y="286"/>
                    <a:pt x="2034" y="286"/>
                    <a:pt x="1981" y="286"/>
                  </a:cubicBezTo>
                  <a:cubicBezTo>
                    <a:pt x="1874" y="295"/>
                    <a:pt x="1766" y="286"/>
                    <a:pt x="1659" y="286"/>
                  </a:cubicBezTo>
                  <a:lnTo>
                    <a:pt x="1588" y="277"/>
                  </a:lnTo>
                  <a:lnTo>
                    <a:pt x="1508" y="277"/>
                  </a:lnTo>
                  <a:cubicBezTo>
                    <a:pt x="1454" y="268"/>
                    <a:pt x="1401" y="268"/>
                    <a:pt x="1347" y="259"/>
                  </a:cubicBezTo>
                  <a:cubicBezTo>
                    <a:pt x="1240" y="251"/>
                    <a:pt x="1142" y="242"/>
                    <a:pt x="1044" y="233"/>
                  </a:cubicBezTo>
                  <a:cubicBezTo>
                    <a:pt x="946" y="215"/>
                    <a:pt x="848" y="206"/>
                    <a:pt x="758" y="188"/>
                  </a:cubicBezTo>
                  <a:cubicBezTo>
                    <a:pt x="714" y="179"/>
                    <a:pt x="669" y="170"/>
                    <a:pt x="625" y="161"/>
                  </a:cubicBezTo>
                  <a:cubicBezTo>
                    <a:pt x="589" y="152"/>
                    <a:pt x="544" y="143"/>
                    <a:pt x="509" y="135"/>
                  </a:cubicBezTo>
                  <a:cubicBezTo>
                    <a:pt x="428" y="126"/>
                    <a:pt x="357" y="108"/>
                    <a:pt x="295" y="90"/>
                  </a:cubicBezTo>
                  <a:cubicBezTo>
                    <a:pt x="232" y="72"/>
                    <a:pt x="179" y="63"/>
                    <a:pt x="134" y="45"/>
                  </a:cubicBezTo>
                  <a:cubicBezTo>
                    <a:pt x="45" y="1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6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10;p48">
              <a:extLst>
                <a:ext uri="{FF2B5EF4-FFF2-40B4-BE49-F238E27FC236}">
                  <a16:creationId xmlns:a16="http://schemas.microsoft.com/office/drawing/2014/main" id="{FF964C91-AEA9-28B9-6CDE-A52C4828DEAD}"/>
                </a:ext>
              </a:extLst>
            </p:cNvPr>
            <p:cNvSpPr/>
            <p:nvPr/>
          </p:nvSpPr>
          <p:spPr>
            <a:xfrm>
              <a:off x="2761421" y="3129891"/>
              <a:ext cx="260244" cy="22938"/>
            </a:xfrm>
            <a:custGeom>
              <a:avLst/>
              <a:gdLst/>
              <a:ahLst/>
              <a:cxnLst/>
              <a:rect l="l" t="t" r="r" b="b"/>
              <a:pathLst>
                <a:path w="3052" h="269" extrusionOk="0">
                  <a:moveTo>
                    <a:pt x="0" y="0"/>
                  </a:moveTo>
                  <a:cubicBezTo>
                    <a:pt x="0" y="0"/>
                    <a:pt x="45" y="18"/>
                    <a:pt x="134" y="36"/>
                  </a:cubicBezTo>
                  <a:cubicBezTo>
                    <a:pt x="170" y="45"/>
                    <a:pt x="223" y="54"/>
                    <a:pt x="277" y="72"/>
                  </a:cubicBezTo>
                  <a:cubicBezTo>
                    <a:pt x="339" y="81"/>
                    <a:pt x="402" y="90"/>
                    <a:pt x="473" y="107"/>
                  </a:cubicBezTo>
                  <a:cubicBezTo>
                    <a:pt x="509" y="107"/>
                    <a:pt x="545" y="116"/>
                    <a:pt x="580" y="125"/>
                  </a:cubicBezTo>
                  <a:cubicBezTo>
                    <a:pt x="625" y="134"/>
                    <a:pt x="661" y="134"/>
                    <a:pt x="705" y="143"/>
                  </a:cubicBezTo>
                  <a:cubicBezTo>
                    <a:pt x="786" y="152"/>
                    <a:pt x="866" y="161"/>
                    <a:pt x="955" y="179"/>
                  </a:cubicBezTo>
                  <a:cubicBezTo>
                    <a:pt x="1044" y="188"/>
                    <a:pt x="1142" y="197"/>
                    <a:pt x="1232" y="206"/>
                  </a:cubicBezTo>
                  <a:cubicBezTo>
                    <a:pt x="1330" y="214"/>
                    <a:pt x="1428" y="223"/>
                    <a:pt x="1526" y="223"/>
                  </a:cubicBezTo>
                  <a:cubicBezTo>
                    <a:pt x="1615" y="223"/>
                    <a:pt x="1713" y="232"/>
                    <a:pt x="1811" y="223"/>
                  </a:cubicBezTo>
                  <a:cubicBezTo>
                    <a:pt x="1856" y="223"/>
                    <a:pt x="1901" y="223"/>
                    <a:pt x="1945" y="223"/>
                  </a:cubicBezTo>
                  <a:cubicBezTo>
                    <a:pt x="1999" y="223"/>
                    <a:pt x="2043" y="223"/>
                    <a:pt x="2088" y="223"/>
                  </a:cubicBezTo>
                  <a:cubicBezTo>
                    <a:pt x="2133" y="214"/>
                    <a:pt x="2177" y="214"/>
                    <a:pt x="2222" y="214"/>
                  </a:cubicBezTo>
                  <a:cubicBezTo>
                    <a:pt x="2257" y="206"/>
                    <a:pt x="2302" y="206"/>
                    <a:pt x="2347" y="197"/>
                  </a:cubicBezTo>
                  <a:cubicBezTo>
                    <a:pt x="2427" y="197"/>
                    <a:pt x="2507" y="188"/>
                    <a:pt x="2579" y="170"/>
                  </a:cubicBezTo>
                  <a:cubicBezTo>
                    <a:pt x="2650" y="161"/>
                    <a:pt x="2712" y="152"/>
                    <a:pt x="2775" y="143"/>
                  </a:cubicBezTo>
                  <a:cubicBezTo>
                    <a:pt x="2828" y="134"/>
                    <a:pt x="2882" y="116"/>
                    <a:pt x="2918" y="107"/>
                  </a:cubicBezTo>
                  <a:cubicBezTo>
                    <a:pt x="2998" y="99"/>
                    <a:pt x="3051" y="81"/>
                    <a:pt x="3051" y="81"/>
                  </a:cubicBezTo>
                  <a:cubicBezTo>
                    <a:pt x="3051" y="81"/>
                    <a:pt x="2998" y="99"/>
                    <a:pt x="2918" y="116"/>
                  </a:cubicBezTo>
                  <a:cubicBezTo>
                    <a:pt x="2882" y="134"/>
                    <a:pt x="2828" y="143"/>
                    <a:pt x="2775" y="161"/>
                  </a:cubicBezTo>
                  <a:cubicBezTo>
                    <a:pt x="2712" y="170"/>
                    <a:pt x="2650" y="179"/>
                    <a:pt x="2579" y="197"/>
                  </a:cubicBezTo>
                  <a:cubicBezTo>
                    <a:pt x="2507" y="214"/>
                    <a:pt x="2427" y="214"/>
                    <a:pt x="2347" y="232"/>
                  </a:cubicBezTo>
                  <a:cubicBezTo>
                    <a:pt x="2311" y="232"/>
                    <a:pt x="2266" y="241"/>
                    <a:pt x="2222" y="241"/>
                  </a:cubicBezTo>
                  <a:cubicBezTo>
                    <a:pt x="2177" y="250"/>
                    <a:pt x="2133" y="250"/>
                    <a:pt x="2088" y="250"/>
                  </a:cubicBezTo>
                  <a:cubicBezTo>
                    <a:pt x="2043" y="259"/>
                    <a:pt x="1999" y="259"/>
                    <a:pt x="1954" y="259"/>
                  </a:cubicBezTo>
                  <a:cubicBezTo>
                    <a:pt x="1901" y="259"/>
                    <a:pt x="1856" y="259"/>
                    <a:pt x="1811" y="268"/>
                  </a:cubicBezTo>
                  <a:cubicBezTo>
                    <a:pt x="1713" y="268"/>
                    <a:pt x="1615" y="268"/>
                    <a:pt x="1517" y="259"/>
                  </a:cubicBezTo>
                  <a:cubicBezTo>
                    <a:pt x="1419" y="259"/>
                    <a:pt x="1330" y="250"/>
                    <a:pt x="1232" y="241"/>
                  </a:cubicBezTo>
                  <a:cubicBezTo>
                    <a:pt x="1133" y="232"/>
                    <a:pt x="1044" y="223"/>
                    <a:pt x="955" y="214"/>
                  </a:cubicBezTo>
                  <a:cubicBezTo>
                    <a:pt x="866" y="197"/>
                    <a:pt x="777" y="188"/>
                    <a:pt x="696" y="170"/>
                  </a:cubicBezTo>
                  <a:cubicBezTo>
                    <a:pt x="652" y="161"/>
                    <a:pt x="616" y="152"/>
                    <a:pt x="580" y="152"/>
                  </a:cubicBezTo>
                  <a:cubicBezTo>
                    <a:pt x="536" y="143"/>
                    <a:pt x="500" y="134"/>
                    <a:pt x="464" y="125"/>
                  </a:cubicBezTo>
                  <a:cubicBezTo>
                    <a:pt x="393" y="116"/>
                    <a:pt x="331" y="99"/>
                    <a:pt x="277" y="81"/>
                  </a:cubicBezTo>
                  <a:cubicBezTo>
                    <a:pt x="215" y="63"/>
                    <a:pt x="170" y="54"/>
                    <a:pt x="125" y="45"/>
                  </a:cubicBezTo>
                  <a:cubicBezTo>
                    <a:pt x="45" y="1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6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711;p48">
              <a:extLst>
                <a:ext uri="{FF2B5EF4-FFF2-40B4-BE49-F238E27FC236}">
                  <a16:creationId xmlns:a16="http://schemas.microsoft.com/office/drawing/2014/main" id="{30B2F716-901A-4776-EAC1-11FAF539D7CC}"/>
                </a:ext>
              </a:extLst>
            </p:cNvPr>
            <p:cNvSpPr/>
            <p:nvPr/>
          </p:nvSpPr>
          <p:spPr>
            <a:xfrm>
              <a:off x="2771313" y="3167923"/>
              <a:ext cx="232872" cy="20635"/>
            </a:xfrm>
            <a:custGeom>
              <a:avLst/>
              <a:gdLst/>
              <a:ahLst/>
              <a:cxnLst/>
              <a:rect l="l" t="t" r="r" b="b"/>
              <a:pathLst>
                <a:path w="2731" h="242" extrusionOk="0">
                  <a:moveTo>
                    <a:pt x="0" y="0"/>
                  </a:moveTo>
                  <a:cubicBezTo>
                    <a:pt x="0" y="0"/>
                    <a:pt x="45" y="18"/>
                    <a:pt x="116" y="27"/>
                  </a:cubicBezTo>
                  <a:cubicBezTo>
                    <a:pt x="152" y="36"/>
                    <a:pt x="197" y="45"/>
                    <a:pt x="250" y="63"/>
                  </a:cubicBezTo>
                  <a:cubicBezTo>
                    <a:pt x="304" y="72"/>
                    <a:pt x="357" y="81"/>
                    <a:pt x="420" y="90"/>
                  </a:cubicBezTo>
                  <a:cubicBezTo>
                    <a:pt x="455" y="99"/>
                    <a:pt x="491" y="107"/>
                    <a:pt x="518" y="107"/>
                  </a:cubicBezTo>
                  <a:cubicBezTo>
                    <a:pt x="554" y="116"/>
                    <a:pt x="589" y="116"/>
                    <a:pt x="625" y="125"/>
                  </a:cubicBezTo>
                  <a:cubicBezTo>
                    <a:pt x="705" y="134"/>
                    <a:pt x="777" y="143"/>
                    <a:pt x="857" y="152"/>
                  </a:cubicBezTo>
                  <a:cubicBezTo>
                    <a:pt x="937" y="161"/>
                    <a:pt x="1026" y="170"/>
                    <a:pt x="1107" y="179"/>
                  </a:cubicBezTo>
                  <a:cubicBezTo>
                    <a:pt x="1196" y="188"/>
                    <a:pt x="1276" y="197"/>
                    <a:pt x="1365" y="197"/>
                  </a:cubicBezTo>
                  <a:cubicBezTo>
                    <a:pt x="1446" y="197"/>
                    <a:pt x="1535" y="206"/>
                    <a:pt x="1624" y="197"/>
                  </a:cubicBezTo>
                  <a:cubicBezTo>
                    <a:pt x="1660" y="197"/>
                    <a:pt x="1704" y="197"/>
                    <a:pt x="1749" y="197"/>
                  </a:cubicBezTo>
                  <a:cubicBezTo>
                    <a:pt x="1785" y="197"/>
                    <a:pt x="1829" y="197"/>
                    <a:pt x="1874" y="197"/>
                  </a:cubicBezTo>
                  <a:cubicBezTo>
                    <a:pt x="1910" y="197"/>
                    <a:pt x="1954" y="188"/>
                    <a:pt x="1990" y="188"/>
                  </a:cubicBezTo>
                  <a:cubicBezTo>
                    <a:pt x="2026" y="188"/>
                    <a:pt x="2061" y="179"/>
                    <a:pt x="2106" y="179"/>
                  </a:cubicBezTo>
                  <a:cubicBezTo>
                    <a:pt x="2177" y="170"/>
                    <a:pt x="2249" y="161"/>
                    <a:pt x="2311" y="152"/>
                  </a:cubicBezTo>
                  <a:cubicBezTo>
                    <a:pt x="2373" y="143"/>
                    <a:pt x="2436" y="134"/>
                    <a:pt x="2480" y="125"/>
                  </a:cubicBezTo>
                  <a:cubicBezTo>
                    <a:pt x="2534" y="116"/>
                    <a:pt x="2579" y="107"/>
                    <a:pt x="2614" y="99"/>
                  </a:cubicBezTo>
                  <a:cubicBezTo>
                    <a:pt x="2695" y="81"/>
                    <a:pt x="2730" y="72"/>
                    <a:pt x="2730" y="72"/>
                  </a:cubicBezTo>
                  <a:cubicBezTo>
                    <a:pt x="2730" y="72"/>
                    <a:pt x="2695" y="90"/>
                    <a:pt x="2623" y="107"/>
                  </a:cubicBezTo>
                  <a:cubicBezTo>
                    <a:pt x="2579" y="116"/>
                    <a:pt x="2534" y="125"/>
                    <a:pt x="2489" y="143"/>
                  </a:cubicBezTo>
                  <a:cubicBezTo>
                    <a:pt x="2436" y="152"/>
                    <a:pt x="2373" y="161"/>
                    <a:pt x="2311" y="179"/>
                  </a:cubicBezTo>
                  <a:cubicBezTo>
                    <a:pt x="2249" y="188"/>
                    <a:pt x="2177" y="197"/>
                    <a:pt x="2106" y="206"/>
                  </a:cubicBezTo>
                  <a:cubicBezTo>
                    <a:pt x="2070" y="215"/>
                    <a:pt x="2034" y="215"/>
                    <a:pt x="1990" y="223"/>
                  </a:cubicBezTo>
                  <a:cubicBezTo>
                    <a:pt x="1954" y="223"/>
                    <a:pt x="1910" y="223"/>
                    <a:pt x="1874" y="232"/>
                  </a:cubicBezTo>
                  <a:cubicBezTo>
                    <a:pt x="1829" y="232"/>
                    <a:pt x="1794" y="232"/>
                    <a:pt x="1749" y="232"/>
                  </a:cubicBezTo>
                  <a:cubicBezTo>
                    <a:pt x="1704" y="232"/>
                    <a:pt x="1660" y="241"/>
                    <a:pt x="1624" y="241"/>
                  </a:cubicBezTo>
                  <a:cubicBezTo>
                    <a:pt x="1535" y="241"/>
                    <a:pt x="1446" y="241"/>
                    <a:pt x="1365" y="232"/>
                  </a:cubicBezTo>
                  <a:cubicBezTo>
                    <a:pt x="1276" y="232"/>
                    <a:pt x="1187" y="223"/>
                    <a:pt x="1107" y="215"/>
                  </a:cubicBezTo>
                  <a:cubicBezTo>
                    <a:pt x="1017" y="206"/>
                    <a:pt x="937" y="197"/>
                    <a:pt x="857" y="188"/>
                  </a:cubicBezTo>
                  <a:cubicBezTo>
                    <a:pt x="777" y="179"/>
                    <a:pt x="696" y="170"/>
                    <a:pt x="625" y="152"/>
                  </a:cubicBezTo>
                  <a:cubicBezTo>
                    <a:pt x="589" y="143"/>
                    <a:pt x="554" y="143"/>
                    <a:pt x="518" y="134"/>
                  </a:cubicBezTo>
                  <a:cubicBezTo>
                    <a:pt x="482" y="125"/>
                    <a:pt x="446" y="116"/>
                    <a:pt x="420" y="116"/>
                  </a:cubicBezTo>
                  <a:cubicBezTo>
                    <a:pt x="357" y="99"/>
                    <a:pt x="295" y="90"/>
                    <a:pt x="241" y="72"/>
                  </a:cubicBezTo>
                  <a:cubicBezTo>
                    <a:pt x="197" y="63"/>
                    <a:pt x="152" y="45"/>
                    <a:pt x="116" y="36"/>
                  </a:cubicBezTo>
                  <a:cubicBezTo>
                    <a:pt x="45" y="1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6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712;p48">
              <a:extLst>
                <a:ext uri="{FF2B5EF4-FFF2-40B4-BE49-F238E27FC236}">
                  <a16:creationId xmlns:a16="http://schemas.microsoft.com/office/drawing/2014/main" id="{98656697-CA9D-F331-66FF-A13335F47544}"/>
                </a:ext>
              </a:extLst>
            </p:cNvPr>
            <p:cNvSpPr/>
            <p:nvPr/>
          </p:nvSpPr>
          <p:spPr>
            <a:xfrm>
              <a:off x="2796383" y="3205954"/>
              <a:ext cx="195609" cy="17566"/>
            </a:xfrm>
            <a:custGeom>
              <a:avLst/>
              <a:gdLst/>
              <a:ahLst/>
              <a:cxnLst/>
              <a:rect l="l" t="t" r="r" b="b"/>
              <a:pathLst>
                <a:path w="2294" h="206" extrusionOk="0">
                  <a:moveTo>
                    <a:pt x="1" y="0"/>
                  </a:moveTo>
                  <a:cubicBezTo>
                    <a:pt x="1" y="0"/>
                    <a:pt x="37" y="9"/>
                    <a:pt x="90" y="18"/>
                  </a:cubicBezTo>
                  <a:cubicBezTo>
                    <a:pt x="126" y="27"/>
                    <a:pt x="161" y="36"/>
                    <a:pt x="206" y="45"/>
                  </a:cubicBezTo>
                  <a:cubicBezTo>
                    <a:pt x="251" y="54"/>
                    <a:pt x="295" y="63"/>
                    <a:pt x="349" y="72"/>
                  </a:cubicBezTo>
                  <a:cubicBezTo>
                    <a:pt x="402" y="81"/>
                    <a:pt x="465" y="90"/>
                    <a:pt x="527" y="99"/>
                  </a:cubicBezTo>
                  <a:cubicBezTo>
                    <a:pt x="590" y="108"/>
                    <a:pt x="652" y="116"/>
                    <a:pt x="715" y="125"/>
                  </a:cubicBezTo>
                  <a:cubicBezTo>
                    <a:pt x="786" y="134"/>
                    <a:pt x="857" y="143"/>
                    <a:pt x="929" y="143"/>
                  </a:cubicBezTo>
                  <a:cubicBezTo>
                    <a:pt x="1000" y="152"/>
                    <a:pt x="1071" y="161"/>
                    <a:pt x="1143" y="161"/>
                  </a:cubicBezTo>
                  <a:cubicBezTo>
                    <a:pt x="1214" y="161"/>
                    <a:pt x="1285" y="161"/>
                    <a:pt x="1357" y="161"/>
                  </a:cubicBezTo>
                  <a:cubicBezTo>
                    <a:pt x="1393" y="161"/>
                    <a:pt x="1428" y="161"/>
                    <a:pt x="1464" y="161"/>
                  </a:cubicBezTo>
                  <a:cubicBezTo>
                    <a:pt x="1500" y="161"/>
                    <a:pt x="1535" y="161"/>
                    <a:pt x="1571" y="161"/>
                  </a:cubicBezTo>
                  <a:cubicBezTo>
                    <a:pt x="1598" y="152"/>
                    <a:pt x="1633" y="152"/>
                    <a:pt x="1669" y="152"/>
                  </a:cubicBezTo>
                  <a:cubicBezTo>
                    <a:pt x="1696" y="152"/>
                    <a:pt x="1732" y="143"/>
                    <a:pt x="1758" y="143"/>
                  </a:cubicBezTo>
                  <a:cubicBezTo>
                    <a:pt x="1821" y="134"/>
                    <a:pt x="1883" y="134"/>
                    <a:pt x="1937" y="125"/>
                  </a:cubicBezTo>
                  <a:cubicBezTo>
                    <a:pt x="1990" y="116"/>
                    <a:pt x="2035" y="108"/>
                    <a:pt x="2079" y="99"/>
                  </a:cubicBezTo>
                  <a:cubicBezTo>
                    <a:pt x="2124" y="90"/>
                    <a:pt x="2160" y="90"/>
                    <a:pt x="2195" y="81"/>
                  </a:cubicBezTo>
                  <a:cubicBezTo>
                    <a:pt x="2258" y="63"/>
                    <a:pt x="2294" y="63"/>
                    <a:pt x="2294" y="63"/>
                  </a:cubicBezTo>
                  <a:cubicBezTo>
                    <a:pt x="2294" y="63"/>
                    <a:pt x="2258" y="72"/>
                    <a:pt x="2195" y="90"/>
                  </a:cubicBezTo>
                  <a:cubicBezTo>
                    <a:pt x="2169" y="99"/>
                    <a:pt x="2124" y="108"/>
                    <a:pt x="2088" y="116"/>
                  </a:cubicBezTo>
                  <a:cubicBezTo>
                    <a:pt x="2044" y="125"/>
                    <a:pt x="1990" y="134"/>
                    <a:pt x="1937" y="143"/>
                  </a:cubicBezTo>
                  <a:cubicBezTo>
                    <a:pt x="1883" y="161"/>
                    <a:pt x="1830" y="161"/>
                    <a:pt x="1767" y="170"/>
                  </a:cubicBezTo>
                  <a:cubicBezTo>
                    <a:pt x="1732" y="179"/>
                    <a:pt x="1705" y="179"/>
                    <a:pt x="1669" y="188"/>
                  </a:cubicBezTo>
                  <a:cubicBezTo>
                    <a:pt x="1633" y="188"/>
                    <a:pt x="1607" y="188"/>
                    <a:pt x="1571" y="188"/>
                  </a:cubicBezTo>
                  <a:cubicBezTo>
                    <a:pt x="1535" y="197"/>
                    <a:pt x="1500" y="197"/>
                    <a:pt x="1464" y="197"/>
                  </a:cubicBezTo>
                  <a:cubicBezTo>
                    <a:pt x="1428" y="197"/>
                    <a:pt x="1393" y="197"/>
                    <a:pt x="1357" y="197"/>
                  </a:cubicBezTo>
                  <a:cubicBezTo>
                    <a:pt x="1285" y="206"/>
                    <a:pt x="1214" y="197"/>
                    <a:pt x="1143" y="197"/>
                  </a:cubicBezTo>
                  <a:cubicBezTo>
                    <a:pt x="1071" y="197"/>
                    <a:pt x="991" y="188"/>
                    <a:pt x="920" y="179"/>
                  </a:cubicBezTo>
                  <a:cubicBezTo>
                    <a:pt x="848" y="179"/>
                    <a:pt x="777" y="170"/>
                    <a:pt x="715" y="161"/>
                  </a:cubicBezTo>
                  <a:cubicBezTo>
                    <a:pt x="643" y="152"/>
                    <a:pt x="581" y="143"/>
                    <a:pt x="518" y="125"/>
                  </a:cubicBezTo>
                  <a:cubicBezTo>
                    <a:pt x="456" y="116"/>
                    <a:pt x="402" y="108"/>
                    <a:pt x="349" y="90"/>
                  </a:cubicBezTo>
                  <a:cubicBezTo>
                    <a:pt x="295" y="81"/>
                    <a:pt x="242" y="72"/>
                    <a:pt x="206" y="63"/>
                  </a:cubicBezTo>
                  <a:cubicBezTo>
                    <a:pt x="161" y="45"/>
                    <a:pt x="126" y="36"/>
                    <a:pt x="90" y="27"/>
                  </a:cubicBezTo>
                  <a:cubicBezTo>
                    <a:pt x="28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6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713;p48">
              <a:extLst>
                <a:ext uri="{FF2B5EF4-FFF2-40B4-BE49-F238E27FC236}">
                  <a16:creationId xmlns:a16="http://schemas.microsoft.com/office/drawing/2014/main" id="{E854454F-740C-D7A9-51B5-9E454DCB1BEB}"/>
                </a:ext>
              </a:extLst>
            </p:cNvPr>
            <p:cNvSpPr/>
            <p:nvPr/>
          </p:nvSpPr>
          <p:spPr>
            <a:xfrm>
              <a:off x="2659425" y="2457376"/>
              <a:ext cx="456625" cy="485122"/>
            </a:xfrm>
            <a:custGeom>
              <a:avLst/>
              <a:gdLst/>
              <a:ahLst/>
              <a:cxnLst/>
              <a:rect l="l" t="t" r="r" b="b"/>
              <a:pathLst>
                <a:path w="2901" h="2811" extrusionOk="0">
                  <a:moveTo>
                    <a:pt x="2900" y="920"/>
                  </a:moveTo>
                  <a:cubicBezTo>
                    <a:pt x="2775" y="857"/>
                    <a:pt x="2320" y="1410"/>
                    <a:pt x="2017" y="2070"/>
                  </a:cubicBezTo>
                  <a:cubicBezTo>
                    <a:pt x="2026" y="2008"/>
                    <a:pt x="2044" y="1955"/>
                    <a:pt x="2053" y="1892"/>
                  </a:cubicBezTo>
                  <a:cubicBezTo>
                    <a:pt x="2204" y="946"/>
                    <a:pt x="2374" y="429"/>
                    <a:pt x="2401" y="331"/>
                  </a:cubicBezTo>
                  <a:cubicBezTo>
                    <a:pt x="2436" y="233"/>
                    <a:pt x="1972" y="688"/>
                    <a:pt x="1785" y="1357"/>
                  </a:cubicBezTo>
                  <a:cubicBezTo>
                    <a:pt x="1749" y="1500"/>
                    <a:pt x="1723" y="1633"/>
                    <a:pt x="1705" y="1758"/>
                  </a:cubicBezTo>
                  <a:cubicBezTo>
                    <a:pt x="1678" y="1553"/>
                    <a:pt x="1633" y="1312"/>
                    <a:pt x="1571" y="1036"/>
                  </a:cubicBezTo>
                  <a:cubicBezTo>
                    <a:pt x="1544" y="982"/>
                    <a:pt x="1491" y="1232"/>
                    <a:pt x="1455" y="1535"/>
                  </a:cubicBezTo>
                  <a:cubicBezTo>
                    <a:pt x="1348" y="1143"/>
                    <a:pt x="1161" y="670"/>
                    <a:pt x="795" y="152"/>
                  </a:cubicBezTo>
                  <a:cubicBezTo>
                    <a:pt x="670" y="1"/>
                    <a:pt x="813" y="536"/>
                    <a:pt x="938" y="1134"/>
                  </a:cubicBezTo>
                  <a:cubicBezTo>
                    <a:pt x="982" y="1339"/>
                    <a:pt x="1045" y="1526"/>
                    <a:pt x="1098" y="1687"/>
                  </a:cubicBezTo>
                  <a:cubicBezTo>
                    <a:pt x="839" y="1294"/>
                    <a:pt x="607" y="991"/>
                    <a:pt x="634" y="1143"/>
                  </a:cubicBezTo>
                  <a:cubicBezTo>
                    <a:pt x="679" y="1321"/>
                    <a:pt x="723" y="1491"/>
                    <a:pt x="777" y="1642"/>
                  </a:cubicBezTo>
                  <a:cubicBezTo>
                    <a:pt x="456" y="1196"/>
                    <a:pt x="108" y="875"/>
                    <a:pt x="1" y="920"/>
                  </a:cubicBezTo>
                  <a:cubicBezTo>
                    <a:pt x="902" y="2784"/>
                    <a:pt x="1401" y="2811"/>
                    <a:pt x="1571" y="2811"/>
                  </a:cubicBezTo>
                  <a:cubicBezTo>
                    <a:pt x="1589" y="2811"/>
                    <a:pt x="1598" y="2811"/>
                    <a:pt x="1616" y="2811"/>
                  </a:cubicBezTo>
                  <a:cubicBezTo>
                    <a:pt x="1633" y="2811"/>
                    <a:pt x="1660" y="2811"/>
                    <a:pt x="1696" y="2793"/>
                  </a:cubicBezTo>
                  <a:cubicBezTo>
                    <a:pt x="1901" y="2731"/>
                    <a:pt x="2285" y="2409"/>
                    <a:pt x="2900" y="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714;p48">
            <a:extLst>
              <a:ext uri="{FF2B5EF4-FFF2-40B4-BE49-F238E27FC236}">
                <a16:creationId xmlns:a16="http://schemas.microsoft.com/office/drawing/2014/main" id="{D6DB2CCA-24C6-6B01-D61B-1CF6BC998BCE}"/>
              </a:ext>
            </a:extLst>
          </p:cNvPr>
          <p:cNvGrpSpPr/>
          <p:nvPr/>
        </p:nvGrpSpPr>
        <p:grpSpPr>
          <a:xfrm rot="-982454" flipH="1">
            <a:off x="334095" y="1508913"/>
            <a:ext cx="773642" cy="1652909"/>
            <a:chOff x="6502375" y="2327816"/>
            <a:chExt cx="523016" cy="1117438"/>
          </a:xfrm>
        </p:grpSpPr>
        <p:grpSp>
          <p:nvGrpSpPr>
            <p:cNvPr id="26" name="Google Shape;2715;p48">
              <a:extLst>
                <a:ext uri="{FF2B5EF4-FFF2-40B4-BE49-F238E27FC236}">
                  <a16:creationId xmlns:a16="http://schemas.microsoft.com/office/drawing/2014/main" id="{1B8BF55C-1E4E-4D22-A4E2-F03F1DE5DA4A}"/>
                </a:ext>
              </a:extLst>
            </p:cNvPr>
            <p:cNvGrpSpPr/>
            <p:nvPr/>
          </p:nvGrpSpPr>
          <p:grpSpPr>
            <a:xfrm>
              <a:off x="6502375" y="2327816"/>
              <a:ext cx="523016" cy="608713"/>
              <a:chOff x="7727775" y="2934491"/>
              <a:chExt cx="523016" cy="608713"/>
            </a:xfrm>
          </p:grpSpPr>
          <p:sp>
            <p:nvSpPr>
              <p:cNvPr id="47" name="Google Shape;2716;p48">
                <a:extLst>
                  <a:ext uri="{FF2B5EF4-FFF2-40B4-BE49-F238E27FC236}">
                    <a16:creationId xmlns:a16="http://schemas.microsoft.com/office/drawing/2014/main" id="{1BA15EF0-FD01-90E7-E5E6-7963E256645E}"/>
                  </a:ext>
                </a:extLst>
              </p:cNvPr>
              <p:cNvSpPr/>
              <p:nvPr/>
            </p:nvSpPr>
            <p:spPr>
              <a:xfrm>
                <a:off x="7874263" y="3148705"/>
                <a:ext cx="376528" cy="330139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3310" extrusionOk="0">
                    <a:moveTo>
                      <a:pt x="3310" y="1231"/>
                    </a:moveTo>
                    <a:cubicBezTo>
                      <a:pt x="3060" y="1320"/>
                      <a:pt x="2775" y="1285"/>
                      <a:pt x="2543" y="1160"/>
                    </a:cubicBezTo>
                    <a:cubicBezTo>
                      <a:pt x="2356" y="1062"/>
                      <a:pt x="2186" y="1035"/>
                      <a:pt x="2445" y="1463"/>
                    </a:cubicBezTo>
                    <a:cubicBezTo>
                      <a:pt x="2534" y="1677"/>
                      <a:pt x="1892" y="2177"/>
                      <a:pt x="1562" y="1838"/>
                    </a:cubicBezTo>
                    <a:cubicBezTo>
                      <a:pt x="1098" y="1526"/>
                      <a:pt x="830" y="1508"/>
                      <a:pt x="946" y="1766"/>
                    </a:cubicBezTo>
                    <a:cubicBezTo>
                      <a:pt x="1089" y="2061"/>
                      <a:pt x="848" y="2391"/>
                      <a:pt x="500" y="2382"/>
                    </a:cubicBezTo>
                    <a:cubicBezTo>
                      <a:pt x="348" y="2382"/>
                      <a:pt x="215" y="2391"/>
                      <a:pt x="179" y="2507"/>
                    </a:cubicBezTo>
                    <a:cubicBezTo>
                      <a:pt x="90" y="2828"/>
                      <a:pt x="206" y="3310"/>
                      <a:pt x="206" y="3310"/>
                    </a:cubicBezTo>
                    <a:lnTo>
                      <a:pt x="90" y="3265"/>
                    </a:lnTo>
                    <a:lnTo>
                      <a:pt x="72" y="3265"/>
                    </a:lnTo>
                    <a:cubicBezTo>
                      <a:pt x="72" y="3265"/>
                      <a:pt x="0" y="2926"/>
                      <a:pt x="9" y="2471"/>
                    </a:cubicBezTo>
                    <a:cubicBezTo>
                      <a:pt x="9" y="2471"/>
                      <a:pt x="9" y="2462"/>
                      <a:pt x="18" y="2453"/>
                    </a:cubicBezTo>
                    <a:cubicBezTo>
                      <a:pt x="45" y="1481"/>
                      <a:pt x="482" y="0"/>
                      <a:pt x="2855" y="116"/>
                    </a:cubicBezTo>
                    <a:cubicBezTo>
                      <a:pt x="2998" y="125"/>
                      <a:pt x="3123" y="161"/>
                      <a:pt x="3239" y="214"/>
                    </a:cubicBezTo>
                    <a:cubicBezTo>
                      <a:pt x="3408" y="294"/>
                      <a:pt x="3551" y="419"/>
                      <a:pt x="3631" y="571"/>
                    </a:cubicBezTo>
                    <a:cubicBezTo>
                      <a:pt x="3765" y="803"/>
                      <a:pt x="3774" y="1079"/>
                      <a:pt x="3310" y="123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717;p48">
                <a:extLst>
                  <a:ext uri="{FF2B5EF4-FFF2-40B4-BE49-F238E27FC236}">
                    <a16:creationId xmlns:a16="http://schemas.microsoft.com/office/drawing/2014/main" id="{06F941D6-8E67-1FCD-6714-416432172242}"/>
                  </a:ext>
                </a:extLst>
              </p:cNvPr>
              <p:cNvSpPr/>
              <p:nvPr/>
            </p:nvSpPr>
            <p:spPr>
              <a:xfrm>
                <a:off x="7727775" y="2934491"/>
                <a:ext cx="269704" cy="608713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6103" extrusionOk="0">
                    <a:moveTo>
                      <a:pt x="2427" y="2088"/>
                    </a:moveTo>
                    <a:cubicBezTo>
                      <a:pt x="2704" y="2570"/>
                      <a:pt x="1785" y="2891"/>
                      <a:pt x="1544" y="2962"/>
                    </a:cubicBezTo>
                    <a:cubicBezTo>
                      <a:pt x="1356" y="4309"/>
                      <a:pt x="1704" y="6004"/>
                      <a:pt x="1704" y="6004"/>
                    </a:cubicBezTo>
                    <a:lnTo>
                      <a:pt x="1642" y="6102"/>
                    </a:lnTo>
                    <a:cubicBezTo>
                      <a:pt x="1240" y="4844"/>
                      <a:pt x="1365" y="3230"/>
                      <a:pt x="1401" y="2909"/>
                    </a:cubicBezTo>
                    <a:cubicBezTo>
                      <a:pt x="0" y="1811"/>
                      <a:pt x="714" y="1918"/>
                      <a:pt x="1080" y="2016"/>
                    </a:cubicBezTo>
                    <a:cubicBezTo>
                      <a:pt x="1169" y="2043"/>
                      <a:pt x="1232" y="2061"/>
                      <a:pt x="1249" y="2061"/>
                    </a:cubicBezTo>
                    <a:lnTo>
                      <a:pt x="1249" y="2070"/>
                    </a:lnTo>
                    <a:cubicBezTo>
                      <a:pt x="1160" y="1677"/>
                      <a:pt x="964" y="1142"/>
                      <a:pt x="982" y="732"/>
                    </a:cubicBezTo>
                    <a:cubicBezTo>
                      <a:pt x="991" y="304"/>
                      <a:pt x="1223" y="0"/>
                      <a:pt x="2017" y="98"/>
                    </a:cubicBezTo>
                    <a:cubicBezTo>
                      <a:pt x="2516" y="161"/>
                      <a:pt x="2677" y="393"/>
                      <a:pt x="2677" y="687"/>
                    </a:cubicBezTo>
                    <a:cubicBezTo>
                      <a:pt x="2668" y="1214"/>
                      <a:pt x="2097" y="1918"/>
                      <a:pt x="1927" y="2123"/>
                    </a:cubicBezTo>
                    <a:cubicBezTo>
                      <a:pt x="1927" y="2123"/>
                      <a:pt x="1927" y="2123"/>
                      <a:pt x="1927" y="2123"/>
                    </a:cubicBezTo>
                    <a:lnTo>
                      <a:pt x="1927" y="2123"/>
                    </a:lnTo>
                    <a:lnTo>
                      <a:pt x="1963" y="2097"/>
                    </a:lnTo>
                    <a:cubicBezTo>
                      <a:pt x="1990" y="2070"/>
                      <a:pt x="2017" y="2052"/>
                      <a:pt x="2052" y="2043"/>
                    </a:cubicBezTo>
                    <a:cubicBezTo>
                      <a:pt x="2097" y="2016"/>
                      <a:pt x="2150" y="1999"/>
                      <a:pt x="2204" y="1990"/>
                    </a:cubicBezTo>
                    <a:cubicBezTo>
                      <a:pt x="2293" y="1972"/>
                      <a:pt x="2391" y="2016"/>
                      <a:pt x="2427" y="20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2718;p48">
              <a:extLst>
                <a:ext uri="{FF2B5EF4-FFF2-40B4-BE49-F238E27FC236}">
                  <a16:creationId xmlns:a16="http://schemas.microsoft.com/office/drawing/2014/main" id="{DE2066F1-D5E1-5924-F339-584E0D77574D}"/>
                </a:ext>
              </a:extLst>
            </p:cNvPr>
            <p:cNvGrpSpPr/>
            <p:nvPr/>
          </p:nvGrpSpPr>
          <p:grpSpPr>
            <a:xfrm>
              <a:off x="6505119" y="2784975"/>
              <a:ext cx="297332" cy="660279"/>
              <a:chOff x="6505119" y="2784975"/>
              <a:chExt cx="297332" cy="660279"/>
            </a:xfrm>
          </p:grpSpPr>
          <p:sp>
            <p:nvSpPr>
              <p:cNvPr id="28" name="Google Shape;2719;p48">
                <a:extLst>
                  <a:ext uri="{FF2B5EF4-FFF2-40B4-BE49-F238E27FC236}">
                    <a16:creationId xmlns:a16="http://schemas.microsoft.com/office/drawing/2014/main" id="{6DB0D586-50AB-4E0D-BB50-CE831CDDC293}"/>
                  </a:ext>
                </a:extLst>
              </p:cNvPr>
              <p:cNvSpPr/>
              <p:nvPr/>
            </p:nvSpPr>
            <p:spPr>
              <a:xfrm>
                <a:off x="6505119" y="2784975"/>
                <a:ext cx="297332" cy="660279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620" extrusionOk="0">
                    <a:moveTo>
                      <a:pt x="2499" y="241"/>
                    </a:moveTo>
                    <a:cubicBezTo>
                      <a:pt x="2454" y="215"/>
                      <a:pt x="2410" y="197"/>
                      <a:pt x="2356" y="179"/>
                    </a:cubicBezTo>
                    <a:cubicBezTo>
                      <a:pt x="2044" y="54"/>
                      <a:pt x="1714" y="1"/>
                      <a:pt x="1375" y="9"/>
                    </a:cubicBezTo>
                    <a:cubicBezTo>
                      <a:pt x="1152" y="9"/>
                      <a:pt x="920" y="45"/>
                      <a:pt x="706" y="108"/>
                    </a:cubicBezTo>
                    <a:cubicBezTo>
                      <a:pt x="688" y="108"/>
                      <a:pt x="679" y="108"/>
                      <a:pt x="670" y="117"/>
                    </a:cubicBezTo>
                    <a:cubicBezTo>
                      <a:pt x="652" y="117"/>
                      <a:pt x="634" y="125"/>
                      <a:pt x="625" y="134"/>
                    </a:cubicBezTo>
                    <a:cubicBezTo>
                      <a:pt x="590" y="143"/>
                      <a:pt x="554" y="152"/>
                      <a:pt x="518" y="170"/>
                    </a:cubicBezTo>
                    <a:cubicBezTo>
                      <a:pt x="197" y="295"/>
                      <a:pt x="1" y="598"/>
                      <a:pt x="46" y="919"/>
                    </a:cubicBezTo>
                    <a:cubicBezTo>
                      <a:pt x="197" y="2088"/>
                      <a:pt x="429" y="3355"/>
                      <a:pt x="786" y="4738"/>
                    </a:cubicBezTo>
                    <a:cubicBezTo>
                      <a:pt x="786" y="4738"/>
                      <a:pt x="786" y="4738"/>
                      <a:pt x="786" y="4738"/>
                    </a:cubicBezTo>
                    <a:cubicBezTo>
                      <a:pt x="786" y="4755"/>
                      <a:pt x="795" y="4764"/>
                      <a:pt x="795" y="4782"/>
                    </a:cubicBezTo>
                    <a:cubicBezTo>
                      <a:pt x="822" y="4871"/>
                      <a:pt x="848" y="4961"/>
                      <a:pt x="866" y="5059"/>
                    </a:cubicBezTo>
                    <a:cubicBezTo>
                      <a:pt x="875" y="5086"/>
                      <a:pt x="884" y="5121"/>
                      <a:pt x="893" y="5157"/>
                    </a:cubicBezTo>
                    <a:cubicBezTo>
                      <a:pt x="920" y="5255"/>
                      <a:pt x="947" y="5362"/>
                      <a:pt x="982" y="5469"/>
                    </a:cubicBezTo>
                    <a:cubicBezTo>
                      <a:pt x="982" y="5487"/>
                      <a:pt x="991" y="5505"/>
                      <a:pt x="991" y="5523"/>
                    </a:cubicBezTo>
                    <a:cubicBezTo>
                      <a:pt x="1063" y="5772"/>
                      <a:pt x="1134" y="6031"/>
                      <a:pt x="1214" y="6290"/>
                    </a:cubicBezTo>
                    <a:cubicBezTo>
                      <a:pt x="1205" y="6352"/>
                      <a:pt x="1187" y="6415"/>
                      <a:pt x="1143" y="6468"/>
                    </a:cubicBezTo>
                    <a:cubicBezTo>
                      <a:pt x="1116" y="6495"/>
                      <a:pt x="1080" y="6513"/>
                      <a:pt x="1036" y="6531"/>
                    </a:cubicBezTo>
                    <a:cubicBezTo>
                      <a:pt x="1000" y="6549"/>
                      <a:pt x="956" y="6557"/>
                      <a:pt x="911" y="6557"/>
                    </a:cubicBezTo>
                    <a:cubicBezTo>
                      <a:pt x="893" y="6557"/>
                      <a:pt x="866" y="6557"/>
                      <a:pt x="848" y="6557"/>
                    </a:cubicBezTo>
                    <a:cubicBezTo>
                      <a:pt x="831" y="6557"/>
                      <a:pt x="804" y="6557"/>
                      <a:pt x="786" y="6557"/>
                    </a:cubicBezTo>
                    <a:cubicBezTo>
                      <a:pt x="741" y="6557"/>
                      <a:pt x="706" y="6549"/>
                      <a:pt x="670" y="6540"/>
                    </a:cubicBezTo>
                    <a:cubicBezTo>
                      <a:pt x="634" y="6540"/>
                      <a:pt x="608" y="6531"/>
                      <a:pt x="572" y="6522"/>
                    </a:cubicBezTo>
                    <a:cubicBezTo>
                      <a:pt x="545" y="6522"/>
                      <a:pt x="518" y="6513"/>
                      <a:pt x="501" y="6513"/>
                    </a:cubicBezTo>
                    <a:cubicBezTo>
                      <a:pt x="456" y="6504"/>
                      <a:pt x="438" y="6495"/>
                      <a:pt x="438" y="6495"/>
                    </a:cubicBezTo>
                    <a:cubicBezTo>
                      <a:pt x="438" y="6495"/>
                      <a:pt x="456" y="6504"/>
                      <a:pt x="492" y="6522"/>
                    </a:cubicBezTo>
                    <a:cubicBezTo>
                      <a:pt x="518" y="6531"/>
                      <a:pt x="536" y="6540"/>
                      <a:pt x="563" y="6549"/>
                    </a:cubicBezTo>
                    <a:cubicBezTo>
                      <a:pt x="599" y="6557"/>
                      <a:pt x="625" y="6575"/>
                      <a:pt x="661" y="6584"/>
                    </a:cubicBezTo>
                    <a:cubicBezTo>
                      <a:pt x="697" y="6593"/>
                      <a:pt x="732" y="6602"/>
                      <a:pt x="777" y="6611"/>
                    </a:cubicBezTo>
                    <a:cubicBezTo>
                      <a:pt x="804" y="6611"/>
                      <a:pt x="822" y="6611"/>
                      <a:pt x="848" y="6620"/>
                    </a:cubicBezTo>
                    <a:cubicBezTo>
                      <a:pt x="866" y="6620"/>
                      <a:pt x="893" y="6620"/>
                      <a:pt x="911" y="6620"/>
                    </a:cubicBezTo>
                    <a:cubicBezTo>
                      <a:pt x="938" y="6620"/>
                      <a:pt x="964" y="6620"/>
                      <a:pt x="991" y="6611"/>
                    </a:cubicBezTo>
                    <a:cubicBezTo>
                      <a:pt x="1018" y="6611"/>
                      <a:pt x="1036" y="6602"/>
                      <a:pt x="1063" y="6593"/>
                    </a:cubicBezTo>
                    <a:cubicBezTo>
                      <a:pt x="1116" y="6575"/>
                      <a:pt x="1161" y="6549"/>
                      <a:pt x="1196" y="6513"/>
                    </a:cubicBezTo>
                    <a:cubicBezTo>
                      <a:pt x="1259" y="6441"/>
                      <a:pt x="1286" y="6352"/>
                      <a:pt x="1286" y="6272"/>
                    </a:cubicBezTo>
                    <a:cubicBezTo>
                      <a:pt x="1562" y="5576"/>
                      <a:pt x="1803" y="4907"/>
                      <a:pt x="2017" y="4265"/>
                    </a:cubicBezTo>
                    <a:cubicBezTo>
                      <a:pt x="2115" y="3961"/>
                      <a:pt x="2213" y="3649"/>
                      <a:pt x="2303" y="3355"/>
                    </a:cubicBezTo>
                    <a:cubicBezTo>
                      <a:pt x="2543" y="2570"/>
                      <a:pt x="2731" y="1820"/>
                      <a:pt x="2891" y="1107"/>
                    </a:cubicBezTo>
                    <a:cubicBezTo>
                      <a:pt x="2900" y="1080"/>
                      <a:pt x="2900" y="1053"/>
                      <a:pt x="2909" y="1026"/>
                    </a:cubicBezTo>
                    <a:cubicBezTo>
                      <a:pt x="2981" y="705"/>
                      <a:pt x="2811" y="384"/>
                      <a:pt x="2499" y="24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720;p48">
                <a:extLst>
                  <a:ext uri="{FF2B5EF4-FFF2-40B4-BE49-F238E27FC236}">
                    <a16:creationId xmlns:a16="http://schemas.microsoft.com/office/drawing/2014/main" id="{DBE3E8C1-E6D5-4503-9C5F-6C25C2C5A9F2}"/>
                  </a:ext>
                </a:extLst>
              </p:cNvPr>
              <p:cNvSpPr/>
              <p:nvPr/>
            </p:nvSpPr>
            <p:spPr>
              <a:xfrm>
                <a:off x="6724056" y="2897087"/>
                <a:ext cx="25035" cy="1526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3" extrusionOk="0">
                    <a:moveTo>
                      <a:pt x="1" y="1"/>
                    </a:moveTo>
                    <a:cubicBezTo>
                      <a:pt x="1" y="1"/>
                      <a:pt x="108" y="152"/>
                      <a:pt x="250" y="108"/>
                    </a:cubicBezTo>
                    <a:cubicBezTo>
                      <a:pt x="250" y="90"/>
                      <a:pt x="250" y="72"/>
                      <a:pt x="250" y="54"/>
                    </a:cubicBezTo>
                    <a:cubicBezTo>
                      <a:pt x="188" y="63"/>
                      <a:pt x="99" y="63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721;p48">
                <a:extLst>
                  <a:ext uri="{FF2B5EF4-FFF2-40B4-BE49-F238E27FC236}">
                    <a16:creationId xmlns:a16="http://schemas.microsoft.com/office/drawing/2014/main" id="{26D3E2F6-3ABF-C1E9-E4C1-013CEB6D5C46}"/>
                  </a:ext>
                </a:extLst>
              </p:cNvPr>
              <p:cNvSpPr/>
              <p:nvPr/>
            </p:nvSpPr>
            <p:spPr>
              <a:xfrm>
                <a:off x="6748992" y="2898883"/>
                <a:ext cx="11670" cy="897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0" extrusionOk="0">
                    <a:moveTo>
                      <a:pt x="0" y="90"/>
                    </a:moveTo>
                    <a:cubicBezTo>
                      <a:pt x="36" y="81"/>
                      <a:pt x="72" y="45"/>
                      <a:pt x="116" y="0"/>
                    </a:cubicBezTo>
                    <a:cubicBezTo>
                      <a:pt x="107" y="0"/>
                      <a:pt x="63" y="27"/>
                      <a:pt x="0" y="36"/>
                    </a:cubicBezTo>
                    <a:cubicBezTo>
                      <a:pt x="0" y="54"/>
                      <a:pt x="0" y="72"/>
                      <a:pt x="0" y="90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722;p48">
                <a:extLst>
                  <a:ext uri="{FF2B5EF4-FFF2-40B4-BE49-F238E27FC236}">
                    <a16:creationId xmlns:a16="http://schemas.microsoft.com/office/drawing/2014/main" id="{5E18756D-DBCB-D4A3-86A7-34900E5CF20B}"/>
                  </a:ext>
                </a:extLst>
              </p:cNvPr>
              <p:cNvSpPr/>
              <p:nvPr/>
            </p:nvSpPr>
            <p:spPr>
              <a:xfrm>
                <a:off x="6671591" y="2942471"/>
                <a:ext cx="36506" cy="2593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0" extrusionOk="0">
                    <a:moveTo>
                      <a:pt x="366" y="27"/>
                    </a:moveTo>
                    <a:cubicBezTo>
                      <a:pt x="366" y="27"/>
                      <a:pt x="196" y="134"/>
                      <a:pt x="0" y="1"/>
                    </a:cubicBezTo>
                    <a:cubicBezTo>
                      <a:pt x="0" y="1"/>
                      <a:pt x="179" y="259"/>
                      <a:pt x="366" y="27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723;p48">
                <a:extLst>
                  <a:ext uri="{FF2B5EF4-FFF2-40B4-BE49-F238E27FC236}">
                    <a16:creationId xmlns:a16="http://schemas.microsoft.com/office/drawing/2014/main" id="{181F5284-58E4-CA19-A1F4-BDF01772A181}"/>
                  </a:ext>
                </a:extLst>
              </p:cNvPr>
              <p:cNvSpPr/>
              <p:nvPr/>
            </p:nvSpPr>
            <p:spPr>
              <a:xfrm>
                <a:off x="6590600" y="2893496"/>
                <a:ext cx="36605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1" extrusionOk="0">
                    <a:moveTo>
                      <a:pt x="366" y="19"/>
                    </a:moveTo>
                    <a:cubicBezTo>
                      <a:pt x="366" y="19"/>
                      <a:pt x="197" y="126"/>
                      <a:pt x="0" y="1"/>
                    </a:cubicBezTo>
                    <a:cubicBezTo>
                      <a:pt x="0" y="1"/>
                      <a:pt x="179" y="251"/>
                      <a:pt x="366" y="19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724;p48">
                <a:extLst>
                  <a:ext uri="{FF2B5EF4-FFF2-40B4-BE49-F238E27FC236}">
                    <a16:creationId xmlns:a16="http://schemas.microsoft.com/office/drawing/2014/main" id="{B26EFC8B-C3F5-2B14-8A71-6AC3F3133156}"/>
                  </a:ext>
                </a:extLst>
              </p:cNvPr>
              <p:cNvSpPr/>
              <p:nvPr/>
            </p:nvSpPr>
            <p:spPr>
              <a:xfrm>
                <a:off x="6541625" y="2922921"/>
                <a:ext cx="22342" cy="10772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08" extrusionOk="0">
                    <a:moveTo>
                      <a:pt x="1" y="36"/>
                    </a:moveTo>
                    <a:cubicBezTo>
                      <a:pt x="10" y="54"/>
                      <a:pt x="10" y="72"/>
                      <a:pt x="19" y="90"/>
                    </a:cubicBezTo>
                    <a:cubicBezTo>
                      <a:pt x="81" y="107"/>
                      <a:pt x="152" y="90"/>
                      <a:pt x="224" y="0"/>
                    </a:cubicBezTo>
                    <a:cubicBezTo>
                      <a:pt x="215" y="0"/>
                      <a:pt x="126" y="54"/>
                      <a:pt x="1" y="36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725;p48">
                <a:extLst>
                  <a:ext uri="{FF2B5EF4-FFF2-40B4-BE49-F238E27FC236}">
                    <a16:creationId xmlns:a16="http://schemas.microsoft.com/office/drawing/2014/main" id="{370DED33-BCCC-9B79-AB1D-2C9AFB7781E0}"/>
                  </a:ext>
                </a:extLst>
              </p:cNvPr>
              <p:cNvSpPr/>
              <p:nvPr/>
            </p:nvSpPr>
            <p:spPr>
              <a:xfrm>
                <a:off x="6527362" y="2920228"/>
                <a:ext cx="16158" cy="1167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17" extrusionOk="0">
                    <a:moveTo>
                      <a:pt x="1" y="1"/>
                    </a:moveTo>
                    <a:cubicBezTo>
                      <a:pt x="10" y="18"/>
                      <a:pt x="72" y="99"/>
                      <a:pt x="162" y="117"/>
                    </a:cubicBezTo>
                    <a:cubicBezTo>
                      <a:pt x="153" y="99"/>
                      <a:pt x="153" y="81"/>
                      <a:pt x="144" y="63"/>
                    </a:cubicBezTo>
                    <a:cubicBezTo>
                      <a:pt x="99" y="54"/>
                      <a:pt x="55" y="36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726;p48">
                <a:extLst>
                  <a:ext uri="{FF2B5EF4-FFF2-40B4-BE49-F238E27FC236}">
                    <a16:creationId xmlns:a16="http://schemas.microsoft.com/office/drawing/2014/main" id="{79B09C87-CC16-4D33-00B7-94705AC24EDC}"/>
                  </a:ext>
                </a:extLst>
              </p:cNvPr>
              <p:cNvSpPr/>
              <p:nvPr/>
            </p:nvSpPr>
            <p:spPr>
              <a:xfrm>
                <a:off x="6582620" y="2966509"/>
                <a:ext cx="36506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1" extrusionOk="0">
                    <a:moveTo>
                      <a:pt x="366" y="18"/>
                    </a:moveTo>
                    <a:cubicBezTo>
                      <a:pt x="366" y="18"/>
                      <a:pt x="196" y="125"/>
                      <a:pt x="0" y="0"/>
                    </a:cubicBezTo>
                    <a:cubicBezTo>
                      <a:pt x="0" y="0"/>
                      <a:pt x="179" y="250"/>
                      <a:pt x="366" y="18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727;p48">
                <a:extLst>
                  <a:ext uri="{FF2B5EF4-FFF2-40B4-BE49-F238E27FC236}">
                    <a16:creationId xmlns:a16="http://schemas.microsoft.com/office/drawing/2014/main" id="{776A030A-31B1-3098-A59E-2B11BD9EC160}"/>
                  </a:ext>
                </a:extLst>
              </p:cNvPr>
              <p:cNvSpPr/>
              <p:nvPr/>
            </p:nvSpPr>
            <p:spPr>
              <a:xfrm>
                <a:off x="6674185" y="2997629"/>
                <a:ext cx="36605" cy="259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60" extrusionOk="0">
                    <a:moveTo>
                      <a:pt x="367" y="18"/>
                    </a:moveTo>
                    <a:cubicBezTo>
                      <a:pt x="367" y="18"/>
                      <a:pt x="197" y="134"/>
                      <a:pt x="1" y="1"/>
                    </a:cubicBezTo>
                    <a:cubicBezTo>
                      <a:pt x="1" y="1"/>
                      <a:pt x="179" y="259"/>
                      <a:pt x="367" y="18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728;p48">
                <a:extLst>
                  <a:ext uri="{FF2B5EF4-FFF2-40B4-BE49-F238E27FC236}">
                    <a16:creationId xmlns:a16="http://schemas.microsoft.com/office/drawing/2014/main" id="{6E0C4D61-68E3-AACA-8FE5-2B75D2604CD6}"/>
                  </a:ext>
                </a:extLst>
              </p:cNvPr>
              <p:cNvSpPr/>
              <p:nvPr/>
            </p:nvSpPr>
            <p:spPr>
              <a:xfrm>
                <a:off x="6714281" y="3075030"/>
                <a:ext cx="4488" cy="6383"/>
              </a:xfrm>
              <a:custGeom>
                <a:avLst/>
                <a:gdLst/>
                <a:ahLst/>
                <a:cxnLst/>
                <a:rect l="l" t="t" r="r" b="b"/>
                <a:pathLst>
                  <a:path w="45" h="64" extrusionOk="0">
                    <a:moveTo>
                      <a:pt x="0" y="63"/>
                    </a:moveTo>
                    <a:cubicBezTo>
                      <a:pt x="9" y="63"/>
                      <a:pt x="18" y="63"/>
                      <a:pt x="27" y="54"/>
                    </a:cubicBezTo>
                    <a:cubicBezTo>
                      <a:pt x="27" y="36"/>
                      <a:pt x="36" y="19"/>
                      <a:pt x="45" y="1"/>
                    </a:cubicBezTo>
                    <a:cubicBezTo>
                      <a:pt x="36" y="1"/>
                      <a:pt x="27" y="1"/>
                      <a:pt x="9" y="1"/>
                    </a:cubicBezTo>
                    <a:cubicBezTo>
                      <a:pt x="9" y="28"/>
                      <a:pt x="9" y="45"/>
                      <a:pt x="0" y="63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729;p48">
                <a:extLst>
                  <a:ext uri="{FF2B5EF4-FFF2-40B4-BE49-F238E27FC236}">
                    <a16:creationId xmlns:a16="http://schemas.microsoft.com/office/drawing/2014/main" id="{5F728773-B3E7-1435-8E9E-6D8F94017BEC}"/>
                  </a:ext>
                </a:extLst>
              </p:cNvPr>
              <p:cNvSpPr/>
              <p:nvPr/>
            </p:nvSpPr>
            <p:spPr>
              <a:xfrm>
                <a:off x="6716975" y="3071539"/>
                <a:ext cx="14263" cy="8977"/>
              </a:xfrm>
              <a:custGeom>
                <a:avLst/>
                <a:gdLst/>
                <a:ahLst/>
                <a:cxnLst/>
                <a:rect l="l" t="t" r="r" b="b"/>
                <a:pathLst>
                  <a:path w="143" h="90" extrusionOk="0">
                    <a:moveTo>
                      <a:pt x="18" y="36"/>
                    </a:moveTo>
                    <a:cubicBezTo>
                      <a:pt x="9" y="54"/>
                      <a:pt x="9" y="71"/>
                      <a:pt x="0" y="89"/>
                    </a:cubicBezTo>
                    <a:cubicBezTo>
                      <a:pt x="45" y="89"/>
                      <a:pt x="89" y="54"/>
                      <a:pt x="143" y="0"/>
                    </a:cubicBezTo>
                    <a:cubicBezTo>
                      <a:pt x="134" y="0"/>
                      <a:pt x="89" y="27"/>
                      <a:pt x="18" y="36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730;p48">
                <a:extLst>
                  <a:ext uri="{FF2B5EF4-FFF2-40B4-BE49-F238E27FC236}">
                    <a16:creationId xmlns:a16="http://schemas.microsoft.com/office/drawing/2014/main" id="{0632BF1E-82A5-10B8-5DD8-D28AEE0DD288}"/>
                  </a:ext>
                </a:extLst>
              </p:cNvPr>
              <p:cNvSpPr/>
              <p:nvPr/>
            </p:nvSpPr>
            <p:spPr>
              <a:xfrm>
                <a:off x="6694732" y="3069744"/>
                <a:ext cx="20547" cy="1167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17" extrusionOk="0">
                    <a:moveTo>
                      <a:pt x="0" y="0"/>
                    </a:moveTo>
                    <a:cubicBezTo>
                      <a:pt x="0" y="0"/>
                      <a:pt x="80" y="116"/>
                      <a:pt x="196" y="116"/>
                    </a:cubicBezTo>
                    <a:cubicBezTo>
                      <a:pt x="205" y="98"/>
                      <a:pt x="205" y="81"/>
                      <a:pt x="205" y="54"/>
                    </a:cubicBezTo>
                    <a:cubicBezTo>
                      <a:pt x="152" y="63"/>
                      <a:pt x="72" y="4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731;p48">
                <a:extLst>
                  <a:ext uri="{FF2B5EF4-FFF2-40B4-BE49-F238E27FC236}">
                    <a16:creationId xmlns:a16="http://schemas.microsoft.com/office/drawing/2014/main" id="{ED380ACA-2518-F2B5-B160-9773B6DA33CE}"/>
                  </a:ext>
                </a:extLst>
              </p:cNvPr>
              <p:cNvSpPr/>
              <p:nvPr/>
            </p:nvSpPr>
            <p:spPr>
              <a:xfrm>
                <a:off x="6631494" y="3092884"/>
                <a:ext cx="36605" cy="2493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0" extrusionOk="0">
                    <a:moveTo>
                      <a:pt x="367" y="18"/>
                    </a:moveTo>
                    <a:cubicBezTo>
                      <a:pt x="367" y="18"/>
                      <a:pt x="197" y="125"/>
                      <a:pt x="1" y="0"/>
                    </a:cubicBezTo>
                    <a:cubicBezTo>
                      <a:pt x="1" y="0"/>
                      <a:pt x="179" y="250"/>
                      <a:pt x="367" y="18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732;p48">
                <a:extLst>
                  <a:ext uri="{FF2B5EF4-FFF2-40B4-BE49-F238E27FC236}">
                    <a16:creationId xmlns:a16="http://schemas.microsoft.com/office/drawing/2014/main" id="{6982D260-3C5D-49CB-3C0B-7F88547E5AAF}"/>
                  </a:ext>
                </a:extLst>
              </p:cNvPr>
              <p:cNvSpPr/>
              <p:nvPr/>
            </p:nvSpPr>
            <p:spPr>
              <a:xfrm>
                <a:off x="6579927" y="3030544"/>
                <a:ext cx="36605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1" extrusionOk="0">
                    <a:moveTo>
                      <a:pt x="366" y="19"/>
                    </a:moveTo>
                    <a:cubicBezTo>
                      <a:pt x="366" y="19"/>
                      <a:pt x="197" y="126"/>
                      <a:pt x="0" y="1"/>
                    </a:cubicBezTo>
                    <a:cubicBezTo>
                      <a:pt x="0" y="1"/>
                      <a:pt x="179" y="251"/>
                      <a:pt x="366" y="19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733;p48">
                <a:extLst>
                  <a:ext uri="{FF2B5EF4-FFF2-40B4-BE49-F238E27FC236}">
                    <a16:creationId xmlns:a16="http://schemas.microsoft.com/office/drawing/2014/main" id="{24854D6D-E611-13FC-5E25-9A1BECF9AEF5}"/>
                  </a:ext>
                </a:extLst>
              </p:cNvPr>
              <p:cNvSpPr/>
              <p:nvPr/>
            </p:nvSpPr>
            <p:spPr>
              <a:xfrm>
                <a:off x="6585213" y="3129291"/>
                <a:ext cx="36605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1" extrusionOk="0">
                    <a:moveTo>
                      <a:pt x="367" y="19"/>
                    </a:moveTo>
                    <a:cubicBezTo>
                      <a:pt x="367" y="19"/>
                      <a:pt x="188" y="126"/>
                      <a:pt x="1" y="1"/>
                    </a:cubicBezTo>
                    <a:cubicBezTo>
                      <a:pt x="1" y="1"/>
                      <a:pt x="170" y="251"/>
                      <a:pt x="367" y="19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734;p48">
                <a:extLst>
                  <a:ext uri="{FF2B5EF4-FFF2-40B4-BE49-F238E27FC236}">
                    <a16:creationId xmlns:a16="http://schemas.microsoft.com/office/drawing/2014/main" id="{86CC9770-9833-5083-B57B-A08CA7F25EC3}"/>
                  </a:ext>
                </a:extLst>
              </p:cNvPr>
              <p:cNvSpPr/>
              <p:nvPr/>
            </p:nvSpPr>
            <p:spPr>
              <a:xfrm>
                <a:off x="6680468" y="3182753"/>
                <a:ext cx="16956" cy="897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0" extrusionOk="0">
                    <a:moveTo>
                      <a:pt x="0" y="45"/>
                    </a:moveTo>
                    <a:cubicBezTo>
                      <a:pt x="18" y="63"/>
                      <a:pt x="36" y="72"/>
                      <a:pt x="54" y="89"/>
                    </a:cubicBezTo>
                    <a:cubicBezTo>
                      <a:pt x="90" y="81"/>
                      <a:pt x="125" y="54"/>
                      <a:pt x="170" y="0"/>
                    </a:cubicBezTo>
                    <a:cubicBezTo>
                      <a:pt x="161" y="9"/>
                      <a:pt x="90" y="45"/>
                      <a:pt x="0" y="45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735;p48">
                <a:extLst>
                  <a:ext uri="{FF2B5EF4-FFF2-40B4-BE49-F238E27FC236}">
                    <a16:creationId xmlns:a16="http://schemas.microsoft.com/office/drawing/2014/main" id="{FA88FDB1-BE30-5117-6D03-7E5867853DC8}"/>
                  </a:ext>
                </a:extLst>
              </p:cNvPr>
              <p:cNvSpPr/>
              <p:nvPr/>
            </p:nvSpPr>
            <p:spPr>
              <a:xfrm>
                <a:off x="6660919" y="3180958"/>
                <a:ext cx="24936" cy="1526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53" extrusionOk="0">
                    <a:moveTo>
                      <a:pt x="0" y="0"/>
                    </a:moveTo>
                    <a:cubicBezTo>
                      <a:pt x="0" y="0"/>
                      <a:pt x="107" y="152"/>
                      <a:pt x="250" y="107"/>
                    </a:cubicBezTo>
                    <a:cubicBezTo>
                      <a:pt x="232" y="90"/>
                      <a:pt x="214" y="81"/>
                      <a:pt x="196" y="63"/>
                    </a:cubicBezTo>
                    <a:cubicBezTo>
                      <a:pt x="134" y="63"/>
                      <a:pt x="72" y="4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736;p48">
                <a:extLst>
                  <a:ext uri="{FF2B5EF4-FFF2-40B4-BE49-F238E27FC236}">
                    <a16:creationId xmlns:a16="http://schemas.microsoft.com/office/drawing/2014/main" id="{85E1AE91-E31F-3003-92BB-DBC9A5B9F899}"/>
                  </a:ext>
                </a:extLst>
              </p:cNvPr>
              <p:cNvSpPr/>
              <p:nvPr/>
            </p:nvSpPr>
            <p:spPr>
              <a:xfrm>
                <a:off x="6592395" y="3259257"/>
                <a:ext cx="36506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1" extrusionOk="0">
                    <a:moveTo>
                      <a:pt x="366" y="18"/>
                    </a:moveTo>
                    <a:cubicBezTo>
                      <a:pt x="366" y="18"/>
                      <a:pt x="196" y="125"/>
                      <a:pt x="0" y="0"/>
                    </a:cubicBezTo>
                    <a:cubicBezTo>
                      <a:pt x="0" y="0"/>
                      <a:pt x="179" y="250"/>
                      <a:pt x="366" y="18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737;p48">
                <a:extLst>
                  <a:ext uri="{FF2B5EF4-FFF2-40B4-BE49-F238E27FC236}">
                    <a16:creationId xmlns:a16="http://schemas.microsoft.com/office/drawing/2014/main" id="{53C7E4C8-71F4-81B1-2861-6E745FEAC680}"/>
                  </a:ext>
                </a:extLst>
              </p:cNvPr>
              <p:cNvSpPr/>
              <p:nvPr/>
            </p:nvSpPr>
            <p:spPr>
              <a:xfrm>
                <a:off x="6613740" y="3335760"/>
                <a:ext cx="36605" cy="259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60" extrusionOk="0">
                    <a:moveTo>
                      <a:pt x="366" y="27"/>
                    </a:moveTo>
                    <a:cubicBezTo>
                      <a:pt x="366" y="27"/>
                      <a:pt x="197" y="134"/>
                      <a:pt x="0" y="1"/>
                    </a:cubicBezTo>
                    <a:cubicBezTo>
                      <a:pt x="0" y="1"/>
                      <a:pt x="179" y="259"/>
                      <a:pt x="366" y="27"/>
                    </a:cubicBezTo>
                    <a:close/>
                  </a:path>
                </a:pathLst>
              </a:custGeom>
              <a:solidFill>
                <a:srgbClr val="FFFFFF">
                  <a:alpha val="26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4F0406A9-E455-A601-CDB8-4CD8642A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闻</a:t>
            </a:r>
            <a:endParaRPr lang="en-US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9396B90C-53D5-8B61-691A-5FE6636F33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lvl="0" indent="0" algn="l" rtl="0">
              <a:spcBef>
                <a:spcPts val="0"/>
              </a:spcBef>
              <a:spcAft>
                <a:spcPts val="600"/>
              </a:spcAft>
              <a:buSzPct val="80000"/>
              <a:buNone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有一个人到市场上去买鱼，他随手从鱼摊上拿起一条鱼在鼻子下面</a:t>
            </a:r>
            <a:r>
              <a:rPr lang="zh-TW" altLang="en-US" sz="2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闻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TW" altLang="en-US" sz="2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闻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r>
              <a:rPr lang="zh-TW" altLang="en-US" sz="22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卖鱼人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怕他</a:t>
            </a:r>
            <a:r>
              <a:rPr lang="zh-TW" altLang="en-US" sz="2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闻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出自己的鱼不新鲜，就生气地说：“先生，你不买鱼没关系，你</a:t>
            </a:r>
            <a:r>
              <a:rPr lang="zh-TW" altLang="en-US" sz="2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闻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什么？”</a:t>
            </a:r>
          </a:p>
          <a:p>
            <a:pPr marL="152400" lvl="0" indent="0" algn="l" rtl="0">
              <a:spcBef>
                <a:spcPts val="0"/>
              </a:spcBef>
              <a:spcAft>
                <a:spcPts val="600"/>
              </a:spcAft>
              <a:buSzPct val="80000"/>
              <a:buNone/>
            </a:pPr>
            <a:r>
              <a:rPr lang="zh-TW" altLang="en-US" sz="2200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买鱼人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：“我没</a:t>
            </a:r>
            <a:r>
              <a:rPr lang="zh-TW" altLang="en-US" sz="2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闻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，我是和鱼谈谈话。”</a:t>
            </a:r>
          </a:p>
          <a:p>
            <a:pPr marL="152400" lvl="0" indent="0" algn="l" rtl="0">
              <a:spcBef>
                <a:spcPts val="0"/>
              </a:spcBef>
              <a:spcAft>
                <a:spcPts val="600"/>
              </a:spcAft>
              <a:buSzPct val="80000"/>
              <a:buNone/>
            </a:pPr>
            <a:r>
              <a:rPr lang="zh-TW" altLang="en-US" sz="22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卖鱼人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：“你同鱼谈些什么话？”</a:t>
            </a:r>
          </a:p>
          <a:p>
            <a:pPr marL="152400" lvl="0" indent="0" algn="l" rtl="0">
              <a:spcBef>
                <a:spcPts val="0"/>
              </a:spcBef>
              <a:spcAft>
                <a:spcPts val="600"/>
              </a:spcAft>
              <a:buSzPct val="80000"/>
              <a:buNone/>
            </a:pPr>
            <a:r>
              <a:rPr lang="zh-TW" altLang="en-US" sz="2200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买鱼人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：“我问鱼，海里最近有没有什么新</a:t>
            </a:r>
            <a:r>
              <a:rPr lang="zh-TW" altLang="en-US" sz="2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闻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。”</a:t>
            </a:r>
          </a:p>
          <a:p>
            <a:pPr marL="152400" lvl="0" indent="0" algn="l" rtl="0">
              <a:spcBef>
                <a:spcPts val="0"/>
              </a:spcBef>
              <a:spcAft>
                <a:spcPts val="600"/>
              </a:spcAft>
              <a:buSzPct val="80000"/>
              <a:buNone/>
            </a:pPr>
            <a:r>
              <a:rPr lang="zh-TW" altLang="en-US" sz="2200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卖鱼人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：“鱼怎么回答你呢？”</a:t>
            </a:r>
          </a:p>
          <a:p>
            <a:pPr marL="152400" lvl="0" indent="0" algn="l" rtl="0">
              <a:spcBef>
                <a:spcPts val="0"/>
              </a:spcBef>
              <a:spcAft>
                <a:spcPts val="600"/>
              </a:spcAft>
              <a:buSzPct val="80000"/>
              <a:buNone/>
            </a:pPr>
            <a:r>
              <a:rPr lang="zh-TW" altLang="en-US" sz="2200" dirty="0">
                <a:solidFill>
                  <a:schemeClr val="accen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买鱼人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：“鱼回答我说，他不知道海里的新</a:t>
            </a:r>
            <a:r>
              <a:rPr lang="zh-TW" altLang="en-US" sz="2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闻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，因为它出海</a:t>
            </a:r>
            <a:br>
              <a:rPr lang="en-US" altLang="zh-TW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时间太久了！”</a:t>
            </a:r>
          </a:p>
        </p:txBody>
      </p:sp>
    </p:spTree>
    <p:extLst>
      <p:ext uri="{BB962C8B-B14F-4D97-AF65-F5344CB8AC3E}">
        <p14:creationId xmlns:p14="http://schemas.microsoft.com/office/powerpoint/2010/main" val="101946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Google Shape;2584;p44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怀念 </a:t>
            </a:r>
            <a:r>
              <a:rPr 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vs.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想念</a:t>
            </a:r>
          </a:p>
        </p:txBody>
      </p:sp>
      <p:graphicFrame>
        <p:nvGraphicFramePr>
          <p:cNvPr id="2585" name="Google Shape;2585;p44"/>
          <p:cNvGraphicFramePr/>
          <p:nvPr>
            <p:extLst>
              <p:ext uri="{D42A27DB-BD31-4B8C-83A1-F6EECF244321}">
                <p14:modId xmlns:p14="http://schemas.microsoft.com/office/powerpoint/2010/main" val="3368500163"/>
              </p:ext>
            </p:extLst>
          </p:nvPr>
        </p:nvGraphicFramePr>
        <p:xfrm>
          <a:off x="719963" y="1262187"/>
          <a:ext cx="7704003" cy="3181768"/>
        </p:xfrm>
        <a:graphic>
          <a:graphicData uri="http://schemas.openxmlformats.org/drawingml/2006/table">
            <a:tbl>
              <a:tblPr>
                <a:noFill/>
                <a:tableStyleId>{4D4F78F0-A99C-4FAA-B764-2C613BF36B06}</a:tableStyleId>
              </a:tblPr>
              <a:tblGrid>
                <a:gridCol w="146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7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65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86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86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5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arcellus"/>
                          <a:sym typeface="Marcellus"/>
                        </a:rPr>
                        <a:t>怀念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 err="1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Marcellus"/>
                          <a:sym typeface="Marcellus"/>
                        </a:rPr>
                        <a:t>想念</a:t>
                      </a:r>
                      <a:endParaRPr sz="2000" b="1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Marcellus"/>
                        <a:sym typeface="Marcellus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9874B">
                        <a:alpha val="3393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1.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在南方工作的时候，我总是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北方雪花飘飘的美景。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2.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在国外工作的那段时间，他时时刻刻都在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着家人。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3.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一阵清风送来桂花的清香，令我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起自己的家乡。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4.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在楼房里住了十多年后，老李却开始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起住在四合院里的生活。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5.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从文章中，我们可以读出这位作者对去世的父亲的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453">
                <a:tc gridSpan="4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6. 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越接近春节，我就越</a:t>
                      </a:r>
                      <a:r>
                        <a:rPr lang="en-US" altLang="zh-TW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____</a:t>
                      </a:r>
                      <a:r>
                        <a:rPr lang="zh-TW" altLang="en-US" sz="1700" b="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Nunito"/>
                          <a:sym typeface="Nunito"/>
                        </a:rPr>
                        <a:t>家人的欢笑声。</a:t>
                      </a: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Nunito"/>
                        <a:sym typeface="Nunit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94B138-66F0-B00B-0E38-B9E3BC003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476893"/>
            <a:ext cx="7704000" cy="572700"/>
          </a:xfrm>
        </p:spPr>
        <p:txBody>
          <a:bodyPr/>
          <a:lstStyle/>
          <a:p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每逢佳节倍思亲⋯</a:t>
            </a:r>
            <a:b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你有正在</a:t>
            </a:r>
            <a:r>
              <a:rPr lang="zh-TW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怀念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想念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的人、事、物吗？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6A9EBC1-B6F3-B9F8-4657-4774C9F38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896" y="701841"/>
            <a:ext cx="356420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98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9304BE3A-50E0-CE3A-1678-C625B648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</p:spPr>
        <p:txBody>
          <a:bodyPr/>
          <a:lstStyle/>
          <a:p>
            <a:r>
              <a:rPr lang="en-US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般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DC2064D5-03F8-0BC2-0336-F9C368727E2D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860754" y="1138355"/>
            <a:ext cx="3462000" cy="406200"/>
          </a:xfrm>
        </p:spPr>
        <p:txBody>
          <a:bodyPr/>
          <a:lstStyle/>
          <a:p>
            <a:pPr marL="0"/>
            <a:r>
              <a:rPr lang="zh-TW" altLang="en-US" sz="24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瀑布般的秀发</a:t>
            </a:r>
          </a:p>
        </p:txBody>
      </p:sp>
      <p:sp>
        <p:nvSpPr>
          <p:cNvPr id="7" name="副標題 6">
            <a:extLst>
              <a:ext uri="{FF2B5EF4-FFF2-40B4-BE49-F238E27FC236}">
                <a16:creationId xmlns:a16="http://schemas.microsoft.com/office/drawing/2014/main" id="{DC87C277-93F4-D9D7-CB9A-9BF0EE88E70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799588" y="1138355"/>
            <a:ext cx="3462000" cy="406200"/>
          </a:xfrm>
        </p:spPr>
        <p:txBody>
          <a:bodyPr/>
          <a:lstStyle/>
          <a:p>
            <a:pPr marL="0"/>
            <a:r>
              <a:rPr lang="zh-TW" altLang="en-US" sz="24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兄弟般的感情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0E55A82-1236-3684-D731-E49C370FC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20" y="1544555"/>
            <a:ext cx="2673320" cy="180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208944C-262F-6CA2-0159-A6D0B590B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544555"/>
            <a:ext cx="2673320" cy="1800000"/>
          </a:xfrm>
          <a:prstGeom prst="rect">
            <a:avLst/>
          </a:prstGeom>
        </p:spPr>
      </p:pic>
      <p:sp>
        <p:nvSpPr>
          <p:cNvPr id="2" name="標題 2">
            <a:extLst>
              <a:ext uri="{FF2B5EF4-FFF2-40B4-BE49-F238E27FC236}">
                <a16:creationId xmlns:a16="http://schemas.microsoft.com/office/drawing/2014/main" id="{F4A672AF-CAA5-B39C-263D-9FF2612F800E}"/>
              </a:ext>
            </a:extLst>
          </p:cNvPr>
          <p:cNvSpPr txBox="1">
            <a:spLocks/>
          </p:cNvSpPr>
          <p:nvPr/>
        </p:nvSpPr>
        <p:spPr>
          <a:xfrm>
            <a:off x="720000" y="40314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r>
              <a:rPr lang="zh-TW" altLang="en-US" sz="2800" b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你会怎么形容你的大学生活呢？为什么？</a:t>
            </a:r>
            <a:endParaRPr lang="zh-TW" altLang="en-US" sz="2800" b="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4264810"/>
      </p:ext>
    </p:extLst>
  </p:cSld>
  <p:clrMapOvr>
    <a:masterClrMapping/>
  </p:clrMapOvr>
</p:sld>
</file>

<file path=ppt/theme/theme1.xml><?xml version="1.0" encoding="utf-8"?>
<a:theme xmlns:a="http://schemas.openxmlformats.org/drawingml/2006/main" name="Sugar Beet Cultivation Project Proposal by Slidesgo">
  <a:themeElements>
    <a:clrScheme name="Simple Light">
      <a:dk1>
        <a:srgbClr val="454550"/>
      </a:dk1>
      <a:lt1>
        <a:srgbClr val="FEF0D8"/>
      </a:lt1>
      <a:dk2>
        <a:srgbClr val="F6E3BB"/>
      </a:dk2>
      <a:lt2>
        <a:srgbClr val="DAC788"/>
      </a:lt2>
      <a:accent1>
        <a:srgbClr val="7CA125"/>
      </a:accent1>
      <a:accent2>
        <a:srgbClr val="A9874B"/>
      </a:accent2>
      <a:accent3>
        <a:srgbClr val="D79069"/>
      </a:accent3>
      <a:accent4>
        <a:srgbClr val="C59D7B"/>
      </a:accent4>
      <a:accent5>
        <a:srgbClr val="FFFFFF"/>
      </a:accent5>
      <a:accent6>
        <a:srgbClr val="FFFFFF"/>
      </a:accent6>
      <a:hlink>
        <a:srgbClr val="4545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1397</Words>
  <Application>Microsoft Macintosh PowerPoint</Application>
  <PresentationFormat>如螢幕大小 (16:9)</PresentationFormat>
  <Paragraphs>109</Paragraphs>
  <Slides>16</Slides>
  <Notes>15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3" baseType="lpstr">
      <vt:lpstr>Microsoft JhengHei</vt:lpstr>
      <vt:lpstr>Marcellus</vt:lpstr>
      <vt:lpstr>Arial</vt:lpstr>
      <vt:lpstr>Bebas Neue</vt:lpstr>
      <vt:lpstr>Nunito</vt:lpstr>
      <vt:lpstr>Roboto Condensed Light</vt:lpstr>
      <vt:lpstr>Sugar Beet Cultivation Project Proposal by Slidesgo</vt:lpstr>
      <vt:lpstr>19 家乡的萝卜饼 </vt:lpstr>
      <vt:lpstr>热身</vt:lpstr>
      <vt:lpstr>怎么制作萝卜饼？</vt:lpstr>
      <vt:lpstr>PowerPoint 簡報</vt:lpstr>
      <vt:lpstr>捷克菜</vt:lpstr>
      <vt:lpstr>闻</vt:lpstr>
      <vt:lpstr>怀念 vs. 想念</vt:lpstr>
      <vt:lpstr>每逢佳节倍思亲⋯ 你有正在怀念/想念的人、事、物吗？</vt:lpstr>
      <vt:lpstr>般</vt:lpstr>
      <vt:lpstr>趁</vt:lpstr>
      <vt:lpstr>趁—等</vt:lpstr>
      <vt:lpstr>均勻—平均</vt:lpstr>
      <vt:lpstr>顏色—色彩</vt:lpstr>
      <vt:lpstr>特色—特点</vt:lpstr>
      <vt:lpstr>        中国有句话叫“民以食为天”。意思是说，饮食对老百姓来说，是天大的是，非常重要。中国人重视饮食，烹饪(pēng rèn)不仅是一种技术，也是一门艺术，是中国传统文化的重要组成部分。         中国各地区的自然环境、生活方式、风俗习惯等有很大差别，因而在饮食上也形成了各具特色的地方风味。有人说，一个人最难改变的就是他的口味，所以，想要了解一个地方的人，你必须先了解他们的胃。如果你正在中国留学或旅行，那就请你去吃吃当地的美食吧，你不仅可以尝到各种美味，更可以感受到生活在那里的中国人的五味人生。</vt:lpstr>
      <vt:lpstr>中国菜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 家乡的萝卜饼 </dc:title>
  <cp:lastModifiedBy>Microsoft Office User</cp:lastModifiedBy>
  <cp:revision>17</cp:revision>
  <dcterms:modified xsi:type="dcterms:W3CDTF">2024-10-03T10:53:21Z</dcterms:modified>
</cp:coreProperties>
</file>