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0" r:id="rId5"/>
    <p:sldId id="324" r:id="rId6"/>
    <p:sldId id="316" r:id="rId7"/>
    <p:sldId id="303" r:id="rId8"/>
    <p:sldId id="322" r:id="rId9"/>
    <p:sldId id="305" r:id="rId10"/>
    <p:sldId id="310" r:id="rId11"/>
    <p:sldId id="304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A1BD55-57CD-466E-0725-B6CBA11E0D12}" name="Lauren Weldy (ALLEGIS GROUP SERVICES)" initials="LW" userId="S::v-lweldy@microsoft.com::07a2285c-a352-4b96-8658-ecc34365c15e" providerId="AD"/>
  <p188:author id="{05079B93-9652-6626-7181-414354FAD15D}" name="Sher Dionisio" initials="SD" userId="Sher Dionisi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2" autoAdjust="0"/>
    <p:restoredTop sz="95274" autoAdjust="0"/>
  </p:normalViewPr>
  <p:slideViewPr>
    <p:cSldViewPr snapToGrid="0">
      <p:cViewPr varScale="1">
        <p:scale>
          <a:sx n="92" d="100"/>
          <a:sy n="92" d="100"/>
        </p:scale>
        <p:origin x="976" y="16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"/>
    </p:cViewPr>
  </p:sorter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10/19/24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10/19/24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1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54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sv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7.png"/><Relationship Id="rId11" Type="http://schemas.openxmlformats.org/officeDocument/2006/relationships/image" Target="../media/image12.svg"/><Relationship Id="rId5" Type="http://schemas.openxmlformats.org/officeDocument/2006/relationships/image" Target="../media/image56.svg"/><Relationship Id="rId10" Type="http://schemas.openxmlformats.org/officeDocument/2006/relationships/image" Target="../media/image1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5.png"/><Relationship Id="rId9" Type="http://schemas.openxmlformats.org/officeDocument/2006/relationships/image" Target="../media/image26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11" Type="http://schemas.openxmlformats.org/officeDocument/2006/relationships/image" Target="../media/image2.svg"/><Relationship Id="rId5" Type="http://schemas.openxmlformats.org/officeDocument/2006/relationships/image" Target="../media/image30.sv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1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0F7D96-EF52-191C-6070-DF4FBB43A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2" y="551145"/>
            <a:ext cx="8421624" cy="4215384"/>
          </a:xfrm>
        </p:spPr>
        <p:txBody>
          <a:bodyPr tIns="91440" rIns="91440" bIns="0" anchor="b">
            <a:noAutofit/>
          </a:bodyPr>
          <a:lstStyle>
            <a:lvl1pPr algn="l">
              <a:lnSpc>
                <a:spcPct val="75000"/>
              </a:lnSpc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A913D94-05C3-4943-3A5A-68A54E9BF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34" r="18723" b="57209"/>
          <a:stretch/>
        </p:blipFill>
        <p:spPr>
          <a:xfrm rot="10800000">
            <a:off x="9587664" y="-1"/>
            <a:ext cx="2604336" cy="244391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8A215FC-A562-570C-4B81-BDACB4104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62" t="4804" r="2363" b="470"/>
          <a:stretch/>
        </p:blipFill>
        <p:spPr>
          <a:xfrm flipH="1">
            <a:off x="6829612" y="3962400"/>
            <a:ext cx="5362388" cy="28829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2075" r="-434" b="36144"/>
          <a:stretch/>
        </p:blipFill>
        <p:spPr>
          <a:xfrm rot="10800000">
            <a:off x="1919703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+ Conten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691688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D6F79AC3-76A1-330A-69C1-6F49A4489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2576074-8A5F-7308-EC7D-96E98F2E3C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3011" y="1943100"/>
            <a:ext cx="9354312" cy="396849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19BAE7-061D-1C2C-8FE8-F52FE9801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1737" r="20884" b="10416"/>
          <a:stretch/>
        </p:blipFill>
        <p:spPr>
          <a:xfrm rot="5400000">
            <a:off x="-266651" y="5472169"/>
            <a:ext cx="1628776" cy="114289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1756DF4-EAAF-D894-A06D-881BB4F1F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626" r="31329"/>
          <a:stretch/>
        </p:blipFill>
        <p:spPr>
          <a:xfrm>
            <a:off x="9360171" y="0"/>
            <a:ext cx="2831830" cy="80371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3E13A01-E9E2-1B24-006D-FC7933FFA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81D330E-7CAC-3E1B-56FB-58D6F39003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679891-41CC-3417-4CF6-135A18671481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1D90A8-8A48-8962-E406-C96FD90CB835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3A68D2-2F41-6DEA-B556-009D1C010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20B2DBBC-C217-F056-5EE3-093A94676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+ Picture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1" y="601249"/>
            <a:ext cx="9466741" cy="3812838"/>
          </a:xfrm>
        </p:spPr>
        <p:txBody>
          <a:bodyPr tIns="91440" rIns="0" bIns="0" anchor="b">
            <a:noAutofit/>
          </a:bodyPr>
          <a:lstStyle>
            <a:lvl1pPr algn="l">
              <a:lnSpc>
                <a:spcPct val="75000"/>
              </a:lnSpc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2" y="4418764"/>
            <a:ext cx="4852988" cy="1453397"/>
          </a:xfrm>
        </p:spPr>
        <p:txBody>
          <a:bodyPr tIns="91440" bIns="0" anchor="b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3200" b="1" i="0" cap="none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075" r="-434" b="36144"/>
          <a:stretch/>
        </p:blipFill>
        <p:spPr>
          <a:xfrm rot="10800000">
            <a:off x="6349474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9B8797B-5A64-AA88-89DF-4E8F1CDE84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330" b="330"/>
          <a:stretch/>
        </p:blipFill>
        <p:spPr>
          <a:xfrm>
            <a:off x="7445375" y="4414838"/>
            <a:ext cx="4152900" cy="22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3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E345F1B-A810-BD7B-E3D0-93264091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4D03EA9-B8EA-C820-7047-334786CA525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3012" y="1943100"/>
            <a:ext cx="5789152" cy="413702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579BEE5-3FD9-4DF0-230C-7FA6CCD929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13177" y="1944861"/>
            <a:ext cx="3535812" cy="41422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7BF3E18-F4C7-7171-85A1-A1417BBB2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7" r="-90" b="34030"/>
          <a:stretch/>
        </p:blipFill>
        <p:spPr>
          <a:xfrm flipH="1">
            <a:off x="1510506" y="6167556"/>
            <a:ext cx="4127500" cy="6904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85A8744-AECE-0116-FEDA-A44BAC6062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A8B3A-B2F0-DDCC-037D-58AC84990CDC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3498EA-BAEA-81D7-F45E-B88032C1F2A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95BBB73D-2883-37F4-8E10-8E95FB6E0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D5F2B51-942F-78F1-1B75-C74014DF4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ent 2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58CF9A0-3FB8-D25D-7C0E-70C4447FC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34" r="18723" b="57209"/>
          <a:stretch/>
        </p:blipFill>
        <p:spPr>
          <a:xfrm rot="10800000">
            <a:off x="9587664" y="0"/>
            <a:ext cx="2604336" cy="244391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2075" r="-434" b="36144"/>
          <a:stretch/>
        </p:blipFill>
        <p:spPr>
          <a:xfrm rot="10800000">
            <a:off x="253474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9B0190A-8AD6-55FA-9511-16EF09FB2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904" r="644"/>
          <a:stretch/>
        </p:blipFill>
        <p:spPr>
          <a:xfrm>
            <a:off x="7465261" y="4429764"/>
            <a:ext cx="4104439" cy="2258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563671"/>
            <a:ext cx="9729786" cy="3850416"/>
          </a:xfrm>
        </p:spPr>
        <p:txBody>
          <a:bodyPr tIns="91440" rIns="91440" bIns="0" anchor="b">
            <a:normAutofit/>
          </a:bodyPr>
          <a:lstStyle>
            <a:lvl1pPr algn="l">
              <a:lnSpc>
                <a:spcPct val="75000"/>
              </a:lnSpc>
              <a:defRPr sz="80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2" y="4418764"/>
            <a:ext cx="4852988" cy="1453397"/>
          </a:xfrm>
        </p:spPr>
        <p:txBody>
          <a:bodyPr tIns="9144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none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5426075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5B65357-D1FE-FECA-535B-1A25B6119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8A331BA-4F9C-891F-3D66-F5C7411B91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3013" y="2713383"/>
            <a:ext cx="5426075" cy="3368330"/>
          </a:xfrm>
        </p:spPr>
        <p:txBody>
          <a:bodyPr>
            <a:normAutofit/>
          </a:bodyPr>
          <a:lstStyle>
            <a:lvl1pPr marL="45720" indent="0">
              <a:spcBef>
                <a:spcPts val="1200"/>
              </a:spcBef>
              <a:buNone/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4A42A5C-350F-AE48-D0B0-BADB938CD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37" r="24894" b="34030"/>
          <a:stretch/>
        </p:blipFill>
        <p:spPr>
          <a:xfrm rot="5400000">
            <a:off x="-1203386" y="4964173"/>
            <a:ext cx="3097213" cy="69044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F2761603-166B-5BAC-2CE7-DC4B59BFA9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717AF7-E5A1-E433-89C4-DF7F5FC66958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6FE939-BBF8-FA85-BB1D-B7223365D9B2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Placeholder 11">
            <a:extLst>
              <a:ext uri="{FF2B5EF4-FFF2-40B4-BE49-F238E27FC236}">
                <a16:creationId xmlns:a16="http://schemas.microsoft.com/office/drawing/2014/main" id="{325B5DAA-F347-B710-E29A-24387F20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089" r="3872"/>
          <a:stretch/>
        </p:blipFill>
        <p:spPr>
          <a:xfrm flipH="1">
            <a:off x="7048501" y="0"/>
            <a:ext cx="4010336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9B3571-DF8D-D7FC-5473-FD66B95C7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B1C98A15-472C-335C-3F9C-8DB73CF95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Pictur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551145"/>
            <a:ext cx="9729786" cy="3862942"/>
          </a:xfrm>
        </p:spPr>
        <p:txBody>
          <a:bodyPr tIns="91440" rIns="91440" bIns="0" anchor="b">
            <a:noAutofit/>
          </a:bodyPr>
          <a:lstStyle>
            <a:lvl1pPr algn="l">
              <a:lnSpc>
                <a:spcPct val="75000"/>
              </a:lnSpc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075" r="-434" b="36144"/>
          <a:stretch/>
        </p:blipFill>
        <p:spPr>
          <a:xfrm rot="10800000">
            <a:off x="6349474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AE6FBA80-F1EC-1A7C-2AE6-56526A664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45" r="15223"/>
          <a:stretch/>
        </p:blipFill>
        <p:spPr>
          <a:xfrm>
            <a:off x="6815138" y="3946525"/>
            <a:ext cx="5376862" cy="29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Pic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74351DD5-0416-57B2-E44B-82E891E45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9F2E180-1635-139C-1D12-EDD842B70A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0" y="1943100"/>
            <a:ext cx="4662488" cy="413861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4A42A5C-350F-AE48-D0B0-BADB938CD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37" r="-90" b="34030"/>
          <a:stretch/>
        </p:blipFill>
        <p:spPr>
          <a:xfrm>
            <a:off x="6451600" y="6167556"/>
            <a:ext cx="4127500" cy="69044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8407C5-216F-7840-BF20-0C181F747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2F781EE-C3C5-37AA-5244-B5700A72A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9EDCD41B-BD44-EFD9-098C-08EFF50B45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47A33B-958A-63D6-7735-E46458DDE428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47F40E-13E2-21B6-B70A-15C733963D8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798D7631-E74E-FD57-E7A1-2F33A1AF4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996" t="3187" r="3772" b="1961"/>
          <a:stretch/>
        </p:blipFill>
        <p:spPr>
          <a:xfrm>
            <a:off x="914400" y="1943100"/>
            <a:ext cx="5181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+ Subtitle 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1" y="601249"/>
            <a:ext cx="9466741" cy="3812838"/>
          </a:xfrm>
        </p:spPr>
        <p:txBody>
          <a:bodyPr tIns="91440" rIns="0" bIns="0" anchor="b">
            <a:noAutofit/>
          </a:bodyPr>
          <a:lstStyle>
            <a:lvl1pPr algn="l">
              <a:lnSpc>
                <a:spcPct val="75000"/>
              </a:lnSpc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2" y="4414087"/>
            <a:ext cx="4852988" cy="1453397"/>
          </a:xfrm>
        </p:spPr>
        <p:txBody>
          <a:bodyPr tIns="91440" bIns="0" anchor="b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3200" b="1" i="0" cap="none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075" r="-434" b="36144"/>
          <a:stretch/>
        </p:blipFill>
        <p:spPr>
          <a:xfrm rot="10800000">
            <a:off x="6349474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46B6B28-B1CF-CAFC-6B41-74A4AFFF6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36000"/>
          <a:stretch/>
        </p:blipFill>
        <p:spPr>
          <a:xfrm>
            <a:off x="7580649" y="3305998"/>
            <a:ext cx="3989051" cy="35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E345F1B-A810-BD7B-E3D0-93264091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5C77874-9E90-144B-F071-3562BDA219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3012" y="1944688"/>
            <a:ext cx="4662488" cy="413702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5E76D-659C-5392-C974-020D3392E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91656" y="1939481"/>
            <a:ext cx="4453128" cy="41422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7BF3E18-F4C7-7171-85A1-A1417BBB2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7" r="-90" b="34030"/>
          <a:stretch/>
        </p:blipFill>
        <p:spPr>
          <a:xfrm flipH="1">
            <a:off x="1510506" y="6167556"/>
            <a:ext cx="4127500" cy="6904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85A8744-AECE-0116-FEDA-A44BAC6062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A8B3A-B2F0-DDCC-037D-58AC84990CDC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3498EA-BAEA-81D7-F45E-B88032C1F2A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E2DC87-2AEC-1A25-44D9-11DA7801A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D5F2B51-942F-78F1-1B75-C74014DF4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E345F1B-A810-BD7B-E3D0-93264091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A980337-5E6C-4D7B-D56F-D5EA84AF76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3012" y="1943100"/>
            <a:ext cx="4662488" cy="413861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7BF3E18-F4C7-7171-85A1-A1417BBB2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7" r="-90" b="34030"/>
          <a:stretch/>
        </p:blipFill>
        <p:spPr>
          <a:xfrm flipH="1">
            <a:off x="1510506" y="6167556"/>
            <a:ext cx="4127500" cy="6904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85A8744-AECE-0116-FEDA-A44BAC6062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A8B3A-B2F0-DDCC-037D-58AC84990CDC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3498EA-BAEA-81D7-F45E-B88032C1F2A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E0534C-0CE0-EE94-871B-6F1A1E77F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D5F2B51-942F-78F1-1B75-C74014DF4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1FCB7E19-EE32-92A1-47D9-990C3C76AC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00" t="3175" r="5373" b="36147"/>
          <a:stretch/>
        </p:blipFill>
        <p:spPr>
          <a:xfrm>
            <a:off x="6286500" y="1943100"/>
            <a:ext cx="4662488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E345F1B-A810-BD7B-E3D0-93264091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439006B-1BD0-A0ED-C0A1-0C299E008A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3012" y="1943100"/>
            <a:ext cx="3535811" cy="413861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F2009D0-1A1F-CB4B-86EF-4FD76B75DE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8241" y="1943099"/>
            <a:ext cx="5790739" cy="41386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7BF3E18-F4C7-7171-85A1-A1417BBB2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7" r="-90" b="34030"/>
          <a:stretch/>
        </p:blipFill>
        <p:spPr>
          <a:xfrm flipH="1">
            <a:off x="1510506" y="6167556"/>
            <a:ext cx="4127500" cy="6904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85A8744-AECE-0116-FEDA-A44BAC6062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A8B3A-B2F0-DDCC-037D-58AC84990CDC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3498EA-BAEA-81D7-F45E-B88032C1F2A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613AEE-2A18-A24B-D500-1498BB343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D5F2B51-942F-78F1-1B75-C74014DF4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+ 2 Conten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691688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D6F79AC3-76A1-330A-69C1-6F49A4489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CD946FB-4B71-3BAE-5823-3EF7E82CF1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43012" y="1944688"/>
            <a:ext cx="3225884" cy="413702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3D44429-8F9B-DD54-E9BD-08AE1C44DD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92725" y="1943100"/>
            <a:ext cx="6341972" cy="414337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19BAE7-061D-1C2C-8FE8-F52FE9801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1737" r="20884" b="10416"/>
          <a:stretch/>
        </p:blipFill>
        <p:spPr>
          <a:xfrm rot="5400000">
            <a:off x="-266651" y="5472169"/>
            <a:ext cx="1628776" cy="114289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1756DF4-EAAF-D894-A06D-881BB4F1F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626" r="31329"/>
          <a:stretch/>
        </p:blipFill>
        <p:spPr>
          <a:xfrm>
            <a:off x="9360171" y="0"/>
            <a:ext cx="2831830" cy="80371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3E13A01-E9E2-1B24-006D-FC7933FFA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81D330E-7CAC-3E1B-56FB-58D6F39003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679891-41CC-3417-4CF6-135A18671481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1D90A8-8A48-8962-E406-C96FD90CB835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7B98732-5DFC-F373-D2C5-F62F237E4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20B2DBBC-C217-F056-5EE3-093A94676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3011" y="1123948"/>
            <a:ext cx="9715373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011" y="2854862"/>
            <a:ext cx="9715373" cy="2783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0" name="Date Placeholder 3">
            <a:extLst>
              <a:ext uri="{FF2B5EF4-FFF2-40B4-BE49-F238E27FC236}">
                <a16:creationId xmlns:a16="http://schemas.microsoft.com/office/drawing/2014/main" id="{1D3FE713-9579-9502-1340-9BB024380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7420" y="6364224"/>
            <a:ext cx="1616147" cy="2377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0" spc="2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D6D97498-1909-257F-3B44-8830BA935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0903" y="6364224"/>
            <a:ext cx="622300" cy="2377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1" i="0" spc="2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B6D1128-8E99-D739-8BA2-6483E11ECD0A}"/>
              </a:ext>
            </a:extLst>
          </p:cNvPr>
          <p:cNvSpPr/>
          <p:nvPr userDrawn="1"/>
        </p:nvSpPr>
        <p:spPr>
          <a:xfrm>
            <a:off x="10336085" y="6422055"/>
            <a:ext cx="622300" cy="48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E4994AF0-B8F6-76C7-C67E-7BC676CE8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3012" y="6364224"/>
            <a:ext cx="5394391" cy="2377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1" i="0" cap="none" spc="2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9" r:id="rId3"/>
    <p:sldLayoutId id="2147483672" r:id="rId4"/>
    <p:sldLayoutId id="2147483680" r:id="rId5"/>
    <p:sldLayoutId id="2147483677" r:id="rId6"/>
    <p:sldLayoutId id="2147483673" r:id="rId7"/>
    <p:sldLayoutId id="2147483681" r:id="rId8"/>
    <p:sldLayoutId id="2147483675" r:id="rId9"/>
    <p:sldLayoutId id="2147483692" r:id="rId10"/>
    <p:sldLayoutId id="2147483688" r:id="rId11"/>
    <p:sldLayoutId id="2147483691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8000" b="1" kern="1200" cap="all" baseline="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D322-D326-7F0A-2EB4-9A3D3D402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2" y="551145"/>
            <a:ext cx="8421624" cy="4215384"/>
          </a:xfrm>
        </p:spPr>
        <p:txBody>
          <a:bodyPr/>
          <a:lstStyle/>
          <a:p>
            <a:r>
              <a:rPr lang="en-US" altLang="zh-TW" dirty="0"/>
              <a:t>22</a:t>
            </a:r>
            <a:br>
              <a:rPr lang="en-US" altLang="zh-TW" dirty="0"/>
            </a:br>
            <a:r>
              <a:rPr lang="zh-TW" altLang="en-US" dirty="0"/>
              <a:t>阅读与思考</a:t>
            </a:r>
            <a:br>
              <a:rPr lang="zh-TW" altLang="en-US" dirty="0"/>
            </a:br>
            <a:br>
              <a:rPr lang="zh-TW" altLang="en-US" dirty="0"/>
            </a:br>
            <a:br>
              <a:rPr lang="zh-TW" altLang="en-US" dirty="0"/>
            </a:br>
            <a:r>
              <a:rPr lang="en-US" sz="2400" dirty="0"/>
              <a:t>drill for mgr. program iii</a:t>
            </a:r>
          </a:p>
        </p:txBody>
      </p:sp>
    </p:spTree>
    <p:extLst>
      <p:ext uri="{BB962C8B-B14F-4D97-AF65-F5344CB8AC3E}">
        <p14:creationId xmlns:p14="http://schemas.microsoft.com/office/powerpoint/2010/main" val="19811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BC72-1055-B0F2-2C5C-32DC0AC79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灰姑娘</a:t>
            </a:r>
            <a:r>
              <a:rPr lang="en-US" altLang="zh-TW"/>
              <a:t>》</a:t>
            </a:r>
            <a:r>
              <a:rPr lang="zh-TW" altLang="en-US"/>
              <a:t>是写给谁看的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6F64B61-99D9-933E-3C4E-190AC17408B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243013" y="2202359"/>
            <a:ext cx="5789612" cy="3618507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3905547-CF2F-81B1-1259-A91B2C5F06C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13177" y="1944861"/>
            <a:ext cx="3535812" cy="414223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zh-TW" altLang="en-US" sz="2400" dirty="0"/>
              <a:t>如果你是灰姑娘，和王子结婚后，你会怎么对待继母和姐姐们？​</a:t>
            </a:r>
          </a:p>
          <a:p>
            <a:pPr>
              <a:spcAft>
                <a:spcPts val="1200"/>
              </a:spcAft>
            </a:pPr>
            <a:r>
              <a:rPr lang="zh-TW" altLang="en-US" sz="2400" dirty="0"/>
              <a:t>你觉得灰姑娘和王子之间是爱情吗？他们能长久吗？</a:t>
            </a:r>
          </a:p>
          <a:p>
            <a:pPr>
              <a:spcAft>
                <a:spcPts val="1200"/>
              </a:spcAft>
            </a:pPr>
            <a:r>
              <a:rPr lang="zh-TW" altLang="en-US" sz="2400" dirty="0"/>
              <a:t>灰姑娘是运气好，还是靠自己努力？你觉得现实生活中，“成功”是靠什么决定的？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72E309-2D7D-9BEB-FC9E-799913312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214D-493D-B5B7-6C63-94DFBF622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2" y="563671"/>
            <a:ext cx="9729786" cy="3850416"/>
          </a:xfrm>
        </p:spPr>
        <p:txBody>
          <a:bodyPr>
            <a:normAutofit/>
          </a:bodyPr>
          <a:lstStyle/>
          <a:p>
            <a:r>
              <a:rPr lang="zh-TW" altLang="en-US" dirty="0"/>
              <a:t>自从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39E18-1853-643A-3B36-96C4F0D42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012" y="4418764"/>
            <a:ext cx="4852988" cy="1616276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0"/>
              <a:t>自从你搬来了布尔诺，你的生活方式有什么改变？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b="0"/>
              <a:t>自从你上了大学，你觉得自己有什么转变？</a:t>
            </a:r>
            <a:endParaRPr lang="zh-TW" altLang="en-US" b="0" dirty="0"/>
          </a:p>
        </p:txBody>
      </p:sp>
    </p:spTree>
    <p:extLst>
      <p:ext uri="{BB962C8B-B14F-4D97-AF65-F5344CB8AC3E}">
        <p14:creationId xmlns:p14="http://schemas.microsoft.com/office/powerpoint/2010/main" val="4634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A9D8-976C-8AAC-2CBD-9B4A66F86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5426075" cy="914399"/>
          </a:xfrm>
        </p:spPr>
        <p:txBody>
          <a:bodyPr/>
          <a:lstStyle/>
          <a:p>
            <a:r>
              <a:rPr lang="zh-TW" altLang="en-US"/>
              <a:t>承认</a:t>
            </a:r>
            <a:endParaRPr lang="zh-TW" alt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21FCA-16FB-476A-D5E8-71043C51C7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3013" y="2713383"/>
            <a:ext cx="5426075" cy="3368330"/>
          </a:xfrm>
        </p:spPr>
        <p:txBody>
          <a:bodyPr>
            <a:no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zh-TW" altLang="en-US" sz="2400" b="0" dirty="0"/>
              <a:t>你觉得承认错误是一件容易的事，还是困难的事？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zh-TW" altLang="en-US" sz="2400" b="0" dirty="0"/>
              <a:t>你觉得明星应该承认自己整形吗？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zh-TW" altLang="en-US" sz="2400" b="0" dirty="0"/>
              <a:t>如果你的彩票中了大奖，你会向家人承认吗？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zh-TW" altLang="en-US" sz="2400" b="0" dirty="0"/>
              <a:t>如果你发现朋友说谎，你希望他主动承认吗？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DED6E58-8FF1-3BDF-AC5B-4DA2DDFFC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3CC5-CEDA-B89B-503F-B7A6DC980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1" y="601249"/>
            <a:ext cx="9466741" cy="3812838"/>
          </a:xfrm>
        </p:spPr>
        <p:txBody>
          <a:bodyPr/>
          <a:lstStyle/>
          <a:p>
            <a:r>
              <a:rPr lang="zh-TW" altLang="en-US"/>
              <a:t>观念</a:t>
            </a:r>
            <a:endParaRPr lang="zh-TW" alt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4C8B0-719C-230B-066A-77BAC820C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012" y="4418765"/>
            <a:ext cx="4852988" cy="165285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b="0" dirty="0"/>
              <a:t>你觉得“成功”的观念，在不同的文化中有什么不一样？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b="0" dirty="0"/>
              <a:t>你觉得老人和年轻人对“爱情”的观念有什么不一样？</a:t>
            </a:r>
          </a:p>
        </p:txBody>
      </p:sp>
    </p:spTree>
    <p:extLst>
      <p:ext uri="{BB962C8B-B14F-4D97-AF65-F5344CB8AC3E}">
        <p14:creationId xmlns:p14="http://schemas.microsoft.com/office/powerpoint/2010/main" val="10217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F9CA-6CCB-FE4B-47B4-927C5FA9E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/>
          <a:lstStyle/>
          <a:p>
            <a:r>
              <a:rPr lang="zh-TW" altLang="en-US"/>
              <a:t>客观</a:t>
            </a:r>
            <a:r>
              <a:rPr lang="en-US" altLang="zh-TW"/>
              <a:t>—</a:t>
            </a:r>
            <a:r>
              <a:rPr lang="zh-TW" altLang="en-US"/>
              <a:t>主观</a:t>
            </a:r>
            <a:endParaRPr lang="zh-TW" altLang="en-US" dirty="0" err="1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51AB27-49D3-9D5A-DD1D-C53F80E7F5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3012" y="1943100"/>
            <a:ext cx="4662488" cy="413861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你认为“美”是客观的还是主观的？请举例。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你认为“幸福”是一种主观的感受，还是有客观的标准？​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你认为科技让生活变得更好，还是带来了麻烦？（客观上来说，⋯；主观上来说，⋯）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B7285-CCEB-36FF-3D66-3CFB498BB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977C-30C4-3DA1-45C5-792C78A9C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2" y="314083"/>
            <a:ext cx="9729786" cy="3862942"/>
          </a:xfrm>
        </p:spPr>
        <p:txBody>
          <a:bodyPr/>
          <a:lstStyle/>
          <a:p>
            <a:r>
              <a:rPr lang="en-US" dirty="0" err="1"/>
              <a:t>全面</a:t>
            </a:r>
            <a:r>
              <a:rPr lang="en-US" dirty="0"/>
              <a:t>—</a:t>
            </a:r>
            <a:r>
              <a:rPr lang="en-US" dirty="0" err="1"/>
              <a:t>片面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69537-28B8-80EE-DA59-4271F1726E32}"/>
              </a:ext>
            </a:extLst>
          </p:cNvPr>
          <p:cNvSpPr txBox="1">
            <a:spLocks/>
          </p:cNvSpPr>
          <p:nvPr/>
        </p:nvSpPr>
        <p:spPr>
          <a:xfrm>
            <a:off x="1243012" y="4177025"/>
            <a:ext cx="4852988" cy="1453397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2400"/>
              <a:t>你觉得朋友之间，应该全面了解彼此的生活，还是保持片面了解比较好？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2400"/>
              <a:t>学习语言时，你觉得应该全面掌握听说读写，还是片面地先专注在其中一项比较好？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01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0E14-4211-5F36-6992-CA0CEC2D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/>
          <a:lstStyle/>
          <a:p>
            <a:r>
              <a:rPr lang="en-US" dirty="0" err="1"/>
              <a:t>平等</a:t>
            </a:r>
            <a:r>
              <a:rPr lang="en-US" dirty="0"/>
              <a:t>—</a:t>
            </a:r>
            <a:r>
              <a:rPr lang="en-US" dirty="0" err="1"/>
              <a:t>公平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B2B90BA-86EC-2AA4-484C-5F4BE5EBFE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0" y="1943100"/>
            <a:ext cx="4662488" cy="4138613"/>
          </a:xfrm>
        </p:spPr>
        <p:txBody>
          <a:bodyPr>
            <a:no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在你的国家，城市和乡下的学生有平等的学习机会吗？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在你的国家，男生和女生在家庭的地位是平等的吗？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你有受到不公平对待的经验吗？你是怎么反应的？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/>
              <a:t>跟朋友一起吃饭时，应该每个人付一样的钱，还是付自己点的菜？怎么做比较公平？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B4DF9DD-3104-97B5-5C21-95F330CAC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3CC5-CEDA-B89B-503F-B7A6DC980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1" y="601249"/>
            <a:ext cx="9466741" cy="3812838"/>
          </a:xfrm>
        </p:spPr>
        <p:txBody>
          <a:bodyPr/>
          <a:lstStyle/>
          <a:p>
            <a:r>
              <a:rPr lang="en-US" dirty="0" err="1"/>
              <a:t>價值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4C8B0-719C-230B-066A-77BAC820C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012" y="4414087"/>
            <a:ext cx="4852988" cy="168191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b="0"/>
              <a:t>你觉得“金钱”和“时间”哪个价值更高？为什么？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b="0"/>
              <a:t>对你来说，什么是最有价值的？为什么？</a:t>
            </a:r>
            <a:endParaRPr lang="zh-TW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7335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">
  <a:themeElements>
    <a:clrScheme name="TM00001082">
      <a:dk1>
        <a:srgbClr val="000000"/>
      </a:dk1>
      <a:lt1>
        <a:srgbClr val="FFFFFF"/>
      </a:lt1>
      <a:dk2>
        <a:srgbClr val="404040"/>
      </a:dk2>
      <a:lt2>
        <a:srgbClr val="D8D6D6"/>
      </a:lt2>
      <a:accent1>
        <a:srgbClr val="B068FF"/>
      </a:accent1>
      <a:accent2>
        <a:srgbClr val="FDD806"/>
      </a:accent2>
      <a:accent3>
        <a:srgbClr val="38A977"/>
      </a:accent3>
      <a:accent4>
        <a:srgbClr val="FF493E"/>
      </a:accent4>
      <a:accent5>
        <a:srgbClr val="8FB5D9"/>
      </a:accent5>
      <a:accent6>
        <a:srgbClr val="00C1AF"/>
      </a:accent6>
      <a:hlink>
        <a:srgbClr val="EB7F23"/>
      </a:hlink>
      <a:folHlink>
        <a:srgbClr val="404040"/>
      </a:folHlink>
    </a:clrScheme>
    <a:fontScheme name="Custom 18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0001082_win32_LW_V5" id="{68224F35-5816-41A8-A35F-B0F69FCC33E2}" vid="{A5D116A5-6168-491E-BE29-8BDF072797AE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documentManagement/types"/>
    <ds:schemaRef ds:uri="230e9df3-be65-4c73-a93b-d1236ebd677e"/>
    <ds:schemaRef ds:uri="http://schemas.microsoft.com/sharepoint/v3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D611AEB-4E68-45DF-9D2E-EDAA3467D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14642</TotalTime>
  <Words>424</Words>
  <Application>Microsoft Macintosh PowerPoint</Application>
  <PresentationFormat>寬螢幕</PresentationFormat>
  <Paragraphs>35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Back to School</vt:lpstr>
      <vt:lpstr>22 阅读与思考   drill for mgr. program iii</vt:lpstr>
      <vt:lpstr>《灰姑娘》是写给谁看的</vt:lpstr>
      <vt:lpstr>自从</vt:lpstr>
      <vt:lpstr>承认</vt:lpstr>
      <vt:lpstr>观念</vt:lpstr>
      <vt:lpstr>客观—主观</vt:lpstr>
      <vt:lpstr>全面—片面</vt:lpstr>
      <vt:lpstr>平等—公平</vt:lpstr>
      <vt:lpstr>價值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阅读与思考   drill for mgr. program iii</dc:title>
  <cp:lastModifiedBy>Microsoft Office User</cp:lastModifiedBy>
  <cp:revision>9</cp:revision>
  <dcterms:created xsi:type="dcterms:W3CDTF">2023-08-29T05:32:53Z</dcterms:created>
  <dcterms:modified xsi:type="dcterms:W3CDTF">2024-10-19T20:27:54Z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0x01010079F111ED35F8CC479449609E8A0923A6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ediaServiceImageTags">
    <vt:lpwstr/>
  </property>
</Properties>
</file>