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3" r:id="rId4"/>
    <p:sldId id="260" r:id="rId5"/>
    <p:sldId id="262" r:id="rId6"/>
    <p:sldId id="261" r:id="rId7"/>
    <p:sldId id="259" r:id="rId8"/>
    <p:sldId id="25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62"/>
    <p:restoredTop sz="95196"/>
  </p:normalViewPr>
  <p:slideViewPr>
    <p:cSldViewPr snapToGrid="0">
      <p:cViewPr varScale="1">
        <p:scale>
          <a:sx n="84" d="100"/>
          <a:sy n="84" d="100"/>
        </p:scale>
        <p:origin x="184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8.xml"/><Relationship Id="rId1" Type="http://schemas.openxmlformats.org/officeDocument/2006/relationships/video" Target="https://www.youtube.com/embed/H4mjA030O-M?feature=oembed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67032E-6DCF-7A64-4F89-A2B8768CAA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>
                <a:ea typeface="Microsoft JhengHei" panose="020B0604030504040204" pitchFamily="34" charset="-120"/>
              </a:rPr>
              <a:t>24</a:t>
            </a:r>
            <a:br>
              <a:rPr lang="en-US" altLang="zh-TW" b="1" dirty="0">
                <a:ea typeface="Microsoft JhengHei" panose="020B0604030504040204" pitchFamily="34" charset="-120"/>
              </a:rPr>
            </a:br>
            <a:r>
              <a:rPr lang="zh-TW" altLang="en-US" b="1" dirty="0">
                <a:ea typeface="Microsoft JhengHei" panose="020B0604030504040204" pitchFamily="34" charset="-120"/>
              </a:rPr>
              <a:t>支教行动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C1B7DE8-1407-99D9-204D-5CC405ED80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Drill for mgr. program iii</a:t>
            </a:r>
          </a:p>
        </p:txBody>
      </p:sp>
    </p:spTree>
    <p:extLst>
      <p:ext uri="{BB962C8B-B14F-4D97-AF65-F5344CB8AC3E}">
        <p14:creationId xmlns:p14="http://schemas.microsoft.com/office/powerpoint/2010/main" val="3738714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4ED1DC8-3D2F-11C9-CBB1-63FB9B4BA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志愿者活动</a:t>
            </a:r>
          </a:p>
        </p:txBody>
      </p:sp>
      <p:pic>
        <p:nvPicPr>
          <p:cNvPr id="5" name="線上媒體 4" descr="TaiwanICDF Overseas Volunteers -- Treating Jigger Infections in Kenya">
            <a:hlinkClick r:id="" action="ppaction://media"/>
            <a:extLst>
              <a:ext uri="{FF2B5EF4-FFF2-40B4-BE49-F238E27FC236}">
                <a16:creationId xmlns:a16="http://schemas.microsoft.com/office/drawing/2014/main" id="{FFC7CD4E-3B69-EBFC-D6BA-C5596F7A5919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65175" y="1673225"/>
            <a:ext cx="6157913" cy="3479800"/>
          </a:xfrm>
          <a:prstGeom prst="rect">
            <a:avLst/>
          </a:prstGeom>
        </p:spPr>
      </p:pic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3CD69A5-BD27-0E66-81B5-5F4359E3957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457200" indent="-457200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zh-TW" altLang="en-US" sz="2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你听说过什么志愿者的经历没有？</a:t>
            </a:r>
          </a:p>
          <a:p>
            <a:pPr marL="457200" indent="-457200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zh-TW" altLang="en-US" sz="2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你对志愿者有什么看法？</a:t>
            </a:r>
          </a:p>
        </p:txBody>
      </p:sp>
    </p:spTree>
    <p:extLst>
      <p:ext uri="{BB962C8B-B14F-4D97-AF65-F5344CB8AC3E}">
        <p14:creationId xmlns:p14="http://schemas.microsoft.com/office/powerpoint/2010/main" val="3504707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7DA9A22-11CC-1F89-C1C9-FC1D406E7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行动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26B0D99-408E-F332-1E18-ED08F93FB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/>
              <a:t>你认为你是属于想到什么就立马行动的人，还是喜欢先计划再行动的人？分享一个难忘的经验。</a:t>
            </a:r>
          </a:p>
          <a:p>
            <a:r>
              <a:rPr lang="zh-TW" altLang="en-US" sz="2800" dirty="0"/>
              <a:t>你觉得社群媒体和网路影响了我们的行动方式吗？比如呢？</a:t>
            </a:r>
          </a:p>
        </p:txBody>
      </p:sp>
    </p:spTree>
    <p:extLst>
      <p:ext uri="{BB962C8B-B14F-4D97-AF65-F5344CB8AC3E}">
        <p14:creationId xmlns:p14="http://schemas.microsoft.com/office/powerpoint/2010/main" val="3576656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2388C3DB-B168-1A03-6FF1-3D8F1FD45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义务</a:t>
            </a:r>
            <a:endParaRPr lang="zh-TW" altLang="en-US" b="1" dirty="0" err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EED7EF70-23AB-D1DC-914D-B5235E9550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/>
              <a:t>除了基本学术知识，你觉得学校有义务教学生什么？为什么？</a:t>
            </a:r>
          </a:p>
          <a:p>
            <a:r>
              <a:rPr lang="zh-TW" altLang="en-US" sz="2800" dirty="0"/>
              <a:t>你认为父母对子女有什么义务？子女对父母有什么义务？</a:t>
            </a:r>
          </a:p>
        </p:txBody>
      </p:sp>
    </p:spTree>
    <p:extLst>
      <p:ext uri="{BB962C8B-B14F-4D97-AF65-F5344CB8AC3E}">
        <p14:creationId xmlns:p14="http://schemas.microsoft.com/office/powerpoint/2010/main" val="3250992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030AE28-DB8B-B1F9-1579-EAC9A27A3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承担</a:t>
            </a:r>
            <a:endParaRPr lang="zh-TW" altLang="en-US" b="1" dirty="0" err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A0AE624-7C24-8078-6432-62386D7D8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/>
              <a:t>在团队中，你喜欢承担什么角色，领导还是成员？为什么？</a:t>
            </a:r>
          </a:p>
          <a:p>
            <a:r>
              <a:rPr lang="zh-TW" altLang="en-US" sz="2800" dirty="0"/>
              <a:t>你认为一个领导应该承担团队全部的错误吗？为什么？</a:t>
            </a:r>
          </a:p>
        </p:txBody>
      </p:sp>
    </p:spTree>
    <p:extLst>
      <p:ext uri="{BB962C8B-B14F-4D97-AF65-F5344CB8AC3E}">
        <p14:creationId xmlns:p14="http://schemas.microsoft.com/office/powerpoint/2010/main" val="571665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49BFA21-22D9-894A-AEE8-9C59939A2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利用</a:t>
            </a:r>
            <a:endParaRPr lang="zh-TW" altLang="en-US" b="1" dirty="0" err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FA0224B-E745-374B-20BC-73C0F8528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/>
              <a:t>你有被别人利用的经验吗？</a:t>
            </a:r>
          </a:p>
          <a:p>
            <a:r>
              <a:rPr lang="zh-TW" altLang="en-US" sz="2800" dirty="0"/>
              <a:t>如果一天多出两个小时，你会怎么利用？为什么？</a:t>
            </a:r>
          </a:p>
        </p:txBody>
      </p:sp>
    </p:spTree>
    <p:extLst>
      <p:ext uri="{BB962C8B-B14F-4D97-AF65-F5344CB8AC3E}">
        <p14:creationId xmlns:p14="http://schemas.microsoft.com/office/powerpoint/2010/main" val="1812432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6EE0B6C3-4157-29DA-E094-215D96E48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发言</a:t>
            </a:r>
            <a:r>
              <a:rPr lang="en-US" altLang="zh-TW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—</a:t>
            </a:r>
            <a:r>
              <a:rPr lang="zh-TW" altLang="en-US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发表</a:t>
            </a:r>
            <a:endParaRPr lang="zh-TW" altLang="en-US" b="1" dirty="0" err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" name="文字版面配置區 5">
            <a:extLst>
              <a:ext uri="{FF2B5EF4-FFF2-40B4-BE49-F238E27FC236}">
                <a16:creationId xmlns:a16="http://schemas.microsoft.com/office/drawing/2014/main" id="{ADE719B5-8A76-1169-2AE0-CF6C67AB96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3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发言</a:t>
            </a:r>
          </a:p>
        </p:txBody>
      </p:sp>
      <p:sp>
        <p:nvSpPr>
          <p:cNvPr id="7" name="內容版面配置區 6">
            <a:extLst>
              <a:ext uri="{FF2B5EF4-FFF2-40B4-BE49-F238E27FC236}">
                <a16:creationId xmlns:a16="http://schemas.microsoft.com/office/drawing/2014/main" id="{8309FA6A-7E4A-9774-C4C6-723FE9D1BF0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你认为老师应该怎么做，学生才会在课堂上主动发言？</a:t>
            </a:r>
          </a:p>
          <a:p>
            <a:r>
              <a:rPr lang="zh-TW" altLang="en-US" sz="2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你是个会主动发言的人吗？为什么？</a:t>
            </a:r>
          </a:p>
        </p:txBody>
      </p:sp>
      <p:sp>
        <p:nvSpPr>
          <p:cNvPr id="8" name="文字版面配置區 7">
            <a:extLst>
              <a:ext uri="{FF2B5EF4-FFF2-40B4-BE49-F238E27FC236}">
                <a16:creationId xmlns:a16="http://schemas.microsoft.com/office/drawing/2014/main" id="{C7196B92-AF44-8397-4328-A41B177057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zh-TW" altLang="en-US" sz="36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发表</a:t>
            </a:r>
            <a:endParaRPr lang="zh-TW" altLang="en-US" sz="3600" dirty="0" err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9" name="內容版面配置區 8">
            <a:extLst>
              <a:ext uri="{FF2B5EF4-FFF2-40B4-BE49-F238E27FC236}">
                <a16:creationId xmlns:a16="http://schemas.microsoft.com/office/drawing/2014/main" id="{8E78A53D-B8F9-3D97-3AE3-9E3D2C64638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在学校或是工作中，你曾经上台发表或是表演吗？分享一个难忘的经验。</a:t>
            </a:r>
          </a:p>
        </p:txBody>
      </p:sp>
    </p:spTree>
    <p:extLst>
      <p:ext uri="{BB962C8B-B14F-4D97-AF65-F5344CB8AC3E}">
        <p14:creationId xmlns:p14="http://schemas.microsoft.com/office/powerpoint/2010/main" val="2939256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77B1116-2F79-3DB3-D9CF-BFDA1FCE8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外出打工的青壮年</a:t>
            </a:r>
            <a:endParaRPr lang="zh-TW" altLang="en-US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8C0CC3B-F1C9-089F-9ED3-F196F6DCB3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中国的很多农村，青壮年都去城市打工，只有老人和孩子留在家乡；你的国家也有这样的情况吗？</a:t>
            </a:r>
          </a:p>
          <a:p>
            <a:r>
              <a:rPr lang="zh-TW" altLang="en-US" sz="2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青壮年外出打工对农村可能产生什么影响？</a:t>
            </a:r>
          </a:p>
          <a:p>
            <a:r>
              <a:rPr lang="zh-TW" altLang="en-US" sz="2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青壮年外出打工对城市可能产生什么影响？</a:t>
            </a:r>
          </a:p>
        </p:txBody>
      </p:sp>
    </p:spTree>
    <p:extLst>
      <p:ext uri="{BB962C8B-B14F-4D97-AF65-F5344CB8AC3E}">
        <p14:creationId xmlns:p14="http://schemas.microsoft.com/office/powerpoint/2010/main" val="78984410"/>
      </p:ext>
    </p:extLst>
  </p:cSld>
  <p:clrMapOvr>
    <a:masterClrMapping/>
  </p:clrMapOvr>
</p:sld>
</file>

<file path=ppt/theme/theme1.xml><?xml version="1.0" encoding="utf-8"?>
<a:theme xmlns:a="http://schemas.openxmlformats.org/drawingml/2006/main" name="徽章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徽章</Template>
  <TotalTime>163</TotalTime>
  <Words>275</Words>
  <Application>Microsoft Macintosh PowerPoint</Application>
  <PresentationFormat>寬螢幕</PresentationFormat>
  <Paragraphs>27</Paragraphs>
  <Slides>8</Slides>
  <Notes>0</Notes>
  <HiddenSlides>0</HiddenSlides>
  <MMClips>1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3" baseType="lpstr">
      <vt:lpstr>Microsoft JhengHei</vt:lpstr>
      <vt:lpstr>Arial</vt:lpstr>
      <vt:lpstr>Gill Sans MT</vt:lpstr>
      <vt:lpstr>Impact</vt:lpstr>
      <vt:lpstr>徽章</vt:lpstr>
      <vt:lpstr>24 支教行动</vt:lpstr>
      <vt:lpstr>志愿者活动</vt:lpstr>
      <vt:lpstr>行动</vt:lpstr>
      <vt:lpstr>义务</vt:lpstr>
      <vt:lpstr>承担</vt:lpstr>
      <vt:lpstr>利用</vt:lpstr>
      <vt:lpstr>发言—发表</vt:lpstr>
      <vt:lpstr>外出打工的青壮年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Microsoft Office User</dc:creator>
  <cp:lastModifiedBy>Microsoft Office User</cp:lastModifiedBy>
  <cp:revision>9</cp:revision>
  <dcterms:created xsi:type="dcterms:W3CDTF">2024-11-02T12:16:53Z</dcterms:created>
  <dcterms:modified xsi:type="dcterms:W3CDTF">2024-11-02T15:00:51Z</dcterms:modified>
</cp:coreProperties>
</file>