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7" r:id="rId4"/>
    <p:sldId id="261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38"/>
    <p:restoredTop sz="94840"/>
  </p:normalViewPr>
  <p:slideViewPr>
    <p:cSldViewPr snapToGrid="0">
      <p:cViewPr varScale="1">
        <p:scale>
          <a:sx n="91" d="100"/>
          <a:sy n="91" d="100"/>
        </p:scale>
        <p:origin x="10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31C1F-DABE-784F-BEDE-4397CDF460AE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25E751-643E-2341-B392-FB09693D94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087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https://health99.hpa.gov.tw/op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25E751-643E-2341-B392-FB09693D94D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738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11/14/24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11/14/24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11/14/24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11/14/24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42E337E-BAB8-6838-4B6A-12A63A6A5A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25</a:t>
            </a:r>
            <a:br>
              <a:rPr lang="en-US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lang="zh-TW" altLang="en-US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给自己加满水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FBE049C6-7541-0748-32F0-47501F0C43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Drill for Mgr. Program III</a:t>
            </a:r>
          </a:p>
        </p:txBody>
      </p:sp>
    </p:spTree>
    <p:extLst>
      <p:ext uri="{BB962C8B-B14F-4D97-AF65-F5344CB8AC3E}">
        <p14:creationId xmlns:p14="http://schemas.microsoft.com/office/powerpoint/2010/main" val="635875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937C735-4472-A482-9FFC-B374C3194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压力测试</a:t>
            </a:r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9BA29BAC-466A-FCEE-DC27-1899FD5D07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677850" y="803275"/>
            <a:ext cx="5162237" cy="5248275"/>
          </a:xfrm>
        </p:spPr>
      </p:pic>
    </p:spTree>
    <p:extLst>
      <p:ext uri="{BB962C8B-B14F-4D97-AF65-F5344CB8AC3E}">
        <p14:creationId xmlns:p14="http://schemas.microsoft.com/office/powerpoint/2010/main" val="457347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BE4441E-F055-2173-45A9-F1AFCCF6A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如何面对压力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9E96C2C-B049-F9CC-3F30-1472EE5F2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zh-TW" altLang="en-US" sz="3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目前，你遇到的最大的压力来自哪方面？说说你的情况。</a:t>
            </a:r>
          </a:p>
          <a:p>
            <a:pPr algn="just"/>
            <a:r>
              <a:rPr lang="zh-TW" altLang="en-US" sz="3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你觉得压力给你带来了什么影响？有什么好处和坏处？</a:t>
            </a:r>
          </a:p>
          <a:p>
            <a:pPr algn="just"/>
            <a:r>
              <a:rPr lang="zh-TW" altLang="en-US" sz="3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如果你觉得压力过大时，你有什么好的减轻压力的办法吗？</a:t>
            </a:r>
          </a:p>
          <a:p>
            <a:pPr algn="just"/>
            <a:r>
              <a:rPr lang="zh-TW" altLang="en-US" sz="3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你同意“有压力才会有动力”这句话吗？为什么？</a:t>
            </a:r>
          </a:p>
        </p:txBody>
      </p:sp>
    </p:spTree>
    <p:extLst>
      <p:ext uri="{BB962C8B-B14F-4D97-AF65-F5344CB8AC3E}">
        <p14:creationId xmlns:p14="http://schemas.microsoft.com/office/powerpoint/2010/main" val="1143686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70DB88F-CB1A-C655-EF09-63ABA5187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你觉得跟“人”互动可怕吗？</a:t>
            </a:r>
            <a:endParaRPr lang="zh-TW" altLang="en-US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DBA43A36-8824-6E04-53D3-B41853AFCD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77850" y="803275"/>
            <a:ext cx="5162237" cy="5248275"/>
          </a:xfrm>
        </p:spPr>
      </p:pic>
    </p:spTree>
    <p:extLst>
      <p:ext uri="{BB962C8B-B14F-4D97-AF65-F5344CB8AC3E}">
        <p14:creationId xmlns:p14="http://schemas.microsoft.com/office/powerpoint/2010/main" val="2154203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>
            <a:extLst>
              <a:ext uri="{FF2B5EF4-FFF2-40B4-BE49-F238E27FC236}">
                <a16:creationId xmlns:a16="http://schemas.microsoft.com/office/drawing/2014/main" id="{9B1F977E-6BBB-E42C-DE45-B6158E90D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承受</a:t>
            </a:r>
            <a:r>
              <a:rPr lang="en-US" altLang="zh-TW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—</a:t>
            </a:r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接受</a:t>
            </a:r>
          </a:p>
        </p:txBody>
      </p:sp>
      <p:sp>
        <p:nvSpPr>
          <p:cNvPr id="7" name="文字版面配置區 6">
            <a:extLst>
              <a:ext uri="{FF2B5EF4-FFF2-40B4-BE49-F238E27FC236}">
                <a16:creationId xmlns:a16="http://schemas.microsoft.com/office/drawing/2014/main" id="{18EFEE8E-56B4-1712-6A53-B4E4BE75545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3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承受</a:t>
            </a:r>
          </a:p>
        </p:txBody>
      </p:sp>
      <p:sp>
        <p:nvSpPr>
          <p:cNvPr id="8" name="內容版面配置區 7">
            <a:extLst>
              <a:ext uri="{FF2B5EF4-FFF2-40B4-BE49-F238E27FC236}">
                <a16:creationId xmlns:a16="http://schemas.microsoft.com/office/drawing/2014/main" id="{6FEEBD90-F1C6-1857-03EA-47A720FEB58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你觉得有社恐的人，都承受了些什么？</a:t>
            </a:r>
          </a:p>
          <a:p>
            <a:r>
              <a:rPr lang="zh-TW" altLang="en-US" sz="28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你能承受社交带来的影响吗？</a:t>
            </a:r>
          </a:p>
        </p:txBody>
      </p:sp>
      <p:sp>
        <p:nvSpPr>
          <p:cNvPr id="9" name="文字版面配置區 8">
            <a:extLst>
              <a:ext uri="{FF2B5EF4-FFF2-40B4-BE49-F238E27FC236}">
                <a16:creationId xmlns:a16="http://schemas.microsoft.com/office/drawing/2014/main" id="{3E18F34E-D2B1-3E4A-AAC5-FCB3E8550B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zh-TW" altLang="en-US" sz="32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接受</a:t>
            </a:r>
          </a:p>
        </p:txBody>
      </p:sp>
      <p:sp>
        <p:nvSpPr>
          <p:cNvPr id="10" name="內容版面配置區 9">
            <a:extLst>
              <a:ext uri="{FF2B5EF4-FFF2-40B4-BE49-F238E27FC236}">
                <a16:creationId xmlns:a16="http://schemas.microsoft.com/office/drawing/2014/main" id="{AB163203-4B5C-A9AF-4DF0-14FA3A90921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你能接受不完美的自己吗？</a:t>
            </a:r>
          </a:p>
          <a:p>
            <a:r>
              <a:rPr lang="zh-TW" altLang="en-US" sz="28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你能接受他人的批评吗？</a:t>
            </a:r>
          </a:p>
        </p:txBody>
      </p:sp>
    </p:spTree>
    <p:extLst>
      <p:ext uri="{BB962C8B-B14F-4D97-AF65-F5344CB8AC3E}">
        <p14:creationId xmlns:p14="http://schemas.microsoft.com/office/powerpoint/2010/main" val="3093119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>
            <a:extLst>
              <a:ext uri="{FF2B5EF4-FFF2-40B4-BE49-F238E27FC236}">
                <a16:creationId xmlns:a16="http://schemas.microsoft.com/office/drawing/2014/main" id="{7C955A24-AEEC-D77E-7180-809B83009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平衡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D946D37F-6154-F041-5B12-D0F44C0FB2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你怎么平衡学业与恋爱？比如学习和约会的时间怎么安排？</a:t>
            </a:r>
          </a:p>
          <a:p>
            <a:r>
              <a:rPr lang="zh-TW" altLang="en-US" sz="28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你觉得享受生活和努力工作，哪一个更重要？</a:t>
            </a:r>
          </a:p>
        </p:txBody>
      </p:sp>
    </p:spTree>
    <p:extLst>
      <p:ext uri="{BB962C8B-B14F-4D97-AF65-F5344CB8AC3E}">
        <p14:creationId xmlns:p14="http://schemas.microsoft.com/office/powerpoint/2010/main" val="35679609"/>
      </p:ext>
    </p:extLst>
  </p:cSld>
  <p:clrMapOvr>
    <a:masterClrMapping/>
  </p:clrMapOvr>
</p:sld>
</file>

<file path=ppt/theme/theme1.xml><?xml version="1.0" encoding="utf-8"?>
<a:theme xmlns:a="http://schemas.openxmlformats.org/drawingml/2006/main" name="地圖集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地圖集</Template>
  <TotalTime>221</TotalTime>
  <Words>186</Words>
  <Application>Microsoft Macintosh PowerPoint</Application>
  <PresentationFormat>寬螢幕</PresentationFormat>
  <Paragraphs>21</Paragraphs>
  <Slides>6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2" baseType="lpstr">
      <vt:lpstr>Microsoft JhengHei</vt:lpstr>
      <vt:lpstr>Calibri</vt:lpstr>
      <vt:lpstr>Calibri Light</vt:lpstr>
      <vt:lpstr>Rockwell</vt:lpstr>
      <vt:lpstr>Wingdings</vt:lpstr>
      <vt:lpstr>地圖集</vt:lpstr>
      <vt:lpstr>25 给自己加满水</vt:lpstr>
      <vt:lpstr>压力测试</vt:lpstr>
      <vt:lpstr>如何面对压力</vt:lpstr>
      <vt:lpstr>你觉得跟“人”互动可怕吗？</vt:lpstr>
      <vt:lpstr>承受—接受</vt:lpstr>
      <vt:lpstr>平衡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25 给自己加满水</dc:title>
  <dc:creator>Microsoft Office User</dc:creator>
  <cp:lastModifiedBy>Microsoft Office User</cp:lastModifiedBy>
  <cp:revision>8</cp:revision>
  <dcterms:created xsi:type="dcterms:W3CDTF">2024-11-13T20:05:22Z</dcterms:created>
  <dcterms:modified xsi:type="dcterms:W3CDTF">2024-11-14T08:29:03Z</dcterms:modified>
</cp:coreProperties>
</file>