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305" r:id="rId2"/>
    <p:sldId id="307" r:id="rId3"/>
    <p:sldId id="309" r:id="rId4"/>
    <p:sldId id="310" r:id="rId5"/>
    <p:sldId id="267" r:id="rId6"/>
    <p:sldId id="312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FB929FC-E0A5-422F-8EC4-1BADA2F7FD42}">
          <p14:sldIdLst>
            <p14:sldId id="305"/>
            <p14:sldId id="307"/>
            <p14:sldId id="309"/>
            <p14:sldId id="310"/>
            <p14:sldId id="267"/>
            <p14:sldId id="312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95" autoAdjust="0"/>
  </p:normalViewPr>
  <p:slideViewPr>
    <p:cSldViewPr snapToGrid="0">
      <p:cViewPr varScale="1">
        <p:scale>
          <a:sx n="71" d="100"/>
          <a:sy n="71" d="100"/>
        </p:scale>
        <p:origin x="10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3AAA-B52C-4B5C-8D9E-385DE922496C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4BA5-078B-43A5-B40B-4CE0DAB1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141C-39DB-497A-9466-3C24937460B5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Palajština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klasifikace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dochované texty</a:t>
            </a:r>
          </a:p>
          <a:p>
            <a:r>
              <a:rPr lang="cs-CZ" dirty="0"/>
              <a:t>písmo</a:t>
            </a:r>
          </a:p>
        </p:txBody>
      </p:sp>
    </p:spTree>
    <p:extLst>
      <p:ext uri="{BB962C8B-B14F-4D97-AF65-F5344CB8AC3E}">
        <p14:creationId xmlns:p14="http://schemas.microsoft.com/office/powerpoint/2010/main" val="392656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C8F2D-841A-EDFF-7E1E-A4CBA1E6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Palajština</a:t>
            </a:r>
            <a:r>
              <a:rPr lang="cs-CZ" dirty="0"/>
              <a:t> - fonologie &amp; 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3838A2-2917-B02C-1A38-DAE1943447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vokalický inventář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konsonantický</a:t>
            </a:r>
            <a:br>
              <a:rPr lang="cs-CZ" dirty="0"/>
            </a:br>
            <a:r>
              <a:rPr lang="cs-CZ" dirty="0"/>
              <a:t>inventář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95F8C3-3B94-9B4F-D129-362802BF7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nominální flexe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verbální flexe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0BD5CF7-A942-9DF0-4B21-9E8E8A51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4" y="3157537"/>
            <a:ext cx="1466850" cy="5429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58FBAF2-B019-BBE6-F56B-68444776E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4003548"/>
            <a:ext cx="1866900" cy="18669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076EF09-318D-620E-6326-5C84F3D39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197" y="2936491"/>
            <a:ext cx="3070597" cy="23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3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Chetitština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stádia chetitštiny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dochované texty</a:t>
            </a:r>
          </a:p>
          <a:p>
            <a:r>
              <a:rPr lang="cs-CZ" dirty="0"/>
              <a:t>písmo</a:t>
            </a:r>
          </a:p>
          <a:p>
            <a:pPr lvl="1"/>
            <a:r>
              <a:rPr lang="cs-CZ" dirty="0"/>
              <a:t>logogramy, </a:t>
            </a:r>
            <a:r>
              <a:rPr lang="cs-CZ" dirty="0" err="1"/>
              <a:t>sylabogramy</a:t>
            </a:r>
            <a:endParaRPr lang="cs-CZ" dirty="0"/>
          </a:p>
          <a:p>
            <a:pPr lvl="1"/>
            <a:r>
              <a:rPr lang="cs-CZ" dirty="0"/>
              <a:t>transliterace, transkripce</a:t>
            </a:r>
          </a:p>
        </p:txBody>
      </p:sp>
    </p:spTree>
    <p:extLst>
      <p:ext uri="{BB962C8B-B14F-4D97-AF65-F5344CB8AC3E}">
        <p14:creationId xmlns:p14="http://schemas.microsoft.com/office/powerpoint/2010/main" val="309432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3BCAC8-240C-8F5D-E56D-3B720B0E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379660-0F9B-7947-02FC-925B0EC2E3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vokalický inventář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D732A4F-80CD-6CC3-C25C-146C421613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konsonantický inventář</a:t>
            </a:r>
            <a:endParaRPr lang="en-US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E4900D5-6AE7-F835-6A2B-016586687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4667821"/>
            <a:ext cx="971550" cy="4857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AFC182E-8BB2-FA5C-03A2-3025979F0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3929633"/>
            <a:ext cx="1752600" cy="5715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84563A0-F2AA-DB28-3E25-769B9C2A4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708" y="3243833"/>
            <a:ext cx="19335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5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4509E5-9668-BB67-2040-F6C1C38C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Nominální flexe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24EB76-1625-6A10-969C-74666EE63C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gramatické kategorie</a:t>
            </a:r>
          </a:p>
          <a:p>
            <a:pPr lvl="1"/>
            <a:r>
              <a:rPr lang="cs-CZ" dirty="0"/>
              <a:t>rod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pád</a:t>
            </a:r>
          </a:p>
          <a:p>
            <a:pPr lvl="1"/>
            <a:r>
              <a:rPr lang="cs-CZ" dirty="0"/>
              <a:t>kmenové třídy</a:t>
            </a:r>
            <a:endParaRPr lang="en-US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AA660BC-B47C-2A13-FA90-3665DB6CE9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7512" y="2560638"/>
            <a:ext cx="2446475" cy="3309937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D23EE0-A72C-C6BA-9271-3A549F20E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036" y="2862834"/>
            <a:ext cx="3781425" cy="27051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4CD6C38-663D-5BA2-D545-792BD7F8A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868" y="2560320"/>
            <a:ext cx="6230425" cy="331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1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EE8A20-6BD1-EDF9-8370-F8380AAF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Pronomina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158BE9-A036-6D39-E4B2-735534225D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samostatná × enklitická OZ</a:t>
            </a:r>
          </a:p>
          <a:p>
            <a:pPr lvl="1"/>
            <a:r>
              <a:rPr lang="cs-CZ" dirty="0"/>
              <a:t>tři osoby, dvě čísla</a:t>
            </a:r>
          </a:p>
          <a:p>
            <a:pPr lvl="1"/>
            <a:r>
              <a:rPr lang="cs-CZ" dirty="0"/>
              <a:t>odlišnosti od nominální deklinace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determinativa</a:t>
            </a:r>
            <a:endParaRPr lang="cs-CZ" dirty="0"/>
          </a:p>
          <a:p>
            <a:pPr lvl="1"/>
            <a:r>
              <a:rPr lang="cs-CZ" i="1" dirty="0" err="1"/>
              <a:t>kāš</a:t>
            </a:r>
            <a:r>
              <a:rPr lang="cs-CZ" i="1" dirty="0"/>
              <a:t> / </a:t>
            </a:r>
            <a:r>
              <a:rPr lang="cs-CZ" i="1" dirty="0" err="1"/>
              <a:t>ki</a:t>
            </a:r>
            <a:r>
              <a:rPr lang="cs-CZ" i="1" dirty="0"/>
              <a:t>̄ </a:t>
            </a:r>
            <a:r>
              <a:rPr lang="cs-CZ" dirty="0"/>
              <a:t>„toto“, </a:t>
            </a:r>
            <a:r>
              <a:rPr lang="cs-CZ" i="1" dirty="0" err="1"/>
              <a:t>apāš</a:t>
            </a:r>
            <a:r>
              <a:rPr lang="cs-CZ" i="1" dirty="0"/>
              <a:t> </a:t>
            </a:r>
            <a:r>
              <a:rPr lang="cs-CZ" dirty="0"/>
              <a:t>/ </a:t>
            </a:r>
            <a:r>
              <a:rPr lang="cs-CZ" i="1" dirty="0" err="1"/>
              <a:t>apāt</a:t>
            </a:r>
            <a:r>
              <a:rPr lang="cs-CZ" i="1" dirty="0"/>
              <a:t> </a:t>
            </a:r>
            <a:r>
              <a:rPr lang="cs-CZ" dirty="0"/>
              <a:t>„tamto“</a:t>
            </a:r>
            <a:endParaRPr lang="en-US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2F3EB945-000C-8241-F84A-42DF43A581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941996"/>
            <a:ext cx="4718050" cy="2547221"/>
          </a:xfrm>
        </p:spPr>
      </p:pic>
    </p:spTree>
    <p:extLst>
      <p:ext uri="{BB962C8B-B14F-4D97-AF65-F5344CB8AC3E}">
        <p14:creationId xmlns:p14="http://schemas.microsoft.com/office/powerpoint/2010/main" val="142508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4509E5-9668-BB67-2040-F6C1C38C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Verbální flexe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24EB76-1625-6A10-969C-74666EE63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484783"/>
            <a:ext cx="4718304" cy="371723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gramatické kategorie</a:t>
            </a:r>
          </a:p>
          <a:p>
            <a:pPr lvl="1"/>
            <a:r>
              <a:rPr lang="cs-CZ" dirty="0"/>
              <a:t>osoba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rod</a:t>
            </a:r>
          </a:p>
          <a:p>
            <a:pPr lvl="1"/>
            <a:r>
              <a:rPr lang="cs-CZ" dirty="0"/>
              <a:t>čas</a:t>
            </a:r>
          </a:p>
          <a:p>
            <a:pPr lvl="1"/>
            <a:r>
              <a:rPr lang="cs-CZ" dirty="0"/>
              <a:t>vid</a:t>
            </a:r>
          </a:p>
          <a:p>
            <a:pPr lvl="1"/>
            <a:r>
              <a:rPr lang="cs-CZ" dirty="0"/>
              <a:t>modus</a:t>
            </a:r>
          </a:p>
          <a:p>
            <a:r>
              <a:rPr lang="cs-CZ" dirty="0"/>
              <a:t>dvě konjugace</a:t>
            </a:r>
          </a:p>
          <a:p>
            <a:pPr lvl="1"/>
            <a:r>
              <a:rPr lang="cs-CZ" dirty="0"/>
              <a:t>kmenové třídy</a:t>
            </a:r>
            <a:endParaRPr lang="en-US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7BD1900-F031-99E3-57D0-8B49560765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7137" y="2560320"/>
            <a:ext cx="4467225" cy="1838325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A39FF7A-3170-E4B4-0AB8-88553F6E5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612" y="4398645"/>
            <a:ext cx="4476750" cy="160972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F98105D-C205-4DBE-D601-9F65D61B3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612" y="4418523"/>
            <a:ext cx="44862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18450</TotalTime>
  <Words>101</Words>
  <Application>Microsoft Office PowerPoint</Application>
  <PresentationFormat>Panoramiczny</PresentationFormat>
  <Paragraphs>53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Organiczny</vt:lpstr>
      <vt:lpstr>Palajština</vt:lpstr>
      <vt:lpstr>Palajština - fonologie &amp; morfologie</vt:lpstr>
      <vt:lpstr>Chetitština</vt:lpstr>
      <vt:lpstr>Fonologie</vt:lpstr>
      <vt:lpstr>Nominální flexe</vt:lpstr>
      <vt:lpstr>Pronomina</vt:lpstr>
      <vt:lpstr>Verbální flexe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LgV04 Jazyky Malé Asie</dc:title>
  <dc:creator>Matyáš Foltýn</dc:creator>
  <cp:lastModifiedBy>Matyáš Foltýn</cp:lastModifiedBy>
  <cp:revision>184</cp:revision>
  <dcterms:created xsi:type="dcterms:W3CDTF">2022-09-12T14:47:54Z</dcterms:created>
  <dcterms:modified xsi:type="dcterms:W3CDTF">2024-10-17T15:58:52Z</dcterms:modified>
</cp:coreProperties>
</file>