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6"/>
  </p:notesMasterIdLst>
  <p:sldIdLst>
    <p:sldId id="269" r:id="rId2"/>
    <p:sldId id="313" r:id="rId3"/>
    <p:sldId id="314" r:id="rId4"/>
    <p:sldId id="315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1FB929FC-E0A5-422F-8EC4-1BADA2F7FD42}">
          <p14:sldIdLst>
            <p14:sldId id="269"/>
            <p14:sldId id="313"/>
            <p14:sldId id="314"/>
            <p14:sldId id="31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095" autoAdjust="0"/>
  </p:normalViewPr>
  <p:slideViewPr>
    <p:cSldViewPr snapToGrid="0">
      <p:cViewPr varScale="1">
        <p:scale>
          <a:sx n="75" d="100"/>
          <a:sy n="75" d="100"/>
        </p:scale>
        <p:origin x="85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E3AAA-B52C-4B5C-8D9E-385DE922496C}" type="datetimeFigureOut">
              <a:rPr lang="en-US" smtClean="0"/>
              <a:t>24/10/28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C4BA5-078B-43A5-B40B-4CE0DAB15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79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C47141C-39DB-497A-9466-3C24937460B5}" type="datetimeFigureOut">
              <a:rPr lang="en-US" smtClean="0"/>
              <a:t>24/10/28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87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24/10/28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24/10/28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423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24/10/28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000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24/10/28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36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24/10/28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243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24/10/28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613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24/10/28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491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24/10/28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51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24/10/28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82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24/10/28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364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24/10/28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62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24/10/28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240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24/10/28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99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24/10/28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0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24/10/28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194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24/10/28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47141C-39DB-497A-9466-3C24937460B5}" type="datetimeFigureOut">
              <a:rPr lang="en-US" smtClean="0"/>
              <a:t>24/10/28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8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FD4F59-2BF9-A7C3-1863-FF8595B8A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textů</a:t>
            </a:r>
            <a:endParaRPr lang="en-US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DF087C34-6059-C403-FC9C-648221E0E1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2185" y="2767012"/>
            <a:ext cx="7667625" cy="1323975"/>
          </a:xfr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479E58F-AEAE-BCF0-81FD-95D4DF3A2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186" y="4150622"/>
            <a:ext cx="766762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0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4AB642A-A27A-9948-B707-89810B18D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2171700"/>
            <a:ext cx="7810500" cy="12573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1E82709-E0D7-FB47-C63D-A23978DC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3354871"/>
            <a:ext cx="768667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80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0658212-F019-AD2F-8798-7C80350F2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537" y="1114425"/>
            <a:ext cx="7400925" cy="231457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80BAF41-B8F4-6119-FEBC-BBC4F627F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537" y="3429000"/>
            <a:ext cx="77628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81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0A1DFA-51C9-B38A-4A0F-3CB717532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texty</a:t>
            </a:r>
            <a:endParaRPr lang="en-US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F3703C6-40AD-E01F-FC5E-68B345FF953E}"/>
              </a:ext>
            </a:extLst>
          </p:cNvPr>
          <p:cNvSpPr txBox="1"/>
          <p:nvPr/>
        </p:nvSpPr>
        <p:spPr>
          <a:xfrm>
            <a:off x="1295402" y="2902082"/>
            <a:ext cx="9601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tak-ku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LÚ-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an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 na-as-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ma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MUNUS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-an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su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-ul-la-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an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-na-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az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 ku-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iš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ki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 ku-en-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zi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 a-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pu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-u-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un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 ar-nu-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zi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Ù 4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SAG.DU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pa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-a-i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LÚ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-na-ku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MUNUS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ku par-na-as-se-e-a 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su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wa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-a-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ez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zi</a:t>
            </a:r>
            <a:endParaRPr lang="en-US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7498FDC-AA07-E273-BC21-EB37B64142C2}"/>
              </a:ext>
            </a:extLst>
          </p:cNvPr>
          <p:cNvSpPr txBox="1"/>
          <p:nvPr/>
        </p:nvSpPr>
        <p:spPr>
          <a:xfrm>
            <a:off x="684143" y="4164497"/>
            <a:ext cx="108237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tak-ku </a:t>
            </a:r>
            <a:r>
              <a:rPr lang="cs-CZ" baseline="30000" dirty="0" err="1">
                <a:latin typeface="Cambria" panose="02040503050406030204" pitchFamily="18" charset="0"/>
                <a:ea typeface="Cambria" panose="02040503050406030204" pitchFamily="18" charset="0"/>
              </a:rPr>
              <a:t>LÚ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DAM.GÀR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baseline="30000" dirty="0" err="1">
                <a:latin typeface="Cambria" panose="02040503050406030204" pitchFamily="18" charset="0"/>
                <a:ea typeface="Cambria" panose="02040503050406030204" pitchFamily="18" charset="0"/>
              </a:rPr>
              <a:t>URU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Ha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at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-ti ku-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is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ki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 ku-en-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zi</a:t>
            </a:r>
            <a:endParaRPr lang="cs-CZ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 ME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MA.NA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KÙ.BABBAR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pa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-a-i par-na-as-se-e-a 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su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wa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-a-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ez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zi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tak-ku I-NA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KUR </a:t>
            </a:r>
            <a:r>
              <a:rPr lang="cs-CZ" baseline="30000" dirty="0" err="1">
                <a:latin typeface="Cambria" panose="02040503050406030204" pitchFamily="18" charset="0"/>
                <a:ea typeface="Cambria" panose="02040503050406030204" pitchFamily="18" charset="0"/>
              </a:rPr>
              <a:t>URU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Lu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-ú-i-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ya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 na-as-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ma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 I-NA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KUR </a:t>
            </a:r>
            <a:r>
              <a:rPr lang="cs-CZ" baseline="30000" dirty="0" err="1">
                <a:latin typeface="Cambria" panose="02040503050406030204" pitchFamily="18" charset="0"/>
                <a:ea typeface="Cambria" panose="02040503050406030204" pitchFamily="18" charset="0"/>
              </a:rPr>
              <a:t>URU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Pa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-la-a </a:t>
            </a:r>
          </a:p>
          <a:p>
            <a:pPr algn="ctr"/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 ME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MA.NA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KÙ.BABBAR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pa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-a-i a-as-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su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-se-et-ta 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sar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-ni-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ik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zi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ma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-a-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an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 I-NA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KUR </a:t>
            </a:r>
            <a:r>
              <a:rPr lang="cs-CZ" baseline="30000" dirty="0" err="1">
                <a:latin typeface="Cambria" panose="02040503050406030204" pitchFamily="18" charset="0"/>
                <a:ea typeface="Cambria" panose="02040503050406030204" pitchFamily="18" charset="0"/>
              </a:rPr>
              <a:t>URU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Ha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at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-ti nu-za ú-na-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at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tal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-la-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an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-pat ar-nu-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uz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zi</a:t>
            </a:r>
            <a:endParaRPr lang="en-US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0479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13030</TotalTime>
  <Words>68</Words>
  <Application>Microsoft Office PowerPoint</Application>
  <PresentationFormat>Panoramiczny</PresentationFormat>
  <Paragraphs>8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</vt:lpstr>
      <vt:lpstr>Garamond</vt:lpstr>
      <vt:lpstr>Organiczny</vt:lpstr>
      <vt:lpstr>Analýza textů</vt:lpstr>
      <vt:lpstr>Prezentacja programu PowerPoint</vt:lpstr>
      <vt:lpstr>Prezentacja programu PowerPoint</vt:lpstr>
      <vt:lpstr>Právní texty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LgV04 Jazyky Malé Asie</dc:title>
  <dc:creator>Matyáš Foltýn</dc:creator>
  <cp:lastModifiedBy>Matyáš Foltýn</cp:lastModifiedBy>
  <cp:revision>115</cp:revision>
  <dcterms:created xsi:type="dcterms:W3CDTF">2022-09-12T14:47:54Z</dcterms:created>
  <dcterms:modified xsi:type="dcterms:W3CDTF">2024-10-28T19:07:11Z</dcterms:modified>
</cp:coreProperties>
</file>