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2"/>
  </p:notesMasterIdLst>
  <p:sldIdLst>
    <p:sldId id="358" r:id="rId2"/>
    <p:sldId id="360" r:id="rId3"/>
    <p:sldId id="364" r:id="rId4"/>
    <p:sldId id="363" r:id="rId5"/>
    <p:sldId id="361" r:id="rId6"/>
    <p:sldId id="365" r:id="rId7"/>
    <p:sldId id="362" r:id="rId8"/>
    <p:sldId id="366" r:id="rId9"/>
    <p:sldId id="367" r:id="rId10"/>
    <p:sldId id="3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1FB929FC-E0A5-422F-8EC4-1BADA2F7FD42}">
          <p14:sldIdLst>
            <p14:sldId id="358"/>
            <p14:sldId id="360"/>
            <p14:sldId id="364"/>
            <p14:sldId id="363"/>
            <p14:sldId id="361"/>
            <p14:sldId id="365"/>
            <p14:sldId id="362"/>
            <p14:sldId id="366"/>
            <p14:sldId id="367"/>
            <p14:sldId id="3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4095" autoAdjust="0"/>
  </p:normalViewPr>
  <p:slideViewPr>
    <p:cSldViewPr snapToGrid="0">
      <p:cViewPr varScale="1">
        <p:scale>
          <a:sx n="71" d="100"/>
          <a:sy n="71" d="100"/>
        </p:scale>
        <p:origin x="10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E3AAA-B52C-4B5C-8D9E-385DE922496C}" type="datetimeFigureOut">
              <a:rPr lang="en-US" smtClean="0"/>
              <a:t>24/12/01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C4BA5-078B-43A5-B40B-4CE0DAB15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79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C47141C-39DB-497A-9466-3C24937460B5}" type="datetimeFigureOut">
              <a:rPr lang="en-US" smtClean="0"/>
              <a:t>24/12/01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876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24/12/01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28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24/12/01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423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24/12/01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000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24/12/01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36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24/12/01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243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24/12/01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613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24/12/01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491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24/12/01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513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24/12/01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82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24/12/01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364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24/12/01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62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24/12/01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240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24/12/01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997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24/12/01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0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24/12/01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194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24/12/01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4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47141C-39DB-497A-9466-3C24937460B5}" type="datetimeFigureOut">
              <a:rPr lang="en-US" smtClean="0"/>
              <a:t>24/12/01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8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BF4FD6-B830-4780-DE21-4A14C9BDB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7572773-EFED-4240-886B-69624490C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A1CA1AF-5204-432F-BD8E-57A786399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E3D1EE3-433A-41E2-8487-E98B4F3EC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0D43889-CB91-4677-AA9D-108C1AFB8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50A65F-E0C2-4FEB-892C-03ACF95DA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3C176ED-7D6F-4F56-A1F8-9687B0C63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46E2E74-06CA-4173-B7B0-204D27B19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70E1C9-C9F9-481F-894F-6978A15CF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5201" y="965200"/>
            <a:ext cx="10286108" cy="492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95FB36-9688-49FD-8F26-AD6071762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347" y="1129284"/>
            <a:ext cx="9957816" cy="45994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3631F15-3D01-4BC4-7400-38EE958DD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543" y="2900855"/>
            <a:ext cx="9149156" cy="13320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4800" dirty="0" err="1"/>
              <a:t>Lúvijské</a:t>
            </a:r>
            <a:r>
              <a:rPr lang="cs-CZ" sz="4800" dirty="0"/>
              <a:t> hieroglyfické nápisy</a:t>
            </a:r>
            <a:endParaRPr lang="en-US" sz="48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E8DFF79-735F-44E8-8B9C-D1F28BED7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600" y="4663440"/>
            <a:ext cx="1828800" cy="0"/>
          </a:xfrm>
          <a:prstGeom prst="line">
            <a:avLst/>
          </a:prstGeom>
          <a:ln w="1587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722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9C402-CF04-232E-9640-51E106034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FF237A86-62F4-4CD7-BCAA-DC6DF6A45B26}"/>
              </a:ext>
            </a:extLst>
          </p:cNvPr>
          <p:cNvSpPr txBox="1"/>
          <p:nvPr/>
        </p:nvSpPr>
        <p:spPr>
          <a:xfrm>
            <a:off x="725557" y="718319"/>
            <a:ext cx="2484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KARKAMIŠ</a:t>
            </a:r>
            <a:r>
              <a:rPr lang="cs-CZ" dirty="0"/>
              <a:t> A4b</a:t>
            </a:r>
            <a:endParaRPr lang="en-US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803CAE3-C25D-EB5C-1359-E107D01DD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946" y="863374"/>
            <a:ext cx="5114061" cy="513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471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8B72EF-2C6E-942A-E2FD-14D53A5B7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ED0B9079-52EE-B0BD-27C8-5D0D1CE895F7}"/>
              </a:ext>
            </a:extLst>
          </p:cNvPr>
          <p:cNvSpPr txBox="1"/>
          <p:nvPr/>
        </p:nvSpPr>
        <p:spPr>
          <a:xfrm>
            <a:off x="725557" y="718319"/>
            <a:ext cx="2484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KARKAMIŠ</a:t>
            </a:r>
            <a:r>
              <a:rPr lang="cs-CZ" dirty="0"/>
              <a:t> A1b</a:t>
            </a:r>
            <a:endParaRPr lang="en-US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53C9B275-548E-9E66-2428-F8F747C32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460" y="853453"/>
            <a:ext cx="4649080" cy="515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28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6E6BB-1BB5-8ABE-082E-80ABA54F2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CA49F44D-894B-12AA-972A-0909DB52A96B}"/>
              </a:ext>
            </a:extLst>
          </p:cNvPr>
          <p:cNvSpPr txBox="1"/>
          <p:nvPr/>
        </p:nvSpPr>
        <p:spPr>
          <a:xfrm>
            <a:off x="725557" y="718319"/>
            <a:ext cx="2484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KARKAMIŠ</a:t>
            </a:r>
            <a:r>
              <a:rPr lang="cs-CZ" dirty="0"/>
              <a:t> A1b</a:t>
            </a:r>
            <a:endParaRPr lang="en-US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D799918-7B34-72B7-737D-A722CCC09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105" y="1457817"/>
            <a:ext cx="5034622" cy="394236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3505B13-BA20-1E1B-337D-B10F6EDE4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118" y="1278880"/>
            <a:ext cx="4805779" cy="444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857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22C9E-D025-8AB4-5C8D-582A7D2D9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DA561385-4DCB-E70B-3C02-2095008CF659}"/>
              </a:ext>
            </a:extLst>
          </p:cNvPr>
          <p:cNvSpPr txBox="1"/>
          <p:nvPr/>
        </p:nvSpPr>
        <p:spPr>
          <a:xfrm>
            <a:off x="725557" y="718319"/>
            <a:ext cx="2484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KARKAMIŠ</a:t>
            </a:r>
            <a:r>
              <a:rPr lang="cs-CZ" dirty="0"/>
              <a:t> A1b</a:t>
            </a:r>
            <a:endParaRPr lang="en-US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67AC2AB-791F-761B-ACEB-701C3F51A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413" y="1298164"/>
            <a:ext cx="5369174" cy="395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605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3829C0-8F62-137A-A74A-881589828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8CAFCDA7-32A0-4C33-3AA7-6B99CAD472C6}"/>
              </a:ext>
            </a:extLst>
          </p:cNvPr>
          <p:cNvSpPr txBox="1"/>
          <p:nvPr/>
        </p:nvSpPr>
        <p:spPr>
          <a:xfrm>
            <a:off x="725557" y="718319"/>
            <a:ext cx="2484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KARKAMIŠ</a:t>
            </a:r>
            <a:r>
              <a:rPr lang="cs-CZ" dirty="0"/>
              <a:t> A4d</a:t>
            </a:r>
            <a:endParaRPr lang="en-US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30A0F59-A283-B06A-1F52-520275E08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592" y="1448752"/>
            <a:ext cx="3541560" cy="419791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612F26DF-BD94-1AC1-9EE9-B5BF29C78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009544"/>
            <a:ext cx="488632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510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AB73E-E4C7-036A-9536-C32D85922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EE40F853-5801-C96B-7431-53C238332C2A}"/>
              </a:ext>
            </a:extLst>
          </p:cNvPr>
          <p:cNvSpPr txBox="1"/>
          <p:nvPr/>
        </p:nvSpPr>
        <p:spPr>
          <a:xfrm>
            <a:off x="725557" y="718319"/>
            <a:ext cx="2484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KARKAMIŠ</a:t>
            </a:r>
            <a:r>
              <a:rPr lang="cs-CZ" dirty="0"/>
              <a:t> A4d</a:t>
            </a:r>
            <a:endParaRPr lang="en-US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46DA29A-7706-5F73-E54C-C42A90454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263" y="1087651"/>
            <a:ext cx="4208152" cy="5155324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23E564AB-2EF8-4C28-90F2-DD73B6D0F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0018" y="995362"/>
            <a:ext cx="5686425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41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97F00-C2F9-96FC-614F-7F7FAC6A6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78C3619A-A232-4DCE-62AF-44423C7D266B}"/>
              </a:ext>
            </a:extLst>
          </p:cNvPr>
          <p:cNvSpPr txBox="1"/>
          <p:nvPr/>
        </p:nvSpPr>
        <p:spPr>
          <a:xfrm>
            <a:off x="725557" y="718319"/>
            <a:ext cx="2484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KARKAMIŠ</a:t>
            </a:r>
            <a:r>
              <a:rPr lang="cs-CZ" dirty="0"/>
              <a:t> A4b</a:t>
            </a:r>
            <a:endParaRPr lang="en-US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C9F230D-8D02-B62B-39AD-0E40282D2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903" y="650005"/>
            <a:ext cx="4785180" cy="555799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9FE00D51-1808-2CA9-DA12-73042B9A2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176" y="1338262"/>
            <a:ext cx="1838325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540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0C25CA-927C-4FA2-843A-6578D0991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9FA753A5-C38B-BC20-E357-8D9964A67C76}"/>
              </a:ext>
            </a:extLst>
          </p:cNvPr>
          <p:cNvSpPr txBox="1"/>
          <p:nvPr/>
        </p:nvSpPr>
        <p:spPr>
          <a:xfrm>
            <a:off x="725557" y="718319"/>
            <a:ext cx="2484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KARKAMIŠ</a:t>
            </a:r>
            <a:r>
              <a:rPr lang="cs-CZ" dirty="0"/>
              <a:t> A4b</a:t>
            </a:r>
            <a:endParaRPr lang="en-US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5936301-2D91-B7F5-2C59-EDE7A5D16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515" y="1614718"/>
            <a:ext cx="10554970" cy="383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77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B2D79D-21BD-D214-5D8A-6530BC597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1B8915ED-692A-8470-7F86-C23C11634B90}"/>
              </a:ext>
            </a:extLst>
          </p:cNvPr>
          <p:cNvSpPr txBox="1"/>
          <p:nvPr/>
        </p:nvSpPr>
        <p:spPr>
          <a:xfrm>
            <a:off x="725557" y="718319"/>
            <a:ext cx="2484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KARKAMIŠ</a:t>
            </a:r>
            <a:r>
              <a:rPr lang="cs-CZ" dirty="0"/>
              <a:t> A4b</a:t>
            </a:r>
            <a:endParaRPr lang="en-US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ECD1639-98A1-BF22-8CB2-FF2526286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350" y="1412424"/>
            <a:ext cx="10205299" cy="418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729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18551</TotalTime>
  <Words>21</Words>
  <Application>Microsoft Office PowerPoint</Application>
  <PresentationFormat>Panoramiczny</PresentationFormat>
  <Paragraphs>10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Calibri</vt:lpstr>
      <vt:lpstr>Garamond</vt:lpstr>
      <vt:lpstr>Organiczny</vt:lpstr>
      <vt:lpstr>Lúvijské hieroglyfické nápisy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LgV04 Jazyky Malé Asie</dc:title>
  <dc:creator>Matyáš Foltýn</dc:creator>
  <cp:lastModifiedBy>Matyáš Foltýn</cp:lastModifiedBy>
  <cp:revision>192</cp:revision>
  <dcterms:created xsi:type="dcterms:W3CDTF">2022-09-12T14:47:54Z</dcterms:created>
  <dcterms:modified xsi:type="dcterms:W3CDTF">2024-12-01T18:19:12Z</dcterms:modified>
</cp:coreProperties>
</file>