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0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E469C-38A8-4A21-A94C-4A816D266B9D}" type="datetimeFigureOut">
              <a:rPr lang="sk-SK" smtClean="0"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6299C-8BFF-4699-9B8D-42989FE30AC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4632"/>
            <a:ext cx="8229600" cy="704104"/>
          </a:xfrm>
        </p:spPr>
        <p:txBody>
          <a:bodyPr>
            <a:normAutofit/>
          </a:bodyPr>
          <a:lstStyle/>
          <a:p>
            <a:r>
              <a:rPr lang="en-CA" sz="4000" dirty="0" smtClean="0"/>
              <a:t>Text in exhibitions</a:t>
            </a:r>
            <a:endParaRPr lang="en-CA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4970"/>
            <a:ext cx="8229600" cy="4895864"/>
          </a:xfrm>
        </p:spPr>
        <p:txBody>
          <a:bodyPr>
            <a:normAutofit lnSpcReduction="10000"/>
          </a:bodyPr>
          <a:lstStyle/>
          <a:p>
            <a:r>
              <a:rPr lang="sk-SK" sz="2400" dirty="0" smtClean="0"/>
              <a:t>Video – </a:t>
            </a:r>
            <a:r>
              <a:rPr lang="en-CA" sz="2400" dirty="0" smtClean="0"/>
              <a:t>what advice does it give?</a:t>
            </a:r>
            <a:r>
              <a:rPr lang="sk-SK" sz="2400" dirty="0" smtClean="0"/>
              <a:t> (4 </a:t>
            </a:r>
            <a:r>
              <a:rPr lang="sk-SK" sz="2400" dirty="0" err="1" smtClean="0"/>
              <a:t>points</a:t>
            </a:r>
            <a:r>
              <a:rPr lang="sk-SK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CA" sz="2400" dirty="0" smtClean="0"/>
              <a:t>Skills that can be developed from exploring objects: description, deduction, interpretation, clarification</a:t>
            </a:r>
          </a:p>
          <a:p>
            <a:pPr>
              <a:lnSpc>
                <a:spcPct val="150000"/>
              </a:lnSpc>
            </a:pPr>
            <a:r>
              <a:rPr lang="en-CA" sz="2400" dirty="0" smtClean="0"/>
              <a:t>Make it interesting to the reader, make it relatable</a:t>
            </a:r>
          </a:p>
          <a:p>
            <a:pPr>
              <a:lnSpc>
                <a:spcPct val="150000"/>
              </a:lnSpc>
            </a:pPr>
            <a:r>
              <a:rPr lang="en-CA" sz="2400" dirty="0" smtClean="0"/>
              <a:t>Aim for an average of 10-20 words per sentence, use short paragraphs – fewer than 50 words</a:t>
            </a:r>
          </a:p>
          <a:p>
            <a:pPr>
              <a:lnSpc>
                <a:spcPct val="150000"/>
              </a:lnSpc>
            </a:pPr>
            <a:r>
              <a:rPr lang="en-CA" sz="2400" dirty="0" smtClean="0"/>
              <a:t>Simple, short words make your text more accessible</a:t>
            </a:r>
          </a:p>
          <a:p>
            <a:pPr>
              <a:lnSpc>
                <a:spcPct val="150000"/>
              </a:lnSpc>
            </a:pPr>
            <a:r>
              <a:rPr lang="en-CA" sz="2400" dirty="0" smtClean="0"/>
              <a:t>Use pictures, diagrams</a:t>
            </a:r>
            <a:r>
              <a:rPr lang="sk-SK" sz="2400" dirty="0" smtClean="0"/>
              <a:t>,</a:t>
            </a:r>
            <a:r>
              <a:rPr lang="en-CA" sz="2400" dirty="0" smtClean="0"/>
              <a:t> maps or graphs to get your messages across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png;base64,iVBORw0KGgoAAAANSUhEUgAABUUAAAJ7CAYAAADENfCfAAAAAXNSR0IArs4c6QAAIABJREFUeF7svemPpMd95/nNO+uurr5vNtlksyWKFCVb1mHJti5bnuHpGQOenQP2YLDHYLFvF7PAAvtqgf0bdoHFjsceS5RIyZJnrPEpi9YtkuKhJtndZDf7rrPrzPPJRTxZ0R0dHfFExJNPVmVWfUugqioznjg+EfFUP5/8RUQO/CIBEiABEiABEggm8NWvfrWjX5TL5YLycaXvdLpFyO+FQiGT/GW5ev7i93w+D7Ve4jWZrtf2ynxE/nodghpmSOxiqV/iapPORnAxfdnKteVva6eJTa9M5PW2utjaFFr3rBiE5KOPIb2/TGM1ZIyEMrD1VRRF8VhXx7ucZ+Ia+br+vj4eRD4yvdoO0YdyjsrvanlqvfQy1PJN46/dbhvnvo2jLNfWFt/xbLsP+V7vGveuue9TTshYTZrztnutOi7U+urpxbiQ8/j5558P+wPk01CmIQESIAESIIEdToB/PHd4B7N5JEACJEAC/SGwFVJU1Fx9ILZJLFcL9Qd48btJIlGK3pVU2yFF1X4KEXiu/t/JUtQk9k08bKJQT5uVDNXFnP4hgC5DXVLUJsZCpKj8wEMKVrWOIn99/KWVoirTpA9VkmSh6cMZ1zj37ctBkaKm+qpyWryv3qvl72q/UYqGjgqmJwESIAESIIF7CVCKckSQAAmQAAmQQAoCJilqyyYpssq3aDW6zPfhX3+I1uthEqNZyIgk2SHrpEsiXw6hjLOSXKF9mEW5WYnRUAkUml6KOVXW9Nqf6vUmYae/L37X05nqoIs/ta0+fRYaISjrJK9TIz7V+ekjRU1lm6I/9XkvOUgx7CsqfdOpnHX5rAtYn3GR1Ycztv706WeVmU+de0mjf0iljmNK0V7I8loSIAESIAEScBOgFHUzYgoSIAESIAESuI/AVkvRJEGW9PCvSgp96aVJYlGKmgf7dkhRm9wKnY6hkjM0vYxgNkn20Lrq6fUISZfY9xHJ6pwwRZomfQCRRoqqEd5SNIZGiupyTJV2JrHrul+oEYlJbQoRiGnlq6nPs9jGIwspmtUctM0D/Z5sGh/6HFDv24wU7fUOw+tJgARIgAR2OwFK0d0+Ath+EiABEiCBVARMUjRJJiVFeSVVwCRw9PS2aCw1Si1JBIn8ZFqTjAgVQbb2mERMGuliyt9WRxsbV5t0aeUjNdQ0oe1SI/7U/vCRfK4BHFoXW3rb9g1ir1s1qlCPhnTVT5U8prSmcayWp4pNffyqeSflI/OT323799oYJEVE2kSuKtxckaKqeA7tT9f9QjLzldq+H8KkraeU0rowtDEO3Rs3RJbqka+usRoyX9V7jKyTaKMcp3J8UIr63kGYjgRIgARIgATCCVCKhjPjFSRAAiRAAiSArZCiupizPczbZIF6yIvIyxbRp8pKStHu4VbbKUV9ovhCpmConBpGKSrr3IsUlfPIJOUk77RSVJeeMj/THFeFr5RyWUhRWx1MkaxJ4ytEiqqCz3fM7iYpaooUlfdtSlHfEcN0JEACJEACJJCeAKVoena8kgRIgARIYBcT+NrXvnbf6fOhOEKiikTeqixTxZ1NUsgltzbJpkeGqQLDJpfUNpryFa/ZTspWRZAeGSXb45KRtrbaIvvS7GkY0o9pD7/yKcMkx5KuMwkWOW70aDN1H1B9HCQt7TaVH7p83hXVq0fnqfWT19rGp4y08+Er0ohxo84TydxWx9A561sP33R635j2KFXHjU++IZGT+n1HFclyDur3BRszOQZln+n3N73u6qFS4j1ZtmsO6uPHFSWulxvS5z73WlM7kyJSTen1e4OoM0+f9xntTEMCJEACJEAC9xKgFOWIIAESIAESIIEUBEKlaMiDta06WUtRKcxkeb4yw5Ze5qdGOqkSRV4nJZQqNtT3TNfoZeqMQqVomog/U7+4hEyKoXXnkq2Souo4UMW4b6RyllLUJsV1qWuTSElS1DQH1f5TBV+/pWjSBxmuMaMysm1VYMvflHdaKarfP2wfwvhKUVe7e5Wi+j1GL6+XPkm6J+rzSy9X5aOzMslPnbvMj1LUNYL4PgmQAAmQAAncT4BSlKOCBEiABEiABFIQCJGiSVFAKYr2vsQVKapmpEbIuaI1kwRAUpSamq8aKarLijQCOavorxCZJOrdT3nWbymq96Pedl8pGsreNYBN5ZqkqCmfULGlCnqVdz9lt6h3mv0xTfNSX2qt96mLddL7trmcJK5NYzZpjoj0OgvX/FcjP0X9k/pKT5s0Z3thlXRPFO+F3FfU9tukqFqeTP/cc8/xuS6LTmQeJEACJEACu4oA/3juqu5mY0mABEiABLIisNOkqCqHfMWBaaloqBRVZaxvuaY+DBVzofLMNm52ghRVpY0uH9U+CWUWIoIkX5dws33A4JKBSaJNraf8eRClqNoXpg885PtpuJvGt20u62wkW9My+KT+km0IOZhLb5v43dVXqhh1Cdde/z6Y7ok2Karfc/U5IK9T89Trp+ZBKdpr7/F6EiABEiCB3UiAUnQ39jrbTAIkQAIk0DOBECkqHtpND+6h+x/KB3o9+skViWV7UPeNBLTBcgkAXapIBnp0nkmI9VvAheYfOmBcosYnP1PUXdJ1tggzvR9EOnVPTn086RJGH3cuQaxKMptsM72ujg9VANrGu6kPk+aC6b12u22M4rNtx5ClcDQxsNXfFhFqe91nfJkknHqd7f6knlZvkpT6fcElpG33Eb0NodG1qoz06TdTPX2uU+vpuieqkjhp3qlzziRFTfk8++yzfK4LGfhMSwIkQAIkQAJi1RcpkAAJkAAJkAAJhBOgFL334CddyEkhoUoFHynqEnChEaHhPZvNFZSi9iXiNtGkjg/beDK9rvZYVlI06RT7bEZIWC62w8tch5r5lJIkYk19JYWxHhmq7/kpxZ1rzvZTipruQzYm/ZKiKkOTzNTrqKehFPUZxUxDAiRAAiRAAukIUIqm48arSIAESIAEdjmBECmqSxuX+LNFRCXJBVVAyJ9lhKD+3SbsXFFqLskh22mL4DPlr7NwXetio0dfueSkb9StLR+b4LPJKlMEmOAmX7dJE3UMJUmWkMg2l6zSp3hoetstwtbHoYxFPvq416NiQ25T6rVJcjU0T71/1Xmijj/xc7FYjCNXdRGWFXtT3bMaT7a5aYu69Zn7tnGv31Nd7Qrps5C0vvcPmac6v5PmR5p5zOXzIT3HtCRAAiRAAiTQJUApypFAAiRAAiRAAikIDIIU1UWJ+sAtflblio8s2i4pqgoAmzCTYmlYpKgumlQpIn7W+0OVoj4iyCRZfPo4xVC/c0lWYk7vY5nvIElRvb9sbXfxtMlN0zg2fVjikmgh8ixJwmUxnrKSoqFtympcuvrSxU9K+qR8Qj/08KmTbD+lqA8tpiEBEiABEiCBewlQinJEkAAJkAAJkEAKAv2Uoi4poEoAKT91ISrFm/496cHdJUVFXqa9KH3xucSSHnUl8tVloY2NLerMFfHnG+nlqnsoA5sU1fNJksSSjy361FUnF0v9+qzkky4KZTvk8mtZrto3+phXx7WPaHKxkPnJMuVenSJvKWvFd7EHqenLxUYfx61W606Uq5xX4ru6j6dsV9LYc90rfNst0/mwtJVpe90Vma7PQdcHHy7+kpctHx8mKg9betP9ypW3zjeL/qMUdVHn+yRAAiRAAiRgJ0ApytFBAiRAAiRAAikI9FOKqsInSQDIB2xddJoiznwe4F1SVJc0IQ/0LqmYVD9VKLlEXqjkDE3vO1SkrNbT2wSmzieJrS4Ih1mKqn1raofKQRVKco7oLELGpN43qqhW55Q67kOFnS6AZX2bzeYdKSo/aBDvCVmqftn2NpVpemmvKQ8TYxMn0zzYTikq6qOL535LUfU+7dsPlKK+d1CmIwESIAESIIGtIUApujWcWQoJkAAJkMAOI9BvKZokHVRJkyaKzCUW9bLVE65VSRMqiFwixSdS1DaMdBHskhQyes1XirrK1d9X89fFnpQprtd1QWWqQz8kS2hbXaxNUk0VWPoBXFJO6pGivUh5n9uPKkVVyaZeGyr+bFJUjxSVbVOlqHhtu6WoiVuobLTdo2xzNu14kvnJiOPQerrml2kcq2JU/9mVn62doe2X7ebyeZ9ZzjQkQAIkQAIkcC8BSlGOCBIgARIgARJIQWC7pKguhrZSiuqRWKFy1UeK6nnqZbqEnU9ErMhjGKSozwnoqhQNlUC2sRPar6ESR0ZhmuS+KkSTpGhomT5TXJWi+lJ+l/By7Yeqj2O5DF9/XUpRVYimmeM+7TXJXh8Rn9U4C/0gI0ki6mNJpA2tp0ti2u5far1c49KHry7nXX1JKeoixPdJgARIgARIwE6AUpSjgwRIgARIgARSEAiRoklSI0kU+gpBl+ALFYV6nVR5YYpuTIFvyy6xiRfXPod6BW0Sy0fSZhERahJYvhDV8adHlqqyT49qdLXNNa6TpJRaD9kXoRLLJKBcdfJlJtP5RhKHluuSZ3o9XZHHevpQse3iooo613gy1cVUH9sctLG31TFESIfKUn2+SA6m/taFpyzLlIfpHqvmqX44INOq7dQFvkjDSFHXKOb7JEACJEACJHA/AUpRjgoSIAESIAESSEGgn1JUrY6PbOlVirrkq3jfFA3lU7cUaDO9JEspqsugpIr6iOS0gtkWTesjwtS+1oUfpai5R30EZlZzwVbWIEhRQUfUL1SKurbZsLHr9cMc2/wKke8hUlTwsQlQ2/1AjjiTUNVFtEmaiuvl2KAUzfRPBzMjARIgARLYJQQoRXdJR7OZJEACJEAC2RLIQoomyYAQyZJWioZIvmzpuXNziRJ3Dt0UoVLUlq+PcDTJbH0pbEi/+tTFJDn163TZqddBl08hkXdJ/eArw/Q+8u3bYU4XOr59JLvKI0nk6vPeNbaT5KQuAU19IqOs9fd0EegalzZmttfVvZDlvUCfj64xtB1SVPJW548+Jxkp6uo5vk8CJEACJEACfgQoRf04MRUJkAAJkAAJ3EMgKynqkmQ+UWq9SFEfqaFHh23FUNCFiSwzJMorjRRNEkSm91yiJkmK6pFfvlx1yan3v56PyswkwnXpVSgUjFWR+agiNo0UdS2b9uVgYu8zX3zzV9NlMU99yvUpxyfC2MZBzmU5v8R3myi0jU+9fJfUts1ZdRyb5ruvrLdx1cerTBcyRkKlqLzn2JgksdbFt85HbSelqM9sYhoSIAESIAEScBOgFHUzYgoSIAESIAESuI9AP6WoLbrR1g1ppKgqtlx7OtoiDUPkQugQGkQpKtrgK2pckX0m2eLLyCSTkuSWkEOq2NalJqVoMnnfDw58+y8p3aBJUTmuTGPfJQBlO21SVL4uDxRzRYqGyHQxptVI0bQfQPQqRVVu8mfbhyvqPUP/IMPERubD5fNZzDzmQQIkQAIksFsJUIru1p5nu0mABEiABHoi0IsUNUXrqZVxyQG94rb0ejr9YVw93Vzk4RvRJfPNSorqkagmMWSTjGobTRGttogtm3xyReHZpKgqj6QsMokkW9/rLPX89HbqQiopvd6vNikqy9Dlk0xvizi1TSS1TerPIXLLlrdP/7nGv9pPSTeDNFLUNu5cc8fFxnfOudLpHzrYRJ1p3LnmiA93kUYsq1fr4epTFxudrRop6pLNtn4xcdI/JNLHuXpf1fP1iRQ13YdFnnof6ZGwzz//PJ/revqrzotJgARIgAR2IwH+8dyNvc42kwAJkAAJ9EwgrRT1ESymh2pR4VarFddbl1oyIspHHKoN1/NxQbGJFP1B3yU3TKJF5i2/y+hG2V6X1LCdDm+7zlVHnY1rX0Rf9jZZpZbnysuVh6sf9fdt48AlT1Xho44BtS9FGl0ku/rSp/6yDD1v27U2GaWf6K3LTJ2B/r5avilt2u0efBgkpXFJ0V7yt+Xt2ovWNQ5cEc2ucWMbC/p9y9V201h2sZbXmOaxuFaOA9MHN676mO7Zcl6p4+v3fu/3+FwXApNpSYAESIAESEA8V5ECCZAACZAACZBAOIF+S1FTjWziz1eKqkInVIjK+pjExCBIUde+mTYRqL9uioITbXZJUVUQugSK6X1d3IjfbSJPvT40as9Wtq1/XSJKypkspKhLVNvkkKxDWu5q39mkqEij9pEu4EL3W7XV1Ye3z91qGKSoZCrbY5rDKo8kNraoZL3fXOz0fHyEqhz7qvDUr6MUdZHn+yRAAiRAAiSwPQQoRbeHO0slARIgARIYcgL9lKK2h3+beHFJUV0s6Ms/dRHk0zVqnr5S1JSvLvVMUZK+YsIl/HzaZWOTFPGny7I00WChQtAkgWx5hIq20HxUKaRKKFtUZWhbXQLRFK3p09eyriHX2/bvtY0P3yXfsr6hfWVrZz+lqKs/9Pd1gewz51Vhqn+AY4sItZXrc/8Q14YwM93/tkuKyrpw+bzvrGc6EiABEiABErhLgFKUo4EESIAESIAEUhDopxR1iQ5dEvhIUVOUmy4efJb6quJAFUQ+EYsm4WMTETZx4tNVPnVJKlfn6xImuiBRuer1TRKOSdFuaj6yL1UZnSRik6SQzkH8ri8pl2UnLY9W6yLLC5Gi4nrT+BN5+IhFnz53yVhdaun9Lt4vFAoxDpPoM/WfTO8zbpPGje/1Ml2I4AvNO1Tc+khRkadJdqpzUaZR08mf1Trp6XykqBy/SflITnp+8trtlKKiTs899xyf60IHM9OTAAmQAAnsegL847nrhwABkAAJkAAJpCHQTynqEhpppah+yrwpnyQWuvgaJCkaIuCSJKcuF/V8dT4yvZpOF4u60DQx1q9P6ge556wqEpOkqEsq6jLKFg1pE3yqFJJizyThTQJLbadNiroknFp/mwCzvW4Ty7bxZJOiqoxU60MpahbIumA0jX/9/qTLTtcBYiEHLZmkvrxPmO7H+gcHulTVx1s/l8/z9Pk0f8F5DQmQAAmQAAl0CVCKciSQAAmQAAmQQAoCvUhRk1gLqYIqC/SHeVXOmMSDeIBO2pvUJUXV903yLElgmd5zCWC1DUl1y0qKhvSDqW5J4k8XhWraECkq89Ej5mzsXZFyuhjUJaosxyVFVXZppKhtLJjapb6m1t/UJ7pcU+vpkqK6GLNJUSnsZHp9HLnEru849x2fvvPKNz+9b0Ou0+ui/m4aJ7a89Tmi56v3s0vCq9frdXK1T+9PVYomldtrv5jGvXyNkaKuXuP7JEACJEACJHA/AUpRjgoSIAESIAESSEHgq1/9asckPkIEji3SUhckqgwwiTX9IVwXhCI/8ZqMMLRJ0V4f2F0YbVLUJAddeWX1vm+UpC3aMkTGyj5QIyvFz0nS0tQnIfJQ9r3puy5VTdFupuuyYq/nE7p83iSS1TZIrqqw1Mu0sbRFy4b0tyjLtg+wTZKG9m2/+mIr89XnoBDPqqyWDG19IueQet9U55p43SRA9XJVqaqmd0Vaq6zUua3WxxZZqtdZr2tIP1CKhtBiWhIgARIgARLoEqAU5UggARIgARIggRQE0khR/cHcZ/m5j2SVe4qqAkt/UJfvSUGk5muSqCmQOC9JkqKm+jgzzCDBVktRk8hz9ZveTFuEnA2HHkFnEnuqhFLr049+sUXSpZGi+pzqlxSVsso0V3Qpp/aDbW5Sit6llKUUVce6HlUpS7QJUv3DCdcHFqb5prdFpqEUzeBmzSxIgARIgARIoA8EKEX7AJVZkgAJkAAJ7HwCpuXzNtHhklW6kEqKTAqJFJUiR5dQofXMqjdtUtSUv62OoTLJVfetlKI2+Sn7yVVXk9TRhWdSHnpave022Zp2vNiiKk2RfUkMQsaCLdrVxiU0MtOW3pW/bz+F1sd3zAxyOt85aBtPsm0+8l/OQZMYle/JfPQD7HwYJkWfqvPX9CGE7zyzlcFIUZ8eYhoSIAESIAESuJcApShHBAmQAAmQAAmkIPDCCy/ct3w+KRvbEk/Tckt170b14d0kVpIi/NTDPdQHfhktqks234fyFLjiS5Ly1yWFHrWVtkzXdb5CJovl82pddLlti5I01V+X3K7lvTYprgs4k5BTx1yoEBT1Usdn0nh0zR39fdNckOM6qR16Pq426ZGy+tYTJslma4sPS0rR5PuEYGuTguo9xnaP0+9Dtg8CZDnifdf8Uvtbv1/r9VDzNaV13Sf169X6UYq67vZ8nwRIgARIgATuJ0ApylFBAiRAAiRAAikIhEjRpIdfmxRVH6ZVqRUSKSoFjnzQVk8td8mFFEicl7ikqyrQdqoUlXJctk/2s9pXKsik6Fo1D5N8kfn4SlFb+hDxp9bdJkXVCDyffnaJQtOc0Aejbez5SlF5fdr9eHWJayvX1VbnJBvCBEmS09QcW3obYzW9SCPHpXoPVGWkfu913bfUOtru9fqHPuq9TpZtEv229qt/N3j6/BAOelaZBEiABEhgYAhQig5MV7AiJEACJEACw0TAJEXlQ63+AKxLLlPEmC4+TQ/aJoFkeriW16oCR71Wr6cuzfrRDz5iQRcKtnqERALqeZjaqubnOmDHVCe1bS7JJt+XgtolRWV5Oj+bXE2SSKr40cekKohCJaqtn2TbdIllmw9p+9uHf9L4M/VZEgPJXuXp6vdepWgS49D5aptn/boP+MxrF78k1qa+0u+LKqOkA+7kfVIXqa6xabr363np93Qbb9dYVYWoyJNSNHQGMD0JkAAJkAAJ3CVAKcrRQAIkQAIkQAIpCEgpqgoS/WFbPrzqQsQVEWQTBKHRbrZ8QpaDJqFRRYBLfNgiAn1kiE/3uJjpYs7GwCVFTYJPCk5ZzyQhI9P4RDfaxk+oVHT1od6PNiHoEkP6+zor+bu6PYRP34ak0cehj4w39Vsog5ByQtoj05q2V1CFmG+eJtlni4wMvd+4xofrvqf2gykv25xttVpxcj1/ycz2YZK4xnTfUtPb8tDnuEmK6vPUt4+SOOpCVK0rl8/3SpjXkwAJkAAJ7EYClKK7sdfZZhIgARIggZ4JuKSoKEAVGSYhECodQtNvhRRVy0iKNLNJUbUjehGkWyVFVZEiy+ynFJV81L63/ZxmUJvkrKkfXdFrprJ1cbQVUlT2TxpGan3VDzt8hKdPmjT9I6+x7TkbWu5OlaKm/k4SmiYBq96j9Q8KksSqFLK2D0NC+yhJisrxbWobpWgvM4zXkgAJkAAJ7FYClKK7tefZbhIgARIggZ4IJElRkziTD87q954q4HFxVtFlHkV5JTHJASkbTBGYXpl6Juo1UtQWQSryzUKKyn02ZXNk9J4q5+TYCZUsSTLdJEVtSEOl/CCNPx9mJqnlG93oOQxTJ3NJf9+Mh1mK2vrQNs5Uua9ea5L16jzwiRSVvPX52csHOz59aIoUlddRivoQZBoSIAESIAESuJcApShHBAmQAAmQAAmkIOCSoiJL0wOyj5wJlU+29LbDe7JaPm8SdrZ22xCLusj66KeTh3SLi1mvUlQs+TaJW1HnLKSo6CspY1RRbFreq/ZfrxLGJEXVKDlV/tjGja0Osk2q6JViN6RvQ9NKoayLK9fcU2WZKfIw6fpe+yG0jWnTD7MUTWqzyl/viyTxr6aV49tXiprmpqmOWY8NmwSmFE07K3gdCZAACZDAbiZAKbqbe59tJwESIAESSE3AR4qqUsYkhkKjv0LTb4UUlZJLj8TyBStko3pKuW0Jqiu/rZSiqvjNQoqKPEwnspsknSpOZT16kS4+UlTmn0aKqhJ0K6IubRGBajttY8nGW5+7WyG+XOM97fs7VYqqc9JXiuosTFJUjgl9/Oj3KdfY7mWOquPPFCkq86YUTTsreB0JkAAJkMBuJkApupt7n20nARIgARJITUBIUTVSUo+uS4oqc0WsJUkbk2SyPXDbIops5aetl36drT6myFKXbDCxMNXTVzq4BJ+Nvdq/prJM7ZB5udKL91UpKq5TRbHa57qg82130kDXx65JKvlcr6fRx59rfLneD52sJsmp52Ebuz5zJCk6Ue+n0Lr3K71tLKpSUY+SVeWhaSy66io/nHGJQ1c+tvlkG7+28tT2yJ/1+avPd5tUV6/3rb+aLnTMJ31o9Oyzz/K5Lk0n8BoSIAESIIFdTYB/PHd197PxJEACJEACaQl87Wtf60hBYBJmPpFpaR6IVSkhr3ftqecSQWkFjq3+PlJUFy+yXbqA8a17qBy0RT2qB5iorPV66TIkScCESlF17IS2K+14Vq+zMbDlHToOQvNJ26Y0UtRVlksg+45XVzn9ej9JiibV3Yelrc79kqL6Bxz6HHVtE6ILxqQPW3zu56F9Fnr/F+llndX7j/yZUjS0B5ieBEiABEiABABKUY4CEiABEiABEkhBwCZFQwRj6EOxKSpJ5DEsUtTGRhWKgyJFVSGqDw+1jqp48ZGD4lpTJJ5p+bwod7ukaEhUn0+7faZY6Hxw5ekj8kLLlGLKt29C83e1qdf3Q6SonAN6RGxom9T7U+i1pvYmyU+1rq6yfKRovyW3q46m9tvu95Sivc4OXk8CJEACJLAbCVCK7sZeZ5tJgARIgAR6JmCSoqGZpnkgDinDJtSyKjeNDNNlmyoJfYRTmjJNzFyRovo1ttPnXdFoNqFqet0WPeubh21s2KIbXSxNfWUqw5WP75jNalzK8vohRdW8xc+u5dNZt8mXpS1dqBTttTyVURZ5qfnpkaKh+aeRorKM7ehXW6SorBOlaOgIYHoSIAESIAESYKQoxwAJkAAJkAAJpCJgkqLqg7JPhF/og7Uut6QgCD0Ap98Sy0fGmuowaFJUbUexWDSePu9zErw+LvTIO9GPNh6mvtVljmsAyzxkhJm83kfoqmI0dI9anzmg1j10Prja3Q8pauo78ZqNZdZtcrXZ9X6IFLVFpof2q1qnXq6V+SRFiobcg32kqHpPkvdb8VoW/RrKQr3/q1tcyNcpRV2jn++TAAmQAAmQwP0EGCnKUUECJEACJEACKQjYpKj64Op66A19sLZF/A2bFFVFm77cVRceetdR32k5AAAgAElEQVRkJXRdkaJ6PUqlUlwV/fVCoWB8XdZbFSiqhPEVMtspRfVIUUrR+/vfFa0YOsdT3IqCLkkjRaW0N30o41O47b7lc60pjU2K+o5XVa7q9x/b/UYX7Fn0q+vvg6kush6qsKYUTTuSeB0JkAAJkAAJMFKUY4AESIAESIAEUhGwLZ8PEQcuwac/5Lseol3pXULEJr1cEYW2eonXZZ1EHrYoLpdIVq9zMXN1pi6x9PzkoTCqOBE/S/mZJE2SytYjzlTBqv6sR6HZmOnMVYb6ONDrZYoAVNPY8naxtZXje10WoknnqpadRf46G5cUtbXdNmdcdVTnlGlM+bIexnS6DNWFpv5hiw9L/cMJycU0n/SxpPdF0thLGgeu+7o6xkz3A/n+c889x2CXYRzYrDMJkAAJkMC2EuAfz23Fz8JJgARIgASGlUA/9xTVpZWvaLXJMJtM8I2s8pWiqiSQgkCVoiIfvS76Q75N3LoEh2sc+UaXtVotY1YuBq7yk95PikKzCWObEDJFkIXWLa2wGwQpmlXds5aZvmxs41wKUEpRc7Su6UOXpC0N5JxT516auSOuUct2CU6TWLWJWVWyynJkm9TxQCkaeodjehIgARIgARK4S4BSlKOBBEiABEiABFIQeOGFFzrisl5knSvq0RX5qVe7H1JUj1z0kUV6BJvMwyZ39fSmSMVQzqrg0POTgkHtP5n/dkhRVX7o7aQUDZuclKJhvIYptdq36occupiU8ylUikoWPvcafZyl+dDENLdV2Snro97LKEWHacSyriRAAiRAAsNAgFJ0GHqJdSQBEiABEhg4Al//+tdjKerz5fOQreazXZGioUJJl5wyik2PalNlbVKkqImBFJe+DH3z1wWy/F1fPh8iSnzGQmgaStEwYqFjOCz37FKH1pORonfZ63NcbPsREikqpakuHU29q0bmqu+rW43oH/r4jhI9Sl7mI/LWo0d18WuSpzxoyZc805EACZAACZDAXQKUohwNJEACJEACJJCCwDe+8Y07UtS1ZNIWbWm7brukaCgG/aFeFYhq23ShaWq3mkZ/4PeNVpWyQxUKpuhZvSwpXsV3276qoWxC0yexVNtlEjkqH3Xs+Ipkva6hws7WVte80K9LW181n6zqbmuTrY6hbQ2tJ6VoNypfF6Kin8QHGSFS1KevXGn0+1uasat/qCTnschb3ods5ZjGwzPPPMPnutAbL9OTAAmQAAnsegL847nrhwABkAAJkAAJpCHw4osvxlJUj+gx5bVTpajPHqFJUaJ6FJYu99IIPtkf8ru63FSVn6rA3W4pamu3Wi9T5JjaBptgSTO2Q4UdpejdfS59eYcyphS9u1WJLkazkqK2qGxXn5o+lHBdYxL5Uuyq9zD5N0beC/T7qXoPpRQNoc60JEACJEACJNAlQCnKkUACJEACJEACKQjI5fMm6adnlya6zBQVZctHF2Ku5tjykdFJusS1RXaa9tHTozRNZemCz9UuV3tUcaDLhqR9BX3ydaVxRZT5jAU9D5+oM1MkromrKq71utiEvipa5FhQx6OLiet9VXab2uG63vW+Gmkn0upRhK7r+X6XQKi43S5u+ocrsh5p56ZpXphkpM/clml87oOmtGrbbO2R97inn36az3XbNQhZLgmQAAmQwNAS4B/Poe06VpwESIAESGA7CahS1CUlQ6Wonp8qkUxtTptez0tIUbWuSe0S72UhRbMQomkEjo949BlfacWLmrePSPatiy4Zk9pp2ypA5qHKxH5JUbXvsuwTuS+jHKdZ5e3TDzslzbBIURvvtHPTJkV9IklD7me2DyVM992k+SfTM1J0p8w8toMESIAESGArCVCKbiVtlkUCJEACJLBjCPRTipog2aKhRFrTA7Mrva0MmZ8u7eTvasRUUvSTSa7a8kwSvSEDxhbRmlX+Scx86+mKGNOjdH3zlelCBKtNyqh9rdYnVDIlySqVg0v6p2Ug50CvTEPL30npQ+bUoLU7dLwmSU99DJk+UEgS7655r7PT6+6S+iL9c889x+e6QRuErA8JkAAJkMDAE+Afz4HvIlaQBEiABEhgEAlstRRNw8D1IG16EDfJTHVZvbhGCoK00iFNW7K+JpRNkuALqZtLjmQh8FTZads+QNQ5qf9M4yC0v5OYqfWS9e1nn2SVd0hfM+32EggdryFSNG3eKhFbHur8VT/cco1hnj6/veONpZMACZAACQwnAUrR4ew31poESIAESGCbCfRTipoi55KWT+rp1WhOEyafB3o1D3GQifxdlVm2aCm9rmrEnpSqru7zqaOah00Y9HsJcBb1DInuTOImuWeZn4/EcfWl6X1TpGiafHhN/wiEzqn+1SRdzmnnpklK+n5YkcX9Rpav5uUThcrl8+nGCa8iARIgARLY3QQoRXd3/7P1JEACJEACKQlspRRVI5iSJKcuQ9NKDT0fKUWlGJDvi9f1L1Ue2OScniatuKUUvZecSYqKFEnRoi5h2U8pqsrzUIFlm7Z6ZF1W+aa8TQz1ZWnvH4PS6NC+N0WKqh/ouCI1RbuzkKIyH/3DLldk6fPPP8/nukEZfKwHCZAACZDA0BDgH8+h6SpWlARIgARIYJAIvPTSSx394dWnfqoQlIfBmMSifM1HIJqWt4vrdZlqikBVy5byTKaT321SzbWvniqobMJAX6ZtEsCqXA09TT6tGPHpyywliG95OzmdOj4ZSbqTe3ow26be90zR9yYpqt8rTfdtW2vT3pv0MuXv3FN0MMcVa0UCJEACJDDYBChFB7t/WDsSIAESIIEBJbCVUlQKTttDNKXoXQGsD5e04sF32GUVGeZb3k5ORym6k3t38Ntmko1q1LxNipruAT7L7Xu5N6kfFFGKDv7YYg1JgARIgAQGlwCl6OD2DWtGAiRAAiQwwARCpWhSlJFJ5OkRlEkoshJzPstDfbtEPrT7yAFXuYwU9aU+3OkoRYe7/3ZC7UMjP9V7k9p+n/sepehOGDFsAwmQAAmQwLAToBQd9h5k/UmABEiABLaFQIgUDd2bz7TMPUkcDpoU1UVBkiBwCVHRuZSi2zLEt7xQStEtR84CDQT0ZfT6XsrqJZSiHEIkQAIkQAIkMNwEKEWHu/9YexIgARIggW0iECpF1UNlpOizCUF1r840EaOm/fBEmab9Ok341CWj4n3T3qHiddP+nlISqKI2SSrY9hDV95SU+XFP0W0a8FtQLKXoFkBmEV4E9IhR2wc7lKJeOJmIBEiABEiABAaWAKXowHYNK0YCJEACJDDIBNJIUSlDTZGgalvlAUy6nHRFVZoe5FUZulVSVEpUUR9ZppCZpvrb5Cel6CCP/v7UjVK0P1yZqx8B9f6ofqgj72PcU9SPI1ORAAmQAAmQwDARoBQdpt5iXUmABEiABAaGwIsvvhifPt/LlxplpEYihS6HD01vq3OhULhnqbptfz15vRSdqiyQQlcvw3ePPZMY82FjO2yql/7htSRAAiSgE9Cj4E33SZ/7nY2sXFWgfjimR8jrfztEXs888wyf6zhcSYAESIAESCCQAP94BgJjchIgARIgARIQBHaiFLVFZyY9vMuHdfkg3+tyUkpRzi8SIIFBJkApOsi9w7qRAAmQAAmQQBgBStEwXkxNAiRAAiRAAjGBfkrRJAlpei/0FGNb/mkiTvWIqKS6uJb/y3qpy+7Fa4wU5aQjARIYFAL9lqKinbZVBOo9Ur/XPvvss3yuG5RBwnqQAAmQAAkMDQH+8RyarmJFSYAESIAEBokApWi3N9R9T11y1leK6v1MKTpII591IYHdTaDfUtTnwylTRD6l6O4el2w9CZAACZBAOgKUoum48SoSIAESIIFdTqCfUtQmD22v2x6iXZJS70L9YV+Vnqa0tgNIepGfshy9Lq5Dorin6C6fkGw+CWwRgUGTorI+zz33HJ/rtmgMsBgSIAESIIGdQ4B/PHdOX7IlJEACJEACW0hgJ0pRiU+N/hQ/S+Go4pWRSqYDRXqRoqYToBkpuoUDm0WRAAkkEthKKSr3atY/oFIjRSlFOWBJgARIgARIID0BStH07HglCZAACZDALibw0ksv3Xf6vG0fuNBITpdUVKWl6AKTtPTpGls++uu2vEzlimv1k5JddZHcVE7yZHvXtXz/LoHQSGKysxMYZpa2k89th6BxHHT38JRfIfskDwI7eUo9I0UHoTdYBxIgARIggWEjQCk6bD3G+pIACZAACQwEAUpRs4ylFN2+4TnMIm/7qJlLHmaWlKLpRpO+HYiM0gzdhiRd6b1f9fTTT/O5rneMzIEESIAESGCXEeAfz13W4WwuCZAACZBANgRsy+flA7TPkm9bTVyRovp1aR/a9YhQnwM+1LJN6W1CJom6LVLUdI3pZPpsenT4cxlmkTdo9Ied5bDXfzvGg8rMtI3HdtTJp0x5H37mmWf4XOcDjGlIgARIgARIQCHAP54cDiRAAiRAAiSQgoBJioYeDkQp2iUQIkXFUlF9z9MU3bcjL6EIy65bh52lqf5pPzzJjupg5zSszChFB3tcsXYkQAIkQAKDTYBSdLD7h7UjARIgARIYUALf+MY37ttTVK2qT6SoTby4IkXlQ3CvksO2d6ief+geoa76611qkqI+UkrWK7S8AR1SPVfLh1nPheySDMhyl3S01kz1nip/Dr3/bRc5Lp/fLvIslwRIgARIYJgJUIoOc++x7iRAAiRAAttGgFLUjj5UUoZIUXm4k5TOaZbrb9ug6XPBFHnZASbL7FgOS07qh0HqNiiDLkV50NKwjDDWkwRIgARIYBAJUIoOYq+wTiRAAiRAAgNPIESKqo2xnQDtE1lqgxIaMZokfNR6SBlgy98kEUQdC4VCz/1nK3PQBUXPDWcG3gTUSOfQOSALUeeCaW767rsr89OjrEM/IPBu/GbCkHaLuqhzWt/uQ2Qp0mQViR7alkFJr44D8bNgpn/4EsI9y3bp41UIUVm/p556is91WcJmXiRAAiRAAruCAP947opuZiNJgARIgASyJpClFNUP+Ah94A5Nn5UUlVGbUqaYRFNa7pSiacntnusGUYoK+qpUpBQdvvGoL6FXhajsz9B7blYUTFJUvsaDlrKizHxIgARIgAR2EwFK0d3U22wrCZAACZBAZgSykKL9Fia2xrqWBtv2GlXzE1JAPfRoqyI4t4tZZgOHGWVGYJCkqC7LtkuaJcHVo9EZKeoeioLRIN1zTFJUtuLZZ5/lc527S5mCBEiABEiABO4hwD+eHBAkQAIkQAIkkILATpWietRqEhrT/p79lkGDJChSDBtekiGBQZaiopn9nguhKClFQ4ndu51A+NXZX0Epmj1T5kgCJEACJLC7CVCK7u7+Z+tJgARIgARSEshKipr28AsVf1mlt0kc3/yzjKryLTNl9/GyHUBgkKSoiJTWl11vhRgNnSdqRCsjRc2TwDSutnqvWNv05PL5HXDjYhNIgARIgAQGigCl6EB1BytDAiRAAiQwLASylKJSnqgnHodwSCtG9DJCpahLsIS0QU8b2qZeyuK1w0lg0KSoKkG36rCi0HnimrOmD2mGc3Skr7UeUavfn8XvodzT1+beKylFsyLJfEiABEiABEigS4BSlCOBBEiABEiABFIQ+PrXv96RD8euB2Tb+6ESUu7hqT8Y26rvWy9VlJjycokUX6GpSl9bnjIvV91TdNlAXBI6FpL6Q38vdLl2FnVJAzW03CzGQlZsbO3VP9CQdVYPI0vDynVNKBsTBz1i1DU35Wnnet1sbQ29z7nazPfNBJ5++mk+13FwkAAJkAAJkEAgAf7xDATG5CRAAiRAAiQgCAgpqkaqJVHJSgKZIknVw4585aQuHrdSiqosZFSaSZqEyp5hGZWhY4FSNJuoPErR7kgKlaKm8Wc7VI1SdHvvQpSi28ufpZMACZAACQwnAUrR4ew31poESIAESGCbCcjl8z5LeENFmEsIqktch0mKbnOXDUTxoWOBUnQ4pKhtcIXK2NBB6rpX6PmFSNHQuvS7raH12W3pKUV3W4+zvSRAAiRAAlkQoBTNgiLzIAESIAES2HUEhBQ1RYqGRD2GLivVBYi4nlJ0uIYepahdcobOh5CeDxV2obKRUtQchRrSR0zbGwFK0d748WoSIAESIIHdSYBSdHf2O1tNAiRAAiTQI4EXX3zxzp6iIqs0S8FDJZC6bFVcO2xS1LRXoXjNJKBCJVaP3blll1OK7kwpqm9BsVXjN1TehkSKZtWGLMb8lk3QIS6IUnSIO49VJwESIAES2DYClKLbhp4FkwAJkAAJDDMBVYq6DiaR0lRvb6gULRQKcRZSiG6HFJXl29rk87qsv0xLKRoWZZeVZMoqn9B5HFpuqPgz1SdU8IWWOcxSVJ/TrvtZWja+97/Q8cT0XQKUohwJJEACJEACJBBOgFI0nBmvIAESIAESIAG89NJLcaSo7UsVfzKNfmqz7WCSUGkk89eX86vyVBWQtpOyQ7tV1l+P9rTV3xYpGlpuiPQKFThZ1CVNHiF9nlWbbOMgVCCGprfxyapdIeMjtK+yqqONme112+FGoey34wOIUGahbQrtw52anlJ0p/Ys20UCJEACJNBPApSi/aTLvEmABEiABHYsgVApKsWhKwpLyss0YqdfUtQUBZckVilFw4c9pWg2ByolfUgR3iv3XxEq+ELrQykaFjWdRZ/ulDwoRXdKT7IdJEACJEACW0mAUnQrabMsEiABEiCBHUMgRIqqstJHiqaF5CtFbfnbhI9Yti+jQsV3GYEqo9f0cl3568vn07Z3J103zFI0VPy5xkc/+jU0+jAr+dlvNlm0KzSP0P4JZdnv+oTWf1jSU4oOS0+xniRAAiRAAoNEgFJ0kHqDdSEBEiABEhgaAqFSVF1iblpan0XD+yVFhfzUl+KL39U2+YiPfi6fz4LfduZBKTpYkaI+47mX8RIi/pLqEpKPqC+Xz/fSa4N9LaXoYPcPa0cCJEACJDCYBChFB7NfWCsSIAESIIEBJxAqRU0nx9uaGHoAk8zHV4qalsOLPGz7Frq6wlSu6Zp+StEQqehqz3a8H1L/rIRdVnuK2upj2zPXxjerdpnyD5WHWe3hmfUc1/MLbRel6HbM7q0pk1J0azizFBIgARIggZ1FgFJ0Z/UnW0MCJEACJLBFBEKkqH7AkitSdKulqC5VfRAKuaJKNVW2uOrfj+XzIVLRp31bmSY0EjArebibpKjozxCBqEZBq2MhJI+kMeSaI77jL7Q+2zFPQsdraJt8We30dJSiO72H2T4SIAESIIF+EKAU7QdV5kkCJEACJLDjCbikqE2kJMkWXVLpEG0RnnIpe1I0qiw3VFAMS0dmJfjSRgjK8pP60Nb3ocLO1idZiTZX/r6Rwf0eOyFjOVS02caTbJPe36FtlePMZ9ykkau2a7JgFipW+50+tK0hY0HeW0P7dyvTy/Y888wzfK7bSvAsiwRIgARIYEcQ4B/PHdGNbAQJkAAJkMBWE8hSiqoP6UkP4aZoTBl1Kd7TpagqcChF/UYIpaidU1bi2a8n3KmyEHyhAphS1L73a6iUzyo9pWgnRkAp6r5nMAUJkAAJkAAJ6AQoRTkmSIAESIAESCAFgSykaKgUsEWKir0bTVJUT58UqZgCwUBdkpWwCxFtKgDfiL+0+Q8C7KwYZ9WWEJYh0YGifllFitrqaJvLIW1K4hh6bzHlFZrHdqXvpxTNaqxuRT5cPr8VlFkGCZAACZDATiNAKbrTepTtIQESIAES2BICWUlRPTJUX5qsNka8Z1q22263jVK0UCjcOTVe5pOVdNkSyAGF9FvYubj5SlFTk1x5B2Do6+ni/WYc0k6RNoTbdklR1+FlvYwbGwMZPd7rWNsuyRm63H63S1HJ66mnnuJzXehNhOlJgARIgAR2PQH+8dz1Q4AASIAESIAE0hDIUopKuZEkRFUBoosUmxQtFosQUaS63AiRSWnYbMc1/RZ2Lmb9kFuhHLOSSbZy+804q/aa8qEU7VJxjWOVHaVo6IjcnvSUotvDnaWSAAmQAAnsDAKUojujH9kKEiABEiCBLSbgI0VNUkFdwq7uB2oSFrrAcC2f19PLKDUhRk1fIYJki/EGF9dvYediNQhS1Ca9QoWgL3x9PPpel1U6V5/4CD5bXbJaPh8SKRrSHllv0zVqf/fygUhW4yZU1oemt/VhVvlkNV77lQ+laL/IMl8SIAESIIHdQIBSdDf0MttIAiRAAiSQOYEXX3yxe7qF8qU+hKtLWNXXdSmqyg2ZTkpMPXI0NHLL1mhb/plDGoAMsxIjWeWTRR+mkWchXeESgnpeofIsNH0/25tVv4aKOZFev0eIuoSycZWbtJRevfeY8rHVxfa6SwD7jpt+90nIXBimtNxTdJh6i3UlARIgARIYFAKUooPSE6wHCZAACZDAUBHIUorq0tQmLV0Rny55ZItmdF03VB2jVTYrwZJVPpSidw8x8h1X/RyfWfWrS07apKMqoClFu5T63Se+427Y0lGKDluPsb4kQAIkQAKDQIBSdBB6gXUgARIgARIYOgJZSFFbo0OXgov0ulhV87Ytp9UjUYeuEzwqHCrUQqVlVpF9aaSaR/NTJel3pGiqSvXpon4LuKTxtx2RoiHzIXRsh+QtunPQ5lqfhtiWZUspumWoWRAJkAAJkMAOIkApuoM6k00hARIgARLYOgJZSVE9OkwVBb7SUhy0JL7k0nxdTkj5YpNdoTJj6yj3XpKtbbbXXdG4eo2yEEdJcshUz9AyQyn2W4qGjLd+t3U3SVF5f/Adw6HSMu0406/rd5+E1nNY0lOKDktPsZ4kQAIkQAKDRIBSdJB6g3UhARIgARIYGgJZSFH14d+0958uRW2SQkpRsaef7RpxrRR+cu8/X+k6NJ1iqOgwSFFRbVPfhkqsrPppkKSojU1Wbe23gBukSNHQ8UQpmtUo25p8KEW3hjNLIQESIAES2FkEKEV3Vn+yNSRAAiRAAltEwEeK6lXxlZA2KWWKYpSyU40SVeWHHiUqfi8UCneqFhK1t0VoMy2mVynq4hMUyZjL4d5/eHXi38V/HQhpLbZByCPqREBOCO48Op0c8oV8nCKK2sijs3lBB+LV+GvzpUgc1KOVkAamKVpZ5BMiELvtiu4rPq5fTrbar3ZBjP2ydI7/rMp0MVO3vtCjxgObck9yWa5shywnNPJY5+CaDyF1DpWuPn2if9AUUp9hT0spOuw9yPqTAAmQAAlsBwFK0e2gzjJJgARIgASGnsBLL70Unz6vSg2fRpmEpRROusjQ89PLUqM/RVo9UlQVIrKu4rsqRX3qPAxpspI1NiFtEzLBYgdCjMZDB3khDTsd5DdPHW+LnwuFWI7G4jBXRLMlJLYQpJ1YlhaLQCcS17WR7wB5sZ9sp/vPuShfQJS7o0rvdJuPTFL72JY+5HTxWM9G7Ttt7bZ4s+V5oXbvr2foOLNF14bmsx3pQ8dTCHt1rvfSNlXSht7neinXdq1rHPtE1ssPiUxlZHUP6UfbffKkFPWhxDQkQAIkQAIkcC8BSlGOCBIgARIgARJIQWA7pKheTf0BXxWuetSZKkgpRe0drssfH1GdVrCISMo4SjSKYjEqxJcQo6LMWIwKbSr8Z66rFAvFAoqlPJrNprgIOSFRO5vRp50cOvncQElRUUchfe98xRGiccgppajKRRlAWQhpkZ1LIPrc8ihFfSgNThpK0cHpC9aEBEiABEhgeAhQig5PX7GmJEACJEACA0Rgu6SoLunkknpdiKqo9IjR0KizAcJuXcK9XXUMjRRV69mNm+zciRYVYrTVasVyNBbeUpYWC2gLSVrIQwSFtlrtblTwphCV3ztCNhr+ZZeFIOu6zLB/NsZe92586ObP3SDY+5f5d+7xp/dwspQ7SJGioeMgqz7p57jfiVI0SRi7tjroJ+ss8qYUzYIi8yABEiABEthtBML+dbvb6LC9JEACJEACJGAhsB1SVF0eKqNE1chG/aFelxqyKaFya5AGgSp/TeK317qa9nVMWjocKsP0+t0jRtFBQUR7ttuIohY6IiK03Yr3F+0UiyiNjKLVAVpRhFy+GOvGrhAV3zc3J92MKu2FTRbjQ0hPEQcr5WdORI1uVjGv1VGkEtXvRsfe+2Xrb5vcyqLuacaQab9fkY/tA4jQcWPL31bXLDjsVCkawixpuX2acdLPayhF+0mXeZMACZAACexUApSiO7Vn2S4SIAESIIG+EhgEKSoaKGSJTbyYDluJxVRgxF9fQQZmHiqZArO/w0aPrg2NIrOl7wrAe//5lc8BkYgQzUWolopYnJ/D8vISqmIf0UYd84uLGJuewZFTDyJfGUGjLfIQh2Xlxdr67mFN8Tak4v/uF4uhUYlZjA/Rxu6xUN1jpLpHK8m9VO89hIlS9O4otbGnFHVvCeCzp2jS/cDEnlI09A7K9CRAAiRAAiQwXAQoRYerv1hbEiABEiCBASEgpKgqm/QHcp9qqof6qA/kIYeahKT1qVM/09ikQ5oyQ8SdKZo2VBSmqeP9Arq7VF58CU0o/otlofi/qIVc1EIxF+GN115Bs17DoekJbKws4fLV6zh4/CTOPvlxtPJltHNFdHKFWIzKpfPiwCUhRGMxqn2FHuoTwjZui9jbNJ+Pl/6L/WqFwIvPiiqU4sZFUbu7FUA+j2KhgM7mAUz31su8fD4pUtTVJ/rcyGq5fcjYcUlO231DLyM0sjRJ8Knv6fcdyVSyU6NF9Q9ZXPxd74d+aBPKwFV+1u+HjIusyxb5MVK0H1SZJwmQAAmQwE4nQCm603uY7SMBEiABEugLgRdffPE++xQqcGxStC8VHoBMs5CiKrP7peP9jbSl3yqBcc+YiA8eijZ3Er17ArvQowVEiFo1NNaW8fL3/g77Z6bwwKF9uH75fbx35SqOP3QGH//057Ae5dDOl4F8KZaq8qClNJGiWUkmGa0s8isWi6jVaqhUqmg0GigWCyiVSsjl8/G2AOlJU5AAACAASURBVEKcquLN1Q+hcyppyXcWUjRLZur41eeGHqlsm74h+wOrUY82rr5psridDJoUzaJvXeM5C262PChF+0mXeZMACZAACexUApSiO7Vn2S4SIAESIIG+EqAUDccbugTdVIIp6jOpJoMkRcW+miJKMo6ejJeW5+Oqi0jRXKcNtGq4fukiXvvZD/HQAydwbO8ULr79Ft565wKOP/woPvfb/xTtUhUNFIFcKV6Qnt9cMS9yE2GnIQctZSGBRP1lPiJKVPTxxsYGxsdGETXrqNdqceRooVSKI0WjTgeFYgmRUtE4qlRGzGonp+9kKWqL2FSZJkm2UDa+wtP1YU1W4o9SNPwemnQFpWi2PJkbCZAACZDA7iBAKbo7+pmtJAESIAESyJiA3FNUzTbNsuOuFMsN9T6fvmhD+LjEi77s2JZ+0KSoWCYfH0IUL38Xp8mLQ5I6yHWaKKGFX/z0h/jg4jt47OwjmK4W8cHFC/jZL17HkQcfwe88+/uoiyjR0gjam3uJCikqls6L/yIhWwP2i81KigrpKSJE6/U6KpUK2u02Ou0milEdpXweuYKQoTl0cnmxph6tqBP/LLcQ6CpRQB7A5CPvbGMuKVLUd5z6SHY9TcjYVqWnLR89UtSWf0i5Plz1NFkwS+orkwAO/fAkhEG/+9Z13+onT0rRftJl3iRAAiRAAjuVAKXoTu1ZtosESIAESKCvBL75zW/ev3ljYImuiKzA7AY+eYjYUeWM2jCf/RDV9IMmRcW+oeJUdiFFRbRod0PRDvJRE+VcG3//3e/ES+gfP/sISlED1z64FEvRmSMnYynaqY4jXxlDO+qqxLyIwhTXdyK0kEdbiEftq9+SSSyJL5fLcYTo6OhoXHrU2EC+fjuWo8jlkS9WEOXyaEU5FMpVdPKbUli0Ii8OjUK8hYCUZLL/Qz8wsEnRUAa2yZSVSFZloPqzXA6vS9GQZfJJdXfdc2zzzjYHe7npMFK0F3r3X0spmi1P5kYCJEACJLA7CFCK7o5+ZitJgARIgAQyJkApGg7UJKaSZJVrD8jutSLKFojEGuzN083VmmUnRW0OPPmfUl2pJ2okIkIjQBw6FEvR/B0pGrciaqLQruFbL/wpZsYrePxDZxBtrOLcm2/g3IX3MTK9D1/4p89j3/EH4j1FRZSp2EdUiMTC5sFFXSnaFYw+Eiu94FPbLA5I6h4g1Y0WrWH59m0c3DuFcnMZ7557C81WhFOnT6M8Mo6F26uY2LMvrmdHHBglxLCIJhVSVCz/F1sMdLp5yq0SQiIBh0mKqjJU9gWlaDdy3vSVfrz63auyyJ+Ron6smYoESIAESIAEBoUApeig9ATrQQIkQAIkMFQEbFLUJXBUSac+QMuIOD1CzEduDRo4F4Pe6ivlpDi5vStFu2I0h2azFX/Px8u1I+RzebSjKD7op91qoVQuo9loIF8ooNVqdrct2Fy63b0uh3a856fwq+JApE3RGv8uJJ2IZOzE6br/yyPfKSFqd0UeRAyoyCefu7PPZpz/pryNc+vk4uXj+WIReREtGZ/M3kYp18bSrWv4m//65zgwPYZTx49ipIj4JPp33ruMXHUCn/ytL+Pjn/kNrNTacaSliAkVe5EKMSqW4HejT+9KUV0I98ZdVD6PnIj6zHdPmBdsBad4P9OogZFKATevXcHc7A188uMfxZuv/hivv/JTrKws4eyjj+JTn/0N/PDnv8DRU2cxsfcImlER+cLmgVHxv0jbm4y7NU1T/9DoQ31+bYfUUstUpah+f+i5/zyZ+jAwzXGf60z3M/2ep/ehvCbtfSW0Xi7OavSyre5qHmnKlx8IiHz0dtvKZKSoq+f4PgmQAAmQAAncT4BSlKOCBEiABEiABFIQMElR1/Jw8TArZJLpQVd90JZp9GqllQIpmtfTJf2tp4wIFZGXsRaM/+tEXRGZE0Iy1xV24uCfVqsdL+1uNpvxd3EyuhBPwlMWCkLw5eM9MMX74nu5Wt6M7JRCtLMZidqK+04IT7lCPWqJZe8VFPPFOK9cTmhUIUijO/2snn4k9tEU0jKWooUCioUCxB6j7WYNxU4b77z5Kt567WeYHi3h0N4ZzEyN4txbb+DiB1exERXxyOMfw1ee/X2st0SIqDhoCbGQzKEtCMQL0Lv/dYViGqlo7/gcivkyWmK/ULGf6eY+uIV8B7l2AwU0UF9dxMt//1d44sNnsLZ6Gwuzs7h4/pcooomjhw/gt7702/j2X/0DxvefwNmPfgYoTiAnol7bHZRKBbQ6dWO0b8hgVMeeDwNdPqURWCH1c6XtReq68g59PzRyMpSdq626/Eu7hYA6Dkz33lAuuhT1kdchbEwflul1NI1tStHQnmR6EiABEiABEpA725MECZAACZAACZBAEIEQKapKKlVUqQKHUtQXvxIpGp9g3v1PCEsRESqiLlvtZny4z6YdRKlQjE89FymjqB1HkVar1ViEiv0wpSAVUZCtKH9HJnYFSlcwChEqZGccCRov149iuVkqVO4s2o/zFpGmnQjFUlda3v0SS8S7dej+v8g7Hx8uJHbXLBU6+PaLX8PS7A0cmJnC6QdOoNBp4OXv/z1mF1ZQ6xRw8OTD+Df/7n9CrQW0NvOII1c3I0W7trbbbh8h6EtcpotPj4+E8O3EMlkgjoQQFYdE5Vr4+Y9fxszECI4c2IM//ZM/xqkTp3Dj6iWceegETp48gRMPPoQ//cZ3UJw8hM9+8RmURmfQbALtZgvlShFiV9QsvtQl9JJF0pJs+Z5+XRZ1Cc3DJQpD8+sl/VZIUb0MVVLLvpPfB0WKivqIuqh11+utc6cU7WUk8loSIAESIAES6B8BRor2jy1zJgESIAES2MEEQqSoFFR6xFI3YlEKsrsn0DNSNGngmKWoWN4uZGWn047dYLGQQ7NRjxWh4F4sFNFoNDAyWo2XzgvG8UFFsTztoN1uodGMUK5MxYcYqZJDnq4en6re6WxGhQoV2UE7XvLdXWgvulLfBkFtSb7TRlGI1XwulrRixb2IPBXRnq36Bv7sT/4jJkYqOLhvDw7umwFaDfz4B/+IxdV11KICJvYdwr/9H/8XNDriCqFSY827KVtFRKuUxP2Qop1YNpfKXfEctduIo0QjESXaxPLcTbTrq3jjlZ/gM5/8Fbz5+i8wN7+ElcU5PHTiKB544AT2Hz6Kr33ru5g5/gg+9Zu/i05xHM1WDlGrHfdDLt/z2WXBdxxGitqR9VuK2krOWgxnHSkq6h0aDU8pGjw1eQEJkAAJkAAJbAkBStEtwcxCSIAESIAEdhoBSlF7j4YKg7CxoUrR7vL5WG7mcmg1xdJ4IUAR/xy1mijkcqivb8RL55dXVrBv3140W3VUKmKZvIzb7KBQLKJUrmKjXkCrLXRjDoVCKU7TanWX4nelqBCZhfj1KNdGo1OLhZ5YDh+1O3HkabsdxeXd+cp1t0zIRy0UWo3NfUfjnTi78rXTwfLtRXzrxW9gfLSKfTN7MD42ily7iVd++lOs1puoR3lM7j+MP/rv/z0a7Tw6+eJmlKzIWdS3u8xffmUfKSo2BmijWMqjUa+J8E6MjZRRzLWwOHcdI8Uc1hfncP7tN/ErTz6Oa1ev4JVXX8fkaBmH9s2gWMxjauYAXv7Zmzjy8BN44hO/iVq7CBTKKMroVnFyVI9faiS2zCopApRSdPukqN5XpojdEJloa0kvUjQpAlSP9I9nYry38P1fIe3g8vkebwK8nARIgARIgAQCCFCKBsBiUhIgARIgARKQBEKkqHxYNkWKquJGPmQzUjRpnN2VovHBP3eOW4piEVot59Gsr2Jh9gZGR8rIR8Dy8nJ8Mvrs7C0cOXIYDRFBWshhdLQaR32KE9NF9Gi+UEYnP4J2lI/Tj1RHYzEqlosXi6VuWWJf0KiDRqOJenMD+XITjVYD7VicllCtjqJUKseHL3W/5B6oEXJiaX1T7JuJeKm/kKliCX+9XsfiwgIuvfd+LEirFSFUI9TW1/Dzn/4UyJdQawN7Dx7Hv/0f/j1anQIicUiT2FM1Xt8f76oqTl26szFS9lIUaItIV3EYVbuOsti6tF3Dwq1rqOQ7WFmawwcXz6PQbuKxD5+Npegbb72GmYkxfOoTH0elXMbs4ir+9gev4KHHP4WPf+ZLWG+JA7Hysbjukur9n6U2oZQkq7h83jzf+h0pmiRF5T1T/Z72r0+/pKioj7rtSVJdKUXT9h6vIwESIAESIIH+Euj9X5/9rR9zJwESIAESIIGBJPDSSy/Fdk5/KLZVVopOPTKtv1GV24MupE2+suCuuJJtEjKwu4dmHCUZtVApAc3aMm5dv4z3LvwSZ04/hKjZQrUygmarievXr+JLX/oi1tZWsLi0EEeNHjiwH7OzN7G+sRZHhK6sN9BsdQ8TEhGfQoJubNSRz3UPbRJRouL1OBq0BJTKEQpFcYp8DmurG5iZ2Y/RkbE4srRSrWJ+fi4u7/Dhg1hZXkZ9o4aFhbn4vb0zezE9PY25uTlsbKxjbGwc83PzaEft+L8icrhx/RrmFm/j5uwiUKziD/7VH2F0Yjre+zT2rvGBR90tACKxoF8JF5UySN2mwWdEyDHajZLt7vMpJLEQuJVyEVG7jlK+jaW567h26QJmJsdQX19FbXUFjfUNnDp5Em+++RoWFq6gWurgy5//Lezftx9L603833/8dTz5mS/jw7/yOdQ7pXhf1ngPVnEKfbxH7P1f+ngySS41je+YSmKRtAepD8Os0yQJSv29UBY+bdVls08/uRiYonpd14j35XWh1ydFfYaUm0XbXeX51FVv/1NPPcXnOhdYvk8CJEACJEACGgH+8eSQIAESIAESIIEUBEKkqCpx1IfdtAeHpKjull4SKkWTJJYaxScaIfYNjcVIvORanH4k4jc7aDbWsXdyFO3GbXzvr/4iPg19z9Q4SoUSJiemsGd6D27cvI4HH3oAhw4dwPT0FJATy9xLWFxcQLNZx8LiAoqVCm7cvIV6vYFWs4XV1XWMjIzg2LETqFSqsQSfmpyOozvfu3geJ44dRB55/MP3Xo5Pfj9x4hSq5VGsbwhBujeu7+r6MpaXl+LDl+YWlmIJOjkxjrHxcRw9cgQjI1XUahtYW1vH6to6CsVS/HMcAir2MC2Wsby6gYWlVXzsE59GZWQCuWIFpVIVjVYbzWYrjk7tiCX+6J46LyR8Wika77cqDpTaPExG5CO2J6gUy1hfW0alnMPywk1cuvg2PnL2NE4ePYzv/sV3sHp7BXum9uDokWN4681Xcf3aW5gaL+HhB0/hc5/9Dbx94Qr+4wvfwa994Sk88sSn0cqV0IqdaBulYhmRDK7VRqs6T2Sb0i4x9p0Itrlpi+L2zTdtOp9IV5m3LkVdQtNXisp8bGxC5n1aDr1I0bRlyu0XfGT7VjEwtYVSNG0P8zoSIAESIIHdTIBSdDf3PttOAiRAAiSQmgClqB1diBjQo/7UXHUhqkvRrhjNId/poNVYw0gpws0PzuNv/vKbOP3AYUyNj2Bmz36MjU6gVq9hZKSC5ZUlrKzcxunTD+LEyWOYmBhDvb4RL6lfXlnGrbmbsaQUkaBHjhyNqyOiJEdHx+L9REvFEianpuLXl5eWMD46hv/2l/8Nf/fX/4CJiWm0mzmcOnUahw4dxuTkBPJ5oNVuxFGq+w4ewi/PX8Dc3CxOP3gKe2dmELVb8an2Yrl9o9nA2noN7U4H5coIjh49gnqthovvvY+1jQaiXAEjo1MYm5jGnn0HMTW1F4ViBW1xGrxY5l8soR0v7+/aRTXiM2SgmyLxOiIstdXA+EgFszc+wPsXz+HIwT144NghvPX6L9Cs1bGyvIapiRkcOHAY3/j6n+LQPuCR08exdvs2/vAP/x2+/6NX8MK3/waf/tKzeOjxT6CJMqIcEImo2Hwx3pbA9LUdUtQWAT5oUlTwkgJblXf6vEqKPPSRoqqMtKUPmfch41FPmzZSNG2ZlKJpyfE6EiABEiABEhh8ApSig99HrCEJkAAJkMAAEqAUzU6KJnWvLkbjvTPjGEpx+rqUom3k0EAh2sAbP3sZNy6dQwl1jJQLKFcmcOhwV24KKXrj5lVEUQvnz7+NT3/mU9i7b4/YHDNeGl4qiUjPY7HMvHH9Bg4dPoRKpRKXJkptt1oYGR2JT7IXckxEod64egv/+U9ewPVrc9gzvR8LCyvI50p4+OFH8MQTT2B19TaWbs+j3W5irV4HKhWs3F5CrtPGnqkJ7N0zhZFqBetra2i126jVm8gViri9vIrqaBVTU1Pd5fod0fI81tYbaLQRR45Wq+M4eephHDpyFGtrNdRRRFQU9e1+pZVUom1CBIuDpcR/8f6n6GC8BLz9xqtYXZ5Hu7mCg/uncPHdczhz+jTm55ZQqzUxOjoT1+s73/4GTh8fwfFDM5iamMBnPv05/O33f4qfvfU+Hv/0F3HqsV9BAyV0YonbQkHskWoJFd0uKWoalz7Rgv24XZnKleJTClwp70LL95WirnzTjjdXvvr7lKJmYowUDR1JTE8CJEACJEACd7bjJwoSIAESIAESIIEQApSidlpZyxE1P6sU7dSxsnANP/reX6IcrWK01EIpn0OtnsPnv/BlLC0toNVuotHYwLm330K9sY7jx4+iE7Ww78C+OFpzanI8Xlo/OTGBPXv2YGJqEvWNdVQmxrFw40Z8GJOIKt1/4ADGp6awNLeEF7/xX/GjH76CBx88g2tXZnHlg5soFUdw+MhRfOELn4/Lu3btcixf375wHmPTk1hfW8Hy4hxmJsdxYN8eTIyNYHx0FEePn8CNm7OYnZvH6kYNhXIxFptiabzYz7QyMobV1Q0USiMolkbiA5hWVmsoVkbw0MNnUBzbG4tRKcnSCjwhiKvV6p2IU7E/altE0y7fwM0rFzA2Isqoo1KMsDQ/i4nxcczP38baWguj4/swNj6Dv/nuX+DQdBMffuQBlPPFmM87F6/jb3/0Oj7z28/hxNkn4z1Fc8UC2kKKio/pLSd3b4cUDbkXbEVaU1/KCFFRvoxglXNFyOx75o08zMrA2EeK6kvyTW3Oet7buFKKUopuxZxjGSRAAiRAAruDACNFd0c/s5UkQAIkQAIZE6AU3WIpKg4UEkV2NpeGyz1FRURkJ0K1GOGt136Mt1//IY7uH8OesQLKxRxefvmn+A//2/+ON958A/v37cX7719EoZhDvbaORmsDy8u38ZGPPBa/NjU5gdGRkVgIjo2OYH19Dc1mA9WRSnxKvThBPT4LKBKRpQ0sLW/gP/3Jd3DjxiI+dPYJnDt3Ae+/dw2Vyhgmxifw0Y8+gWPHDmF29jqmp8dxe3URS8tLqNc2gKiJ0UoRpUIHh/bvR6PRiE+jF/uHVkfGMD4+ib0H9qHVaccHRa2srMR7bl65egPNVic+tb1YHkW+WEW+UEa+VEVuZBq56kRc/0q5gnxBHBHfXUbfja+VSln+80//Z+Dd5eti2X/UaqFULMb1vXr5IvKNBeTaqzh18jDWVmbxxBNnUcgDV69cw8qKOEBqHddv3I6jc8+9+RoqnXl86PRJcWw9HnvsSfz45+fwkzcu4rO/+89x/MxHUe8UkCuKqNsW8jn72fP5eCNZuZmsaLvYL/Xu+LMtdY/l2Z2EucBQAH0pv+mfzOpr5qX/md12OtEmAVHO5n9i79hOFEcwC2EvZogQyOLQqnyh2C1aHMIlhGiu2/dG7yznll7ZO+Pm3gPlutsc3N9eStH00dlZjBNGimZBkXmQAAmQAAnsNgKUorutx9leEiABEiCBTAh885vf9LYgepTVVssDfQl62ghCHZxvOzZ1DHKdu1ruTl45sTBbLIPf/BKHyisFxT8LYSbETT6PZmMjdjxiCXteCB9xKFC7hSKa+OvvfhvrK7cwWu5gtJJDMddGvt3EAydPxpF062sbyBXyuHz5MvbM7MGemWmMjlWxd+8elMpFTE1NoJOLMD4+ilKpGEeRjo5WMT4+hsX5BTQbTYyPTcT7fIql81974dv40U8uYHrmIHKFEi5e+gD1Rgetdg6FXAEPHD+KRx8+gYmxHKLWKh498yBm527h7XPnsH//PtQbDUxOTuLgwYPxYUnzi2Kp/TI6ua7MnJ6Ywsc++tF48f6bb72JjdoGVlbWUCqJfUSB/fsPo1iqYHxiGvVmhKgyjtW6EJlljFSr8UFU4xOT8dL7sck9WFpeQ2VsEgvLqyiXqyjmynEUaqPVRLvTRrEo4LfRbm5grFxAe2MVzfVlLN66hk6zjkMz46jVFvHEk4+gMtbB+fNvxtsJTE3ux8T4Pty6sYzz71zG7OwiLl86j2JuBRMjJXz40Q/h4KHj+O5f/wCvvn0FX3zmv8Oxhx9HK1eBUKHFQncJvXr4vNS3cffH0q57gFRXdAKdfGczvRSm3e95oQbjw7fEsNlUwR2gneugZZj54gApMaDU8gTvKNeMhXTUFqOzgEKhKP6/6+Tj/LvldL86QD5CRwxw7cs2R9pi3Mb74cbDO/6Ka53LoRVF8YFZ+WIRHfF7bR0zlRLWVm6jVARKJcSHXUVRDdeufoBySbS6g9HqCIrFApYXNlAuTiJXLKFYHUW+OoqG2GCik0O+XI73n200W3F58SFanU4cVd1tzd02yJ9EH4l63Jm9XQjebc3khqtEw4bm1+v9zxalG1qPfqWX9Xv66af5XNcvyMyXBEiABEhgxxLgH88d27VsGAmQAAmQQD8JpJWi/ayTnrd8WO5VCtjqHCJFhbTpSqq7EYHxb0IACrkpHYsiReP6x78LGRbFUXEiYjP+udVGIZdHOS/kZ4RyoYP/9P/9P2hsLGFtbR4jlQImxsp4+Nhe7J0ax0OnH8Z7712OI+j+8Qc/iE+G//XPfiY+gKlYyuH69WuYX5zHkaOH8dDpB+NI0ZHRanxKfH1jA++++y4eOvsYZkbGcfHdi3j3nfP4u7/7EVbWyzhw6Bhq7QZ++e555AriVPhRRM0IzfoaPvOJx3HkwCiKWMPpR06iOlrBuTdeR6U6hnJlFBOT0xgbn0Z1dAJr63Vc+uAqGs0olpVotXB4/wxuzd6K2/zQQ6cwPjERi8jl5dX4YKNGo4XFxWUUShWgPILS6FgsZNutNtoiolTsQ7rRQHl0EpN7D6AwMoGmkGP5MjpRMb6+WC6jVCliY2MFuU4rFsqN1UWMoIkbl97F1EgZRw7M4OK77+D0I8dx49YFzBwcxcmHjmFsYgKvvfo2HnnkSdy6soDXXzuHn/3k50CnhZl9VTQ2VvBPfud34+jRv/neT3Du/bn4oKW9xx5BlKvEfV8q5NEWB05t9r0qKGNZKKVoFHWHiYiQzOfQiSNIu5KyGwaav1eKxmOuq/KEZGwZRV4+luxdKSn3q+2gnWsiV8yjmC/FEboQ0ZFRHvGBU3ekqxSJQtKGSVEh6bvyVshVRYzm8/GYnJyZxvLqCkrVEkpRE/m1JeRF34yU0GquYvbmVRQLEaanxjA9MYrbS4uYu3UrZtOsdVDMjWK90cJ6q4N9x45jcv9htAoVNDtFNIS0LwohXUA+X0BRcIqaiue8Y2nvRBhHQy5FfZb/2+5zlKJb+VeLZZEACZAACZDA1hKgFN1a3iyNBEiABEhghxCgFPVfKnqv5FLs5x1FKiNF7y7LlSJCLOOW0XziXRFf1w1UExF8HRSEKEUbM1Oj+L/+z/8DxVwDx47sw+ryAgq5JkZyazhyYA8eeOBBLN1ewZ49M5ifX8TN2Vt45OHTePkHL+OJJz6CyekJzM/Px4cFVasjOHTwAA4ePYSxyUmUqlXk6k2MjU3GkX2/eOV1vPLzV3HunffRjEbQRh7NqI1bCwuxFBWRohOjk4gaNUxPFPHo6cP41Cc+hLnZy/js7/wmzr3yKq5fv4VHzz6OsbE9KBRHUa5OotHo4N3zl3DjxjyarTbQ3sDMVDWOWBXL9YvlIqb3TGHfvr1dCRivDs9hcfE2qtUxLK6uxgcXbazX0ag3UalUUamOY63WwNziMo6efBD5ygjy5Qom9+xFvjASH+wkRLPwi1GrgXyujemxCjaW53Hr6vtori2ilI/wkccexcLN65iYrmKjNo/pAyNAIcLK6jr2zRzHngMPYGO+hpe+/i18cPkqZm/dwMc+fhaL83P4o3/zh6jVI/znr30b791cxe/83r9CeeowRHxvsVCIpaho392A4VihJ9wphOzNQYo6qTS7UjS2qJtbLXRVaQ5CZLbiKNhYfcr9NeOk3cO65Np6McbiHRI64vCurjC9c6BRPh9v1dAFL6snBaKyxF+pufWDg3gJelfFonN3/LeaDUxMiK0bbscat1otYXnhBvaO5rFnchwba6u4eeM6jh85gn17Z3D5vfO4+sElVMsl7JmeQrlUwu3bCyLWVexagKWVNdRawudWUZ3cj/2HT6FQmUKzI6SoiDgWH0i0UCh0t6W4+6VFguofVmxDpGhIhLuaVt9eISSfYfhzxUjRYegl1pEESIAESGBQCVCKDmrPsF4kQAIkQAIDTYBS1C5F46XOBqmlvnbnZ+VfIneWOwvZKfbDFO6p3ULUFgufu7oqypeQy4ul8933cu0mimhjpAT82Z/8v2jWbmNyrIJOVMfJYwewdzzCG6/+BMeOn8CJEw/gjbd+ifX1Gi5dvoZ/8S/+GVZWV3Dw8P74xHmxB+e1D25h78y+eMn96toq3rv0PhqtFh579DG88+55FAplzN5axLf//L/E0Z71KI/ZhXmIk4KaQnTly1heqaFSqmJqbBSrt2/izOnD+A//6/+Mem0Ob5z7OT720Sfx13/1PVRHJvHoox/Fhz78cTQaBbzy6i/x3ntXMTu7hFa7g/0zo7h2+Rzee/9CfCjUpz79axgbq+KNN1+P9zt9/PEn4mXde6Zn4mjG2fl5zM2Jk+47sTi+NTuPZqON/QcPY2b/QdQjETGZx8z+fYhyBUwdOBSzFIccrS0voygEc9RCLmqgUVtGuRBhGS6sDgAAIABJREFUdWUB6+tLGKmW8Gsf/xgazWW8c+F1XLp2Ac8+/wyuXZvFQ2eeRAGj+Nu/+DvcvDYbR9HeunkTX/zyb+HG1Sv47S9+Ga1CFX/8xy9grV3F7/yzf41mYRxRrohCHI0JCBkIYcA3RaFxrNyj7PJ35OY9NwoZ9imF42YEaKHTRD7qLqCP84732BTfhVrfXBour+3EvhedVhsiNrVQLCBfFEv824iEXM3Fscuby/fF1TnkIrHlwf3/rDZJ0bi0OOpV1KFbflfUirjeFvJooFlbwoG94/jg/XfxkQ8/hIXZy7j8/vsYqYzh1371k5i9MYsP3r8cC+WRchGtZj3eu1aI7Va0hhvzl7G4MI+Jiek48rjVLmFkbB/2HT6Nh89+AlFxD5bXARRGUawUEOVMmwsou9BuRnkLfpvxuvfdn30jx9Pe2ENlphop30ukaNr6btV1lKJbRZrlkAAJkAAJ7EQClKI7sVfZJhIgARIggb4ToBQNk6Jd+dP9EtGM8kssC5dhd2JvQ/GVR4RCHO0nzKdYZhzFEjRWNPki6k0R+taKhZCIEm1trGJ6ooJrH1zA/M0PYpFUKefRbqzh1PEZjI2UcP7CRTSbEc6ceRTFkthXMY+lpSUcP3kMt28v4uChA7hw4QLKuVGMjozh2rVrWN9Yx5lHH8Xphx/BlQ+ux4cbiSXu167dwk9+8gpW1zfifRs3mrU4v+W1NZRHJpDPldGotVBf38CeyQryuQ38y3/5LL7yB0/j3E9fRrtex4H9R3H5yg0U8qNot8uIojLW1tpoNIHr1+ewtraBRm0JoxWhoFrxXqri7Jzp6Qk8+OBJlMtiWXcUy9GRkTE06g3s3bs/bufNm7dQrYwCKGLf/oNoRx1cuX4N45OTKFTKmJ2bRXl0BI18Hnv27cWDJ05ivFTCRLmC1voqlhZmEbVriKIGHj7zIC689w6uXr2EL3z+c1ivLeO998/h9JkH4kOSJsZmUClP4/Z8Hd//+x9i7fY6bly/HrP9yld+FyvLyzh66AjqUQEvfuu7aJf34Hf/+b9GrVNBOyeWb4ul3hE6UXRP5KeUot3DgXL3n6TeXUe/qT5lhPGmqJSHCknxCaAsTrgXQvPOFV0pKsaiUJHd3Lq/x8vZa/XusnIRHVroisBmpx3LUbFaP4ojJ+/uZ5qLhCv1l6LdsS5iWPNxu6P4oKk2ivkW8tEa9o7nsbZ4HWcffQBLc1fx2hs/x8zMfjzx4Y/i3XMXcfXydRzctx9Rs4mV5UUsLdyMBXYHTdRay9h7YByTk2O4de06GrUa9s0cAXIjuHT1NnKV/Tjzkc9i+sBDqEVltPIFtOVWBJrYlfuM5jfnaVfdyoO77r3N9luKht7UxfyI7xriXqLI8lC5ampXaB6hdQ9JTykaQotpSYAESIAESED79wuBkAAJkAAJkAAJhBOgFPWXonokXjdCblNPxXKoK0ZFpGgcN9cR/3VVlYhijFpNNOo11DZq8UFI67U1VIoFHDywF1Gzhvff/SU+/xufxvGj+7Fw6yp+9uN/xNL8LZRK+VgUnXnkYfzi9Tdw6dKVeC/OY8ePxwctXbp0CY8/8RF88ctfwIWL72JhfhHt9SZaTaF9Ihw8dCj+T9REXJvLV3Dj5jzefvs8zl94vyvR8nls1NdQHa3GsrZUGUUUFVFbb8ZLmfOdBlrNZUxOFvGVr3wez//B72N9YQmvvvo6cvkyqtUJLCysxt9bbbH0vYlGI8L16zcwH0f+rePwkYM4fHg/VpYX0I4aeODkMTQaNVy5chlPPvkkFhYWsLy8godOn8GVK9dx/sJ7yOeKGBsTB0mNxxGwG/UNvPqLVzC1ZwILi/PYe3AfypOjeOwjj+H4wUMYy+exf/8BvPOzn2L+1g2cOHEUN+dv4NTDp7DR3MCphx7A6uoC9p08jPW56/FS90J5BLfn19CJRlFbi3Djg1t459w7ePP1X+DY0aM49eAZLMwvYHVlDavrDcwuN7H32Bn82uf/CWqdcsyu027Gy/OFsxIL1u85dGtzjIgA3Fg/3jkUCRCSrhC1u9J8M+YSQq6KKE4hGcUZXMoS+1IUoSj2A1Vkpigr2owUldJeXCvGXbG+hhLa8f6et1dXIcJZJ2dmkC+W4/HQzhWFut+sbw75qFt7/csYKSoiUcWhUbEMFYJVfBe1baHY2UC1UMPi9fN4/MOnEDVWcOGXryNXqeATn/wsXvnRz7Fyex0H9h7Ewtwc0BYHa0VYmL+KKFrHoYMzwoWjUwDKpRyqIgp3Yw3lQgm5XBW3VyO8f20FV+cbOHX2V3H89OOo5UZRR3kzplZGzm7GvYrgZ9HiTc5inpqPWfLfTiP8bpvuCkrRdNx4FQmQAAmQAAnsJgKMFN1Nvc22kgAJkAAJZEbAJkUHLVrK1OD85jJlGWGkf9evken1123LU2W6O6eFC92S7x6o1L0mFx+aFO8V2hFRgm3k810ZJeRL1G7Hy4BHqxW8d/5djI+OYHpqCtevXcXYWBGzt66gUMih1VjHyu15fPyJx3D2kQfw5i9eQSHXxvhoGdVSEdeuX8W+A0ewvlFHrdbAy//4A8zNLWBpaRnzQkSOVHDy5EE89/yzOHz0EI4eOoS1pSV888UX0Wq3UalWMDYxGe+7eejwUUxMzOD28gZeeOElrK7Vuid3F/NothvxMvDR8XF0ckWsLNfRbuUxNjoGdJroROtotpbRbrXw4Q99BA+cfDCWnmcePYvp6RmUKyOxkLx2/QaazXZ8uvyNGzcwe3MOC3MLaDQ3cOjQPhw5cgBAA2fPPoJGfQN/9md/inKpiLNnz+LwoSMYndyDIycexMvf/yGuX5/Fyso6xsYmMDc3i9srS5iaHsX4RAVnzj6EJ578CI6cPITR8VE0V9bRWllBOdfBW6+8hoP79+LGzeuojlWx3qrjobNnsO/wfpx74+eoVAo4/sBx/OiHP8SDZx/HzPh+/Pj7r6FUGEd9rY6/+PNvob6xit/4zd/E/MIaFhdu4803f4mZfUfQLk7gzMc+gw/9yuew2uyq8FIhhwKacZ+Lpf3xYvTNyD554rwYf7VaDaMjVUSdDpZv38YhcRDRreuYu3UjjhhuterIif1Q90yjVKmgNFJFsVrF3OISVtfX0a610FhdR61WR65QQLU6isrICKb27I0PtdozM4N2p4PVtXUU8znUlz4A6iv4xK//OlaXV3FzfgHvXLyE8em9OHT0FFY3Imw0gNHR6bhOQl7H+5ZK2S/kal4sudf36uweqpSPOiiXy6g1690tRfMtFPJNjBSbmL9+HvXl6/jspz6K7/2XlzA+Polf/dLTeOPV17EyfxsH9h3E8uISWo0arl15D5/85BO4euVdjI7kMDpWREscptQsxYcn7ZsaQWNtEfXVZYyPT6CdK2Nq/3Gce38Wf//DX+BDH/0UTn34s7i2GGH/gUNYWFrB1PQMNmoNtNttFOJ9VMUJ9XFMayx+hcS9X//ab622qMrtvleq9ydRe1t9+nXQUlJ5acp86qmn+FyX2V94ZkQCJEACJLBbCPCP527pabaTBEiABEggUwImKbrdD/m+DeynFBXOs/tAr2kTefK8kCwiNlTIok4nPmhHbIjZbDTiPULF3og1IbGa9Xg5sVhm3G41MTd7C0ePHMLEuNhPtIEPLr/3/7P33kGS3vd55+cNnfNMT85h887mBCwWwCKSIABSlKgsy/b5XPbJrqtT3ZWvXHd/3F2V75yqLFs2ZVmkRIkSRTEIgQGBAAEQWACbsDnN7uQ8nfObr36/AWSIAgUsg4oE3q5qzGzj7bf7fd63357+9PN9HnQNDh/cR6tZJagLMNUCx2FhboZ6rUoimWRwZBuLSzlq9ToXL15haWkFTdclZBOZofVGjbZshl27dnLo4D6GurPMz82QSqWIxWNoekAW1qyt5Xjlldc5eeotXFehs6OHarW6MUws8hgVj2AohOOpGE0PVY3IbM9wUACqKoZVQdeCWC0FwzDJZrPEYjFS6RQHDx0kFosSCOrSmVirVcnnC9iWRrPhSFdoMKhIICnyPYUDdvP4qBxTF2U7rVaTe+85zlK+xI2pefr7h4nFUoRCManzyZNv8uKLzzIy1sfwcBf79u1gZGyAeDIi1yWhl2XRKBSYuXmTi+fP09HZIeFh75AoUcqSy6+ztrbI/jsPsbQwL3ND9x88xuLsOqlYJ5fOXWNuZo7i+gqmUeMf/IPf5C+feAZh5my0TAxbo24HGNi6j0P3PkLdEmAcAjrononjujiIXE5RbvS2t1gRME5wcxtV8bBtAQ4VCVCXZ6dQzSaxcJBGvUKjXqZeLdEymkRiUTp7eyk3Guzet5/+wSHya2UqxSq6HqBQKrKyskbLMLCsjU76QDAo97lwBi/OTXPpzHdoTwXZuXOCjz/6OMF0G5evTDI1tchKrsaWbftpmmL8P/p2tmhLdty/G4qK398TbkkHtIbRahEK6aiaI12entMgQAOnmefO40f44u/8G+IhlcGRzYzsvJNTJ96goy0ry6si4aAEouGQwvhYL5ZZJZUKUasVWc+Joq0otYqAoQWyqRCdbTEybUnC0RilegslnODm3ApnLl5nbOIhRnfeT71hooWiiHQK1MBfuXbFa/CvoKgAwOqHB4q+ex/5UPSDvoP4y/kK+Ar4CvgK+Ap8eBTwoeiHZ1/6W+Ir4CvgK+Ar8HeowM8yFL2dD/9C0vdb/t2ZfYJ9CuecvJ/w/Ykum7fHm0VOqIClIj9SgDiRJ2q1TGzDxLGEo9LBsU2MVpOArlKpFKjVKkzs2CFHxSOREG3pOCvL8yzMz7K6tsS2rWNUKiUCukdPdxdTt24xsXMHpWIRVQsQDmcwTA/Tsllfz8uyJAluZckOGFaLXG5NtroPDnTziQfuYmxsmFAgwMrKMotLS7KN/q23zrO0tMqNyWnisSRtmQ6Z1eh5Bq5niuYcCUVdV6PZdHCdgOCzcqzetGo0GkUUUSykxFBVXW57IKBJ0NfV3cHWLZvpH+ilUinL5vN6vU6+IMCtix7QJADesnmUQmGFYn5dgsKe7m62bt4s4Vqz1aJYb1JpmvT1DaPrEaLRJPFEgsuXLvDaiRcZG+kmlQ7Q39fGsWNHiERDmKZBXMBfFVbm5yjl8xJSV6o18oUixz/xGOfeeJO5hTnuue8Yq2vLGJbJxP4jXDp9mb6ecS6+dZ1irsLU5CTF3BLBgMNv/bN/yhtvviVduaJ4qtaCmhOke2SC7QfvoeVoG05R1UX3LJl7aiuBjeb4t12JwjcaEGPwtomuejimSbGYk2C0WsiTW14mt7pEq1HBFhEGIY3BgT4mdk3Q1tXF9Zu3aO/qJtvVQyiUJJ8rywIoUUZl2xahUIhIJCIBeaPRoNVsytusVhXNzRHUDNo7O2RJ1cD4FrLd/UTCGX7vD/6U8U27icY6cQlhixl4XYzD/3dX6Pe7EP/6qUmR8QYiOiAU8DBaRSJBh1jIZXVhkoNH9vDNr/wZ68vzbNk0xkM//ytcOnOdWq1BtVomEQuxY8cWXM1l/volbly/RDIRpqe7g1IxT6kk4icyNGoVjGYRz6oS0Ay6e9rp6GwnmUnjKAqOokqIfu5Ggz13/gKJtk4ULUyt5chsXNlML5y7fwVFN2Itftah6E9LHuj7nVdv9+3Md4rermL+8r4CvgK+Ar4CvgLvVZPpq+Ir4CvgK+Ar4CvgK/C+CvhQ9L+74N4NRd9JeJS5oMpGHqGAosL5KSBXWBQE2QbVcpnl5WUU2yMdT6NrKobRpFTMUS6XQNlwSGYySdLpJOfOvSWBVTrVxtm3zrN122aK5QKpdJzNm8c4e+YUlmUSicYkaBTD+GIs2mpasiW+WKps3BYMkUyl0XWdUrnI6voq1WqFltkkElTQnBojA32k0ykGhwYoFguUxQh2rU65VKVcrhEKRuns7JaZjcXcnHRxJhJxEomELGJaXS3Tagn3YQTHcwiGVDTdodFoYhobh1Y4HN5w07rCVaqSSMYZHhqms7OTSDTC0sISt+ZWKFQMCUtFmU5HNoOmutSrZTra21hcmOfOI3cQ0AMMDgzy5tnT7Ni9h6XldVZXiwSDEQn7BFBNpYLousme3SMEAxZ9/d3Uqw2q9Trdvd1E0knqxYJ0qwb6Bihcn5Tb++KzL/DYY4+T6evj1tXzlMolDh65k+XFVWZXqkSVGJOXpjGaJqtL8+TX5xgf7aGjM0MwHCeRTPPyK6+znKsRy47w0Kd+A0tPYXgbAFTHIeCZ8igxFV1COFUUGnnCN+rg2SZB1SO/tsTa8iJ9ohBr8gZn3zonHbztqSTRkIqOxcT2LWwaH2XT5nFe+O5LBKIxhkY3MTk9y9p6iUgoTiaVIplMEA4FpTai6qhRq8vRfHGV2aZWk2JumkZtnWxnlhtTt4gnUzz+y79GMtnO5z7/Z6DE2L7zAKalboyrKwE8VfurLxD+diiqYlke0XAAxyjhGQUC1AgqTQYGOlhfXeDf/r//jl//9c9w7/3388YbZ7hxc57777+PCxfOMjzUw66JrbjpOAtnz9BqNLnw1jkGB4YQ1WOn3ryEY4nyLgtVESVdVWy7SiisMDY2QHs2Q7YjQzQaoVJtcPZamel1jfseehQ1HMd0RZpqEFcN4nkbxVMbTtGNvF9ZMnUbtoqftvF5H4q+79ubv4CvgK+Ar4CvgK/AR0aB2/iT5iOjib+hvgK+Ar4CvgK+Au+rwM8yFH1n495xKr3z83ZhwXtlisrCGpkVKoCfKMJxUDwHUUsjAGmrVqFRK0tQahoGigWe4VEs5qkKZ5spxpBtWkYDw6hz9z3HmJmd4o03XpeZpE0jSDzZSdNoEI2HqdRKMs9TZJS6Yh5bFXmRG6PrlmHKspxIMEit1pT3FxmeonzIMAxMy6DerBMKB1lfX5UZpVHNJBrSURSXbHv72wVPTZkH6tgukVAMRdGkWzQSUujtihCL6oQjQQljl1fyLMyv4XohOb7eaLUIxwIkUhFsx5QxAbqokUehURfrFfmpHq6noGsBtm7ZRjKRolKt0rTh2sws4XCIZCJKOhnHc0zZQO/ZDqIwXFNUApqAogOsri8xODKIZSHdsZVKU7oih4Z66eqI06iv0tkRJBH15Nh67/BW6nWDZFcWJaQL8iXn2ZdmZ1lezTN97Rb7dx1gaHgTJ777IrlqnvseepBqucrXvvoUB/Yf48bVeRQnyNrSKsX8CuXiAnv3bCIS1Th4xx2kkm08+fQzrOZbEooeuPsT1NwItiqgsEB4NkHXkjmVlhjZlgBONMULMGqhOCaK3WJ9aY5qKU+rXmXy2lWqposSjiP8pordpK+zjU0jA1In0XxfrFbYs/8QswvL0hHpWArZ9k4SsaiMYwgGNCKhoBzLr1XKVMslquWizLhtNesoXkuOppu2QTQZZWV9lf2HDnPoYx/nwuunOX9pkmzHANF4hkAoRdWO4GlhCbjFVbw2RHTBezaXy9dIkKDq4hl5UiGT9fkrpKOwafMwf/jf/ivpTBvd/YMcPXYvf/iFP2Fs0ziRaBBD5Jwe2c/A6ADr01PMTs9RKdTQlQiVYovZqQUc28O2LCzLoFBalwA0EIRGs0SxuEpI99i+dZx0Miazeu1gP998+QoDo1vYsfcwrh6jZnjo4QSucIvKffJ2CZrMFP0b4Rh/6/nypwmKvgOr371f3u/895Nqn7/duJX3Oz/7TtH3fdv2F/AV8BXwFfAV8BX4Gwr4UNQ/KHwFfAV8BXwFfAV+CAU+OlB0I99RXN41FP/273IO/e1inHfGTxTBleQItueKNp2NqyJKaGyTWrlIrVohoKob4KZpUyvVWVlZwrQswS1ptGrSYRmLRajUytLFKRyKHhqBcBemE5Lt56bVwvEsdF2TUFTRBHoVLkyRpbnxHCKqhWMahEJhTNPB8xQUXZclMuIiwJGieVi2SSoeoicToVktUikXcZ2NLEtRvCM0EEAznUzJoptoJApui66OkHRvilzPeqOB0RJAV6xbJxpL4akKjVYDx7NRVVuCXgE5BS+ulGvIlh1PIxZJYluKdOaNjIwTjSXI1yrkalUKhZzMLt2yeUzmSQqXYzqZlDC0Pd2O2bLIpFNs2tzPl//iT2hr76ZaNShXGnIsXYyeiyzW3TuHsa11tm3po1rJc+CeR7BaLqF0gqbZJBALY9o2Tz/9NGbL5rHHfo6EHuPS+csszMxw3yceJF+p8MxT32Z0ZCueHWT61jKKozM3PY2mWChujVgUDt+xj3AiTjyZ4czZSyys1uge2UX/5n00ieKoUXncaK5FEFsic0sVDegeiita2C0018Rp1Zi9eQ2zUcG1Wly7fIlatYwSSdL0dOliTMXCRIMayWiAzs4MbW1JOnt60AIR5hfX6e4ZkHDPEfvTExDakMtrnkW5uM68yCdVNtzMxUKBVCrBti3jmGaTmflpipUituew98B+Hvn13+DSGyd56dU3icba2LXnAKajUzPjoEVR9YCMR5BfAchOMZGT+tcv4hUljmVdREm0ckTVNZZunePRB49z4rU3eO6Zp7nvoePsPXKUqZkcTz71Df7eb/4itVoew2pw5/3HCIUDnHv5Zc6fvcjW8V0szxfJr9ZYXSriejaOZzA7PyujJfoGeujqzpKIh0klQ6wvzVIurDI61MfI0ABKrItLUwWm5tc4evwRUh3DGEoYV4u8nfOqoAnn99tg9MMARcUeebfDXZ7f3o79+P795UPRH+IN0r+Lr4CvgK+Ar4CvwM+IAj4U/RnZUf7T9BXwFfAV8BX46VLgiSeekIzw+z9Y/3Q9y9t7Nu/14V+MF6uIIiHh8xQDzRqOp+AqwhG3UZIkRms1xZMt4JrtoTsehfVVAgEX166jqTa1alGOzIv7FAsVbEeRI+mibd1zPRzPpV5vUBM5naKJPhDAdFyaRoumaWE5tswFDahh6djccOHJFh4CgQCG0UJRFbo6O2lra6dcKsuxeDHiLoClGKFHCVCtNQmGovL+zWadSDiA67ZwXZuR/k66Ehuj2PFYWDabV4o5mVkZj4UYGewnEgnIciPbarG6uoxt2dSrLTxHla3dnR1ZiqU1WlaFbGcbiqqTz9eoVkxU1cN1ajIOIJcrYJk2oWCMpcU1+vtHKFdNwtE0tbpJKpMl3ZlhrbTK2voaTaOJpml0dfVQrdRIJdqIheOMj2ymPZ2Vjr9SZY5XXvsW9x5/gLX1MrOzS2hqmGa9JcHtprFuervD7Nk9jOvWUAIxOsa3CVupdP+9+sor3Jy8xa/+2m8QSaWxVZVnvvJ1atUqj3/yMeywwlc//8c89tgvM3l1jnNnrhCLJFhbETrUqVXybB4fZn5mii1bNzO0ZTMLK+tMza5QamlMHD5Oe/84LUcOzUs0qLsbY/KioMpWght5oq5JMqRRXltifuo6zVpZHk/xWERC83yhQK3ZwLI9du7YL7NT7zx6J6puUq4sMzCU5fnnnmP71v2cPXOTzvYRCpUyhlWjqy1CdyZMvbRIaXWaUn4ez23y8UceplytYtoWkViEajUvc1vFnHgikebq1UnOX7zKnr2H2LRtN6+fOoenhugfGiGVbqenq5/FlRyhWIZaSyEYbcdwxTGsgbrhDH7nmNU08boQLukQYaVOqfgMMa3FUOc2/uO//jJ9QyEe+MQu2vr7mbzS4uXvnOSee7ZTruYY3TzKkXuOcuXCOV4/cYJ0IkN7Isv6UoGlGZE3W0aJxpleW5Pj8TXhgC0VSMUjDPRkiQbhwP6dLMxOyuN+u8gmVR3WKzWmZ4oYThuf/tXfYma9RUsLY+sBCarFFgQ80MRrVSD62/gE8X4Oxw8CId85174bXr7fen9cmZ234+i8HbD6g87O717HD3p/ea94Bt8penvvd/7SvgK+Ar4CvgK+AvLvC18GXwFfAV8BXwFfAV+B21fg3VD03R/Yb39NPz33eG8o6qAKDKIIEKrjeAJhbaBS0SPvOQ5BDTnu3KzXMMoVjHKVWESX4+WOUyOgO6ysLGKaJvlCmaHhzZgmvHHytISVqq5Ll6UYNW+ZNobjYnsepgum7WCLEh4BYxyboKrKhnnxXAO6hqooBINBgrpGMBggnU4TDOiUy2WZMSoBZKGA62moeph6w0LVRNERstRJjJF7roHnmrQlQox0RAioFsl4lHqlyPBgL9VyHsdqkIhH6O3txHUsGs0q9Vqdaq1Fq+GgKRFSyTTd3VkUtYmr1PAwZIO30YJS0WR6akqOZPf19ZBby9HV2UWj3qJUqlEo1ghFUtiuTsuCZsumf3gYNRJganpGQijHcWVGZ7FYRlcDdLR1EgtHiYYj8g86xy2wsnaLxx7/FG3ZLiYnZ9G1CEbLIb++RrY9Rrk4w6GDW4jFFXr6Bwgl0swtLHLhzDkymTYO3XU3yViC+eVlvvPss1LP4x//GI1ykT/7o//G3cfuZ2RoO1/8wtfp7RqQeZbXrl3Ac5oyv/LoHUdYnJuT+a+hWALD07g6vUw028/hex5BjbVhOCKdUhw9ArKJ48vFUzRskTPqWER1qOSWqeWXCWBTyq/KGIZwOEilJrIxwzQaVQIBnUSik4HBMSLxOA2jRMMsUqmsEglHqZctgmobkVAHlUaNaFwnSJ388iSNwiybR9oZGcxSrxbEM0APR6k2W0zPLhCPR8mk0ywvrVKvNhkcHME0Pa7duEW51iKd7cJyFRKpNAcOHqJVq1GtN8kVG4QTXfIaSXRiK2H5mvEUFUV8iSDGzz1DOmHDpHCNPEsrX2HrSDevPneZqcsttu5M0j+mMDw2zjefvkIi1suDD+/n6tXz3PfQAyS7O/nan36Rmzcm2bN7L1gKk1dvsTy/QkgPc2VuidWmSU93D3arid2skU3FiYc1rGaZiR1j7NmzlRde+DYDgz1s2tJPtVbCtJKcfmuR/Uc/RaRzjKYeoSVKwRQBRD2CIuLhbSjq3MYniPeDlz4U/esK+FD0p+f3LQmiAAAgAElEQVQ90X8mvgK+Ar4CvgIffgVu40+aD78Y/hb6CvgK+Ar4CvgKfFAFPgzj8x8MRghHpiuhqABZAi7KsWDRDK5tjACb9SrVcgGz1UAVJUeOQ259iVhEw3Hq1Osltm3bTKtlsLKaZ+eu/bRMj29+63kJWgWsrNVqNA2DlmnRaImrIYGoKNPZSDME2xX+QtDVjaKicCi0UeYkM0xdORIvmslFpqMAo6IsSdUV1kXbuCPgaRxLrFDVZP6oWKsc8fdMCUWxauzb3ItZzxMNh2TGaF9PJ9evXmJwoBdVdRkY7ENVhetPFCiF5Hj01SuTpBLtGIYYr49y5MgELTNPtZqToHbyxgyeG0RXQ9yauklXZwelQoG2TIZ0Ms3qWh7DtIWilCoNKrUWK2sF+oe30jOwiZm5eZotg0qlJgFyMpViZnoKxXVJJqNoqkc2kyYR01hbX2Dbju0cu/se5heXJBitSierS0D3aNTXGBzIcPSu/fT09fLt556TUPWOO++iu6dXAunf/+zvSbetyF79pd/8TWZmZ/nON76BbTR5/LGf560zVynmGpgth8sXz0uXaCIRYP++CQlfk4kEu3ft443T56mbsFpukh3Ywrb9R2l5QTwtJMfHxTi2Jgt8BHTXsF0NXfHQnBY3r7yFWc0zOthDZ3tSjrJrGnR2dVGuVFA1RebQiizWpdU1TMemadTZvn2zjFPYNLaFyxeuU6/alIt1IrEY8/NTWM08hdWb7Ns5xKE9m1hauMWWLZuwXZXVXIVvPvcSiVQHgWCCZt2kXCqxtrJKX28v7e3t9A8OkCvmuT45SSbbzuDIECurq3R3dcvYgzdPvoWixYglOoglsnT1j2ITwBVwUQ2AgPpiu10bz1DwzDzT01/jwK4d/Nff+RJxvZ8jdw2zaUeaWFsXv/vvv8j9D3+S+x+/l+ef/joPPfgg4UiU//pfPoviKuzbd5DFuWUuX7wu4feNGzepOhpVT0UVtlrbojOTIBUNkk3FiIQgFlXYtWszqXSYP/njr/LJxw/SkW1DUTJ878QNDKWdOx78eaoEaSniuavoHgQ9figo+kHPqT/scrfrzvxxQdr3er63+1zebx2+U/SHPSr8+/kK+Ar4CvgK+Ap8MAV8KPrBdPKX8hXwFfAV8BXwFfhrCrwXFBUL3M6o5U+bpD9w3FSRTFReZOyeK5CWR0DkZVaL1EpF6UZTBLQMiGbtFjPTk6RSEfbt28nlSxf4zK/8oiwo+ua3nkXTY1ybnJHZm7dmlkENo2qaXLfpONiWS73ZwjAtmYkpckBdz8MR61chFNBk03skEpZuUFGcI8bYxQoEhBQOUolSFQhHhTtUlDdpMmNSjGnrumjV3vj/YgwekV3pGJi1PB8/OkE5vyTLfhq1ColYCMtsycburu5O2rPt0rU6MzsnHah9/f1EwgkunL+Eazsk4kGqlRW6exNM7BynpzuL2TCp11qsrxWZnl7YcEiqCuFgUAJEAVMF6MznS7iKRrlSx7BsllYN4qkhEsk25uaXZZt9qVyhUq0QjQRIJELk80vYdk2W5sSCQRKRCIlMgvaODCtrq5iWxz33PEizaVAVI+StKrduXSaZErmsJgcO7OOeBx4iGAiwsrzCX3z5L4gnktxz730SHBuGxcuvvMLPferT1GsNipUWy1NLJGJtvPjCi3Isv1IRIDTItq1jEtYeO3Y3oVCS771+nvVSE0uLcOfxR8j0jtCwRTvU21BU7CMBRT1X7mMBRsO6yvL8TW5cOo1i1Rgf6qa/N4vYpYGgLoSjZRgsLS2yecs4qu5x7uJbDAwNMje/yNG7jtPd2U+93OL0yTP0dvdw48Y1bt26xf69u3jx+Sf52P2H2b97lJlbl1lemufwkbuoNlzOX57lz778DVqGTijcRaXaIpmI4ZommioyboNs2TZGtVJgx+5tXLtxhX0H93LnXUf53d/9L4wMj9LT1cu1qzdoy3RSLDfo7hshlu4gkszi6GFMV5QwqYRFHEXLZGnhIro2DYbHS8+eoqu9mz37+rjz2C7OnLnCs89+l//1//iXDO/eSm5xgUwqw9TVSb74R3/Cjq0TjI1u4cyZi8wtrFCtm5y/dBklLPJWNUK6LououtpSWI0y3R0pElGNaNQjnQnxj37rH/E//5N/Qmd7lJ//1MeBBIsrBl//xgl+4Tf/OVq6h5YSxFHEeoRbVDhF3dsen/9Jn+duF0T6UPQnvUf89fsK+Ar4CvgK+Ar87CjgQ9GfnX3lP1NfAV8BXwFfgZ8iBZ566inv3R+uxe8/6/mi792UreDKoiFFjjkL8Cmuqmth1muUC2uojkU4oGGbBo1WnZZlyOKaZrOC51ls2jyG47rS/bm4kuf6zVlm51cJRmL09I9LeCSAqdDQNC0J8GzbkXmjIkdUjI2LxB/x/3XNRdcU4vGYdIoKKGrbwu0pLKUbpVC6pko4KsbqoyIfst7Etj20QFiOaYtcUwFhxUi2AKqO1cIWrfdmhaMT/YQUi7ZMgmlR8GM0SCTichy/b2CAYCSKYbssr+ZYy5VYXl6ms6uHNpEBmkwQDqu0t4VxrBKRsEtPZ4bNY6OyrKlSbnDq5DnyuTypZJxIMES9VmXTpnH5XOuNJolUioWlZUrVGnMLFRaXDek4DIVTNJoOqhqUjtil5Tm6upOMDHejaYZ83FQoycr8MpbbIBIPYrsiixUGh8ZYXS1RqzZkgVQ8HmZwqIc7ju4iEg0QjsW4eO4cU9PT0jE6NjaOFo7x+5/9fQmfd+7cxfDQGOVClVe/9waupWA0TC5dukBbJoammmzfOcb01A16e3vZtWsvr752ltW8Q6XpEk6288infxU3GKNquOjBqKhTeru4x5U/hRU4qIpjqMHFsydYW7xJRDNJx3V2bBuTx1E0LoqMNAmGs9299HV3ougWasDm6uQNorEM0VAHq4sV1pYL0lHcapRYXZuhXikzNNhPR1uE0aF2Ws0cq8tz9Pb2EU1kuXp9hZdfu8rymkGtodCyIuiBqCwI01WXWFjDseuEAmLQ3mDX7m3oQVhdW+Tjn/g4h47dzZ987g+IBoNs27yZlcVlQsEIq7kykVSWeLYPPd6OpYhjViGuR1GcFi+9+DW2b8ty6tVzVHItUqkAh49s4v777+Z3f+cLrKxP8+8++28JdWRRlAB2rcmpl9/gya88wZEDd5KIt/PWhausF2tcEzELaoBpCdBjZNJJPLMloWg0pJBNh9EUg6HhDrZtG2LP/h28fuJ7fOPJJ/nYA8fo6x0nEOrg8198iq377mV8913UCcn8VxGWIXJFN8bnNxroP+jldr8o+kHQ8p3b31nfOz9FVut7XfxM0Q+6h/zlfAV8BXwFfAV8BT66CtzGnzQfXZH8LfcV8BXwFfAV8BX4fgUEFBW3vbvw4sMKRR1Vl0BUOPpkK7hjYDfrlPNrJMIhFNeiXq3QrNeptprky2XiiRi7d23nytVL3Lo1SdOwmJyaxlWDrOercnx+9/5DDI1uYW5xFct2COgBFEWlURct7qZsp2+1zI2CGoFlVHEVNS+2BKLC3eiJ1nkFTKNFLBYjFAzK1nhNVWX2ZDgaIZfL02iaRGIJgqGwbKgPBIJYpoGogRdOUDH6H9Ys7tjeI8fnhwZ7mZu+QTioS/CaTKVJZTqwPJXzl69zc3qe9UIVTY8QCkWo1+tEQgEJJzvb4xw5tJPergRz01fYsmmITaMDpJMZvvviK+TW1nEsk0qpRLatjb6+XvKFPGObxhkaHmYtJ8qJZlldr7O82mRlrYxHjGAwjUeQVCrDyuoSKC36+trkOLSqWPRnB8gtr9Pb306xssZqbpmBwWEsW0HTYly9elOO4I+OjbBv/wSWlWd27gatVouDhw6ydWKC7PAoV19/k5On38I0HPoHBunrGyS3XmR2egFcletXJynlizIqoNks0j+QZXSsj7feOs2DD35M1vK8/L2zlBoRTDfI7v1H2DyxD1MJYoixbukUFZhd/HfjuBJRBkEFiuvLXHzrBHYzTyau0pWN8rGHjtNsVskX8wwODaEGgpgWBPQgdSNPvVlgbMc2VDdMLufy4jdP4Joiy7XM/Pxl4nGHRrXEts3jDA104Hl1dM3GcgwSqSyvvX4Rx2vj1lyDYlUnVzDQwkn0YIhyYZ2g5snyJw2DcBDiUZ2OjiT9/T2AyfziHFv37OSOQ/s59dqr1ArrbBoeYmZ6lvEt21kvN2kRJt4xQDjVCYTRLI1qaZUXXvgavT1pzp26QTqeJRyuMjExyF133M0f/cFf0nJm+P/+8/+F2taFqoaoLBd56VsvcOn0RX7ll/4+r796ivnlHCvFCtfnFlgvVZmfXSOoqXR3pskkYowN9hJUbRIxlW1bB0kkNLbvGCaeCFCrF3nyL5/As+HQgSMMDe/gjTM3OHdjhfse+zUsPSNzURXhtBYOZxyZv/reGPK93yd8KHp7EwR+pqj/94avgK+Ar4CvgK/A350CPhT9u9PafyRfAV8BXwFfgQ+RAj9NmaK3Cx1uZzfI5E1Vx7YMgthEA5BfmkexW4QUiIR0WbY0NztDoVDEdBWqphhHdxgdHWZufo5nn/02mh6Q+aG6aIFXQyytFTh8+CjdA0Os5ouYlrnh8lR1Go0mlmHJp1kpl2UDuNhGTzbOO8QTEQk1wZXZoQKANhp1mfMZj/13B6lwhAqHqeN4ciw/FI7IPFEtEJDj9iLe0bVtCUYdy8JqFPj5hw7gNAt0d7Rx+tSrJCKhjYKnSJTu3mEK1RYvv3aauunJUh1FiRIMhjFNA0V1Zb6nZzeJBj1+7rH72bKph9lbl0gldD7x8QeZn53h7OnTzExN0aw1MA2TkZFRypWybFY/evxeNm/ZLJ2pa7kCl65MUmu4LC1XqNUVbFtsd5BcPk84pNLRmaK9LSZzUXOL64S0AD29GX7uFz7Bv/43/4q9+/cTDiUZHtnGtWtTTN6aYWJiJ4ZZZ2rqLNGoyj/+5/+MbHcXpXyBM6+/znPPvcBdx45z/PhDzM8vsbS0xsz0PPVak9xannq1JlvNVUxGR/vYsnWQs2+dJduZ5s6j97KwuM75S9OsFHUiiQ4eeezncANhlGCUpuWh6kEUTcEyWjJCQEJsz0a1Wpx54xWW5yeZ2DbA6uIN7ji0k57uNgqFdanRtjvuZPH6JIoSYW5umTuO7ad7qBs9oJNfb8gR9EZFxWxazM9exbbXOHhoE7mVee48cpBKOcfq6jzBkMrw6DgtW+W5F05RrAQpVEKsFjwqdZd4NkFbNkm1VJRO6Ew8QiSgEAmoNKtFggF5ZDE2OsShI/v56tNf4567j+CZDRanb6C7DgP9/dL1O759L8v5Bg0vSNfgJkKhFBElxuVLZ7lw8Q2yHRmuXVgkk2pH1dfp709z/NjDfPFzT6CGZ/l//sP/Rrxvk4yZKMwu86XPfYmgG2J0cCvT00vMLuXI1RrMra5z4dokQUUlHQmxb9dO0okoiYhOpbACboNw0KJ/sJ2enjSKZrJz51YuX73Jm2+e5eEHH6arq59QpIP/9LmvcPyRXyeaHaNqqChaCF0kHHgOisjUlSm/P9rldsfY33GEfr9T9P0coR+mL67+NsUfffRR/3Pdj3ZI+vf2FfAV8BXwFfgIKuC/eX4Ed7q/yb4CvgK+Ar4CP7oCHyUoKkCi4liEVJdafgW7VpTFLUa9xvr6GoYoAarWsR2PpgOFWoOVlRWWl5eoVeuEQjrZji7ZwO2g46BRLNcZGhln844dLKysYFkbI/DCP9io1+U6xb+r1aocrRYISmaGhlTiSeEIDUkIKoCoyBBtb8vIAiQBJ41WS/70XNHIDoq60fyth8V9RPu3t+E+VRRc28IThU62jdUo8vFjOwirJl3ZFEvzN8mvLW/kqao6pqMxsmkX337+VfKVFg4RTDuA7TiERYON4mIYTemqtVt1uZ7jd+9lz8QgOGUOH9pJULG4fOE8C3OLNOpNFueXaWvLysKgXLFApr2d+z/2MJm2DB4Wr7/xGuvrNRLpXoaGd/L00y9imApra3kZE2AYdcbHhySMLa2vYzWbDI9089jjD/PCC8+RiCcxxbi7odDfP0ogHGZ2bo5Go8Rgf5oD+3fSN9TPxQvnOHnyJLFYnB07d7Np2wSlQo3rV2+Rz5UIR+KcO/eWLIiyDZNmrcSBfTsZGuwkGFZ55rln2L1vN2PjE8zMrHLp+iKm3snWnfvZs/8gLdvDFNmwIiZBNM9LUcXovIvrWBK4m+Ucr738HEG1RSoOmbjCA/fdQTCioroOlVqNr379L4kmUnRkB1hZLRFLRHj0sUeItmU5c+Ic05MrlPMNlpcWSMQ8HnhgP9l2jXJhVZZRLSzMEYmF+cY3n+MTn3ycagO+9JVn0UI9FKoBVvM2lhfAC7VIpAKyYKi3I0s6GsFq1ogHA4yPDFIp5jBaTYxmnXvvO0amJ8mF8ye59+gRrpw/zYWzZ+jt6aKnr59qwybbO8Kt+TWatkoq3UVPtp9XXnmZaCLMzZu3WF9pkYinULR1EvEAd+y7h5eff5Nk+xL/57/+LQJtfShKmMp6hT//3Jf4xEOf4oVnX6FQbLCWr5KrNJheWqFQqTDY00N/e4Y9E9uJBnWqpXVKuSVMo0wwYDM62s3oeA+NVok9+3Zz8eo0Tz35be46cpiR4RF6BzbxHz77JbYfeJje8cPUrRAuunwdiDgBAbR/dCS64bK/ncs7r1l5Nngn5PhvyXF+Z/0+FL0dlf1lfQV8BXwFfAV8BT5aCvhQ9KO1v/2t9RXwFfAV8BX4MSnwzvj8j2l1P9JqfpJOUQEjBYwIqh52o0JuYZpEULRRCyfejIShqh6SDtGWaUsH6OTsHK1mE13TSKfSshCp2WwRDEVAEy7BAJW6IbNC77z3XlZz69i2jWPZEpSIUXTT3HCOilb6dxxiohhJ01WisTCRcARXjF0rCqGATjgckqPzrVZTukbFYwvm4jiKdIYGhLVPE7UzojzIkM1RYv3yMd+Bos0KA22wZaSbzWMDWI0SczOTrK0sI3qcJvYe5sbUMqfP3yIUb6dccwhFMriKRygSoGk0KJUq2KJJ3jSwG2XaUwqPfOwQ//gffYaLZ19g15Y+Svk8r33vTVxXAN0YLcOV4/2LK+uU6w127tktoahlVVlZnsP1AkRj7ew9cIyvfu3bNFsey8vrxOMJGRug6yrDQwMonolrNYmEVSZ2bpWRBroWpFo1mJ5eRFEDmI4lc1brjRJ7do7T2ZGW4DWVStLR1cHRe++luFbk6tVJmX1ZqwrHrs6NyZtoAZdSIS8dg9GQys7t4xy9cx+Xr55nfnGBRx79FDen1uTovBrKEkgNcsc995FItWE6LqbjEQiFJUQW+07AbBFhIBCb7jS58MZLKHaNkcF28qtTfPLRe+XIt+u05HKBcITl1XWu35hicHgz5y9ep5Av8ff+wf/IykqRL3zuT+jp6qeQW6evt40jh7eheGWa9XXaUnHmZ+dpz2apNVpYroYWjJMv2/zBF75OLDXEetnDdCPUWxbBuIUWMGVx1WBXN81KiYDnsnPLJnbv2IaORzQc4qXvvkjTrPHb/+Kf8fzz35ARChPbN/Pm669xc/I6v/hLv8yNmzOogSh6KMGFy9ep1FqyIOnW1CKz80s0DRPTCKDpIUKhBtGQxraxXVw7d4NwYor/5V/+Kh0DwmGaoFk2+PqXn+KOw/dy4nunmZ1bQ5iqc8Ua129O4ekaeycm8FoNUvEYfd0dMvfXs+qsrc5JXcTo/MhYL9G4TldfFxeuzfHFP/xT7ji0l9HhQbIdPXz5L18i0TXB1r0PY2ttGLYKwgXtmaia+iOdr9658+1C0R+UKfqDnowPRX8su8lfia+Ar4CvgK+Ar8CHWgEfin6od6+/cb4CvgK+Ar4CPykFPjpQFFTXlZmKq3NT2PUi7fEwy/Ozsq1ctM2Yns5yrsTSaoH1UgnDtUklEsRjUTzHJZVMyRF4cXE9MYobpGlaWLbLnXcdI1csSVApAJ9omG82mvLfIkO01qjJUXzhKhT/DoSC6HqAkICc4lbXRhOAU1Hk4wm3qHB9iuIikU9qWx6KpkuQI4CgFtBle7mAsAKo2iKc0vHwXA+7VWGsN0ZfV4KI7uC0ymQSYaYmb6CqAVLZPl47eQn0NIYbomVp0v2oBBTK1aIsmNK0MDgqrXpTNn5H9CbbNrXz+c/9W5rFG8R1MXpe4ZlnXmR6aomuzhFcL0Qi3Umh0mBucYW2zi7CsSjxSACzVmZ0fDO5YpUr16eo1AwMy8OyRCmVSSgYplgo0N6e4Y4je0nERVlRi5Ghfk69cYq15XU0JUytZjA0MkLTbGC6DRynQSoWxm416O3vZcuWTRKKRiJRLl2+zvlzl+nuGiSXqzI9tSBhsumUMI0aquewaWSAzvYE42MDPPHk1zly9E7ue/BRzpyb5sXvnsHR0uy66wFGN2+nWm+gBYIbWa4h4dZ1sUUkQVDHNAz5s55f4s3vPMXRQxM0qisU1qd56P7Dstgom02zsrREKBrHMF1ePXGSbTsnZLzA6Ogu3jpznbmZNVnWNT93k2N37WVkpJ2A3qCUX6C7M0O9XGfq1izt7d24ItvU1jl3aUqOij/x7ZcJx7tRwmlqLQ/DcvCUBigGHZk03W0ZiqvL7Nm+hfGhfrLpBF0d7TRqFa5cvkCpUmDzthHGtwxz4sSr7N69i47OLC+9+CKbt28nlExx88JlFAIUSxXSmTZW8jkqFY3VtSaLa4vEk53U6gbpZBBsm3SkjVqhQk9/jt/+F79EpqMPVQ0zM7XAmVOXOXzkXq5fm+HV753EslWKpSozM/O0tWd5+GMf4/Kli1y9fJm9EzvQFeGEblDMLUsXandvit17trJtxzjtvZ1cvjLN7/3H35NRBYcO7saxPZ5/6QKFZpIDxz5DJD1KwxLfSAh3p4CiP56PDz8MFP0gDtHvh66+U/Qn9S7or9dXwFfAV8BXwFfgZ1+BH89fNT/7Ovhb4CvgK+Ar4CvgK3BbCjz99NN/Y/bzdj/k39YD/i0L/ySdosLFF8ClXsozfe0SUc1Fc1rMTU3REg43T5NFMkv5Ci1HwcYjHBPQMkgiFpdZnZFQCF3VaDQF+LTkGL3luPT1D7B5yw7yhTKNRoN6oy6Bpmmb0lkqxnRrdQHwbAlFNV0nkUxKB6gYm9dF471lyQZ58XiRcJhQSGRUOrKASeaOerrMERU5iLVmTULVeqMhH086RW0bxRU1TgqOUacj5THYncJsFMnEdPo609y6cY14IkW2a5invvUKajiLRZhAOEndMmjZTdYKq9ieR6atk1Q8i+YFmJm8htVcoS1p8tn//H8TUdZIBmuY9Qbzs+t85/nXaW8fxLACBCIZllbLzCyu0NXfTzgap5IrEHQ9tm7fQb5cpNZsUhXAWJRSBYMU8kUCwRBBPYhhtEilA6RSIUYG+8kkEnzzyW8SUMKEg3EikQTBcIC13CKBKHR1pRH2165slrGxEQYH+7ly7QqLS0s4roDMIdZXyxRLTSrl5ttO2xLpTITh/j7q5TxbxgdpNsvUGzXuPv4g9brHxWvLnD57i0zXOPd/+pfQQhGqNaF7GEvAdekyFC8dkb+qYtsmmqYye/08C1dPMdCdpFVfY/eOYUaHsoQDLqIFSEYUJDJcvnSNTRP7yGQSEnBbZPj8f/pTlhcrcp3RqM3x+yYIh2qYRp5mrUhPZxezU0usr1YYGd1GveFx4o2L1I0ggUg7Zy/dYr3UJJntJV+pE43FMa0GsXCQSFAnoqtY9QrHjuzj8N4JomGVtnScs6ff4Pr1y5hWk3gyzIHDB2Q0QcsyefCRj3PitVepVirSLZ1OppifnqWns5uZ+Rl6RwZYWnKZW2hy8cZFAuE48XgGXUQ92OI1phIRoD81w9//hw8wODBMsqOXqWvTfO/EGT79md/gD//wS9IF3KiZVCsNyoUy7W3tHLrzLp741rfk62Hr5nGMeoVifo1ISCGZDLFp0wDhqIoedDn+0P0srRT57L//Hfp64txz1wFUTWdyusxrp5c4dM+v0Dm4h5arowY0HLeFonh/bXz9hz2P/bDny+8Ho+/XVu9D0R92D/n38xXwFfAV8BXwFfjwK+BD0Q//Pva30FfAV8BXwFfgJ6DARwWKymZwy2BtYZbZm1eIaC751UUKuTyKHqRUM1jMV6iZHpmObkJhnXBEl6BStMmLEWlRamRbouXdktmZaiCAYVjs2r2XtrZOKpWGHJOvVCrSFWq7NoYYnxcFSs2GdHUKyKkHAiTTaemQ1DSNRCwmx+1lyZFIqlQUouGwHM0WjfEiH1MRWYiahqprVKpluY5ytUKpJAqc3oaiioomkkAtg2xaY3SgjXphkYlN/eiewdrKEqajsG3iEJ//46/R1jkMaoRMRw9Xb92kVCvRslvUW00cL0A62cH+3Yco5VY4d+YVAmqVX/rMMf7Fb/8qN9/4BslYDNcO8uRT32F4ZIL5pRJTszluzq4ST3eRyHQST6bRLFianmNi904cxSWSiHL+4nlSmRRNEQEA1OsN0RMl4wJcDJpGiWQsio5LPBxhsGeQzrZu1tZy3Jq+BbpDMh1leKSPhZlb/PIvfIbX33ydyZs36erqJhyNSTfm5OQ04WCC5eU8uh5C0zyyHSpjY710tKUJ6ZBbXZIuz4OHDvPCS68TjHYwt1yn3tL5xd/4J1jhGHXDRNd1AoEApi38pp50A4vbRPaqa7XwHIszr71Aaf4a4YBBLGwTCrR4+MGjsuFe7Od6o8XFy9dwPI37H/oYnuqhhcKcePUy3/j6y0RCaRr1Eh975DDxZBPPyxMMeIRFU33TxbY0mjUHy1JZWFgnl29SLFtUmxBOdvKd752m4UAokSASTxIORWU2Z62UxzNElqjH9vFBRvo7MJtV4vEwtmsyMzPNyuoSyVSYbdu3SvA7M7vA7oMHJHi/eO4c3V0d7N+zm7uORAgAACAASURBVHOnTxOPhsm0p5henAO1C5c2rt28xsJKjkAgSTKepVIs06xU6e1IEEsu8wufPsSm4UG6B0eYnl7m608+zz/8p7/N537/j2g1bYy6QbPepFQQTl6To/c9xGtnzxONJkhFY0QCAZYXp1ExmNg5yr4D2yhX1lBUh8N3HObq5Wm+/uWvsXk8y8F927Bth7Wiy9e/eZrDx3+F4S3HsIigBTUcry7zfcUXG3/j8vanind/WyRuUn5AdOiPCkXfgaM+FN3YE37R0k/gjd5fpa+Ar4CvgK/Ah14BH4p+6Hexv4G+Ar4CvgK+Aj8JBd6Bot/vQvpxPNYPm533QR/7/dqa370e3XOJKh6vf/d5KrllQrpHtVJmNVcgX22yWqoSS2eIRKMEArp01+mKh6bpuMLRqeuygKneNNCCYdbWC8STSfRAkMNH7sR1RG5lQ5YrCQencG42mk3pDhUA0zBM6YIU6xbrFPmg4rFcx5Uj9I5r02w2CYdCcoxe1TRZQCQgqihvEvBNOEvFukqVMolkilwhTz5fkJspqp0E5BFN9SKzNJWMsH20k4CRI+KW2DTSw+Wr1wgm2+kfm+DPv/I0sUiKTCKF4+qcvTIj3bHoKquFHKbpEQxGObD/ICODfbz52ndYmr/O2EiG//iv/idq828w1NdDLlfmrXNXsN0Q5ZrLrdk8c0tVQvFO+oa30TIhrCrUi+ukMyli8SjZziw3b90kGArJ7NRCsSSBcSbTRrNpYLsCViFHzqNhqBSW2bdnBw/cdy+XL16hLoqdltaIx1OMjY9y6uTzJJIhUpkOjj/wCDcn5/jWt79DudLAEhDbslBFlKSqoLgG2zZ1MzrYyfBgD2urS7Rl2lHViHz+Zy5OkatY6LE2Jg4cYvOOPRhKWMYmqNIZKnCowKAargBqnofqmCQCLlNXz7N48ypGaZXx8U4ybWDaeY4c3oum6lQqBi985xXK1Ro7d+3g4ccfodlwyOUM/ttnv0C1UCcc0BkayHLs2ASuUqHeKhGLpzFaGrlciwvnLpFJpWhPZ5i8fp2AFkAkJ5SqBkooyXKxSdGAQLKdcFzoaeOYLVSrRiM3T1dSZ9toL6lYkGajgeV4KIEwhqNQqVUIBprs3LlN6tZqmhJUDw0N8caJ1+joyPDoJx7k1KnXWFme5/FPPsYrJ04QiiRZXFgnGs9w8tQ1NLUN247ieSquZ+ApZbLdsGdnlk8+fIhkuoO6EeLPv/oc45v3cu7MJWqlMjrIUjPTbGF5DofveZCX3zxPJJhmbW6Ng7v3US4soSoVMmmXwaE023aMsGXLOPH2Lp799imeeeo5Jna0cWDvVhRPo2GF+PyXnqRreC8Hj/4y8dQonqZge+u4qvCOBzdOE29HV4iXkfgyQr6m3vXpQgBRzXtvMPr9UPP9IOkPOi/+oPvdroP+/R7/3efF91v3u98XNmT60T9yvZOt/M76vl+/xx577Ed/kA/6JuIv5yvgK+Ar4CvgK/AhUcB/8/yQ7Eh/M3wFfAV8BXwF/m4V+ChBUa3V4DvffIKSyCQM61TrdZbXC5RaDq4eIp5KE42EEZPRARWCAZH3qcjmdzGKK8bKRXu7gKKaHmRhcYlgKMxjj3+SqVszuI4n4Z5onG8ZLSqVqkSVIkNUOEfFVQAAUZYkHIciL1TcFgqFJPzcWMaWgEY4JoWLVIA8cXG9DYeqyBcV7tN4IsHa+jrVak1CHAEvBLyV7faiQCgaoS3q0ZtwyGg1toz1cPHKFdI9I4zvOMCffvkpLMMlrAclPJyaL8oMUFeDK9ev0TRcMuksmzdtoT2dJL82y+LcFbq74vzv//STtKsLdLanmJtfZm29yOJyEbQEM4tFllYbtNwo41v20jA8rGadRjlHIhEjk0nT1d3N/PysBM2VakUWUgktRMaq63p4SghHbIzXxDZLKG6d4aFOPv3JRzn55kn6+4bp7RlienqJ6ZlpZufOctfdh3j8U79Ioq2P//DvfpcXXzqxEZjguARDIpfVIRhQGervYutIB4moyvXrkwwNdTA0OMrcfJ5L1xaxtRSFukdb7yD3PPQQejSO44n4AkVg0LehqPhNQFFdQlHNMYnS4tblMyzeuoJZXWPvnhGmZt/i+P0HybanCAai5NbrnDx5URZ1ZdrSDI8OcG1ygTdP3qBcrBBSVA7tn+DMqZf5uU/fhx60iKcSzMyusbhU5dTpG+TWiwz090hoj22yf89epqZmpAPY1aMsF5osFJu0vCCuFkbXI+CY6E6dVmmZ9pjG+EAn7amYzLttGjamo9IwPena7eiI8snHH+H69evUKmVq1TKjI0OcPvkmQ4N9xGIh9u/bzbe+9TSHjxymf3iAJ574S/oHhsjnq9TqGmYrSrWmyH+ruoujlokmXbrbbP6HX3uQgW27uHV1mS999XnS6X6Muo3dbMlyrcXFeWrNOqbncvzjj/LkM99lsHcT1VyNVqUOdo2enjAD/VGiMZs77zpEd3cnoWQHf/GFb3FzcpbNm0Ns3zqErkZxvBSf/7Ov0d6/lR37P8Hg8CGZtaqEGjgCbnuijX4DwstXmiKw99tQ9Pu66TVXuEr/5kcOH4re3nuWD0VvTy9/aV8BXwFfAV8BX4EPooAPRT+ISv4yvgK+Ar4CvgK+At+nwIcRir7XThZOUadW5pknv0pueZ5IUKVSq5EvN4iks8RSWdAC0mXp2hsFRqFIFMfxNgp1XE/CSJEh2tPXz47/n733/pLsvs8zn5srp865pycnTEIaYBAJgkiEQVIizSBrJVla+9he/7A+x7s6e87uX7B71l7JsuV1okSKpCgRRCBBAESeQRpgcu7pHKu7crp5z/fbHAoEAREDkdJauAUWe7r71q1b7711q+up9/O+u/dy+sxZWq02R+68g/m5hY1CJAFFbVteO52OBJ3i9sLpKa7i9wK2msIxqmryewE/RWmSWFbVdQkLxc82nJ8b7s9A5FG6omjGwxXbFrOoVKvYnbZc/zXQIJ1dioqZiBM0i9y+Z4SEt0ZXWpOZmYl8P1v33CLHrK9cmZNuwNXVMmvlNsPjYxgxi3OXLtKyfXLZbvKZAr7nkDACpibPUMiqfOXRG7lpi0U+k2BxaYXiepWrUwsUekdZKzvMLFYp1QOsRDdmLEM2laBeKsrs1EIhT3d3N8vLSziuI6FoPB4nn89TqVQkFPUDVXBhEjEFu1OiK2dRyCe47ZZDXLp0mUqpTnf3IHNzq0xencINVnjwoXt45JFfw3F1/t0f/RdOnb6IbiQwTdGEbuK5NslkjC2bhoirbWqVJeJxgzvvOsK581eo1jz2HLyLP/uLZ1lYb/Mv/tXv44v9pYgcV0OOTn8YFNUDB7VT5eLJN1maOsuWsRy5nEomA0PDOSxDRcXC9wxeP3aSkZHNnD13jsWlBTbv2M/pC9OiEJ1CJsn2zUMEfoVt2wcori2QTGe4fGWJs+cWuTq1TiKZxTA1ertydBp1brnxEPOzCzRtj0rTYWGtyVyxjqsnMONp1FDBUEMSpkKnXsRQXLoycbpzWXmsC/jcbjsSjopx83xXjvvuu4fjx99geLibqamL9PXmsXSFbCZNo1bnrjvv5KknnmbLls3s2LOVk6fflbEFExPbqFQ9EvE+3nzzAp6nEkvEWKvMk87qdOdcPv/AAQ7dcQ9vvXGBr//ZD0in+hnoHaFWKuF2WlSqZdpOh2qrxX0PP8wzP34JpwPDfcNU1tZZXbzKvhvGGRxM8cCDd9HpNBgcHCYwUvz7//O/srQwz4OPbGdiUz8aGc6eK/GD514lNzDO6LYbOXDjAzRtBSsp3NkCforAimsW0A0n8MblvbbQjZ+FofiQ5OfH7SMoen0vqxEUvT69oqUjBSIFIgUiBSIFPooCERT9KCpFy0QKRApECkQKRAp8QqGoAFr14hIvPfs05dVFtDCQxTlNB5L5Pll+07YdfNchFKVDro9qWHJcXTg5BUGSmaACogQhl69MMjDQz+23HyEpsiKbDQlZxBt+27Gp1+oyi1HATeEKFVdxEUU7hAGWbsrfiVxRAV6LpXXaHZtsLi8zREW7uQCwomxJQFHXc9A1XUJQMYYvMI0oZxI5pGJ9cmRWGFkVhUBRaIcBilNlx0CC7f0WQ4U4C7NTjG3djZXu49LsOsdPCPgZ4rghMzPzxJMJ0vkslUYTxxMO1xgJK0m70SBhQXF5kv7eFI/dt5ubtibo7cqwViozOTnDSrFCrmuQ9arN1FyZ9apLpmsQRY1hqCqBIFthQL4gHl+SSqUsXbFCN3EZGRkmCMSouwC+cQli7U6F9eIsaeFu3DyM3a5jGRZDQ2PUaw6lch3Xc1kvX+Gf/rPfJZ3pIdM1zO//6/+dubk1dCNO3ErQbrcg9BkZGaCvO4tBnWZ9jXvuvRMv9Dl15hKPfeEf8Yd//C1WKgFH7vssw5u346oatufJois1CH8eiqo6oYg/UHw65SXOvn2U0uJlNo9labVWGRvNcecdh3jie9+lXm3z4P2PsrhQpt0Oeeml17j/gQd44pkXqTsKnt3m4P5tDPan0JQag4MZWu06tYZNcc3hxZfO4HlxkrluUpkU7UaNrlyWrmyGUydOMjQyzlqlSbnpsVoTo/QpdCshy8WEU1RTRVxEGQKXZNzEMjQSVgzL0PFlVq4rYwEKPb0bAN5v0debIZXUSKdN1otLDPT10tvVw40Hb+I73/4LNE0hkTLYtHmUF19+gcO33U5xrcbmzTfw/cefB+JYsQTLq2Ikvkk+bfPYAzdw+533cvL8PH/4H75FPNHNlvFtNKo12vWGdFjX221mFhc5ePgW2q5NtVKnXq7JDFhhkG231snlDO6887CE3oc/9Rm++R+/zuWzsyzPT/KV/+EQha4kSlDg2998k8XVKiNbN5Ps7ueWI5/Fo4BupQjwRUXZTwuzJPkORfnSNTi6EUohn2wCIGNKjd5/iaDo9b2sRlD0+vSKlo4UiBSIFIgUiBT4KApEUPSjqBQtEykQKRApECkQKfAJgKIflHun4bM8c4WXn3+GRnmNmK7TaLVpewpGIo9qpSSwDEV+Jz6hqhFqG+VGiXhcAkzhKYtZMVKpFJOTV3Bsm1w2i6ZrDI8MybHbIAxxHUcCV+kCVVWZHSqBqOtujMpL0CLmdFWZd+l6PksrRWzXI1QUsrkC6VxeljkJ6CegqPhDR+SRilFzAUo935V4plarEArHmxg7l0AHmXVpayoxzcFsF7n7wCb2Tgwwef4U3b2DLJfaFOsB00vC0enKzMrJK5epNmrEkglC1QDVJAh0ErE0bqeD0ywT+jUKWZMvPnwjY/kOA70FZmZmKFVqlCoNunuHcUOLlqNx9uIsWiyLGUsTup4EimL7MsI+GUKr1cT3XTzPlTB0966dcuT/xIl3sEyTbCZBIq4R+g3q1VVuuXk/9XqZlaUVDCPO1NQCe284ILVdKV7mK1/7IvmuIS5dnOGP/v1/o9UM0PQYlhnDsTsyEqG7K0fcUllfneTI7TdS6C7w/AtH+ef/07/g1TfO8OJrZ9h96G527D8MsTTlZpNMLotnd1ADOTD/M+PzoWYQej6WGlBdmubUm6+wKnJXxwpUSnM8+MAR5mfOc+70cYb6Bhgf3SKLkpKJArW6Q6Va54VjJ+ga2kynXWagL8E9d+/DtVeBtnQJi4b5lRWXc+eKNNsqq9Umtu8zOjQgt8duNgg8n0w2z+ziKh1fpWGHaLEMfghJPSBw2nhBQKVexw8DGVVg6DoJa6OVXgt8+fhEmVjvyCAzc6LMyKd/oJv+3jw37N3ByRPHGRnsY2iwn+HBAd59511KpXUJUG+7/RaeePJ77Nt/A+lMjlg8y9WrK8zOrFKrdug4Lo16g/4eld1bEjz06GOsVnz++D/9Oa1myM5teygX12TGqfhgotJoMb9aJFPI0t3bRaFQoN1s4thNkgmdwG+TycTZuXMHmye2o2DwjT/9NrWVCoVsyMNf2ExPfx7X7uLf/9sfU6m22X1wB74Zsu/mz5DM7sTx0ygyHcPZ+EBB7FuRJfoTKLqR0LsBR8W/xf/7iv6T7372JBpB0et7WY2g6PXpFS0dKRApECkQKRAp8FEUiKDoR1EpWiZSIFIgUiBSIFLgkwpFFZ+Fqcs8+/TjtKplMokEjVZHOkXVWAZFF+BTR/U9THWjXVw4JsUfGJmscMwlSCXipBIJCfRqlTLxeIzenh4JQWNJSyBRCS0FDBWgJJfLEYvFJFSt1mqsra2RSCTkmLLrK4ShcIB6CKYpHJcCxM7ML5DLd9E7MChzSwUwFe31YjRfXBqNulxnIG/n02zUpFtRgAbhvBSAR3jf2gpyVFptFdm3qZvtwwUylkK9XGF+tUrLN7GVNBenlomnslTLJRaXF/Ek2NUwYmlUxUJXLUxNo14t0t+dIBkL+ernjhBWJxnozfPW229R6Opmda3MyKZtzC+us17tsF6xUa2MHOE2RXSAouB7PrFYXGpkd1oSNeWyGQl2s5kUgwO9dNotatUyYeCQTpmyaGlh7gqfe+wR5udn5P6Ynl6gr2+YZstm9969nDpzlMO330Jv3wh/8Af/mY4NjbpLKpUnEUuSTidkM3y5VKTTrnHD7jF27Jjg+0/9gP/1f/tfuDS1yHcffw6MXr74G/8UJdFNte0Sz2ap1CokxPj7h0DRwPWIiwb7ucucfP0l5ifPs21iEKdd5s4jB3jmqe8Q1x3y2QS33XqYVsuh0DVIpdLhv37928Ryg2DlSaU07jiyk2p5koG+OOmURcd2WV6uU68bDA3v4+VXT3B+co5sby+NWhlTU+UIvdj/O3fuYnZ+mWrLoWUHxLNdG/bG1joaDnosSa1ty6vt+SQSSQxFlWDVCDxZhiWAcd9YATOu02y0qJXrTGya4Auf+xx//B/+Hdu3jnP48AHOnX2HsU2DXDh/jrHhTey96Uaef/r7LC7Pc8edR1hYXJYwtF73kCbd0GBhfpXRwRSmushv/vY/pulafONbT3Lh/Aw3HbqVdr2J3bZZr9RYr7WotG1WiivcfPMhuf8cp83mzaOEocP42DC7du6Uz4nV5XX+7b/5Q1LJHClN4/OP3opVmEGzdCrrKf78T06wvlbh8F17afgVtu+9i57h26k202gxkQtrbxhBf+K2VgjkBwt/1Tb/V5Xz4gOLDyqgj6Do9b2sXoOi13SLipauT79o6UiBSIFIgUiBSIEPUiCCotFxESkQKRApECkQKfAxFPj+97//Qe/zP8aafv4mv4ym4r9uQzackcpPG5GvNSWLYqP3XzQJRS/x4o9+SKW4QjIel03yTmjga2I83kIRpTmhJ4tzFCVAEaGLosk9nSKdSpLLZEinErLJHOEq9QWYFA7IAEUTHUwb/jL5M0KZGdrVVaCvr590Ji1habVaZWWlSLnWkfBKjIuLvFJxdb2A5dUijheQLXRJ95/4vYCcsnco5K/gZ7DhYGvUa9KpKrI4hSNSLB8o4OoaoddBdeoM50zGe5LEcejKpnDcgOmFdZq+xdRSGTOZFSum43SYmZ8jUDRsFwLfQFMMLOkqhHxaR1XaPHDHXnJaFctQZNHR8PCI3O5Uppurs0uUqh1s3yCR7iaZ7iIMfAxdxA5Ap92h0WjK3SNGt3Vd6JukVFplaLiPTDrF5OUL5FIJstkE+WycK1cu8JUvf55GvcLCvCi3SlAqN8jnexgZG+WJp7/NTbccYtu2G/iDP/h/pQszDEy6uvrQFA3L1NG1kPL6Ksm4zuhwQRYAffqB++kZG+fr//VbTC9U+dJv/HM6QQrfyOCpBrbYbksD1/5AKCp0EqA3ocPq9EVee/4p0qZGLpkgaanoSou15cvYzVVuOriVRqMsDcKiuGlufp2du/Zz6uIKdduAsM4DnzmEppQx9LZ0KaaTeVZW2yhKgdNn5pmaLaIlc7T9EF2FlcVFRPKsyJndvn07fqAwPbdMtekQqqZ0Fm8eSBHTfYRXd3JuiXLLQXiMg0ChWa+j+B65eIy4rpPLGOzYl2dkdIBzp69SKTn0dY9hd3zsdot8IUYmq7Bpcw/DIzneOf4WN+2/g65CN93def7dH/0/JFIx7rjzDs6dO4+mJaiUbBQlyez0KvmMihoucMfd97Bt1828fPQEjz/+DFs2bUMNoLRepu1CsdpmZnlNPn9SyRg9PTkU1ae3N8+27ZvxXI/S2jrTUzMyysLpiNgLj9sO7uGuI1sw8ku4isZbb6zwwlNTJCydL3zxbqaXL6KnxxmcuI/QHMcV7lDdk8eiWI/4TxajCSoqIkV/8u5i4xwjnoRi2Z8/XX4Y5PulnERllukHn6I/7Pz6Qcu/t/H+es7Lv4r2+Q/T5dp9Pfroo9H7ul/WwROtJ1IgUiBSIFLgE6NA9OL5idnV0QONFIgUiBSIFPhlKvCJgaIELM1c4fkfPkmzWiabSklXmhPoOKEuQWA6Hsdt18BukYjpJFNxJiY2SSAqsjyF49EyDVynQygKlAQUlWDURzMMNGOjaEmMxPt+gKapWFZMQivP98jn8nR1dckx+VrLk7mdwgkqrrbjyrIlAWrFCLFmWBimaKUHQ6wDlTAUwDWUY/5+IK4hzUZTglLhOBX3K6Csoqv4SijzOmOGQkL16M+Y7JkYIqH5VNaL1Js2a3WX9ZZHPF1AVU0S6RTLxVUuXJ6k44SYZhol1EiaBqmEGGWvEbg1/sH9t5JR6izOzcj7HR0do7i+Jt22s/OrlKo26El0K0M8lUd0RsVjhtSkXKriOi66qpGIiRF9FxG3andEJqvN2PAATqdNIZ9lx7YJFuenmZ+b4rHHHmJudkaO31uxFFt37ObUqbO8c+IE5eoytxy+heWVEs8/fxTLShOPZTD0GDHLEoPPlIqL9Pd1Y5khiZjK/oM38OlHHuLrX/9TzlycxkoN8MCjXyXU87jECa0Yrsh/1UAJvA+FoqLdXmSKzl44ydEf/4BCMoEgyqJJPRULGOg26c6BpjZwvTpmTKftKrQ6GsOj23j52Hlajs7wcIbbDm8jbraolOZJJpI0az4d28Tx4swvVHnn5Hl6hjZhJNKcP3eWXDpNLpdhcW5BRi709A5Qa9pcuDyFqlukUkmOHJwgk9C4OrfI3Moa8yvrZLv6WF5dlyPtnu1gaRqFbI7tW/pJZxf5tS88zMpik+efO876io3jaDImIpOz6Oqx2Lazn0K3wWuvvMTBPbcRt5IcOXKE//vf/F8Sbm/dNsHo2DCXL0+yc/t+lhaqnDs7LV2/hVyHbKGbTz/weY6+cYqnnnqOwb5hTM2kVmtSbXpU7YAzl2ewjBijQ/3k80kqtTU0XcRXmDi2Q6vRliA/FTdJJgzGx4Y4fHA3I4MxWvocsys1nv3heaYvdBjuy/Dbv/UQc6tXOT1Z4/ZP/x4Nv0e6ohXVkx84CDe2iKkQZWey4Ex+yrHRNi8iMQTYF7Eawkn6/ot4/r3f9fjLPEd/UqDoNc0eeeSR6H3dL/MAitYVKRApECkQKfCJUCB68fxE7OboQUYKRApECkQK/LIV+MRA0TBgZXaSHz31OL7doZDPsbC0gqcYOKFGqGjoAng4TbrTMbZtGSeeiDE7OyNzQfP5HJoiOIlCPGZJICNAiXSFitF1MbYehj+FomI/iYIekUUq2s+Fe1UULwloKkaXTSuJIop6UCQwFbmLAooaZkyCUFXT8QJfuipdN0C1kvihKgGN8KF6vrivAM8XxU4uHcfBEa5SmS0q3KsurY6NKUbtHZu0Bfu2jbJ3op+V2SsS7l6ZWcAOdV4+9g6bt+9jaGSU8S2bKZbLrK3XWC/VsfQYtfI6gdugWVvCMl2+9NlPkVY6TF6+KAukxEg8IoMVnZNnRTapi5XoIlTjGLEkuq4QiwtXZUCz3sTQhX7C9urjeR3qVQG8Ajy3zY4dm7nnzjsZ6OvjrTeP8c7bb3DffXfR3ZVlfn6OwcFBXn71GPsP3cSPX3hFOnmthM4tt97Kiy8dZW2tRjKRIxHPSv0FeF1bFSVBeZlDKdyi3YU0X/3al/nxyy/x8tFj6PEsa7WQL371n5DOj9DxDAwByEOxXwUkAzX8+UxRL1Sls9DE48K7x3j7ledI6ipus4XiOYwN5lH8KrfcuJmlxfNYMY+G3SSR7iGRGZTA88VXTqBZCY4c2cPocAJdabC0MIUS6GiIYyRHoMR59ehxkpkCbqjjhgqry6uk0ynWi2vE40nZir5erpEt9FKptShV6tx6601sHohjKB2W10pMzszTcoQLuZe1So2LFydxbJ9MKiNzRnfvGMZpnuFrX76XLRM3cOH8Ei++eFzmfopR/ljCxEoo3HTrXnKFGM8/+wx7t+7F1GPcfdc9XLl8iRdefI5kSuehhz/Niy/+mJtvup3SWocXnn8dXfXYtbOX+aVljtz9EKfPXeXll46xd9c+DNVgZbXE4lodW4lLKCq2KxOPsX//TvoGChTXlmi32ywvLBO3RAmYQae1RjIW8MADd7BjfBRF6dAxarx5cpqnnz6NVzcZH4zxpS/eiYfD48+e4ZF/+K+pelkSCYtGvbTxwYMZw7YdzFhCfkgh8nwRGaJyln4jT1i4yD8Iir7XhSmOlfePg/9Nz9m/DCgqtuH9zvqPsl1/m07RCIp+lD0SLRMpECkQKRApECnwwQpEUDQ6MiIFIgUiBSIFIgU+hgKfFCiqhwGVpXme+t53CT1buj8vT06hCaBkxCWji+kwUEjRlTIJAzG2vjFDKwqSNhyhgSxKSiYSBOL3wp3pCVeoj+MIwBfI5QUU2YCFGy5RMdJumAaJeALd0OUErij+EW5JMfp+DVjI8XgBPUXTucgRVTeKmMQ4fd0OsT0xei3uQ5OA1BVgVIwPCzgaCFiqSEAqRp3tZlUWRXmKQHZgqSG5WMDh3WMM5Az0wKZcrxFL53j1jVNcnavT6Njke7qIp1IkUll8X8PuuLTqFdSgRbO+jGXYPHTPYfzaGtVSSTpf1Di29wAAIABJREFUhVtUtIyXK01m54q0HZVEpkdCUeEe1Y2AWEK4aAN8NyBuxuk027JoKZdJ4toNNM2j0ShhOy22b90ux6MbtQqD/T309RbQdHAdGz+Art4+hkbGeOoHz1Cp1hgcHqBvoJ8XfvwKQWjKrNZsWuR0JuX4Nb5NPKZSq65x800H+dTdd3Dy9Ekef/L7UhuMNG3P4lP3/xoT2w7QdhRMkf0aeriBKL/SN6IV3le05AaK3E964HDy2IucPX4US3EoLk3LnvIbdmxhfXGKrjxsnuhC0W3imTS+lmZ+sU2taUiA6QVtPnXPIQp5AV/rNGtVQs+AQGRpmswuFFkurlGqVsnke2i1PJLJpNRdlHUlk2kWl1ZRdJNmy2V1vYLrw9jYMHu3dGE3iiQzGWbnF2h1XNK5Ao6n8MbbpymVO+hmgq7ubr7w2KcZzS0yMpAgl+shmS7w7omzPPHksyJ4l1yhh2Qmx21H7pAu2pd+/BwZE/q7+0gl8tx440385fe+w9h4H3tu2My58ydpNzv0dI1w/O3zeHaLgYE4VjJFV+8oq2sNfvTMC2yd2EZf9wCLy+uUGh51V+Ps1QV8x6G/kGFkpIe+gS7S2aTMOhV5EqL8q7g4zbbN3Rw8OEZfj0nCsMikC8xWivzo5QscP75A1spw+42DHL5pBM2M8fXvvs6t9/82SmaA0G6QS5q4rk+t3pJAFNWQLtsgVPEC4TFW5IcXiqw1E8+wnx9lvwYbr51+Iyj6MV6IhLoiXBmIxuc/nn7RrSIFIgUiBSIFPtkKRFD0k73/o0cfKRApECkQKfAxFfgkQdFOaY0n/uI7hJ4jx3DPXrxEMpsn0HTiiTi5VIyMJWIG2zJfMNAMWZCka5p05QmXmvheOEPFyLwsTJJQVJQTqYSByPYU7k1fLiNcosJKKHIndV2XbjzxNRGPkYlrxHQFXdPRNAXTtCREjcUsmWkoGtitmIVtd6QD0FUSNJ2NMftQ1eX9uYGY1A7oeL4cr1c0QzpOW40afr2Erxi0hI9Ri6Hho3k1xvMau0ZyjPamaTSrssk8MLIcP7vCarlKy25jiG0wYrLlXYwpu50Wbqcigd2WiV4+/+C9LFy6QLm0Lh+jcL/29PQzOTnP6loNtCSxVDe6mcYPDWy/gWH6cvw/DBTUQMW1PQQP7sqn0bUAYb7VNAGXWxRX12k1mgz09eL7DsND/SIFU2a2Lq+sYlpxUtk8xfWydMeKXNF6s8Hbb5/AMJP0dA9gGpYswCJ0KeQSVCsrpJMm/+hr/5ArFy9y9PWjrJVLFPr6ZSHUynqH/Yfu5vDt99NxRWSBJaGoJ9yiqsj8FJP0P9s+LxybuqKieB3efPEZJs++g0mDlYWLDPf1smfrZmYnL+LZqxw4sAXN8LHSGeq2yeWrNaoNk0TSQlPr7NgxwPhIFiVs4rQ6uB2VWiUglezl8tUZRjeNcfTNo6CalEsN9uzeI+MVWm2H1eI69UaH4fEJlldLzC2uUFwr0dPTzb5tPTQrC6iaweLSMoNDA+zeu5+2HXDi7GXOXZqlWGoTagY7Ng/xjx7ayr1HdtG225gJXcYwvPXOCc5dmGZxqcHo+G7Gxvdy6dIiuXSC9aUzJC0Luw2/8zu/x1/+xbdJphVyBYOduzbx/HPPYeopPMeQkDudUbASKfqHNtOyQ5595gUK2W62TGzl3IVJ6rZGsRGw1nQpLi/RnTHYtWsCw1KpVityP5iqKUumurMG+/b2s3WzcCNXSVlZHDvBj469w/Gzwu2sMtiV43MP7WJsUMW0cvzZ908yceBBsiPjNFfn2TbUh+14XJ2eRTXioJnEUzlUPYaimSIoWBx58vkmPvDYSB39EIfGtRDSn7hF39uy/jFPzz/9wOSDbn89maLXPnh5bwbzR9mmv02n6DVH7Gc/+9nofd1H2TnRMpECkQKRApECkQLvUSB68YwOh0iBSIFIgUiBSIGPocAnB4qGuI0aT/zFn0vnoBi9nbw6STyZou04jI6NYGgKK/MzqIFLV3cXTcfFDwJ03UQ3DEqVMuVKTQQQyqxBCUhEGZMYgfdEE9LGvx3Xke5RVVElBBVj851ORwJE4RwVzfHCqakrPppoANc14jGTZDJBT08XuqoStyx6e3vI5bLy/tYrzY280XZHjszLsfsgRLfitMT4vOsjBrxt16der6H7Hk3bx9ESOJrIJg2I6wFZvc1Yl0UsbHLLjXuZnLyEG5oMTBzi3MUrnDt/kUDVaTtiejhGq+NgiNF2p4QW1rjjtt3cf+RWjr/yOomYRafTotlq0dszwNmzl1krtTCsHLFkHiuekW67eqMM2gYY9nxwbA/LjJFOxmUJTsIUg/cdLMPFMkKqtTZnz03y8CP3k0zE5fh9tVKmWi1LKKwahoSBIkezUq1z862H+eY3v0VPd4G9N2xnfW2NseFxlhdXWVktUi6tSai2Z+9OcrkUTz7+BOlUCjOWItQ0UrkCoRYjlRvivs/8OrZnohgmbugSqAKPGyih8hOXoPhelVeBSKV/0G7y6vM/YPrSGcywRtBaoFW12b21j5SJbLufnDxFV08WxUqwtO4zt+RiexmZcQrr5HMaBw9sIWYKrT3UMI4r8kQdnTPnLpIpZDEsnfnZRYaHxkmlsrz+1nE03WR5ZY2RkU309A/yxtsn5WMJVItGs8lwb5zevInvtpibnuPI4T1s2Twh3a9OYHD89BVeev0Ua1VxPKpszsE/+8efZ/cNQ2hGDdVosbK2TLnicOFikbPnilTqMTw/zdjICKq/Sn93jp6eHm67/TDf/e6fYVrQbpb53GOP8OYbR8mmsvT3DHD0tVewLFgurfPrX/lNllfrfOfbT2IqMfbvO8Dk1BSJbDeXZ9co1kNmZ2ZQfZcb9o7xhc8/wOzMBS6cfZeEqbN75zbGRvoYGcqi622q9SV0vYeFRZfvPf0C9baAzQnGhlI8+Kkd5NIOifQATz17iXjPfsxcLzOn32THeD87du6h1fF559RpWrZHNt9DJt9NIl3ASGbxMXADAUX/+hPs+3NF/75B0espaPoYL0U/vUmUKfo3US+6baRApECkQKTAJ1WBCIp+Uvd89LgjBSIFIgUiBf5GCvwiKPpeZ9FG0/rPj49+2Jvl63UyfVBr/N/owb3301Mxlm53eObpJ1hdmCGb0AmcNuW1VbKZLIVuUYDk0+k4BIoqR69dz6FcqeK4vmyDHx7dRK6rR44piwxSOUyrCEC2MUadSiZkM/bi0iIL8wtMT03RbDbl+L0ohxF5pOI/OY7veYSecE8GG30uoShuciUAFDmYiURMOkpF470oHRJlR+Lnhqpi220cYc2TrfQhmmlRaTQl0PFDhWK5ihfodDwFT9HxNEv+PAx9LNWnK6mS1j1GepMM9+YkrBXj+ZVKk0bdoVhqsV736YQGrqJQaxVJxDp0Gsv8H7//O6xMzVBbbtBuNQlDh2QqSaftcunSHG1bQdWTxBJZrJiIJQgQZUSe6+OrIU27g+MHclQ5FU+QjpmM9abpVObR3DLpBNJlen5yjoMH9zO+aUyC4tm5GYrFony88URSumKz2TyvvXqMfKGHd4+/xX33HeTg/i1051NcvTyFaxv0DWymuN6k2m6zXitx+uwJEGU6gUXgWjKLNZ2Lo1gKyVw/937mK2D00Qk1fEOAZg8jNMQefk9W5E/yGa8V73g2z/3wSWanr2JXF8koFYa6E3RnY3jNIgnTobcnRSafRo2lyPVupWEnefvENJ7dYN+eIYKwTjqj07FrZDJZlpfLWGaeYrFOtdKib2CAwPeJaQZnTp2TOaQCeud7+igWS8xMz7Jt+26uXF2g6ZnEcwMsr1WxOxVyCTDCOjfvHWPTYIqkKZy5hiwZW1izeffiEgvrDnPzZWgojA2m2bkrwb69SR78zA24TplazaZS1VivGPzwuZO07Jhsl58Y7UdR2jz4yN2cPvcWb7/1Ols3b6WQ6SKXSJOKmcxPX2DrlkGuXrlMq+3iawE7DxzAJ8X3v/cSzarH7h3bmV+6wpG77+Tp54/SslOcOnNVQueegsY/+73Pk47VMYJ1YrpDOh3HMON4gSGdyaWazRsnlyk3Yly6cB4Dj02jOe64dTP9Axq66RNPDXLyTI2T51pUKzpKZ4XP3HsztZaDFkvy1vETXLx4SZ4DHvrsY6S7BujbtJNGYOIrJjoiU9T/0FKla+fGa19/0fns/cv/qqHjX5cp+n5H6PWcd693uz8sI/XafUZQ9HrUj5aNFIgUiBSIFIgU2FAggqLRkRApECkQKRApECnwMRT4pEBRUZSjhx6vvPgc50++Qz5pgtvG0hQ5Ztxqd6jUGtJtKdqxL05eRdF19h88yIEDN9LV20/b8RCxobqVkOB0wy0oilg2XISKAIBBIMfkhTP0xDvv8uKLL1Kv1aRztNloYHfsn4zfBxsuUVW0yovbeSihSLgM0TUBWeVq5Zh/Kh6jN58llbDoymXJ59IYKniuQ7G4It2cgqwa8QSuH9CyfdbKDWxfpe2F2IFGqJuoug6+Q1wL6EmbpE2PoZ4s2zaPcv7SWdaKJTKpbnL5QU5fnGO96WGLnFMcWs0lRvpMfv9f/S6vv/ASzbJNo1ElCD0GhwZZW69KKNpxdAlF44kMVtwiVAKZAek5Ab7i03La2L4ri6SE+7KQTLF5uIegtUohFZKMhahmluMnzrNv/w1s2jSOH3gSivb19TE6Ni6hYcfx+G//7U9IpzJMXZ1iaKibO+7Yy66dw2RSMRLJLGffuQxqmlePvsOl6Sn0mC4do5JBexadlkalUiOR0VBjCj1D4xy554uo1jCOauEbYn/bWIgGexVFOoQFEBXXAFURg9U+vtPhuWeeZnZ6CtOvYTkr+K0KO7cMU0goJCyXTnudeCpGV/8IyfwYxarG629foq8nyf49AxiGh+3Ucb22dH82Gg6JZIHXXnlLRhOIKAVxn/lkCrvdkcVblaZLJtfN8nKRuZlFOh2fucUyya5ROkGclqfie036u+OkjDa0Frn71p2M9KVxnTbVhsP0cpOFks9aU6HWDFmcXaJTr5CIBezamuS+e/by+X9wN6sr0zRbbRQtw+payBNPvobtIBvp+wZ60TST8+cnScYzWIbF+OgQzeoKv/Nbv8ZT3/8646MFud3F1RZG0sRIpxjZtJcn/vJV5qZWGRropdpY4va7b+fJH74pXbsvv3ZSxlgofot/+U8e45YDo7Sr04yNdFNZK0onM0qaekvhyvQqLxy7TMuN06mX6MrAr3/hbsZH4tjOKvmuHOVayFM/OsXlSYd6TSfsrPN7v/0lLk3NUG+7LCyuMDU1Ta1S5Ytf/iqlhsPBI5+mpSbwVQstFCEVH940/98rFH0vpPxFwPKDXmIiKPoxXnijm0QKRApECkQKRAr8khWIoOgvWdBodZECkQKRApECnwwFrgeKXq+b6HrfLF/v8tezh0RztBm6vP36axx96Xn6Chm0wGWwrxvHtonH46yslSVgFMVFvSPj3HLnpxgYHJKlMtV6E80wMC1RwLMxQi2B6LUx+lD4RQOZrykuopBJCeG1117j9WPHWFtbkwC01WxJSCrgqShjEnmlAvqFvnCgCbC6kVooMktFu71wkZqGTsw00ZSQdCJGX0+B/t6CHD+PmQblshjrL2O7Ln4YSjAaYBCgU7d9eRX5ooGiSUeqjk82bmBgM9iVZdf2URx7TRb8tFoOY2PbCJQEr70lxqqboteJWmmJ3Vv6+Y1ff4iXf/wcnu2Ty2dZK63S3dsnx/svXV7ADwWoSmDGk7JcKlA8CBTcjovnd3C8tohpJJFI4jselq6ze9tm4oZHV84kmzbxXI3nnnuVbDYjYZZw7DquzZYt22SMgQCZb7zxNj29fQg3nu+26e3Ncfe9t9DVlcDzbJm7+V/+0zeBGIaVIJFMUCqXyeVFFIKOpqTxnBi1ag0rpYIVkO0e4tYjn8NKbyIwU3j6xjabP4WiG39uXoOiuohOEIVbTpsXnnuGySuXsWhTXbhIXPHIxTV6cgbbJnpo1FboH+pjfOsu5pZbzK7YzC01yWfgwJ4e2di+XlqRmbJ+IOIYNJKpPN/+1tMcueNGqrWSjCmIKRpbNg1jo7OyXqd/cIzFhVWq5Sbtls/k9CrrDai0NfS4yMb0wKuxe0svfnOB++/Yj44oK3LRrBSdMEGppfHu+TnaLiSTOtOTV2nV2lRWquzc1s9v/caDuO4SO3cMoSg+lpXl7JkZ/vQbT9M3nMZxdVaXbRRy3HjoMCvL8wwMJInFOjz4mVs59uqPWC8uceftd9Juehw7fpRsbw/7D93FKy+dZWFmjbilkUiHdPUWOD+5wGpJZXp+nabTxqDD3m3D3LC9H9wKj9x/ryw7azQdrk4v8fa7F6g1PdpunJXVGqbWYs+ufj770K0QlonFFIxYgguXV/jOX77Kpi03cubcLIrb4KEH7qXWslkr1Wk0WywuzFMpl/nc57/AhavzfOaxL9MILUI9IbzCG8/2n2SHvv989VGdn+8vYnp/e/31nNeuZ9kPcop+GAS9Hjh6veftX7TuyCl6PXs1WjZSIFIgUiBSIFJgQ4EIikZHQqRApECkQKRApMDHUOB6oegH3cWHvcn9694sX+8b6Y/x0H7mJgKAGl6b6cmLPPuDp0jHDdq1Mj1deXq6uvCDkGqjyXq5ysjoOHc9+CgkcjK/U2R6KqI0SSAR6ZwUfs4N16CEZMIv6LlyPF7mhoqipTDcaJfXNIqrqxKOnjp5UkJR0aIu8h43TKaKbLYP/UC2zSNLnMS4ubexnmDDmSYGuS1LJ27oWLpC3FRlHue2LZvIZlKEgSfhbrvTlgA2J3IyVZNqq0O17dLxNekg1XQdAfNC15Xr6MqmyadV9u7opVRcwO04JOIpNm3ZiePrvHP6PKsrqzitOrfu38lIT4azJ9+hr7+PRrvB0uoKgyOjsmn+3VNX8Pw4fmCimSaqoeGHDoHIWw3EyLZwWwp4Ju7bQFU0quUau3fuZGJiBEVxAI/qepVzpy6QTCexLAPD0LFdm0QyJUfmFxaWqVSqGEZM/gE4OtLL7OwVDt2ynwceup/vfPc7vP7GCeKxJEqo02zUyWUS7N+3k1p1neXiKrqeQyVFo9mWo9U2HeLpXg7f+XmyvTvAyuCojnTJ6oHAYdfG58UxEErXptAx8FwJGF958XnOnD5JXPVYm72I5nfoy6VIGi6bR/OYpkuIT6F3iGPHLxLoPaTzoxQyHtsmRHZok2QqgaZqEva12yJWweKNN07w4MN3U1xfpKcni12vo6sGpXoHJzTIFfpo1jtUynVCT+fK1CrnLi9BrBtHiWG7LboLceJqi8GCzl237kb1m9idBuVai7WqS6Z3gpWSzdT8EqraJp3MsrZcZ2W+JIGvcLOODid44P4bOXRggkppSbqUF+aXmZwrcenSKoGXIfRTWLEYE1v6Ka5fprc3xp5dW7lw9hK6kqA7l2OoP8fzr/wQLZlgdNMeiiseCzNFQq9Dodsk35Njcm6N85dKrDUc6naTuKGheh02DeTJJQz27dnJUP8AS0srzC6sUKm1QBGwvImpq+zc0cf2bXn27RtFCTuEoYrjmpy5sMA3v/NDvvjV3+GpHzzHyuIi+/ftY9cNB7g8OU2j0aC0VqTdaHDHnXdx4eoMn/vyb9MKLTDTMjNYfgzyEaHoh52zro3Vf1SI+jc99/30PCU+cBGu9vcUQolzzXu/F//+VX/4FUHRX9YejdYTKRApECkQKRAp8FcKRFA0OhoiBSIFIgUiBSIFPoYCfxdQ9G8biApZxOhrTPEoF5f5i+98S8xzy0b2rnxOFhyJzM+1cplCdx9f+erXWG97BLEcgeR5othIzEzL/0kg9t7PY8XPDDGaLpDeT5yi4t/CKeo4DrlsVgIX0cT96iuv4tgdCfkcz5HLB75whypy5aqqyQxOV0BRbyOP0xcALh5DboXvgGeTjGnkkjFiOgwP9DI63E86mZQAcK24Sj4rmt8VSrUmDSfACTXpiBOgFNFc73hyND9uWih+kxtvGKGnEGP6yiXpJp2eXea2I7dRbbTotB0qxRUeuOsOyouzzE5fYfPWCc5dPE+ht0e2dTdtlTePX0QzsriBIUf1NUPdgKJBSNww6etJoysdPLuOqYS0xfaEGq4fku/p4jd/+zeZX5zluSefwgwV8oWcbBwXcHRmZoZ8ocDIyDiKqnPyxGkymQK1Wl2OU585e4JDt95MIpPixy+/gm5YcqQ7m0zhthsYOBzYsxXbbrBcKhGECZQgRbttg+5St2tosSx33Psl+kcPEJhpOthoeoAqzL8CjIvxeTk6v3EMaIrgoQ66GnLs1Vd4/dhrxBSXyso0od1i95YxLFqkYy4D/TmshEF33yCrFY9kbpzX3jiLoZa5/+4tGLqC47g0G21ULc78fJGFhVUq1SZ333sTK8VZenrTpK0UzZrDK6+fwFdNtmzdiqYacmRd12KU5e9Os94ICYy0zL9VccmnVHJxj6HuONs2DZJKWRx74zhLqzWMVC9LxQbpbBe9+RzNeg3TiqOqBgvzSywvLtFTyNHfE2ew3+R//MeP0t+nU69XQOvjtdfO8PRTL9FVGELVNB773IP80R//AbfcvI+dO7Zx6sRFkrFumtUKO7Z0Mb96ldmVJdK5IZx2gkbFRsVjdDyHZqrYgclLr11gudqh5ooCKBB9VD3pNOmYQSGbllC902nLY2xucU7GC+RTcQ7fuIcb9g1hmDWSyQBDN2m1NDS1m8effI0XX32Lf/mv/meeee5ZTpy8gOup3H3v/dSaLU6dOoXfaTM6NMj+Awe4cHmKx770m/hWhg4GmrBM/z2Cou+Fn++FpREU/RgvpNFNIgUiBSIFIgUiBf6OFYig6N/xDojuPlIgUiBSIFLgv08FPilQVOR94tqYhsqzP/gBM1OTuHZLlhlZhilb5geHh7nz7nslmFQTGRreRsO8cHuK0XexDIGPJhvnf/by3nIV8W8BUoVTVOSLlkslUinh5gz4wdM/kOP09WaNtt2SMFaO4QcbLlTpRPVDfNEwL8uRkPerWBaBIqCoaCb3ZOmLqQZkEgYJU2VsqJ/hgT4sQ8PUFAKnieO6FEsVAj2GrxqU6y2cQMVxxP1oqJooEBKj5L4c8/7Mvbdx9dJpFuevEE+I0feQ8U2bGRsd5dyJk9x580HmrlykWSmRzqQ5eeYUW3fuptywabk65y8tEyhJHE9BN01MS8MNOoRBiKlrDPdlsTSbdn2NTNwibibwfI1ipU7dFmU3JuXaOj2pOLcd2o9lmSwuLpDN57h69arUwjBjZDMFpmfniVkJKtUazdq6BKhdvQPUOzZXZubo7u3F7rTYNDLI+FAP2bjK1fMn6erKUmo26HQMfC+O43gSijadBi3P4O5Pf5mxrbfiqHEcHFRDQNFwIzdW5MiGG/BajiILSO156Cocf+MYL73wAvhN3NYq+WSM0d48cdUmaTj09aWJxXSqbRs3TNA3soenf3SUnVsKHLl5mMWFWWKxBKX1Kn19YziOyptvvYtuqBy582bWy/OslxZZni2xZdM+rswsMDU3z9jEBF1dBSxdo9loMTA8Tsc3uTK3xlunL9HqqNLdONSX5ctfeIC3XvsxTqvKLTftZWp6jndPXcAODEI1gWWmUJou+UySanOddD6N7QX4gca5M5MYWkhfT4zdO/OMjFg8+ug9qBgkEnme+9ErHD16CtcJuOfe+2k0WlydvIppxZifX+CGfftZnp1m/65xyo1VLs1cJZkZoFpSMNUkdrvKwUMTXJ66zI69N/KNbz1HqaPQEA7qUCGuiQxgDz0M6e3Kkk6ZqIrIpnXRdB8zpjDak+bOW3bR229gJRxct4FhZOm0khj6EP/hj78jnwO/+09/l298+xucvbBIqeoRqgLgW8RjFglDJxEz2L1rNzPzS3zhK7+Fleun5Qtn+IZH/L93p+g1sPvLgqLvBcUf5VUwcop+FJWiZSIFIgUiBSIFIgWuT4EIil6fXtHSkQKRApECkQKRAlKBD4Kiv2on5/Wu/+OM5//87hVj6r7MIlwvrvLO22+CAKVhyMTEBCOjI8TjCTq2TSDAl2HhCih5LUdQekQ3/KEbP934fuNnsg7m5+5SOEVl5qXnya8iP7S4WuTpp57k1JlTtFoN6QgVqMWxXemolNz1J4BUQDjxM9fzUayYhJTCxSlyLJXARQ0cDDWQUQBJSyOfTjI82EdfV46UHsiW+vnFJQq9vfT0D3JpapZ6y6Vli1F9C9cXrlQFK5ZA8X12bBlh944RqqU55mYv0ezUyeTSTGwaY3lumjtuOsDS9CR9+TyLC0sUS2UyhR7W6x0WVhssFzt4gWgEF23fOroZEoS2dNiJrNTRoQK9eYvFmUtybD9hpRgZ3coLrxyjHYToyThe6LJttJcjN+6T7r81Mc7cbnHuwgUymRw7duzm8pWrLC6uSqArHJzl0pqElRPbdjI1tywdv6qmEI9r3HJoN16zzO5tYxw/9gqWaaAl47RaKp5t0u4I8OnT9tpU2wG33fXr7DpwP3VHIbRCvLCDLnf1xp5HxCaI40Psdd/DMnQC1+H8mdO88Pyz1KvLuJ0iCS2kKx0jrjgkdZtc1sALFOJpi8tTdbR4EsUoMD6UYvfmNOBSq9Zlpmsq1UMsluXY68cZGOhnx64JGu01lpZmKK36DPTspNJqs7RaZHV9FctS2bl9E4lETMK9fP8wxbrDD398lFpDR8GgKxvnc5+9j7WlKaYun5WZtF2Fbl545Si6maJUaZKKZUi5OobqE+ouihmgWiaKbuEFOsXVEnNzc/R2GwwNZ/jir32KfXu7MI2QSrnBH/4/f0KnpTIxfiNrqx1cR2GluMjAaJbtO4eJ6Qp2uUWhL8ubJ99lfGIPc9N1DCXG+uocO3cNUamvo5hpTpxdZH7NZr3loqsmMcMiZogGeNAVB4U2O3f4PQgGAAAgAElEQVQMk84oZHMGgwN5Ng+l6U4H5LpMNN2Tz2XPS2AZw7z7zjyPP/4iqXSWf/gbX+SVoy/z/MvnaHRiOH4gncXi+SmK13KpODceupHVUoUHHvsSvpGm5Svohtjr/t/6K8d7M0jfey683vPor2rDr8HV98PiXwQ/3789127/8MMPR+/rflU7K1pvpECkQKRApMDfWwWiF8+/t7s2emCRApECkQKRAr9KBT4pUFRAS1FgI5ybunDV1euyfMe2nZ+CS8+Xc9JyGUXT8YO/AiDSaXoNiwk4+Z7LXwdFxRt94TIVY/KqyAb1fGamp/jTb/wJ5fI6ruvieb6Ec54vsiqRI/syv1C6U8ONXFNN2xjdF6P8ocga3WirN8XYdatFMiZgTozufJYtY0P0Z0xcu4kVM6m3Ghw4eBAjHmdmfpnZuVXml0qypGd5tYxtg+ur9BbSjA/lsbQ2tdoqITY+Htu2TbAwc5n77riZq+dPkTAsLD1OudZAi6VYq9qcODtNpS4clSkSqawsO3K8BsmkeOy+bKCfGO9j785NtOvrWJpGJpXDdVWefeFl2p5PV38v2XyKuO4S10URlU6r3eJrv/E1VlZW2TSxRY5zf/PP/hxNtSiulaVjM5lOyzKlTidkbb2G2I9dXWks0+PGg9vZPNrL49/5JrccOsTCwjyhqaMoKSrrLvV6k0TGpFwv4xDn0OFH2XPgflqBQWCEBIqNKnaKvAi3oHCKbnwV5ViGrqH4HlcvX+T5Z59lbXUap7OMqQQMFjJ0pXRSuksiHuK6LfqHh2nYKqnCCEffOMvESI6hbpVUSuSKOjTqLXL5AcLA5JkfvcaWLeOMjA3SaJZoNCvYzSSmMYwdBlydnWGtvIplhuzaOcHwYC+nz56lMDhCueVx8sIU7U6CwNfIJE2+/MV/wPe++0008UhNjWQiTrlSo9m0SaSzxDSTpCMKyRRCTZVXxQDVgnjawHYdGk2bS5fmCLwYO7cP8NmHN3HLLZspFFLMzszw/LPHOHzzQzz9xBtMXlkhlkgyPFageyBBp16lL9NLoLqoMZN0bpC337hIKpZjfWWOHTv6KZaX8dUY75ycY7UGxZojXc26ZmBoKmoonKMdLNPhwP7N7N45xO49oyTikDbbpMw2qAGhyM1ULFRFuIzLvPTCu0xPrXDg4AFuPXyI85cu8P1nTrBa1WmLx2zGpFNUZPYmTI2HH36Ycxcm+dTDnyeMZam7PqYhPN1/N1D0gxri//8ERa+dDt+7TREU/VW+ckfrjhSIFIgUiBSIFPhZBSIoGh0RkQKRApECkQKRAh9DgV80Pv8z8O89BR0f465+4U1+tW/yN6CoGEUX4/DX2t9FjqOuC0i2gTw3ikYEeBQARGLIn8DQa18FbHn/HyEf7hQVS8rRe9/Hc11Mw6RRr/Nf/vN/ZGlxkU6nQ7tjYzuOdIQKmCPcohIoiHFt2UQvypfEfQjn5cZofvATl6umipF6VzpGk5ZOLpumN5fk3ptvwG6WUdWAVqPC7r07OHz77Zw6c5Z3T56j46pkc/2oepxKw2FucY1aeZUbto/Tk4/j2lWq9TJosGnTMNXSMuNDBWrFRVlEo2LR1dvPeq3F0nqT81eWCUiRzvTjuj4duw5hC7tTwTQtQl+hvzfHrbful85WUzeYm17k0qWrtDsevf19ZLuzNJpV4mZIo7rGxMRmavWqBMW5fJ6VlXXpEo3HM6yv/3/svXnMHPl95vepu6rv7vc+eV9DcjjkkHNoNJKs+7Bl2Zs9slh7s8gaXniDIH8lQID8FwQIFoiTIFgHWWOTbLJJ7PV6ZVm2LOsYHTOa+yA5JIc3X7730Xd3dd0V/H7NV6I4pIakZmzLU415weHLruqqp6rrfftTz/d5WuScIqVKFauYZ22jgWUU2FjdIol89u2Z5pFDM2ysXeHwoR3smJnmjdfelJmXm+0mqlJk6UaDVrvL5OwYXa+LalY49OinOPr45xlgEaqRhKIi0/InUFQ4RX8CRUWuqK4orC0t8tx3v8PVK2fxB6vYakpBUyjoMZM1m/GaI8e8jVyO8sgMqV7mhZff5sSju5mb0HEF8AwG3Lhxg5nZ3ZRK47z80lvs2nWAfD5PvmCzuLxAHFW5eq3Fer1BIM5RTZwhPnPTY0xOjnDpyg0SzaQ1CNls+4SJjeMU8Qc9JsfL9Np1CUXnZib5pY99jBeef4HNzS0J3guOw6hj4XZ6xKGKZQjnaYKie0Rph1zBBtVG0Wq8fXZFZo/unFc59cQsX/ji08zOlRm4PcZGZ/nWX7zOt//yJTQ9R5Qk7N67m5XFRT5y4nHcsEuz30E1ilw8t4oSaSRBlwMHxskVTfYcPMr/8nt/yFozpt4NCcMU3TAlJBfOXJUA4h626TM+YvLZzzzD4YM7sLQuxXyKrjt4gcrNpQZXLi9Tb/RZXlmXGb/PPPMUhw7sYWV1jf/wzTNsdgyZuyrc2dJJ7phMjY0yMTHBIEx45pNfIjKLRIqBiigJ+6uHou954fxrfsLd3KvbhU1327R7wdLtAqovfvGL2ee6v+Zjmr18pkCmQKZApsAvngLZD89fvGOWbXGmQKZApkCmwN8ABe4FRe/2wfXO5uKH3fz3+lB853rvBUsfxIkkf1GQ/UjbqFNBFW64dFiOJGCZIJCKIqCKjogNjUJ/GPK5Xat0C5wO1/Hev3oICCPbnW+VswjoIqBou9Xkj/7wD1i6eVO20Pd6fcIoJBIWUeEmvdVAP0SyQwiKAKaiv1xmjIoe81uOUlJ0TSEMPAqOwczUBCVb50vPPo4WD9jaWKZcMqhWcnz848+wsrpKuztgZa3JxSs3mZrZycTMTpY3N+nUNxgv55mqlVHSmOWVZYIkZm52mlLRIPZbaLEoXhrQ92Jmd+zi3MVrvHNtlZurHQqlaaamdsu2ek2NGBux2dxcwDQcOabvODoHDu4hjnwGfQ/LyLGxVmfgeoyOVtmzZ444HuD5LltbWzSaDVwxPq2l5ApFPE+UNqlUa+M0m11GRybkCL+bBvRcj50ze7jyzmWmRyvMT5VQlRaf+tRJFhbeka31+VyJixevsl7fxNDLtOoBjWaHUi2Pn/j4scXug89y8iNfIbXKBEoAWogqIgvkQ8DQ4VeaKPL/kijC1nW67RY/+N5znD3zCoPuKoZomrdNxoomtbwqC6bESLdh29Qm51ndHLC83mVmMs/JY3N0e1ts1VdlCdfO3fsAhwvnb6BgY1l59u8/wM2lRc5fEFmiTUYmp9Asi9X1NXQlwTZVdFXBMB022wM6vkKoWsQCIYYh5WIOf9AlZwsA6cpyqN/57d/i9dde4/Tp07J0yzR0JibH2FxdJx5ElJ08jg6G4pMkLrooQYpSCsUpWVS11ehw9doVUFyeenqOL//KUxw+MkOvt0kiEGJkcOa1y7z44gUse5Sx6hix1+WRY/touV3eOiNa6as4Wg6/V2dqymZ+zzQHDp/gv/qv/wVeXKDe8fHDCMtyJFx3HFtmm3q9BlrqStg8O1nliZNHmJ7Moesx7XbKyprLymqbbt+lP+iwtHSNJ584xFNPHqcitPBT/uTbZ7m+GpCqBpphEolys9DnI0+c5OrV6xw+fpI9h0/iJiYYOdQ0kE7Vv+qHzK+97YbUzwKO99q2h1nmYffzvW5uyevZXR7Z+PzDKp4tlymQKZApkCmQKfAuz0YmSaZApkCmQKZApkCmwP0ocDco+rMyPN/rA+/9vOZfCxRNU3ThrBOwU4LO4Vi3gCECgoov8QgDH98XregJljlsm/7JQ7k1liscnPcPRcXYvHykKZqqUd/c5D/80R+xtbFBu92m1W7LhnkBaQUuiOKQKI6HjlCBQoW7NY6kWzRGIUoVIoaOUoFKBTo1NIVyscDE+AjVvMnJvTOMly0qRZNOc4WF6xf4yq9+nkKxQLfrcunKghyht3MVjp44wWp9lcWrV7CUlN0zM2joLC6tomgmM7PTzE6PEQ7qrN28TKFcQLFy9IOImyub3Fhusl73cPLj9Psxbq9PtWyzd88EquLS6wxIEp1maxPDMmjI2IAUDQPbzDM7NUnOVJibGcWxNYrVEX708qsSjO7fv1+6bMMoYXFphbn5XaiKyc2bq8zMzLO8tkZPCdBMk7JZ4ualqxw7uIvHj+5kY/281Pcf/ebnOHfhIqtrLZJUY21jDZIcSlpka6tJLNygjs5mO2B+z9N89JP/AKs4hkeAooekSXjrFNh2iQ7/1FUVf+DiCCdsFPKj55/n1Vd+QLu+ROL2yakpZVtBj3soccDIiEWnH1CdmKDvG/ixwUhF59mP7KNY1NjcWsYwVZJUfFm0myFXLq8wGCSoqsnBg4c4d/kGm40+M7v20hl43FhYlOP94uyNw5hKZZx6J6QX6MS6jWYruF6LcqlA6PWki9Y0FBxD5TOf/iTnz57hyqWLTE9O0h8MyI9N0GpsYhJQs1TyKJRNGy1U6bZ7zMzN0Bl0SETBkeOQaHnOnD3P4kKTjzw1xRe+8BQfffYQTiHi5uJV9u47xPPPv8358ytceWeJ0XKNntei7fVAzWPro4yWRik5Co3mVT7x6Y9i5sr8i//h3xCTZ6PRI4zByeeF51q+T8vFPLHv4ra3mJuooUQeE6NlUF38wCWOKjjOLKlaYLOxRpBsYjl9xkZVPvHsKWYmRQlXynMvL3BpsYcbCIe2hm07jFYr0hncaLb4/C//Gk51isAokqi2fA/+JErhfq50789ztq+Xd96UeqCbQtIB/9OxH+/P1t1xhbx1rftZEDaDoh+E8tk6MwUyBTIFMgU+7Aq89yeTD7tC2f5nCmQKZApkCmQK3EWBBxmfF4v/VULR2xvd73bwHuRDvvB2ylRO8Z+Soqq6BI+iaV44MwV4U0R1jz5smpflIYI6igjJ2zIlh0PsYrJdk4D1dmAx5J4iF3RYxKSiDsfyxd9vjb0busGVy5f5+p99g1arTbPZxO33f9zjI3JMkySW2+Z5A5l3Ktd1K99UuEnFlxijH3pHwTQ1RkdqFAs56RotOxq/8eufwu+02FpbZ/nGVXy3ydEje/ns5z7Gi6+8xJtnrpIrjrJVD5iYnmBqNoepx5RzFuGgz675eVlsJKBhEifDlnUSVhYXmJqZJNEUbq6s4YfgBiqdbkyMzeXLwt2okMvpzM+NYzsKnc6AUnmM5eVFbMfE9/pCGWan56lVarQaTTqtBmOjFQxDYWZ+SjpnOy2fvFOVjeYXLp5nq7lJqVxgZnYHp89cwHVFEZKGWjQolEtUc1VWri1gqyEnju5g7+4SxVJCp1vn0COP8tJLb9FouIjIBJE/Gkcmq+t1FEPFKZdZ3ugwvfMxvvjlfwxWES+JQIyn/zhb9rayJVH4o2oEvi9dlsQJb589y3f+8s9ori+gRT45LSGvx+TNCEuP8T2XnXt2EkYahlOh1RPlSus885HDVKs6QdjEdlTcXoBhVKnXIzY2+oyMTvPd7z9HRIRuFolThzASkQzifLXkuaVJW3IKmoUXafQDhSAW5V4+5bKNH/n03Z7wGpMqwxKuf/j3/y5vvvYq7UadyPfRdJ3IFNsxIG+AGYfkFJ3RfAU90rF0kzQVbe0+uh3jRQFOcRxFdVhbWefatQVyuZinnznIr3zlGcYnLSwbeZPBdX0Wb9Y5+8YNrt8Ure8+OWcMUy1JR+rsVJlXXv8Ov/U7/wQ3ivm93///8GOH/kDB9yN03RyWkkUJhXyO8dER1Dii324QDlzmpkUURIpqiPzRPKEHzVYbP2hjOj4HH5nhyKN7mJmekPD43//xn9PuqdiFCdAMVMNmenYHk5PTvPjSK8zt3MvJp54lUCwwC0MtxfvwPsDi7cVIt18zH+R6dfv17s5rzMO4Ph9mmYf5gXk/Px9uh6J3265f/uVfzj7XPYz42TKZApkCmQKZAh9qBbIfnh/qw5/tfKZApkCmQKbAwyrwQRYt3QkH3gsKbGfKbT/vvaDog+7zvT6w3825JIajRfv7MGd0GwZLwkmaxLKEKU1SFFWR4FI4SwVAFXmlmiqwIDLDMAwCOu02mqLIP1vNJqfPnOXcxcu0On2iKMQSUC1N5f+L8Wkxni6zQ+NIAiBRzhQLQJeKsh5RPJPIZUSTuuOYWJY+LPxRUibGx9i3d4aPntxDY32Dy+dusLW6JXMkn/3ocfYdmiJRY/70G9/n2o0GYVRlfn6W6RkBr+rkcyonHz/C+EiJ0Hfldsdhgt8L6HcGdJo9VF24VQM63R5Jqsum9E7XY7Pe4dz5d6jWauQLOQ4c3C9b4Ne22vT9hDdee5XpiVFmJsfYNT9DtVzBtm3W1za4cXOJGzfEOP80+/eNc+TwAUSkqU6Fyxdv8MprL1CoaJRrFmOTY7S7IQsLTbYaPk6tIMH28Ucf54fffo65qSofefIg+ZxHs3GDQwdFEdA4N66vcemdBcJAuHEVWu0+a5tNSiOTBMIZu9ZkZHo3v/Gf/mcMBHQU/ktNk8fxbg8JdJIEwxSj1yH1ep3/8If/Lxs3LuJ16lSLBnkzQUtcTC2Wx7NarWLZBWbndsmx7StXr7Fz1zSPHpvH99eIwg43F1aZmz6CaU3x/ItnSXWdMxfewiyYOHaFbjPBUAXEdkjFaZEIuJ8QJyGpqpIoOl4oohtULCWkmDPpBx6JodDzB4Qk5Is5Pv3JT/LS88/T3KqjJgm1apn53VNsbK3TbXUIRXRBquHoJqVcXpYzieiDJPawbA1NU3HsgghwQNMdOr0eSysrtDpbHDy0k1/9tSc49tgcjj2g113FtPOEfpk33rjGpUsb1DcDLMVhfKRCKa/y2hvP89v/+T9jcavOf/8//WtOPv0xPM9mdWWNTrvDwHWJg+hWgIHC1MQE5UKR5aVFQs+nPDKKqmuk8QDfrZPGPfbsnmT3rhkeO3GMME2pt/qcPneJ06ff4eDeA0R+JM+FUm2MVLXZbPXZd+gYh4+dxMhV8COFRDFIRfGZ9Gnfe3z+zvZ1GZ2hDHOKb79h8qDXrffj+Xe79m3fwHmQ9d8P9Nxe38+63t6u1Z3bkUHRBzki2XMzBTIFMgUyBTIFhgpkUDQ7EzIFMgUyBTIFMgUeQoEMig5zP9/1kEBUk+474R5VVVHEIkbYEwk9YzFKq4icTFu2hovG8yAMWFtbZWlxieXFRdZWVokjsUws/xQFS81GQ76UUywSxAlRGEiXqmiTNwxD/kIjAFu/35PATeSdWqZJzhJZiqp8jmkY5HI2+XxOjvg7ts1IrUq5XMQ0BSSFbvs6ohpm4coyOjqh1+ZXf/WTjIwZeJFLqub4wz/6HgrjhKEoclqnXDawHTiwf5bjxw9g6gmWrsqWdVM16LVFRmkd3/ek2/BHL77MyMg4p049LZvgxZhzvdFiZGyCjc0tKtWaLEtar7dZXNvitZdfZGK0Rt6xmJoYY//evahovH3+PEEkciA3ZcGNbQWUCw6X31mnteXL3NHxiSKTs3mKNY3aWJmlFbEdJn1XpTgySb5Y4ebVBa5dvMgTJx+hvnmFL3zuFHNzNV5/9SX27jlIpx1y7u1rqKotXZbtbp92z8MqVOh5KYvrLUpjs/zj3/rnJJojXZciqkC4Wu8FRcWxEyPdAuz0ej2+95ff4Mb5t2huruDoEbYWYBsx4yNFcpbBteuL7N69GytXxB2ErK1tMTY+wmc++zhBsEoUtlEVA881qNcV3nr7howTUCyFrt9GU3MsLzaJAgVLzcmYgzQV2yAcxIGMYYgFAo8E1DcwSLAMlUHok2gpqQajk+N0eh2mp6e5cukyhqKjKRoH9u/l6LHdvP7GKyzdWKaUL9PabMqRd2/Qp+CYIryBJPIwTQXbMsiZjiwp8mMwrbx8/XpjkyvXlpidtfns505w/LHdHH5kJysrl7HyiiyR6vZSFm6ss3BlgaJtMVIp8Oijx/HNEtevb/Hf/Lf/M3/vN3+HXHmc5aUVWUq2vrpKc6tB6Aswm0hgL8D6SKWK6w4YBCGNVpvAa7F7xxh7d00wUrUZH6/KTwqLq5ucv3SdemtAo9lnfnoSr9fHMHNEaISJzhe//HfYte8IGI6MOkhVU0JfmSOchPcFReUHE1mYlkHRu71vtnXZ1imDog/xgztbJFMgUyBTIFMgU+AOBTIomp0SmQKZApkCmQKZAg+hwJ/+6Z9+YEFz93KK3stBdK/nbztIH2L3fmqRBypsklBUleBTFCRJN54ydImKLEnD0GSeZL/XY/HmAguLi2zWt2SGpXB7CkOZcH76A08Ckm63K6GqaF0XAFXAI4GvBFATRjKRZSrG9m3LwrRM+RrC9SkAQrFQpGiLDEzIOQ65nCguGo7ZW4Yhoaoo/On1uvTdPooa4ccN+dqRG8oiIEsPefajj1KpaaCmTE7v4X/7/a/SaZlEkcbUdAXTiCkUVX7pl55g//5p+r0N8rbGYNBDR6HdarOxtomqqHK7X/jRi1QqIxw4JDIxy9L52u0NiBNVOgcFVF5e2UAzCvhxxIW3z5JzbMqlIo5pkM8VZITAxmadsckp0SUlnZRpOhANRixer9Nvi6Iljbm5EXSrR2VUpzIybJsfHZ1H0yqsboYMPHjh+99jtFrgs596kt27a6ysXKBU0Dl08CCvvHyGfjdhc7NPr+9j5wp0un26fQ80BzeElc0Odnmc3/ytf46Zr4Ju44eJHJP/WVBUuIPFQxyH06+9zIvf/SZbazfJGymm4kk4OjZSQleREPTkyeMoukUQJqyuNRgMPD7xS0cpFHyiqIGu6rz15nWuXesxNbOL0al5ymM1Npqb9AcRy8tbNDY7pGIMXzHQRWEYAUHkkYqGMNWQDl5FtaQTUkBTw9RIlYgg8hkdq9HpdmQExNZWi2KhiudHOLbJZz99il67wRuvv0XBKZBGKYOui6Ehy5psWzgxPematA1R2hTK0XZV0yUU13SDXKGAHww4f/4yvW6f/ftG+MqXP8P8zgITMzED35XHWui2tbnKRK2MY5hUavNcvtziwhWX3/2Xf8x/97u/R2IPbzqInNpGo0Fjc5NuuyNd2mkUyxsItUqVfD7P0soa12/ehNhjeqJEtWwS+h3CYMDA82h0+qDn8EKFza0Wo5UyYyNVNM1kdGKa448/SaE8SpTqEpJGiUouX8YTmaPyCMsk33ffP7mtBOn2f9wuSLpfp+gDXZ8e4mJ4L7foQ6zqvhbJnKL3JVP2pEyBTIFMgUyBTIH3RYEMir4vMmYryRTIFMgUyBT4sCnw9a9//V1Q9L3G3O9Xo4eFnH/V4/N32x8xLitopYCiaSxnlDF1FU2BwHNpbG2yvHST1eVltjY36LsuXhDgeQJshbLEKfA8CTVFPqgmk0FTBu5Ajr47uWE+o3B+CsdnuVxibHSUWq0q4ZrveTi2JSGsZZiYqk59YxO370qYJLZL5JMuLy8zPjZGpVweOlGbTVI1puFuSYdn4geMVYs8cnAWVe1y8NAsrtvj4qVFTGOGeh1Wl9vkijZp6rP/wAwfeeYY+VzCnj2T9Lub9LpNuc+eO5Bg1NBMQi+k3qozMzuF6/UxbUuW0yiKxeZmm127D9LpBPzf/9cfkyoq5WqFHXNzEqbGYSRBoNjPOE6pjoyxY/ceCdQEXNsxP8Wbr7/OudOXUVODnGNRKgpAFVCopJgipzIQo8wWp88sEac1NjbalAoWjhnz6U8/wfi4Sa1moCoJhm6ztTngwrkFXn31Irm8Q210XI7/9wY+QQxhYrDV9tDzNX7jn/4OZqGKYuR+JhQVsF5m0d6CYuLvywvX+e6ff5XlG1coiDhKxcfWQmolhzQW0QcxU9OzBFFM3/VkFqvrBuzbP8rhI6KYqitjC65cWaPd1qjWZmVm664DB7l07SqrWw3qzT6BJ0bobem0lZmnSkSShrKsK1V1gkDEnOq4fiyjGDQ1Zuf8FPPzU7z6yotYpgWqTrvr40cacarLPNp0sMq+3bN0O3252rxooDcsOTavKjGaEksoKsb1C7aJqSgM+h6FUlEE7eIFIbaTJ4oEPFRYWRLnbB9NSZibL/C5zx/ixBNHiQnRjIg4apO3wdJ0PE9neU3lj756mkvXQv7pf/FfkuQtqa+AoCI+IonE64sbFMMbFsOU1+HHgCCMWVvf5MK5N3nn/Js0tpaxTTHib2I5DgMvpjI6harlGJuYYn52kumpCWq1URRNR9VMEjT5JQrGxC5oAowHIZomHLmicOvdUHQYn/HTl9G7lSO917j63W7+vNcy93stFs97kNH3u18TH+z+WQZFH+ToZM/NFMgUyBTIFMgU+PkUyKDoz6dftnSmQKZApkCmwIdUgQyK3uvAi7bmZOju1FQ0FVno0u91WF26yeKN63TaDbrtloSg7sCXbjQBUmVLfBgRRsKlJ8aq+xQKBQl2xHj75Pg4tZESpVKBfC7HwBvQajTk63mex+TEuASkW1ubNOpDEDpSLdNtt/H9QLrjRM5oIZfHNC0Gg4EskBJ4SIBYX4zkGwLoKBiKyNrcx+xMEX+wzuRECcdxeO65F1HSGnFYZnJyF+v1dW4sXOTwkT0cP76fsbEc1YpJsWjhex3arabMcgyDkCRMUBKVQtEhIcT1u/T6XVrdDrMzu/B9cF24+M5NXn7pLJNTk5TKFZ56+mm8gc+F8++wcHMJVTOYnJqR273/kUfYu+8AjUZdjm9fvniRwE0kgD114jG67TW6vWVmZiuoeoKqaOimcJqGrG+krKxssUOMTO8ZZ231HY4e3cnsbA3HyUknbL+r8MILZ1hbbdH3fEZGR6WrN07B9SL8SJUj9Fq+yj/8J/8MzamgmnmCWJQYiT1/90NALAG9t8GVAL5er8Nz3/wz3njlBSK3jRr1MZWA+ZlRJserdDstCdiqoyOsrm0QRhZRJDI5ezz77AHKpZR8XieJdTY3PK4vNLl+s84vfeZL/PDFl7lwbYEw1bCNIrYYV49SwsCT4/OiaEicX6JErN8P8f2EQLFJVN8fLf4AACAASURBVIiDPmOVPE8/+RhLN68xNzPH5WsLrG52aLkxYaxL8F/SO6jxgInxKRRFp1FvSCembRvEoXidBF0R+xxgqgpFw5YlU3Ea4fkDDNOQsQmDQUia6CSRKD6yWV3eoL61RrmscfT4ASpjBYollbm5ImMjIughYHRshi23wP/4u/+OYu0wf+c/+W0GSkKSimIoAWVVDE2T7y/hkA78gIHbp1KuyPO/P/CxbEfGMyTRgM31RW4uXKPZbDA3v4Nduw+gG3ksp0QsysoSj77bIY4SuZyiaCSpQhBGmKZwqEYSlopsYXFsw8iTmcJ3Pu6VhbwNIu/XKXovR/y92tof9EfWzwtFxes9yA2zDIo+6BHKnp8pkCmQKZApkCnw8ApkUPThtcuWzBTIFMgUyBT4ECvwVwFF7/wwfT8fzm//8H0/z3+vQ/iz1rE95roNuaSbMRrmB4qsT11RCD2XtZUlNtdX2FhZpr6xLt1zgTfA9wbEqSIBWxCGst1cOEU1VcMW4+5OTsI58di5cxeVSpmtjXXZRh6G4nWgVCoyOzPN1atXpbNO5ImKcXgBqoJAFC/5woiHaZjS8dXr9lBl+3mAY+dk7mW73ZHj6YViEc0SeZsdinmDJ04eolhIcayQzY1FZmdm8Fy4cbVOsxFx/MQT9IImyys3aLc3+bVf/yKTE2XyOR1NS2SeZF2U8Qi3q8hYVTQCd0CxXGAQdIgTTxYvxdIcaGAYRdZWO2xs9Djz1kVGRkbZu28P+VxJ5lz2XZ/NepNms0O5UsMdeCytLNFstzBNg26vxUi1xuGDh7l2+SpJGLJrxxS93iaaFpPL2/T7A/L5GnFscPnKGjMzM/TdDT728aOyyf3GjfOUy3nm5vYQRRbf+tabxLHK1lYXQbhz+RzdbgfDMPG8iL4nut0tVKfCF37tH1CZmCfClK7LexUtbTsExfkjs2ZFyRYpF98+zXe/9Q22VhZQgi55KyVvpnK0H2I6nR6WYxFGwkVsYlpVVLXH4yd2Uiol2FZCoVCh2fDxApM3z1zl0JFTvHX2HS4trhOkBkpqImqopElUuBeVQCBrGa+gayb9XkAQKvSF69EwcIyUfnuDiWqRPTtnKZfK/Ojl1+j7oFglYtGynkRY4QYjJVtGH+QLZQkPBYgXI/pR5FEuOuRsjXIpT0fk43oxhqpK5yhKiKLEslxL1y1cN5Qj/pZZwjLyEjI2W01WNzZwCg7lqsP8fIXpKQfTiCQ4f+mNy9R7Fh//7H/M/mOn6MWhLDITGaLCGSqzJhJxs2L4dwGBBagXD92wxD8RhT5KKqIqBMwUzzFotbtYZh4/EgxXwTAtUsR7KhYhGcQC7MYJum5I6CreZ+I9LF+PYZFaSvRQUHQbjt7pgL/9mnV7IdPt33+/nKLvxzX0QYDondfj21//zmv7nbpkRUvv9dMs+/dMgUyBTIFMgUyBdyuQQdHsrMgUyBTIFMgUyBR4CAXulin6oB+g7/Vh+UHXc6/Nf9hs0vuRYxtGiEIj8f/iT9GILlxxaTggiQI5rnvtymU21pZJo4B2Y0vmiSahRyIb43267gCBV0QLunCWTU5OMzY6LrMOhZuz0WiyvrEpR+mF09M2TQk+RTaooekkIvdR02RZTxD4Q/ginKpiuzRQzEBmgQq3XKFYkMVNwsEoXKjVSo18Ls+N6zckQBJgTO6HqTFSyzM1VaJYUCiXNEpFB1M3qW+22Vzv022HzO+aJ9a7lMoO/X6bvXt3Mjk5KqHv+OgozUYT3wvotvv0u31sw8DQFFQtpTpaxAv6dHpNTCuHZRVod3xazQBFcfjLv/geY2OjKEqKYTgUizVqIxOcePxJFpdWpSZ+4PO9HzzHyEiVXr/DxOQoN2/c4MC+/Txy4CCvvfyyPB6nTj3O9WvXuXx5gSdOneL8hSt4g5gDBw+i6TE7dtZY37xMoaBw/MRRlpdXsZ0aS0tt/u3/800eOfwoPTcgX8xLB7A3cCWQ9gYBgyCWUBS7xJMf+xz7j57EDRU00yaVtPf+HiJeQZwf3/nmn3PurVexCCg7CnrqkbNVigULd9CTze3jk5MsrXQIQgNd9xkdMXj0yA50TUDIodtzYmoPN27WCRKTN09f5Ppal9QoYxpiHxQGA186GE1TuPgCcrYo5DLod3w5Pu/pBn4q3J0RhH0sNWF+ZpJ6fUuWTfmxSqQYBIlO4PU5MJ1neqzKwuIyhiUgYoLrecPSr9BHV1NIAvbv28XG8gp5syTfEzlHxdBF9qaHYSDPU+HATGMR9eBg6A6KqpOISAojz/pGk5W1DWxLYXqyRKGg4kcebS/h4GPP8InP/11C1SIRo+mCtf+UQTMVk/TDofmf+v4wB3iY+5nKP4fLyTXIwqRUAE4ROSC+q4obEvH2P/94feL9+1MfLIaLy+iDuzlF73Vm3D5Cvw1G5eveMWr/XmfW3Zyi94Ko77Wue8HKO+HrvfJH7xYLcPs+bd9g2n6de8UI/Kzt/NKXvpR9rnvQA5k9P1MgUyBTIFPgQ69A9sPzQ38KZAJkCmQKZApkCjyMAh92KHrnh3cBFQUQ0JIAM/Vwex3euXCeXrdDr9OmsbkuW+BztihDQrpEheNQlMyUKyMoqoofBIyMjKFphszObHc6NJttOZa7PV4fDAYSiAqnm4CbAtAZhi5H8YVLdQgahqA0X8yRrxpoxhAEifF3UaIktlUA1yiMZEHTyvKy/F65VGJrdYVHDu6lWDAply2Wl6/S6bSYnqxKgDo5Pi2hmGPlmZ2fJFBaqFpMrVaRWaXFYp5Ws8nE2AQLCzexzByNzabMmjR0VTaRm5aOaeuyMMr1XJnRubbe4PDhE/R6wi2r4Tgl3rlwjnNn3qJYrsnyH2Hsq1YnKJaq6IbB889/H0OHfr/D/Nw0+w7uplwu8uILL5GEPr/8xc9xc2GBmzcWOXL4GGtrLZaX13nyyY/yxltvceLEEQwj4MLF1/jKr32KH730ffbt20+lMsnicpvFxTbnLyywWe9RGRkln7elFgKNhZ4nc2CTVCMUzkujwKlnP8sjx59iEGuyyf1e7fN3e7+J46OrCm++9grf+vOvkrhNtMilVjQpOJo8Hr1+G9SEialJthoeS8tNpiaqjI/m2bNzAl0L5TZeeOcSulFg78HH6PQiXnr1LGcur+OnRUwzj6oIl2uAYSqoqsi9DeTouKmY9DuiXCghtEw8eR6p6EpMHAwwdUWecwLgD/yQcm1EFk6JmIjPfORRmRv65tlzeEFCGCt0XU9GQeRzNkoao6Yxx44ckjD/5rVlkjjE0GJsM8LQI3Q1Qk2jYbRAInJ5DTTVRDUTFEMAaBXbmUChwOLCMqsri1RKNrWxGnseeZTHn/0M07uPstXuoer6u2VORTrv8HH7BwCRA6zIkAcBRMUzbtFM+WYapo8O4ag6hJwCFAtwOny3/Xh92xmlw/X85CHcog/y+EWBordD2ju3+fb9vR2c3gllb3d73s0Vevvz3wsKZ1D0Qc6y7LmZApkCmQKZApkC7/6dKNMkUyBTIFMgUyBTIFPgPhXIoOiwNVwUHgmII0bnO50ORSNh/cYF6RAVY+wC/Igx3dAX7lDh5FNkW7xlGji2jW4Ov4TLbOD5eH4gx45F+Uu325d/F6PIAhyKkfdSMSfXKRydYuZ3uA06piEKZwaycVvY4cTYspOzKYgm7dCTDlFRzCTcqdJpmsYUCwVKxaJs5xbl4/1ul8laiQP7d7G2tsTISIlWu87mhsuxR3dKJ2q72eTgwf0UCnnsnIaVUwgjn0q1IvdJuFlLxRKVisjB7KOpBs16SzoT00Q4XTVMy5BxAVESy9HorUaTUnlEugAnp+aYm9/F9Ws3qZRytJtbBEHC9YVV/FDhlVfeRFUNDFPkTvpMT43I4pt+r0XP7VIbrXD40D5uXL+MZers2rGLXnfAlSs3qdYmJFQ98/YFHnvsGG+98TJTk2X2H5zGslPpqLWdMrY9zv/xb75OENhUx6Z46+3zlCsVqb2A28W8Qxz4+IMBimqAkSPScjz29Cd55MTTeImOH6YS/t0VgN6ldVyMXouxbt/t8Z1v/AmXz76OmfoYeOQshWrFloVImsj/tE16g4ReP5bO1UrB4eknjrO+usD62hK6obGwtMX03E6On3yCs+eu8PLpBfpRXliHUVVzmHupxliWgmVAqZDD1mz6LZd226WHgp+mEpbLzEoBSHWVTqtJpVyS54+IRzhwYJ/UYySn02hssrS2RZCInNWIVDVkJIQYKRf5peV8jj075nBshxsLizJvNw7FoH5A0VZxTNBScV7Hcux8yBtVFNVDNfsYVoVUKROFNiSiKCqSeaOj42N8+e/9I0bnDrDZT1FN58do8+4H4I7v3iKlPwGZ2yD0p9DeLQR6p9V0CFHlEj8+rre+d2u9Q4Pn/fsw3i8o+kE78e/zR8WPs3OlCqLk6rbzP4Oi96ti9rxMgUyBTIFMgUyBD0aB+/8N5YN5/WytmQKZApkCmQKZAr+QCnzYoahstr4FjUTJkXBhbmxskGPAlbd+JEdwG6KinVQCyX6vK+GlGFMWo/G2baHpmswsXN+oE4ZihBhZvCTyKsXkdafbJxRt9GFE3x1giMzS1JON3GK94u/FYoEkEcBKl+UxwjGqa6KzXrgAFUaqRVmiJGCoyNSUOaZRRJxElIp56X8buC5TU5O43TaR1+PkiUcwLJ12u8na+oZ0Tzp2nmvXrtBqbfHUU8eJY1eOqxdKZTmyLUDn2Pgo599+myNHDmNZtszK7PdcwiAgDASA01gR7r5KlTiGy1duSODpDgLePn8DP+xh2Xlm5+b4yle+Qru5TqngoBsOfTeWTs/f+19/n/n5nRIMB16PNHb58pc+i6pEeIHP2xfeZqSW45lnTrK+vixbx8vlEdls3+0HmHae0fEJfvjDH9Bvt5idHuHRY/uYmKzSbHcpFCZ5++0VvvO9M3z+C3+f557/EY2OcGim7JqfZmN1GVvX0JQUr98fZlEqJpgljj35CQ49/gyRZhPEwnv4E+/g7W/yu7eFK7Lt3TF0Tr/6I77/za+D3yZ0GxQclXxOxbZFXqeNZqigW+hWkfNnz5MzTD7+0Y/SaWzSam2wc9ccz7/4CkGi8Stf+SKN9oDvvfgOC+sucSza0DVsURCkiuzLQELRci6HY9gEbkir4dKNUgI0oiQlFMBWN3Ac4S4OCPweukhO1WK+8LlPEQ76nD/zJpqu0+y4hBhodoF235fuSjEOHwcBBceGKMId9DEKDtVyEaIALfbJ6UiXdSXvyHxVkaEqznGRRasqvsxLjUUmqloA1ZbHVVVC8jlDHp/y+Bwnnvk8EzuPkmoW0e3uTOHuHBI5iSbfXXm07ewU74Y7geg29Nx2kKZD8+iPIef22tI7Wtpv86Qmd4Os977sv19Q9IP8wXLnuPudUSU/hZOFQ/fW6H8GRT/Io5KtO1MgUyBTIFMgU+DBFcig6INrli2RKZApkCmQKZApwIcdiopTQLg0hdvTHQyB5fnz59g5VmDt8husLC2iairNZpNKqUy1VpUZm8JRKsCAAKmNZpNIFL9owjkZSTelKA8S34uiFD+K8L0QLwxliYtYVjdjRkeKEn56gwGjozUJHXVdIxVwVABRRblV+ARmqmPrhix+SknotFsSOG1tiSxKnbExUToUUykX6fea5K2EyckR5ubnaLZaXL26wOzcTqan57h5c4Gx8Qq5nIIftKiN1EStDlGUUN/aZMeOOc6eO82vfeXLsjTHskxcAWrDkCtXrjJSq7C2viKditXquBxlF+7NBI219U3eOn2Wntun3+8xOzfDM08/wb69O3npxVfIl8awrCL/6l/9Wxxb41e+9AXpMhz06lx+5xK//KWPYefyOPkca6vX8IIWB/bvkH03Asx5fkKr67K6viELk1RNo7PZ4pEDe6nUHJI0wjAK2M44f/AHz9Eb2LS68PY7lxidHKXdbXJw7042VpakS3S0WpZOXQHHInSMXI2jpz7OvmNPEht5OT5P8tNj1NuXjbtCUTmaraKlMd36Oj967i956+UfoIRdKgWdQk44bMF2xDmgohgWYaxx/cpNSrkySgy7d84yMz1KqeKwtLqIblvM7djFpSs3aXkmXlJgY6vF1euL0pksXKcCbovxeAF6c4aDJvJE3Qg3NggVnTAR+6eCapCqCkHgYZuQMyHo18mbKo89eogzb7yOky9KIOnHCqmRo90LSBRDQlHB8S1N7F8ioW477JFzLFLhIHUcajmbsNvFIMHQwBDgWRUQM5X7pkVi/wsk4liGAxTFxzQDajULRVdZafSpTh/g0LFn2bH/COEtN+L2cPu2WVPezLjj+v2T7wyh6E/AqHCFimeLVxXHejgGL8fo3+X8FM8VhU7bK9+2iYqCp7s9/xcDit4JP3+8d+8BOTMomv2SkCmQKZApkCmQKfCLoUAGRX8xjlO2lZkCmQKZApkCf8MU+NrXvvYuw9W9CpLu9f33yojb3uWHLV76Wc3F9yunRCS32lkEGpGFK5K0CRdbTM4SRTOudFm+/spLTFcsgvri0BkqWmxEzqimk88Xpeuu3mjQ77t4QUi/L4qG+hKIbjfPK6IZPoxkvqimGxKYCqFVVZS9QJj42I4pi5REtuhIpYwiipXiACUJpWNSjELHsWiXtwjdAEu3hs3eqtgb4bBLKVdKxKFw4Jlsbq5TKOYlLC3kdAp5m0q1TJzG2JZDHKdyvF3AT9/3CX2fkdEqrXaLnFXgu999npGRIk8+dZKB16FYsigULfbs2SVHwgduwNkzF2RjfLVa5ebiEvlCgfWNDerNBo88cpSLFy+zurImMxz9QUir2abvqcSKjqIG9N2eHOcX2aG9TovRWpWnTj1GqWCRRn0WF6/L0fBOp8/+/Tuxc6IZ3KVYyBHFodRbbL/AWiKrVbhxG1stZqanZaO77eQw7RKnT1/jO999nceOf4If/ug0rp/ghwlhGDI5Pkav16HVbLBn9xyt5hZJElKt1rDzVQ4de5L9x54mNsrSpSncwvdy/d15/kkQJ4p60hidmMvnzvCn//4P6NZXKJgJ1aJBzkgoFgxIfLScQ6QZrK910NU8aaxK569oRj/22EHK5Rz1epPJyTme/+GrNFwFuzzJVrPD2lYdPw5RtJRAlCgZGqai4mg5cnoBz01oRynRj8f/U+lilU3qwoGppFLTQt7B8135rrAVsNSUsWpJjrV7YcogMdkaJASJQeCHGIlHxVLI5Ry6qo0vCse8FuNVm8lqAUMs1+4QiNxbVAr5gsyOVUS+aCQye0WTvXA5+5hGInNIU1FEVchhWAX6AcSKw45Dj3Lg+CkqI+PyvSSgO6ou33+aqg/BZSr+X5Uua3GeC+2Hj7t9NBg6s3/iMb2H8/OWE/Vdx3ZoLf3AHncrlLvz2rf995/3WvywO/FemaNS+W2QfVuh1J37cbefGdvPyTJFH/boZMtlCmQKZApkCnyYFfhgf0v5MCub7XumQKZApkCmwN9qBT5IKHq/IOm9BH5YmHr7emW9SipG2xUSRRt+3SplUZMIQ4wRKzErC1epry1Ty6kMGit0Wi1hFMSwbHL5AmGcsFFv0On08AUEjRIGg4Ecixf5oSIL1HVdmbUpxpBF27zjiFZ2W/6/yC1VNZ16qyW/L8fmw4g4EEU3CrqSsGN2Qo6TiwxKy4TBoC/H1oUD1fcHcnR/fGKMYjEn8yADTzjuxERzwI4d87huD00X0MrGdgwMQ5P5lDknjzsI6XY8RmpT9Do+/b5Hp93G0FPphhWga/feHaTpAEXzmZsfY8fOOZkJ2e34dFo+szO7uHjpqsz+vHT1HXJ5CydnyXH7mwtLXLpwmU6zj4iVVFMDzAnWWyGqEeA4Ibt2jTAxVqBazqOmCZfeOc9TT57AsRTK5QJvvXmBy1cWOHLkENMz47JZXcBhASdFLObW1qYcG5dcT9XQzRx9L5Cge3F5nYOHHuOrX/s2Yajx1NOf5uy567zxxjvoZpF6XYzaz9Lp9egNepSqBbxBG5WAidEalp1j78HjHDr+LEpujCAVjuAhSNwGPtujw3cDOwI6ymBXYThMYgnZn//utzj3xksYyYCcFjBesmTGqJr45KpF2mFEuytAtUGqiMxRYakM+PznPkYhZ/DmK2/iGEUq5Ql+9MYZrPIIrp+y1mgziGJpYDQtjSj0UOOUol3A0fIM3IhGmJIYuhiglyPuShpKDYWrOFV1YtWQXxFDZ7KdRpQUn9mKhZUM5PndDDSW+wqBXiAMIwpawJidoKsqW1GZQIL8JkXbZ6xsULJNItcnDUXWaCKPi2EaslRMjNEHvoClKZahowjncyzcvap0SpdKJSrlity+bqIzuf8IJ596hlyxiuvH0s273SIvjofI1RWuauGwFlD0p8bt3+vCco9//+sCjneDondCxveColKTB2y3f0iZHnoxcQ282yODog8tabZgpkCmQKZApkCmwAOknmdiZQpkCmQKZApkCmQK/FiBDzsUFbBUF6O1kYdJxOnXXqLfbqAGPWK3JdIQb+WEKhKI9lwBQD36g+GX74cSgAoqKT1owsWma7LBXYDKTmeYQWpalnRnivF5MY4uII6AX2oqpsCFny6VEE2UEhUcY9jgrfgM+h2ZIdrvD2TTvGkY5HMOhUJOjiULWNfY2sQ0dbnOcrkkAVm5MmxYF+P5IyMjrK6tY5o5UHQuXrqGYQxdifl8mTgKOLBvp8xHFaVSpinG1DvM7Rhj564pgnCA2w9IYp211RaaarF4c4m+67P34G7yhTxXb1xj7559OJbD0s0l+VXMFTF1m/VGxJmLi8zMVJnfUWHPnlHW1q6zY3aKXfPzeP0uG6JYSEvYvWcHI9VJ2h0X33fpux2cnHCONqVj1rYsmq0mhm5JQOe6AZ1+QKkyQqlc5Zt/+T1OPfE0r79xgbHxHRx99En+9//zD1nf6JKkBrphy21c39wUNfFynH5yoiqdtbapomsWew4e4/DjH0crTBCp5i2n6E+g6PbY/N3gkzwHBBMVzetRRDHnsHT9Ct/6s6+yuXSVgh5RK2goYU8WEokZc8V0QC3QakW4HgSRT6oM2H9wTjbRnztziVLe4cknn6Hje8zu3c+3vv0KN5d7DHydWBHD6jFR6JKzFUbKeYh8Wq0u3cgmVm3kLQBR8CQCAVQYeB66ZZPqYhxfJUxFS7yGlQQUFJ/5qo2jBDIGYqMb0kxyuFjyPB9xVMZs8b6Bla5GqqRoSg9TcSnlNCq5HNEgRFctYeQkDAN5riu6hqqLcihfnruWrsuCKfFli9IuX+SiGrIAqlgsMUgVWl7I7I49HD/1FNXxaTzR36SYshhLjsinKXEYyYgL4aKWbtGf85FB0Z9TwPdY/PYW+5+6cXXLYZo5RT9Y/bO1ZwpkCmQKZAr87VQgc4r+7Tyu2V5lCmQKZApkCnzACtwtU/ReL/mgjs1tR9D9uJt+1m4+6OvebV0/7RRVpVNUZgqmYqx+OOqspyELVy9y4cxb1NcW5fdKpaKMnAzjmHa3S6PRkg7RWMCeKCaKUxTRQm/Z0t0WR6FcRsA7kftZ39qSRUkCpIkxfZknqqnYlirHnQUgjaNYlv3oqmg6h1pFuAId6d6MY+EOdWXZkXCWbi8vXHfCkCjcdc36FrVaFdu2GQxc6a6MohaWbd4a3Tfp9XwuX11g796D3FhY4vrCEuVylV2790rwmkYDjh09LJ8fRT6lko3rtXAHLekCLeTLeIOUVmPAo0cf49LFi6ytN1leXcSPTFm+JIqTjh8/gW1aXLtyiWIhT7fT4Y3TV7ixuMmxY/sYGbOYmHCIRBmTrsqG8uPHHsXUU5YWr1Eu5yV0dfIlud+N+paciF5eXmZkpCbLoIRrVYxxK4ouQW+i5Gi2+ySpwr/8va/ysY8/yp69h1hda7G4vMXVayvEiUkuXyVJVBl70Bdu3jjEj3wKBZORSk7Ccd2wOHDkcR576lPohQn8VENVbrWo39a6Lc7JuzreJBy/lUgRJ9INqcY+L//wOV76wbdJ/TYFM6ZWNKkULDrdDropirM0NrcGRKmJYRlEiUsQtXjqI8cQlksx4v7mm+c4+Ogh6l2POC7x6mvXcQoz9AcxYRxi2wLq+qSRC4nHwPUYJEVibFnqZSji/BLj5hAliSwBC8X9AEWAVaErGElAHp/5kTx5XeTjemy0PVqxRT/W5Rj8WMGgag3Xt9FOCMJAwlvbSHBEpqmVQxPvnlC8N0AzIE59vDDADUUWqSHjGESchSgT02SMhdDKlFES4vvVaoViuUSr16fZ7bHv0FEeO/U0tYlZwlTHj0SyrnAJ2/I9HAsHtpycz6Do33Sn6HttXwZFP+Af+tnqMwUyBTIFMgX+ViqQQdG/lYc126lMgUyBTIFMgQ9aga9//evvyhS914fWB80aFdDo9oKPh4WbD7vc7drdDkVTRR0W6NxyJsmE0TQiCT38XpuXX/gBiwvX0BVFli+12238IJQZpKoY1zYsElGCFCcSjMZJKh2cAo6GvnCPesThcNxbjvaqAqCJmptUukZF83fBUig4GoVCQbpL3V4Xy1ApFAQw9DANFctUGR2ryuzQRqshx+BFFmMap7L5XkDHRqNBGieyiX7Pnj3khEsv9jBNjzgJpeOy1wvZu/8I9WaP1bUtVte36PT77N23n3K1Qq2Sp9tY5dDBg9S3mhSLeYLQpd5Ywwu6TE9P0Wn32bPrEC88/wZR4HH82CO8fU6MpBckcLzwzlW6PU9GOR48sI9f+sQzHD68j3Nvn+bPv/EcrZbLyVOHiaImiupy6MBuDh3YT+R7fP1rf8IXPv8pCnnhRBR5qkON/cAnjiOp87m3L1Cp1EhThVp1lHq9TSgzQlOu32zSag/kcRh4Ic9+7BOUKqP8uz/6Ezbrool+lHZ7QKU6IYughIPScmx6A5dytYjrthmpFkgjUfpj88ixUxz/yGcwihN4SoIIIAAAIABJREFUsSLh9O1d59tO0btBUVkApIgJegHcE0JvIJvoB90G3/2LP+XMa89TclQKFpRyBoYOSRgSxyaepxNEwkGsgC4yMvt84lNP0uqsy2xRcV6lqsUf/8lzTM/uJU4KLK92OHb8Cd48/Sa5gindrkkUyBIpkQHrJTZhIsBjgq0LEK9KKCqiHVzPw/VDEpFzqxkkcYJJjCPG50cK5LVIZrC2xRi+r+DGYgzepGypFLQIW1MYxLoE8ZapYYpx+FSVDlFNsdBU0XofEEY9WSymGJoc+RfvJcMwyNnC7Ty8MWEKZ3WKhKSmKnJHhYaJdAlrpo0bxJRHJznx5MeY3b0PP9EkGBUFUrppoYibHIl4z2VQ9L2g4wf9M+Vh17+93RkUfVgFs+UyBTIFMgUyBT7MCmRQ9MN89LN9zxTIFMgUyBR4aAU+TFBUFBkNx9wFrhRjv8NfH8T3I9+lIkqKEpGumHDtyhVWV1fo9vq3mtRdWRCjG6ZslRfD1ALWCcAjRpFF2ZI/cAkDX2Z8JqIAJ00k0LTE2LAww8UC+Iny6xgTDy1xyedz5HM5OQbvWAa2bdJq1aVb1DQ06X5TNegP2tKBOsxlBNMwsUxTjpALmHRzYYFdu3YzMjJKIkucREu9yJos4A5SGs0BTr7KwuIq7Z6LZhrs3ruHV159WbaQ754bwx94TE/NydZ4UQJl2SrN1hbz83OYhiPH57/2tW/ypc99msmJAq+89iZXrqyQpDZ+oKEZQ6fqzMwY3e4Wnc4GxaJFzi4QRymTUxU+87ln2DE/yvLN61iWwd69+1i6cZ1rV9/h1KljaFqC53nSndtstSXs0iSwU1lcWqFWm2BttSnzVUVx1PXrSzSaokBqQroFHz95kouXrrCx1aDb98nly7iugHsKrXafbndAGIXY+TxhMmxQ9wc9qpU8pujxUVX2P3Kc4898GrM8iZ+omIbMRfjxe0w8R8BP4Qx+9yNFEdQxETmkSBekKMJydIVrF8/x7b/4Km57AzV2iUOXsZKJrcXknAqqVqLR8BgEiRxJ102FuV2TjI4XUbWIVqdJEOioapEXXz7N+NSULFt6+qNP0+23uXb9OoOeTzE/Srvu4w0SYkUhEkBeTXFMERGgo2nD8z6KIzzhUg4iWV4kHgKc2mrERNnBJJD7HcQK3VCRY/YCpprCcZr6spwslY5ryOVzBEFMvyccvDaBWFS4sJUQ044xrGGWqReImwhipF64b4VT1MTUdZnuq6EiNk3cjJCREoq4kRCRL5WEj5uttsvE7E4eOf4E83sOYherdAYBqmHJYiURA6GJPIqf8/G3cXz+Xu3zP6dU7+viGRR9X+XMVpYpkCmQKZAp8CFTIIOiH7IDnu1upkCmQKZApsD7o8C9xuffD3fm7Y6l7XIasdUP6kR9f/ZU9s3fGmyWlT0SpIjtEvmGwp0pHJ3C4ZmzRe5hKAuRhohFGZYkyfZ4TY5NCzAaRbHMExVZoSInsd/tygb4zfU1mfMpxuf9QV+6IQUQFePzSRRKt17ZTIgGTTkmPDpSI4wEzBJwNBL0VOZ4igIaMRbvBx62IxyEIblcXmZiijInMabuugMqpYoc06/VRmQbu9gGJ6fRarUII5WZ2T1s1fsIFLux1ZRQVNE0csU8PbdHGg+YGS/imDalUo1mU2SR+gShx9z8JJVKmfPnLhFHGuurTQ4cmOc/+jufZmOzyTe+8T3WN/qMjs3R7XooaoqqRuQLKpubNykWDSbHx9m7W7hYRTO7y6lTR5kYG5VO0LXFZebmZzl39i26vQaPPnpAjrYLoCjyWuNYwfMi8rkqP/zhSxw5eoJ+L+bM2XPs2b2P02cu4LoWYaTL9f36r/86z33/+7Klvtf3SFJxnM1hwVRvILNZxTEVEFA1TWIBDJVEju8XcxaGabH7wBEeOfEMY/MH8GIRPSqO/E+g6M96b4ihblmAnkgDJLooMooCOZqfhgPOnX6FF77/LXy3hakmOEoHWxlQLlUIA51uL8b3Vaq1MfqeT5iEjE6UaXc30S2NwIvYuWM/y6sbLK+t8v+z957Pkdz5mecnfZYvVMGjATTaW7ajZ3MspdGMRppVrHYvtBF39+be3L9xcRtxERf76m4jdIqVTlJIJ+1KMyONKGk8yeGQonftDXzDm0K5rPR58ftVgwRbaLKbbO4YZkWADQJVWZVP/rIAfPL5Ps/4/r2MTexhYv9efvTjnzIztUgxP0y7oeA6EOJLt6aA86VCDk0TGbYKSRSh6hquL5ycYvxeRDsYMtJB5OvmDCjaGq1Gk3KlStML8QUUNUwJSiOvg66JE6ILgRVNp+PFtB1xbghwr0v3sijsKpc18gWxrH0MxZDN8QKMivMnDGOplSFyeDWNOPBJQp+MaZK1u9r5IoYgm0cxMrJoScuUOHr6HEceOkOsGii6KKcS56gAst33FxEzIV27iYDT3Y87bzuP453t6Lu959wvLL3f+9/P+9xHrsFd9vVuUHS3MrxftNP0G9/4Rvp33f0shvS+qQKpAqkCqQKpAvKvlfSWKpAqkCqQKpAqkCpw3wrsBkUfBBDdCT/vzBT9xUBR8cvCB2BElrTc/vVBuDdlEqRwA8qM0duOUkVQn+3B6e6vGrLYJRYOOAFUu47Bbr5kJLNDbVO4GkOa9S1qtU0uvfcus9OTbG1u0Gm35Ai0KLvJaQH7RvqkW9L3OxTyGVy3TX1rg6HBfur1Gmur64yODtHbWyWOHVZXN+X4fLFg09fbJ0fls5ksc9MzrK2tMTw8Ip2kc3Nz7NkzyvpGDdDJFSo0mi7zC6vSIVsdGOTW4hJ2NosfhuQyGiN9BVkOde3qJD09Vc6ePcPAYBXL1njnnbdpNhx0Lcviwgaet8GRo4P8h//wP/LSS2/z6qvvoRp5BvqHiKKAxcVphoaKDA+X8L0Gpq5y8sQxHn3sFBcvvMbk5BV+53e+SeiHaIpoTffZrIlGeRXfb6PrqtRYANHZ2QUOHDzB1StT1GoOtl2ir3+EH/zgOfr6BlhcEpmhGxQK/WxsrPGVZ77K9Rs3aLXbskk+ihXCEPwgptPxu6A1iSU0VUTRjyKiDzQiv4Mh3JTZLCfPPsrBhx5jcO9hvEhA8/hDa2f7JNv9PBFrTABUsV4EHRUf3RItQ4nxOg1e/tmPeeO1nxMHDkOlBCtap1QsdjNb6y6eq1KtjqIbOTbrTRyvhWrAwSN7GR2p0lcts7pe5/mfvcxWo0X/0ABnzp3BtGwJiX1Po9ozRhwazC7MYlk6W1s1uS7FOhMAP/J9NE1ATv22e1pEO4gR/g4Z08BpbKITS5AqHLuZfKELIDUD1+uO1RumRqyEaLpKohqyBKndiXE9kZ8rGu8T4rBFsQDloiKzVfVYjLkL97OBqhsIs624qCAuAFTLJfmcgdtGTWI5Si+KyWIBOS2bfLGCmcmx5XhgZDhx9hH2Hz6OYedIVA1FN2XWr7hose3iFVm823D046Do9vHc3QHcdRHvdrvf97MHBR3vB7reCxS9FzB83z9gPsEDUij6CURLH5IqkCqQKpAq8LlXIIWin/slkAqQKpAqkCqQKvBJFPg8QdG76bMNA7pQVNxLekIR2aN33gSkkfe77TLtTuCL/3TdaAKwig/hxhOjwJmMLcfpp6cmmZqcZH5+nltz07RWb5HVYjIZU5YpkYRUK0V8ry1zEauVHiKR51irMTIyhJ1RiYSbtFiU7r1CQZQxFeWY8fLSkiw0arVaEor2lKvEiUm+UJJwcWNzUzpjyz29bDVb+AJetT0JuFA0clmTkcEija0mtc0WYRDTarcYGRlgaXmeRx87x/raJhvrDRQssjmVWmOWs2cfZ2hoBLDoqQyyubHJ1asXWVqYYnRPleGhHoaHq6yuLFCrrfGN336GgYEy7XaNN994k4dOnKJcqjA1OU0QuoyMVPCDtoRYIjN1q9bmjTcvsHfvEcqlATY2HdY3WkxN32L/gSNcunSVcrmXF196l3y+gut1OHL0KKtra/IwCleocIpKKOpHuK4v3Ymu78pMWF8cS5AlRp3mlhwH1y2Tx5/+MgdPPUq+d0QWEKliln8HUP84KCp8yF3gLtNq5fqQLuU4wNQS6psr/PTH/8ylC2/RY7lUbU+6UUW2rMhuzed6cV2NjF0VqbRsNuqyXT5WPc6dHeLIoQGuX1/k1nwdx9FYWa1T6etlbXNNuj8tO4OmW/RWB2i1A5JE7ULRJJRuaLF+RQGU6wrIbEtXsACPEiCK8Ig4lN8PvQ6WaUgAKuyvkSi4ihWanZBAxArYouTIR7cMNMvEi6DVCem4MUqsS8CpxR3KeegpKGhJiKmI54sRBlGRC9HNA1Vk9ITI9c2aKjlxHIgJ/QgvEFqCpukoqk6+UETPZNnYahCqOsdOnub0uUfJFct0BHDVbbkf23nGAmRuf36vUPRu90+h6Cf5CXP/j0mh6P1rlj4iVSBVIFUgVSBVIIWi6RpIFUgVSBVIFUgV+AQKpFBUGOU+cIGKyVOByhQBtXaBokLiruvq/Z4mqbpo05Z+00SUS3ULpkQwpgAsomG+O6If0mo2mLx5nfde/xe2Vhap1zcg9ikVs+RzJpYhIkd9EViKoakYEupE9PUWUJRYgsd2q8Wp0w/RcdqyyV5XVenw29hYl88lIKCmFtHkeHgAArgR09vXi6qbXLlyk1yuQqvtk8mUZHSAyPncXN+i0RBj0ZZ0E+aLWTm2PzjURxRGOG2fpcV16s0NRsf7uDk1y/ETJ/C9iMOHjzI/O8PUzasEXpP+3gJ9lRxPPfkIA0NVUCOWl+c5fPIwSuiyVduSzfFZO0e9VieKffIFQ2ZnSiiaLVLbajM9vcjzz73Nk0+dxzBLEsC++NLr7Bndy1tvvUOl2s/M3Cq9fUPohi4hn3DNisPXBZJadwS/E8j8V5FD2u40QDcIZI6mSrlUoN3cQhct88D5r/wGBx96BLtnQI5mi4zLe/9FU7hKt6Go8EqKD+EmFuPjIXHoyuKmjdVFXnj+R8xeeZteS7iTRb6shuu0qJT72Nxw6XQ0ND0nG9ZbrkNMhzOne5gYy7G01GZo4CgvPP8Oq2tNzEyGltsWjJtYwPhcToLgTLZMxwnwfaFvTq4Z6YxWYunQzdgij1MA2ZAoFOtWjO5X5ZpeuHWLSk9Zfl9AybYb0OgEdGKdQDVJ0DHEHhoKiBKwJMaTsRKghApGEmMTUMmrVAui4Emh4ykEkYInRucTUHSRGauiJCFqEkg3qaVG5G0DU8/geeJ8iOQ6D0TLva6RLxbJF0uEwFazzdCeMR557Aly/eMEWq7rfBUXKG4DUXnZ4vY5/lEXRrbvs1uB1kdtI3WKfoIfPB/xkBSKPlg9062lCqQKpAqkCnw+FLj331U/H3qke5kqkCqQKpAqkCpwTwqkUPQDYCIYmYSiEqAIpLbz14sdo/e3HaE7BZat8HEs27kFjJFj9lHUdd+JspsgQFEVTNOSnycdh58/92OuXb2I095iZWmWvmqBJOzIwh/h6MtnbAb6+snncywvTDE+tof+/n4W5ueYnLopy5xE5ujI8KCErWIUf9++CdbWt7h2bYkgDBmfGAbFo95cx8rojI/vo1F3uXJlBlUR7d8ZOYbfU8mQyxW58N5VwlAU4GiygX7f/j2cPnOS9fUNNja2MDSblfU1oiTg+s0b7Nu3n9XVVTbWN6n25OjtKXJgYoSnn3iYpVszXLn0DvsP7+M3fu+3CVqiIKnOpUsXGB+fwLKylPI9bNU2ZRGQaSusbyzR39dPNlui40asr7f4y7/8Nt/85r9ncnIBtCzPP/cSE/sPMDa+j8mpGa7enOX801+U0QTTM9N4rtd18gonomYRxyqO48nx+TCOcL0WkQDeqo6q6xTzebxOk06zLoHa+a88w7FzT1LoHyHRLBQRl7BLf8/uMGwnFBV+x65bVIA2UXCkKhFR0CGTMZi6cYWXfvAjFq9dxTJdBvqEa7KbFRv6GrVNnyg2pcPXjwKsrMboMIyNZHHakMsOMD+/zuDwGK+89gYDI8NcvXET10/I5sq0HeHwFGBVp9lsyJxN8RpEGZaAoAP9vYTCNRsFRKEoAVNkMdeBQ0fl8fnZz35GfauGbVsSigoAudny8LQMoZ7HDRLyEvqGRGpIrMTEqgDICvgxdpJQ0KGaVShaMbGisdwM8RNN6h8JfCzjJxI0JcLUIqpFm4Kt4jZFHm9IxizKs9DQpIcV8ShxbtrZDANDQziux9LKGhMHD3Pq/NcoDh+UhVtiJF/s752ZmTvP2fvNPL7bG+qvAhT9uNe+M/N5+8LPPf0A+QzulELRz0DUdJOpAqkCqQKpAr/2CqRQ9Nf+EKc7mCqQKpAqkCrwWSjweYWiO/NFhSNUZowKc2c3AVJmSH4wPN9NIN2+SUfZjjZy8fWdjeRiFFnkjQogKrYpypjE90WRTRjHKEmCKDQn8Ll54wqvv/oiiwtTRF4LYg9TTSgXcljCHed55DI2+axBs1GjkM8xsXecW7fm5NizAKFHDh9mcvImbafN8WPH0HSb+fktmu0Wh4+OMzhUYm7+OqoWU+3to93ymZ5aYn21TbnYj2FZtJwaBw8ehUSj0WjLUqjLVy+g6QlB0OGxxx4jDASk3CKIEvaKkqML7+G0m/i+K0f/9wz3Mzrcz9S1i5w9dZwnHj3Lxuoyq7UVltYWOPHQUek6dTsOzaYjHaZxCKZp0Ok0SfAp9+Rl27yp55ieXWBwcIK/++4PyBf6mNh3lH/4xx/Lgqfe/kEOHjzEpUtXWNuss3f/AQn+4iTGaTtYli1LsUwji6LotFod+SGa5zu+gysyMa2MBKfdHFiPwHUk1Bbj8yceeYrS4B4cP8FQxFj5v77dMxSV66ubWyuiEcQYvYCAge+yOr3Ii//8E9ZWb0Cyjqm10RUo5PKoZOl4CUEYkysVJKT22qscOTDCubOPMju3QKFYkEVKfuhz7eYkdqaHpeUOW3XxijP4iYuqJ/hBJKG8OK7ZbIaMbXLi2GEuX3qPem1NRjEcO3qcrabPhYtXKRRL7N+/n8uXLmIZhnS6Ol7AetOjlZhEZpEw0sjFwuUZEKkBsRpJMCqeWY8VirpOX9akoAVoQYtOBGtRFidSiFUdxTBFKABxEpGxNAlDcxbYekLGVEkC8FqBLKmSma+i9V5JiOOAMPSxM1n6B/ql27TRdsgMHGD/qfPsGRuTMFi8aHmh43bUxfvn7+1z+X6h6E4u/qHLJXcUG73/vbu4U38RmaIpFP0sfnqm20wVSBVIFUgVSBX45VEghaK/PMcifSWpAqkCqQKpAr9CCnzve9+Tf+vf6RS6n134uD/yt7f9QSnRB03e9/M8d953t+ZkcZ/t8dc7C57u9lzvj81uO0VvY9Eu0+h+8c4Skm6UaHcsujurvd1s/+Fn2W6+lo8X7rjb+ZQiC9R3RX5klq3NNX70g2eZmbxGp1mjkrflGPHekUEJSAV4jHyPkeEB1lZXKBbz9FTKbG6u02y2MK0MzbaHZtgSBtXrHTotBV1XKBQNhkd76B8oMTw8wOzsHNevT1Gt9HPo0CEGBga5fPkKly5elc32p06dpFKtsLK8jKJocvvXr9/AMDT27h2jXCkxOT1Px4PFhQVKBZv+vjLHjwgH6hqnTx2VRVL1rXW2Ntf5yle+KLMwHa/ByuoKumYwMjKK0/ZkTqnYfqmYIyEgX7DIZC0IbRpbIX/xl3/Pt77171hYWuPW4gZeAItLa+TyBTKZDIZhcOPGDYqlMhubWxI+ZzJZechUTQBRMRou8iXB90I6josXBASaxsZWjaxtYdsGHadJsZCXDl4/gpNnHuXJL/8WheogYayiinDYXTJF777uu/hMgPFuNu12PIPIrL2dT5oIx6P4rsHUtUle/OmzbC5dJ3HXyaghA9WSdKiK4iAnCORIvBiRVyNRlaUwse8IhUIJRQkwtA5huEESO1R7+2m0VC5eXmZ5zWPT6aCYNmFkyHzSYrlKEInCqRbVnizt5ga2CVnDYHx8Py++cQPXE4PxEX/wb/8NP/ynvydranLkvu0HtAJoBhpOYkinrUVEGHQwRe6DKoRX8P0Q2zDpLeQoGwn5pI0ZtvBChVpUZrOT4CU6iWHJEXoBOcsFi3zOIPBbhEkg3cuikT5otzGTCDOOUHwPS9NQhfNWChzLPNxSKYNlKGx1EuyeEY6dfpjR/UfxMHEiFdUShVvdc1kAVpFdqqtdV7hMULjjdmcrvSxSAzmu382KvZ0Um4gLHMhiNgm85bZ2uIoFhFZuX2gR/97+a0W+U4jHieMvOt26q+VDl2E+zfvig3jsbnEDH/c+/yCeV2wjdYo+KCXT7aQKpAqkCqQKfJ4USKHo5+lop/uaKpAqkCqQKvDAFPjvAUW3C0p+2aHoNsDsAq0PfrW4s7l5J4zdmUe620G5040mn0MQEa3rkGzU65i6jqnDj/75H7n83lu0NpYZ6MnhNjc599Bx2Vw+PXmTUqmIoSusrS/TUy5JmtLb308Ua5h2kYXlTdY2GnhejBqaWKaKbkYEYYMg7KAbBu2WI4uYZG6qEjM03MfGRg01yclsR8NIOHvuFD09FRQMnvvpz9ncrMusUscRhT8epp1hdb3G44+ek03hxbzJyeMH6CnZPPfcDxga7OUrz3xJtsFvbtV4/InTLKzMcvXiVR5++AlaTZfJyRmCIOLMmVMSikWxy9bWGkPDwwQdk+/+zY9ptny+9NXfYt+BE/xv//H/lFCvf2BIFkrJ3NY4pN1q0j8wTL3Rks5QUaQksjGFOPl8QT6H7/m4rkfH7eD6Ib5iYFimHGMXzlyhqed2uuP0ZpaRvYd55mu/S//wXjq+cJQaJLvMz38cJLrbSPL24+RaUHQ0AXcvv8vLP3qWxRvvkVV8hnsLmJpwUYYESUQnDCRA1NUMxZwozAqkg3Sov4dKMWLPoEbG6sim+XorRjH7efviPDUnYnG9hWVV8SObth/JMqkEjyRx6CmarC/N89UvPs216zMsN3SCEAlmv/rEOS688RJ6Esi1IdydLjoNDxpeTNv1yGR0bFOnVMjjOMKBG9LxQln4Vc7bFLWQktIhm7SJ/IR6VKDha7iKTaRmCGKFKPAx9AhTT3BDl1BcY9BFWmmAGnYYKOUpGTp+o4EWidIlkT1rSDOooUXkLSjldLK5Ak03JlAzPPT4lxg7eoZWrOMrFiFdsCuhaByiRH63lX6X3OBdL6YI2CvP3W6+rESY4mKJAKESigo4evu7EngKQCyiOLpQNBL/iv+/nUks67fEXeTHto+4W8r1y3C7n2b7B/16Uyj6oBVNt5cqkCqQKpAq8HlQ4JfjN4jPg9LpPqYKpAqkCqQK/FopIKDonc6oT7KDH5WrtxMySNeVdEt++tudsHIbZn4Sp+jO178bBP0oSCrhyh0jtNt7t1umoYRhatJt/FZVTF0jiQKcRo0XfvJDrl96B7e+RsHW6e8p0lcpIzJL5+ZmOHbsMAohq6tL7BkZkm30b71zgSjR0c0snh/RbrtkNJERKoqWHDQ9QtNVFm6tkc1kURWL3t4+wsin1W7QbLTpKQ+Tz2colXO8+95bFEWRjZ9IwGroYhRdIV+0AR/TgoGBCq3WJr/5lS/Rqq+zuDDNqZNHGBrqlaP9axurHDl2RILfKPEY2D9O0nCo19ssL61TKlV4/rkX+N3f/SavvPYyR47sl0BPjFKvr3r85V98j2MnzzIwNI6i5Xjz7cssr4iCpwnW1tZxnBa+55LP5UgSAz+Iyefycjw+8EOZgSncpJ7ny4xR0aAuvueHEYmZwem0yZgaoedgGCqWZdHueCii/KnYy2//7r9n74Gj1Nsd7Ky1i0+0W7j1UbePymncfmwYJ3JkP/E7TF1+h7defp5bNy+TNxOKWUNmkAp4rRoKkcypFRmhBepNn2yuRG+1hNu6xekTw2ysTXLo0ASxmsWNcjQcjdffuYCiZVhebuF4BoqRpSMybRWhUUi5aDM+PMje0VH++fs/oRmI3FGdvAG9BYO408ASI/EqaGaGphfj3C5aarR9WVzVUyxSLpfY3NykKdy4orCJbot8yUqoGiFFzUfMw7dCcLHwyeIltswlFQVkoqtJRAsEcUSsavgyPVS4YEMGy3kKGnS2NjBVUdhkSEe0qmvS9WkqAVlToVQskC0UWa210PMVjj/8JEN7D5OYeQlFhXNXuHZVJSEJRaHX3QuYdntPjGWeaffWDdjofpbEH3z+ge9TMFGRmppIh2j3Q0BwSUW7QFSC1W0oejvCI4WiqVP00/9oTLeQKpAqkCqQKvA5VCCFop/Dg57ucqpAqkCqQKrAp1fgs8wUfR8g7HBdfhRA/PR7093C3cbqP+n2d0LSu73+j8sn3AlZJLQVbfRiFFoVw8CJLLuxdYXQbfP//dkfs7E0R+Q26e8pidpyCRivXLlM1jZ48vGHeeed1/E9hy984Wmmpqa5PjmFYWaIE5VSsYwWx5iGItvceyoFCTknb84S+OL7fbTbnnRaCgg5OzvN6XOnRMgpeydGePW1f6Gn3MPY6ASvvfY2YZBw4sQxlpZv8ehjZ2nUV+m0NvnCF85TW1+lt1Lk6tX3WFm8Jcffc/mcdFeOjo/R1z/A2toqfuAzPjYhs0TLA3sIGm0WFhYYHd1DFAXUm5t85zvf5eFHTjE+fpz1TRdPQNlA44c/eZG2E8qx7oGhEVrNNkHgySb1jC3Ap4LjiHZ1kUcqSq66sEsU7bhuR0JSwZrEMhTxBU4QydHr0O+Qz1oMDw7i+i5RorK62cDM9PD13/199h06jheKdnX9gUDRO0G5WDMid9bzfdm+XrDEKP0Vnv/RP7EwfY1iRpUOSCV20RThvtTxQpVmO2Zk7AD9g3u4cvkCKk1OnxwlZ/u4Xhs/0ihURml24M3XXycIEtodERkQYuerRIpGIHJNNQFZfb721WfYWN3g2rUbrDUdeqtlckZC4jYxEk+O0gvxR4d5AAAgAElEQVS3t2rYbLZc3MRAy5Rw3IR2K5DFUAJOt9ptCUS9KBF99aKQnryR0GOGlM2IjCFKllwCxaKT2DQ9lY4r1j6Yaje3VdV0QkXHjxQiNUYR4DajkdNCwvYWGVOX95EOW91EiSJUUUKlxhhawuBAL3omx+pmHT/ROfXIExw8dhozV8JPVDoiW1U4TcXzJV1oebfbznNWuEwVEYC7DUJvl0TJEq3bA/WiNCpJ1G6sRpKgJ+HtYfsuDBVQ9PY71PtQdNstKt+3xOM/6ZvUA35c6hR9wIKmm0sVSBVIFUgVSBX4jBVIoehnLHC6+VSBVIFUgVSBX08Fnn322WQ3l+Td/ijeTYX7ue+DVPFOQHmnc+9eM0XvdIbeORJ/JxTdCV63P79zpH7bJfihTNFtJCKgndqdrRXFQALWibFeAWkEgGpsrPJXf/7HdBo1iHyytimBinBdikb3L3/xSXIZnYsX3qbSU2R4eIgLly5JoKLrJn29/RSzGRYWZsjnbPoGKvRW++g4ISvLdQlFLTPHysoSpqWRzekMjpTJF018v01PT5HLV66yd3w/Sazx+utvy3KnfMGm7Wzx+GMPM3X9umxtH+iv0mrUGB/bw+TkDaYmJyXkczyPs488wmZti3K5SrXaRxjEsg1+Zmae4ydP8eZrr0tYevrMQ7RbdX74o+/z8CMP09s/yrsXbqDqJitrDV594z0MM49p5lBVkTsZSiiadFt0KJb6qG020YVzUOs6kaOoCxGdTkdmhQr4KHT2w4Bmpy0LqkSm6J7hIRynSafjUu0bZPrWCmauwpNf+CpHTpxF0bsu0W6W5Idv9+sU3fno99eLAOJxiKqot1vWVeYmb/CTHzzL8vwN2dpeMGPU2MFQwc7kmZpdQbcLjIxOcP3GNeKwxaH9fXz9N5+g2apx5fokm82ApbUmZ04elfmeVqaPl167TKk6QrbQw1vvvkMk1ptuYBo2ObvA5kYdJWMyNjaMrcQE7RqtzVWS0JfrNVENml5EOxSj5AbtToytZ4mCENsyCYJQjr17Yk5cM+VYuYGPHTuUrYRKQYBqAUXFCL7KVgd8XzgmNQxVw9JNTDNDJxQ5qjEhIlPVp7+coZJTiTo1NBEpgEIg5tFFDIKiYQgAGcfkMipB0Maybbne5hYWyOTLPPrUF9mz/whmoUJbOFMxUHQTVY69/2vX+m7ne3dcvjsiL92et3GqAKFyGYqRf/E1CTa7UFSNtxNIxfe3M4cTVAFNb2ePdsfub6NSuY3P5na/F6NSKPrZHId0q6kCqQKpAqkCqQKflQIpFP2slE23myqQKpAqkCrwa62AgKJ3A3v3uuO/SCi6E1B+GigqMYcsTvpwluj29ncDrDszSD8Kim7ruBNMJIkY4xWgTg7YdiGKBC8hSuhx8d03efa738Y2FAr5LI1Wg0IxRywyF70Wjz9yho21RWobK5w+dYKpqSlc36Ovv48kSnCbjkgylI3zYiS+XKrwxus30NSYamWQAwcO4HoOup7I5vlmc1OW9jRamzz8yFncjiub20dG9jI7My8zPJ86/zjXrl/g8KFDBF6I57o06jWi0JdO0smbkzIfUzhgFd2g5bhyNPyln79JqdTL2bMP8/JLr9DbOyDH2sX9v/SlL5EkEU6nxfPP/4R8ocA3v/k7LC6vceXaDZptn42tNooqSpOE8zMgY2dxHQfLNOXrzOaK1LcaGGa3JT2OI6mpcI0Kp6hwoorvCeTk+R6JlshM1lwmw/DgAO+9+64cqx8aGWOr5aNaRQ4ePyNhWkzXmbhb1uP9QtGdsH37sZqSSMBrmJbMCBXlViJOYebmNd565QXmb7xLQfex6KDGLoZmSDC62XAJElVGBDjtTY4fGeXooT2oSojje8wurXDxygJPPHyMgd5evNDg4pVb1JoBPX2DvPbWW9i5gjwWfX0jvPfOVemUzfaU5boI2g2GqiXUOKDTamBaNs2OT8uNaQkHbyLG7A0EMlaTSEJR1/OIFB3hLY1VUzomhVtS9ZtUczrDVRs1bhGgUXdjttoRcSIcpRpqHJMX5UqmTaPt0ugEIBydisJIf5G8FeE0lrEslVhRaXUCGSWQNTPkDBM1CFHUENNSCHxXHttcLkuz2cbMFTjy0MPsO34G7KJ0qsaaIVuW7gZFt98PPvRvou0o3BJvm+J4JXL9dnFm1zParWISsFSsG3FWfwBRxWdd/P3BoP3tGq4d4PRe33nv/X4pFL13rdJ7pgqkCqQKpAqkCvwqKpBC0V/Fo5a+5lSBVIFUgVSBX7gC21D0Xl7Ig4Kf9+tCetDj8B+Gkx9ulv84He6EpruBsZ1w9a6aySpqAUy2m8pvt1jHEaYGodfmL/7f/8LK0gK6miB4jOc6jI70S7foof1j9JYLXLr4Fo8+co7VlUVUTcWyTTptl578AAN9vZR7ciwszpDJ2Ny8Ocfc7ByqqnPw4AFyeQHYVFRFp7buSZBYKNoEocfayhqZTIFG3cG2c2xubHDm7ElMW8GwdBrtBhsbG/T3VemrVui4Dj2lHjxfjMK3GBkdl3BLlDK1WgGXL02zf/8hXnj+Z4yP72VqegZD12UZkjDN9lTKVCplGo06QwO9rK2sML+wRLvjywZ4w8qytdXE0E0M3ZBgSZQ/tdttCUc7HQGBY+yMheO05f+LYqpIlDE5LZx2m3w+J0f7+4b6WFlZ5tTJ4yiJQq22xc3JKeLExMyXKVaHyFcG+eIzXyebL+GJ8fv7yHq8E6B/1HkjxuYFVOv2vWvEoltdUdGSEKe+yks//gfefeWnDJRMegom+I5sLI9UQ7a3R3HSLbvKqXztq0/R6dSxcyYbjS0JD2PfodrTh9NRMDO9/OAnP2dkfD+Xr9+gWKny6GNP4/sqL7/0JgtLm4Rmhnqj0W2cj31sUb6lqeTyeRZWNjCyZepOgBcJp3OEEW4yWC3geS6GYbJRb5Mp9uKE3RIjJQpRgzbVnMFwJY8SuLhhQjOIaXYChNPStnQJT/MZS0L0WqON44fSHRwHCUVbkaP3sSgMi0XMgYKZLeJ0QjK6RcnKYgsnsA6hKO0KPJQ4oFIuUCqWcDxfvp79J85y/Nx5yBRxxXi+yHPVdRm3IT5ERIDInhWu4u2LIdv5xJpuyKIvUVYmYiuEg1ucl2Jk31RjfLeNrsRyX0Q+MKqBK3JTwwRdM2Ruqng+EWMh/m212jK7VWxPZN4KaL9bmdfHvR9tv8474zu2Ye5urvftx+wEvnc+z8e9R++Wu3y317r9frj978dlSn/9619P/667lwOf3idVIFUgVSBVIFVghwLpD890OaQKpAqkCqQKpAp8AgU+T1B0+w/5TwNFd4KEnU7RndLfOxTd9oh1Hy08o8LlVsplZAFQu1HjD//z/42mJugGdDotcraBpasQuQz1V5idusG+iVEUNZYOyaHhQQRBXbvVZO/4uGwZL5YyMo9UwB6R3ygcdCtrCzx06hADgz388Ps/Bb8H284SRh3Gx0dQRNmNF7G8tEE2U5SgNI59mq1NBvYMsbSxQaNZJ5exGeirUCwU5Jj6zOwcW40m2XyRJ88/zWtvvI3naZhmmYGBQWZn5xgZ2SNBpIAjrueSzWTo6+uVLtcrly+hxT49pTyra+uy4bxQ7MH1A5lHatsZ+Zyu05GgM5ux5ci/4FjSHSrAVuhjGDphGEiWaRgajz32GKurK7ScNisb60xNzfPYIyc5dOAQa2sbzM8t4fgJuZ5+jFwZu1jl8fNfoVCqSIj1SaHox15I2AFFY0WXzlT5XDInM8RvrvHeaz/jnVdfIGdCQY/wBPAUcDibx48ivHZLNsR/+fzD9PcVqDVWKVZytL0WzVoNt+3T2z/O6nqbt967wvi+g2w0GuTLFcbGDzAwOMErr7zLpaszLNQ69FR76TTr2IaKKaGoTsvp0HZDIsViywmwciVEHdKxMZuevM7c7DSZTJahkQlefuNdYj2H2B9L17GViJwBZcvERsWLoelHeEJXMWmvhmRMyFqqdE47foAbCjxsY2BiEhD6DcrlDMVSnrWtLSLFwLbzOI0Wqh9gacJBKszEWhfEEpKzTRnxYOdyeJFCqNnsPfwQR888IkfoA3Q5Ri/OY7EWd5637zt5ZeyCiGRICEQsQxxhm2K/wGtvYeuQ+A4aAZHXpmCLeIcOnSDBUYrYuRJRFKFr3WgAUYKmagaGZaMaFq22g53J4roumghh/QQD9NuvdbeLR7tB0d0AagpFP8EPz/QhqQKpAqkCqQKpAr9ECqRQ9JfoYKQvJVUgVSBVIFXgV0eBFIren1P0bkf2bkVLd7u/yBHcHrPtDtx2/0/kMAqnmXCdlfJZvvu3f8PVKxdBFNR4Dr7rMNhXZX1lkUqpKAt6xseG6R/o5erVyxRLRQr5MrOTK3I8OJPV8QOHtfVVCS5Pnz6L5zmsri1iWBE91QzFfJnVuTbtVgun0+DsuVP09fXzwvMvyRxS4RQVr61QEE4+8BIVNzZlzmR9c0NCoqXFW+yb2CtzPfsHh1hYXEL0SVX7BrhwaZootmUBkoBPhmEQiZIpTZPZn7ZtE4Yh+XyejuN03Y3FApv1LdkwbmUyXVefYdBqNkmEm1Y3CLxuWVSCSxR7chvlclm6YgW8EtubmZmRr11A0SgM2dyq0fE7rK2vY5s2Z8+cY3lpnbn5JXSRW5qv0AqgMjjKY09/iUrvoHzd93Pb6RTdDYp+KMNXNpoLv7BwDWvSMSqzZqMQJfbJGqBFDvMz13j3jX/B21gkatdZrtVoeT7CwdhTKJLVFIaqBR49d5QgqmPnE7zIgSDizdfepn9QAHILw86x1W7R01tFM23WNurkCv08//xrNJ0EV8kiCLPfcdg3NipjHWqbNZnf6YZI2NdyE9AtAq/O73/tJGuLk4yNDOO6PuMTh5icW+XNCzdotDy5qvOmjq3GiACEjGKiWDZbHRFjoGNmdKKgjakF0iEtwL5iGASxQuAmZPQshhrhOQ2KxRy5YoG1rYYc5e/rH8TWNVbnZzCVSO5bcLvNXdQfidF4MZovIhkKpR4ajkuiWZw8+wj7Dh0lNMu4iSYLucRaFOtnp6tx+5iLr4kIBlMPiQIXp92UTtRyIUN/TxG3WWOgtywvZDjNGrW1VcxMnkZs4wbQqLdoNR3y+TL9Q3uwMnmk+Vi3cMMIVbhQRSO9/Gvm3hfbnRd3dgOb/72g6MedH7sB57s9JnWKfpya6fdTBVIFUgVSBVIF/rUCKRRNV0WqQKpAqkCqQKrAJ1AghaK/GCgqSl66CER9v7hFgFHbtui0m5i6Srtek/mSf/nnf0pja5Ek8qWbVOQvig9dVchYIkczpq+/tzsm3nFottqsL9flffeMDbJV25DlM2Jkt1To4czZs3zpy+dptdd5482f43ttKrkSrWaNrfoGp04d56FTp/gvf/SnaJqFaWQks7VtDcOCpdUWQVwmCCN6inlGBkWOqU9tc5133r7ByEhBjk4fOnKY9y5couNrJGoOx+lQKOQlCBWuQk9kUEYR5XKJTqeD74fkslmUIMY2TXyRtWmZeKLoR5bQRHLU3O20CV2XjG1jmTr1xhphFMrPx8ZGmZiYQFFUqe8rr7wqodfRo0ckGP3J88+zvL7GyPAerl+/yfDACJ4XMT2zRKVvBB+DtXqHsYNHeforv8HQnnEJy+7ndi9QdBuMitqg7mS++I+wu4pgANFinmAZmhzLFjmylXKezfUVLrz8PHM3LjG3skSz4xJG4LU6jFR7GKoU2Dda4dCRAWrNeQolA13ky7Y8XDcmCBP6h4dYWF6kp7eMKTI8rRxxYvPX//V7mFYZI9eDnc3R39tL6Lly39984y1OPnSW65OzbDQ6qIYYC1cw9Jg/+NbjhO0NLE0nk81x9foMZrbCzZlV1jZaxJEAmyp6FKCEPlnLJFMss9F2pFPUssW4uSfzUsWFAAHN7WyRRLFwOq6gpGRMA0NV8H1fZpY23IBybz+ZbJZ2Y4OipeC3anRcMY4vmuVVTEO4okNEp72mq+RyBQnJW44DisZjT55n9KEnuhBYKC9c1HH3+aX2liXXphinF+tHV0Ly6iZri1Py68P9/TLrVzzPzNQk/QIyKzB1U+T2Knzxq7/BD597kYuXrrFVa6BposRMBDwY/Nbv/B6F6gCbDYd8uYem45Evlgh8AZHvD4rK95Db1H63TOVfBii688LAvWSbplD0ft5t0vumCqQKpAqkCqQKdBVIoWi6ElIFUgVSBVIFUgU+gQIpFL1/KLpbW/3OUfp7cUVpSixohiyjEYPC3V9lFDnyLUpr4tCXHwII/dOzf8/ld1+WOYb5bJ5GrUYpn5et37qmykxOAQUzuQwdt4Pnu/iez0B/L2HkyzKeIIjoOAFOOySbzXP82BHaziZzt26Sz2rsHepjYmKEuflJRkeH2bfvAC+/9CqqYrK6skGr3eSLX3yKo8cO8Ff/7XvM3WritB0qpTwH940TBR3p9NM0hc3NdQln9+3bx9LKMo12TCfQZRFPEPhyzF43dAmbBGASrlHxGuv1BtlMjthXMHULK2PhCyCqJUSxj+gN13WVMHDJmCajIyOUSwU50p/JiHzNmOnpKYYGRxjdMyrzGtfXNrhwUThtFc6fP8+169fZchyOHz9Jq9mh3XLZqrVYWtnEsErERpa6G9G/Z4LzX36GsYl9DxSKvg9DhY1WpKDKaNlu7biAoSLjVLiIY1FWpShy9D8IAxkJIIC54tS5efFtfvTCc1ybniaJFdQIzCgmryWMjxQY31vg8NEBDMsjbrYZqAywtrYpAXyxXKDRrpNoEflSHtcXTsUCipJFM/I0247UzW23eeP119k3sU9mqg4MjvDq6+9y+foskWJKl6lwKA9XTXoLGZLAZ/++A7z51iWuTS6g21W8QMXUbfQkIXRaJGGbfEHHyOZo+CEtL0BRFZmkqouyojBAUXQ0IweqTZCEuL5wkWrYhk3H9UHL0A5A0HnRT68rLgMVGzV08Bxf5td2AX5GRimYhi7lFcCxXMhjmhqtRp1K3yAnv/QtyqOH5Trchp8CjorPTdN8H5KKrylBk2j1dey4Qd/AgFyzc/MLlMo9zM7Ok8sXGd+7j2vXb7C8vCLP45mZKUxT+GM1cpkSYaKzuLLF2P4j/MY3/g2dSEG1soSKhiayTaPonv+g2X6P2Q2I3ln6dic4fdDj8x8bEXGfP5dSKHqfgqV3TxVIFUgVSBVIFUihaLoGUgVSBVIFUgVSBT6ZAikU/WRQVF6R3dFW/4mgqByblt7P24mi3WOoqd180SQMpOts+uZVfvD3/5XQbcoMTeGeCz1fFvJYpiVB4uraGsVyET/yaLcbKASMjw9z8uRxLr77HsVChbW1Bs2mT6vZbYV3OnWSxEMTLjjb5Iknzsn80VIpz/z8LcJQuFFtNjdqbG3V2H9gjKfOP8qrr73FykqD2dlpiH2e+dJTnDh2mLmZKZkJmstlaDbrlMoiizSg4QSEiSHderVaTTr2TNEGr3T3XDTClwpFpqdnqFb7iCOdGzdmqfb1ydb7IPIYGKriesJ52B2Z9zuiYTzLgf376O0rkbEt6vUm//DsPzHQP8SpU6c5ceKEzIL8w//nL/C8BmPjeymVK1yfnKJYrnL8+GmmZxZ578JV2qI8KID+4VG0TBGr0MPDTz7NxIHD0tl6P7ePcopur5Ptf0XRkACDEonfjlRQxQi4qhJG0keKquuEMvcywU5CMlrMtalJnv3+93n77XcwFR1blC85dUpZKOQD9h8oMzRU4ODIAHndlEBRZFeK8fRECSQUNSwNVAFdVZJERBqIVvcmN29OMTw4IFvru0BNlBKpOF7E5MwSHT+WOZ0Ceq8tzjE3Pc1gfz+BFzE3v0oYm/giLkGM62sWsSgZ8lx0zUczXCKxv2aGWNWJQjHmjrxP6IWoqkUQaUSI3E2RE+rKYi3PDfF8hUTP4gQQKSq6HmOoHSo5qBYM1Cih1ehIx6hhWvLcEm5iRVRYiYsQUUDGUOkpCMeoR9yzl1NPf42J/ROyIEzEBggoKyCmaL2PxPmnCUIdsLl8gwl7mZzSYm1jU2bc9g0MUyhVef7FV9h34BiZQg9/9Md/RjZXlPm4S3NTRIFPFIr3GJ1CoUKp0sfaVpvTjz7Fo+e/wkazg2Zl8cMIXVzduMfb3d57dgLQ3S7O3JmDfDegeT9FSykUvceDlt4tVSBVIFUgVSBV4DNUIHWKfobipptOFUgVSBVIFfj1VWA3KLrzj+l72fPdGtjv5XF33udB/3H9SV7Dzsd8lq9ne0z2dvf8+0/7gcvrtndUATWO+Js//WM2V+YIvBpnzx5h8uZ16YwztBz9faOsrddouW2qvQJEtnFaNUaHehnuLWGpSOi4uLRG20swrDyLyysS+pi6QEYJNSeQjfKPPnKaIOowOzdNPpOnVCzT11ul44hcSY/BwRKPnDnPd/7mRxJQ1jZvcfjIXk6dPMHYnr28+LNXuTW/RMtp0FMtcPjIhCxCEsDScQIJ3jLZvByZbzY2iOMOlVIOt9mkWu6RMMoJA6bnF6hWR1heWJej9gNDFfIFg2LBwjJ03nj9bZoNj9MPneXI8UHhsaXThu/87ffZ2mpx4OABTj/8EJW+Cj/86XNcuHiDY8fO8a3f+X3+j//9P3L89CPUfZ3rc+vML653s0ojn72jIzLD1C5XOfPkF9h36BhRIMDdv/5VU4DLnRBq+9htf/3O9bf7edLF4h/cugmzwkEsv6OIkWtJyeVNF+PdgU82l2d9c5MXnn+BF59/nvbWJnockDNiEr+BbSg8/dRDnD25B9/dQsFAVXRazTaGrqFpKu12neGRARlHINIG7KwlG9w7vsvszAxJFDM2No6qCkioEkWitMqSzlHxisXI96Vrk5Qq/di5Ks899ypTU4vsHT+I74Yoqk5HkGbdIpMvoIrnrG+gqTEiPkLuoaoTJDq1doAf6TJLVGarJmAqPlkzlDmgnVjHCTW8REdRDXQlQfS755QO/XmFsoUshvK9gHqjw1bdwbQzlEtFIEBJfPm8WdMk8kNsK0dolGnGCv/D//QHkLHQsiUiJY/vWxiqReQ2yNkOurLO/M3XGbIhajdoturk81kKxSK+n3Dt5iwje4+wvO7w7e/9CN0qUSz306i3aTfqqESEXouMqbB37yiVvj7qjs///L/8r3K/VTNHJ4jQDVMe851Qfef6ehDvZ/cKRe/2XLut4XsBq3e7aLQ9Tr9zu6lT9NMe6fTxqQKpAqkCqQKfRwVSKPp5POrpPqcKpAqkCqQKfGoFUih6dwk/Syj6cdBhJxhRk4SZixf4/vf+G7rWZni4gOs0UGKN2kaHfK6PKFLY3Nqk0lcgijv0lXMoQZtqwZTt31nbwhQt78NjOH7EzakZVCUhaxloRpbJpSZrtRpr64vCPChBmKbo9JQqHDywn75qkdrWIlHYYqB3hCSweeONnxPFTfZODDKxd4LHHjnPW29c4tLFa0RJgGnDnrFeDh8eZ3zPKM2Wz7PP/pgbN6Y5eGg/jz56mvHRXuqby7z+Ly+jhAkT43spDpQYP7ifViNi8dYmVy9fo6ciSqIOMzLax1tvvs766hZz06v09Q2xd3+RwaE+WvWE7//Ti2ysN+gf6ufMwyfRbZ1X33wTtDzZXD+HD57g7/7qr9AzFbZCi6nVFht1B9/zyGoJY8P9Eg5i5Tj71Bc59tBZYUvcdSjpQUBRCQZv58sK8Pk+HhUhqhKM3v5aN1QVsRaEeVHEDliWTTab4R/+7u/4wT9+D79dl8VMeuRD2KG/WmDPiMXhw6NYRobp6XnppLQMiySO0dSEw4cmKBRtdCORJVu6raGbmiylajWFMzeWRVi62m1hN3RTgmsxXt50Oqh2HjcyCNUCF6/eYmFpi9AHt9mWY+ki20HN5sGwpRvTazbJ6AmacPwGPqqmE6gZNjsJbmKKgXi532Lk3U46ZDWfWDVxEWBUw09E9qcAojEZ1aPHiunPqlj4uK5DrKjYdomW0x3FF231ntuU8F1JAkLXR1c0MlYBzcwRqSp9e4f44jd+k8gs4CVFdK1K6CbYqkfW2GB95U3yZgulHXDhzXcoFrOYOjSadfbvP8TmlkO2OMibF27yylvXCWIbRc+zut7C0FTEcrL1EC12iaMOo+Nj9A6OcOrhJ9h76CRuoBBrYo+6xzuFol9P/6771D/Z0w2kCqQKpAqkCnzeFEh/eH7ejni6v6kCqQKpAqkCD0SBu0HRB7Lx+9zILwJCftRL/EW8np15gOK1idcgQJjuufzpH/1fBEENQ+/IchpN0Qh9jcBTyedKzC/OU6kWUZWAU0f34dZXyYjAyaCF7zmUKj1Uh/dQdzrcWlpkz9AAmhJh20XcuMTK6garG6vcWlik0ehw+NBJ2k2Pak8vE+N7KJczvP76i3J8v1LppVS2WV6ZwrKgWCxx7MhD+G7Ciy++jOBhdlaVDfenHjrOuTPn6HQi/tN/+s+ouklvX5WjR/dRKppMjA3zwk9/Qqve5MjhoxT78+gZk6zVQyFX5U/+5M8YGx3i8JFxhoaqXLjwLqae4frVWbLZIvuODDA2voeXfvYWhlpiq95C1RTGJ0ZIdHj7wkVcX0XRcthmnoUbk9i5HglFr8yuyZxKUfpkKTHDg32yDMpXDU4/9hRnHnkcEXe5W3y9gKK7ZTre37q50ym6DUa7IPbO2h3h3jQUFU0X2Zc+tmVRr23w53/yR9yauSFho60l5CwdU4vIZkRDfYShW+iqieiMEmkAIpZAjHbnizbVSpE9Y0NASC5n4HkdCvmcLBsSDlqRASsyNLdqNYaHh2RWp/haT6VCw+lgFfp45+ot/uXN67ihhYIl16YuowFUQlWl7QV0XJeiaZDVwVJD1CiQINBLDBq+godFKKyqcjRexYo7mGGbWIBTTPxEJUxUiBPpcM7pMQU9omiBFrl4qDQFYIwNdCNDoVAGIhynRhy0ySTRUqsAACAASURBVNgaqoyE0FETkeEJ+VKBduIyfGCC8898HSMzSBznJQgXUDTx5lhfexdTabB5q4almjSbmywuzLJvYpwjR48xO7+MYhT5yYtvMDW3KSFxx1fRrAJR4GGqkQSiuhKQz1lousHBoycw8z088/Xfo+nGoOmoetd5/MsMRe/nLX3neZA6Re9HufS+qQKpAqkCqQKpAvevQApF71+z9BGpAqkCqQKpAqkC3C1T9P7AzoMR8hfxnL8qUNQMA158/gdcufw6uUxM6DuU8kVCDzY3muRzBaZmpyiWclgGPH7qGDPX3pMFNGdOHiIIHC5evczA2Dh7Dx6k6bQw9ASxgYeOn8Jxda7dmKTj+aysbrK0vMWJE49x5dIMja22zDtcX19ibKyP2dkZjhw7wr/9/W/i+k22ttZYW1ujWRfgKS/dhU67jqaFEoyKMiS37bNv31Gee+FlnI4nW+737x9jbGyAc+dOcf3qVZYXVigWSuw7MkZ1oMIf/eGfUi71cvzoCTY2VunrL0koevPmDeZmbnHy+Dlm524RGwEHjxzivbevU8z3sry8Kp2MDz9+Ft0y+JvvfJfBkQneu3gDU7PJaSIjU8dVctxc2KDjdxuPlChkcKCPYqmEamc5euos5x59Qo413w2KivVzJxi9/3W8jT53/jq7+6+2wuXZabVlW7qo6BKlU4Vchr/9679gZvIqYaeJoUb0lvNkBRg1fPxAOGEjfC/GFWVFaGTsLGIq3/MdFCWmUMgSRi7Vco7eaplstps/KnJOhTNU5LjOzc8xO7PAV778FIVC7v1CMI8M3/7+y9zajDByAzTbAYaqYxuGHNUPYpEL280OVcIOOR3KGQ1bB88LZJu8kxh4ioUfqzJH1dB1bDyM0EHVDcJYwRfz+4mCaRjkMxa2iKX1HbTEx1AS6olBPTJBsWSpmK6Z5LIWtpXICAFLh4LIGI2E1VZBC2NyORsjbzK5NM/5r36NR554hjjJkoSJHN1fW3wXrz1DxvRZW2ihorO6fIt2s8ahQwc4dvwYl6/dxMiUeem1i1ybXCJSMjL3VDMy0vFqaTG95SylnEUYeCyvrFOsDtDTN8pvfevfkS324YYRiir2/IOM4+119CDjST7t+Pz9vNOnUPR+1ErvmyqQKpAqkCqQKvDpFEih6KfTL310qkCqQKpAqsDnVIH7KVq6m0T3D4F239KD2s6DOpS/iNdzV6doHLB8a4rvfuevsM0Iz2lSLZVQYgWn3S2jWVxaxLR1MpbGyQNj2EpIbW2BYtZgdGwYzbYxCyXcOMH1PXQ1ppS3GervIQ49pqanKJQr6FaR6zcXSOIcgW/iuzEry0t4nTq12jKDQyM4HtTqNR5/4mGGhga4ePECq8srEs5WekrkxHOO9sux5eZWHafhUq0OcXNyVjoB/dAlV7A4cGCMixff5dDBwxRyZaan5zAzCgPDvcxMz1MqVPD9gIxtUqkWyGZMVlaWuTW3gKIYHDh4mPJgH6VKhe98+x8YH93H2uqGLHhyA4+228H1QxqOTxjp7B2fIINPbaspx7bXtzxmb63IjEnX6cg2cdEELsab9x8+yiOPPSFLhe50bIo1djen6P2fJ3Jo+sMPe39u/sPfEe30gR9i6CqaJmBlwOzUDX7yw2ep11YwiMhaCuVClnzWJJ/RyecybG7WaTU7lMu9RDGsb2zKgqdmqwlKjG5o6BoEbptiIYeuqRIsi6KvjY01SsWChIALC/Ns1bYkOB3oq1ApiMH1DD94+SJX5ltERgXHV+W4vSHa33VRGBUiOKRlqGiRT96IKZhgKSFhGNEJEzzVpIOB48d4QSihb1aDnK5gZ2zp5O04DrqmkctmurEPRER+ByUWRVgJ677KmqeiqqJcycAybKJQuF51BvsKMqZBjSKEeVqPNYqmKc8BxdaIdYXNdoenv/xbnHv4vCwycxorzE+/xdrKJQ4d2ANRmZWlDVaW5ikVbfbu3UM2l2V2bgEjW+bC1RmuT68QJpZ0tIoMVctQZLnT2YeOMdTfy7VrV1le2ZDZvqP7j/HY079J/8g+3EgUYAlL8i83FN3tPfFu0DaFog/qJ1G6nVSBVIFUgVSBVIGPVyCFoh+vUXqPVIFUgVSBVIFUgX+lQApF774oflmgqBii1sUYcKPG3337r1Eij06rhqWrNLc2MTQNVVVkxqEAXeLr/T159MRHJ+TAxDhDIyNsNFoY+QrPvfQKYZxIaPbko+ewdZcj+4usrNxCs7N0fIW5hRpRnMWX4/khwr8nHHdzM1dQtCK6PcLUzC1arSaZjC3HuaMoIIkCSAL2jg7y9FMPk83oLM8vsrq4Rhxp5PMlWu02hWIGK6czOFTlhz/6Pv8/e+8VbMl93/l9OnefHG7OkwMGg0EGQZAU4xKkAsW1tKVdeVWu9Vb5wVuu8qsf/OYnP/jFVbZr11vrXbkkcUVFckVSEimSIBIRJmHynbk5nnNP7Bxc///FkKPhDDEDATIl9FRN4eJOnz7d3/7fPvd8zvf3/c7MLBCHCru7Xebmpzhy7CC7Oy3W1zaIwoBDhw4xPzctYeB3v/vXNOoNet0+oxOTVMYm2O32+eEPXpJFO/V6k+3tHeIkwyqUGJ+aRbdLDIYRu7vbaHGXx8+cYafdZ229xeb2Hmmm43khhunQd10OHz3BwcOHefq5j1FpNO4LRcXqudt997BQ9E4kup8xKncq5+j3f8F9t3xJFC1pFmEU0e/ucePaVZZuXWdrc5nA7RL5fZQkxDYVOV4uwKFjQEHkG6ATRSmiSUnszQ8i0izD9T0JHeNEOCtVmSWq6xqZcIlKQJcSBj5xHDE3O02lUpQlWasryxD7HFuYwCw2WO5kfPOli/RjB9UUY+MpWRxhmYaICCWKIplhWrU1CUT1xCXz+xiGJtvXfcXETTV6XoTrB3I927pBpVCQrlR3MKDf68iSrXKxgKZkcjRdTJyL3E7X89j2Enqi8V4vEIcZmgCzOmTxgE994il2N5bp7u4gcGowDCgoKuWCzSAYUKiViYTkmsnnPvdFxkdGuHjudUg7eMM1mo0ymjbO+nqLJHSxzYyRZpVSpcTaxiaZ5nBtcZ32IMGPNZmVqqRDGpUCTz52mvGROqtLS6yurrPT7tHzUybnj/PMC59jfOYgqukQi8ozGSW7f9V/EZ2iORTNf4nIFcgVyBXIFcgV+MVUIIeiv5jXJT+qXIFcgVyBXIFfcAW+8Y1v3MsEd8+jvl8u3Ad1ig8LIR/EofQgx/awz/sg+7y9zf32fb9jv1d5j4BTYhx9YrTJt77xDTbXlujsbmKpKZ3WJlkaYFsGhqHLchuRF+m5fabHR+jttXj8sTMcPHyc7Y7LGxdusLK1R5JpiEacJPR59Mgozz/RRNUiGuNToNtEWYHf/9qfMRyEcgT6ycdPMDpis7O9yMzsaV57a5dbS1uEUYrrelSqZQaDrswzNdRIYCdGGmUOLsywt9Ui9UVe56x0fc7NzTJwuxw7eQDX6/LSyy+xtzegUhlhfHSWZ599Fscx+aM/+kNZntPr9qhWyxJyRUHAcDAgCHwKBVuOWidGiZ4X0Ov1iMIQTTOo1kY4cuwUu3tD3CBjaW2TgRdSLjuMVODg3DT93oCV1Q3CSCGMFfZ6HlGiYFgOzZFRDh5Y4Nnnn2d8do4oSaR7UegrSo7ieN/N+DB/7oRdd4MvAQ1lt5IoUlLEZLuISAilK3LQ68n4ApEhevX6LS6+c5VBr4OaxfS7LUiFi7KDSiS/l6WhhIW2qWMrGXqW4RRKEqjGSYplF6X7VRQfCRdnEIoR+1BmWppmgf5gKGGsANACdEMqS7lMQ8D3TAJS0b4+OzGK117HLjeZPvE0/+GP/prNboxmVvA9j6JTIPA9OYovYhnEuH+taFDSE6pmSux2KDk2mS6AqM6en5LpNq1OT+qsoOBYDoZhEgWipCgkjcX6QhaHKVmC77mUC478MGB76OGmqsw0VRVDPp5UNM+7zEzVqTo6nZ0dZPBAkGBkisw9TUjQbZNCtUwUJziFIhNjTYq2xsryZWamahLoKvoYy0sb1OslQq+LZSoYps6tpWUOn3iUWys7rG71UIyi/Bm06DFWK/Dx555lfnqaK5ev8M7FK2zudvFTA8Wu8aWv/pZ0imaGTSxiCkQO6wNC0Q9qrP691vDt+744rnut+Qf9UOBBnkds86UvfSl/X/deYuX/niuQK5ArkCuQK3CXAvmLZ74kcgVyBXIFcgVyBd6HAjkU/akj633I954P+SCgqHAKWo5Ov9th0O7yn3//96jYOu3tFdTMQ8XHtjSZtVgslHj+45/ACz2WFhe5cfUqBw8exik1WNsZsLrr4kY6SaphaipFUaPtbfCpJ8Y5+cghVMtmfafD2naXV147i2lYmAbUqxr/8rd/FSXb48qNXV5+c5tbt3bQjRKuG8pxdcNISZMBC7MN6hWLvZ11+RyRK0aWTRQRYknG5OQYqhoxOl7l6jVRghSgKBbFUpMs0fGGvoRdmiYyHy1arQ4jjYrMwux3+1QrFYolG9ftoeoaQebgBrHMzhTg0LCKLBw8jiIa0S8tESQmxVpTOgGHbo9qIeLMI0e4dukSw94A1w3Y7XikmoMfKxi2w/joKAcWZnnqqaeZOnRYOmtl6dW75Uppmv4EXr3nInh3g7thl/h/sR/xR4BQ4c4UDkgB8sR/48DHG/Yl/FtZWWJna5u+G+P5+9sF3oC15UXSyCWNfRRi6rWyzMlM4ohKqcRYpYyWZVi2gIsWgYCTqi7h6E67Rb/Xl89vWCaW4+BH2W2TqgSzAu5lWYKiZHjDgcwWFfDdsi1Kti7h5tp2m6w4RicyGcQGK6tbFJwCWSpgvouimyi6JddI0VGo2gpGNKBR0HFMnb2+i+JU6QQwDDO8MJE5rlEoXMfg+wGlUgnd0GUmp5Klcl2J8XkBgW0JaxUGAu4qGppqkyYqYRiTJqLgKGR2uoGpxHR2d1HjjGZtBF8cm3BkqgqKtg84xXMMh30mxkeo14ooSsTUREO6gXuuyuraJtOTI8ThgMDrSS2mZmaoNSd5+fXzrG50CFODKPQoG31GazaPnjjJSK3BzcWbbG612djpEGLhNCZ58dd/i/r4jDxvTEu6eH+RoejtD23uXPMfFJy9vZ8cij7oHSXfLlcgVyBXIFcgV+CnCuRQNF8NuQK5ArkCuQK5Au9DgRyK/gOAokqGYkASRliqxXe++Re8/frLuN0NmjWDetVgcqLBlUuXMA2HRmOMw8eOs7K8wvKtWziFMl6kst0NMauTuJFGoVhFSRL0NMahx2efmKFWdfBE+KNZ4ObqNtdvrEjHnj9s06xp/Df/8pcJ/A3C1OY7P7zGG29exyk2URRblvIkSR/P2+HIwgif+dQzFAyF9vY2nb2Qbieis9eV7kPLRI7itzvrVKs2GZlsDHcKokRphTQSxTRVKuLfMo96oyKbwm27zKA7pFarYxiw01qlWqugGXV0qwhqxM2lRdY3d5k78AiDocH1W20KlSn0QpUwy9DlOPUezzx2knM/fpV+q0W/7xLEKi03xk81dNOWrtz52QlOn36MI6efIFM1CcYEsLoTZj7oj9ztx929fZYKF6ZwNMYSpDmmhqak7G6t021vM+jt8cSZR+nutdna3GRts8PQSwh8l257h+31FVkgVC05jI020A0V3/cplYry2om29cD15TGLrNSh68om+V6/j+uKkiUFx3H2i5s0jSAByxbXM5VgVYzSq6qAtopsnReuUc9zJSwVz5n4HYqVOolZxk1N9no+N28tMz42wfTUNFGqcPnaLQYBDAIPw0zRYpeamTJaNKSbVTVsmUu62fEZRJBkAk6KLFsPRUmwrILwquL6AuiKzFAFNRU/CyklS0UTzlgBkTWVUDTLKxZRCL4XkmUhUdDj137l89y4+g6H5+cJhh7LN1ek+9YbDiXoFvtMkhjbFm5rpCtVRAWIfNy+iKVQVDLdIUkTpiebRF6fLAtoNhsYpk2YaHz3B68z8ARUr8rYgarV59SxAzSqVQ7MLfDSD37E2sYuMSb9UGHm6Ck+8flfxhK5uZkKqnFPKHobnD/oWvugthNr4+4SsXvt+2E/+Lnf9rfP88tf/nL+vu6Duoj5fnIFcgVyBXIFPjIK5C+eH5lLnZ9orkCuQK5ArsAHqUAORX/xoWimZIRZgK4ZKJFKvVjl29/4E945+zKd3UVmpkp84fOf5JWXfsSuyMdMdTmKfuzoMQl9rt+8yW7XJbOrDFOTzCjQ6fYZqZUpmAqau8u/ePEZmo0KL73+JlPzh3EDle/9zY9QFZVKQeOf/+Y/YX6uQOiusdsLOHttj8tXNrl2fRPHqTE7O8vVa28xOmLw3NNHOHVsDkvJcHt9NnZjdruwurLGmdMnOHJoliwRrsM+165fZHN7ixMnHqNen6az56ED5ZKFZaeYpnAqxmxtbmMZJbJEoyhGv4Menr9HY6TKYCAcoIFsujccg72uS5xVMJ1Z/vJvztNxdSLFQjEtNF2haKnYROws38Dd28UbeiSqxa6bEKoWqBoj9TKzE01OnDjBqWc/iekUJSgUkEgAxIcdGb4fFFWEU1SAUYn9YtxBh0sX3sIbdDh18jALM+Ncv3aJt954ja/82lfY2h1y8fIyS4vX8Ybd/aKhOGRhboZDBxcwTIOuKLbyfXZ2W+i6Q3/oE/giFzSk3+vJ0X/bEuBwf3xeRA7IzE8xLk+KU3AkUBUZo0LrUrEkj1HAUAEPCwKiqiqaCsPuLiJ9NNUtDKeE45RwB0NZiFSpNegOQ85eXiIQiov4ARFvGvSw4qEsvKoUHQ4eOs7a7pAb620wKwSRyA/QsdUYJepj2gV6QQx6Ad128AUsTSJKWkqjoKHFQ5md6ykavUQhiTWCUIDNDE0XMQApB+bG+fjHnpZry+t7vPzSK9gCILtiHYoSKIMkFiP+MY4jBuwTTNOgXK4Qxym6buAnIaqWUCoYFGyVerUk4w3ae326g4Ar19fxIp1U2Xfqzk07LMyM0W13GBsZ49LFy4jT6LkpSqHKxz/3IsfOPIufaRgC/EZCyZ/NFP3/A4reryQph6If5Ktvvq9cgVyBXIFcgVyBD06BHIp+cFrme8oVyBXIFcgV+AgpkEPRfxhQNDPEmLVG6iuYGLKZ2+2ukcU7/NV3/pCTxxcoOQW+/70fkaUG2xtdmrUGtm0QxBHdICLQTPb8hEhRsQuOLOcZqxf5ymefoRpvsjA3SaxaXLu5Sa05w43FNTrtDrWSwTNnDlEpiKbvXW6u7ZI58yyvDglCi8XFTTY211lYaPDY6VmOHKhTK2kYWYzbHbC8C3/96g3SJOHwgRlOP3KYRk3EAWyws7vC9MwMpVKDQkEUJPUIBn1qVRPLTgjCjnTvraysUS40MfWiBHqe18EN2hh6RhyZJIn0MJKqKV6sEGc15g8+z3d/eJUfvnZF5jcW63W8wKfsFLlx4W0Ur4MWuBIK9v0EXy2Q2SWiLKNgqkyNlDl+/DinP/YZKvWRn4BQAUUfFlTdOXp/+/YiwKqapdKxG/ouays3ubV4mTgYMDFa5cTRBZTUw9RSfLcnS602d0N293x2tzaJfVc2mwvH5vTEuMxZ9Tyfoeux3WqTZio7vYCBF++7KxUIA0+21otyLhG3IMbSDV0nDALSJKZYMohjEWegSMep53pYpsjo3I8OEEDU0AVAjEnTmPHxJkEUkanCoRrKtnlTVdjbbRHEGW6syrH6bqQzTDMSLaHmqDRFUVHRpGyZHDr6CC+9fpGl7QGaU8cTQBONouLScGJGxqdY3e2x3uqj2kUMw0BNQsp6Rt1KsZMhehbQRacV6/iBYLiGzJYVGaiqGpMkLk+eOcXa8gqxH5PGKWVH5OqKjcHSzf3yptgjSz1qtTKGaeL7MZMTsxSLFXa7qwRRn3LBZKRRIgpcqUMcQ2tviOE02G55dAcJrsg6LaU06iWSMCEMhGtVpVCs4cUqc8dO8cQLn8ZpTuCl4troGHEsM2XvHJ8Xa+R+a+3DzkK+s+jp5633n+cUvddo/b1G8O/8mcjH5z9Cv4Dkp5orkCuQK5Ar8IEpkEPRD0zKfEe5ArkCuQK5Ah8lBXIo+g8DiqaqKPfJcPQSpmoRDXuYqoehdvm93/0/KDsqzz/7DFcvXcWxSly9dAtv4FMqOKSibKdgcvCRE/SjmJdef0M2mNsWPPHYMX7t80/TWnyFudlxVjbanH1nCac0g6qUmBibpGimrN58m08//wiXL7zMwqETXF/p8871DUq1GY4/8gyLi7d47ulTWNoANdlFU30sXZON87d2Vf79H3yfKNzPfzx14gBjoyZTEw4HDoxRrlRky/3Fd1b4+tf/gjTyZNbn7/zO5zl8aBxNCaWbz9AKspBJU8RId4zr7ZFlEcNBIkFdqgRopopmFhkGFnbxIPXxk/zBH3+PxbUWiWbIEiW367Jx6yZq6OHutUjjhFjVcVMFo1TBF63macxEvcSxEyc588LnJZi7PTYvXJBi1FqOF8ubxd/+NVQUConv3O6Mv50TuT9+LjI7Rc15KhvmRWnQ7sY6F8+flS7RYsHg5LGDTI03qJRMbly7yKDboly0GboDdKPKuQs3uHb1MmPNJgfn5wg8AeciBv0+rVZbFiWFAtYlqnRoKqZDs9mkUi7JMifHsaSTU+S2imO3TUs2zQs6KJrVhabj4+MUiwU5wl4tl9nZ2eLK5ct0Ox1q1QqWZRAEgczi1A2DarUqIavMQBXlTb5HEGX0g4zUrtOPdOxag5HJGlnY59ThWbTIZenGIpPTB/jL77/OngcxRaLMIBUxBtEes02T6fmDqE6FKzdXWNtqYRomhpLIFvuyGlNQAtQ0YCe12YptIlGipBroukkUB2RqKj8cEFmtYk16vT5jtQaR28Y2RNnS7VInQ5aWqYr4WfOZnpmm3ephGgUOHTrMVmuRSkXn0IFZCU7PvvUG5VJZurJv3NxgcvooV26sM3QTYhRGZ0ZRNZXdbeFGdqnXGpTKNU489iQnTj+JWqzQHgaYpSq+51PSFNRfECh6J7i87Yq+HR/xoK+P93NT3w+K3oarX/ziF/P3dQ8qcr5drkCuQK5ArkCuwLsK5C+e+VLIFcgVyBXIFcgVeB8KPCwUvf0Ud44DP8yopURI77Yrv4/DfaCH3HYn3V1Y8kAP/hA3uhckuK3j/carf6r3u/BNZA9mIusvQcsi1HTAn379d9lcusRvfvVL7KwvyzHgUqXK5Ng8f/Xtv2FrfZmnnz3JoaOTBFHMhYuL/Pitd3j8iTN87PnHGG2qJMM1NCslVh1WtmKWllOuX2vz5OOPc3CujJ7ucu38a1RMi6rjMBx08MyMH5y7xrO/9AUqxSmCVo+jM03qlRjVSBiIsePSJF/741e4sexRLI5JR5zvdjl6uM6Tj0+hqx3GJ8eIqfKX373E2+fXGW1W8HorfPypY3z2hVNsr11GIaTRbLC1tcvm1i4njp2g296ju7dHjMFb585x6NAcc7NTMjtTUU0ytUShOsU3//IVtrsRQWYSpxprK8usLW+hayX6vRA/ikBNUPQIUzhyRZ6k5VC1S8zMHeaxX/osEzOzEiSK7FTx3ziK9kuX5FoWSHH/ryj/0dJAgk9VQLlEYFDt3dZu0SyfEYc+Bcdk2O+yfmuRm1cuYRk6hqlRKAhAmci2d8vUGR8fZX1lBUPXsEyT1s4Gly5eYO7AIVwvoj8QYNJkc3Obnd1dCTGLpYIc7R4ZGaHZHCVTdZaWltnc2qFUqpCh0mq3qVQqEmgGYSDPS3LRSMNQNFmsJPI4bUulWNCpVQvMzo7T3dtmc3MVXRNuzFSC1zASgFjDti0qlRrNRpOdnRa93gAviKVjtNoYpVAUkHKP6ekRJibGSNMI1xPuXpNri2u8+uNLFMujBJHQosD05DjjzSqbW5uEYcj09DTDwZCNNZGjqqGLrNMslWA5imJW4zLbcRE7CynpKUocICJyMSxSkdeZpaixL6MTqqZCxdTo77UplIrCLIqiiZ8xcRVTDGPfTVspFXH7A0YadQ4emiCMejSbRUZGiqyurnDr5jJkBTxfw/U1pmYP8fob53jxK7/BkWc/hSem/lVVQmuxZsTaEUw8FetGUUnFkyoCloOMUrjH+Py93Ja37xd3Ass7M28/xNvYz+z6zuO7+z52Zybp7fvx/aDobTfqiy++mL+v+/u8gPlz5QrkCuQK5Ar8o1Agf/H8R3EZ85PIFcgVyBXIFfj7ViCHon9/it+rtORBoagYfRbkRgCtVNoTxVf7AO71H/0Vb7/2PcZqFkUzo9fdJUgiRpuzZKFOe2eDRx6Z5pFTs9i2zZtvXiPJHOrNBscemUNV+1h6hFMqM4xMzl3e5jt/fY4osqW7cLxp8ujRCaxswPkfv8LJ+TkOzk6SlC3Or21y7vo2/T2F2foYJVwWZmyeePYMnVDh+28s8YPXbmCVpklSh1KhimVkOEaXxx9t8OSZWa5cucjrby7ilI+x09Yolx1ifxct2uWJE5PMTTgUC2Lk3+Kdy1c5dOg4hmrSbXf5wfd+iJ+pbO+2OXpkAdtU8T1PlgX1hxG/86//Df/L//q/E2aOHM32w5TNjRU8L2MwVNjeEe3oOpqeYDsJjpVA7FNULRzNYXz6AI998tPMHFiQY+aCaAnHZ5IksvRHWC9vA1HxtbwmSUSSprKAJ1M04kR6RYGELAoxtIzQ6/POhbNsLN+k6lgcOnSAMBQwNZWwbXt7i5MnjnP48GH5IcLY6Bhvvvkm22uL0kE6cCMWl9bZbvXkOQ1dn9nZOUaadbI0lKDQHfZpbW7J7FARL4BcO6rMyBQgVzMMwijE9V2Zn2laJkEU7DtYDRXbNCQgTCIf2zZBjNcXbcZGRyg6NlESEcWxHNcfDIfyeSQY1nRqtQbFQglV1RgMhrLtXsDwSllF1zOmZqdojjbwIh8/jHHDRJZs9d0Yy6pw2dMliAAAIABJREFU8pEzlKtNXn31x6ytrJClCQXLkO7Yfq9DJsb3RTGSaeHIa+2yHjj0lTIOAQVCCUUzzSCzSgSZTiggfRZRUGMJTQtqRjAcopvCZZxhWIYsUhIfONiWIcIqsDRNPq+IHXjqyVP80meeY2npEmnmYRoi1mGDtdU9tnd8dloup04/zeWr13nul77A/JOfYRjvl1SJn19xDhIMCioq37n8tGle/kSL7/8DhqJ3fth15+j97XPLoejf32tN/ky5ArkCuQK5Ah89BXIo+tG75vkZ5wrkCuQK5Ap8AArkUPQDEPHn7OJecODuze/nuv3pdvvYTToSU/UnY9lqlqBmIdcuvMFf/cXXqRcUdETb9oDusEu5NMr4yJxsM9f1IY+dOUilUpVQtNmcp1yrMH9oFMMM0TXhPi3zo9dvcP7qGjeW12l1unL8vmjoTNRsfu3Fj7G+9DZ2GvKxM8/QV1VeuXSLH/z4OlpWp6SBlbT5n/+nf0V30OGvXjrL0pbC5lCjHWhEooQmyhitF6jYfUxlg3/xm5+h32nx9a//FbXmCdAnCUXruRYw2FmkUQhJvG2OHJnl2Y89J9vMv/2d71IuVgmGAW+/eZZPfPoLnH/nHTQ1k1A0fRfU7bR6/Ppv/javn73CpetrOJVRgjglDgeUSnVW17ssr7QwbBtFjUHxKBc1dCXBUQws1WJiaoFTH3+BQ0ePYVn72Zr7SFrSq5+0hd8elRf/Lhx/aZbtw1I5KZ/KTE9dSXEsna3VW1w8+ybusEfR0igXLekCtSxTuk+Fg3NiYlI+ThQera2tyyKk69euUa/a7LU3WV/f4satdRTNwraLFIplmQ8q6OeeaK3v7yHWR8nSEQZI07TlOHm/P2Cv3WVufl4+n4gB8ENfdEtJp2Qv7JBkEb4f4A4iCXMdy8KxCiiZjmXYEnqKvE7HsUnVgEdOnWR1ZZXl5RV5vMLNKRvtVU2WNDUaDQQuXltZYmKkThgOsQoGjdEq9ZGKhN1BHJOkCqmIMLCK+EHIpSurvHX2BkmSyhF+AUIdy5S5pZoipuEjCo4tc057/QG7LgSqja3EFA1FunLDTMPHZJBoeEGCrooIigxbdMAL52iWEqcJfuRjOSaapu7/LIh4BBFxIAuTpogCj15vh3/zP/xrVDVke3tZul2Fyfj8+RvcvLnN5SsrPPLYU9KRe+DkY5z59FcYRvuw0zDEiP5PweeDws+fd3e6895yt1vzw72rPdje726vfy/n/u1zyJ2iD6ZvvlWuQK5ArkCuQK7AnQrkUDRfD7kCuQK5ArkCuQLvQ4Ecir4P0R7iIXdHC0ig9q4j7E4wcvvre0cL7ENRAeJEWQuZuj+enWVYesbW6iL/5Y9/n/bGTV787CdJE5fzl95mb8+nYDeYnBjFD3Y5fnKW6ekZLlxYYm8vYWRslOmFBtMzTVRUvv+DK9y4NWRtp0fH26MxXiFwXUws/G6LL332cR45WaG7foNTB49zZXWH2Bnn5beW6e6lWHiMlj3+u3/9IoNhj/WdiFff3GXTs9lLDba2O3gDj4MzY4xVQsLeNX79yx9jd3ONCxeX2dhMCOKKzPcsl03MtEvZ8NjbXuT4iYP88q/9ChcuXefHb5yj4FRYubWMP/Rpjk1Jt6KhqfS6bQq2TaM5QmuvyzDISFQbPzYYmZyj0+/juS1KpRqbW12WV3dRDZMki9HUkFrFliPwpii+UXQmp+c5cuZxTj32GLYAfZouXY9iRD/Zt+zK8eefXjfRIy+cgcKRGYsKdExdkX9DdyCB6PKNq+ztbDIzNc709JiEhGNjo9LFu721K0fPJyenOH7sBOvrG2xubnLz5i0JKPv9HW4tX8X3IjLF4PTpJyiVqty4scjW5ibdvRaWqdGolzF10LQhpbKJ4xQpFytUqzWZX9nv9+TzCQAoRuUNU0fVFTJDk1r6fkQcxHQ6fVq7PYqFMjvbHXwvZHRkTELW3VaLKA0k8Dty5AizMzNsrK/zzsULsgzJsWySKJJfT01MoKYKSZCgamItB+hmilPSsBydYtnBdmyZwVkslmnttXnr3Ao7eyq9/n7rvQD03mBAs15DTYXKCbqiyP2L0XQ/FvtVMTUoF2xM02RvGNIJMgaRip8gHZummqFnMcQJpWIRVVNI0pggEiVLwqlqEPkeJduWcLRaLmGbOsPhHqOjZR45dUgCUuHKbTTG+OFLbzF0FXZ2B8wtHKY7GBJpFr/2O/+GIBXuUwHF99eIGBH/edEjD3Fr2c+0veNe8rCZnw/zXO9n2xyKvh/V8sfkCuQK5ArkCuQKvD8Fcij6/nTLH5UrkCuQK5Ar8BFXIIeiH+4CuDP7724geq9nvnfenoA9scwSvT0CrWQqioBySQjhkK/9p3+H29kiCwccPDDJ7MIYKys7bK73mJgYpz/cZHyywsTUDG+8cY29vZhiucTIRIlyxWB6YorXXl2k1jzM2+9cJ9FD2r0tquUKRaPIwekJxhsaH3t2jsxdYXa0yjA2OLfY5a2LO0ShRRrs8uLnj3HogEpnb5dy+SB/9McXiAuztBMDPxRj4wEVW8dkDz3aYm6ywN7uDnFs0+2baPaEHHUulS1Sdxsr7UHcIc1C5g4ckPmTV64tYVtFvKGHkim4ni8zO0UuZ2evJdvpi8USAy9A0R2GQYpqlIjRGbouzYZDvz+kOwjY3NojFhmtSoaqxFQqDlkSQZxKiDc5PcPxxx7jiaefoVAsoZsWQRhjWPZ+K/jtPEjZzq7sj6dnMpwS0hhDAy0NCdwea7eus3j5IlnoMVqvMDk2Qhh70i05NjZGq9WhXKlJN7Cq6nQ6PTbWNyV8vXXzJrutXVyvg2ZkNBojHD1ynPPnLnLt2g0sw5JRB8WCjaFDqehQLFq4sU+UJbiuR+CH0r0ZhxFB4KHLme5EhFnuP048UIB2y5Zj72K1Vet1xsbGsW2h2YD1jQ2Wbgmo3kVRdXSjIPNE4yjGMg3GRprUaxV8dyjzTT3XJfR9igUHJdNoVsfxAxff76ObCbqVoqii2KnB9PQUupj7VwTM1dlsZ7yz2Gdru00Y+LL4aXd7h2atKmGokiUoqSjZUhFHK0bfNVV4UsXjNVRdp+/FDMTlVAwRbCDjCZRUuEBFnsA+2I6TiEq1SOAP5fcFKBYu06JlYepCr1CurUazTLu1zvTMCI1GkTD00DQL3xcZrT5r6y0Mp0hjdJTdnsdv/rf/I6pVlnmlaZqhqOL5xei8up9AK87hXQe4OOfbfPPumI0PO4P573oHvJ8b/u4PhB70PHKn6N/1iuSPzxXIFcgVyBX4KCqQQ9GP4lXPzzlXIFcgVyBX4O+sQA5F/84S/twd3OkKu18b8507+LlQ9F2naJYJuKJIaGeqkLg9/uA//jvCYRsil0pZpzFqcfToo5w/u8j4xASLty4xvTDK2MQ03/+bs9jWCJ1+j5mFERTF5fDsLG+8cYnayCzrO132hgPsgiNHr8PhkK/+yhcxcHH763S2zvHP/qtP0hkm/N6fvEzPq/Cx5z7HaFNjatyjXmsTeUMsbYKXvr/JN757nlasc/DQcaIoYXZilF/+Jy9QsUIqhYz/8s1v8ea5GwyDAiOTxzGLVXx/QNBZQ4u7aNkQz+uhWQ6FSoO1zRa+LwCYSrVYxHV7Mq9RwFDhehRQTzSwN0cm2Gl3hZ+QRDEolKoS9k2M1bh06R1cL2Rzu81QtKirOhkJZVG6k8TEQYiSZczMzHDkxHGefe5jFMsVdNuR5UGmXfjJ6Pz+NRYuRAFXdaJURAUE0nHqmApud5fFK+dZXbyKoysUNEU6GYXTN1EiSvWi1OXG4i3mFw7j2AJUN3BdH88P6PcGvPTSS3Jof3Z+gpGxGr1un8uXLhOHKaVCkWKhyKDfY3ysycz0JGtry2zvbNP2M/xUp1KqSOfkoDeQbkkBDwUUzZKQJBGwVPBR4Z6MZamTIv5NxDPowompS3BaKNk8evoUpmXwzjuX2NnZw3U1dN2WTs3Ac6WjsloWrlSHA/PzGJoinaPecIBlFVEUm1q9JiF3FA1JMp84FJmmKkePHaFer8qRftHqHukjfPuH77C4tCqLlhynIK95wbbkcWZRIKGoYxkY4njTFEv8m4K8/lGSkQoAqVsYpiVBqSg8SqJQEsgQgyBRaNQrnDxxlO2tVdaWb8m4iYJlEXqudKcqGbJ0CWImJxvcWr7C4UOzhKFPtdrEsqqsrbdZ22jjRzHHT53kxsoGX/2v/3uKtVHpXo2SFFU35Nf7gaICwu9XdEk2LcDpfibDT9yfd2eMfrh3qve/97vh572O+2FcrDkUff/XIn9krkCuQK5ArsBHV4Ecin50r31+5rkCuQK5ArkCfwcF/vzP//zdGeD33sl7NaS/9x72t7hXm/LPe+yDOoxu7+Nht3/Q434/292vmfnnff+e+ijxuzmWuvDBIdJD1RRZqKOELl//f/8Dvd01snDI5HiZgbdOFKrUqrOyBf3mylWmFyY4dOQk584u4Xs6luMQ0+f55x5hplHi2o1LrG5t4UYqQ1fHtut0Ox0+/YknmZmo8a0//1NuXr7BZz55ktOPNUk1m609lT/5xuscPfYUCws1dHWVi+f/gi985hkWJh9h2Krxb//jnxKbJRqjk8zMzvP0U0/i9ndZW77KoNtiZX2HVKsyNnsKxRawVozCp/iddaLBFrHXoddrU2k0iRUTRbOpVOpsbWwS+x4qLgoRtuXghwLyZaSoBJFwiFqYTomNnRbjk/vt5SUxV56l3FpeRjN0dlodojiTLe6GYUpgFkdiLFzDcUxOHD/G88+/wPyhw7JJXTFsQllrrsr2dgHjBFQUeZRiPyg6SSygaEji97jw9mssXj7HRLMqoejhhQUKpsWVi+8wMTfB3OFZllbWMAwHQy9wY3GFen2UYrnKzs4uP3zphwwHA5yCzez8FK7X5+KFC0yMTdCsN6RbtlQo4NiWdMqurwuIGGA5BSLFJs4MLNOS5E2MzovMVXGOpiEa7QXUFID03eMPIjzXl+VDg2EfTYzXq8jx+iSNSLNUQtFCoYBtl0hSi93dNsNBH5F2KyIMxD4tscMsYW5mmlqlzObmOhtbO6DbsgTLsnTZYC/2KeCrcJNOTkwS+AG7u7tMTU6ROSOcu7nDbqeHaVjESUK9VpNaiBIkLU1JApEDa1MUMFTVSIRzOAxxg0g2z8tyLFHIZKiUHVNC2jj08f2QQWbhJQIMR7L8qmjrOKZwYIcya7RgmvJ4bNOUYFTToVKx5Ri9psYUCjbz8wfxAmi1h7h+zM2VFU4//hjLG9t89su/xcyBY/sFT6ZDpun4QSwLroT+++nA6X526Z2FXXfdaO7V4H736PyD3Jvu12J/r8c+zD30g7qf326f/9KXvpS/r3uQC5pvkyuQK5ArkCuQK3CHAvmLZ74ccgVyBXIFcgVyBd6HAjkUfR+iPcRD7uWauhto3O0m/dndC8gnioDErzsaGRpqpiGGcBPfo1Y0+ZM/+F2Wr12gZKnMTdfZ2b6E56WommhczxiEXSZnx3nimRd4+eXLDAYqYRRx4tQ8pjog7Kzx6OkFxmdGeevcNba2UnrdTMKq5549xvrSFbRU4dqFVU6fOswwWMEoFJmef5QLl7ZR9RqmlWJZba5f+R4ff/oINavJ1bd3ZJ5nrOt0XR+nWMYwDYoFi0G/QxgEoBdYOP4U9amjrLVc/DBh2GtT1EJ6W7cIhy3Zeh6lUKw2ubW8zvHjJzE1g821JbzeOpaREoQJQRRLRyiqyV5viFkoYhZKoIvGdo9Bt8sjBw6SRgGXrrxDTMJg6NEfCueiiqKacrw5zSI0AyxD5dSxIxw6dJhPfubzsrjHi1J0SzhF380NJZWuS+H4S0UrPSmGkhL5Xa6+8xZp2Kdsa1hqJpvMk1BAOpv1lTUaE01qozX2en1qtVHCEHZ2uzKrcmNzm299+9u0Ox3GxkaYnJpga2uVfr9DtVKRQFRXNAmuRXanbJlPRWFRIouZ6o061XJBjraLDFQxYi+Gy2UZFBnDYV+Ono+NNiUA7vZ6rGy18fxIgs4giGQMgRhlD4IYp1DYB8GyZKlApijopi5H4wU83d3ZZq+1K3NUxfUVsFFVYW52WmamekHApes35DoWrlXxR8DaaqXKoD+UbfWhH7G6uipH8puzh7iy0WLoR5iWI8uYKsUKSRKhC0oZh6hJSLXgSNiZKCpBqtHzI5kfmikawv9rZAEFPaXqaDiGThyFdPsuQ0X01BukkYhhCCgYCtWiKeGpyBQVI/papsiiJ8d2SOKQSrVAHA/R1EjmnzabY9L9Kn7GhkHM4tJNDhw+wM5ejzNPf5annvsUMSqpcCJrptRWF+ee7ecEq4iytP3PpYSr9XZh1533gA8Kij7EbeuOjNz3ftQHBUXzoqX31jrfIlcgVyBXIFcgV+B+CuRQNF8buQK5ArkCuQK5Au9DgXuNz9/vTe4vmlP0YdxM70Oav7eHvLeu+1BURIoKIIrMrFSlU1RNYiq2xl9/609540ffZaRS4JknjlFy+rz+2lnitEKMgVU2GQRDvvyVf8bSUo/XXr3M2vo6lZrO3HSJ1tJlJqdKjM80OHTkEZrNYyzdasmR6u986z/zTz73AlcvXMHtKIQiG1QJmT88T7E6yjtXNzDMMYbugELB59d/9QkWJoq0l1eZGz3K//V//yf6cUKr1yNVFJIsZWJslCgMZWGPWagxMnsUrTzOdi9A0Ei332GsYpC5La5ffFMCJKdcZmunwxNPPsPNm0vMz86yu7GKGrUwtFg68jLFlKPymWrhhglOpcr5S1eoj47SGBnFMQ36q+tUCxbLazdJlRhUnf4wot9PiBMx/i66rBI0I5WO1UcOHZAuxl/96m8QKQZuDJZTlgB2H+wZMqdSjGU7loqe+rIA68/+6Pd47qlTHF6YYmP1JptrKwx6fQ7MH2JqcpazZ88TpRGtXluO5E9Pz2PZFRTVJggSfu/3/4DeoM+x48eYmZ/mtddewZSgVuP4sePSL3z2rbMSjouxcoHWPN+XWZrzCwsSpAa9XYbdthzFTxJRpp5I3cUoufgbxwHDYQ9d1yhXK4zOLTB74CCBn3Bz8RZXrywSirgAowCpRpZqdLsDojCh3qxRqhrSuTo/N8vBgwfY2ljn3Nm3CQOPakU4SSMcx6JRr2M5NkbBZnHxpszYFLmoIhtX7F9kqKqKLr8Wf8WfycPHOHdzRWbDaoZJlIBumGRxgpYlZHGAo0OtaEk3aKqKpnmdjpcSKiZopgSnNgE2PiX9XSidpHRcj06oSdevpqWoiYdFTNnRaVYKcjxflDl197qynEpVNBkroBsiO1YAUQGh913Jk1ML7HU9hkFImITyWvWGLjEVvvJPfwvTKRMKZ7fh4Mcpiraf1yocovtQVKSOCigqPvD42bc094Oi97tB/bz794dxU/ugoOjtY/viF7+Yv6/7MC5Uvs9cgVyBXIFcgX/UCuQvnv+oL29+crkCuQK5ArkCH5YC98sUvd+o5QcBIj+oN9EfxLF8WLo+zH4fHIrue8tEpqh0/GWZSMtET0NuXTnPX/zJ78lM0V96/jEMZZvHHn2aH71yhVbPZ7vXIlRiTj76NMtLfXo9Bc8LCOMOajagSEwYDVB0hem5eQ4cOsbi4hKlYoEbV97h4PwMKzdvMTkyxeJym9SsURkpkCgpbqhiWlMEEehaxPhIxC89c5i6mbF06QZvnF9CPEOpViOIA0xTo9PewdI0xkbGmZo7SKk5xZ6fsDMIiDIVU1dRgi4zzQJXz/8Y29B48ulnuXDpigTDAu5ZuobbbZG6W9JZGiUKdqnB5k4Xq9xgdHKOEIU3zp5Hd2zCOKJaKJC1d5keqzFw27h+H0U36A9iotgmiDT8KCXJQtBjLD3h+Nw0Bw8c4hOf/hyKXUa190ubxLi2XIMCyMWhLOdx1BCvtcKNK+coFlTmp5vYRsbWxqrMKk0TGBmZxHUjXn75dQzHwnBMTp8+g6Y6tNoDUExeee0NVtbWOHbyOFEScv3GFaI4ZG56gicee5TrV68x7A2Ym5ml3dqjXC5LdyWiYMgwGHo+K6vrDDsD0jCV66bglKhUami6ge8H+IGPH3gywxNSCd7tokp/0KFQKDI1MUOWZDLfM/BCfC+Q5VZRGEv3qQCwuqWiGSKrU6yfUDbDC0C629qh3W7R73WxbFNGC/i+R7PZ4MDCAVZX12jttikUy2iqIfM0DcOSZU4iBmEwGFAam2Rr4NPqCJguck4NEOeYZWRxKBvkK45OTbhSo0BGdYrQgr1AxVMcUn2/Pd7KAozEk45RkY8q1s8wSnETlUxV0bIIPRMFYCqNskXZ0iGK0FVVnq+hC2enaI8X3/ZwbAXL3s+RHQw8xsZniBKVzmBI3+3RGK1Ra46wstbjn//2v6JQaxIJR6pqEiu6GJiX6FPAUFX4SHMo+rdulzkUfZhXj3zbXIFcgVyBXIFcgX0Fciiar4RcgVyBXIFcgVyB96HAN7/5zZ/JFL1fIdB7w7sHO4APCoreu5To4TNLH+yo399WD9LM/CDj86iigV7Ws5AKp2gmoEqGmkUYacCgtc7XfvffErkdnnn8CAcmNaJAwS7MoDkV3r58gZd+/Arj04cZ9MXoclXCsTDaw9RibHR0VYwBx0RpQG3UpljWGW2O8Marb3Jg9gCd1g7/9Ne/yNf+7Ht0owrlhk6qB7hBQhCK/dVRlJTxZoIRrvOlT52htbTM37y+im8tYNgWYSIchA7BoIuWxDSrVVTNojIyTqE5ysZej0gxsW2LzN1jsmpx7cIb1KsliqUyJ04+yqXL13D7A7xBj357h7IW4A/6eFFGtTHF6k4HpzLC6PQBbiyvsr67I4GscKjOTU3QuXaJqqMQxF36gz1SVWUwSHF9A0WvkCgCjA5J8KU2x6bHJRQ98/SzlEemJHD1ImEwFe5GhSgMZGalKPsZtlborV5gYqSEpgTyr6lndPd22d7eYWJyljTVGXopg2FArVFHNXRMq4BlllhZ3eZ733+Z5ZU1Tj92hvpIndfefBVVy6hWi1RLBWwBPjOYnZ5BVzWWllYolatsbm3T7g2I0owwTrCKZRrjM4yMTTExMcXIyASFQpkoTvCDUI6xR3FEf9in1+8RBz6dtWVuXBbRC8N32+kjRARmrVJEVzNmpicoFW1WV5ZYWV4njEzSTCVJxBoIMA2daq3K6Ngo5XKJq1evsNfdo1qtor8b9+DYNiOjYwR+KEf2RQlSGMXoui4zS0XLfKvVQi1UiY2SjEFww4g4FfmmOoZukIa+jCMQ0RElQyWLPEgjokyhk5j0swKBZsu3CHoayJ8RPYtkNIJwTgeZJsfts0w4QgMcLaFeNGgUTWw1Iwl8Wa6kpAq+F6LrIm9Wx/eHiPjSKHaxLIMoyohihfGpGYI4YWN7HcFuT585w5Vrm3z1N36banOCRLTUpyqq6cjSpdtOUVHGpWaJvLk8rFP0Xh8KPUiZ2+072c+7nz/MPfphtpVv2mQMyM/+uX0//8IXvpC/r3t/Lzf5o3IFcgVyBXIFPsIK5C+eH+GLn596rkCuQK5ArsD7VyCHou9fuwd55IM0M98JJ26XjfztfYsSoP1fdVIxQy8bqsX4rfgqwcgiejsr/OHv/jsqtsLjpxZQgm0uX7qB6Yxz9dYGo7PTLG+uo5oVkrSMadbRdA3bQZYd1ZwqBavOxvoOhbJJbdQgYkCv18fSy5w+/ihvv/kyv/LlT/CDV8+y3tXoBW2qIxUyzSKKyzh2k0G3zcyYzmjR54UnDvL8E6f53/7PP2Nlr4xI27QKhoRrlpLQ2d6g7Fjomo5ZrFBojOCKEW8x/i6axPHJ3A43r5yXuZSiUVyMyCepIjNB66UiRUPB62zJsXgBzZrjs2y1XSIs7Mooi2tbtPsDqqMjTMxOUimYhGuLDNtb9IZd2r0OQZTQ7YeEsUal2sCyLDx/SBgO0ZWYQ7PjTE1Nc/qJp5laOIpRrOELl6EmyoIUQrePo2d0djdZv3GWhjXk8UdPUHLEeYR09nYZ9Lv4vk+379HpemSqQ5LoNEZGUDSV2bl5/CDlG9/4FucvXmFicoaTjzzCH//ZHzE7O02h7DA/P8Ols29y7NBBDiwcJAxjLKPAD3/0Kr2Bh2baKKbF+NQ0jz/9NDMLC0SahWrYxHFKGCWowpWZZpiWjfCPpnIhiXWVQpzSUC0cXWdzY40/++Ovsbx0HUNPyBLRLJ8ReH1sW+XwoQVmpma4fHGJvXafgesjOqYSYflUhHPYZGZmionxMS5fvsjqyjKj9Tp6mkmo2ev1mJqeplAssr29LTNPPc+TZVKFYgHXFXmwdRSjgp8E8jp1BgPhi8Y0yvhugq3v538aWkQWD9BjV46k9ynQTR28zN4fy89CTLEitIRUyWRJVpCqJHEmc0PLtkq5oEtXsChZMkVrVprKddltdyk5JZkXK4qj0jSUxU69/h6VSplSscL2TpupmVnp0N3Z26U76HDk2HFW1vb4wotfYWz6AIpVwUuQo/RBFMqPN0T2rCbcoj9xij5cpujDQFGx7d33FvG9D+KDpRyKPsgrQb5NrkCuQK5ArkCuwIerQA5FP1x9873nCuQK5ArkCvwjVeB20dJ7uxXvL8D9nD/3c0neG/z91EF0+3F3P/5+37/7yO53PO+VtSf+/e7neNDLfr82+ftB0Qdppf9bz/2uu0o2VUuYJQae90eJBWQM+y3+y9f+H9LBDkfnxlhdvS6brtv9kFJ9AtWpsr7TIRHt7bqFqhmomoJharLBfaxcodtqyQZz0QY+Nj3J0vo6UQajY2M4hoqWuMxP1hmfmOCvf/QGbqKhFeoEqYU7TCiaGgU1ZLyqcPLQKE8/fpRhv83X/+R77OwplOuibCekVCoy7O+RekPZ9i243MCPqI5NcfDYo3R6PTkO7XZ28LstOWIsSqFEZqQoTtIE6ErFyHNEHAxkUY5SknBnAAAgAElEQVQYtxeQTzS/a3oRL9TZbAfY1VHsWgMck1hLJeBzBjtsrW4SJg5bbZ+tVkdmQapaSL1qMlIp4u51SIUdlJRSs8D03KyMFDjz1MfQnCqJ5sgCHUMHLRmS9Ddk/mnR9Mli0U6uYSgmumrS63SJk0i6MtvdHn6Q0e74VCpjzM7PMTU7yc1bS9y4fpPXXn+TQqnE7Owc585fkOvx6JEjtFstWq0dIr/Pk4+fZmRsmrWNFreWt9GsMpNzB5mYnWf+0GFqI00yXZFt7SKzU0QtyGolUbAk19H9f21WUpUsSWRxkapk7O1ssbm2zOK1S2xvrtFpb5NEgcxRbVRsZsdKsnBoeW2H9e09gkSR8QMCfNqmzmi9zMxEUx73yvISSZyiiiKrVLTYm4yPT1CpVGm3RbFTQBCE8hgtAW0jnSxR0ZyIA8ensKoOVxe3WFr2ae/pZFkZzVQxrAhF6VFOB5RVCLUyvcikF4gQXjEeH6NnLqUClIoaYeQxGLpYShk1ViVULZd0GUHqRj6KKbI/YWR0gu31TYLBkJFqGcuIiQKX+bk5Qj+Qo/7yOhsmfhTRHBul1W1L5225WsMoVKjUJvnEp7+MatalAzpWVPlpRqbsF3IJx696+4MO8f173HBu3y8f9P70sPe/e93j3gu4PsjrxcPGm+RFSw/6apNvlyuQK5ArkCuQK/CzCuRQNF8VuQK5ArkCuQK5Au9DgRyK/hTGPih0uJfM92uZv3PbO0Hog7TS/20oKsBWJp1wZCL/USIVFE2X+YqOEvON3//3tJYvc2xhjMefPMTFy5e5fG0ZN9IZnTpMqpa5triOYZdkPqOAZcPhkErRpOJAGg6ZnZ7C8wO8MGGz3QXRWK4iXY9+b4vRssmpkydY2dhmbO4oV27t0PfB80LqJYu4v838eInf+uqLLF67wI9//AqZUqLVTVDNgnR6ihbz0OsTDXuM1IVzNSVTDa7eWqM+Ps30zBw762skXpexWgE1jaWjMdMMmREqnJ0iv9PShWPUI41CdFW4FEOyNMGwimQUiLICiV4gMRwSU0exNely9DZuMux6rG648rgiNAZ+D03zKTsp47Uiih+iRSIuNCK1M2YXZpmcnOWZ5z9FoTpKZhYIkgxVSbBwWb/+NpMVDVN1SbMh3U4f2yihZDq9bnc/t1PJ2NrdxbDK+KEAdjZHT5yg7/blaP0rr74mi3teeOEFvv3t7xDHCS984hNsrK2zvLQkIeKJ44cltF7bbDF0UyamD/HUc59kev4wmmhIV1X8JCIRY+G6ipZqKBK63X9s+afrTDiQxd9M6ihqfwRstnSVYa9DHAWsLC3y2ss/YunWIoYSU9RdKpUSpx59guX1Hd46dxG7UMIbDilYBqQBahoyOdZgamqCVrvL6soqhmmSZamEn/Pz89TrNbrdLr1uj36/j6pplKwaxOCnHSojNnNHDrC5O+T1N5cI4ypRXCDOUuJsQLkMDTPCTCJZqzRMbLnu01RBTSIsNaZa0nEsRbqAh0OXRnUMS7iSoz5x1Ac1RjVNjFKVfpAyNbsgtbN1nf7/x957P0ly3meen/SZ5U17O95hBo4gDAGCngCNxBNFSiHqVrqIu43V7t3e7b9zv92Fbi9WOmllCDrQgCQIO7CDsT2mp70tb9NfvG9PE81mD8ZgQIpkdqDRPV1VWVlPvpXV/ann+zwCBvc3OTg9wdjImASib7/5lswbzeZy1JstcvkciqGyuCJG6A2GxiYw7SLPfPmbRHqeQLEIRJmSEhKr0Y2iJVAjFdGiFsuIjF/HortH4m8FGz9qKLpz++L7W73ZdLsvSwkUvV2lkuslCiQKJAokCiQKJFA0WQOJAokCiQKJAokC90SB3wYUvdW45e+iU/RmB+ODoMEdHUBlbyiq6gaEPrYS8IN//FuWZ95lMAdf/+an2KxXOHt+ltVKl9LAPuYX6qBl8COd1eVNmUPpez4pR6NUALfTZHRkmGqtKdvbY9NhZaMmoSVhj8G8SUaMUnt9OYYt3KcDk4e4Mr8qMyKr68uE7QpW1OcTH3+AlaU55ufnGJ04RKUtoKhNKJ2LMfguStgnn3bo9boYqQztfkSl1SMSoCoMGC2mJITtNSqyHT1TKLPZ6tLseWRyeQr5PHHo09jcRAk9okiUBvVk4ZCup6g2fRQzR8dX0NNpBidGMUyFxuoCXi/k0pVVas1AFju1e01sOyRjx4wWs+hBiCmwYBjSchuMjA1TLJX5zOeeoTwygWKlQRTw4LOxdIWgscRYwaTdWEW3FObnFjl6+ASEKpubG3h+n/WNVdK5HBEGmp7BMnN4kWhUN/jJT19A0wwJCC9cuCCPixhPL5XLXL1yRY6bf+azn2V1fZ3ri4sMDk9w4uTDHL/vYcSeCnemapgyHzUQnlk1lPEIhApqrP7aUtv7Oajg+6JpXkQaKFtAOPAlvMtl0zRqFWzLlA7QN15/nR9879v43Q05Ai5g98MPfYx8Ls/Lr7xMr9NGiUPSKZPA78qW9eGRUaYm93N55jKtdgvTNOR+CTg6PT3F/v37WV5eptNp02o1KWRKWLqNmdKodWqUhgeY2HeEn7/0NhdnlrDsPJbt0HM7iIqloqOiKzH92KSHgx+Z+KLtPQiwlEiCfV1V6Hb7Eqzrhk7K0khpAfjCcdyXxUtGOs9arY3uZLEdR7pim9U1podS7BsfYmhwkFKhxPM/eB7LsLBth27fpdvvkcnnZU5qrCmMTU4Sqym+8rVvEWt5PCxCVSOSUFS4eEUm8PbxEU5e4XXeyysqpvm3Guq34fatwOhe55ZbnXd33uajAqsfdM5LoOgdvSIkV04USBRIFEgUSBT4FQUSp2iyIBIFEgUSBRIFEgXuQoEEit4bp+jNpN/pPr2Lw/P+TW4CRUUDunD0aUGXl77/T7RWr2HR4tjJUTzfZWL6MGsbbd45M8Pcwib//j/8Z1577U3Onr3AxMSk/Dx9+iWUuEMhnyXwQnpugG7n8FXRjJ7HMA1WFmdls/r+kRLljENlbZ3xA0dZb/VouAHlwQGW5q8xUS6wuTxHyjRFUCWdbh/dydGPdVK5IrEouvF9gn6bvKPjd9uYpk6z28dMFxgcm+ba4jpRGJGmjxN3cbSAtGMRaia1bgB2jsHxfVhpMYbfprG0TOy1Ie6gKH2IA1nIE4QG9WaAYmZx8kUUyyKVSckm+DBUuXJthY4LXdcnCFyIexQyOsPFDHHfxURBUxTavTqFQk5mSD799KeYOngEJ1fEDSMajU0Wr53HDJsU7IhCzmKjVsW20wwNjNBpdgiCANft0HXb9D0PJ11gfOIwUWSyvLbJ5avX2NjcQNM03F6Per1BynGkC1HkkIoSo8OHj8hM0Eq7i5kr8uQnP83E+AFcHwwzjR+JQX8F2cElx7BDCdg0RRcNPrcJRUUDvEnoB0TCKaqpaKoq8zR9X7hwI6IwkP8WIDP0PE6/8jMuvHeGbrOJrkTSvTtQzGMZKpcuXaLbb5BKi2xP2bdOLl2Q7fOrqyusrC5L2K0bGlEYMjU9ycGDB1hYmKder6OLIqQgplgeoNPv48UxBw4fZXVzk/MXL1Gp1tF1g3QqLT9FLICAnX0M+rHIxNWJIwEeI/QoxFRFQZWB5wl1NALNRRej81pIWhEj9iIzFDBS1DouvVhBtx08TxRm+UwWYHK4RKfdZmpyirXlVVn45fsh2VyeZruDYdnS5eqGPsXBEnaqyKc/9zXs7AhuvDU+H2vxDaeocH7/KhSVDWp7fGy7RT+oHOlW55cEit5KoeTyRIFEgUSBRIFEgd9dBRIo+rt77JI9TxRIFEgUSBT4LSrw24CiHwQQxWW/i07RO80OvVne6k0dYB8ARQX0sRWP1378HGFjhcGcRbtTZebyFQlp0CzqjSbpbJ4/+frXqVQ3mb1+lfHxEUzL4LXXXmWgNEC/51KvttiotFBtkYHooFpZPN/bauhWXLJGyEDGZn15mc888xXmN2ssV6qsrK+SdkwypkanVpcuP10TZT4anSAmth1SWdE0b8jx/0ZlVZYTua0ajmXS6vQpj02hWhnOzMyjqhoF3Wc4FVNKaahKRFu03GsORmEEIzdIx4votDuUAK+xTiCyPLUusXCLSiRoYZgF+oEuIa+TzVFpNGh1e6Qyed565zyu2LcYWeyj4pNxdIZKAoqKbNCAUDaqK7J9PZ2yOXz4IPedOsXkgUNUm03OnnuXfrtCSu2T0XwyGZtA1Zie2o+mGHLsXRT0tEQxTzGzxSdVm1JpnF4v5uKVOS5fu06xkGdzY4PVlWUmJyYpFYpy7F7A3Uw2y8bGJulMjqEDxzj60GMUiwOoqhhB12SMAmgyYkAGK6iimEs8k0SZjyZjEraB2PbXm+X6irxP9UYBj8gKFUDX9315e9uy5H0ISCsd0GGIFsd0mw1effEFLrx7mrDbIPa6TIwNMTE5yqXLF9moVkhlM/S7HraeolDIc+zYMa5du8LMzAU5dm4IMBoHjIwMy2KplZUVAq+P73poWgrTzklYHxKRK6YolNJYjo6pmbi9gJmLsyxvdgn0HJ6i04vBFTBUVTBFcKcnMmg1dJEFGxp4kUJoBaiqSzr2yMY+aVVF10xaPR9XMWiJtWEYuKGHpniMpnzuP7af5YVFGrUqjmlTyOaoVmuk0lkMw5bN8oa5FTnhRn2Gx6Z54OGnGZ44hq/Y+CLTVVOIFImwbxuKyqMpFuqN8+MHOUVvBj/vBRTdPnfvHOm/Vab07b68JU7R21UquV6iQKJAokCiQKLAryuQQNFkVSQKJAokCiQKJArchQJ/6FB0N8y826KlnTB3dwbgXlmldwNFBeSSTdW/zBQVLjtDwqO8rfHqD/+F3uY8Jw5O853vfR/X9QnDiMHhARrNBt1uiz/71jc4cGgaRfHpdBsUihmuz86zvtZkYW6ZfGGQS5cXaLk6enoQJzdIs9kg6rexlT5W3EUP+xSzOT75uS9S93wWNzYpDw2wtrLEysICnVoTxxJZoSamnacVBKgpR47PiyxJxzRZF25SPWLhykU5np3OFSSM0kWzu+LIUfKSGZBXuhI2pmyTfqxh5IcgM0gHm7YXk05lGFZi2quztFpLEDeIgpbMxBQArNMDzciDnmaz3qTR6RLroqF9gjfffltCx4HyAP1+T46HGyqUi1kIPHy3T7fVlP8eLuUwdRgqFzj5wEnuf/Bhzs/MUKtX6bWrVJevMVbO0O62iHSTdDrLkYNH2Vhfky5RP+hRKGZlCVIUG2Syw6ytNXnhxVdY26xx7OhRFhfmiIJAAlHhEBV5m+WBITYqNTkGfujIUR785BdwSqMyw1UAT+G8jcIYRd0q3RLlWQLIxXEgy50E5BNxArcLRYUzdBvACQQn2sk1XbgrfRRVlYBcsDnDEHBbIRSlSkrMaCnH+Tdf4Uff+e/UNxZli/vY2DAj48PMLs5z/uJlMqkMpmphGiZTUxOkUg6LS/NUKuuk0o7cZ+FOHR0VUQUFZq9ekWA6CoWeA2iGQ8/rUCjZjE0WKZczGKou82HPvDPDlWWXvjZIqBu0fQ9fdNXrIaYSyMgHTTbXpwkii54f06WPacUUtIhcFGDHYOoWPS+ih0G17+KK0iexb2GPZ588Qb+2xubaGt12Szply8WSCLOl0+lJUC2c0WKkv1Qucm1+hn2HjjN98AHue+BJfEx8RSeSbt6twjRRgKWKH4h/3fjZB71pdDvnpwSK3sULYXKTRIFEgUSBRIFEgd9xBRIo+jt+AJPdTxRIFEgUSBT47Sjwne9859fmNe80r+5mLslbPaKbOUJvdbvty+90Pz8INmxDzdvZ5q0cV7ubmfdyeH1QOcluPaWr74ZTVHSsCyolYZjoZZfjwSFpLeIXP/gnaguX+PgDJ5hfWqbX6zE/N49tm4RRQL6Q5dCRAzz19BPUmxXC0CWTS7O4tIQSahSLg1y8eJ3VjQ5zq23cOI1q5+i7fSzFJ+5uMlqyaFdW0VWNBz7+OLW+x3qjSbXRIJ/NkE9nWFlYQVFsen1VFgF1o5hqt40vMJ6mkbIs8Lu4jXXq68v4bg9NNxmZ3EfTDVmu9iXkm8gbaN0NxstpmW8ZqCbjR+6nhU0r0Gm6EbZhMq5GdNdnaTWXiKMGYdCWLrzAE448kTmp4WNgOBlZ1oQunHwq6+srLK8sY9s2Q4PDXLl8VT4ukZ8ZeD2i2JdOUUdXGBsqEnltTh47SCaT4uCRI8xcvSqLqgwtJuq3KGUsmq06mAaqplPMF2UepYj2DMIuo+MjDI6MEMUmV66ucPnyAu+cnaE8NEImnaKyscHDDz7IzMULsh29WBpAM206PZ8HP/Yopx58GFfP4CmWHEWXa0IQUPmvG78Ki1zKOJTgXH7Iy2//12RZTr91Q/n/rZODKpvrxfc3vIo3LhclOxpqGGDEPlbcZ/7SWU6//FPmZy+hKCEDw2UGhgZp93pcujCDFgo3psh81RgfH8NJmWxsrNFuNwkjX47ZC30nJyfIph2uXb4s4bqhZ+l5AdlsikC0zOdUiiWHXDotYWcUGLwz0+HiYiDdmJ5wzBoxvV4N2wjI2OJaKq4YnY8tvFijhyh6UjH6bYqaQkoRiFKTmbs9dBp+RCcMMFMOpWKKP/3CE5x94yUatU3Slsnm+hoZ28bQREQBpFIZwhDphp7eN8mlK++RLQ6SLU7wpT/+S9piPWqmhKKRsqWmcPEqomhJ6K2Ev1T4ds6Bd9IQL4/lDafpzm3vfHNm5+W3cx7c3s7u2+2+7bYrefu8eKvXi2efffb2F+ztCJVcJ1EgUSBRIFEgUeAPQIHkxfMP4CAnDzFRIFEgUSBR4N4rkEDRLViwu1H5g5T+qKGoRFI36JS4rw+EomGEYxmyaOl7f/9/UVm4xKeeeJCRqQHefuctiFU21tZRFZ2Tpx6QY76i/f363DxrG5t89nOfQ9cjapUF0ukMc3PrvHL6IqFepB3aYGYIAp98WkPpVzh1cIRWZVk6KIcm9xFbaV5/56ws+Wk1mhyYmmZAwNVLsxhWnnxxjMVqXTpFQ0W7AUUNjNgl7jWorSzgu226PU+2uWdKw/RCU1gUGclohM01BrImmq7LApyhfUeJnAKrtS4NUbjk2BR6TYL6Mv1+FQWR4dmTRUW6nqHdi+n0xcMoMjQ+QbZQlLmpIkN0cfEaG+srBGGI5wY0Gz0U1cBJpem7HYFViSKflK5K4Jl3VA7vGyMOXdBUVN1iaHiYtdUVBnJp1NAlCHtgKmSzOXRVF5PS1GqbDA7lSedSHDx8lNnrq5x+4zwzM4vkisOkslmWl5eYGBslbducPn2awaER8iLSIIg5dvIhHnnsSXQ7TdtXZIv59hrZhqJiufwSW8YCjO6Eord/3tgJRSUAFfmhEpBubX0Llu78XrTbR0Rul7ShiCoh+q0qP3r+OWYunsP1Ojgpm+n9++i1O8xfuSa/mrZJKmUzMFCmWMzLHNFKZQPbsSXUdRyHfZMT0hm9sVGTMFNEBNhpG0UJRHoowyMlshmLydERwlDhn79/lqpbpheGxLpKtVlleChL6DWx9RhL1/DDmGY3wIs0vFghZVtoboeSqZG1LVw3kAC9Gxu0Q/AEEtZ1bEvh0fsOcPX8O5QKWTZWFpmeGMHvdWWplChc8lyfocERWq0u4xOjLK9ew04XKA0f4vGnv4Ri5aWLOLoxPr91VNSt9vnfYyj6QdB0t6teKJJA0dt/vibXTBRIFEgUSBRIFNhWIIGiyVpIFEgUSBRIFEgUuAsFEih6c9HutoH5wzhF34ddN5x6whUqPuWgbcxup6goWooDj4IYn//xt1m98h5HDw5jZENanRbDgyO4PZ+52SXW1mo8+thT1OodfvbiK0SKTrvb53/9j3+NqVV54/RpVtfapAsTrDUiIrNEoDlEcYgStBjJKeQNl6wZkE0b5AdGmJlb48LVBSw7I1vLBwtFThw7ziuvvEm97TE4MkUn1mgKEBnFW8U4toHqd+Qocm11Dr/XkSPHsabLEWPNzsnr5YwQ1W1SzFhyhLsXq6RKo2QGRml0PYSvLpdy6C7Oorkt4rhHEHTxvD5BwI0xaVGoY5MqlMiUipimiSaa2mOX1dU56rU1PM+jVm0Ti8byUEMzLFr9Noou9hf0OGIgZzOStylnDRxTxQ8CBkfGZE7r3OwchXRajmjnCxbFoTS5XE7mYYp+ofX1JQ4f3k+umJW5mItLNV597Sz1ms+hY/exXt1g5uIlHrz/FPNz1+Wo+tDIOKrhkBsY4TPP/pGEpxv1FlYqSyDG5bcWyg14HsscUOnjlAZEsWZuQFFZcHT7H1tQ9Ab0vHHT92Hozu3cQLBRLEF35HuiIh1LBTX26bYbvPbKz3njtV+gqTGtVp0H7juB4nksLy1tFTfFwqlpMTw8JMfnZ2evSQC/9SYFZJwUB6amKJWKLK4syVZ3zwtwhCPT91GUiGLe4ejRSelKfeGlS6zULZk92w8jTMuSkQe64mGp4r4MYkWj2uoSxDooJqrYZ8VnpJiRcNcNIgmeu6FwkurE4vlFTOS7xP0mjz18ioP7J7nw3tsUszb4LuurS+jCSRtBIV+iJ0rDTINGew3Tycvx+aOnnmBg/CC+ahAqMZHIOZUf2g0oKmS/M6fozY7qzbJHf1tOUbGfe0WIbP98934lUPT2n6/JNRMFEgUSBRIFEgUSKJqsgUSBRIFEgUSBRIEPoUACRbdcmTv/MN/+A/63BUXF4RRZjtsf0i0ab6GqvaBo4PYoODqnX/gOtYUZTh2f4u1LbxLGIWsr6wyWh1FindXVCo9/4lNUqi3OnJ8BWSrj8tgjJ/ji08eYuXiRZjtitRqwWPHxtK3WeNEOnzED0mqbsL3M1774GPsnS1y+tsDscp2ltRZra6ItXOeTjz/BtStX2KzWafd8AkVHcQoEekrmYooMVMfU8NtV+rVVciYQ9HFdD8WwQHcIY122n9v45GxVlhwpItdSMehHOqqdJpXJYugakdentbaMowu1ArrdtgRnYWzSD0zc2EJP53CKBfS0ja4rpFyfuN9iY3OeZmtdQkTXVanVfTzhUtVt6r0WGDGmpaJFEXlLYaKcppBSSFsazWaTobFJWu2+hM5p2yFjWYyOZknnIwxdpVFrIOaqM2mb8Ylhmq0mim6xuFRnba3D9dlNjpy4j3OXzslmd+FabDaaTE/vo9rsUhoe5+kvfJnSyD42Gj3sTF7uK4EPyg3/prpVKfXLtRpLa+f761kuo70bzfc8bcjtbX28j1N3DM7v3JSAe2JUXzSqx+KOxFdkLqqhxgS9FhfPvcXPf/x93F4LU404MD4m13Gr1ZKfYt9s22FgQBRHqVQqFfkp1rylGWQti0NHp9CtmNn5WTptMWKfIZMqI54Uqtojm42YmCrQD01ee+sqHU+hNDDB/Q8+wqu/eIVeo45GiKHrRKpKxwtRdBvbsPG6HSwtpFxM0Ww1cFFE0iidSMOPDVRVjMaLKAYXXYnIZ2wIXR5/5H68boPIbdOqV2TGqIgwEHIUiyUZA7CwdAXdzLD/8ENMH3mYI6c+LkugAoV7AkXvxLG+DSB3H/PfxPj8zXKbEyj6IV64k5smCiQKJAokCiQK7FLgzt4GT+RLFEgUSBRIFEgUSBSQCiRQ9FdH1W+n4flOYMTulubdBUu7l+E2kL1dKKoZpnSx5SyVF7/3j7Jw6LGPneIfnnuO1Y0N1Fjh2NEj0rnoegEn778fJ5vle8//kIXVVfYdOsRffesbVObe48c/+jGj40dIFaaZ3/C4utxAsTK4Xo+BvIbhb/KJhw5wfDrN5XMv8fgnPs075xaotSCbGaScLeJ1uxQLOf7hH/+R9Wqd3MAQlU6I5pRQDWvLMRb5RJ0aRtBhMGPQa9cl1LPTOVp9nzBSEYxTifqkTQ1L2v1MYjONmSnIbElNtHt3Wli6QuT5aJooGHfp9z2CUKPvaShmSQIuNZ1BS6eILIWUpRMsLaGHHTStj+83qdZqdDoR9QYoRgE9lafaaeLRl+49U1XJmjFjRZvBnMHYYBHP9ej0Avmp6zbFXAFTURkctJg+kCaVslhbWmVpcYHjx49gO7qEjYpms7zS4N0z11lf7XLg8BEuz16kXC7JTNF8Po/vhxImP/tH32D0wDGanoKdG5DuWEdT0CMx1L3lppRAX3wvHKECiAowFyuyJV5e5w6gqOSdu5ylW1vcKgUS/8nG9F8u2ggR0eoFEV4IYWwQCTgaK5iGikGAowW8/oufSDCqBD1ytii2KskG+0qlKnNvRQSA46QYGhqSP19cXKTd6pA2HQYLBVA7TOwrY6UNzp29hmkMEQUZcpkC3c4aPXeew8cGmDowjW4XMJ0yZ8/NcWlmidpaA1szsdUt0C4iGhTTwXDSGLGCrcUyg1Y3xGUerSCi7sf0Ip0gNlHR0BRRhhTRbncYHizj9hrkUwaPPHiU+WuXcAwBgn2a9TpKrFIslMnlsqyszeEHCgMjRxg/eD+PPPk5ApEpqioSisr1gLYjUzS4I4B9J+eh3zYU3X7jaXdUSTI+n/wikiiQKJAokCiQKHBvFEig6L3RMdlKokCiQKJAosAfmAL3Eorubri+lZQftmhpe/t3Ugqy1z7dDFR+GKfozvvZa3T0ZkBjp0v1/ftXCKMtGCVKlYT7UHpGFRVV03C7bUppndd+/BzV+Yvcf3w/v3j9ZYZHxthY35RZh5OTk1ybvcof/8lXZbZlsVxkaW2NdDZHNpumurYsR+yff/4lHn3iiwR6jmvL6/jSORhg4JM1Yh47dYxL7/6ctNnl6IlTlAb38e3v/JSB8hgzFy9jmyb9Xo+UI0bRQ0zHodFyUc00dipLtyvyPvvY2tZofM4SWCjEMC0izaDtRjR7nnxswpmXFnmphsh0NCWIVDSdXs+lIFq/ZeBljK6GuG4Xz/fxAuFeNGl0IrqhAVYWpziAlskQ6gqOpZPud2lvipHnPv1+neXlVdrdgNwpsAgAACAASURBVGZXwXRKZAolmt02nX6DwHflYylmbGzVJ22EHJoeZ9/UJNeuzmJZadkSP1gexHP7ELUolRXGR8eoVeqcP3eekyePoqgB+VKOF19+lVJpkrffuUYxP03P69Pu1WWGpoChxfIAK+sVTjzwCE9/9llCPSXdsRgpOq7IN30fisrxedlaLmjlTii67Q3dAqd7OUX3WvNbGaLv/0q9XbX0foLo+4P0W98JWBpKF7NwHYexJsu/VEWV4/FqFJAyFWKvx+svv8hrv/gJQa8hwXQ+IwqSYllaJI+hpslyrYHBQXquz+LSsoSFGcsmm9dw0gpjE0N4bszSQo1+TyOTLsj82DBuUBwwGB3NMzE1SqBozM5t8trrM6hRkTgw0BVRdtWWDfe6gOtWjsgNKebSuP0WYdQjlcvScH1Wm11cdPl4DFUA+hhD1cDOU6vXyKV0/H6VB4/vx+/VpGO0lM9R3ahg6bZIEdiKTwhcGu0uplNkfP8JnvjMs0RWmti0CYWr9kZBliaTDkR52o3Ig1udOG9cfidQdOebPbe63W3e/U2vtnNt7SxX2s5H3v7Z7teL7X9/6UtfSv6u+7AHIbl9okCiQKJAosAfnALJi+cf3CFPHnCiQKJAokCiwL1Q4Lvf/e5tt89/1H9M7/zDfYvPvJ+ruddjvdn171SXDwtVJdLYo9l552O4233a2jcBRW9kikoouuUyE43gmqHjddsUUxqvPP/PVOYv8vB9U4xMpFlfX8fzoFwa5fyFi8zNzfI///t/RxR7tLstNM1A0yx0y2az2cA28vw///c/k7IHuO/Bh1FslVfffolUzmaoPEin0mX5ygqG4pPJwZe++lWq9R6vv/kufTei0+3LYqdSvkCn2ZQt826/S+QHRGGEnclRawgwFZJLm+B3ZDmRyHKU4/FockS+5kFXuEU1jbSpU3BM0npEihBHFzBJkUU5oWpLAGbSw+u1MEyTRruPZqXo+jHdQCE2M1jZIoqAUaq+lSvZbdKpb+AYCt1mlbn5eZodV+aZivH2fKG4lYvZrBIEHrFukRMQL/ZljmTG0njo1AnazSqaEpPNpPFdV7bYt1ub5DM6jpNlbWWT9dV1xsYGGZ8aoDCQZr2yyfJqgwsXljh+/HHOnT9PsZRhZW2dweExOm5IeXSSx576DENj0wIXEwpAdwOiCbinyezJrTV3q+fkzdb27ufWrbaz5VwW93cD4P3y6w1QKiyp8um6Ffsg4gDECLmAo2mR+9rpcPnCe7z0o+/Qa1bIWToDeQe8Dptry9i2KeGqnc4yODrORqXO3PyizCnN59Jk0gbZtMXk+Jh0bK6ubNBzQzTDlm8QqLrGQEnn1MlxnLxBx4uZX+jz+utrBIFFr9dEM+qk7JjYB0MtAgJgRqK7nlgUamWztLyAStvFj1U0Q8DUACP2STkpqmGarh/iGCGm0uWR+w8xe+ldtMjFNkS2b4xtpmTpk6FbOOkMlXoNLwiY2HeYp77wZZzyKJ6eJlBMud8ir9aIfPkcCKXr9/3z3u5jt/t43+l5ay8YeTNn/E5gufPNq73WyZ2+eXSztbfdUv+Vr3wl+bvuTl8wkusnCiQKJAokCvzBK5C8eP7BL4FEgESBRIFEgUSBu1Hg3zIU3YaKH+Sq3Ake7xQSbOt1t7fbqfdvGoqK+44UMdgco8UBGT3kpR/8M63Vq4yWDMan0hKwrK81Mc0sZ947hxf4/Kf//B9Q9Zh6o0EqnSObKdBub1KrzqKFaV7+6Tmq6z5fePZZrIJKX6kyMJql3ejx5i/O40QDnDn7HpEdYGfzTO0/QqsXyhKg+flFsukshWyWXqNGzjHx+50tWKrZmE4a3w8kFBVZjLHXwVQiVE3FSGWpdgM6gUIvNvEiHV1TsQyVtAFpLaToKKQM0eSjEqg2aqogc0iDVhU17OP5ARubm7L8qNnuougmiiFGpTMSdmqmRSabp9/r0m+3WF2ep5BNc3HmsoRdkWqiaAaFbAZLDQm7IhM0pukr2I6DErjk0hamEjIykGdidEC2ow+UhWPRp5DPo+Kj0qfZ6FDbbNJqtmUj/djEAMdPHcJwbF5+9R1WV7tMTZ+UTfMnTx3j1ddOc98DD8sR+cP3PcDjT38eXzgvY+Gj1YgVVUJDXYkliP1tQNG9nOA3e2NCQFQxCu/7ProucmlNCFzeeeVn/PC7/4qjRRQzBkOFFG67Qa2yged7+CFMHzzE2MQUb7z1NpubVRzbJJexpXN4//SEHE1fWlphvVLDMDPE0tWpUM5rjAybHD55ANXMsFFT+PGPL7Oy2iEWLt9sH0NzCd0I2yihaTatZkNGMOgq+EEoj14v0rDSGTzPlaVaRixKoWCj62CmsvTbm1i6y2efeoR2fZXK6hJxGNJutsmkCkShgqaZpLJpur0OjXaT0uAIT37+S0yfeJBOZOIrWzBXjwMJRcU6CkQ4wS/Ls96Ho9vnmd8nKLrXWkqg6N28gie3SRRIFEgUSBRIFNhSIIGiyUpIFEgUSBRIFEgUuAsF9oKid7GZ38pN7pVTdCdY3fn9rdxzH+WD/tVogV93im5DUT8MsHUFM+7zyvP/gtavYNHGdHosLa/Q7ytkskPML62y7+BB/vjrfyzdpT964acoqmg5MpkYzlC0q0TdmH/8bz9kqLxfukB7cZvZ1Qtkiw5ZJ8dIcZoLb87y8um3SA0VefzpTzMzt8LM7DI+BpaTJvQ82tVNio6O6nfxu02MTImaixyLFl64fNrBwiPqt2VpjWmnMDMllupdap2QSEnh+YrMwzQ1cPSIQlqhlNawzZhQFE+ZDnZxGCdbxPRdmhtrxGFAu9VAU1WazYYcyxaZq4ZlE8pITFW2t6dzA9Qadbx+B7ff5+Llq3T9CC/acjkWsykJmTWvjabr1AKDMIqIfZdCxiLnGFhaxNT4iCyNGhkZYnRkmHq9httrEgVtWo0OhmbR77sYOnhhl5HxAQ4fP84//cv3yefH6fY0UimH1bUlNMNBNR2p49e++RfY2TKRaiB9jKLI6IYDUwDRrcHrX3WK7n4u7F7Tu9fqnTpFb3X9vaIwxD4JICpgVyDLl0AN+rz24k/5+U++h62GDOQcpscG2Fhbpl6toqgqiqYxOj4pof2lS5ep1aoUCxksQ5GAVLTVG7rB2kaVeqMj3aK6bqGrHqOjGUYmh4iNFBcvb/LGWysEkUO2kMbJuIyPlVheWMHva9KdGfk9HEsj9F25rsxUhkbPRzVt7jtxnCuXzmLGPqEf0PYz9PohuhowNpzn2KFJUpbK66++zOT4OM1Gm07Hw7EyhGGEaRvopkajUUd3Uhx/6OM8+uln6aspPOkU1dDjECMKbjhFZQrsLx3yv69O0Z2Qd6/vv/zlLyd/132ULy7JthMFEgUSBRIFfi8VSF48fy8Pa/KgEgUSBRIFEgU+agVuBkXvZEzyXu3jdhnHzu3tzOPcfT/3CoruzvHcWQpyJ49tL8fp3YLV24WigWhp11VUr8XPv/sPZNUeYW+DXFGl0Wxz/sJ1Dh99ECtV4L0Ll/hP/+V/Z+baNb793efZf+A4jWaf0XKKTz4wwOzF8/TaLksLq6TyRb75F9/ib//+71hdX8fUdf7qz7/Fiz96gfXNGvc//hTXVyssbLZYWG+SKY7Q6nSZnhijsnSdgZROCleC0a6e4Wqlh+v6iNTJQsogZyoSjAZuD91K42lpVlsh3dBEVdN4fdFqHkugKMaVh4sWWtjCscBMWaipLHq2jGqlSUcRi5cvYxkCdAV43RZdAUfF7Q2DVCqNpmkEYSSb5WO7QK3VZmR4iHPnL7BRa9LuB7ihGPsOKaYt8kaAGbS3RvKVHM12BzUOsLWIoWIOHZ9iLkUhlxbGVaYmJ/A9l3IxixJ3adSauD2Pubk5isUcjVaV8clRFMPk2vVl0plBOl3Yf+AAb7z5OkdPnGSt0mT/kfu2XKKIoh+dWBGfW7BWeADUD4CiN1vHe63hW0HOD1r3Nxut3g1ihVNU6C/uS0DRWMC/wMNQIl762Y84/dJPsdWAUsZisJRlc22VXq9zI9ZU4ejxU/TdkHPnzhJFHoV8BuKAVEqUMg0TBBHzC8soqkE2lycKXFTNZ//h/RjpIu+em+e98+vEaop8uYAX1Tl0cJL5uQWCfkzkdSRkz6ZMuV4EkLQyObxYo95q8+STn8Ak4NrFs/i9LrpRpiPycZWA8fFBhoeK8j4vX55hemqaSqVBTwBVxUQQfU1EwRoqnXaLSNOYOHSML//pt+gqKQLVIhIlThKKhvLNgq1gjN//8fmd58Sd32+vySRT9E5edZLrJgokCiQKJAokCmz/lpgokSiQKJAokCiQKJAocMcK7AVF7/Uo+O3u1M1Aza0y63a71G73/ravdy+g6K328U736XahaBhH0imq+W2e/+//lZxoVG+v8chjJ1lZ3+DMe1ep1FymDx5ns95m7OABZq7N0eoHTO8/DkpKjoUfG0/xqU8cY2NzhpWVa/ztf/0e/+Nf/w0//PFZ+q6JqkR8/OEpDLXCyuIix44/TqXl88b5WbqxxUbTJZXJkTJ1skbIoA1Ku4Ie9tgIDK7WQ5kxGfY7qF6HggU5A9QoJF8epebrrLbFqLoGqsjojDBE87whvKwuQzkDiw5pW8FO2ahOBi1TkJAzq+lUV5awNAVXtMZ3W3SadcLAQ1M1MpksqUyWIIrlSHozUGW+aKfTkSB3s96i0uzJcXsxBi2gbV7rYwUtdNOiEmVpdvsSgrrtOgOFtGxWT1kaA8U8URTI3Mzx8TGmJobod6psbqzTaXVZWVmh1+2QyWV44MEHOD9zmUq9Qz4/iBeqct+WV1YpDgxTa7v8yZ//O9KFAfqRyMl0thyiolDrRr6ubJy/iVP0NwFFd489737ubf9bOES3x+e390ugXZmdGfRJmxrf/qe/58r5d8gYCsWsRcpUqW6uEfh91BhS2QKT+w6zvLzE1auXcYRD1zIwDZ1iqUSpPEilUqOyWZfgWza+r6wwOjVJYXCcSE1z9uISi2tVvCiUI/ROWhSBueiqhhp0UaMe48MDKFFIvd4gEiRTs/FjCAOfv/7LP2NtYZYL77yFrTtyPaVSNq7XIQwDyuUiQRDSancxzBTVags/EA5ZUwJc8byxTINWr0ducJTP/9E3yAzvw1duQFHhBY4iRBDGHzIUFWtkK7cWEih6p68WyfUTBRIFEgUSBRIFkvH5ZA0kCiQKJAokCiQK3JUCe7XP32xD9yJ784N28k6h6M5tfZh92wmTxDZ378ftCnsvnKJ7u18VoliVMExkD8rW7xulLF4YYAmO6LUkFM3QwW2tMbV/hP2HjjJ7fY2+GP9WbN4+d4GuKD3SLYbGD9DzVJzUAI6uo3VX+cTjE9x3siA6wfnO937G+qbF9esauex+Gg3hFl3lz77xMeavXUVTBjh3aR5XS3N9vYWdH6Lb88g4FuW0zqPH93P+9Z/JdvmOnuPMYl364LTQwwj7DKZ1jLBH7HuMTh6k7ussN0I2uhGxnkLRTEzh/Axd6SgdzGgMZzUUvyvhqhurxGaaWLdRfRcDH0tXJQwlDHB7HRwnRRAroBqyOMePFWLVwM4WZI5ps9Fgs1Kl60WsVRu4YUwUhgzmHJyoi+m3MCyLuZZC34+Ynhyh16qRT5nCx7kFR1WFXC4t3YAT4+PYJli6KJbyZVHU+uoanU6XAwcPkS+UuHR1lqXVdSanD9Bs92TG6dz8kty3Q8cf4KnPPbtV+GQ4hIoui6vEuhIO0d1jUbdy3O3lvN5ey3f6XNt9X3ut093rX7pzg0DepfhejJSrsihK8EKXVm2dH37vX7l87h0G8w7To4OyrX5+9rIcte/0AgZGpsgX8ly4cJZavUK5VMCyTNKZFMPDoxiGxaVLMxJWihxP14twMnkCTJxcmXo3YHm9ymqlSrFckgVjlm1J12paj+nWNjhx9DDlYo5rs9fxQoVKqyuzTR3HYbiU5cShfczNnEMR60GFBx9+UG7jnXfflSVKU9P7mZtbZGJyP7OzC/TdAEXRECGwIgO2UMjR7LRl2dfhBx7l4596BrGqRTSCaLYXQFZAUfHM3sspeiu3+e266T9oHH+v+ANx3HZue+ftd+/TnZx/d4P17axUsUbEx7PPPptMAN7ui05yvUSBRIFEgUSBRIEbCiQvnslSSBRIFEgUSBRIFLgLBZ577rk92+dvBfjE5fcSHu7c9Zu50XY/vDv5Q/yDpNkJeO7VNu/iUMibbJeN7HaKoug3oOi2n2yraEnkg6qRT2tjkRf+9e+wggZee4OjJw5y6fIsucIw0wfvY2WzwfnLV2n0+uTKQ1jpAkGcwrJLpHUFx1viM08f5OSpARYWL1Br+qxvGpw+vU63YxMGHYqFPtMTEUcPHyKf28f5KwucPnOZvuKwuNFket8BmtUqj9x/gvryLJX5GQqOgZYfZrEVUqvXUAMXxeuR1nxsfPA9svkygZGjr2VYrveIxEh8viBH2fvtBlk9pmjGDNgKqt+TcFCMu2fLo7IcqduuyEIcU9/Khuz3OvieD5opoamvmPRjDcVMY6czGJpCv9PE0FRq1Sr1Voe1SoOOG0goJZ2DbpO4W8e0LFZdQ5ZFjQ2XUSOPjK1hqhEpXSEMXMqlIp12k7GxMQo5m6yjsLR4ncmJMTbW12XZ0sDgGBOTB3jx5dc5fOw4ITGvv/kGk1P7qdc7suH+occ+yX0PPU43UFBFizmaSJiUaaKaEqGILFUJzu7dr727n2vbbr3d63cvkLXzDYS9HKNiLf8aPFO1rVIjt4epK8ycP8PPf/x9+o1NMkbM1GhZFnDNXZ0hiDSy+UEKpQKmZXD5ygydTo/BwTyGqVMulxkfm2BjfUM6RMUYfd8FPzTJ5AcYmZzi0uw1ltbWcUOVbH6AVreLZojj1iNr6OhhwLHDBxgaKDN7fV7C8VrHBc3agriiXMvRGSrY+O05Wo0uJ08d5vEnHmN+cZHTb75NoVhGUXUcJ4t4z6Jaq8uiLUOz0eKYVMpCHLlAs2QO7p/85f+Cr9oE6JiqJiG+eMND8PtfOxnfAJPbWu88P22fKz4IXN7Lc9vuc/6tYO3O6+91PtyGobuh6DPPPHPvFvjdnoiT2yUKJAokCiQKJAr8jimQvHj+jh2wZHcTBRIFEgUSBf5tKJBA0S031F7Q4bdxhATo+PU4ADEzvTcU7Xt9DCWmvbnEO7/4ISUzwNFcIjXk9TfeJgh0Tj34KGY6y5nzF0gXclSbHXKlEXquJkuY+vUljpRrPPPZhzi4b4R2qy6h0ouvvMfsYoOVlTqf+fQnOTg1wMWzrzBz+SrXlmoUhyd45o++yb98/yfSibq6XqVcLDFcKnLl7DtYYiA46NOLDXqKI9vTBYgUEFeMzsf9Fm6ziu2ksTJFckNTzG82aAoYZacIQ5/I7VOwDAp6RBqfnK0LGkyl3kVPFaVj1DQjoqArx5SFW7TdbtH3ApnL6cYGgZ5CTRWJjLQcoRfOU8XvoUYuXrdD3+2zWWuyUW8jgiBHhkdwOw16TVH8o6FlB2m227L9fDCfpphzGC7nWFmYwzJUmWUq2JZwuo0PlxkZSNPt1IhjH0PX8dyQXi9G0zNcnJnl4NEjxErE+ZnzskwolSqSKQ7x6Cc/i1MYRnVyhBjEioCiIPxzOmLEeguKiu/u1cdvCoruhHmymT7wJZz2+x1mL1/ghR98m6jXwNF8Dk+PMXf5Aq1WT0JRRVOZnJ5gbX2Vt9+9wthYhmw2TTaTZnhoSH6++soroJooehrXNUhnSwyNjtDsN7g2P0et5aGoGfxAIYx9VN3F73Q5dfgopUKWVr1Bu9tno9GR7lKRVRtFouhLuJtdnnr0JIo3TyajMjw8hmE5VOtNmZP74i9eJpcryIb6g/sPsLmxQaPeJg51DFUln3UQZLvthniazZ/9T3+DmR/CCzVMTUcTDnAFRBTGvYSiYo3sdvR+mHWzDTlv5lDe602rD3qTKYGiH+ZoJLdNFEgUSBRIFEgU+FUF7t1vh4myiQKJAokCiQKJAn9ACuw1Pn87+ZiJU/SjWSQ3G58XTdVb4/O/6hSNlVgCs9Xrl7hw+ucUTZ9yVme9sk6l1qDd8UhlChi2w/X56zz21BM46Qxvvn2OQmmcRsMja/T50ifyTA/niLwAx84wPDbJPz33XU587OO02h1GBoewgFd++iKGYzC3WeHEqYcpDo6xXm3z0xdfY2R0irGxSb777e+SS2ekA44wpOPGdAJNgiSRj+l7fSw1wlECCUbFCLofxhipLIqdoRtBPwgJRFGPolDMOBQsDeGtU0IfVTXoBCrt0MDJlVBij26rKt2UtqHJRnnRJN7selst31YWJV0i1FMEIu8x7JFSfWzFI+yKtniXerNNrePhxjpOtsDG5ib9XpdsJoOVLeJ5LvXNVSZGyuQck6mxQRqVdVnsJB5PoZCXMHZkIM/9J/bR7dbwvS7VaoVcpsTmRoda3aPvQWloEN1SiLWA1bUKtlOkPDzJ01/8Cv3YxCkM0XUj6T4Ux1yUU4ljrMrcSTFovV289OHX4EcFRbeB3M71LHJRxS/soXCQyl2P5TEL3S4vvfA8F955HUf1GMhajA8VOf3qaVlGZNk2E9OTMpf1vbNnaDSbDAwUMXSVXCbNyNAQrWaTVrePHxt02jqmmaHndkgVNMamJqg1PN548wootswVLQ1alDJ5NpZXJUivbm5ipXK0fehFBm6kEUYKRRGNUK/w1GOnePC+QUw9IIwVKlURvVDH90OWl1bkcWo3m4yPjrC+soJpWHieGJ8X+2ihGxpdP6QdqHz1z/+akX1H6XmgawbqDii61xG92Zs2t3KKfvjV8etbuNUEwc5b3Mp1f7O1lzhFP4ojl2wzUSBRIFEgUeD3XYEEiv6+H+Hk8SUKJAokCiQKfCQK3Kx9/oP+OBeXJVD0Izkcv7LR96HCFhrbC4r2+j1ZMHT90hmWLr1N2QqYGikwu3CdMIaTJx/CDyJOv3ma9c0Vnv3KM+iGwfnzMyyv1CiXxzk8Pci+kRZq0CGfyeNYGYoDI7x55j0GJyZ57fTrPPnEJzDCmNrqBplCCjf26fRdLly8QhhpPPXJz5HOFHnp5Td44YWXyBcGMM0UyyvrGEaGWrNPrFkEioZumhSzabSwi9tYx9FFAU+M6dgyS1QgQOGSFNfTVJGlGsoyKEMJyWTS1Dt92pGBkhmQ+aNBryMLnGK/D6Er4aG4XafnEhsOkZkhNDPERgZFM2Quac6IGMmbdDYWiL0u3W6fej+i2ouks3R5oyoLc0oDZVnuYxu6dIYOlbM4hsJIOUch49Drtgg9l2w2Q7/flZd97SufJo57rK8v8dYbpxkdmULTcqyudphb2CBXzDO5f5TxfUO89vpbBIHJ+PQRPvXMV+nGBmZ2gE4/RNhP1VhA71B+aoQEW4/uni2+jwqKbrsAt3dUuEOFG1LYL4MoQtV06RwWEQm6GlLbWOK5/+//pVddIWvBqSP7qWxscnnmqnTHOpkUx+47jm7qvPHmaVlu5dgm2ZQjM0r3TU6yvLFO141pVBVU1UF0HbX6y+w/tJ9yeYqf/fw8I6P7KQ3mKQzoDBZL/MN/+3tMTSUW+Z9WmpYHruIQag5BpMgMX6/T4lNPPsIjD09zfXaG2dl5Vtcr9LoulmmTTqWYEDB0eQlbFzm4Pr7nEim6vL1tqdiWTqjq0jX9yKee4eTHnqTjxWiqgKLC0RnetCHhw0DRD8oBvdtFtHOb27m1txqlv5372t5uAkVvR63kOokCiQKJAokCiQK/qkACRZMVkSiQKJAokCiQKHAXCiRQ9N/W+Pz2IfxV8KD+smhJiYVXcDt/cCtT1FQizrz+CxYuvokdtpgeK7K0ssxmtca+/YfQdYNz585g2gr/x3/5j1RrFc6cOcv46CFOnz7L57/waXxvmUJOxVAjebnIwLxwdYVGF947N0MuneIrX/wUx/aPUdtcoNOuSBDYaLTpdFzePH2Gg4fvY2Ozzfd/9CKHjtxPrFqsbdTxPIVOJ6Ttx7S9mFg3SNkGluJTSilkjVhmfA4OlOl0e/i9AEO1sNKicEnFDzxZjBNELtligYYXEaeKtFWH5Y0mVqxQSjmEbptuYxNbU2QhTijb5hV81ZKj85qdRTVs6WDNGiEn9w+xeuUMXrtG4IesNnosVLpETpGGG9P1I0zTlKBzqFRgY3WJQsaSGZOiECifcQi8PtlMijgMyKTT1CsrfPmLT/GZzz7Bd57778zOXiGXKTNQ3k+/r/PWOxdRdJV9hyY48cAR/vXb36XXVzl+/yM8+vTn6WMRqI7MmxROUQHVfglFRXO7QMSixOceffymoagoFRIuUdHuLkA/SgxRgBF7XH7vDV772Q/wWpsMFzPsm5hkZWmZ1fUNKvUOoxODfPyxR1hYmmdhfo448iWsFpEMIhM0iEM2ax1CP0e/G2KnVLx4g5HxYR577LP86IfvEZOi2tig561x4thhluYWaDbqcgzeDRWw87Q8DU+xUEWuaODh6CrHDk/z5BMP8qMfPc/lq7OYhiNLsFRFw+11OXXsKK3qBnockLYNWbTly2KpUMYumIaKYlkyS3T88Ck++YU/phcq6Jq1BUUjAcH3Pqh3C0V3Z3puO0vvxdK503zR27nPBIrejkrJdRIFEgUSBRIFEgX2ViCBosnKSBRIFEgUSBRIFLgLBX6TUHSvYqbbGdW/2cO61Xjm7cqx98j67d5663o7nVIftF8fVE6187JfyRWNQYlE8mBErAYyLzQWo8ixihaqWHHE2dMvUV+5hNde4qFTR5i9usCV2WWcfAk9ZbO2Nkc+HfK//c1fMDxY4PSbZ+hFWV57dw7Pg8OTBe47PMHi/GW6nQ6PPvlZvvuTN6j1DeqdgFp1lXIm5ptf+xT7hxzUfpWu28KLFKrNCM9L8/ZbF/j4xz/O+sYiV65dZWh0mm7P4Oevn6PtafQCjUgxdN9U3gAAIABJREFUCYWF1XcZzOjcd2iMVnWZzfV1Rscm2ai2yOQHJWwylQBXlCjZIvs0Q63Tw9MtQjONli3SDaHVcQndiHImS9Bt0KuvkTFBDTw8z8OLkSP0kZmVWZ26nUYNFWylz4kDA6xeO0O7XiEMFZY3u2w0A1Q7K4FspARsVqtoeppyIYvqd/G6DYq5FO1OSwJbTVU4cmgffrvGI/cf58K5M+RKef7k61+h1Vzj3Jm3qFWqHD18krm5dWYuL1IaHCVWdYI4ot/vkXYyHH3gEU587Ck6oUGoOwQiJQHByQRYi1FutM/Hoo3nDjJFb2dd3sl1buYI3Lled7pEf3Udi4qoSK5dPxDRsCqKcJAKL6jfI2cr/PR7/8K7r/8CR4tk4VU+m+Kll18jlXGwUynGJsbJ5bIsLS5Qr9WkS9QytmIGDh8+yPzCEr5v0u0GGJZGoHSYPjDFgcMnefvtq5y/OE+376FqPlPDaen8nbk6JzNxVTMrC5k8kTsaxhLemppG4Lny/rE0qo0WmmqhivKurotjGZhayJH94/Rbm/jdBoQ++UyWvhcSie2EIaZhoJmmdEqXxib4/Ff/BwLVxrCzhKEmdRAZtLJGS7n5nzU7zxE7gfbuHOLdbk6xlu41FN0+Q94Ll+j2tsR+J07RO3vtSa6dKJAokCiQKJAoIBRIoGiyDhIFEgUSBRIFEgXuQoE7haLbTcfbTiHxda+WafnifOOP+91fw3CL+Oz++V3s/h3d5E4B7J1cfzdY2uu2O91VuzUTl4kR470AgxIr6BIoRvimh68FQjy0SCcT2Wh9l5l3XmNz+Rz9/hIfe/AY6/MVXn37IqvNPpNHDpNOh+jhOn/1jc8wNphnca3B//l3P+VaxSSObT62b4DhrMann3yMdqfLW+euc36uQYs8tV5ALm/T3rzMcD7gkyfHOTaewsrqBGaW555/i81Kho2VFqYe8vU//QS+X2OjUmN2tsVblzfwU8N4gYrbCzFVEzMKJFjNWR62GUg3q5MdpB85DEwdkcAwS4fq/AUc1ccwbVzNIUqXUTMl/n/23jPKcvs88/whAzenylVdnXMgm6mZSVEUKcrySJasYEu2Za9nznrPeHbXZ86esx/2i/fz7Mxowu6Mx2PZsiXbsiRaEkWJFHNspk7snCrnqpuRgT1AsTylUldXVYuyJBP3sA+76wK4wPP/Ayj87vO+T9NyCMIokT3AdQWK2Vzcn9SpzSB5Ldr1uRgwtWwXM5QR00VEPUcQOQADEV206evSsRrjNOtRyI7P6FgT05GJwGNnZxpDcxibnKDhZskYOl15jebCNLqx2AZgttkilU5z68HdWHMjbOlI4Qc+NSckm9M5fNMucimJb33zr3n4oYcYHprg6tVJQjECZiqqXsBsVdnU38WWPTezaffNNDwZLV3AtKxFGBoBQxECMRp/ATEA6VppPKucCUsgbL3n2vWg50rYuVQ6fa2PXn6dWPrSIN52GCz2RBVEQjGOGIqPUQqjgDCfufEhnvjW39KYnyJnCJSLBmfPnqPZbFMoFilXKgz0b2J6aoYrVy6TNgxy2RztVpPBge44nKtaa2FaXgwho6j7QIJssYSeLvDa0RMEGOiKhhHO0FUxaAc6gVKg2vRIpfIszEzHPVzxHFzLRNU0AknC1lRaToAsppAFDUkQCD2TSklnz44+rpw/EYP80HNQJRU/VHHsKAQMVFlDVhV8IaDS08WHHn2MVKGDQMnh+GocpBaGVgy/lwPC5dfJ5TpHWi4f22tB0PVcHNeC3Cu3sREAujQHlo5hves++uijyXPdegYvWSZRIFEgUSBRIFFgmQLJzTOZDokCiQKJAokCiQI3oMAvAhRd7cH/Bg7nuqtsBHJeb5+u9XC/USi6BJhWK41dfiBLUDQKVXIUF1d2YygqByJiK0Bst7ly+m1Gr7zN9m0lenuyjFy+jKDlYsg237YYG73A1p4MX/y1hzEUmVffOMMPXhnC1rZSbzlU9Fm6ciK7t24iZWR47tWTVJ0Mfqqfmi2QSskYYp2wNUaHMscXP3knduggpHv506++wPRUlkK2F9+p02i8y6c+/QBbt2/iT/70r5moa9S9bBw0E6IgBDJyFKzk1/Hb42zbnMeLAJQfuek6SHVvi4OhOvQArzqKIXmIkkLdFXCULEquk1rbip2gkVNPDATy6RSh08KsTuO169Tnp0kZOqbrYfrgyzqCmgFJg6gfaWCS0h10xSUIfKo1m+HRBqYlxP0gI1imio04mb7mGHi2jeiZFPNpbNfDDgWi7qWSLLJjsDsuxa+NnqOnp5sLIxO4nsmR2w4w0FfGNquUikU8D1599TimrWDZCtlCF2OjQ2zdsol9t9xFqW8HJjqqkcV6D4qKQhRKFOJHXz6IUgxExZ8DFF0CmyuB3Won3LWgaAREF6GoAIIU940NIzgaBihCiGs2KKVV3nr1RX74xOMU0yJZLaCjs4M33zwRhxUpisz2bTuwbYeRkTEs06RYLKEpCvmsQmclz+jYFK4v0DRttJSBbOh09/VhZHK88OLrTE0voKkGfWWNnp4yUroSg9ET716KcsHAdZF8h6yuIAgBNx8+zKmz5+MAsFq9ha6lCf0I54bgm+QzMrffsp+TUVCUIhG4LqVSiWqjFW2KwBVi57MSuUUjZ2la464HH2LbnkO0PQXkHI4bIIpODPJXXnuudd1a2bP1FxGKXmuurAeMJlD0/b7zJdtLFEgUSBRIFPggKJBA0Q/CKCfHmCiQKJAokCjwviuwUSh6rQf2lQ/oKx+GV7rUVivjfL/K4d8vkTYCUX/WUFTxFYIIisoerhRB0ShFXSCDgl9b4O2Xf8Slc6+zY0cHzeYEuizSv3UX54en6Owf4MSxo+zf3stj999GMZPl8e+9yKkrDgtuF6lCAcm7QGcOPnzfnSzMVXn2xeMsOBlaVGj7GpmMgeDMklNa3L4zzb23dDI+N0MrKPD4909RXSiQ0iqYzRmEcIwjd+1kz96tPPfca5y8MIcjVvClDAs1F0HS0KQQyVsgq7bJ6h5mq06x2IHtyTSEAp6kUZAcVKdOXhcx0imsUMGV0hjFHuwwKnP2436SqYgS2ib1qAzebsd9Ua1mHce1MdLp2JHYsty4ZD1yC/oYuK6J6yyQzShoukGt6TI63qBaM2k36nSXNVShjioLOGGGIAhxojCnMMRFxIqAtKoThC5qYHLv4Z3kJZvQdxibnQc8/tW//H1efP4HPPqRB0ilUpw5c4Hnnz+K42s0TZF8oZvRkRE2bx3k1nseJlXux5MzCLKG57hxMrtIBJKD2CUal5sTlZuv//V+OUWXoOhKiH89yLXcGb3oEvURAz+GotFYLEHR+Jf4wCN0THRFIHRNvv7Vr9CcHSYlmuzasYPRsXFGRkfjcejs7ELTDOYXatRq9biXaxR2lNJ9Bjd14HsCcwsN6g0rLmGXFIW2bZMt5OPke1lRKVc66O3sQNHTPPHsK8w3A9pO1JJCiIPLfLNOPqVRyGfZu28/b7z1NkEo0ay34pYJUY/Qrs4ijtVAFByKuQyteh1ZlHBtNy6H17MalmVH1fSEUf9QRSGVSdFybPYdvoV7PvQoDVtCUovYro8oepEQ63bQb9Tlea1Zs9FtrAdq/tgXOlGbj/cqBla7Tywtv7Ttj370o8lz3fpP8WTJRIFEgUSBRIFEgViB5OaZTIREgUSBRIFEgUSBG1BgI1B0tc2v9WC9EoouLb98vejvUfn4z/K11n6u/OyfJRRdDpnWcotGoEYJNAIBHNHDk9wYlClRknetgWg2OHn0BeanL1IqSZw9d4zA8Tl8xz2Mz1ZBUWg1Z3jwzgPccXA7uXSahQb8p//+fdpCD/lKB551DnNhmD/6l/8CIQh59oV3OHZujpqXQ81247s2rYURbt8/wGceO4Q9f5JiTyeOUuLZl89z9M0RxoankXyLg/t7mZ2+yp133sZLL72BL2aYnPOZmpeRjZ4YKiLUyRkOfWUDJQqlMS1y2RT1yOVJETs0yMoeGcHBEKPyehlkA1vQIer9GMroqRyKIqH7bZxmjWajHpdiR2XnjXoN17XjIZVkCU1VYzjjhCKulEeQZSTBjaRB1g0aZsjMvMnExDTN6jxdeZmsYqMpUG96cY9PRVNpOz4tD6xAQE9ncKwm5ZTE3sEKB7f1YpsNqq0mQ1cv8Dtf/CyN2hQz06Pce+89zM5WefqZl9FTHczXXEJBZ6Fao1Tu4J6Hf4VUZYBQyS2mniMgCz5CEC232N8yClkSIjB6nZ6TK+fw+wVFV3MmXu+c+kko6iFGteQRFBXk2Pkag9EwRBajY/bxbRNNFpmdmuBrf/plVLdKR6UUQ8zTp08Ttd5QFJVCoRiPSbPZolavY6QM8pmAno40A5u2Mjk5R61mMjNTI1coMTc/h6LJ7Ny9jcHNfXHbAzfQOXdpkh++cBQ5XcZ0QlzbIWeoqET76sQgN5MvxEnzgRM5WiNnq8WeXYPcffctnDl9nNnpKRbmIzdwBbPtYpkepm3SO1iiWp3HNj3CQERVVLLZHJbv0dE/wCO/+mk8UrhhCs+PXMdRAn2w+GCzrPXIekDkyi9l1nsd3eg1cT37svTZ12rZcD0wujRXH3vsseS5br0DmCyXKJAokCiQKJAo8J4Cyc0zmQqJAokCiQKJAokCN6DALwIUXXrQ/qBD0Wj4rqXBEhSNAmoc0V/sKRondkfQMKQxOcK546/RqI6Sy8mcv3AOux1BJ529Bw/GgUgzUxdRpTq/9bnH8F2LStcg50faXBp3cEOR+tx5KpmQu2/dz2BfL2MTNZ555V1OX63HfQ8b9TkO7Orltn39DJYhLdUQUxrDC3XEdAlZyzMzMY1ZX+DAzq1862+/iWMGHLnjfgrlEsdOXuC5lyeZa6ZpOC7I82QMm4wkYoQZUpLGA/cfYWzmIqeG5mkFKdKiT0EDxXcWA4ckDSWVx0Zltm6TzleQIljanEEOHDzfxwtCPM+lbbbxfS8uhY/6NKY0FVWR8JFoiXkCSUFVBGrVKkY2j6TnaNoBVy5fpT43HUPRSkZCdE3qDZPDt93O86+8Dlo2drGOz86TLxRicKb4bQ5s62Xf1j76ezsYHr3KxPgQpbzBQw/eiRA6bNkyyLunz/HdJ56id2An1brL1EwdBAUjU+D+R/5ZXD4fKBlM00PX1Dh1XsSLS85jv6iw2Ivz5wlF1+sUXd5zeOkLACGMQGMUJhRB0ahH6iIUDUKQxCi0ClzHQpUEwsDjxSe/xYV3XkSRBCrlMvPzc7Rb7ahzBLl8ASOVwfNDzp47T6GYj6FoxvDYsnkbkqgzNDROo+7EQUaKqtJsVenozHLrHQfQDJWGk+br33yWhXaAFSggahiajuA7aGLkanVwPRdVNxBFBdkVEQKH7Vu72LtvAF3zmZ+d4vjxk4hSCkEwMO24+p5CMUdvv8HE+Ajtpo0YyHH5fC6Xp2mbyKksv/LJz5Et9dOyZGQ1RYAdO8BX+xJptS9trldKv9Yt4WcNRa8Fd1erFEig6FqjlbyfKJAokCiQKJAosLoCCRRNZkeiQKJAokCiQKLADSiwBEXX4wDaCIxZ2pX1rLMctGzkEDbi5NzIdte77MrPX89xrLbO9fSKoWioxmXHjhj1l4wbH6IEDppnMXH5NEPnjqEINpWOLJbtcu7sFH5Ubu47pNISrdYEklDlf/vDL+H5Nr2bdvAnf/73HDszRbvt8luff4yuvMhAhwFOk/HJWdLlAd48PcIrb57k9tsOcfuhzehUac0M0VXI4Yoy856Pq6hoaYNyMY/bbBCaDo2ZBtPjc9x55F5m5ye5dHUIJxzgL7/xIgstn2xBRhZsZN9Di4Ju7JDdO3fQ9ppcnWsgpnKInk1eWwSTUuCRThkUy13UTJ+5pke62EWj2UYLWjitepTbTbVeR9V1BFGi3W7h+W6cTK5H/ShlAS+U8NJd2IFANmXEAT31tkW6UMENRIZHhlmYmaKgC/QUUzjNagzxbr/zHr7/zAt4corOvs1MzMzg2BZpVaAxN0lvOcPOzX3cfush5hemaNbnGBu+wF133EzGkDhy5HYmxif4s7/4GvsO3orpCBw7foZcsRMfjbsf+hjdW/bjSWlM08XQo0AoLw4gikqqI5ewH0HR2C167V97r/Xz1QDU8lCvazm3V87HldeH5SXR1ztfli8XOUEXj+c9KBp15Yycl3HBVxQ0JuB7HoosYplt2rMjPPmNP6fdrKLKErqqYLWacS/ZbC6LompksnmuXB3Gciy6Ow00qU1fXx+VUiejI1NMjC/gWJDNFmg051F1jyN3H6DUkeelN67wxslxQiVLwwFNz8Wl76oQkNKkuBWC7TjIqhYHNxVTBazmPHfftZfBwSwnj7+GpkpMTVWR5DyT0y1ENRfPMSMlc2BXhfrCDFPjs2RTeSzTotxRwXQdWo7HXfd9hIO33EvLkhAVg1CIAtRWbxi7VquCpXFYz7V8rWvc9a6ty99ba59W64e6BMqX/39pn5Ly+bVGJ3k/USBRIFEgUSBR4CcVSKBoMisSBRIFEgUSBRIFbkCB5VB0Lai3HsC5fBc2uvxGd/8XAYquFw6tPLaNaBNDUeQYHjkxHIvyWByUwCYt2oycPca5E0fZ1NeBKEU9GyUeeeRT/MVXv8bs3DSFgk6jMUkY1Pn1z/4qXT29vPH2Gb73g6MEYhkBiY9++DB33byFnNLGa88wNDLEfNOhMrgbX1Lo7izgmxNk5AZ2bQFDKZLu3Mr4TItLk7N8/+nvUylm+Mj999FbKGPVGnQWizhOK3boNdotXjx6htmGxtBYldlpi029/RhKyMzkEFbToVQaQIpSwF0bMS0TejbFtE5eV5ADG8G1yeUKhJLOvBngy9m4nL0jq2LWZnE9n9mFhdjZF/WNbLXbOO5iSr0sRQXp4AQQZLsIkNFliZSm0Wy1CEQZNwyZmZtjZmocbIvOYpbQsWP3oqDpTM43CZU0vZs20263Cd02UujimU1kIaRSLtLbUyH0TT7+sQ/z1PcfZ1NfhbQucGD/bjrKFf7Df/5/2X/gMJKW4e13ToFkICgZbrn7w2zecysOBo4blZOLiJGzMowAeEjkEl50iq4fiEZz7npQdPn7q7kNV87vlS7G1bZ/rXM5cvtG7tdoHkd/Yqfoe0B08biEOHSJqP9o9I5V580XnuSNV15CVyUqxVycCN9sVON2ClEv2Ew2x8zsHKOTE/R2ZsgaAZlsikI+jySoDF+dplF3yaSLIPqEYovNW0t0dhe5Mt7m9WPDses4W+nDtKKk+BBVhFxKjx3HTdMiFBXcIDoHVYSwzY5tRT720dt56fknabdahL5OvjTIu+fHqLV9ZCODKNgc3lUhq6tcOHuJwI2OSSCbzSAoEnXTYsuO/Tzysc/ihhEQVQijUK01oOi1IOTyNgXXgowbva5Gy691fYrevx5MX9rG9aDo0r6uPKYEit7IiCXrJAokCiQKJAp80BVIoOgHfQYkx58okCiQKJAocEMKJFD0hmSLV/qJnokb2NRa0OHH4HIISgTF4mJqES8KLwlclNBEsaucPfYKM2OX2LltkLmFOaKuhFt27sBxLOq1BX74/Se4/767cL0Wn/n857k6OsN///O/x3LyIHbEzjwhGObjHz7ILXt6KKY93n77deYabW668wGi4nVBsEjJTQyhihKKTI47lLsO8ydfe4a3z4whaiopVeSxh+5jU7lId1HDtyeR1DpGLsf46AQL1ixGrpPRsYCnvncWwdNo1ccpd0awSqJU3svZsy41p4aRj6rGA3KGRkc+RUr0UHwLTZHI5MtMNRzqnhI7PFW3BZ6FbVuYbTMuoxdlmVqjGQf6eFEOk+shSDKSkcZRUoShiLVQpSOfJaVHALWJL0HDbDM9M0t9oU4xW4gdivVGlWqzTahE/R9FyuUyuiwgOG0MJeKnJqbjUax0YRgqhZzCh+47wuULJxkfusCB3YPkswa333Yz//bf/XvyhQpbtu/i8uUhZDVL25PYsvswB+54ECvUQNDidPMIGUZQdLGnqBg7RSN2uNovvTfiFF0Otq7Vl3I5FF25/ejfG4GiEQqVomOJzZCRW3QRjr53Mr3388V/RvsS9fWcG73M3379L/GtJh35dKx3qz6PY9uk0ikKxVIMwK+ODOPbLQo5lXzBoLOzGDszh4emsU0JXSuiaiqWM4+R8dm+s59iRz9nLk5y5uIoszWHlhVg6Gk0WSGl67iuT8txcQUVJ5AQAglVclDkBf6PP/odTrz1CnPT84hkGZ+2GJqoIehZHCHEbM+xo1OnmNJp1tp4tkfKMEhn0jiBg+n5GJkSn/j0b6MaZQJBJRQj+L36RWS1fpz/WFA0+vxrlcOv1Vd25REtX/5ax5RA0Q3cSJJFEwUSBRIFEgUSBd5TIIGiyVRIFEgUSBRIFEgUuAEFfpmh6A0c7jVXuVHH6T8aFI1gEkEMkHyU2AkqhItQtKi6vPyjx8lqAtW5Wd49cw4vDDEKOpVygUImxakTx9m/fy/bd+3gliP38l+/8g0uXa3hhxUcJxsHExWLdbRgitv39/Brj93F6OgVWo6PL2dA1cnnNDShRtCeoKejmyeefIP5ZhdvnmrQ9AuYnhu7Pg1syobC/p0V9u/Os31nlOzeBiXLTG2U0fEZOsq7+S9f/g4pJYtpzvLAwwfJVrp46egox060UHQRUXPIZLIYiowS2hS1kI60hIwXg86qI+IbJdRMCaExh4aL65iEnodltuKU8dlqHUnP4AoyNcvHl1S0TA5PkhGi/qPVKh2Ghi4FeH4EPQVMz6PaspmbbyKLaYJAiMOfaqaJpBr4fkgupZKWfHJKGENb03GZWGiRKvUgqTKdJYNSweDA7i28/OwTbB2o0NtR4KaDe3j31EnePXOWe+97gOeef5FNgzuwfAW92Mstd38EixSimibwIgQeVVNHiHvRJRo7RaNAsjh26cdfq83htZyiK91+K93ia8H7jZZqL/XMXVxvCZBe25kYHbvsuzz79JOcePNVsmrIYE+FqbEh6gtzpNJG3Ne1o6ubeqPJwsxs3CYBsU1vfxFZERkfm4cwQ6sZpb/rhJgIssnuvf10dpTRUlmujM5yaWSWcscm3nzjeJSthKpquL5A2wM7VLADGVVJEbg1DKXOJ3/lLqTAYnpshpkpm+HRJp6cwZYkGm6LQkHFsOepZLP4tg9+iOs4lMp5QmkxNKth+Xz8k79BZ882AlGNGqteY2T/xzj/Y0LR1a6tG4Wia12jEyi6lkLJ+4kCiQKJAokCiQLrUyCBouvTKVkqUSBRIFEgUSBR4McU+GWGohsNCVlt6K8VbrQagFi+jX9MKCrixG7BAC0uQpbwUKNemvUxXn3muxzYuYUTx09w8dIQXigyW1/gzjtvZW5yjN6uMgvVWf6X//VfcXZonJeOnubiUBU/LNFqyrErb/O2NJI7Ttgc4Y//zz8gpcmMTc3z7/7LV7A8kV07NvOrj95NKeXGLr2nnjvOy29W8ZXthFoXs805MnqIFph0ZXT2bC7ykYd243gXyZRKXB5e4PTZy3zvO08h+Crbt+yiXa/xpS99kdMXz/L1x5+i6kYhRh3IohqD2s7u3tgZKnotSqpPQXHJGxL1Vhsp20GQrtByRYqCg2TVwbdjt6DZalCv1/Ejl6ik0/AlZs0QW9CQjBRIoIUBWd+jLINo19H1AE/0aAc+TVdkfMak1Y4+yyaQiZPSbcdFEaN1HQqKT1ENqBTzoKYYmm1T9VVCSSRrCGzd1MWhfdtoVyd49bknGOwt8+lPfIw9u7bz5S9/mQc/9CGee/4FOrsHkI1CDEMPHfkwgVqIe4wKgrQIRRcLyfEFKXaKimGAGCwmlK+ci9ea32tB0ZXrrJZWv7xcOlpnozA0XgcRUVpMm49toWGwWC6/wnW99O8wCGPX5vjwJf7mL/4UuzbNTXu30lqYYXZqdDEZPpuho7MLTU9RnW1GXxcwM3+FTAFuv/MwJ46fxTI1mjUBUTLQ0zKuX6dYltm5pUR3VwUz0GKXZwQnn3zyWcxmdK5JsTvUDBTMQF6EonIaz1pgsE8jr5n0lAtMj84xN+3hhTk8Oc283ULKiiiqi+E2uPf2OxgbGmd6cprQd8lmDQRVQFJV6m2Hux/4KAduupNQ0uIvM/7BOXuNwfxpoOjK8VvrNrja+C5dK9dTPr/aZ6zsSZqUz681Gsn7iQKJAokCiQKJAmsrkEDRtTVKlkgUSBRIFEgUSBT4CQUSKHrtxPdfLCgauQb/BxQNIyga+qhhi+bMFc688xJdxQyT4xNMTs0zPd/CC7U4rKevq0AuLaJo8Jkvfo7/+9/8PwRqnqopYfspBHIEoUQ2JyP70wjtUf6vf/0vSGkKP3j6ZV558yxImTjs5vabt/Hhew6Qzhr85Td+yLsXXRy5n6olkKlohF6VvAZhvYHkVPnQfbtZqJ7ik5/9FI8/8So/+O67SBRIGxK6Mcdjj9xJV2cff/rnTzNZV2iKKi0hiu/WMeQShVIZWYKBzhyyPY/YnqGnnGVmfp5c9xZqgY6SKlAM25jTw2hSiN2qEjgW09PTZEsdzFs+U62AqqfgqVlEPUWITU4SyLg23bqI5jWQiNysIaYg0vBkrkw0qTUl2g54oo+gyFimjRaRyvYCu/tL+I0ZNEUgXeym6utcmTHRs1kqJR1V9OmupNm/vZ8L776Bay5wzx2Hufeu2/je974T9waNnIOOSwzcXCnDLfd+lExlkJYtoGpGlK+0CEWFKKIocopKiIEfg9GfBxRdDkNvCIpG5f/SIoSPoWgEd+OeqSD+QxX9YpBU3Hc0FGLHrOA5fOfv/oqLp96kt2xQzqrMToxSr1bjVga5Qp58qUB1us38bA0t7RCINQ7ftp/ZmXoM/qvVENMMUQ0Fz2+g6TaH93fR1ZFF0AoMjTfQjDIvvnQU2/LxPBE3coii0/ZlbF9BkgwJtuARAAAgAElEQVTEoEl3SURy59CFkMCSsK0Ujp9GyZaYd2qEmofn10iFFrfuP4RruQxduYokgKbJ+FErCF3HdAN27ruFu+9/BESdUF7sG7zaK4GiyQ08USBRIFEgUSBRIFFg1S8dE2kSBRIFEgUSBRIFEgU2rsBqUPR6ARkrw1bWC0jWCt1Y2vuV278eJNjIEa9VCrx8W9c7puUlxuvZ5spefNfb52t/btxRMu4pGoQykqgh+g5pyeHsW8/Tnh9Bl1zSaZ1qo04qW+L5l9+hr7cbTXAw1ICDB3Zz57338vXHn+DtsyOQ7iHQK8zWAzRRRWpNY9bO8YXP38999+xndrbGv/33X8MNu/D9FJJko8mTfO5Tt9Hb38VX//YZzl9yUI3t2H4BxwNF9tBooYY1vPZV/vmXHsPzxujq38QTTx/nhWdH0NROgsBEksf5rS9+nGKhiz/5r08yVVNoCyrNsI1t61QKm+LtZfSAHYNFMOfwWrPkMykcB5R0J6hR+XMGb+EyTn0i7vNpm00816Vab6CkC0zULCYbLs0ozMbII6g6quSREX0M16KsBGREF9E3MdIpFlo2jpRheMZkat7GyGZw3Dksy8GxIYgYnmvRXYqSzi2CqM+pkcbyFGpN0A2dtAH5nEE+p7Nz52bM5hzTE0Ns29zD/XffztT4CMePvUXGMGi3HKamG2j5Dg4deZCOwV2Y6GhGDteLeopG3kch8li+5xuN2iisH4quBtKu5Y6O5uVyp+j1zteVZfbLgeny+f3j21jsIxq/ov6U8f+Cxd6876202BhgMZQo2pfoHRmFk+8c5Xvf/gpFw2RbXxlzocGVcxPkC0Wy5TSZskxKyTB0cRTdEAhFi81bByjkS1y5Ok6j6dJue3FivW6ouG6DnTuyDAxWkJUKklKi1YZXXn2Dubn5+PMtO+pNm6NtiViOBLqKINoYgoniR60aQgQxTdPRCeRsHLBUb8wgiiYdJZWeTg2r2eDmfTfz+kuvI0Rl+YqKF4TouSjx3mXT9l3c+9DDaJkCXqhGeDhW4HrXleXXk5XXzPVctzZyzVz1wWtZ0NL19nd5e4a1rpVLyyY9Rd+PEUq2kSiQKJAokCjwQVMgcYp+0EY8Od5EgUSBRIFEgfdFgRuBoksPwctDWK61M2v1J1zZz3AlDF3vQ/R6hbjR3qErt78RKLocUqwMRLmeZj/5XlRaKxGEYlxeLvk2WdHlR3//VwjOHApmnKjd0V2ho6cfNdPJW2+8zuToeZz2HF/43d/Bb9pcuDLF3z/1OkbHNiYjc2Sug8bsHL2Sw29+5l527slweeg4gZjhtaPjXLjoIklF6rVh9u/T+P3fu5vZ+SkuXGny+LdfxbYrBH4nqtqBpkp49gz3370Vs3GOQ/sqHHvrRzzwkccw/RJ//MdfIZXqxfFsOjrhwQdu5Zt/+21ksZ+hcYuO/u0s2E18IYMipeksaZQyIXZjHF10KOVS6JqO60m03gNVruvRlfOQwwaaqmCbUdl7m2qjjWRkmW25jNdsFqzIppdHS6dRxAAlsNFDl5wc9QYFjTBONG87IWKqyGTVZmK+iZFWEbxpmrUmliXhuBJ+4KOoIbm8jCg6EIR4dhgHR2VTBpmUiKpJyLpCd28XnV0l3nnndapzEzxwzxEO7t7O0VdeZPNAL0IgYFsBJ85e4tCdD7DzpiPUAxWUDFHUkICEFEbJ5wJiGBIIAcEGfuvdaIuJ1c7Zlefq0r9/vEfoT5bVr/cLlGuVY4dh5I8VCAOd6ckRvvH1/4zXvsiu/gpFJc/ZdyZwA8h06Cj5Njs2b6U23WB6ago/dCmU8uzcuZNLly/RbJoIooLjeCiyHoPRzj6VbbsGqVVDXnz+OJNTVUqlMp3dJZrNOgtzCyhiFiE0EMQUbSWEqFWDa0XpWni+gBXqtEIDT06hp1J4ZpWsGnDzvkH2HuzFbtcRXZE3X3mThakFBF8ilc3HgV9NzyXf1cVDjz1KvtKF6xtxi4H1fim00evZer+8Wu/1dCWQvd71bDnIXe2auATkEyi60RFIlk8USBRIFEgUSBRYPYgz0SZRIFEgUSBRIFEgUeA6CiRQdOP9EX8eUDRy1ImSEpe640eV3i6a1+SlH34LnSalvMz07Dhtx6TQ0ctMHRRF4MqFt9m/q5/f/a3fwLF8nn7mdS4NzVOzBNoBtAMXTZLI+iGb+lMcPNSPoocUK5t45oVzXLpqUas5ZNPw6Ef20FluoOshc3M2oZDn3IVZ3nrnEtlcBddt88B9h7n/rn1MjZyiq6ghYyOnVSarJq+8MkqjqXP+wiU0tU1Kh8nRKVSlFzXVx5XxWVw5RE5lcL2ArCZTyRpxmXLOUPAdJ3YOaqkUgRQlgkcgU0ELTUKzgSyCZ5sEYYjtOJhOQNUKmKpbzDY9fNlATedRVR1FAF300USXlByQUiVqtRqKkYrDmWq2z0LTwnNN8qpFfaFBuy3ieBKW4+D6JtmcgqKAZVmEnoSh5jBUjXxGicvBU9lUDEZ37dnByeNvMTUxTD6tceSWQ0yPDrF1Uz+1uSluuukAX//mdzhw233su/1BpGwnDjqhqBOl8kSJ7WIYtUIN4nTyn4xZWv0E/3lC0ZXQbj19LX8MmEWeWD8qsdfxXYsnvvMXnH77CTZ35NizaQcj5+cZnZgm12EgZdv0d/diiCmuXLmMIEU6BWzbvo12u82Vq0NIsoaupdGi1gQCtJx5unq7aDZDzp0dww9kDhzcTyqrcvHSGarz80iChqEVUJQsThTiFHhIXtTiwcF1Q9qBgi1laLggKzKuVadgiBw+tINiScGxW1i1Jv0d3bz5ytG4JYKeyhKIMqGi0fIDHvtnn6Crfwu++NND0X8sp+jyGbeWqzVadj1QdMnVnEDR5FeWRIFEgUSBRIFEgY0rsIHvzDe+8WSNRIFEgUSBRIFEgX+qCiRQ9JcDigaBj6xohKGIZ7togo9bneTYyz+gMy/jWVVOnT1Ovd0gVNI03RybNvcxNXGemw9t4Yuf+3V0xeCpH7zI8WNncNwIfObZe3AXZrtFY64RQ8qLF0/FDR5LXVu4MtqkZRuIss6mvjIP3LMbs3aRropGOpdG1zLIWp7X3jrB0889w6FDe3ng/tsp5zVac9M05+YZ7OtnvjXJbKvOlase2cw2bEfg6KvPoitRd1QZUSjy1rGL3PnAw6RKGX74wo+QZJGsnkH2BLJqBkPWyKQy+GHklIy6gno4ROXQCpVUHqfZInRN7FYdJWreGAZxCX3T8qmaLnVHwAqi8BwZlBQpI42hydhWgzBwyGd12lYbI5MiEEUs36dtO1iNKj1pgWatjWmC46u0bJuGWUdUQhRVwjItJEEnkyoiCwKFjIaiyKQykT4K2XyG2ZlJqvPTyKFLf2eZQlonsE08a4Zf/fgDfPt7T9PRv5vNe++gf+fNWL5GKBlxP1EhgqLRn4iGR1T0Gn0n328X4GoOz5WO0dWcomu5vK91PV1+DEsQLfSj49aRxJDXXv4+T3/vzyjrAod37ae94HHu/CWMvIacdSlksmzp28LlSxexPTt29Oq6RqVSYWxiEklSI1Nv3AIhncmy0KiSK5a4fHUS2xYRZZW77r2bQinFq689T722QOgLpPUcoqjjBpFr1UMOvDjsyvGh7Qp4Wpa2J8QOXj3qMatGRfAOnt+mUZ+ns1jgEx99hGeefBLfddH1FIKkki5UGJ9Z4P6HHmH3wcNxKFjUImO9TtGN3pPe7zmy9PnvJxSNtvnoo48mz3UbHdxk+USBRIFEgUSBD7wCyc3zAz8FEgESBRIFEgUSBW5EgQSK/hJBUVkhssB5duQjdJm8fJqpyydpzo1QzGss1Oe4MjpCww6R9B66unu4cOkUA/0VPvvrn2DXju0cf+sY4yMjmM0m999zhK6uIqm0xpmzZ3Ftl6effo560yWV76VmEqe7G6kUhazKJz/2AJfPvMV9d+4ka9gEokAgKoSqxtT8NO8cO8rw0AV+77e/gOCGXDhxlv17DiBqDs+8/jzpzE6ajTTjYzXE0OOdo69w602HuOngbTQsHyNfoh3YnB++yKmzp3HqDh35LtxmVB6v4nmLoUNeBAhTCvmOUtwHdH5iASyHlCbGbQWUqP+qs1hGbzkubSfADIQYkNbaHoGSQVR1ND0CoSa2a5POpJA1GVVXCQjwQx/Xd/FbVYpY+LaPaRP3fWw7PtV2EzMqoxZCPD9cLMnWMqiCQCmXRlEUQlEgVyhgOzayLFKbn0EMXJTQQ5fAbTe5/aY+du0o886Jc/hykcFdt7Pj4D14UhZf0mJIFv0nCFHvTT8ut486jK58rdY7dKMl1qu1sNho+XwES1dCzmif17M//7BeGB16BAm1qJsuI0On+fbX/z+E9hz7tmwlq2U5c+Y8pmeh5iRSqsLWgUGGhq4yMztDuVJGVRX27N3L0NAocwvVRaAcCqTSOewgJJMvc/7iELYbja3IkbuPcPDwPr77nW8yPzeD2TbJZwvIgoofMWnXQXyvrN/xQ5q2j68Y2Ehxv9S+vm6yKY2x0asxuo72u6uS4+Z9Ozl78i3Mei3OmNL0DNlCF5OzdXbtPRS3mLAEhSCG4IuPNWuB5Rt1Ad/IfeJ667xfUHTpMx555JHkue79HqRke4kCiQKJAokC/+QVSG6e/+SHODnARIFEgUSBRIGfhQIJFP3lgKKR8zECTVGPSd+1UUObC8deoz0zhCqYMRSdry1g5AtcHp2gWg/IF7p4++1TcdJ1b18Xm7f0kM0IXDp/gl1bN/MrH/komqRx9OjLpPMhmwe3k8v28R/+41eZrftxn8SW5yFIIa7VYFNHkc5cij1bDA4fLFBrNuns24IrqKTyWc6eP83s7ASb+rqpTs/QmK1x282303QaNDwHWRvg7x9/hUymh1PHjqELHkduO0CrPs/V0WHufehBpqs1Dt1xBxeuDDM5PIEcSoxeHmOgZxOzc3UCQWGhZeGKMoXunji0pj67gODZZHUZLXTQRQ8ck3ajiucHseOz1rJomA6mG6Jki1RbFoKiIaoGTpTyrkZdRQVkVYl7k0qSgOc7CFYdtTmNIojYvoAfJZIHAg3LpmnZmLYdtzUQJTlGYFHYU1oVyeXz2J5PJpvHDwJ0TUUkZOTy+RiI5nSVjKFw24FOOoseSCnGZmyM/CC9W2+i3LcdO1TxI7goQhjVzws+YiAiRj9Y8fpFhKLRLq7WN/ha+79y+Xi2R6BwsbMoeG3++iv/iakrpxmoFNjc28uVK1cZn54iU8qhitBVLsUwcnRsjHQ2gyRJbN68hctXrlKrNyiXKwiCiON6IGtomTzNtsOloRFERWf3/n3cdPhm/u7vvoFjWbi2TS6TAy+Itx+RUUmM5omKH4S0HI+m46Fnc1Q6uyiXy9QbNS5fuoQkaeA73H7LPrrLaS6fP4HZWIi3axg5VC1HoxVQKHbzmd/6PVqCRBCFTiVQNHmu+1nc7JNtJgokCiQKJAr8k1YguXn+kx7e5OASBRIFEgUSBX5WCixB0eXbXwoEWgk0VtuHtQKVVgMgK3++ljPqp9VgtV6gqzmuNtI7dDnQWanlavu9/HhXQq2VYCQCMa7jxkFDjtVEdBqcev15ipqP5EeJ660o2potu3ZT6uxmeGiMCxem+dGP3iFb6KfYUcLy5yiUA2Slxc0H9rK9fy8//O7LuHaNhx/dwf69B5mfE/jGN1/g6kQdK1RwxBAPG00MMYSAxx54kI5slYGeRpzO7ZFnZsGja2ArFy9doqe3jGc3CJwWhbRB1jC4NDKFnOngtTcucPzkKK6rokQBQl6d++7aSz4XeTNNOvu6OPbuefbedB9nL46yZ8d29h/ch72wgK6ovPPOu5y7PI5LGkfIRClR2B5oqk/oNjBrMwTtBdJySNCu0arN0W614h6cUelz23bJFIrsu/kQc7UGz7/yBl5UFi2oCEoa2436tqoYuoGuqghhgOK3SbuzhF5UrB+V1YdYHnhI1FtOHIyTKxapVms4ro0YOGRTErphICt67OxFlEgbBl0dFWbGR2guzMYANwqOuml3md4KzC20EbUScw0hdoweue8RXDEFqk7TttAjJ6siYTZNFEH+CXC2lmtwtXN5vUFIa83hta4Va53by9f/hxCnUEQUJARJwvM8DFXiR9/9JsdffZaiHjLYW6LZanLpyjCSlo4durm0Si6bZXpmJgafhhHpppLJ5jh95jRdXd3xlwumGUFxBSObxUXgzIXL5EpdVLr7Y0g6NTFN6IOh6XE/V8GPHL4WohDNERmi/r4RIw1D3DBElGUc30OUNUzHIQgFNCUd90K9+8ghyjmZ42++RGc5y/TkBGEgxX1K/UDD8yS+9D//IV4qQygtju3ya/CNlr0vH9toG0tBRhu5jq7cxkb35VrLr+UWTnqKbmSEkmUTBRIFEgUSBRIFFhVIoGgyExIFEgUSBRIFEgVuQIHrQdEl0LfWg/CPhaMsczqtBVF/nlA0/uXhPUfW+wFF14JS19JiJRSNoMVq5cuRSc1z3djF6NktvOYcJ19/hlTYoruSwXFM5hsNhian0VIZVFngzKlxGo0M2eIW0oUsmZJAyx9mrnqZz3/21zn+xhWseprArrJjR5uPffQxRLGLv/vWy1wYXqDpyzEUFeVFl17QbpCXZQ7uSfGFz9+C2fQw7QJXRkz+7tvPICpqnMp+6cIx/vAPfofuikE+a/BvvvxXWGEH800PI92JaQqY9SaVnMBAt0B3l4+iWRy56w7max7ffuJtUplehNDkoQfvZGL0Etu2DHLy3fOMT7WQ9G4sv0AolzEyRdrWBI3aKG5zPobF5ZRMWopAqYnZjOCtQ7Nt0jJtyp0dDGztiXtJztZMXEFjZLLGydNXWKia6EaObCYfl21HINqQApz5q0iih6ypWLHz1MUNZEwrKrMXGRgYYHpmEsdpo8o+Mi6SGmlhEIQikqSQyWTYvWM7aU3m8tlTeGY9doru215ia1+GlumQLfRw5uI483WfW+95mI7+rXEfVFFNYYchXhCgiDJCROPem79rzeGV76+cpz8rKLrUE3T5eXa9y9O1yvMjR6wsyXihH58XqiTz7ltv8tTjX0fxFtg6kEdRRC5cGsFxNCqlLBlDIJ/PUa3VmZ1bIJXKIMkyW7du49yF87iuSy6Xw7YtZFVirjrPQqsZuz0r3ZuwfDl2b0pCCjGU0WUVL3J2qgIZ1SUI3BiOexGsFYX4Txi4uJ5LsVRmdHIWUUvheCGKqJDSZFKaQF93jnZ9CqtVRZNlPDf6ciJFGGi02y6f+o0vUdyyAycCsIIQg9uf9vV+QdHlc2ite8Hyfd7oNXFp+QSK/rQjn6yfKJAokCiQKPBBVCCBoh/EUU+OOVEgUSBRIFHgp1bggwRFNyrWRpyiGwUAK2HRkpPrWlA0+iUn9H2iBHo5AjG+RW1qiDNvvUBWtpFCi9HRYUTNYGhqjky+wJaBXk6fGmZ+DnoH9pIp5Gg6M1jhFFo64Dd/8ws89/TbNKoKoVsjrZ7lt7/wRVLpAZ58+hhvnBql4SpxQn3kFTUUn5waxdXX2LtN4dGPbEdVS0xMSjz3wiXmq2Jcfuz5LXx3ln/9R7/H0ZefZHZ6lKsTIpPVInPNFrKepd3yEFyfYtrj3iMDHNyfpqc3FfcHfeWVs7x1Yg4j3YvZnuPTn/4oZ08cJZ9Pc+nyMA1TQs9swvSLtOwo3T3LxPRZrPYkhuijuE268jqa4GI3FnBti0azSbNtYToexXKBUofBwOAmGm2XhhkFKgm4vsKJkxep1kxUNR33CFU1HVkIsWqTKFGokiFhuTb1lhmHRTmOQBhKDEYp8rUZfK+FoYsEUa9RUSZAIqrSFkUFXdfp7qywc0t/1EyUyZHLCL7N1r4cAz0Zevv6OH32Ei0rZPP2fczULPYcugPJKOIKOigGpuOjRC7FcJGKLrkJl768uB54X69TdDU34VpOz9Vg2I2s9z+copHbUqHltFBVHXyB5myVv/pvX8auXmbbYJqOjgIXLowzPe3RUcpQzEnk8wUc1+f8hcvouhGP4/Yd2+N5cP78OQrFPI5tkY1CtUIPOaVT7OlCMnK8dfwC81UfRc7hWSEKEYyF7koepz2LG3jYoRhhbwRJRBYD0qpEdX6WI3fexdlLw0zON/BDOe5xmktrtBpzsXvYUMA26+iqguO4GFoaUTZoNS3uuP8jHLj3YRqWgywvukV931/sTRs1Ib3G63qA8lol+Btxiq7l5lzPtXSj18Sl/XvssceS57r1CJwskyiQKJAokCiQKLBMgeTmmUyHRIFEgUSBRIFEgRtQIIGiq4v2iwRFhTDqeBkiROnXgsvI+eMMn3sbLWhSzChMz85QsxzGZusMbN5BWlOZm56n3mjT2dnFwx95COSAt4+/gaIr/O7v/j5/8dW/4fSZK+RSsGuzyK/9+qeZGK9z8vQU33/2BKaQx5fS5Ao5QqeGVR3mjkNbue/IACPDr7Ntx82YZpEnf3iSmfmQjs4earVpJsfP8auP3c2BPQO89vJzvPTmLE0Gafk2LcsGFNKKQSUbIofD/ME//zCbN5eoVpu0nDxPfv9thseq5LMqD91/J1lD4amnfoDjhnH6u5btI1vajOnpmG5UyeygKS6C06Y5M0olq1CfHSew2tiWyUK1iu0FMcyM2nEKsh3D0dmZefoGtrCw0EDVMuhGgYtXxqjVTfxQIp3Ok8rkqFWrBDgIkofptGi1LXw36nOpoyk62XSUjm4T+i1URUBVNLxQoG26mHaUziOSMgzyGYOB3g52bxugPjfO3PQYCiab+kp0d3VSa9RptNtx+M983WTzjoNs3nUzLVcBJY8gp7BtkyUT4S8qFF2CtMvB2lqO1qWzcDm8lRDQVJmmVYtdt64toIcqX/tvX2Zq5E0G+0S2bu5nbKzOlUtNUrpIR1khl8uj62lOnHw3TpwXRJF0JkOlo8LVq5dRIsoZhiihSC6bwSim2HFwLx39gxx95yxP/egouloirWfIp3WcVo3QN3GtNoEYuadVPEkhFKL561LOaOiSwEDfJmqmz4lzV0DSSEk+ihggiQGKBEpUhx+4cYJ95PrOZLJIihaX8vds3s2HP/O7NC03BqHRK4KE0d9Xg5lruTZ/mtL3BIrewM00WSVRIFEgUSBRIFHg56hAAkV/juInH50okCiQKJAo8MurwAcJikYP+stBwnLoea0R/EWCorIoQeAR+g66HHDi9Wcx54fozqvU5iaZmplmutYkULN09m6N8l0Qwjaf/9yjaJpFT28X40NjvPziMQb6d9LbvwktLTM8cQmRFvt29McA5uLl8Rg6/uC5dzl1qYaod9Ayrbh0eLBb5p5bN7O5TyaVdgjIYLt53nxrmNPnJ+Ieju1WFUWwuGn/Fjb1FOmuVPizv3mNoVoGGysOg5IknZSSoai7fPyRPVTKDe548DZmLo9jGFsZnWpz4cIQu7dt49y7pzl17EScAI6g0DR9zECi1D1AIKcWIZXrxm4+t1XFqk5RyWo0ZifxrCa+7zE3t0AoqXGJess2yZUzCGLA+OgoXZ0d+K5Hb28fvX2DcRjT0Pg0QyOTtCyXbKGbmQUHx7cIBQsnaiPgRdE/GkKgoggKiuhTLij4XjXu56Rp+XhfG20nhqJhIKLIUtzzMnIzDvaV6KnkaNamuXrpDIW8wZbNfZhWg4XqLNlCnlDSUIwSm3fdSqlrJw1TQdYLRF1co46m0etnAUXXAm0rz5OV59C14OdyOHc9J+pKN6skgCyG2L4ZO289W0QPU/zw8a9x+tj36Sq32LNrK65jcPGciW0uUCmLGKk0pVIHp06dJQgglc4ShD79m/qZm5um0ajFvXn1QIvbEWCEHDxyE+lKhTfeOcPFy9OIQgpFUimkVezWbOzwbNRtPEHHlXUcUYnhphTYFNSQO246yIljJ5HTJaZrLoEgodEE30KRJMrFIrl0irGxkRj0RvPSMAxEScBybEItz6f+p/8dQUn9xLheC1BGWq3HibmyRcd67lRL8+pa18r1rL8ScK9cZy3gmpTPb0TlZNlEgUSBRIFEgUSBRQUSKJrMhESBRIFEgUSBRIEbUOCDBkUjiVYChbUe0pfDp9UkXg+guB4cuF75fLSeKkfQzUbwLAzZ59Vnvovq18mpHildptLRxdWJGdByoGQ5efwC3d0av/kb9yCGE3EAkNcWmBwJGB1u4AUCH3rsLrSshSQ0cVptfC8K/DE5d2WOs5cWuDhq4oQpMrksvrPA4b3d7N9RYuvmLKlc9KuXSiiVEKUSFy7P8MwzzzE/O8knPv5hsoZI4NlMj4wxMqfz1KuXMDHxhJCoKFkJFTqzEnfe0sNNh0p0d+ZxPY2z784iKRl6Nm9hemSSl559BVUykEKVwBcIBYmW66Jk0rR9Dy2doVGzCVyPrCbGIUui08Jp16lX5+PejONTsziBEJefR2E4kdszclvmMgbN2hyiEEb9Cdi7bx+5UgVfkGk5PleGx5hvBExVJWzXIRBMgsCKq9clQUP0FVzLIZdS6SyrONYMYRDiBzqKmsGyo79HvSclAt/FUEXKeZ2ezjx93SVUMaRRn6VWnWHXzk2EocnExFW2bh/EDUTajkSoVNh98D7ShUEabZBUkVD42UHR1c6FtdyKq/UmXfnztcrzl5+bImHcr1PUwfNC8FUEW+Tk68/y6rN/TdaYZcf2TWTSvVw632Z2ZoyOisz/z96bP8lxn2een7wz6z77vhsXCRI8wAMUD5GiRFLUZcmW7ZHs9XhnYmc3wjHh3Y3Ynf0n9oeNmJiwx47xfWlky4dESiJ18AYJgiSuBhpA33d3dd1ZlfdGJthyCwYINEyOLDNLoWCjOjMr8/l+M6vzk8/7PpIo0ds3wPTFS5htm2wuj6qq9Pb1UG9sU29U6S33YFY6eJaHklbonxziwvwCM0vrJNI9+L6M27VIG+HDiDaKFH6+QddXafkyZmg5xoTn00sAACAASURBVEXxLZJ0eerRh3nrjbfwBIPtlk86nwd7i8DrYmhGNC9SiSS2ZUVANGwMm0jqCEIYMuZRt+BLv/HbZIt9Uap9OEHDfqrh8ooiv3+zE5bRX7nl8T8Aiu5cZ66+bt0s8L4att/setcD5jcLRaMbOkHg6aefju/rbuG7PF4lViBWIFYgVuDjrUD85fnxHv/46GMFYgViBWIFblGBa0HRmwF/N+NSu56L7BZ39aZX2yug3AE1NwM/d27cb3ZnrnZdXcudei3X10+VvgpgBx5qWIZrt5HMbV5/8dsMlJIsLlyk1FOm63hYrowXhI5Il2JvH3fcMcgTn7yNv/iD/5fbD0wyOXE7i0tdXvjBSSxHZmzfKKLssG9/ntFRGcnVaW5K/Oh771LZbrOyucLRR46QLsjU61t84v4HWZld4fDhUUSljidYeCEYFUtY3QLf+tbz3P/g3Rw5MsjKyhSdVp133jrDwUPH0FP9vHv2PK8ef5dGq8tnPvUE2USAba7S359gYmKMtY06l2Yr3H3fJzDSeebnVvnBi6+gKwnyyRzdVhNcPypb9kSJrUaTdK4Q9Sc1JIHANRH9LrosRj1YtypNOq7ARq3FdquDE4XieKTlALfbRtcUrG6bVCqB61iMjo8xN7+A6wcUS71Rcvzalsl2x6DeauM43SgBPnScqno6cqmGZdBiYJHRA8o5lW63ge2H/V81bCvsDZmIwGwmrdPpVMikZIqFLAM9/fT3DNJs1tjcXKJZW6e3nECVLVTZJ5PLkyn0c2Fmi+F993HnvU/QsRUcPIQw+IqQm4k/6T15K/MyXOdqd+aNoOi1elXe7LkQwbzQunnV63oQLsSF4ViLkhTtp+SD7vlcPvUmz3/rj0iqFsMDvfT0jXDu/CJm20QUPPKFNIah4Tg2mxtbBIFIOpUhl82RSCq8++4J9u0fp2U2QVSi80bQsqxutqjUu4iqHlbXR0nzihBELuSUrqN5AqYnUvVFGoKELwVogk1GtJgoZjErFeyOT6crROPXMteQJIFyuYdGvYXjeKRSSSzbJsBDUUUEMUA3wr6pPk88+ysMjB/CERRcQYlS7n0vbJfhI/ne+zg0bKIRgvGw1++VeRBq888dl5sZw73C0d3LXz3GVztYw2V3wqViKHozoxEvEysQKxArECsQK/DTCsRQNJ4RsQKxArECsQKxAregQAxFr4CavUCF64Gja8n/YUFRK4wcdzukfYvN6VPMT71DQvHJFBLMLS8zNT0LGNx370NUai0uLi7wG7/+FR6+/wBz029x8u3jHLr9bjwxx/d/eDJyIQ4MjtBs1FD0Bl/5xTuZGBxj+UKV+QsbOB2be+67naXNaSZvG6RS3SJlZNHEFKLgsLp2nsJgHlFOUKtKtFs5vvP8Szz+qUcYG0/SMZdIJ2UMNcWFc+fJ5grYvsE7p2fwUdk3OUanucWBfUO0zBbNZpeJA3ezstHk3PRlFpZWOXL3A9H2T771DnazjRaCpMBHkWWcANphv05JQ/QhqYuU8kk21+ZpN2qUS73MzK7R7ELNdNhqmzTtbgTN+hIqgtNF02S6ZhNRCrA6Jvfedy9bmxX27TvImydOIqs6lq8Q6GXW1zep12tRiE+10UZLpqm1TFRdj+BvIa0y1JPDthtsN7exLBHP1dHkNKIA+aKBIJgIYjcqpR8ZGieX6WFjbStyqbYb6xSzMrm0GDkTk4kEbiCRKQ3hilmGxo9Q6B3FFWQ8QfwJCLtRC4jrXRKuLnO/0XZ2PzjYK4DdvQ/Xc4ruALHdDwhCKOoLAYKkhtbICAwaOKxePMNz3/wT1MAil0lTKBaZWVii0bLAF8gXUqSSKgheNJ7djkMunadcLpPPpzl9+m36BorYgYmk6XRtDdtNYXs6l+dXwk1ghC7OMNgs1NoLSCgaqm9hBQJ1Qacl6rihmxOHoLVBf1ImGbiIXuh2VBBlhY7dQtNV8rkC3dAh6l8Bf6H7M8BHDqFo2Jc0BO1di2OPP8Ohux6k5UmIepawSYMUwm/PQg5cwr7CV4DozwaK7oboN/NVsxcoGs6LnTnwzDPPxPd1NyNwvEysQKxArECsQKzALgXiL894OsQKxArECsQKxArcggIfJRTdvTtXh37cwq5+ZKtcy9H6Qa6ovULRG+34zThFA1nC7TbJSx6vfvuvScs2gtuif7iXS3NzXJpbpNMJGB3Zz9a2yVKlTSop8Yn7D3DnoUFWluc5PXURQS1RaQmgZJDV0E3XRVVa3HabwRee+iR2o02jUuXMO6f4xKOPs7yxSa6Yp9mu0duTieBjxpDZWl9jo1JjePIIr7wxzcxsEyORp2u10PUujz98mGJWQhU93jt1nI7T4b5jT6AaZWbm1kgkElGyu29bLK1sYmgl9OQAp6cWMV0Lx3OQFINmy0IMRFTfJ+i0UEP3niggKCpbtRaCliCRKUdp4p12hbQOZqOKKqmsLFdodnxsX6LetdisVyNnXjml4nWbSHhIgUU6qZLQFfL5HKvrWwyOTHD+0lxYq06j6+FpaWq1WhRytW98gkajRbfrUG+ZUeiSpqiIgUcpnyGdNag1GlSrJnZXRNfTSEJANqei6i6ptIDdNclk8qSSedpND1FQSWoC3eY6otegXDBQwjYAskS21E+laVHqH2d03+1ke8axAyMC+btB5Q5QutFcu9bvd7tF9zK3d7Z19Trhv29Ubn/1flwLioZuyiB8GCCq+IGI4PtogUt7Y5G/+7PfJ+hUSSUUespFKrUGG5tNXBeyuQSZrIGuyVS2tqnXWqSSGXpKZXK5FLOzFxBlj0RSQpRlLEdhu+6QLw3Stpwo8Mr13GjMs+l81L4h7LAgBE26PjR9gzZpPEGLnKRJ0cUIQbbs4jgdMrmwp6zE9mY9OszQLSoIkMmmQ68s7VYTWRLRNDUq9Q/L40PAfvDu+3jk08+ybfromRK2F6CFpfN29x+hqCBGsDR0ioZe0R1QuZeHOru1v9Z17oPmwF7conuFojufG/cUvZWzOF4nViBWIFYgVuDjrkAMRT/uMyA+/liBWIFYgViBW1LgfwQUvV6/wVva4Y9gpeuVn+61DP9au3YzkOmGUBRCPAROB7lT52//+Hc4NNpLQvOYPDBGCExfeeMEgmigKSmqDZfFDYtEQkH260yOl7DtLvWOQ8tNgFaMyoUlRY16NvpuE6u5wP33DJM2TIZ6U5HTUlXLvPHmDCffncZxmiQSJl/84oP05A0yeo5MboSX37zEiy+fZmj8MI1mB02V2FyZ5Vd+4ZMcHMtCUKFLl8vTl7j7wSdY32xFEPS2u44wO3WOd956m0vTSxw4eIzNbYFAzJPIGfiig6Il8bwwsNulW6vgtaoUUgbddjNyy9XaHUQ9TWCUEVWVhBZQ21xguK9Mq9pgYW6VtunhSzrVtsny5gYBLoFtRmFVoZnQkGwCu0lCEUgkklE/0XrHpRP2jXQEAtWg6bl0O20Sqsyh8XHkwGd+dg7HchAllUymwMzMPJqms+/gQWzPY3lxi2bDRFX0qPdkNqsgKRblnuSVoB3fR5UNHFsnk+qj066hhUo11mhWV9g3OcDkvjG2qhVETSeQZQbH9zG07xN4ck801XbAaAgUd0rp93p63Gz5/I22e7O9Q693Tl0Lioa6CYKHL6i4yFFokhp4BOY23/rj36W9MU8+rTA2MhA5MWfmN6k3bFJJjWIpTTqTpLZdY2V5PRqHUrFIsZjFslt0zCqGJuB7oWMzyer6NplCkcN3H0FURMxOh4WFFSpbLRxLjErfJc2kZXs0LBXTTiFKKTT5iutYDkySRoAbtOkZ6kXXk6zPVfAcD9ez0FSRvr4ivu+wsb6KJIhR2JMkKuiqHrVn6J/cx7Nf+WXqXQE5VYh64IYtHiTXRg7C8vnQXxp2Wv1ooWg41te7bsVQ9EZnQvz7WIFYgViBWIFYgZ+NAjEU/dnoHn9qrECsQKxArMDPuQIfJRTdfWO9G5pcz0X2YUl5qzf0V6/3YUDRnWO6Wovd274RFI22ESZxh0BlZoqX/uEbjA/kKBZ0FEMiUwz7T5ZpNB1OvzvF2PjtTM9XmJ2ZRqbF7beN0tffz2snziAkB8j17sd0FVpmF8+3yRg6CTw0aRPfneOxRw7huQGGMcyf/8VLJBIDERTNZE3uvrvA448cIZspcvb0Jq+eWGK9EUauJ8L0IQTfQ/c9ejIBd+5LcWBCw7JA1Pr5L//1T6ia3aj/6ZG7DvE//cbXWVuc52/++jskEsN4Qg+ekMXFQdaFsMAYSZKQAh+3VcNrbTMYpbZvoxsJXEGi2nbw9SIdxyVlBLRqawz1lthYWadaaWO7Ml1PZqvZYmWzQrvbjlydctBF9lrkNA/VN+kvZ6Iy7GbXpe1JNGyJtWqH7baFp4Qlzx1Et8twucCB0QG6zRpe16LTsUmm8rStgM1qEw+ZfLHMxkaFVqONKAi4Tpd8zkCSHYxEGAJURlFCXRyarYBUsoe0oZLRBVqVNdaXLlLI6kxODOJiky1k2a5vkymWGT70OKmeO5DlEBL6eJ4XAdG9QtGr5184xXY/HLj6XNwNLXeW3T23d+b3znJuaNncw+taUFTAQcTFEzWcQMELhGguSFaD577xB1SXLpDVfUYGSvi+x+JKi5UNE8MQKZdzEQCt1xqsrW4iCjLpVIpMJkEqpbK6Mo8YuKiKQr5QYmt7i1anzbFHHmB0cpRUJkuz5fD3f/9DNjdMRNHAlzuYrovZlXE8AylKqNeQwpkq+3h+h5bTxJdDFy8k/RSaJKFpInLY6iKt4rkd7G4H3/URkBADCV1LRo7j4nA/X/zq1/DVDLaohz5mJFFA8t1rQNHw1id0il5Job8Vp+i1rjs7QPRWr6G7h3yvTtG4fH4PJ0y8aKxArECsQKxArMBVCsRQNJ4SsQKxArECsQKxAregwP8IKHqzLrJb2P1rrnKrN/RXl/h/mFD0atiwVyjquy4aLlMnXmVl+l0yhk+5lGRuaYaa2abcN4gkJ3G6AdvbLZLZLIFvcuTwBI89egzXF1lca/PN545j5Mdo2QoBUuSATGkGii0geOsQLDDQrzAxOcGJEzNUtlVy2WEC36LbmSeZqPH1X3uKXDHD8985w1YzS8NJ0PIsjJSGKooooTuuvshAvs2+sYCHjn2R02e6/OGf/3fGDh7ADnszunV++Ve/SDGj8+d/9k1krYdaQ0VLDmD5HoqmhJFCGLqOLgvIjkl9fQ7JaUXBN0fvu5/ZxRU2ay3adlgGLdJqrPH1X/0FFuYuM3d5nosXlwikDG1HptLqsNVs02i18V0bMQxlsmqUkgEJocPkcA/pTJqaaWOJCS6tVNlourRdETcQIzjVbVbIanDfHZMMFpOogcvG2hqynmZxo8lazcQXtQhQmWYHx7KiPpBdMyzf1pEVkVwuQzKZIpnOIIoypuWiaDrZpEEhaZDRZGoby2yszKMqAT09eSQlwEgZmLbN+JHPUBy9F12/UkIfQtHw824Vit6sU/RnAUXF4B+hqI2C41+BouG4vfzcN6gvX0ALnZn5EE4KrG/7zCzWUVSBnp4cPeUCjUaTtZXNCECGLRvCcSj3ZLl48VyIJMnn8hgJg063SaW6xqE7JnngE/dFYUu2q/CHf/h31BsCfhB2M/UIY6KEKHleif4rCOHPQtT7tN5uoqXT2OFSPhguqAIkUzKiYJFMSMiih2t3sbsOftgSF5V0GCJm2+i5JJ//pX9DqjRE0xGQVAPfDVs8OEiRUzTcbFg+L70fQv+vD4qGczkOWvqwvgnj7cQKxArECsQKfJwUiKHox2m042ONFYgViBWIFfjQFHjuueeixnS7XUM3AxV3AoR21r3WDt1M6fg/50B2wjl2gM3ucuIP2p+rHVLX68e4l1LR3Z93M9rs5bhDsCaG6dNWmwvvvkFWtrl0/iST+wZ4/sXnSOayFHsG8X0Nx4aVxUU+94XH+OLnn0AW7QjCOIHGe+dW+atvvUaqeIBS/35WV9dIp5L4IZBBRnBr4G/hudvcccftHH3wMZ7//uvMzK6gKwKeXeG+u8fZdyBP26nzzqkacvIgpp9itbZJNpfCdyy8ZocEdb72lQdIG8so0gBLK0n+y+/9IQeOHKbZbZDJyDz17Ccjx+a3//67rG1YSOoAqxsOvqDQ6piRWy9MEO8r5dCFLomgQ0IKHa1hmb0QlVR7iFgdG8ts4Dh1/tN/+m0q66ucOPkerx8/iyOkWK06qLky69VG1HvSMS0Cq0VWddCcGiPlBIpg8cUvfgFP1jl+apq/feFVhESRuhmQTPbgOi5ms0ImASnJ5H/99S9jN9ZZX11CSWRY2Grz1rkZ1GQ2SpfvtFvUqlu0GnWyyTS95V6Wl9ZR1QS5QhnPD/tuQqpgMDTWQ2V9jbSmMTk8jCEKnH3vXexOm55yHh+PdDbFVq3GvZ/8EqWxu24ahO51bn9QENJOINluQHq9AKbrnTt7CVpSBI/A69K2A4xcma7lkNRkGmuzvPb9v8beXkSwqxwYH8TzHJbWHC7O1aN+oYVCmt6eIrquc2HqIh3ToZAvoOsyPb25yCG9vLRBJl1AlANct0XL3CJb0HnmC09jpDOcn17lzNQ6L786RaE4TrcrYGgasujidKv0lnP0D/Zz+tx5kLWof60vhQFZStQzVLXrSFgYukwqJSJgUS5k2Vxfw3N8HNtDkw2SRhpZVfAVIXKKarlePDkZBYklDQM8+6ehqBDGL11BpNdyin7Qw5yrr30f9oOf3de1vV4/4/T5vXwrxMvGCsQKxArECsQK/LQCMRSNZ0SsQKxArECsQKzALSjw8wxFd8pGdydpf1AJ8PUSt/cKjm4k80cBRUOXaGNtiamTr7O5NE05rzE20Y+aUjnx3ilqTYvenlE6LY+5mWn+r//718ikfQb7CpFbsdkO+Ou/e4XZZYdaW6PYMx45DcNScs8J+yHKWO166MdDxGFsYoSDdxxmenaG+cV5simd0YEi999zJ/mShq/5/MEffZ+2VUJJ9OMpYRFxCCxFErJIpzbH13/5ETKZKr4tIRhDfP/7L7HVaNEwWxw6OMGD999JwtBZWdrk+BsXOD+9jeWmox6S1UaYCi9jhk5WXUbx2/TnNFIKYXfJqJQ66jMpyFEquWPWEMUOCSOI+qRWqg16+/dx5uIKgVag0vFpWh6Ndti3s0NgmUh2DZ02d+zrJ59RGR0d4fW33uGNd8+TGxhntWZiJHtxu4nIVev4NgIdBHuLe28b4JF7D7C+PEel3qI0fpgfvz3Fwso64yMDHLnjIBtriwSuxbsnpshn0rRbYY/IPHoiS9cOQ4QEEnmRvuEMchAgBQGFdIaBcg/Lc/Mszi9EKfSyokQQ1BdFnvrK1zFKQz9xht7owcONfn/1XP6XBEWlcIRFCCSVjhO2CZCQA5u1mdOsX34Xc2uesaEC9e31qHy+2jK4NNfEctrkcgn6+8uossbM5TnazU7k0O3rLZDLJ2m2G8wtbJJI5kiGvXdlj2ptFaQuTz37JIlsgb/5hx+xvObgBHkcJ0XgJlFF0IQ2Sd3i4MEhRsYG+fFrx1nfbmNaEppewLYCVFEAd4NUQkQJDwIbUfAYGRpgbWWZMD/Kth0UUUVTDRIJA1cMePbLXyVVHsKRknSdIOpTK4ShY5FvOsSgEn4ERcNXDEVvdC2Ofx8rECsQKxArECvwcVEghqIfl5GOjzNWIFYgViBW4ENV4OcZin5YQtyMM3Yvn/VhQ1Ex8JGdNiuXznHu5OsoQQdNthmbHOSeB4+yvFnh7LnLSFKaucsrDPQW+I1/+ylUuU3XrFHZ2ODc1BxnplbpujlEtRz12gzLyEM3nhr21TR8Os02STWFJFwpR08Xk/SPljlw2xiGBm67wdjICIFv03Js6m2VP/7T79I/dAemLWAkErSbNfJZlYePHWCgT2Bj7TRDEwNYtksgJVivtEmmCmQzaeyw3FjVsE2B46+d5/TZdVxyUeK8aiRIpFN0Oyau3SatBuQTEqLTjhLrHU/A8sXIVSojIgYdZKnDyFCOjllDkmQe+sSn+KM/+xZnLi3jiDq+olNvdrCaDoHVQaVLWnU5cvsYd96+j0arhihrrFaaLG7WWK00OHdunnxylI4j0gkCLK9D2vDRgxq/+NmHqawuIWsJNjsiz732HulsEdHv8uzTT2CZFfrKWTzL4eSbp7E6EtXtK05YQVaj8CxB7VLoNRjs6wPPRSJg//hkxLsuXrjI1mYN2/ZwfXjyM89w10MP0yUs275SMn+rr1uZ8zvOv51S/RCg7rx3s2FqN3Im7nYyhoXige9FgWCu5yEJPvMXTpEImowUQ0BuRfNSEAOe/973WFzxIojZMutkswbjE8MRFF1aXKFebSGJIqOjgySTCs12naX1BpKcIKGHYUdgmtvIqsfRY/eSKfbyV996gY26iOVlkZUSOAYaHrrURJOa5PIKoipg+yLVlhP19BV9BcEVEH0bUaqRTmnIkgzBFYDZ19vH+upKtC+OZaPIMoEfkM1l8ISAJ5/9BUrD+3EkA8sTUSSZ8PwPoegVDBp1MA1r+D8UKHqr8+ejWG9nDsXl8x+FuvE2YwViBWIFYgX+tSsQQ9F/7SMcH1+sQKxArECswEeiQAxFP5yk5d2D8+FDUY8kHc68+QqrsxcophUk0cIXHLq+zdFjD+N4CrnsIP/t9/6U/t4efuM3P48kNum2KpjNGi+8+GPqbaJ0d8fXuPuue9lcm6e+tcxjjz9EPSzNn7pMq9pFDDS8IADVZ2R/H/2DWXynzsRQD8M9xcif1nID2h0PQcxx+tQii4tNhLDsvVVl/6Eyn/vKJwmsNbYqixRLSepmg0xukN/9/b/k4MG7eOrpzyPaJoLn07EFTrz0Lu++t0AmP4rZdVF1g67jEFrqzFadjC7SlzfoNCp0WyZIOm6g4ooGS+tV+vpKGFqHX/ziJ6lvL9Guh0ByADlX5sXvvMg7Zy+w3WyzubXNYN8Y1a1NcDt4Vo1izuDTTz6GpsucPnOWZCaPmsqQzBR4683TnD05g+mptEWNth+Qy+qY20t88cmHmD1/lq4DdcdgzZSxHQEdl8nxMpNjZbbWZukt5jGbNqlED6urDZZWN2l2TTzBR5TBSOiMjgwiyyCJAT3l8FjCHqQaa6sVLl1eolQe5Lf+4/9BtdXAFa/M2b26QK+eo9e6oHxQyfO1yuc/SigaQUDfI5lM0m03mL94lqC9SX9GpLF2kfvvPkCpJ0elUePFl15lbVNiaalLs1lFkBwmxkciqFirtmnUWjiOEyXAJ5IKfuCyutlAEDUSYcI7HpZZI53VGRobRs/m+bvvvYqo91M11ShYSQkfFridqJ+vKrSjPrthnJSUSLLdaKGrGoHZQgscDk6OkMgqVLa32dqsIwQSni+S0JM4toMghGFMLul0gmazRjqdRJAUHn3yWYYO3IktJiIndDjGoYM4RKHhKwxfCt3RYRL9h+EU/Ui+VG5xozEUvUXh4tViBWIFYgViBWIF3m+sEwsRKxArECsQKxArECuwRwV+nqFoeBN9dS/Unfc+CPjcbFLzXnvi7Xzmhw9FXeRuhXdf/QF2q4Lb3mZkpIdzF84gGTqepHHo8FHefmsKtyuBL5DMKjz6yN1oko0sOGxXa7z6+gl6BiaxnIAnPvkoqmhC2FNzbIw33pthdmYF2/TRlQyOB13PxpdtMnmJY/cfQg7qjAyX8K0umXIPQVjSK6e4fHaVM++t02q5aAbc9cAQB470Xylnz+Totrro6TKthseF6WXW12qogsBdt+/HrG+RTaV4881THH9rituPHKPdtlF0nZWNjZD+EZZRHz1yiJHeAkuzF1lbWcNFpW0J1DpQ9dM0Om16CwIptcmDd01QzqhMjoxw/uwUvidQ6B/gv3/jG2iGwfDQJLMzM6yuLFCvrmN1W9xzz2EGh/pRVIX1jU1Kvb34voAsqKzMbjK73mS2brPZ8TG7HSSnzT37R9k/Mszc/AY/fusirtEPgY7q2miyyehwit6CysbqAikjiyqnSaSKtDoWtXaDSmOTWt3Bc1TK5Tz5QpKBwRKKGrofBVrtLoViH5KSYqvS5rPPfgnHcxCknwaiN9MyYo+XhX+y+E6/3t2hTrtL7W/WKXqj/fip81mS8AOQBAFNsHnl+3+Pam8zkBEY7TEwNJ9ULoUjSrQ9kR+/NM3Jk/MEODhOm4MHJknoCdqtLpsb29iWRTKpUSploj6iq5vbyJJOOpFE8lxqlQ1UTWRgZJD9d97FS2+eYWquii1kQ38oiuKA3aCvmAG7y9ZmBcVIYRGGcXl8/pnHKSVcNmff5eDkEGq6wLnzc5w+dYGOGbpew1L5VNQGwHa6yErA8HAvSytzyLKIKGg88Oin2X/kASzRIBBVPC9AFkIoGrV+/gkUDV2nwodQPn8rjuEbjeHu6+DNLrt7udgpeiuqxevECsQKxArECnzcFYidoh/3GRAff6xArECsQKzALSnw8wxFwzLeHVgTHnz47533bgRFb8Zl91FC0RBpXPnjJfzpCvC48tPuP2muvCMHLmvnT7I+O4XZ2GCgJx31P7w0e5F8T5lceZCegX384Icn8GyNRCKPmjCQBZsHjx7ksYeOMHXuXb77wveZPHAnlWqLZz/7FIpkIgt10pksP3plmvn5beyOiK7lcAMJK0z6VkRcr02pIJPWTR47dpDt7WXue/QYvtNgc7PG3HSNw4c/y2s/fotsQWP/nWkyvSCnFdymR8vUkYQSp04vcPHyBtVqC02CjO5hSF2e/vQnqWxVeeEHrzI0dohO10ZPpZiZXySZTpE0VD75yH0kJIczJ99kdnaBQEzS6MhsNHySo0dY2tykvyjT3LqIQY1Hjh7iiU8/yqmXf4wmSdSrDY6/+SaPPf4Z5pa3KJZKWFaDrc0llpdmyGUM+vrKtFtNgsAnk82wvLLC6PAIKS3JtiXTVQtsWxIvvfIGjtniNChihgAAIABJREFUgTtv49Dkfl5//QxvnFrEpEAyUUKybbrtdZKGxaMPH2FpfhopCJPOy6h6ipmFeTqORf9wP46lcvnCGqLokUorjE8O0eo2ouAdx4exiQNIcooAhWKxl57eXsTQJRr2rHw/IC0Eh7vn85XZdOUVLSv80z+T9zq3r4aiO5+98zkfBRQNk9YlRUH0XejW+Ie/+m8M5yT8xjL7R4rcdmiC9eo2K5UaF+ZXCYQi584tk0wYkVv09kP7SKdTNOttFuaWsR0fWRYYHe3FCTo0miaioJDUDDRRolmrIAo+hXKBgbEJVqsmJ87M0PV1mh2XRMqhkDU4dvRBnI7LK6+fjNpGdL2ATFbn8888xKFBjW7lPDhttloqGxWLS5cWaTQcQg9xNl2IyuXbZgMjIXPo9n1cvDSFbVsIyNxz7HFuP/owlmBccUN7LooQxipdGdWwn6gXOkhjKHpL33fxSrECsQKxArECsQL/WhWIoei/1pGNjytWIFYgViBW4CNV4Dvf+c5uhnJTn7W7n2EUALOrt+BP9QS8Ts/DG/UVvKmd+BAXujqo6epNX69U+Vou1ZvdrUCQIiwqBm4UdhRuK4RAgqLTtix0w8DpthB9h4Kh8MKf/BH9eYN2d5Pb7xyhWl9mbW2Rjc0KmfwgufIkL7x8Gl8pIuk5EolkFEqU111K6S6PP3oY3RB48+Q0pd7bmTxwF3/4x7/D05+9j/HRPEuX5nnlpQu4QQ8tW8URwREDND2JFOhRMJFvrfHUZ24jnehgGC6T+0foWApmI8X8nMDmep1cUULQFnnokwcRDQHBlFhZ7vDS8YvMLJqo+gCIySg3XqGF6tejHqm9xV4uXphnYt9hap1tmt1WVOZ/4MBhHvnMY0jmKoGzxl/82e+RSGQQ5D5ee3OB3qG7MVWBRqcOjs1Qb471hbOM9uv84i88RimnYdXriK7CeyemouN/6b1FhsZH+NwzD+F1V5G8OhdOv8X4UB/5TIbq9nbUUzWRSiCpAq7oISopXNcAIYUgKtTrNfbt30el1ubPv/Fdtps6qcI+NjZbUfJ4GAMVjm0qoXDf0cNcmDqNooiMjo1xeWaeqfOXUFSDQ/sPsrW2gm+3EfEolAoUyz24ksZ2y6ZQ7qe3bxBJFEhqGrl8gUy+gCTLeGFQlhSWZfuhtRRBEAnCv4ijn9+Hpt6VgJ6rX1f3I919Dl9vDl+9zAf1Nb3eOS5JV0KCbiYFPQzTCo9T9Ey8xho/fu4b6E4Vu77BcH8pCicaGp1kYa3CD15+DUFLROFEeGGX2YAD+0bw3TaiIDM3u4rvGVEf18GRArJmIkgJlpcrjI+MUFlbR1ckrE6Lvt4yPX09EDo6A5+u7ZBIphga7qfaaGOke9io2fzNt3+II6gheUamwxMP38mxI8NsL0+hyTLH31lms+bQ7oYtInwUSaKvUKCQSTB36UI0T3wBFCOBLCt4jkvf6H4+88Wv0nBEJC2FZXVRQxdp1JM0hKLhLJGvPEIJrvQZvdb16qavQ2GbjJt83cx18Hr7crWDf2d+XB2WF64fO0VvckDixWIFYgViBWIFYgV2KRBD0Xg6xArECsQKxArECtyCArcKRXdukHdD0d03uuGu7DXV/Wbcm7dwiDdc5Vag6G7oc60b+xt9aBD1BSSCnlIIRaPSWJFA0enYLooqXwlrcbt4zQqnX3iewK7jCG0+9dQx1jfmObB/gosXLtPpylyY3ebdixsomUF8JUmpkEXxbYLWBncdLHD0rgGSSQnLS/H2e+usbTl0nRZ6usO//83PM33yLV579RKm3UPDUZEzCSRdwfMlRM8go+oRQNy/T+P+o4MkEy7NZgVbyjE7VWNxUYBAw0g5DI96fOrZo/idOl5b4qXX53h7ahslUULQs5gdHyUE5labtOxH7QDuPnyIy5en2a7V+Mxnn2R1c5PLMxu4noyqwFd+4VFyeZsLZ17HNB2Wlj0WVyW01BiVbp21zVUMVcOQBQS/hhRskjIafOnZR1ECl778ALMXVvnPv/OXLHfSNLot7jhQ5j/8z1+itnaRldlzKPgkdQNZFNETBsl0Aifs7JjUabccalsm3baHpmgMjQzRtExQdExX490zq1yerdN1ZUzboWt2I+jVrFUZHxvkttsmqTe2abVbTE/PYjsi1apJMZshIfvocoAiheeMgJHOoWYKVMLAqUSK8bExivkMflhyLRsUewbJZLME0f9C16hEED2AEN6Hold8hNG8vg4UvbrFw9WQ8lrzd2eZ3eX6ez3H9wpFCd3fTgu3vsyPv/2X6H4T1euQSWhRmnwyXaB3cJzp2QVOnD6FFzZpdVXsjskdhycJ/EY0FjOX1zH0PmRVI1fW6LrrZPN9XL68yFBfP61GHVkQcCyTZELn0MH9lHqKyNGggOM6eLZDs+2QLA1x5vI6L7z8NoKWwnFsklrA/XeO84l7JpC8Bu1WmxdevhBBUSskn6KCLEDGUOnNJWhUNqIQsXypl1bXRlbUCHwWB8Z49he/RtOTERQDx7ajeSG8D0WDCIpeAcs/L1B09/V1Z17FUPRG3xDx72MFYgViBWIFYgX2pkAMRfemV7x0rECsQKxArECsQKTArUDR6IZ8V1nu9YDKzwpy7nVo9wpFPwyna5giHTpFpeAKFA1fXgg8JBXHv1JEr0sBgtNm/vx7bEy/QyYBWkrG8tp0uy2KuTwPPfAI8wvbvHL8HD86fo7C8AFShTLZrIbd2CanguSsk01ZHDq0j/7hO/juC2eR1D5sr0PXXeMTxyY4NDbA33zzZbZbCQSjjJZNYYX7JmlhHhGi66DLLVx7lk89djsPHTtMx6wzt1jh9eOXKRbuwOy4ILVQ9U2eeuoouXyW+lqbF364wGYtBbqGJXp0bQvP9smqSTKyTKuyxqcev4/NrRlm56d44lOfYWFhk0uX1wkCBVkO6CnJPPboIWSaNBsdpi5UePvdTfI9t9HxfVodk/r2NuVChrWVKQb7RJ7+zB0M9RvICrj1Di+9eJznvvsGpjqELwRsb1zka7/0JH0ljer6IilNQ5VV8vkCgigiqSJm18IPFFxbiMKS5NATaLYZHh3AExw8UcIVtKiUX5KL+FKKH71ynFOnzuDZLrIkUCzmSCZ17rzrzqiE+/nv/ZBGy6HbDa58Jj75tEFSl2m3myiJBKliGU/W6HoeqiJx+2370RWRZsOhUBqir68PVY+i1xGl0HcbRP03Q4gYef/C8zOEpL6PcA034LXK3T+opP5qR/jV14Crz7nrbSuEqNf63bXe84IrTkrJNelszfGjv/8LVK9OWvYIrA6FQggtr0BiPZXj1ZOn2Ki2SegZOq0Gw0N5kik/6kl69tQsIiUkRSOdVwmkOplcgcuX5hgfHcN1bFqNBmariR94fPrTT9I/2M/61ga267C1tUE5ncJIZqh3Bd44Oc30whailgxNmwh+hwOjZe7Y14eKyerqGqcvV2lYIr6kIsta5F41ZBgsZ/E6LdrNJoWeHqoNM4KicgjlC718+Wv/DjNQ8CUNz/OQhXAMrzhFf9ZQ9Hqw/Frv755jV/d/vhYU3XnvmWeeie/r9volFi8fKxArECsQK/CxVyD+8vzYT4FYgFiBWIFYgViBW1HgnwNFdz7vw4CEt7LvH9Y6e4GiH9axhtEp4UsK3H+EoqKEI4SRKiKB76JLPnSbnHrrR0jdFQo5DdtzmLp4PnKiFbMlaptNDh66h6XVBrOrNeRMETWdQpQ65A2NUlIjb3iUiwrTF8/x4MPPcvZ8neVVCyOp4wUVjj24n75imhe+fwLTzYBWQDBC0NdC03UkX0YVPBxzFddZ4mu//CTjgwUkRWRptco/PPc61ZrI2MQ+us42fQMSzz77GKLvs7HS4MwZk9kFMH0POamwWd2KQFU5lUX1PHpyOhNjRc6eew3TqnLvXfdx/PVTpDL9eIGC51rsmyjy4NEJFKWL2e6wtm7z45cvIKn9LK/XorLyrmmCZyP4VW67Pc/jjx3A8zaQRRvf8thYqfPt77zG66eWw5h3rM46X/3ykxw7ehtvv/EqwwNDdDo2mmYgqyqaoUf9Te2ODL5MvVIjn86SMBT6+4tcmp2iPNDLZrWBIKfp6RtH1nMoiSK27fDiCy/yzsm3mbowTbmnh2K5j2J5kLffOUfTdPGDELFKKK5HNqWR1CU6ZjMKz8qUelDSGZSEQddqkU8nGOrvITxEQUpHvUVzuTyqrkcl9D9xioY4XXy/A2XkFPWvWT6/c+7sPNy4kVN0N9Ta7RS9laCem+1x6oYWTUFE9jpsLUzx+ve+CeYmRUMkpckkDANR0hBlnUJ5gLn1Oq+/PUUhV0bAJpFwefiRw+FW+N7zr+J00pHmig7pfNgHNMPS0gpjY+N4rsvG+gaWZeH5Hkfvu5+xyQlmlxbZrm4zNNhPVvGRRYlL8+sIepHX3jqNafnoeiJqdXHfXQfoLxhsLF1mdn6BlZaMK6cghJtRYFRAShEY7s2B06XdbOD64AoSuqahiSKCnubr//636AoaTnSNCIPGvH8RUHQHhN8sAN9dTbD7u2L3XNvtso+h6If1jRZvJ1YgViBWIFbg46hADEU/jqMeH3OsQKxArECswD9bgVuFors/eOdm9mr32fV27lZAyj/7QD9gA3uForuh0PVAwY321w8khAiUOIhhinTYm1UIc9bFyPEXBr6IjolvbnPu5Cuo/jq65hNIEqlsnuOvvYWCyvjQJIqc5OR75zADAT1foOPZUf9QQ5TJKiq9+bDk/QCCEuAKaX788jSK1otptkmlHb72q5/nlR+9zOx8BZQiLSfsC6pjhUnnYhCVustY1CuzjI2k+fpXn2F1/iKBIKAYGeaXq8wtblNt1EjnFJ757EP0huDH9em2PF743mkqNRXL16KS8HypjCSGLtgGhQT0lww6rQrTF86iGzr33nsXw8NjvHf6MucvLtCoV/nSF55koEeldyCL77qYzYCXXz7D3GIzcl2mkjlEQWRtZZHPf+4RevtEhobD8v8tJMnBtwJaVYtWR+aNExfZ2NrAc2sce+B2Jkb7WVtewjIdJvffjiSpLCwt0u6aSKKK6CdZWVpndWkFVRSj4KdCPgw/slA0BUnTyOTLqFoIwAwQExGo1HSFtmmytLzG2akZFha3WN9qsbbVwvblqKTat110IYgAuKGGvUADBFVB1JO4kkqpvx9Dk+maDXqLOVQtF20/XyiQz+fRE4mo36UgS1EWeVTrLYRl9O//aexdefdaIOtaPUE/CPpfC5zu9Vzefa3Yve41naKIiKHN12oxd+5Nzr75A4T2JnldoJRNIPg+kqigJzIEkkrL1Xn5zXPoWgJJsnG9Lb76q5/Bdx2+9c3vI/o9+L6C47bJlWR6estRT96+3j58P2B7u4pluXhBQLG3Dy2Z5PL8PGsbm9xz9x185thhlhdmWVypsO/QPbz+1imqdTOC9JlUgs89/SlUweXUyeOcPT9NQ8hjSwncQMANU+RFH130mRgoMVDOcfniNO2uhagYZDNpcJxwRvHvfuv/jNLnw7J7WQr7o/7LgaI3uq7t/v3u+XU1VL+WUzTsWRu+PvvZz8b3dXsROl42ViBWIFYgViBWIHqMGr9iBWIFYgViBWIFYgX2rMCHCUV3AOGNyub3ClL2fFB7XOFWoOjNHuv1diWCogSRUzQEoOE+eO9D0RAYKGLYa7MS9ROdnTpBRq3jB92ofHdkfB8zlxY48doJ7r3jbpqNNtv1GiMHxnn73Cn23XYAx7WRXJnmRhUFi2eeeYRSf45EtpdXj1/khRfeYmiglyNHhjl69DBvvHKG8xeWcCMYoyIbKbqug6qF8LbLxsplRgYyPP3pY+wb7eX86VMR7BHVJHfcdT9dHy7NXgDBYmyij3whEwUStTdqXJxe5N335lhcs8kU9pHIlHHsMESqQiFpUcpK6LJM4ErMzK/yyGP3YfsmWrLMualZavU69951EN/a4vCR/TQrm2xvNjkztcDI+GFee/UEmXQOTU3Q31vm4D0HaFcuUCj6yHoHt9PEMLJcODuLrhUYGjnE1vY6ZnsTwwir+iW2N7dJJHIUCv3UG23cMGDHsWi1O1y+tMTspTkmRsYY7O1la2OdhbkZXNticGgAQZJodzqRWzVf6EGUVAYGevECF0XTcFyR7ZrN4kqTrarDVs3i1NRFGmYHs1nDbddRcEnpKplMmkCUadkBqCmMdBZVkenvKaCJAh3LQzXS5PI5jEQCTTfo6esjkUq9D0IFAjHsJ/p+j9EPgKIRQg3dibvS6T+o7P1aQUvXm9/X285eoGgYPBb2AHWa25x7+yWWpk+i2DUyio/ghH1FDRKJMIzIizTztALH37tIMpFC0wNMa5UvfflRRCHg23/7Q1RxAN9VaHfq9A0kIyfw1tY2fb0DqKpOtdZkfaNCy7I5fNc9LK9vcOHyLIlMFlUO+OrTR1lbvByFJiHoHDx0Fz4yhp5kZXmZVEJn7vJFNteXqbW6NIVC9IAh7BEczhE5ehBgMlRK84n77uIHL3wXQVZwfJGeUgm326HtwH/47f8HW07QdUFRlH9RTtG9XFqvBUXD9a8O5ttxlMZQdC/qxsvGCsQKxArECsQK/LQCMRSNZ0SsQKxArECsQKzALSjw3HPP/ZP44Q/qEXqzpa870PBau/ShlaC/3yvxWv0Rb0GKn+qTGq7/QT0Wr97+XpaN1o3S54mS50OnaDgIoVM0hCRh4rQmeKQVj6m3X2V7aZqM2mZ8rJ/VzW0O3HYnA/0jXJqaprm9zeryIqlsgq/82le4OD9NtpRjdbnC6vwWKzOrUZjTr3zt89TNLVxJ4eLMFu02jI8OMDyYIKHpvPKjaS5dXqEb9jNV01i+hGYksMMwJs3l0P5+EprHXYf3M3X6PUqFEl1LpNQ/RjKXR0sqVJubJIsptteXSRthoE2J+fPn0VWDE8dPsbrlk8xNYNoysggKTZJKh4FyilwqQz7Xy4svvsadD+xn/LZhZKPIe2cuUttucOT2/fSWEtQ3FpBCN96pc0hqknse+AQbaxusrmxEvSRnLs9w26ExNMNmeDSJ69QQRY/AC9O9VVQlS6vZYn7+EmNjfbheB8vqUNmqMTZxG5KaZmFuCS2h03W6GKkERiJFplAi6HTQ8iX8WptOtckrL73K66++EfX3TKWTUQ/Vgf4+ErqCrIZj7OH6HgPD+1hd6/Dya1P8+Te+z6E776PYO4CRydBubrK9Phdp1qrVSBpJcsV+Kg0LT0qi6OlwYpBLJSnlMoQV1WH/UFlV6O3ri/ZNVmQKxRJGMhmV/Ydp9OH/JVlBiOLo/+lrr/P16nNs599hz8uP6hV21nVsh1xC4jt//ad0txexayuUkmrkuFQlkVQyhRKGXXVtTHTm1musrW0wNFzC8St84RceobenxO//7p9Ryh4gaeSZnBwmEJvMzCwgCjq1eoNstsDq2hYdy6XSaJPMFthumaxuVaK2B2BxZCLJSF+W0dFxzk9dIpHMEvgSnheQyWQ59e4pJibGWV1doW0FLFZh2/RwQgOkICL4NopvkTcEHnngbt49+Vb0O0nTEREQPR8blV//X/4jJLK4oRdcVa+0hAiuPDgJBCm6TkSXkOukz+9lPPY6D/ay7b0uu7MvsVN0r8rFy8cKxArECsQKxArETtF4DsQKxArECsQKxArckgIxFP1H2XYcSzvv7AUY7GXZn0DRsEye0A93JX0+gh2ShNUxSesiklXnjRf/AcwKw0WFTNrAtD1mFpYZG5sgZSQQPZfjr7/E577wFPsOj+FrLrbvUa92qKy0OfvOZeqVCk8+/TCjB/tZ3FhnfqnK0lKF2w6Mk0k64ARMnaphuz6ZYoGNapNawyWdyeMFJo89dieN2gKt6hqpRJL7H36M9YVVXnjhbUq9YwSSQu9wntHJHnRdoNjbS2VpgcCz0BISaSPNxvI2276G24XVrSZb6xVKmSzLly+hiwH33n8vw+NjnH77LcbuGKcwGAYNpXjnvQucPXOBob6eCCQFbpvAanJh+lzUR3Nw/wFE12V5YYXKVhPfFejtK3D4jlEUuYGou3h2h8CVUeQcviuxMj+LLHtkswa2Y3JuaoqeviEm9t1Bvd6h0WhTGBtF1QSCMGFeEumYLRKJBNtr29S2Wvi2RELL8/y3v8fczAzFUo6JiREUOSCTUCiV00iKj+07JFNluk6al1+7wDe/9WNQ0giaxujkKBPjfbjdKo7ZxGq18d2AriWwWbNodAUSqQKGlkRw3Qg0K4aMbCgRsNcTBplsLiqlT2UyJJJJkukMoizjBz5+ECAJ8jULqvY6X3c/DNn9846775YuPjdYKcS5YYfdZmWNH333W7iNdSSnTlYTSalSFGKVSqQil2cYYNX0oOUJnDx5ikRKIZUJ+PTT97Fv3wT/+f/7fXCyZNMF7j96B5ZbYXmlgtUVovE+dNthLs8s0GzbNDoWpgONroXtS5T6+lGVgH/7q0/gWzVUWaHVaLK2vMaJEycx213Gxicj12rfwDCLS8ssrVXZbMmYbtQRNCrJF30bQ3RJKS4Tg2VWlxcieB0S9P6+AaobW5i+xG/+b/87crqE5YtIoviT8vkrUDS8YoRx9EIMRT+KSRdvM1YgViBWIFYgVuDnVIHYKfpzOnDxbscKxArECsQK/GwVuF75/LWgyY3K4j+qI7lRuf3Po1M0jE+5kg/+j07RMH1ekmS6nTYpNWD98hmm3n6JoZzOQFEnl0szt7TCmemLKKpGLp2hlMuxsjTLl778WYYn++nSwZcCNlc38DoGf/hfv8no8ASPf/oTjB4a5MSZU1yeW+exhz8dpZlvrU6zsbzG0qzJwdsPkMknee/cNBubFoqSoFBM8PCjBxndX6ZW2yComphdkUBK8fzzJ8kXx2h1utTMFcYmSzzy8FEuXZimp1wkl5J558QPeOrTn+PcmQWGDuyj63u0LA/PkmhumrzywisUkime+MJTDA7l+f4//BX3PPowRrHMpYV13nrnAt2OT1+xRKe6xS998Wl8pxH180TyWVpdRpZVctkSZ05dpFFv8flf+TKiXQGxDkITt9tGCFQEIUmnbmGkNLCbNOpbiDKsrK4zvu8Qnq+QyJajaWyaTbzARlZE9GyW5tYGkiTx7b9/DseEg5P3sLHaZHNlm0pli8rWCtmcxtBAD4oU/P/svfe3JOd93vmpXF2d082TcwBmAAwyEQiAIEBR0loWZSvax94j2V6H9V+yv+zZPbur3T1nbQXbpChSAkQSAEWkQU6T4507c3PonCrXnve9GBIEMQJGAuQhVY1zzwzu7amuft6q6tuffr7PQ7WWwbAidEu00ucZejn+839+nrnFIapVIFASem6HQ4d3cXjfLoJBj06zgTdw8QIVK1tjGOh4gYKaqESei6mClTWxcjZBGJPL5ymWigxHLpVajWqtRqFSIZPJoGiqzMlUpatQjNL/9O3vAkWvb0mcd18kFNXiWBYqHX/peS6dfg816GDGQzJahK2JMyiRIDLr5FE0g67vo2VzvPrq2+imhmH7HLhtC8fuupNnvvsCkWcz7A546KGjaOaAy5eWiWOHwWDEbbffwbkLl+n2XDpDj4Gf0Bl4EviXxiZQ1ZivPHKErAUZ06BeKXLl0iVeeO4FdN0gjhWsTJ6+G8oPLnrDCMUoESrm5mh/FGGqMeWsRk4PsBSfUb8tW+fRDSYmpmiuNWkNI37vD/4DdmUCP1YQZniBVUVzvbglqsiOFVBUuMxvnBf78fX+tGvoF3Xtvpntpk7Rm1ErvW+qQKpAqkCqQKrATyuQQtH0iEgVSBVIFUgVSBX4WyjwSVD0bwIm/z3A6Ke9of95h6LKj8fnVRRVk84wPRrw+nPfYbg2x1TJ4rb9W2h1m4xNb+G5l1/GtrOUC2Xc/kAYGXnq6a9gF2w6bpf2oIFtirZ4g+/+t5eo17bhlBxchqgZh4uXV3DsKvVCASXsYggvW6izc88Uje6KHNk+dOgBhsOIi5dOEYQLfOMbj+ENuljZceYvr3Jt3eeZZ95jx467KFZruNEaaF2mxotYmsHKwhUef/gOiqWQUT/mvXeucNs9d7Pe63Li7Hn8UcK2ie288dJx7r/zDm47spdiLcOzz/wZM/tup+mqzK+0aLYDVM1hrFTHiEK0cEDGDLjr2AEuzp1jats0J98/R6fl444iuq0eY2MFHv3a/WwZU+j2FjDNBDtXInYhGkWsXZujWi+iaQntTgPTdsiIn+uioEeMK8dESSBdromSsDK3QiGfY21dZIku0Gm5tDcCRh2olMbx3AHz8+eJ4z4zM5NksxmcbIKTV8gWHFxfJwhL/OAHJ1lcDVhpdAnViGHQJ5OxmB6fpFpwiNwRw36fwdBHswsoVg7VsLENg4JjEwwH0knsFEu4nodp2RKGWraNpusyX1SA0mwhj21n0AwD9Qtwil6/zNwsWL3Zy5MWB1iJz5/96R8RjtrYig9Bj4KtY2kKUeCjqbocn1d1EyVjodlZXnrpLRkl4Ed9du2b5CtPPMb/+4d/jK2VsE2NQ4emOXBogtffOMVopNHr9pmc2sLC4hpBpHJtaRXTKeBGCqIGLZMvEIQBreYqtqlQymZ4+IFjVAt5Xn3pRTY2Grh+TK5Yo9F1UU0HL1KIQlUC0ViAzDgma6nUCyaq38HCY9BtUqlVZW6syEUVdWZrnRG/9S//LXZ5nBBdwk8lDj8yPq8SizW9ARS92Wv3F72GN7PmKRS9GbXS+6YKpAqkCqQKpAqkUDQ9BlIFUgVSBVIFUgX+zgo888wzP5MperMb/TRo+fHt3ez9RRnMJ91u1Hr/t32j//c5Pv8Tp2jMT6CoqF4CU4Nhc5kfffdPKeoe4wWdY3ft5eLsRR748pd55e23ef/kGYq5soSAdx65i4OHDuKGId965jt0h+scPTrBIw88STis8OorJ7myME95qsZGb0QYOhA5ZHUbW3GxNZ9ePqLjAAAgAElEQVSsrbDnwDjj0yXeef8kvY6GqmbZuWuKhx8/gD9aoN9uMWjFfP9H79KNikTRNGP1g/QHLorVpVbX8EdNLE0nbyscvW2aWj1EN4vMXWyz0fFZ3Biw1uyh6yq1kkPRTihlNXZsn6HX7/L6m++iZSc4cWGRTHGc+uQu+oOIqfoUqufL0p1CNqFYVClVLVqdJpcub6Akeeq1SZaXlvH9Dnv3Vnj0iYOygdy2IgkNQzeBQOHyqVPUqwWsjElv0KEwNo6uWrRafTK5IpYpAKPIbvQZdHr4fY1yscDZMycxdIsL565x+fwyB/fehRLrXLp4Bicb42Qjhu4IFAvDDijVTPLFDEFk0evbvPHGPP1RhmbPZaO7TqIH+F6MgYNjCCQWYmgiRkEhUnU020EkdipJSCmXkV+6kUOzi3S7XXqDgcwN3bJtK8VSSTa12xmHfKEg4agtWqSEq/AT+khv9hz5aBmZOBc/fu7d7DXjs9zfiHyaC1f44Q+ewdYiTMVHx8NSY7QkwtANDMOSTmERQoGuS3fl6TNXcXJFWt0GuaLKoUMH+MH3fkQtP0k+a/DQQwfIFXw+OHmJRkM4oi2mZ7azsrohx+fXGx0UM4tuO8SayUargxsEhLGKbRmokceW8Qp3HznEe2+/Sb8/kD8LVZP2IAIjI0vIlCjeLL8yhJNUOEUjShmFvO5Tyer0Ow0q1Srl+hirqw18P6HRD/jt//HfYZbGCD90kxMLNPvhZVoVvlFN5ouKQfqP3z6vPOjPsj6f931SKPp5K5puL1UgVSBVIFXgH5ICqVP0H9Jqp881VSBVIFUgVeBzUyCFoj+R8u8Vin7Y+K2I+Vj5W8wmEJXjyMGI5SvneOdHz7J/psKerXXGp4qstjZY6/b56i//Kv/HH/7fHDpwkEunz7F7x06+8sRTfPfZ5/nr428Qax5Obp1/8/v/HkuZ5sWXTvLBuUsktk2g2cSJw8z4LprLa2ypF9m9rUQcLPHEk/exurHG//mH/5lcdhpFMckXNH79Nx6iUtboN1u8++ZZ3jo5j1LYTq6wj05HJVcsUygLx90ClYKJ2+lg6S5PPnEHTrYrBVaVCi+9eoH1Fqh6gSgaoKttHnv0dkoFhUGvzx/90TcZDFVmdt5Jc6ig2zkMuyQdq1sntxL2h1RyNkrUJeeEzC+dY+QOiPyChKLFUpVWcwPd8CiUI+66e4bxCRvDCAh9H8vKoiY6vY0NGR0gRuOVXAbCiDhIcEcBkZkhq2uQM1i7cpG333gHrwX16jiuK/JGR8xfW+exR7/G2nKLTrvNxQvvs227aK7XaHd7tLoxqhFSrliUqzkqtUkse5zLlzu8f2ION0hYXF0kW7Do9SLW10cSoBVzGSqViswEXWk0pcPQzjlAiDfqMlGrkM/X5Zi/HwQyj7I/GGBYNjNbt0oIatsO+WKRfKGIbdtkMjnpPv7oTRxnN2yH/xCgbh6NP31ufBSG/m2hqHJ9swryEeT/iuP/+mkgIfDmt8zI49SbL3Pp3Cl0fIiGFHMGSTBCJ5ElS5ZpI06Z4dAlVGDgR1y8uIiVyWGYutR/bGycv37hZcaqE6h4HDo0iVPw2bZtP2+8eZJ2u8vExAwbjQ5+mNDsDGh2h9QnZyjU6pw+dx40A9Qsgeti6wl7t07y9Fce5Tvf/ibrG00y2SJDD2LNwo9UQgFEE1/m3mqGTRglRMEQU3GpZhWmqll67XUs06RWm6DZ7DJyQ3qByj//1/8Rs1jHi5XN8rcolB+cyEzRH4/PCyj6s59npVD0c3tpTDeUKpAqkCqQKpAq8HOlQApFf66WK93ZVIFUgVSBVIFbRYG//Mu/TK7DwOt/3uiN9ee1z2L7HwWQ1x/vRg3XN8otvFn32t/kUP0kDT7tcX8KNAm4+Sm3nzznhDgJBAIlkcmIm7mPqiheikPMxOetF7/PxrXz5I2QqbESrV6bc1fmyY9NU5vawsFDe1m8eobmwnl+6Stf5sihO/jf/68/4fxcm0TXyRfb/N7v/S7V8g7+6L98n4vzTZRsmUC3QTXQ0bCIsJKQrN7lycd2UCxU6fdtvvOdV1HULIkaoigdfv3XH8PSQ957412e/sqv8of/6S/wrHGsYh1f0Ug0XUIskQGZUWJqeZNee46HHjrE1FYHnxGtZoeMOc2LPzyJ5+rYls7UlgLH7tpJxJA4Snjj9fd4842zjO84AlYJUZzueQFxGDNWHUcRJUTdNjojsnYASRfH1vB7OqIPyfVGZIs2YdIj0fs89bUHKE/kGPRaRG5IJlchGvmIGMdut0noeziWhe96lKp13HaPMEzk6LnIbF1fWeaDD04TjiAOda7MrRBFNgcP3sVo6MttwIClxdNMTws410RRMpjWlDwSur11snmDWq1E4IfkcgWy2RKtdhdNNSSMwyiy3o4IQ4W5uWXQMvJrZb0tobBwKIp8TD/y8X2XsXKJciGHqqiMXI8oTgiiRGZPChAqvnK5POVyVY7XF4plNMNEuK1/fL5IAinmsjd/fY4lcFOlm1aWyUso+TEo+uH/X9+G+uFv3uLxPwmWXnd3f/ScFse3loiczERWi4XEROLRFdAE8AsTDFUjCUJ8sU7RkLde/Cv8UQ8VH03xiaMhOhGGiowV0FUdS4zPCwelrrHUbNDYaPDlRx/jyuxV6ZTtdlwWFpbxvCG2ozC9pcTufTPccfRunn3meVbXNtizdx9X5uZldMHyRlPmiVq5Ak6pwsB1ZZGTpljkLYtKzuDh++8k9Ie8+upxGp0BtbEZ+n2PwAtRY8HZA2KRxKCa+KGJ54lUhhBV8TC1ITMTeRKvTzwKyFsFVMWg747oBfDP/vX/jFkcI/jQESpSREX2sFguUcYmx+fFGXeDa87nkQd9s07iT7v23czPn3rqqfR93c0Ilt43VSBVIFUgVSBV4BPnglJZUgVSBVIFUgVSBVIFPlWBFIpuuuZ+DHs+Mqr/9wVFYwRUVFAF4Br2KNkqb738ffzuKmY0pFbO0+73OT+3hJGryFxQw4wYtK6yZ0uOp594iN279rLq2/zxH36LVt/Htkb89m//Nr1ewv/zn76D6tQIjQK+yDgUiCVwKVoaVhSye5vD01/dzdpKm0Evy8uvnKfdHWE5Kp6/xp137MbSEkadIXfcdg8vvnaOdc8mW6vjiXZwV4wg2xTMDAVDo99YpN+7xt69de578BBjUwUuX77E7p13c/KdeQLXQNEUDh/bw/riGerjBU6fOUu37dJsBiy3AKNCqVyUME9DYzRwyZgmw3YTogGFrCiF71Ov5qiVqxJ6VaoVNFOjMl3BchKisMXEdAVNV0VDDWHfAzuLIjDtoIela6wvr1AV7kxRSiQdrRqB6xP4Aaqqc/HCHM11j4sXr2HaWenqM80M3W6H0ajD5ESJhfmzBF6bXEahUBwjUUvUajVyOZONjSVMEwaDLv1+j0K+iO+F2KZD4CcMA43Li01y+Rq2U6bbjzh74Srtrkd9agu2k6XvDvHCAD9wsVSFiUpFAs2R60oI6vsRg5GLomhkRPGQcFBaItc0h+U4FAoFikWRoaoRCuopkNN1p7JoN9c2PYeCscWCRIvR7x9fOZKfBaTCvbiJQvmQif7YeXodpn008uL6uSWqxVSZByC8rzGhsglHxWOL+2ji8b0AQwDaRGV59gyn3niBbEaj329hmQmFnIWlg2ObhJ6PY2UwVJPhcIRVrnB27gpJHPFbv/lb/Pm3vgOJgRIbrKysstFcJZvXGJ/K89TTjzI5uZU/+ZNv0mi02bFzD3NXl0A1Wd3osNEeSChpZgtopo2TzbJlapypepnpWoHI7XPm9CkuX7lKoBg4uTJRqKAIQXyPOAmJLYOhr+B6OmFsbOaAqj4Zy6NWNFBDF8WLsVUbXdHxlJDWKOJ3fv/fYRbqxJqBqmkoscgbFeuWkCga0YdQVLrMP+GWQtFPfdlL75AqkCqQKpAqkCrwC6dA+oniL9ySpk8oVSBVIFUgVeDvQ4Hr4/Mfd25+kY99KzpFxfP9rOPzn+Q4/SzOqo9uX0CTTRwkgJSKkggoFJO3dU689QqdtavkDZ+CmRAHLnccu4fnX3qNE+cvY+fz7N4zzbXZ9zlycJxf/9Un0RUNPVNnrRWhmmUuXjjPgb238+KLb/D2excI1CwuJollCVue3GaGkJJp8Jv/+FHs3BrEOsuLHqdOL3NtYQVFD9l3YJrxepars5fYOrmdamGSE2cXWe4paNk8asZmGESYogHeyaL6I65dPMH0ZJaZLQUe/+oD2DmF9sYGpjXB/IUm/W5M4Lvs2T/FpUvvkSgjqcR9j36Vq2fneePdqyyuDalUapiGJcfABYYzVY2N1UVGvTVmpko88dRDvHX8edZaC9xz3z1k80WKpZqwI4IaML90ie3bJ+j3WuiqhqFaqJksSegThQF61kEZ9kmCgObaKo5lYmgGmqbL5vbV9XX++D99m7277mf2yjUefOheFpdnyRdsdu/eznDQ4ersLEQhSRATBSH1+hS58piEYssr8ywuzKGqIfv376PdbuGNPDw3wNAzZCyRD5qn2fdpdQZEsUm3H3Lh8jyGVaA/CjAyGXbs3omZsWg2Gwx7fbREI5fLyZFsAUadbAEnl8d1A0aucMJaEpYahrkJinVNNtILMOo4jgSiYRxtfhigqui6jqIq0nUaC2j5sdvHXaPyXGHzg4TrTtFPul589DyRx75YlkSg1IRIuEUFFP3wN3g5Li+An+eT0Qx81+eD48/RWT6Pk9FoNlYolRyq5awEhMNejyiI2DazjUF/KJ3IWrHG+flFWYq1c/t2Xnv1ONOT2yjkSrLA6vLlcximz5ZtZX71Hz1Np+/yJ3/ybXTdYs+eg8zPrwI2S6ttBm4si5ZEe7yii2PQ5NidOyk6CotXZ3F0nVazzVqji2LmJEAV2aTCwRqOBiRJSKga9EcJrquQKBlUVYzDe2QzEZWCjklI4vpYmJimST90absxv/sH/166sMW/10SLWixSRDfzQ2Vpk6Jtunlv0D5/o2v3zZTkfZbr2Rf1GpE6Rb8oZdPtpgqkCqQKpAr8IiuQQtFf5NVNn1uqQKpAqkCqwBemgICiH4cXX/Qb4lsZin4WoT8fKCpG54XZTtr2UJPN8picpfCDZ75FVvMoWDGD1goZU+Opr/0K5y7P8fLrb9EbDXFyGrrW49d+5WF275hAVRT82GK14fP8D99i/mqTjFnEcxVsp8QwUIgMG82xGbp9DCUkqySo7oAnHr2DicmYCxevcOHiOqpRlkU1B27bS7O1yPR0jXq5wrN//gOCkYph1+iFBoMwIVMqoVkZ4ihCE442f4it+tSrFoo24td+7xt4wybttTU+ePcyK4tDKsVJjh49yoWL77O8fAHbSQiCgL27DrCwsA5amb6rUKnW6Hb6WJaN53u4wx5xOOTw7XvYWJnj9tt2UyjZnL9ygvrkJLqeY2Fxg3K1zs79uwnDHroWkMQugi35I0+2lSuqIWFg5HvotkFveZG8YxMLJ57n4Xu+WBHmFxb4/vdfRVdmmNm6hZge+27bysS4zXDYIA5CmmttOV4/6iX0mi5RonDp2izLa4uoSsLOnVs5cuQQcRTKDNBOq4umiOIdAbtU+q4vsyPF2PZoFEunqRdqmHae5bUGvcGQRFXIyEb7rMw99d2QSABGMUotfK9hTBSL8fkymm7KsXrdMMlkHCzLwHHEv3UkXBa5owKQGqYpD704EaP3Pwn6FED4s94+y3Xio+eKrEsT4FX8IR5bOE3FFL84DeIYU1ExRXqmF7Awd5VLJ4+TVTpyzYfDLsViBtNQ2DozyeT4BEkEC/OLLC+tSbA5UHK89M5JqrUSpXwOQ9PptbpUy1UqxSJzs2fw/QZHj+7k/gfvZGmtxzf/7K9k1uzMzA6ajT5BqLO+0SfRHNwAesMINBPdgOkpuP/Yfv76uecRARSKatN3IVRt3Ai5RrIESvFlCdLQUxl5CkEoPvQw5YcRSuKTyyqMlW0Sv08wGGKpunRE9wKXXqjITFGrNE6QqKCoclvi+iAn5j90ikoonUSfUKF149VLoehnPbLT+6UKpAqkCqQKpAr8/CmQQtGfvzVL9zhVIFUgVSBV4BZQ4Nlnn/30MMzPeT9vVSj60af5NwGEzwOKRvGm/04i0USkikboiU9nY5EXn/sLolGT7VNlClmVXMbikUcepzdyef3t97g0O8vW7ZO4foPf/Z1fZTRsy2IX26ly4tQVXvjhWxBl8UYxpUINz4swHOFmAy8JUfSYbmOFumOxY6LO9i012t0F+oOApdUefmzi5PP8yq99HVWPcGydteUNPnj7NBfPzrNjx36GkSKhaCQKaHRDgkQ9Dig5Go4eYZkRpg0PPnwfvX5Hwro3XjuJEucZDCImJycIoz7dzhKq6tHvthivj7Nt6y4qY2O89c575AoVdu7cQ6k+xukT73H69Hs88uX7mNkxQW9tgVw5h56Ech+8SGd+foMTJ4WTs8yTTz1JuZYl8FsEfpvRoEm5VsEbuGhKjjCMMQ2VyBvSXF+m39pg166dEpSKmx8nvPKjF3n33QvcdvgxPH8Eap+7H9jP1K4arYXLIiSSfsfj8tkF2use6ysDLl+ZxS7Z3HXXUepjFXRdoVjI0+/15Hh6p9UjCmOajQ45p4DrhxKMJolGt+eSE7mnmBJKu16EG4T0Bj0yjiOb5oWjNJ8X4/MqzVabKErQDItObyj/rFbrosmKVqdLxs4gGGcul6VQyEsQKuCbbuiUSiVsR8QwGERRJIGtyCkVcP36gbl5YfjYIP2HAPXjQPTjecAieuLj35OfAcSbHwYIGCon9a+fA3EsoXpG1Wgsr3DmxAlUd42c1qXX3UDVEvJ5m/HxOg8+cJ+MBOh2Brz6yuty/D1j5Tm31Ofl985TLOYQXVmVQl6C60qhyGS9Sre1SK89zz337OPI0f2sdSK+9Z0XZI5sPldCSQxcL6HZHuFkS7ghNNoDmcGraKKMa47HHj5GY61BY7WL62sESYb2KCFQNAxbR8eV56zA1f1Bgh8o+F5MnKgYhoFpQNaGStFi1G3K49cxDdlgj52h7Sn8s3/1HzAKdfxEtMwLoBqhfdhQlSi6HJ8XLlE1Ca9XVf3UFfpG164Uin7OL2Tp5lIFUgVSBVIFUgVuIQVSKHoLLUa6K6kCqQKpAqkCPz8KpFD0xk3cNwMXPqtrTmxTpDRGwikox+Y34YZwbmrxiNPvvs7y/HkcI8TAY3qywsK1WUrlMuOT01RrY7JYp9lpUKkVOHBoN7ES8977p2XrdqM5QiHDsO8yXpsgYzu0Gi2sTIa11gaT26fQ9Zj2xjJ37NvFwR3buHr5EvlKnVZvxBtvn5QOub7nsXX7jCyEevyxR/nr517EVB3K+XE6nR6j0Mdw8viisslyMHWNYNAmbycUHQ3Tgmq1RGW8Tqvb4/ib75LN1Nm39yhLyw10TWMwbCHK1YcDUXo0YKJWZffuPZQqDu9+8A67du0nmyuzuLTMvgO7ePf94+zZO8PG+jX27ttJ1slw5doijY2E2att5udbZDJVMpk8YeRx25FdbGxc5r77DuI4CZoWyZH1flvle3/1AwJvSBwMuefYEa5evsCDX3qATDbLsNXh8uwVjr/6GlMzO1HNEoVilkJeZ9ehbaxePYvv9gj9kHajy5kTl1hb7JJzKpSqVY49eKcsRwoDn5E7JIlCNFWTDemzF2cZH58kChOWF1eYvTKPK8p5NFO6R6vVSQqlKrZTYGlpVSRJSpgZiWiFfEGOcg9GAYmIWzBM+oOR8BFSKFa5Oi9a17NMb9nG+kZDum8nJuoEoSfH42v1unSJ9vo9GRFQrpSpVKuyYElATJE5Ksbbf1LI9CEUlcesAJiiJGnz2vZZoKj819ezS6+XOiUiRXRzewKMipsmPhQQ50Hoo0UBs+fOcvnsOer5mHCwQD5nU64U6Pe7ZLI2Bw4c4IMPTsrGdtPMyi/Pj3nzzDLzrYBc3pHwsVosogsnahQyVs6jRX2a65c4cngLdx27naVGzLefeVk+p5yTl0VYnc5AtslXamMomsFqo8nQ8/F8ke0bo8YjZia20e8JWK2w0YkI9bzM/0QNCf02laIuz2lNzWzmxo48GceQsSyyjo2pRRRzBoPuOtVilmLWZmFxCTVToTGM+M1/8T9JKBokwkGqiZYv6RYVmbGbTlFDglJVlrX97GdaN3PdutEr1We5nn1Rr3Lp+PwXpWy63VSBVIFUgVSBX2QFUij6i7y66XNLFUgVSBVIFfjCFPgkKHqjN8Q34zT6m3b4Rtu5UbHRjbb10TKXzyLQjZ7XjbbzxYEBhSjRpHsyCXyUcCTH5oedVV754V9RzGqyYV0U99Qqed555w1MW0CzhHK5RrFQYW2jwVd/+ZfZsmMH3332+5w6M8tgkJBzavQ6XXRtyLYtU7LJ2x0OZQHRjt3befypx1hYnGWsmmdl9hIZYsZqM7zy9mWaXZ+rC8uEwreqqHIcOAhEbXZC1nKQDCZUKBSyRErIKExI9CyWI0aVVQh6zIznGXbWmJyeIIxjBl5IZxTR98Ew8qhqBsPISKdjFI7oddewdNEmHnLbwb10200yDoy8AY5TIcHkyrV55q5d4I5j+/jSw3eyuHBROudmtu1ADUxOne3x2uuzWEYR3chL72EYD4mTDonS5NDBSR7+8p0kkch6VOi2Tf7X/+V/IwldTD3mgXvuYt/u7dTHx4l1g7NvvcuJD05j2VlyxQL3PnIflqVjyon3hNVrV3nv7bdpbKzTarRxhx7lYpU77jjG1Mw03VFfOjAHg77MLl2Yv0a9PkY+X2Tu8hUGg5EcfV9dXZON5kGgSNAcx2LUWpTx6CiKGH/P0u31GZ+cJAxDgjBE1U2ZKynG44UjVAA3N4jQzIx0NAq4qguLrixi8ggin0I+i2mJOAOVfD4vc0UHw6GEo9VqlanpaVnok3Uc/NEIUxfFQJsZluIYlbmhisi+/Um6qPi7uF1vof8s558sGtJUCWDFNjevAwlqIryxMY4Gl059wMr8FUpOhlFngdjbIJfLMDZRR9UUvNCn3x9iWBmGw1B+Ca2uza9yaq6Nb1XI57PoWixjJ/KOgxIFMr+zaCf0WnMUsyGPPHwfKx2Tbz/zCpMTE/K5m4bOysoynV6HfDHP1h3b6A37XLh0EdcbsnvHNEqU0G70yOfHaLRCVpo+oySDkc2CEqIkA/KZhKypEASJhOFB4Eu3bizW0PXI2SaFnEmvvcLO7eOM14tcnr1Kd2jSGil845//AbnqDG6kSqeoAKIy1EBRZfO8SBgV4QM3gqKfaS0+vNONrsU3uvbdqMTpxyD9p+IYPnlPPu11JIWiN7OC6X1TBVIFUgVSBVIFNhVIoWh6JKQKpAqkCqQKpAr8LRRIoaiAUDLt8GduXyQUTTQL3w/ImhqJ10cLh7RXr3L6/deZGsuzcO0Se3bNUCpmcbI2r731mhxvDryIY3feS7U+xcS2XZy4cIU/f/YFEjVHLlMncMFUE3xvlgfvOyJhyskP3mdmywTbdm0lwKXZWuW3/8k/prW0QGdlhTffPEczqJPoeRZX1jAsR5a5uGIkXtPJGCaWprF1copL589TKmeJ8HFFVqKZx7RzCGJqKkP27hinVs6wtLzESDhORzGBliMQRTMi01SzMcyM9LdFkU/O0VlfmsPSAgpZg8gfUirlaHe6GLooBqowdF3eevdVYqXLlx6+nW3bxtl7+DBue0S3HfC9vzpFEBQxjTy+D5Vqme5gDVWMXvfnOHx4gqeffgAUDyVM6PYz/Nc//TPWlubJWAp52+Ibv/lPyNVqvPf8j/je955nZnoHlfI4k1vqHLxzC7atEwwDTp86R2u9zeylK1y7epViocAvff1rVGtlKltneOPFF2UDvGVZuKMRK8vLcix/aWlJliON18bodkU2aoSq6TQ3euRzFU6cOEmtNkavPyKXzTO/sCSPj15XAFaLdrsjc1CdXE6O0QsoaFg2Iz+SGalBDKFwH+umBJmqZpBIkJnQ6rTkuHmlVpXu0XyhIB2j3W6X/nAggWuxVGLbli3UykWSOMH1POmg1EX2KJvZlrLg50PH6PWT5ZNKmP7Gy5AYmZd5qJthonHkQ+jjaAlue42Lp98nqydUcg7L1y6QzSoYhsb0zDTbd+2Q7tJ33vuARDGIYoNuz+fatTUuXLpK0zXRCxNksqK4SJEN9bZhYCQCrYdk9YBeY5ZyNubJJx/lxMUWz730AdOTE5imKC8K6HSa9AdtcoUMBw/vZ8eubZw5fwbTtpie2MbcpWv0uy7N5pD55S6dkUqg50g0gzDyMVWPQibBVGMZSyAyXcV2M5ZB6HlEYUTi+8xMjnH1ylkeefguKhVLQtGllZheYPJP/8W/wcjXiRQTTTTQi0IskSmaKBKKiq9EEd/7ZKfozbwMpFD0ZtRK75sqkCqQKpAqkCpw6yqQQtFbd23SPUsVSBVIFUgVuIUVuJWg6M1CyE9zHN26sivEmilhlKMrJG4Pm5FsnW8szVLKmQyHLY4dO0K31+bgof386Te/STbjoMYqtuFQqk1i5mv8+fOvoOVqWJkao0FMwS6R0UP6nRM8/shd2JqGYxkUyzme+9H3+NovP4UXDOi1G2wfH2f+4iUuXWkQ5A7S6IUsrzZwcgVQTXw/xhCuxShCjTwm60XZ/l6rF/B8l1jLYWdrONkimhqyvHCOxx46ys7tE7z08nEMu8zcQhOsElahhmlnJKxD0/C8QJYPlQsOo+469XIGwj6h16NWrfLW2ydIYodqZQutdpuh12SjdZnf+d1f5u77juIPRlw6N8erL5/Ai6rESpGMLfYrRFVFmU+fmAa7dpV45JEj5EsaXm+DJFawnGmuzS3wrf/2J/zK154kK1yUCvQaHd575wPazRH79x2l23EJGfL4N+7GMFS615bx3YQT753i8sUr1MfGeeihLzGxbUBDyr0AACAASURBVAt+4LKxtkyj2drMuMxkGfT7ZGyL7du3s7S4wOuvvSZdmvffdy+eKEPSdd577ySFfIWNjQbD4Yh2q8Pa6joT4xNUKjVGwxGOk8N1XekabDSaqIaBLhyjioaVyUkYGqOhGDaKcHaikiQqiqqh6AKYRtIZKjItq/Ualm3LvwswOvJc1tbWGA6H0sm4f89uJsbHZFO9aLcXjk5VF4BVtJ6LX7c3HaNiX+To9k02oItzUjzvwPfxfRfb0MjbGu21BdauXSSnR5ixS7+5RuAPyOYcRu6IYw/cy+477kTkMpx5/S2uLq7S6rh0ugHnL12TBV2xWcLI1TBsEd+gylF1sbd4AbaaUMmqDBpX0ZMOD9x/F++cWeGDcwtMjo/hZEyiyKXXbTIYtimVc+w/uIcDB/eysLJAvlDE1CucP3MFVdFZWtlgtTFgfq2PRwZfAMs4omArVLK6jMMQENuyVPk8BMAMXBdT07ENm+1bplm8eoHpmRzlqsnq6gbrDYOeq/E7v/8fULMVEt2RIFQRrto4kjA5QidWDRFEjKIIN+/feyT0z1xWP3odFtfwT7uOf9p1O3WK3rqvXOmepQqkCqQKpArcugqkUPTWXZt0z1IFUgVSBVIFbmEFUij6yZmin/bG/e+ypAIq+QmyDTwWTfDhECMc8PJzf0Hegk5zmXIxy8zWSeauzrF7714K1XFefvElytk8c5evcv+Xvsxzx98idCoMYgszVyUJNLRIIWtE6OE8jz90F1unJui3G/SGbQqVHK1egzuPHeXN117loXvu5d3jr9EeaMyNyiys9XD9CNspypFuBRNVhFoGHjkrIQ7aFHOadE32Rx7l6jaixJFQrpg38YYrTE9kZGaikyuxsNpn6Jpg5FFMmziJGfk+iaJIt6NtmuQyJp2NJfA77NhSJZdV6fW6XLo0D3GeVsvn6rV5tm6rMDZp8Ov/5KuUyjar15Y5d2qW6en9fPvZ49j5OrZwrCqinEaMVW+QzYV8459+lUI2RlF9lFg46xQSvcio28OxDYa9FqHnyyzOiyfO8sqLb6IrOY4euY/l5TZrG9fIlzscPrSbYr7I6sq6dImKFvsHv/QwtZktrK+sEyQJV+cXcEcetUqdXqeHJVyWSSRHp1vNDTx3xOnTp2QW6sTkOBvrGywtLRMEIYZhks9m5f+Lv4uhaWkOTBKqlRqmaUko7rkRnW5/s2RJADPNJJsvkagmwn0sxugVMVovq35UFEN8z2I0GuH5vnSMCtejLP2xLOlmFGBUQNdhv4/b71EqFpienmF8coqMk5XZmnJ0XmZabrpGhY6b0++bY/af9SZKxYQTVbizVSUh9AZ4vQat1avoYY8MLoPGAv6gRa0+hm7l6PZ7ZHJZtm7fjl0ocnVhhaGX0O4FXLy8yJmzV4hijWx5At3Jo1sahqnJyAMRyhrLErCQet7EbS8QuescuX0/Jy4tsdwYMVavUcg5uMO+/LCgP+iQyZjSKXrv/Xcz8kcMhi5Xr3VoNwdkMjZeENEZhpy+eI3WMMIXYDqKyBsaZUdHEyVIqoaqhIRBD1XUnImfO3n27tjDxtoK3c4KTjbgyNHtBEHEufNNmv2Ef/av/iOeJnTPyu+bIutVCqwii5bE2qrCoyuKlv5utxuNw9/MVlMoejNqpfdNFUgVSBVIFUgV+GIUSKHoF6NrutVUgVSBVIFUgV9wBW4lKPpFS32zWaZfFBgV3i4BRS3LJBr1yGsRS5fPcOXMu2S0kGGvwZ7dO2Wu5rkL53GDgMmt+/DdgLxlEQxdHnzkcf7oO8/QSkyM8jjDQCH0Iqq5AhklQBnOs2frOF9/6iu0G+tcnj3PQ19+kKX1JRFFycriIoWMw4UPTlGa2MkPzzfwFQEuNVAzeKJsPbHI2Vm0cETBETa1JrWyThj6RIlFEGVR9RKmlcMyYrqtOeoVlWxWR9MdVhs+aBWCSKdQKhAmEe1uG1G1UyxWcDK2HCVWoyFq2GV16QL1ssX4VIVSuUqxsJXTJ+c4e/4CTjbi3vt3c9+Xj9BYuMiVC3NMVLdTru7gzVNzXF5YEx5EmbXZbK6xc/ckT339y5hqDz2jMFhbRE3EKLaFlnFINAVFZA0oEA2HeAOP7/7ZM0zUtjPoJayt9hkf28bs7Fnu+9IWalWH1dUl3GGP0ahPpVbj2N330+55dPsBayJnslDn7JlzzIxP4rkuqqrIL5KIMPBktmin02J9bYVSqUCxWMC0DMbHx+R+1Go1rl65Qq1ao9/rY2g6nuuztLgsYWm5XEGJdCJfYeCKgiWNIFZotnuopoNuZtEsm0y2gCmCWUUhj5klROzHZpanAKMZR2S6bn7PzmRQdY3BYECv00GLQ9qtlvx5fWyCmS1bqY9PyEgFVAHltE3w/GHkxGZt2GdzK0qGGm1CUdMwiGOfbnOV7saSHG3PqiPWr51n1FrCYER9XORqmuw/dJil1RXmFubR7Sx6Jo9uF2l1fd546xSLy00KxRrZYhUrtwlFRT+RrmvEUQJiZH3kUs0aJKMNCUUP7t/OW6cvEmo2lVIJ2zBpNTYYdHu0WuvUazWO3nGUu++9m9fffJ1zFy6zsNyVua0Z22R8ckJm6q51hjQHAVFiEAUhVhKTFeseB/iRKPeKMfWQQt6QcLNaqDJZm2Tu8iWCoEO1prFte5Eojjl7do32SOG3/uW/ZbnlkmgZFHSqlbL8t2KUXkDRIFZlARfaZ9Nd3FXAz0+6nt1sfvSnXRNTp+gX/SqWbj9VIFUgVSBVIFXgkxVIoWh6ZKQKpAqkCqQKpAr8LRS4GSgqNv9pb4o/yy58Htv4LI/z8fvcCArcLBj4xMf+sFVeaiQrum8MLMRPAoE7NBXVHVDNKLzyg+9gRANCt42mhGzZNkOn12bQH9Bsd7HyNXbt2sHJd97g6SefwM5V+C/feYGVoU5klQhVU7rStMTFCPrkFY9SRpfN6tu3TbK2vsjd996FG45kYZOYvI29mGFnwEo74A+feRWnNs3Ii4kVC121IUhQg5DI7WApI4o5BcuMiAIPJ1Mkjh2CyCJWTJyMgUKfUlGj110nX6xQqc5w4eKydI0K96OVdSTM86MIJ+PIzEev32XQWWeskiOJhqytz3Poth3Uxyrk7AqLC2v0+z3GJ3IcvHsPF95/hb1HD5AxHYJegJdkyE7uYH5umVMnTnPx3AXKpTxPfOVBCiUDJ28w6jVxsjnZ7o4oJIpCmf9oESAYcLjR5i//4jneeec89dp2er2Qh7/0KJ1Whx1b61SmDXobC/zoRz+kVq9w3/33UyiW0cwsKysNLly4ysT0DrZs3c33n/0+WyanJPAcjQYsryxRq5Z54YXnMAyF/Qd2s2/PLmm2zOUcnEyGdqct80bDICAKY0ajoXSKCiA6GrlyhDoMIrluy0sdDLPA7JU5FpaW2b5jpwzpbDQaMqtUAEvLEeVXeYxMDt3OEysGYSgyLoXJ08C0HenUFY32ZsbCsAxcz5WFQJ1mi0TknSoqg+FAgtNKucLhI0fI5UvSNSq8oSK39EOrqDwdxDH9U3D0w5r6j55zomFej2NsUULVa9FurpIEA2wtxEhcuuuLhMM2WR36nQZoNhhZvv4bv8FfP/d91lpNtu3ew8CLafUDzl2Y58TpWUy7TLEs2uIV7GwGw8nKMiq5f6EAlSFGOCKrBnj9dRqr16iPl1jvtpjcso2SyO8MEpbml+SaNZurTM5MsG3nTkqVCf78u98jxiYyRFQBBG6fSrlIu9MS5BV0C1SLUAS7xjGmJkj7ZsarqsSoiktBtEgFHuVcnqKVJfL6uMMNjtw+w8SUg2lleOFHZ/ESi6/9D9/gyuKKzOAVEQjVShXHdshmCwShQhAp+FGImbGxMqIqbRNWC/6ryMCAzRosRTTWy5URI+3C4fuzb5du9tr3adfuFIr+bV6Z0n+TKpAqkCqQKpAq8HdXIIWif3cN0y2kCqQKpAqkCvwDVOCZZ5757Hajj+gj3hxff4MsHGjX31x/9Pv/veT8tDfuX8h+CfulqpGIcWLR3C1nn2PJIT7+S4ocn48ha5mowy5Kf4Pjz/8FlbyKaUREeNQnqhKUDfsDFhaWCAT01EQvfJ+vPvkIulnknQ8W+e73ThGoFQyngKoNgSbbJnMovQHlXIaHHr6XrdvGuXjpNFHiy9bqbVt2sLHaYtf2/bJJ+9vPvsTlrkpoFNAyBUZBTBiEOIZKMmijBQOZ+5h1TDnyr0Q+SuiTxKLwpyhdcqqhyYIb3QhBCSSoGx+bYGlxFT9IGHoRqpnBFnmlIp9SFOx4A2rFLKKLxvM92r0efhwSRV3uPLqP2287TDga0G6tMTZVYdTdIDtRRU9Clhbmmd6zm06rR2V6F2DQ3Wjzve98l8O3HeS2owdQbAF+e4RxIJ2UArKFsSaBleL1MaMRfrfF+sI63/z28yTmBIpZJl8oc2DvVpqrl5kcsykWNF559WXW1tvccde98qtcmeDC+VkGQ4/GRotKuUp/MKCQK9BqtGSL+fTMJC+88H0q1SLZnMXhw/sl7J2cHBOxqrL0SBTvhH4s3ZMiVzSbFaVVimxYX15apdfry7+L0WnbznD64jKrTZdiWThts3huH0uJKNqqLPfpdds0Oz184Zp18mSyJWw7j2XnEYKM3ATDymNmRDmQQpiEJJrIDVUIwoDGRlfEVdLvtsmYBkksjrlEttMfOHiIHTt3y7F9Ub6UaKL0R5HgThPj3KJVPgwIo0iCT5GZK85F8TNxjRAj7Gbg0mms0u+uUc4bZK2EkRifX1ulKxyqwkWqW/Q6A3k+Obk823fvYHVjje5ogFMokpgZ5hYbvH/yEt1hQrE8Rb5QRdMiTFvHLNaJ9awEwYo/wA46TOQg6q/hj7osLi1SGqsy8hvs3LEdXSkz6CasrzdpddYZRW2mt09y7P4HefeDWd5+bw7NqNNDODUVjCTCSMRIvi+zQhXhDDUMvCjGjUU7lQDH4jgz0VXBQruUHF3ef8/MFIo/InZbDFrzPPnEnTi2x8XZJS4uKNIdOjU9wShwKRTz9Pt9TMtm375DHL7tTs6fn2N29hrX5hcYn57i4G13kK/UCBWTSN183FisTiJQaYQA0QKOyvVSZIf9LX9LM0Vv+SVKdzBVIFUgVSBV4BZUIIWit+CipLuUKpAqkCqQKnDrK5BC0c9pjcRYsRgplpmJH4KIG4ysikdUdZNwNKSgRnzw6gvE/XXC4QZWJmHH7i303R47d+ykkM3z1pvvsLzeJVFcZqZsHn74DuJExcpu4exll//vj5/Djwx0I8YyXe44vIOcpjIadLnnvjvZsm2SMHZ55923JNTcvWsvw+6ISnGMSxdm+d7zx+lTxFUy+IoFui3hVuwPyOsJthJKEFmrlKhUqywuXkNTwbFLJGLkHgFjFPxwgKpHFAoWhqYwOT5B4IUous3yWgsvVskWygyGI4a9NvGowz/6+lfotZu0ux0uXpkjVyzTHzX45a9/hSQJiXwX3+0zPTWGaaqMvD5J4pOZGqc1PytzLweeTm5sm+TQa+fOk7UNnGoWTRMQ2CdRE5m5GWuWbC3XNZ1k0CHsbOC3mrz8ozeZXxwwiksY2bpgkozXMxzeN86O7VWOv/gDLl+eZfuufdx130MMRiFrK00GA5/l5VXuuuMu+fNCPo9lWiwvLfPqqy8TRK7MpnziiUeZmKwztXMrtip08qW1UmR4ZnNlAjeg225LKOoLvYRLczBi9vKc/DMROwTy7xfnVlna6MrmeeESnZqoE426hIMmGU1A+IRCucbFq4u0hj5Zp4ChWxSKVZxcGdHDLpyjmuGgiSiGJCIQrkNbNLabtFtdNtbWKeYdmuurZEwNXU1YXl6ShU+3HznK+MQU9fFxNNMm0U1G7mZpkqYoWLYls1RHg748D0R2qWiP932fYadDZ3kFNQko5HUqBYPWxgLXZs/jDvoEfkA+V4JEh0RFNwyC0KdcrcjIBcUwwLDoeSFvvnuaS3Mr1Ce3kSvUZXSAbavopoaaKRKqDlEMVuzhxD3iziJbaxkaG8vMXr3Krn17aXXnpatYp4w70HBHAauNRTqjVXbs3cpXf+lXeOZ7x3nzrSvEagm1II53BS2O5PmgXv9SNsuoAhL8OCbWNMJYIWPk8b0RWuIRe30Ktsa+beIYiGmuzBG6Gzz+yBHiqMF6a8SJ8yP6o1BC0Xw+w7adWxmfmGDkevh+gmnmuXJlgatXl2h1Oqi6yq69B3j48a/iJhpWriw/bBEm3U1sHaMmkYSiImNWRh/8HNxSKPpzsEjpLqYKpAqkCqQK3HIKpFD0lluSdIdSBVIFUgVSBX4eFEih6CcXLYm1uxnH6fX7StvtRxqYb7QNUXAj8hvtaMTrP/hL8npIt7lApZ7h0ccf5uXjL7Nj+w5K+QJrq00+OHmZWi3Lvr1F9u6t0ul3SLQi52eHPPfXpzHNqoSQq0tXGK/l2L9vF7Ozlzh8+2Gmt84wNjEmR7kbzSbnzpzF1Ew5Qi9Grk0jx8qGS2LkafQ8QsUg4zgokUfi9qgXMrj9rgQtovymPeiTLYgyJpX+IJSwTeRUJgg4JkpqVO45dgfDbk82qWtGlrXWANPJ40WJHIf3hz0Uv4+euNx+aB9XrlyhWK3T7PbJl3LcfvQ2ojiSreivv36csbEa9957JxNbxjDiEdmcTre1hu04WPXdrMyuYGkmr7/yCju3T7P3wA6SsItmJyR6QpgoRIq5OfYdBrjdJp2VJTqrG7zw/eM42Rkwx2n3Q5nVePexPdz/4CFW507xrW/+Kfv3HeDw7XcwdEP8UJHPubHRRlV1Wo0mcRhx+P77eeO5F6jVqrzwwx8QRh633bafPXt3cfDwQXRDNMRbDNp9Trx3gly2gOeFzF6+IsfUS6XyZuapKnJbI67OzUu3o6bp+H4o16rTHzIKItabbbq9PsVCjpnJmnSKttdXZEmSaEIfhbAh3JbCuBzFsjBJjL8Xy3VU3UIVj2PYsqletMzrpokq2uoTWBW6NDeYnqiRRD6+OyCJAhqNDUrlsoRu+UIB28lRmZgmmyuQz+cwNE2O4ItmeU1VpRvWHbn0ej3a7TbuYMT26W1Uyzl0NWTYX2dj9Rrd9jpxGBD4IYVCmV7PxbazWJZBFAfk8nn8MCFTKNHuu8xeW+bkuUuEmExt3SkzVHXTlnEEuqkTKBYjkbEbxhLoV8yQxtUz3LZnmoX5WS5dmWX3vj2sb8xSq5bIWmN0WyGDgUt/2KbvrrP/tr0cPXY3b71zkXffu0Ki5BnE4tgQ5UmbxUciH1U4YOM4RNd1WSQm/hPRCOL81hVLAklDi4n8PuPlIhlDJ/FHqOEINRnw6CNHyGRC2p0Rb7+/jqLaODmb6RmR5zrDA1/6Ei+/cpzjx99kaXkDRTw3V2TU+tTHyqimzWNf/SXGZrYT6baMspBlWB+OzwvH6Gbuq0Ckt/bbpevTBk8//fStvaM/Dy/s6T6mCqQKpAqkCvyDUyB98fwHt+TpE04VSBVIFUgV+DwUSKGomHb/2Qbtm40BEMhBwtAPwcNmkt9mxMD17310vZQoIKMnrFw+x9XT72LFQywjwM6A4ehcvjJLsVDEHbjcdec9mFYFO5NQKftYdodECQgSE9PZxrvvL/Laa2d47OHHeePll2g1V1BtjVKlwqHDR5jesoPT5y7QGwyZmp7izOnTDAc96pUi2YxNHERsLLeI1QyR5uArhphixhBj1eGIYsYk9l0sy0IXTr0gRMkV8TyFwFeoVP5/9t70SZL7Tu/75J1Zd1V39X3OfQ8wGFyDwU0sSJC7FHep1cpaKeywIxQhhSP8N/iFI+QIv/ErRzgsyd4lvUsutSQXXB4AARDA4D4Gc09PH9PH9F1dXXfe6fj9GlhxZUICQFAkl1mIQqNnqrIyn8zKQn3y+T7PIJmsg+s28Nw6cdRhYnSQJAzxez5uqGJkKhLgdD0f0zRo1tbRwjZ4LSqFDIZp4AUxux2X+x9+FC+OWVpelWU1HdeTy9/cXGFyrMq9dx1icrSElVFZX15kaP99fPPffxvCBDWKOHJ4iqNHJrGcCM2OQI+IkkS2dgvAKJjR7tY2uyt3eO2lN6hvBdj2MF6Uw8oU2GlscebMNKMjNq+89AMqpTL33fcAhulIB+BmbZdW26Xd6jExPsnMzZucOHac+bl5pqeneOvtN7n4wbs88cQj5AvC0TnB4MiIjA64fWOepduiedwliVWZ7SnGzAVUE07QvbAFEaNg0e32/i5L1HU9CSPbnV16rkut2aZWb8jn5h0DS4tp7mwyMDjA8NgU8yvreJFC3nHwumIUHfwgoNTXh6oZ9FcHZUGWojtomo2imPLvRdyD73XYWF2h3axxaN8Ugd+FWBQ+LVOt7sU6bG9v4wchTr4s11cUShm6Jp2hmqbhWCaObeH7nnS+lopF6VrN2EW6nSa97i6+36TX2ZHQ1bYtslkx7l9gcfEOnY5HNidKoywymTx+pGI5Rd5+/yo3ZxfBsOkbHMHJiX2WIZPLSZCv6TpepOIGiQTCOROyike3tsJQ2WZx4RbrG2uMjo/g+TXZOq/EGUy9wPZWne2ddRTd49wjDzAwMsL2do8XX3qP+q5LrIpjSTguTemOFlEMIjdUOGJFRIAi4KgWYekKcSRcznsuzTjqkXF0RocG8Xsuodsj55i0mxucPDXN8eOTEni+8orItB1G01WZaVqpVHj40Uf5y2//B1762QUK+T6CQGF7p4ltaYyPDdDq9pg8eITHn/4KkWqhmBliRayj8ndnIpFxLH77MOb18/jY+JUs46M80meeeSb9XvcrUThdaKpAqkCqQKrAP2QF0g/Pf8h7N922VIFUgVSBVIFfmQIpFP2coKgcpZVDvh8Wn4jCExEould5snf/qKk7wVQiejsbXHn7daLWNo7iMjxUZHr/KLdXFtAMg/rOLr12F9vKkCsNML9wjQfvP8jZe/djZ016vkKjI2BWhm/++fexVJ2t1SUKBYd2EMtR3H0HjlGr92i7kcyVVDSV7e0NDh2YpJA1aLd30MIApedJd10vMjhw4i6Z5bgwd4vhviJue5dbN67T319FNUx6AghZRWy7iK5lpKtP01QJuTSlR7Uvw3C1wurSIioa9ZZHouUIFJUwjqW7sdvYwlEDhksO8zPXue+++7h09TohOrn+EbRMgVY3IFAMWRqUiMzKyGVnawkjbnDfqWnOnD5A1+3wwaUVZmY3pPNVCUNRUcTXvv5FhkfzoPdADWSWqiSDqk4ciNbzBm+9+hbvv3WNqbFT9HoWYZQhjBO67i5+sE7CDrmcyheffIZypcrSyh1u3pqVI/uLS6uMjYzTaDTYN7UPFYVWs8m161epN2poBjz99JNYtsbB40ekO5NI5Uff+zGrd3aZHDtMp+2LVi4azZqE52I8XWSMCoio64bME7UsB03V2N1tSIdtHHkEQY9ao8tWvUGr05axBokvoLrK7m6dwdFJVCfH1Ru3KDkOOccgl89S363J8XIv9CmV+ikU+slmKxh6Xo6fixHrVrspc0+buztsrC0zc/0Kx48eJBDZnJZGp93kxPGjEoCurq5Sq+3K8Xzhgk2iSI7JB4FHJGCtyEclplIuMzk5KbNat7eEM1mT4LVWW6PbqRPHAd1eTx5zY+NTEo7PzS+hGgpDYyMUS/00Gj7LqzXefv86hpWjrzpCvlJCMVScrEMml8GyHTQR/RALp2aCoemUMiat7Tv05QyaO6sszt+Qzs7xsWG2t2/L8fms08fB/ce5cuUaN2eu42R1zt5/t8xtbTQ8arUeQ8NjXL36Lh3Po94OafQSuqFOmBgyI1c4MrXQI2tE5GxVngt0RcUPenKfWaY4QpD7UgBKy9Bot+uMjZV56qmHmJ1b4OK7C+RzRSzHxjB08qUShWKFl199jeWVDUZHp1ld25LO3kLeplQwyeQKeLHCM1/9OqXqsHy/JDImYu9izEdfkIQD+ONKlX5lHy6fcsEfXZxKoeinFC59eKpAqkCqQKpAqsCH3zRSIVIFUgVSBVIFUgVSBT6lAp8XFP35l/00Y+efcnU/0cM/zet/XFvyxy3j4/5c+zBfUIyuirzPWBFQdK/xWbSGC2goi5dkAVOEFvWYvfwuq3M3sROXjB4yNFTi2ImDXL91g4NHDnPtynVWFlcoFkpUJ4ZYXL7Fl55+hOmpYbquT6MdceHNawShKV2HZ08fo5hRmLlxjTcuzlKuTlDqG+PC6x+g6DlQbeni042ETmuLwwdG6bRrRN0GAl/ly1USu0A30sjki/SVi9xz8hhq4vPX3/krWu0OhuVg5Ku0Y5tspg8wUdDQdRVTD0iiFlHQ4PD+SYb6+2Xp0NzCOokhin0MvDCQUExLekz05xksOVx46acIJ+SQgIwdn3as4ZSHCBMTu9BPq+fL/EvHUlGjFjurNxkoxJw9vY9er8XcYpM7awLIqpiaQcZK+P2vPcXgZBniBknYQlET6X713QANg9ZOm3//7/6CJHQYGznG9oZHLtsvnZeoLn60iaI3OXP3cSZGD7KyskbP85jat08WKt28dUsWAol9OzQwRBQEEsL99Xf/il7Q5o/+8R8yMjJAVsI6C8Owub2wypWLtwgDg6zTj2MV6HSbxPQoFPIyasB1XelmFaPsQhMBSA3DlG3wgq+LVnaR77ku3KpeKCFuPpuhr5Rjd2dLPsYLEyLNwg1iWttb0om7b/8k7Y5wGIf03A5hmJDPVSiVh3CsMrZdwMkWCVFod9vkcw5ur83thVlmZ67SVyrQV8kTxz4T4yNsb67juy62bux5W+XI9p5bWvyeydgyW1S4KHVdI+Nk0AUpjjW63TZh4EowGoQ9NE2RzeldLwDNlMeYbjrkKxViQ8dxiszMLvPOO1dpdWOOnTgjH6PZBqZt4ORsMlkbw85iGM6eYzsKsTSNct6htr7CYF+BW9cvcuPqRWxTZWigQhJ3GR6uks2UIsKiEgAAIABJREFUKZUGeP/9S2xsrMnx9bvuPkUmm+XylRu4vYTJiUlKOWi7LjNLW6zUXFqBgReboOgyZ1QLexTMmJIjjm9RwiS+oUSMjPSjGwrNZpODBw5z8f1LEoKHUY9S2eb8w2e5/MFlVhfrKOiMjo9hmBbT+w9w49Yc771/GVsUoHkxtVqTiclpiF1sI5QO5LYbcPe959h/9CQd4U419hrpxTnoo5uEo+IN8Gu8/XwZ3y9ajRSK/hp3TvrSqQKpAqkCqQK/9QqkTtHf+l2YbkCqQKpAqkCqwK9Dgb/927/9xN+Uf95p9PPj5b8uB9LHAcrPa31+0XI+bqxeJ0RLIgkiokT0Pn/oFBXO0TiSzjqiAF1T5M/Za++zuTiD36xRshQGKzn6+nNkCjY7zTpnH3yQxdlF1pZX2dhYZ6O3yoMP38c9p89g6jadLvzZN77H0lqDbs9ndKTK//iv/hSvfYc7y8v89NVZTt79CAuLW9yYXcV0Kiiajef2sEwFTXHxu9tMTVQ5un+cvAGFygA3l9Z54/2r2Nk8ge8yWq1w/z13ydHpW7OzcttUu4zi9KPrOeJQR1MN6YTTFA/bDAn9XRxdYbjaz9odAZmq7HYiIpHHqIum8gQDl7uPTlPJGBKKLtxekpmXqpmjnWiomSK6VUCzCnT9GN2yKJeybK3Og7/JF86f5MC+fgzb4PrVJTZrLlcvXyFj2QxVSwxUM2B7VIoqpbwAwQr1eh23E3Ds1ANceeca3/veT5icPEHWGcR3dQhUiEO8YJdeuMngaI4nv/AYLz73BqpmMjE1gWbobGxsoGiKjDcQIHRjfR1hT1y6vcTM7HXueeAUZ+49w9TEJHouhxqKv7vD5UszNOoucWgSRwaGcNk6wr3aw/Nc6SIUWZSe58txeuEuFpBUtNTnc3k5Gu532viez/pOi6X1Ldo9j2w2Q6WYxe006XTaKIZJrFr0/JBOvU4SeExPj+FkDAxTwfN6xElCs9HB0LP0lYfJZEtkciXMfAU/2svJDENfttk3dreZnb2BpsSUizlOnjhCq7ErIxWCTgtVEQ5IVd7FGL343fc8mWVpmXvj9ALs5jMZYt9na2MdYesVnuogcGWhkoDejVaXWNEp9w1QHRomsRzu1Ha5NbvI+nodP9QplYcplasYdoZcMY9uiX2rkitk0EwHXbcJvS5a5NNXyGFqYrzdl8B45sYVbs9ekxmsfaUsmhqwb9+UfE5tp0ltp8HSyrLM8hwcHJDrfHNmljhUOHLoII7WodntcG1+g2Zo045sGj1x3cNAF73vImrCjCkKThr1PozlCHn8iYe5eu2S3Mfnzz/CT5//GbbtsNuoEcZdHjp/lhvXroGvk8Qa5UqF/sEhSpV+/vZHzxOho2o265t1srkSTiZP6DVR6WHZNoMj4+w7fJwz952jFyYkmhjvF1BUNNHvgVHxb3lB5td0+/mLT/+l83bqFP017aT0ZVMFUgVSBVIFfqsVSKHob/XuS1c+VSBVIFUgVeDXpUAKRT9e+U8DRTUBRYklNPwIRkjsE0USDEV+V47UZi2T1u42F174AQNFm/r6ChklolJyGBwqs7a1ytzSbZ56+mlsI4fbclE1ePPGC3z5q19kZHAax6jw3ntz/MVf/Rg/MYmUWMLILzx+itF+MXZf5+1LTUrVg7z9/jVKfeO4gYZpZyWw2tm8Q3/JRks6HD04TtaGgUoe1XT4zg+ewyr2yzFzUVzjtxt8/atfkUU7f/297xMlCn2DUwSJGJsv4YvJ9EiVbfOGHhDHLdaWb3HXySNowhkbQ191kuu3liWsSzThmNthbLDEI/efYqSS541XXmZmZpZG20O38zSDECwHFAvDLsg8SeHaC4IuI4N5Rgcz9OVjTp85CJHPyp0mg2MHWZ5fYub6DdZXlxgeKjA1IfIuhSuxQbmcl869vvIgUWGcb/7v/5d0HU7sO4Hv60SuCuJ1Q4/NrUWGxgucPXcaRVW4eW0Fzws4efokd9ZW8PyeHEU/d+4c3/qLvyTvZBgfHWN7c5s7G4t86R89xeEjh3H6BklaLgvzy1y7Oktjt0djV8Qh5PG8mMGBIdxuA1X1JTCzbVvCUM/byw8VP3s9kTMKWbn9AYkfEohoBD+h1vHZqO0QRaGMKyDyWF9dlbmthb4Bua+6zSa9VhPLNqhUCqhaIh2gw8PD0t3p9nw6bU+ObQ8MjeOrGYr9gzIb1As8WXTVbjWku/PG9SvUttYZHRmU+3uk2kfBNkjiSI7Li2NdXAAQMFQ8X+RqEscyV1TA3qytM1DM0Wo25Hi4rqnSmStQnRdEKLpFpTpIrliRTuilzR2uzC2ytr5NLl+mOjAmHZOabpHJ5sgVRMGSITM4xQi94WQJoxjF71CwVEqOidvtSFfm4tIi83M3WL9zm4PTIxycHqXXrnPixHFWN7ZoNDvstjrcXlphfHKakZEx5hduS/1FpMFAX4mnHz3Dm2+/zc3FTQKzTK2jECgOfpCIbneM2KdkxeQFFA1dbMum0lfgC089xp99499JF+9AdYhmo00cJfiBS3WwyIGD48zPzrKz0aBUFO7dfo6dvItXX3uLazfnGB6d4s7aNigG+VKFO6sbqEpAHLTJ5/MMj01w/PQZ7jt3nl4YgyqgqPZ356G9mqVEjvj/um4pFP11KZ++bqpAqkCqQKrA74oCKRT9XdnT6XamCqQKpAqkCnyuCvw2Q9HPVYhPsbBf5HQSwFOULUmnKLpsgJaDxEmMpasEvTaOLrhVl6sfvIvb3CRo1VCCHmbioSQeDz50H8+//DyrWxsMjYxRKQoX5zHW1u+wXL/CM7//FKXcINW+Ka7fWufPvvFdRCylcMs9+MAp6huznLv3CFsbO6y3qnxwfZVEtfFjAzNToNfzRBU5WUsl8ZuYuPQXMwTuLiePH5bZhFfmlog0USgkxm0jMgYM95cY6O/j6rXrBGLOWXfQrRKmmZeZoqbhoIoiH2+Xgf6sHFcfHuzDbbdo7DRwPRUv0sEw6bhdothjeqzKPacOYasR77/1lnTbvfP+VYZGp9h1W/ginzXRMa0sxHsxBCIr9fChCap9YjTb48iJaVr1bXJ9k7QbkXTTPfeDH7Ewd5PBap577jtO1N3C7dWZGBuWrk5Tc7jy/gIX3rzE6L6jYObwfDG0rNPdqeF36hTyBodPH+TIqcNc/OASftdAUTRq9W1GxgexHYMrVy/x8PmH+M63voXXE65bl067w+NPPczBk9McOH6CVsPj6nvX6LQj6vUu3baHpll7oFMUP0UhhaxNxjTp9boyYkG00PfcHkmcyAzIMBID7YqEjAKK+l5Au+3hKSZurLG6VZOuzGLOxDFUvF6Hnd0GomdIOD/bzRamcCmLWxLTaTfkTwG8RWmSKEQSry3gZKLoFPsmKJQHcHJ5LMchCEM2Nrck2BQw89bNa7TbIqoAMpaBpWtkMw6FfB7HsaVbVCxfQFC5PTJKN5EOUluHssixbe7KbRPbKmICRHmXJu82pp2j3urIjM3VWhM3VjFtm1KpDyeTQzdNGUUgmu9F7qrtZDEtC9meJZrdienP6BT0GL9dlyC83mjywZWrtNsNuq0aI/15Th2dxnO7WLZJoVwhiBMuXbvJTqPDsRN309c3yKuvXqDR2JUlStW+PH/ytd9jZmaGlc026w2fjUZApDp4wR5wtLWEgqXIY1qJfPn+P3r0IJalcPv2zb0Rf81gZ3tXVFPRatb5o6//AbWdVebn51hZWmNsbJL9B49Q7hviG9/8NtXBMWqNDrV6m4GhMZkp2ul5qIREYY98IU91cIh77r2fB88/ghtEiEDb30Yo+tEpOG2f/xQfRulDUwVSBVIFUgVSBT5UIIWi6aGQKpAqkCqQKpAq8BkU+G2Goh83Jv9pMkX/c5J9muXsjaYmJKL5GZVIZkDuQVExVi/gZ95SWVmY4cbl95ke7Wdt8RZq6ILf5vSpIxi2RsfvcnNhDlSDQqaEqWaYnblOaQC+9odfIp+toBt5PBxefvVNFte2ePD8OSYmRvj2n/1b/uCpx7h+4zY/fXsbVymg2xm6QYxqWHJk2lAh6gog6lO0NZJei0LWJJMxOXDsFO9cnWG3G8gyl6xtkDVVurs1ivmsbCfP5YvEqkEvAFW10bUslpWVZTmifV4UEzlmTH85T9ay6LV7bG21CBObWNfQbQPX68gW+YGSQ8HWeePCqxhmjouXZ+gbHMNP2uRLNioGROC5ngSPtq0xOTnE0ePTDI2UqFRzhKIkyh5ETXJcu3yTHz37Y3a2Nzl0cIL//n/4b3jz5R/TbW1TymUJg5DhgTF+8Ncv4hSrFIfH8VQdz5cYG6XXpra+xEC1yLknzrPTa7K+tgVBhu3tHR546D6WVuZleU6plKXb67A4P08Shty8epOzZ+7h3nN3MzRdwS71M3/1Nq++/D65TJUkNmnstiUcDGOX06ePceXqRdQQHM2WI/HCZalqqnSIfpSvuJdFuwdIozjG80KaHZ9eouHGugSIURTQV8yiRj66zE6N5Z8Lt2/PDeR2m4YpG+17nQ6ddosw8CgVM/T35eW+9/0O7Y6YBc9T6RumWOnHyuSw7Iws15qdX6DdbEpHqHCNbq6vylF91w9lZqhlmdLpapvmhxmijnRIq4qCbugyX9RQQoja0rVoGoaEmqqiyUzObi+QI+yNdo96syOdo4YA4pqJZmgUSwWyuSyZrCMLlQQg9f1IHnvi7vkhqm3iZA10t4nu1hkoZuh1eyyvbvDWexeJBAx2VKoFk7uP7afVaqDqOgeOHObO5iYfXLnBRq2F6ZQwrTy1nTqlooiR6HH6xGHuPjbFzM2brGzsstkIcBODWsNFUffcso6lk7NUtDiQMQxBEJHL2ZSKFiOj/TJHdX11DUszZdzC8uICX/7KUwwNlfnOf/gOQQAHDx/j6LGTfHD5Bu/JiwTTrKxtoeoZGm1XRmX0vADHMfHcjoxOKJZKPPzIYzz86GN70QcfnoM+cqxLp6iA0NKT++u5fRKn6Efn2y9+8Yvp97pfz25KXzVVIFUgVSBV4LdYgfTD87d456WrniqQKpAqkCrw61MghaIfr/2ngaISXH3ULy/m3SWYUCQc0WIfNeyhBh3efOUFsoYCYYf65gqOllAtZfnCk4+wurFMvr9ILwi5fnOWjTs1psb2Ud/a5IEHDjE1PYRl7rnqFNNGLVeYm1uQ2YNidPuVn7zAyQOHeOHFt5lvFsj0TdDxfXTbwQ1DTDFqTIStRBydGmVjcR68Lo6h0WjUKQ+MYOT72Gm70um6u71JfyGD29qhkHUk9PLDEDeMKfT1o2kZ6bIMAoUkicjldfI5nempIdx2g5lr17BMm1y2SpSYeHFMqMS0uw2GB0tEvV3OnjrO6xdeIwgVlla3KZSrTO6r4vo7EClMjU2wtbYmM01D36VYznDkxEFO3XMM1YixslkMc5jXXrvCxXev0NrpsLK8xOT4II8/ch8X331Fgl3CALfbo73bRYkzjEweQi0U6SpQb+5iKjGdrTtUCw6FnMUz/+yPWV1aRLcLPPej18hl84xNDOMFHcLIpb+/yMLCLMu3b1MuFGXT+P7p/QyMVRg9MIhmZpm5vsJLP30HQy0RhZpcRtdtoeohX/zyE1y5/DY3L94kpxUgUaRbU+RvyhF0UcQT+PLgFKBU/JmA0h03wA2hHcJuN6Qnxs7FWHY5h44YqXYl/BYFTGJ8XkBF4S4U+8Gxs2iJSm17i263Salo09+XQ9V8VMWnWu1n4dY6tlWgb2AIK1dENWwKpT4J6W/dukWv28XtdWXJkqJrNN2QrivG7Du4rmhaj+S7IPR8bNuUI/LZbI5CoYBlQjG35x4VENjrefS6Pp4f02r38MNkD4SKjFonSy5bkDpksw6FYhZDAEdDwTBNOWbuugGRcCAnFkGQUKyWUPUIWptkki59GYOl5WXmFu+w3eiw/+B+MhZsr8xKKLqzU2N8aopsMc/MwgI35pfYqncx7AonT93D3NxtSqU83V6L6clhHjh9mFdffpmF5XWavQQ730+zGxAninTGClDpmCpxIBzZYptcosiT74eDB0c5cfQQr7/yCkqUsL2xKQH2iROH2Dc9wjf/32+SKZQ5efoM1YER/vLb38Mw89SbPXQRtxAqrG3UMJ0svh+i6RqGrsqfInLh8See5PzDj8h1Qdu7MPP3oahIF/3E8dGf+wdSCkU/d0nTBaYKpAqkCqQKpAr8PQVSKJoeEKkCqQKpAqkCqQKfQYFfBop+hpf7XJ/ym+MUTfaa5YVT9MMsP9k8/yEUNZIANWxz++YHXH73dU4ePcDO+jp+r0negZPHprHMRGY4Tu07wFa9zfrmLgvzS+RzApi5PHTuAPsPjtFutOW4sYBdimHR9kPZUi5GZr//l98mCULGxo9wfcVgcbMrnaLC2RkrIt80wBRuPb/NubOnGR0ssbO9wc2r1yHSaPYCMuU+nEKZRqNF7HnYGrK0JmPp6KaIBRDOP/HaoiU8R7sbEieaLGUa6C8JGyqWKBmPIsJQgLwYVc/KbFBPjG/7PdkYPthfpLu7wcRAhfmb1+TYs+t7jEyMcc+DJ1hdu01jp8ndp8+yNDvP/K0Z+vtKslRneXWJ4yePUx4coNQ3xPWrG1x4/TLNtk+nF+D7LvmMQcFJKNgJ+8cHWZybQVcUul0fRXGY2HcIN4GO59PutLj/3jM897ffJZfR+NrXvoxqqyyuLTM+sZ+3XrvMxNgUy8vLHDh2mHZtG9ftSgfh8y88x+OPPcKxE8cYHh6i67UpDVYIfY3337nJe2/foJgbwO0FqEpCFIp2+UhGJTQbNd658CZmohP6vnRbilFt0dguIKi4iYxMQT2F+1NAURE9gAadbsxKU2M3ypCoCv22R19GgLg2q7UuupmnlM3KJvid3TqqossRccvKyZ/b9V25rKyjUs4bZO0E29BIIotGo40wqBYKObKFIsVSFTtbZLfZYXNrm3qtjm0acpS9mwjMrshIgJ7n4noebs/F8wUYRI78x6EAtwKGikd6chtFE7qMBdDFOPyHd9PCcTKoqiGPMZHJmRclUpUSURzIgig7a2OaFqaVwfUiWt2ATjegWKiQdxTUqE3e0VBjj7U7S8zdXma73qRUqfK1f/QV+T788d/8BaeOTBH4Xab3TWNnC8wsLHL1xhy9EI6ePEOimmTzJXo9H0XVGR0dIey2uXblA5qNBoEfyoxPL4wJY5UgijFNE8vYey/4QUQ7MIjiCF3xccyQP/2Tr/LSc8+SszXioMe+qQlUFBlxsLC8hJZ1uPe+h2T27PM/vUA2U5LlU4mms1mry0xgV7TLa6Ys4BIXKcT70XYcHn3sCR5/8gvCgCos3BKKfnSR5qOTrtD7v+btPz0//5fa51On6H/NvZO+VqpAqkCqQKrAPzQF/ut+yv9DUy/dnlSBVIFUgVSB31kFfvCDH/zK7EOfymkpowd/8ap82uV83M78L7Ue/zIHgaaI7MeYGJ0o0UiSD1uf4xBLjWjv3OHd156ns7PGmVNHuD2zSM6xKBRiHn/8DDs7q2xubGNoeeq7PpZTwg1CtuqbzN++zD/70yfIZTVKJQECx1hb3iCbLbO8sirbzweH+tnYuMP+/eNkslVef3uHV968zma9Rf/ouBw11oWJLHDJmAmWHsmCl2ZnD76aWh+xYuArCZppkXEydBtNHEXFSGKZPaloCWKzbMeS4/WxIoqTTHTDYXd3h4nBAfQkIIl8CZOcfInbK+uUqqMoVpZQVQiSSKpkiHKpjIHqtcBroCRt7rn3ONWJIcyMwg9+/CNGByfIWAV6TVFSFTM3d5NetyV3U6nUzxNf+BJLS9u88dYc9RZ0wpiG6+MFLn1FGy1sUrIizhzfT+S1uXTpAwzTws6V6O8fks3djXqDvr4Kqprw9jtvcOzEAZ58+lHaboOu35a6tXZ86ttNjh85wdqdNXzXZ3hokJszN/jRcz/k5JnjPPbUY1SHKpTHJmhvNrh1fZHLH8xR3+qSswXYjlEFkI59Cc4syyL0A7xOB8cUYKyxF20QidHrWI5ji4ZyLxRRBsgs1zgROZ0uStzF7SYsNAushhUSy2Qi06Ss1ekEMXdaFj3PpKKr5LNitDug1RFFQl3cWCEyMvQiRTo946BLVo8oOwqR26EXqji2RcHRIGhLkFsdHCFXHsDOVtiqNdna2ERLRIynRiKcnaKUKQzww4AgCnE9n263h+9FYrNl/EEcxhi6TiIuEGjaXmO9okj3sm2ZZByLbCYjx+0NbW8cX4zY5/M56RQVRVS+L4C2Il/XcfLU2x3qjTa5QpmSyAWt3WGiL0OoJFyeucn8yjJdP8EwMxiqzpefepTBssGz3/l/OHJgGNMMZdGSZZckhNyoNaQL+p4H7gfdZGFplWY7YGOjSbE8QD5foLmzRdxrYasxiXTFKkSKIcGoiCuQTt8goOtHbHoWuiEyY8WFhSZPPnKa5fn3MRSRtbvOo+cfot30Wb+zw435BUYPTfDAg4/y/e8+L3NoFQyiKKbRaRDFIbpp4YcxiWKQyealziJOIVMo8MhjT/LI41+QsQN7Q/IyzFWOzX8U6yEu23zS2+dxrvys5/M0U/ST7qX0cakCqQKpAqkCqQL/UYFP/imfqpYqkCqQKpAqkCqQKvB3CqRQ9ONh7Kc5TPZccMLvqErnpICi4nclCig4Kpfefpn1xeuMDRTImRpzNxZwbINyReNRAUuWbzEzM8duzSOXG5RZgpWBKj987lnGJ/v5kz9+ivfeewvXVxkeOUChNMQ7717m5o0Zjh8/zBeeOM/MzQ+Igg5nzz7If/juW1y+sUioKbgfZlGaqoUVqyiiZT3yyRZtxqdHWL6zgR/mCNAR9TCqYZDLZvBaHaw4wRbwSlMIE9HqBLl8DlU3aPR82VgvxphF3mS1mJNlP6J0Ko4VWe7kRQqJkUcx88SWQaTEBGK8OPSg18SOXaaGi8RRiy898yhe2GW73ZVu2Z3NBlc/uMaxI0fk68/NXWNkpMry8gIHDx7hqS/9Ac89f4H335ynFwrXbEw3itENBcdMCFqbDJdNDk8Ok4Qey8uLEi4OjU6Qyxdo7NYZGhxg374pfvLcjySwu+vsKe5+8F5eu/ACk/smUdB445V3GR4YYbB/kOXFZRzbYX1tnduLc2zUNviDP/wKp8+eJFZCisU+rl6a5cqlWUJPJ/I1NAx0VbBOl167IeF5Lpuj13VpNXcFVtsrQ4pDCZ8Dz5XFSrph0O25cgw+ioWT2Me0YuKwQ9CNWWpnmW+Y6I7FgZJLJtpEsfN09EG26xG622WwT+Su9vCCkGbXY22nSS9WiVRTFhiJ40CPuvRlRQmVQr0bknVspkYq4LfYWL+DYWWwskWGRvfJMqva5raEuQJuBrpFIgqPMhkE6fSEMxSFbqcrR+QDL8RzfVl4JLYnFu8JRZHwU+SlijxSmUmqG5imgIq6hKSmocvypL0W+0DmYWZtUeSk4Lk9mbuq6TqGZbO5VSMrWthLBUwlYmZhjiu3ZthutWUkRC5XIvYDju6fYGo4z/tvPs++iT4sw+XU6eNUByZ5/fVLvPLauxKYn3v4YTKlEq+8/iZrG7tsbbcplwfoCIBt6BQdA5Pow3gDMaauEwmHuFhLYeyVMRE6mz0N087I8q6s4TE5lMFSm/QVxcHQ44tPPU1tq8XPXnyTRqfDyP4RRsf386MfviIvbPiBQr2+S0zI9PQEui7OKeL9V8S0cly6eoNW1yVRDb76h1/n8InTch0ENP7oJs5BItpDaJlC0U9zRk8fmyqQKpAqkCqQKvDbpUAKRX+79le6tqkCqQKpAqkCvyEK/CZB0d8QST7TaiiC+nyUKZqokkMId6MSeQTdOm+9/BMUv8FXfu8RXn/5BbTEkNmMQyMZHjx3nEsfvEMcKdy4vkQ2U8XJlTl6/DAX3nyFJ586z+hIP6trm7z06nts1T3KAxPsNlw5qnzowAR3ndjP+FCe+tYizd0G772/wFa9ydiBSYYmR9nermNg09xoooaabIWvDoqWcYuF1U12eiahZpKYmswTdSwDv9VGD0JKjoUpxrqVENVQyJVyZPM5rs0usLa5I916RCFjQ/08fP9Zdre3pZNtp9UlV+rHJ0dsFmSmqBeJQiExxh/jEODW1xgqOxTzKg+dP0O9tUNlaB/Pv/g2i/PLeB0PJQo5enQ/v/d7D/Pss9+m021w7Nhxzpy9n7/9m+e4cmmNILJp+xGBqmI7JjoeWZGV6e1y8vA0frfDbZH/2VelOjwigZ7ba1OtlilVCrz0wk8YGx/lwUce4o03XufO+hoPPnyeqclpLr17mbyTp1wq89yPf8L42Jgs6bly7TKjE8M88vh5Jg5Pk89niGKN6xdvcXtuneauR2vXwxRlQVpC4LflXTggRUt75EeUKxWCMJDlR6INXbS6d9ttdE2TkFGMYUdJIh2CQRCS6OAHXdQAtns2C9s+dsbicBXyWpturNLRqiRqEcVzsTQPz+/IrE4B6lY2dmi6gYxUkOPemih6iqWbOfQ8GoEiR+fHqkVG+/MS4or2eeEIVo0M4+PTsiRoc/WO1LCnmHT9kHyhgJPNyDFyRdhAZaJEsueG7bmEfrjnYNR0FNk6v3cXQFSAULEu8q9VVTp4BTQVsQGZTFa6Z912U4J0VTgmVbFclySJ6e/vp9Vq099flSBeXFiYuT1HqGuY+TyGnUdRDHK2g4VPyYnxmncY7LMYGTF58MEzZLNDvPzKRf7mBy+RyVW498FzZEslrGyOpTsbzC+ssL5ek05XEQesC7woHL1JIgGkWH6YiP0Sy/0kzwOaSTPUUIV7NHIxaFG0A/pyMaUC7J8a5fDBw+hanr/61g8Ik5iR6X5q9R7tjkK9GXNnrYblZMhmTcolAVQTxoYHuOeuu5m9vcrr712l7QUYdoav/5N/Rqk6hKIZMstY5hn/ErfPwyn6WV/vmY9/AAAgAElEQVQ+dYp+VuXS56UKpAqkCqQK/C4r8Mt98v8uK5due6pAqkCqQKrA77QCv0lQ9Ff9RfyzjnN+kgNEZPsJiCPRaPwfW+dFhucHb73C7ZsXGenLcfbUYd589WcUciU6nSYTUxWOn5jk5o0rTE8d5NIHs+zuimp3nVN3H6fnN9l/aJLhoSlevvAeL7z6HvnKJNutCMVwZP6kpfpkdZcnzh1nee4D1pYXZEnLvefOMXloH9lKAbfncevaLczEZnOlxuX3b1LpG8ILEyK7wO0dl9h2pOswjCMMVSXudjGjkIKpoysxqipa7FUSLcKPAhZXROGML52MtqEz3F/i8YceoNtuSfdeJFrF/YTy0AF8NUuiqQSJaOX2UEOXuL3LYNFiaqgESZtMViNfKRCpJb7xFz9k/8QBYj9kY22Fbnubf/kv/zm3Zi8xN39dai3cb6Jkp7EDnm/gCggnQJso41ECwtYWZ08cRPG7LM7NyyxKJ1eg3D8oR/jjyOPAgXFuL92i2axhmAZ/9Cf/lG/8+TcwzCz3PfCQhFrrS3eobW8zNTHOT5//qXTmzt+e487qCucefoDHnniETN5G1VU8N2Hx1jqrd+psrTcIfQVN0WjsbhMnXTlCb5m6HClXEpVsrkBtt4GmirzRgFBmccb4nifhYSTgoiLgaEjXCyS4DgQ8DCMarYiNeod81mSirFCyYu7UGqy2NYr9E9iqcKmKCIAump1DtXJsN7s0O56I9JSj1Vlbp5LPkgQutfourUiX8M9WfIbLGQb7SjIXdKNWJ4wVbDtDf7FIEnhsbW8TWnm2dhoy+zRfLEg4ms3l9pZhWnJbgp7IGe3S7Xn44kKBugdBBfwUbk8BRzXdII6F0xq5n8SfeZ4vm+ule7bXluP9OiFKHEjnbSJc2Pk8lUpFZuC+9f511uttIk2hMFDFzOVBNeXFhozIP93ZwKJDfx50pcmxo2W+8uUnaLVVvvWt57g5s4aiZTl7/0PMLS5S6q+g21n6q0Nsb+1w49o1FFGoFkdoiioBrsjNFdsg4LXnBTJjVFxUECP1XrJXhiT2WOzukDc99o8XUOIm9997N4PVYeo7PhcuXMS0TKojGZbvbLG+5bPdSGTpk4g4qJQyRH6TctbgzLHDnD56hBdeeYv1TkysmoxN7ePJp58h0SxUwyKQXPbv1yrthXl88vb5z+Nc/FmXkULRT/KJkz4mVSBVIFUgVSBV4O8rkELR9IhIFUgVSBVIFUgV+AwKpFBU8LVf/n8jRNOzhHQCi8YxShLLfM3m9hpv/OwneM1NHjp7gu7uJq36NlEQMzhYZWyyjJ1JCETWp1Nic6PDxsYeZNqur3HwyDj33Hc3np/nxy+8zfzKLq3QITYKqFZWwqaCFeE3lxkpRewfyfPFL5xHM20JZt587xIYFrOzN/nHX/sD6ptrhL2QH/7gRXR9gFxpkoW1FnXFILJMDMfEj0IsTUPzfTIKGKFP7HWxLBU7a6HqYhw35tbtJVQzS6vdlc69gmPwtS8/zfqdFXqeL8d6NTuPr2TBLqFZJrESS0gnWu81r8OT5+7l5uU3mZ+7CqrH2XP3o2eqvP7GFWI/IYkSOru7sik9CpvYGVEA5NA/NCDHst1ezNZmj05PAFGdUDSb+10yRsLpQ5Pce/oo5UKOn/34eTa3dij3DaHbYqQ8wLFVDh0a53vf/za2o3P69Gly+RJLKxts73QolgdZW13n+MEDtBoNJiZH+c53vsXdZ07x4ks/5eTpEzz6+Hn2HZhGE7EBmsqNq3O8/9ZNiEyURDgexfh3zE5tHUX10bQYt9eR4/OiS2m32dobAzc0Cf8qpaIcD7965bIcNxewTYxgi9Hnje0dfLOEkikRd9s0ajUi32ewkpOuWFON2Gx0WN310Z2KbHzP2DGu16EbKjLCAN2Wo/SiPV6Azaxl0F8qSGdmq+tT8xVZEWbGLlktolJwZJSCaIYX+7TTblPMOvTlM3S7Lhttn14Qs71TIwxjCuUSpWJJ5oPmszl0VYUwJPA9Ot0OoZwvVyUEFOP7AjoLV7UAiXLEOxZxnqZ0kIqbIWyrcSTXVYz6e722hKFCp3whL92oM7dmqe3U2WnH6Lk+nGIeLWsTa4Yc9w/8GL/TkTEBdtKhL5dgqS0OHc5w+q6D2NYA3//+BW7e3GRq3zEGhsb46csvUe6rcPjYccYmpnj33ffpNVuoqoYfRjLnVYD5MPBk9IGA3EEYycZ38b4LEoVE04gCH7w2D91zlPrGLcrZGFNzefj8g/R6IS+99A7tljim84xPFllarbHTUthsJKxs7BKRkLEVbNVjrC/LfSePQK/Le9cX8O0+nHyZB84/ysGjJ2h7IYadJUa4vf/+OU16R0XA6ye8fVag+fOL/6zLSKHoJ9xJ6cNSBVIFUgVSBVIFfk6BX/7bTCpnqkCqQKpAqkCqwO+gAs8+++z/r93o57/Mfh7A8BfJ+otcm7+q1/qsu/UXrc/HuU1F+3sQiqFVmSxIHLg4esK7r/+M+euX6M+bnL/3FNcuvoOmRASez+TUCJVqBtdvyrbxVssn61TRtQzdXpc333mZs/cf4Z77zrK5Y/M3P3mHeheMwigtXwfdAiLUoE6f7VLQdvmjL52jr2SR7+vj8o0l/u8/+x6ur6NqAYcPVPlv/8XvMzdzjYxT5eLFbS5fbRDrVZpaQmhoqKYYDhZ1UWBEITkBpbodtNgn4xiicFtmYCpJxOzCMmYmR88PZVRAJe9w/5mTBG5HFhpt7jTIVwa4vbaDkS1KkNlx20ShiBRoMlzM8cCpY7zywg/pdGqU+/P0jQ9TrA6wvdVg5fYaSYgs9bn7rmPcvH6RIOhw3/33MD49TS5blKVWr79xkaXVTW4tLhEIZ2LQ5fD0KP/oi49TzGW4+u67vPLCywwPTVAoD6KbBdk4f/TIPhZuX+fixTcZGKzw5S9/RUYBvP3OJY4eO8vSyiYT45OszM8yPzeDosQ023XGJ4bZ2d3iyd97krvuOoXpWNIhXNva4r23r9BtQBxohIEqy4YEKI8il3Z7G02PJSAU7eWacDEKMqok0l0r4Nr42Ih0jM7M3CTwA1w/wLQcNMOUet7pmrhGCS3oorgNCkbMWLWEmoTS/dnouNSaXQlBs0UBKC3a3TY7nZBYz2Jm8qio5CyNsNvCVBJs00TTLels3OwmhFFIVgkoWGAoIVEQkMkVcBxHQvig16Kv4FAuV1jcEOVEiSxyajbbEhgK0KlrOtW+iswntQwdgTh9r0cci9Z20c1kyG0SYFE0pgunqPhdtNTLkXQBU+OQ0BOFTS6WrpHN2DJWwLQs+XjhsF3frLGxVcPKZDHsIma2AqYmC8NU05LHR7fVk1EQWUNENnQYKABBjROnS5w6tY8wyPGtv3yeej3m+Mn7OH7yLv76b75P1+uRK5ToHxhkY30TAqGxQjdI6IndiiLfB8WMSRR4MudU0S0i1aIbJvJYFPtlYrDMv/wXX+fS2y8we+1NHrzvBFOT47z2+rvcmt0gCGx5ihqfrLBRa3LizGO8+tYNLt28jaKraIqPrfYoW3BguIridmmFGl29yNTBo5x/9AkyhbLM71UMkyhWSIR+H43QizF/gdV/hVBUnBc/Ol9+9PNjz5X/mROyeM4zzzyTfq/7rB9a6fNSBVIFUgVSBX5nFUg/PH9nd3264akCqQKpAqkCv4wCnwSK/jJfcj8pEJWI4XNwbP4yWvynz/00TidRtiKAiaEpxKGLTsDu1h1e/9nztLZXue/0MdlYPXP1koSLfSUx9ptjfGqArZ11VtfWqde7xKHNxMR+ur0W8wtX+P2vPkr/UD/f/cksy1sJbmyjZQbohjqe6EsKezgCmJgdDo5YPPP4GQKvTmlokGd/+AZvvb2I41RptrYYHlb51//qq7z91ouUisNcuCDKggyM7DhxRsUjJlITVJHHKFrAxWh+FGKEHrYminJEC7ov1/3E4SO898FVltc36XkBhVyGgXKeSt5icmSItY0Nml0fK1+k3unKPFEBeCJCBqoV2rUthkt5vv7f/XP+zf/0r1H1iFiN+OM//SfERkTH7eJ1IrxuwEPnH6O+tsL3v7uXJyoawwcGhjl09CSNXkg2X6Cjm/z5v/u33FqYZ2p8mN9/+glG+wtsLy8xc+Ua62s7FEuD2JmKvPd6PR577Bz/67/5n9l3YJynnnpcjm3PLSxRrgwyN7/G1P4jXHz3A86eOs4rL7/I7duz9A2WGBkb5MGH7mVsYgxNZGLqButbNd574y06zYC8M0C91iGKxIi1het1SRIPVQ1J8Ol1OxKWirHuTruJkgTScZgIrTWVOAolLBXN4wJ0KtpeodD69i63agquWZUN9Lm4wUheoZK1iDBAz9Dp9Wg2dtltt7AKJYrFPLutNju9GF/LgsgSJWFqsIIe9dCSQI6z+6FCO1TZcvdQmhn3KJpi7FyVxU8Cevb19VMQualeGzVycRwL3Smz0+zS6bq0ex7tdg9f5IdGAk77OLZJMZeVx0fWsVAJ5fi5iAVA5oqKUjKFIBKeSEVurwClApoa4liMfCzTJCtcp4aBqusEEdzZ2JZ3X4yoOzl0y8HQHQlvMVQ5pq/ZjnR0el2fxPWIReGR2mW4rBH2NjhxusLZe4+xvtble997GV0vM73vGIeOHOOt995lbmGeRDhZ0XDsLIbIDY33dBLZrcLNrYp83KiHY4AhCqNyBXbaPkauRNf1if0eFh5PPnQXSXeT7dWbPPPFR/D9Hj/+yc+oNwUyF7mnOrmSyfD4fh54+BneuTTPsz95kZuzt+ivOERunaGiw9RAHzldo9GLUEvDPPbk00zuP0DPjySQFW9SAZmF61acvz4CkyJmQ1ys+aS3T3Pu+3n4KZ73WT8vPlpOCkU/6V5KH5cqkCqQKpAqkCrwHxVIoWh6NKQKpAqkCqQKpAp8BgX+c1D0P3WMfhbnz+8KFBXuLF03pQs09DqUciavvPhjbs9coeDonDp8gKW5GQK3SxL5TE8McejgGBECJrUIwpjLV+fwehq5bIlszqTSZ/DwI8fZ2q3xv/2fL2MVDxOqDl4ssgPz9NwA20xkTqK3u8i9x0d58qGTNBvrTB8+xNqmx59/4yd0OqLQJub++/fzhSeP8eKLz8rM0YuXdum6Q4RJiRCfUE2IdRXV0BEoSA8jmSnqiP9WxQB3RKLFGKqCqRoEkUIgSqUU0R6uoCU+RhLQX86jiBIeP5IjzD3fJYg9vNCXUFQsp7+Q48nz59ACn9JQPzdmruF1G9zzyIOsb8xx8Og+mjtdblyZ4cSRE2xtrOG7LQ6ePMrM1SuMDY+jWnl2RJnUkaPU223eeecdyv0lRkeHGB2usrs4Q31tjQsvvoqmZimUhsgVBuj2oFqtCrsg3/zGv+fQ4f380R//ETeuXmOrtsPg0CjtXsjI2CSNepNObYc337hAtmBRb23z5d//Pe568D6U0JdQT0l0Zm7McvXydfK5PpTEoVHvIianRXt9z+uRJD4Jnsw7FY7CVrOH2wvpdYSt1JNOQ/E/s8J5aBqikX1vrFyMk4sSHyebZXWjxo2NEN8ehMSlojU5VDXR4oC2iFQwS3L0XQ2b7NQ30AtFdMNhs95lu5fg4sgxfJFxOVayqWY0Iq+D5eTYrHeoe+BqGTRNwxCgj0CO14tiqEaziR/67N83QX8px876Ep12g1J1mCCAZqtH1wsJY3WvcMgPJHgWmZoiLkBcLBgeqmIZ6l6zvDgKBKhTNVRNJ45FL73ocNoDd4ZhYmriOIuxbQvTtOkK3do9djs9NndaBBg4pX7sfAlVF483yFgCDCoEArHqphz7D90QPA+3vs5gTiGndzGVNifvGubc+TNcuPABL/z0LSr9Y+zbf4SpffvZ2qnx6mtv0Gy7mGZOunpF2ZiX6LRik05sEMahLFEqGSGVjMbIUJWjp+5iZbvFT199W0YV6ElE2KlTMFzKTsD0aJ4nHruP9Y01ZufvsLbZY2PLx86WKQ9UePixp8kUhlDMEu9dvsa1m9fodnZwjAivVcdvNinYDqW+QfYdv4tTd99DrKiEiSaPE2Txk8gTVURPlyyDEv/Ig+lT3FIo+inESh+aKpAqkCqQKpAq8BugQApFfwN2QroKqQKpAqkCqQK/fQr8okzRX7Vj81dZePR57oFPAwY0dS87kthHxYeww4/+5js0dzZ4+IGzdBu71Lc2MEXZkNulnFN55kuPsLA0y0Ztk8HhMW7NrrJb92UG4sBAkfsfOET/gEqj1+Z/+T8uoGYOEGPiBQKaOTK+VDhSI7dGznCpZCOO7Btk//QgR08cRTGyXLuxQhAZstX88P5x6rVlfvTDZ9nZ7dJ2M6jWMI12LKrCUQwd1bEk0IyDADUIKJoWuoA/iRjzjkBPUEUmpO7IsendVk+CmHzWwlJjDAJKeZtMLsf6dp1ssUw2a+FYCm23zczcLTIZk3tPn2awVOStV1+V7eKJBiPTExw8cQQzB7WdTYYHRmnWO0yNTTBz7Qqjo/1ERsziwjxH9h/EMDKoToHc0CidVvv/Y+9Ng+Q47zPPX95ZWXffJxpA4ybAQzzAS6R4iRSpw7KksSXb8tie9XgjZr/vp/0wsROxX8YTjr0cM2PPIcnW2hqFJEskRVEiKd4gAYi4iBsNNNCNPuvM+9p43xY9DJo0BZoay1KWoqkGOis788m3qlBPPf/nh2KKbk4VJYtIIg+DiPbFeR7/5vfIsxLNoWkq9VGCMJEAn9cPvCoN2i1bZjAMnaHhIUbGRlleW8O0S7hBgO+G7Ny0hb/82leI84BKw+aRTz7E9M5ZyqZJniosXl6is+YSeDG9bkCr7ZFnBlGY43mC/h6g6Tm+30EXo91RIk1R8fMw9ORofRJH0ojO0hjbMiiXyxsm4U+7PO2KMIB7nF8K6GUOVllnczNhzHRJfJ8rPYtuWqFsqkzWc+Jwndi0yXBYXA9ZcnN8bJkgtJWQAdVn83CFxO/iVBtc7QR0El2afZZpYJOgJwGmmmMLo1HVaHXa1GsO4yMNsrCL210ny1Vsu0IQ5TK5HOc6nh9Tcqr0XZckicgzkRyNyfMUTVNxHEf2r4pYqEjaGrohifUCviQecyIhKzpfRZeo6KpNkmTj77Ncdo+KRKQADKl2GcUsyQ5Pq1SmbJgSHhVlseyWVQ0Bb1KJ/Ii43yPtrrJzqokarmGqfaa3NHjokfv53nd/xMHDxxgbm+K6vdezfdcOmc49cuwkx46fZX1dmLuOPJ5QMelRop9bpGmKkbrY0TqjVY2SoVJpDrHjxtt47sARWr2YOBBmqIIerdMshdx12w75+BT9qm8cP8PCsk/f00m1CrtuvJUbb76DNLdRtBJxlpMSE0Z9HFujtbLC8sIipio+MBlieGwcNI04zSWl3vVFZ60wRTfeFglTVJjswhAVZvi1EOmv5bmvSIp+mK86xb4KBQoFCgUKBQoFPpgChSn6wXQr7lUoUChQKFAo8CuuwOOPP/6uEaK3j14Kid7eGfcPleyX0RQ1NINE0LI1AVJJOf7Ga7z8wtMQ+3z2U4/y5pE3CH2fNAypVBz2bh9jZqpBqiTSFB0YHmf+coulqz2yJCeKetx73z42bXYIs5T/9Y+fw8snKFllNLVEGqeoWUbodrDUkLqTUbZEStPk3rtvpV4zqDQqsiNUQmxSldiF7orP4997hjjVwS7R8l3schW/GxKmKbGiyBFlYV5ZikpNt1BE5DGNQcvItVzWBMSpil6qkqkaQRiTRj5KEuCYUK9YVOui37FKqurMbppk28wYZy+cRTUUXK/PpvFxemvr/ODxJ3j0sUdpuT2WOi0++vCDlKo2Xr9LSS8TizSsodPvrjI4ICBBPWrNiuzvFKPRteoQteFJUC1yQ4xiC2NyjUbdQel3OXHgdQ6+cphadZxqfZJOP2JguMHy8hLP/OgZNk1Ns2fPbk6ePMknPvEJum6Hbr8jz1M1NObOzzEzNM2Vy5fouGuMTg1z9323M7NlE6lIBms2r/7wRZYXWthmlSxV6bkhrh9DbpCmOd1uhzQTSVGRXxSgpZhWyyWOhdGXEmfCCA9QBFAoTdA0hZJty7Skbpj4USy7OlvtHu1ehpsa1IbqzA5nWN48SZhwZt1i2bNx1Jg94zr1Ukw/V2h7JlfbGauhRijG5wFH8RlQ+syOlhGLItdLtENFGn2dSEyfa1RNBUukepNYpjmdapUgCun21qg5OmPDtY2EaqeDIYzJ3CCIFdwgo+fFBHFKozlAmiVE4twEYEsAijKFKI4Jw0DWBAjD1TB1EhE3/SnZXVDoZSUmCqGgu4tjdkpSE8cpU6nW5JoWXbZiRF41bDl+rgvieppIUxRdQxcgJ3SyOKO7vAz9dWbHa+AvUy9njE8P8PBjH+evv/E3nDlzjumZTWzdNsv+O/eztt7mwtwClcoITzzxPFEgKkVDAtWir1bpUyJNE8ykRz1vU8HloY/dxeD4FO0A/tuTzxFkjjRp86DF1IDBSDVlfFDnxhtnWVpZwo8Vjp9aYLWdMTixk1s/9ihWqUmtNojrRWR5hmGpqKKHNokkUV5BJ4kUCZuyDYVMUdB0kzhOJOjJLpWkrsIC1ZRcrinRJ5rkqoRA/ay3whT9WZUqtisUKBQoFCgUKBT4xVCgMEV/Ma5DcRSFAoUChQKFAv/EFHg3U/Ttb4iFgfmWiflhJUh/GU1RRVCzpXscEgcdfvTU92itXGZmcozRoQFWFq/S73UklbtsG9zxkW2cPfm6vNPA6DCun2BYTfLMZmlxhX5vmcc+uZ+JSYPzly/zx189RahMoUnrR0fLRSJSNEkmVCzBpOkyu3mYNPHYsmmU6/duZmyqTru/IDtLe62Ic8dXUfxhrsy5qEaFUPfpxMs41RJ5aMjkZ5iLbkIdXdUxFIWyqmMpCnEckKQxhm2gO2WCTJOpQM2yJQwoSyMqlopJJDsyBV3cciqsd3pUbZ1Pf+JBXjv0OpevLrBz106G6nXqTglL1Xn6h0+zbc9uPDIGJiYkPTsOUt449AbNWpNmo8LmTcPs3jVFz13CMjJsx2a53SWMYXmhT6cX0Om12Tq7iRv37SLqt5g7fpQXf/hjYj9neHgL5eo4UapQbZocO3aEufMXmZyYYveuPbRa6+zavZuMmDiPyJQYP/aZHB3HW+lz4sRx3jh+kE9//jH233cn7bUVyFV8L+HcyUusLfWw9Iqk16+2O/hBIqDrJLFIgwYoWi41TPMM34tYWe2SxBqZInYjxs0FfCmU6b44imQ6UhDEbacizS6RukwF3TzV0IwydsNhyOrgREvyOM61y7TSOqrfYbYZMTGk4+YKc4shq30DT6uS23XSLMaI29jeMltGHKq2ugEOUh06qUkgjNwopG7rDDgWSprI5GYqVl3JxPe6iPbZ0cGqrIiIPQ+37xNnKnEmUswqca4xv7BEqVKlWq+R5xlRHMkR91jRCGPRoRqRp5moD5UpZfFnAZgSADLxZ5HcFT2hqlGSpmm17MhaAUvTsCyRABX2MhimLVOswrgVj40kEdnKFNU0UDSVJE4J3QB3bZUhW2W0qhJ3FxgbLLH9ulluveM2/ut//RoXLl5k3/X7EL6hVba5/sabWV7psrDQ5rVXjlMpD9Bz+wSit1WYoqpNlsRYSRcnWmHYinjsoY8xMTPL1771OIudFDcpURLp17DDDTvH0aJlLKXD1i0j1Jp1Li+1OH1+hVYHbrjjYWZvvIdMsSVcTJfdoOJxpBFEnqwEyGWW2CTLTWH1QtSX3aviQ4wwjND0jRoCkQoX/aGahCttJEXF9UsV+Qz1M90KU/RnkqnYqFCgUKBQoFCgUOAXRoHCFP2FuRTFgRQKFAoUChQK/FNS4O3j8+80Q986j5/FDP3HoMm/06z9oICPn+V6vZc2b903j6Fs2fjeEktXTvP6K88Kd4ubrruJxE9ZWVohDPtUqgaGEbF3xwRzZ4+DrmKWSly8skStMcLWLbuYv3QRUwv5tc98FLIVrq4s88zLHS5cjgkFdToU4V5djvNOjAzg9dYx9IypqVEuXr7Ijh07JDW91VtjfmkOP+qzc3YXYSfj3JErVKymoPcQ5j6R6sm0YkmvEaUZYZ4QCyMsjtHSjMFKFV1VpWmX68IYsxEYqXagYJYrOOUqsYDqRD6mkpIFXZoVA5IQ0oihwQF27rpOmpEvHDpEZhg41TKR2+KG2Rlu2LGVNw4doi+ShZObWAsSWu2+TFyur/dQcw1bVxlqGOzaNsxH772JqLdKu9OmOjzO1//ym5w4scLo2BRR3CYKVvmf//B3GKzZvHnwMK+9dAgdh7GxWTmWXCpX6PSXeP6F5yS8Z8eOXezYsVN+/9JLL7Jz907mLs0xNDJEu9tmsFHhwptvYNs6Z+fO8Xt/+HtMbpkhjGIWF1Z489gZquUh3FZAGimgmzJ92+u5RIEADTkkkYAZKXiBTxCleFFKu++TiWsYe5h5SBYnElYkbG43yelEGbGqS3MvC0OyoE9ZV6QW5XIJu2xipj2MuCdBSb20Qi/U6bfWGCxlbJpoSkL68fk+ncSUxlmtXpMpz8xrocc9aahrqkKsWmRmFT+z6Pi57Dd1tJjRZll4ceSI9KtIChsoSi6rIRwzZagpUssK7XYb3w8lkEjVTDTDpudGrKx3Za/swJDocm0QxyEosSQ5CaNVE+enqjLlKMFSiYAzJbKeQYyBC4dY1A0Is8+2bQlcMvQNQr0YBRe0etFnK2pIBYRJ9LcmuegmFUArMTCeEIcebnuNuN9h59QoRtJHi12GByps3bWNHdddx5/82z+WJuT+Oz7K2ctLHDt3ifrwGN2eh5JlDNYqpEGEn9qkRp3lXoherpLHPk7eY9gMKCsud9x6Izftv5s//epfcWFxTeog9NsxM8nMaIPW0gW87lXuved2BkZG+f4PX+T8pTbNwS3c9+gXoDYsTeAkFtdFk49LXVdIcwGhAlIg4k4AACAASURBVIFKEolYqXMurkoiHGWZqBX/FfcRtQOajNmKn2/cS7xJEgArodV73f4WyPS27tG30+Tfmhy41l7pD/K68IlPfKJ4X/ezvCgV2xQKFAoUChQKFAq8TYHixbNYDoUChQKFAoUChQIfQIG3QEvvpAa/3XB8P1P0Hyv5+fM2Rd9Lg797vgpKqqNJpPYqh19/mktnj6HEOTft2c9gdYIjbxyl766S0abayNk01qBaMhmbmmJheZUjx0/SGBjh4x9/mL/86n/h/ntvYfN0FY2OpHa//tpVTp5p0wl1vMTEqQ0yNDTAQw98lCcf/xbdzjrlSp3F1XV0u04vNOi6IdVmXSbNRFq16VRYvngRIxPgpByzZBIkEevrXQbqIyR5TpwLWE5EGkdoaULNdjAECEcYL5ZBbpr4Ig+qVdEMC0XQ11UNXRhYxLjtJQZ/arzt3jrJ7KYJFlc93rzYwtUNXEHE1sFvLzKsp9x+3TaywOfIqbOUxzZzx0Of5KkfPUe/FxJECrpqyMRbw04xszX+p9/7HE7Tore8zOWrq/zw2ddYbZmYRgmVFmfefJE/+PLnmJ0eJwszfvzMAeJQo9EYx7Kq6KbBubnjnDpzAqdc5gtf+AKN5iA/ePppHnnkEY4ff1P2NZ49e5bzF+a472N30KwkfOMbXyfKc/7Fv/pXTO3ey+EXXmFu7gqkOjMTW2mv9PC6Aeu9NlpVJCpdSpaN2+7RaXeoVOp4Qcxyq0OYKwQi/RlGEp5jZWJMXaRFRcrRwMWgm6mEmo6qK1hZhJP61NWESkmTI9VZmsuRc2FKlssOiaCrJylRFMmxezFivtLuc3otxsfAyANG6wYTA2WURJh9CZ2eS99PidUSueYQKxZdH0wNbC1gpGGjKiLNadIPRNenhqbpmFqEngt4UkKp4hD4njxf8hTbtLBshzhRWGv7LCy1iXODgaEJGg2HxF/DcSwEmEz4bwKypCgatu3IqgFhNiuqMP80kjREUUT/q4FhWphWCV0XPanC/FRljYMwhMWXMEnFqL7op1XUjJJtYGipTGu77WVKasLMSJOk32J6dEgmKG+9527ZG/uVP/vPjI+Mce8Dn+TQycscnVsls2syxZsFbcy0Q8VQ0Z0xdGeItU6fJMuI3DUGrITb906zMn+a7bMzbNmzl8efeZEzF+fRtZT9N9/M+OAQqwuXuXLxHCVT4aGHP87Bnxzjwvwafd9k300f5cbb78NVRXL4v9Pb3+9Dnvd7Xr6Wl4O3TwSI+71Vl/LW68IHMUU/6OtCYYpey5Urti0UKBQoFCgUKBTYUKAwRYuVUChQKFAoUChQKPABFBCm6LtR5v+pmKLvNAbe2YX6AST527v87Kao4A+ZEniTp+s89eRfsr48x8TQGLNTu2Qy88hPjmAYCZYT0mgqVG2NbZtnqDQaLCytcvbCJTlqPrt1Vo6fT4xUaNZzRoZtdE3h6mLG2Tmfo6eW8JMKk5u2ct3enZw49ioryxfJsgTdrNDuxgRiDDqzCLKcSkMkOSOCfo/xgQGSTgdLjB2riuz3DJKQnhdiGnUyVZDkM/ml5il6LoZ1VSzRbWlaBLlIL4LmNMiMisimIcofJa1cU8hiTwJ4rDzgsQfuplFSOXzgJRLKXLwaUBqdIBR0e1sn97voXov7brkeg4zTFy/jjEyx7CXMX23T6oRyTFwVZHstpWz6aPEiX/i1e6iUoT44QM+Pef3Qmxw9ukR7vUujBkSr/Mvf/yJEIedPnufJ7z3DyNAM5fIA1doAfuCSqj3mL1+gXKnw8Ycf5viJN6lUanIke/HqkuyttGyb1dV1zp49zabJMa4sLrB1x04+/1u/xeWryzz7ox+jajYVu46aGWRRRqPapNddIcnWuTx/icce+zRnTp/j7KkzNAeGWV1r0/cCgiSh53qEacJ6qNOOdPIwwhb6JwlRGpOqOUkeSVjUoK0yUlKpiuRjktGNctb8lH6UoxkGjYqOnXvUrRxdyeSYdKDanF/qctWzxQVDT/rUrYTp4QpVSzCzEjr9gNVuQDdUiJUSEaY0PkUvrJb3aZRFQtPEdup4oUaUqMRRTNkWqWgBQeqhasIUlxWe5JkY70/E9Du66Uj4kugZXWu5dPqhHHsfaDqUSraEkgnSvG2XsCwb0xCrUiFOEjJJTEemHnMllylOTRfGqI2qGaDqxJkg1SP/XiZGRRIyDVFFb6sAC4kO3DTC7a1TNqFZMdFSl6i/xu5tm1lavMJvfPm3+dr/93XOvnmK4cFBPvuF3+a5Ayc5emGVUK1gWmWy0CdoL1OzVJySSa4Z9CNRJwADDYcH7ryJCj1eeuZ7jA43cMOIW+68R6Z8Ldtk68wWuf/XXnyR0O1y4w37MC2Dw8dOEmUl3MjmgYc/T2N0hliAoX6JTNG3zNV3Pge/n5lbmKL/kFet4r6FAoUChQKFAr+qChSm6K/qlS/Ou1CgUKBQoFDgH6TAu9HnPyya8Pu9+f0HHfj/gDtfiylqYGAC588e5Pkf/w299UXuvHU/Q7VRrswt0l5fo+TkDI1aTE7UaC0vsGV6hsbQsOB8c/bcnOw1FNRxr9/iwfv3k0TrbN8yJtNvqdLgwnzEE08fYaVtkGQa9YZNHFxlZKTE9u2z+KHOy6+eJM4rhKqFVrLp+T0qtTJZFCAydqofUBN9n5rogIyIs5hMNQgiE8UwNkBKkjafyU5RIxPJQQOzZOOlKamuYpWbxKmGqhsyeamqCmkcQBqSCaMs6nP/XTczOz3K0UMH0PQGa23oiYFfyyAU8B23w5bhOlONCkngEeUKo1t38MTzr2BWRlnrxOiGLWE2tYpO4i9w/e4BHrj3OgJvRdRo4gyM4JSH+cmh86RRwsig6EZtMTk5Strt0V7q8h//9CuMDE3RaIxQqdWxShqp0uHywhyDg4M88ptf5Klv/DfGxiaw7JI0RScmpjh69KhMLArqeBDAD374LP/bv/7XzGzbwfmL87xy4CB5rmMZDpkwJzOFqlMlTzoo6rrsx3zw4cd45pnnef3AIUpOjU63L7svRRVBp9NG1zVa2gBXPItUXBdDRY08kqiPbSuyu1PoWddzBkwFI4nQVVMS4uf7OcsivakoVM2IUTtg2BYE+5DULOHqdd686rLminRlGS3qSMDSpuEygxVTlNDihSlLrYAVNyVSS8SYGKjUSip53KFkpJgChGTXpbEtYEqe58mE6EBNR1ciAs+XPajCMDRNXQKjPNfFKdcE/h0/zOj2Qwmf8vwQwfxqNJvUqlWpr9BJmKGVShlT9GgKU1VaopAI+nomRr9zmRwVBrBuWBvpUk2XXaJ5LhDrCoZpoGUBhiJI9xlu35Uj+ZYhRs1j0rBL5K3hWBnTE0NkacDv/P4/53//N/+GJPSp1+v87u//ET986Q0OHL2In1fI8hJaJgzrEC3xaJYD+m6bINcYGJ+gXqtw750fQY9aPP+D75DHfW7bf6s0affdeAtnLl5iZWmN2I+4fOGCHKWfmBij1mwwd2WZMxeXqQ9u49FP/xaZXiHRNTZOZ+NtzT9mUvTtv/9nOZYP8+m4MEU/TDWLfRUKFAoUChQK/KooUJiivypXujjPQoFCgUKBQoEPVQEBWnq7CfrOkcf3Gqt/+0G8l/n58zZF35kK/XkBod6ugTjvdxsLNXKViqHx5BN/zYXzRzDUiLtuux0lUjj+xjFMQyEK19i5a5ydu6dZuXKFtZW2BKCMTczQ6XlousaFufNs3TrOru3TVByFRtWSptMbJ+dY6di8fOAKqNPSaArCdWpVj89/7kGiOOT0mRVOnmrR9Uyysk2iQqZkNAfq+L0OZpZQFiPLYYBjG1i2gCsFuGFCptTQbUtEBOW+8iRGz3LMHCzdRLdsMl1DsU0Mu0qS6nKEWNUE/VrMGScyKapmATMTg1y3bROWGvPqiz+mUhrG8w26SYZRr5GoORXb4P47buPIqy9Jwvn84iJ6rc78apvq0AwJDoZVIkkiKhVRT7DC7/3+p6kZLfr+KnbJJko17MoIYGGZDnnmoYZd3JUVol7AlQtXeeI7P2RsdIbrb7iJ+SvzRIlLlK3T6a6x//bb2X7LrRx76WWSJGPL1lleefU1VDmSLTpN21SqgwSBzcHDx7ArVaxKjVyafQmm5ch06HBjEEs3SAQNXfFR9K406iIxQt7q40c5nhfiuQFevy/NMZFiFGnG5VCnmzkQJZTVHCONIPNRlJA0FcnjAEuYjrqOhULdNiTA6Xw3Y8HNiFBpOinT1YRRJ6IkXGynSl+vceRSm6ttHUsrS9hPKe8zNVBioGISBh6parLciVjqxsR6FcF5L2sK44NldDwUIlzPp+uL6GeDUmVQdoDmiYtlxDJRqiQ5br9HnifUa2Wckoih5qyurTE0NEIQJrQ7LlGcESbQ6grolEqlXJaJUdvaMFN1TZWp1A2TNJfp4zxXyXPRk5nKFK8qqhoMU6ZTdUOX34exgFKlkk5vqzFK7Mn72XYZxy5Lg3Z1ZYH19UV0JWBqokEctbn5lhu46SO38O///X8gT0Kmp8f5whe/xMnzC/z5X3yHRG2gqA3ISpiKjUlMWV1k1+7NhBgcP3eRIIq4567b2LdzhleefYKFuZP8yz/4XVQlxw9DLi+v8eorr+NYDm63x/jIqARPtTpd1FKNV39ymutveYDb7ngErVQnTKJfGFP0w3juvhZY09tfTwpT9EN9iS92VihQKFAoUCjwK6JAYYr+ilzo4jQLBQoFCgUKBT5cBd6iz7+zU+6t3/KLboq+3aT8xzRFTdHH2W/znW9/ndbaFfbt2c5Qo47b6dFaXiaJ+1TKOQ8+cCu9/hKry2vEQU7PE+AZk50796CbOi+8+CNuvvk6SZAvl3R8t8PaeotAMZlfynn2xxdQtU2kqU6u9EmTeT7/ufs5dOggC1dj4niYiAaJrRGrKYkkwRuoWYyVp5TF0Hsc4Rhi9D3Di3yiVHh4ZaxyWfKbgtAjDXz0LKOsm9hitFnVUCyTVN+gzlsiPfhTU1SM9ydJSOC2sbSM7VsmqViKhCl122tsnd7J0tUuvSShNjpMfWgAgYIZqdeYP3OK9urKBlDIUFGsEucuXSVXbCqNAXRDI467bNvS4DOP7cc2BYk7p99z5ch3rTHKerfHyNAwgbuGnkVouUp3qc1T33yKE0fP0u9H/Pqvf07S6XUzJ0zWWFpZ4FOf/jSGbnHw0GFGRsc5efI0pmXjeYEcoS85ZS7NL7F55jqee/4VaoND1AZGGB2fJkoyXFE7oJnEYUgaRkSehybOW41p9VzWux7NoXEMsyLJ4d1OB6/TQUljsjAgT2P63TZpEqGmkAmCuEwJJkR5RK5BmAmDLZPJXMuwGdJ8KqpPLzNpRTmh8EAtleGawVDVwFQzYhS83OTicpeljhhvL6HGXezMY7RhUS1peG4f1XRYc1MW2xGpMEVzlTIh44MOau6jGxmeH7HWi0nUGppVlWlaJRMtpT6Nsomea4S+L9eMGKGvVm0qVYdOu02SJBJglWUK660ObpiRaTX6nkcQ+ORZRr1eYXCwKTtALVPfoNLnGZqmInjyai46RzdAQiJFKR7jAkAk0qQbiVFFGqTCFC2biigAIE3FhjppCmura7TaK+R5SF10qo7XOX32KL/7u19k7uwVDh44SK1qcf8Dd7Nr7y76Qcjzrxzm+KnLrLXEcTTJEhtL15kZVbjjzpvpxznf/N4PCNMcw9SZnhhmaf60hFNZSsy/+N0vIh5eb545SafTo9928fs+tlVieXUNq1IhUm0uLfX5xGe+zODYDoxSjUQY4qId9RcgKVqYoh/u62yxt0KBQoFCgUKBQoGftwKFKfrzVrjYf6FAoUChQKHAL6UC7zY+/4t2otf6Bv2d4//vdz7vtv+/j7Ists+yTH4ZknoNZh5z5LUX+cnhA3Tbq9x7z12YKqwvXaWztoRTgt07J7nhhi2EYZvTp86RRBqdbsjSUputs9sIQ4+Tpw/z4IN3MbNplH6nI4sThQGXOXVePXyJM2cDXLeGbjiE/iqVSo9GXZEmU5oP4AUNIuqEWkomIPB5KsEztqFSIscBSgKKlGeEsS87RcVMc5bqckQ+yUWn40/H59OMkqpjKCppnqM7DpgGfqqBVpZUcDEOLcb7k2RjfH5kqEHF1lDTAF1JMXWFkcFxLl9aws8TtuzcjmKarK6s4Ha6aGlK2TZYX1+h2qxy5z13cuLkKc6eu0i77zEyNkq7vcz9997EPffcgIJLHkecPnuFLTtvZqUlyEDIsfhGtSTHz7MgJu4EfOU//gWhm6PpJbZs3UqSxYRRj+agyekzb/LQxx+WRtWJN0/RdwMJ89F1i4WFRaq1Bo3mAKdPn6HiVLj5rnupVBocPnyUVtdHN0uSuF4tV/DdPpkAUyESlTr9LMOPM9JcQ9EtMjGUrupypFvEPCPPJeh1N+4TddCiHmmcE4UpcZITZwli8ViVMt04Y2HNpRfp8jwG1RZjZZ+KU5ZEcS+IsKtNWcFgmA6eH9BtrcnkbqlUphuZsjuU2KVZ1hmomli6QhyL2gRd0uaXuxFBJsjyOmbUZaRhYRqZTKqKftK1XkKQORilhlzvKgG2GmLrUDarcv333Q5pGlJ2LExTxXFs2q11aZgODg7hui5rnRAvsdFNW67XKArIRVWDpjA5OSaBUSIxKusikhg1zeVXLsBgIiWqC4UzueZEklR22VomdsmiZAvSe04s9humhGHC2pow5TuS4K4ZGcNjdSYnB7hw8SS/8Ruf5/vffpbVxRZT08M88NAdWDYMjzYlPOzAwWMcPnKOJKuRUWNlpcPIgOgZNVjrulxZbWNVGyQieS2OJwuoWjmZuy5J87ObxxgbK9NaX+fiuXl2btstk8WHDh9BsSwWWx6p2eBzX/ojVHtY9q+axlsc+fd7xvrwf/5elSk/y2+6ViL9++2zSIq+n0LFzwsFCgUKBQoFCgX+rgKFKVqsikKBQoFCgUKBQoEPoMAvoykqzEpxe2fi6r3kuZYxz7eozGJff/t9nqGnLj9+6rtcnDuHqijce/ddJGHAwvx5OuuLjAw53H7rLqoV8H2RosuJE52lhS5XFlbRNIPpqRGOv/kaDz50J7t3zxJ6IVGQcuz4WfqYvHFyiXbXYnklk92SlpEwMqSgqb4c1w7jMm7g4MWWwIcjvMtEgHeyRMKMLHKGyw4i1SpAO6JTVDQ4KqpCHCToltgqQ9dVbF1FS1K0KEVJczIx0mzbMi3qZzqJYqNogq6T/9TEClFIqDgWhpaRhmL8OqEsEnylCh1B7FYyGsODmLZN3/WplMqYmsbywrwE8EDI5NQwvV6LsbFxvCgnSlP27dvF2EgFUw8wbB2352OaQ/z1t57l6rrP1dYVbr1tLw8/fD8VxyDv9OgurfPH/8efMD4yg67ZTG2aIYx8XL/D9HSTM2dP8slPfZp/9+/+hP233ym7Kj03ZP7yAqdPn2PPnr3U6g36vRZlJ+dLX/pt7PFNHHjmZS4trJJmKisra9IQLJk6zVqZqmMT59ByQ2nKCTM7lb2YG6R1cRMj9l6vT+C5KHmOGvfJ/DZxrNLtR3T7AWmeYpZ0qo0KYQ7zK13WhJ+KSbMUsKkZ0zA2Ru3FOtJqE8x3FDylhi/4Qr02DS1islkmtyq0+h6e10PJIyxDxSk7dHt9TLtMkMDV1S59P5HkeD12aZRVRJNClATodoVeqLLWz1GNqjRFa45C1cpQ0hBdLWPohgRYBUFfGqIi9amJKgBdkV26FcdBU1RWWi7dQJzXgFiutNstaY6KCgYBVRLj9Bsj9ZY0Oh1NVAYIrrxITwrvXkWsRNHJKh571VpFnouu6/LPQRDQ7/VprbdJ4gRPmNBk1GsOpqVSKuv4YYfb9n+EPdddxze+9iQGZbbv2sSuXVOE0RpbNg9hm3Dg9YO0OhG7r7+bMK/wve+/yMqqK697GKekioZqOWS6KeFIorvUVCLs3CdzW7LS4J9/+RGuXr7EwVffYPvsbvbtu5GLlxd47uUDrPspu2+6mxvveIjMaBLFYCgi47vx3PU/6vZuhuY760Le71gKU/T9FCp+XihQKFAoUChQKPDzV6AwRX/+Ghe/oVCgUKBQoFDgl1CBwhT97+bp2y/ve73Rl2RrMTauqvJLjAgL0ybuX+Xpv/krVpdXGR0Z5+abbqbTWmN1aR4l67NjdpRHPvFRWkvnuXD+FKppUamOcOHcVc6fvULJLjE5NUiu9Ljuus00B6oouc7c+UX8QOdKO+W1I+cIEwvDbKLkqjSl8riLoaUS4COMyiC1CDNdmompACAp+Ubyk1xS5wdKDpqA2aQxsRhD1hRpbiqC5i3OTUkxhMGjKmhxgp2rMq0nrBpFjrjrxIoBpiMNP2lYCasqFTpklCzRrRkSxwGqADtpwoSrYjsVue++35dk9yxXicOUarmMpUO9rLJlZpD1lUs06mXqzQFaXY+d+/YxNDyAZWX024s4w8MES11OnFnhwOF5oswh1iLa7cuMDJS4ae82xocHSXoeX/mzrzE6NEkSweTUDEmayMSgaQX0+ut89ku/xVPf+R5Dw2OoqsH4+DRvHDmG74WcOHFK1hZEUZcH77ue8fEJOap/ZanLwlKHcnUQU7fkqHfo99HyhGrZQlPFuLot14VMOyqZ3EYkM8MwIklFqtLHdUMJEhIGnxcEhLHOajug3XXRiLHNmMG6ScnWaXVcup6oOtAwyjA2ZFLJXKw0wBaUd3OYS/0SLZr4sYrm92jmPcYdcT1zcmEaaiqdXp/VTockV1ANU14DRdQi5CpREOKL8f8kpFY2qFRM0jyWxl/bh16gEyW6NPyHGybNMrKLM0k3iPAiLdl3u2Sp6IC1II9pVBxCt08U+DSqVVkV0QmE0Z1TKjnESYzn+dJwF4ZmLLpDRSLZ0GV1Qc3WqZk6hvHTEXoJXBLJZNExmsr0qDDwxHWNo1ialQK85Pa70qDWtY305VCzhut1mJ3dQhh73P3Ru5ifX+T5Hx+n1QoZGW0yPTOArvRpVnOu2zmF7/YoVZqMzezhylrEV//6+wRpk8DPUGT6WpF9wLlRIlEN2XeaxyGOGkPQxso7fPaxG7l6eY43j51jbHiSbdt2sbi8yvnLi7IO49e++Afo1XEiqqBoGIgPFgpTtEiK/hL+Q6M4pUKBQoFCgUKBn7sChSn6c5e4+AWFAoUChQKFAr+MChSm6LVd1bdMUWHGCFNUGKSaqrB86SjPPP7XBF7M7Owetm3ZzvraCqvLl0jCdTZP1fnMp++ntTTH+vpV2YO5fef1rK+GHHvjLNWK6J10GRjW2blzCqdskqcGf/PtHzF/uY9Z38aV1R6apIHbkvptSjp8jpZvWJORALxkmUwrqpjkqiCt53KEXnRVWopKRdfR0kwmHDM1JxH1i4qKbpTwQ5FSTKTBJfpEjZ+Oz6vid6g6uWGQCiNYE2arOPdcQqA0YRBLGTMMTZddkSL5J45Kmsd2BdV2cMoWirpheimqQRzB+uoatpaxZ8c4F069xsxkgzvvvJ3nnn+ZGJ37Pv5xTFujMVCSECHNKTF/6grfeeJV/GQA9CZREpImXTqti6T+ClULtkxN8MZrR6iU6uzaeQOlUo1QxPHUCFVvMTxSY//H7uPMkRO4XsD4+CaOHXuTLVu3c/DgT3jh+ZekPTU22uCLv3E/09ftxV/p8+TTL5MrDu1OhKaZjAwN0W6tYGoZQ4M1RBNmmmhkSUQa9DGESZbHRKEvTbsoU+l4Cf0gI1UEbT2WacluoLLey+h7ArQUoEVrDFcyRpsWaRQTJyphKpo8M8p1CzP20NMI3XRoJw7LcYW+InpedUokVHEZtVMqhjAaU3pxztWOy0ovIFZN0E1JkjdVldFmHTWNaa0skwnD0jaoV21yQXLXLTrSFDWIU51UmKZWxmBNxdJVwswhSnIsyyRJQ4LAkwnRsq2j5SmWptBdX6NeKaMbNm6csdbuSAO0XBEEep2+L0bpE8IkI0nF4t0YjVdljUOMbQvElEjbZihidl6sNGGMpsIEFUlnVa5BRTXRdEPqN9R0MBQBDHMZaJQZGW5K41SYsZ/+zGf5z//lLzhzqcd6P2NguIEj0rGaz45Nde6/8wZZAREn4Axt4qWfnOWJZw/hRlXRSoCtpPK4xDkIQ9SqDZMoGmEU4mg5Wuxiq13u2T/J+VMnUDOTJFIwDYe+FxIrKtWRSR79/O/QT2wiyhvVBeovvin6YadC3+3ZtzBFr+01qdi6UKBQoFCgUKBQQChQmKLFOigUKBQoFCgUKBT4AAoUpui70+TlPy5+Cjx5u6xvjcy/ZY6K0V0Byjn22lO89vzj5JnJ9XtvY3R4kpXlq7jdZVT67Ng6xN3793L54kmuXL7A+cuX2L33I2zZtJfjR8+ztLhIlve4/Y5d7LpuStLB+92YMLB4/fU53pyL8XMNy1GoD5bpddoEHQ87d9BEqaaiEqsxgeqTkFJWRReiSpgnhMLJycDIFcxc9IkKk1PbgBuJfkk0gljFE2PJpAKNjolCWdexUVGTHNM0yTSNSEBvtJxc2TCDJQFHdD5qKqqiylFqYVyJ5Ko0jXOFWC/hZRq1aola1ZF0cjGGnKcC+ONjawlqsoYWLnPfR2+iMTDM//mn/4nhyWkUQ2fX3h3cffdHGGzaMs347e88zXrPxI3qZMqAOFxIXVaXTmMo68xODdBeWaCz2oZUZ+/eW2i3XDKZlw3wo/NsnZ3gY/c9wKGDh8kVncCP2bv3RpaWVpme3sx3v/sEZ86eY2ysyScfu5Md199Akpf4xte/i2EN4vsb4/PCzBYdniUbDC3H81MqA9MyNZgFLRwjxtZFUtSX4/RtP2XVTeknhiSOl7I+aXeJlq+y6qqS9J5Efay0zWQjZ7Sqyn2RG+SaI3tADduSQKI0gyjX6EQq66FKiCUTr6Lr0xDGYAkmSpmEbHVSjYV+wuV2SF8kiTMFTckpKRkV2V6NhQAAIABJREFUNcXOY5QsJUl1gtBHVVMEssms1EmVMgsrPopmk0QBJdVnrGlQq5ZxYwcvyiTwSCSM0ywijUOqjkXs9tDJSHyPkqFTqZSlqR6lGcsrq3J9VupNMkWj0/NJUlV+nyuaNNyzPEJV0g3Qkkgxp6LHV/ZWSOqSeOzpIuUsDFFFQddMaZSWbaiUhCHrM9QwGW6WmRwf4yeH3mDf3pvYvft6/u//9z/RUSq4aolKrYqu58TuCrumGnzx0w9g5BEray0ys8k3n36F5T7kAjaVZVipR0VURCQxy+0eRn2YzCij6Aa6eLz11miWM27a02R1YZ67br+P114+hO8nEmbVj2Kuu3k/e2+9l0Apk+t1+aGGmrm/0EnRvw/G9wFeet7zLoUp+mGqWeyrUKBQoFCgUOBXRYHCFP1VudLFeRYKFAoUChQKfKgKFKbotZmiwqwRvYpizFeMPtumSbezzsEXvsPcydfJU5ObP3I3jeoQp06+ie+tUC4l3LBnE7u2jbNw+QyX5s7S8fqU68PcedvHWbna5/L8RRavnub+B29gy9YROXZ+5Mh55ue7ZAxx8GiPIFfxk3WGRkUXp0LqJRgCXJNZ0hRNjIhI80iVFIua4MwT5SlxKgyvXAKTyrpFEkWkIi0qzkMX4/A6/UjsO5Gdolkay4Rfs+Rgi8+d4xTTEFzvnFCk9XShgYJlmsRxIunruqrJlKhMoGZQskWPY4le3ye16xj1ISxTjJYLM1UF1ZCE8Fz0bgZtUneRW/ZMyERtY3iKv/zmk9I8yjQFy9G4447r2X/7XoLA5dvf+j4rLZUoHyLJGsT9FFuNaa+foWR0+O3feJRnf/A47ZUWg40xNLVMRxjIpTJoEXF6gVv372NwaJQXnn+ZmS2zcpS/UW9iWQ6Li0sSUvTsj19g5+5ZbrttFzO79nLs4CleeOkYtcY0i1c75Jm6AQdSM0Kvg5LH5FaDyBoli0OS/jJVK9kA8KShNPxEYnOpm7DcS/BSjVHWmNTauJRYcjVJg88zQTHvMewk1I1Ujp+rakmCjpRMlbUFfgKJbhMKo1e36HmeHNk35Ej5xtpsOAYTmoej5/iaw5VeysX1kL6sWVBlmtXKQppaQtPKKWkKUaaz3u4TxiFeGKBYJRLFwo/FtTXIxJpXA0YaujS4vbwqIU9xHMkEsGlupEm1PMPSVLqry5RNXZqiom80F+lkAaIKY7puQK4aONUGaBaeL3pYRVWDMNMhF5W1YnvROSCyyIow0oWWwkKUNbp/m4oQiW1hkEZhwKaJJlm0hkWfW67fQln0owYuS4urfOxjD/Pcs69yaaHFfJChNIYolSrS4M2DFnffNMun7r+DYwdf59y5K5ycb9FKbEK1LA1NPfWo4rFjapBqyeLE6XP0Ep1Is9BsB5KY2HfZPTvO9s1VFi7N8ciDn+KJ7/6AXi+g2/ewajXu/fhjjG3ZjZua5Logz+fo+IUpChSm6If6El/srFCgUKBQoFDgV0SBwhT9FbnQxWkWChQKFAoUCny4Cnz3u9/9KQLm/fd7rRT4t7Z/a+Tyrf+/FrCROKr32v5aj+f9z/AdWyiiPzBHlZQcMQwuejs10lyR473CBNPziMjr8NS3v8a5E4fZuX0fN+y7VY7RnzlznNbaJYaHTD5y0yybNw2hKhGt1VVJV9e0JhPDexgdneGpp75Fpdzjzru2MbNlkiS3OX2xTTfSmV/yeenVZbpuTq7FmFYq7E6GKjaOAokXYGqGJJ8HeQaWI01OcdgiByrSa6aSyy9LM0jSlCRTZUI0yhWCXCNSLRKE4SZM0WQjRSgI31lCxdIlqElXc3yvj2LaaHYN1bRZX28ReB4lXafhmNIAqzolmfaLUogzFa3WRHE2ehPFdLSm6dLkUnMBrPdRwg42faYGSwwPlMhKDuthzpETZ6g2moRhn03TNa6/bprZ2UleePEAlxYCvLiB61tUdJPYXcbtXeCh+29g57Yp/sP/9f+QhSY7Z28kTQ2sksXC8mV0K6bdPst9D9yPXapz/ty8HInut9t87O67CH2XS/MXifOc5158gbvuvZP9t+9mZGwTX/nzb5FmDcLQ5ML5RSYnJtm0aVL2Vfb7bfq9LmZ9ksAYlqnLqLtK1UiomTl57KGqiqSVt3oBi6sd2v2AMSdlpinSnjmrYUaoCPq6Rx6sUcKnYomaAo0wswgps7weoFlVgkyhF4QSfV6rlbDUDEMV8KOEMIzx/JjhkRGqms/EUI0wzenHcPj0JQKtSmrW8PwQJewzYERsblpowTpJ4uNGNvMrOYFep5+GKEaGmiaUtTKJG8gO23I1oz7goGq1jeOLIlklYdnWxrh7lpEnMYHXJxXpUsuiIUzU/jqmZeFHCX6c4IYJXhhRqw8wMDhCt+cSBqGkyQuIUYCCHyb4gUiMWqiKSIOKeoZIlJpi6CI9KuoTAjRb9J5Gsod0tGxhpX1u3j3J5JjD3Pk32bRllvrQNN/57nMstUJS2ybXLGrlQYYHqkxNWHzkhlH27NrCoYOnefKpY1y6CuXBGXpJQpQl1Eohmj/PH33pkzQtiwMvvUaqmpw8f4bcUFhda8v9/dqnfp2jh1/GNHQ2bdrCKwcOIx61V1daTG3dzsOf+Ry54ZBpIj1rEoUxprbRz/vO21vguLf//d8HQ3qvhPu1PP9d6z6udft3O5a39vHII48U7+uu5WIV2xYKFAoUChQKFAoU4/PFGigUKBQoFCgUKBT4YAoUpujfo5uSoebiK0fJRY+mTqqYkjwtyjSVxMckpLN8ie9946toacieXdczNDjBhXPn8f0OadLGskKu37eZZsNiZnqcpaUl5s5dor2WEHpVtm7dzeHDz3H//bMMDsPWrdu4vBTzV999hfVIGGYanW6VMDJIxf9SD9EuOVhRuO+OG5k7eZzVpRUGBifwIoVIL7OeiGRdLo/JyELZg2iqYBuGBN2EmUKUG8S5RiigR4ouO0hFElZ0gqpKjqEq6IpIOuoosegwTYn9Pphl3KyE4dQkqEek80wyzDSkaqkyQSe6Iv1UIVEMtEqVSKRINRtUE9suy7RtGvlYorfSa1EzE1qLczz68P1cXl/lyLkLKHqZPFdxvbY0tn7znz3A4NQQzz3xBAePXGRodC9nzq1hC/hOuMbNH9nE7bduZ/7CGb759W/RLE9TccYZG9vE4splpreOcOHScbZtHaVWbzI0sonXXz9CFqfs2b6duVMnmBgbotVZ55bb9/Pks88iDvmzn70HKkP82b/9c2qVzdx51yMcfPkgy8tL1BsVzl04w+DQAOVymVCt0I4dkjhGi/oMVQwqWkrkiiSpAARlcozeC2OCOKaUx5QN6GcKS30PN03RtAQzD1BjTyYP0RwSsd9AZdXX0avDeFGE6/XR1ZSBqsmAo2LlMUGvR55rKEaJUqVBlgfYlriOwjM3OHT8NFplmE6kE6agZRGVzGProEmZHnGwhpfUOLWg0lWbuMIxVjwJEBot10EYt6GLakey21RXK2iqKZPHURzL61p2SnLEPY6EWRnJ9SGaQCu2QUlNiYWhaZhyHXqx0CHF8wNs22GgOUgqIFVxIpOXgTDto5xOLyBKRCWDjaLpcp2SR+h6Brmg0UdkekIQuVQVnelGjYaWcuveaRzTI0667Nx3A2curvHcKydwI4stOzZz8cIlbLXOox+/l1tunpTVCj2/xbM/Ps7J06L3dRo/NfGzmCiNZD3DULnD//Llz9A0LOZOzTF3aZ5zl86w7yO7UTWTlWWfrTN7OfDqK9ilkvwwYLXdJVY0FpZb3P/wJ7n+1jtk2ldcp0zZOB/tpx+9/KKaouK43otW/27PotfaP1qYoh/sNby4V6FAoUChQKFAoYBQoPhEsVgHhQKFAoUChQKFAh9AgZ/n+Py1JkWv9fB/3knRXJiKefp3TFF0MT6fkUUujpZy8sgBnvv+t7hpz3aGBsexrQonjp6Q5lbZgXI5Zf9t1+H2V9GUjPGxUQ4ffJ1OOyIKqpSdJm8ceZnf/M07mZyq4JQHePm1y/zN08dJbWFgqQShMIMskiwmSTxMJcBWPPbNTrB7djNHD/8E1xMgH50AG9esbABr0hAtCaShWdJVSfIWCc4oE1lTnTARI9NiTFmAajbSpaIoVPSF6ioYSoYpUoikjA7UZFekYjqcWVghSBTK1RpRGGJrkHpdaraGIeBLukWQqUQY6JWqNITkyLyiY9llTMNAE+lT0RsZ94i6y0wMVZkcHcSuOBw9eZq1lit7GjudFR59+HbuvGsXthHiuS7LayF+UuXJHxyg1+ozMznIfffeiJK1OfaTn3DghUOMDW4jT20GhkbpeGvccvcNXJg7Rs2G2Z07OXtunm7PJw4iButVhmplhocGOHb8OJWBIZ4/8DpjUyN8+cuPSFr8M99/mXNnVhhojKMpInErYEsQx6GsFxA5v3U3pZcZBL4rDd/Rmo2txEReF0MTnaYiPQtJrpEKfJDvYmQJoVricidgpRdKo1mmc7MYQ1EkJCrKDC4vtekqDlpjGN8PZKpTz0Mads5k06asJHRb66i6hW5V6UcZnjQrQwwlp1yyOX9xnurAOO0gJ85Ej2WMHvaYqBtU9Yg47BKrVc5ejVkNLZnWTNMAR0uYaNZxxEh8r02SBWSqWDdlbLsik9MCriXWjaiU0HVVmqF5msjkcRqLlZAy0ixLsJRm2UTZBok+1zTW19v4QUitVmewOUiWpLieK/+F70cpPTcmQfSqWqToJKJzFFHjoIGSkecphh6jZj4lcoZLJnUjYd/2UdRcVFAEzGzfw7GzSxw9tYThjFJq2KyttynrDWanx9k6U6HW9Kg3LL7/gwOsrou6hXF6ISTkEkw11AQzW+SjN+9g56Yt9NshJ8+cpR+s8+v/7DHZ3fujp16k30nou6LSIKPr+mimTdeP5Icqv/37f0i5OYwb5SimeEyr6CI9nYkV8Xdv72UuXkuC/loNyv+fvfd8luy+z/w+J4fOfXOaHDAYpAEIEAAJRoASSZHUKiwlb7lkuezSi32z/4DLLlf5javsctlWlVerLUmrwJW00iqRoigmkCBAgMhhMIPJM/fOzZ27Tz7H9f1djARBgEiQAIsETlcNB7zT3eec5/z69O1PP9/neavX4rfz/uX4/NupZvlcpQKlAqUCpQLvFQVKKPpeOdPlcZYKlAqUCpQKvK0KlFD0jeVUbFCT0fkcQzlFUU5RATMCRRU9zCYKFn3zK3/NU499lQ/d9z58p4apOVx45TyGnlGratx660EFR8XhOT87gyHZjdGA5599iStXRhw6dAzTDjlx8xRTbY9JYPGlvzvDc2cn6NUVdsaJGt2XUemsSNC1BKOYkI23+cVPfoRbjhzgr//yL+l0x1huXRX5RF5LOT/1PN6DonqObUhLtxTZmOSGQ1SYTKKMME4wLUPlmMovVHJoUpxk6XL80gCe4dsGB1YWqHoOmaFzeXOb7e4Qt1JVo78Vx6SIxkxVPQXCBLiFmUaEhV2tU1i2yjiVP5blqPxHV4BWMiEPB8TjDv/q0w9x+vmnGQ26TE/Pkms2tWaTVsvnlhPzNOspnZ2LVKseZnWGNHXp9Asq/rQqvalPu5x/9rv8yR/+Z4J+wsL0Eeq1WTQp5PEKlo/N4joJ3fVVDJWRqhOmGXkS87EHP8YLTzzGzvYOt952iuu7Q/78b77KvR+4l49++FYqXpXxMOXP/uRvsExPZXemSaigqGgWhSmm4ZJJ2Y9rk4RjdWy+kWMXkrs6JssyBXlFc4HSsn0zHmIXMQG+yhRd62aMg0JltGpJDHGM73rUag00y6WLzcT0VO6opWcKKNeMiBm3oOnoxMGEXLMIC4uN3gSzOa+czemkj55GjAcD/GqDUZio/RD3qvx8VuCtkalx99R0WO+HXO8l6HaNLJGM2pTpuslUw1YRClGSs9Mdk9k1PL+qQKjAdJ0C29TxpQwqjvZAqfRxCfDLJOfUxvNcgjgmkOMTGPhqIdfubpcoipidmaderROLKzmL6Q+GDMNEZafGmqFgvEBlzbKxHJ+80NXzE3Vxiwk1S2eu7jBbNzm4XKffW2N5/zKLB2/iiecu891nrlBpLjPJJ8RpStOdwshSWrWc/ftdDh9Z4ty5a6yuRWxsp9iVBmEc45gu8WSDdiNmebaKrTncc/dH+O6TTxHnAz7z2Y+qVvpvfPlbrF3aojE1S38wVkA0SAo6wwknT93NQ5/8jHKJSkmWZjnEktlr2xSyPkooWmaKvq3v8OWTlQqUCpQKlAq8VxQooeh75UyXx1kqUCpQKlAq8LYq8KUvfekHzhR9q26jt+oUfbuyRt8Ogd4IisqYq5TKSDaguNMsLUFLhvzlH/8+61df5v577mC6Nc/uZodrl69QrVgKcn7iofvQ9IjLl86pQhrXdqjXTFavrbK9kzAYjTl20yJ33LnMVLvOZOzyd1+9xGNPd9ga2eS2lBYZxElILlvXU7RsjJUN+cWf/TCEI1584TnCqGAS5cS6z0BzVX6lQBpbuT33xnNNyR41xHHnkuqWcuGFcargnmReSqahnGdTF4AKWpbgWjpZElLzXAXNkiLDbdQI0xzD8ciyAsfUMLOE+amGEDBV1iPewFiTMidLjTybpr3Xju546vkla7Limgx2N5ltVzl+WFrbQ+q+z8ULl1g5eJhOv8fUVIWleZe5KY3WnEcSDjAslyjWsauzRIGNhsnG2mUunzvDY996jDzSmWqsMDOziF/12R6s0py2mV9osH75Ku32FOs7uxw+doQrVy4xGuxyy003Ua3WWb2+S2dcsLo1Ym19hyMHl1hZ2scT332aIleED9PUWF6cJQ4n2JZDZ3eITIVXG3WVwSlj7aYA7DRSYFrKq8Q1KIBykmoYbg3NtCHcRk96jDOXTlxlvafRGeZkmUGRyONDPFOjUXVwPYehZjPSTAy9wLM0ktEOdSOmLVDUMynEQWm4DBONXqQzMaXd3URPxhjxWGWPtuo1Nje3mUSRdJ6ruIRmtYLrWPR6Q2ItZZzHXF3fIc2E5ts40lLvRczPuip3Nc9drl4fkjoNBZg918ZzLAVABaRXfQ/T0FQJl4BRgeDyyrGKiKmpFpMgYBgEFDJXL/DeMOn3B6/uj4bvV5iu18jjgOFkzGAyIaJgFMVMkpysMCh0B9upUhSmaqN3swlNK8GzCuaaNivzVdpNUzm273r/+3nkey/x2DOX2B1a5EaDzJb8AI12ZQa7AFsLcKwR83M1FheXWV3tqAxXKX+S8f6600RnjG0NmZmqsrs74fiJu3nh7FlGwRa337aPYyvzdNd2uHxujUJ36Y9DvGqd3cEE06vx6Z//JabmlggzcdlaFLpJmuWYliXfmrwdl643zGB+q9fut+JOfSv3/ZcO8MbzfOpTnyo/170tK6F8klKBUoFSgVKB95IC5Zvne+lsl8daKlAqUCpQKvC2KVBC0TeWUqCojM/fcIpKKVAuA9+6pcbNETBo5oT9Tb7we7+Fb6WcvOkwM+1Zrly4qsaYHaug2bB46MH7qdUd/v4rX2Y4HCkw+eBHP8CFcxdY2xhw/vJ5fubnPsCRoy1arTovPrfOY4/vst6pszUyGaeFyk6M4hBd2e5iHCNhZaaKk44owgGJNJSbHrnukBgC2ApVfmOSU3EsbF2jyBIFn7JcJzcsdSziuEtlnDtP0aXOW+Z/Jd9QF4CqoRW5AlyjQQ9PjUVrWLaB7VkKto3DmCwHS4eKpTE/1VIj+teub1GYPqnhEqapcgNKpqVksxqaTi5lT1FIveLhWPL4nGajwky7ybEjx/nKV77Gwopkga5z2+03cfvtBzjzzNe5/ZZ9BMmARrPG9s4u0wsH0JlmMEh47qnv0dva5eXnX1ZO0fnZfTTqLRrtKt3xOpafsrQ8QzbOaLdmOH/lMt1hH8c1FIx2TIMgSDCdBpeuj3j+zCqjUMM1a/S6Q+bnFtjd2VHAUyNmbrbFeNRnY3WDRn2GIrOwRB8zYrpVZW6qqcbg9SJTMLw/HNMZh2S6y9TCPpWZGQ+vQrzJJLXpRh7rfYNR4lCINzMSoDqh5uS0KhqOrDd0AgXlURmx4+4WLVdjtumpUXgB3LlVZZTb5E6LQK8xHIVUzQwj7FMEfZZmWkThhCROFPDb6QyUY1McpFGiEaZD7ErKtbV1osDCogF5QrUSMzdn0e91MfUW17diArNKkhd4rkWrVlFwXFrtPduiUasSBhNG4xGWaeFYOkY2oVpxMSyL4Xio1qgurtssx/d8wiBhMglVFIGpGdiGies7hGlIkIREWUSUCMgXTWWNuhi6i6XbNF2TticBsyOmGgYHV6Zw3Yxq3ef2u97Pb/72F1jdSVTsguY0KFxdtdu3/DZmXmAXUj02xjQiHvjgvaytras1/vwLL2OaHl5RwXPkm4YBJ04e55kXLzKYmIR5ju0mNGsJh+ab1LDYWt2lMCoEaa7AqDhF9x2+iU997hdVjm+um+SvlrbJyVQZu5If+zbc3o7So7cCOt/KfUso+jac4PIpSgVKBUoFSgVKBd5AgRKKlsuiVKBUoFSgVKBU4IdQ4I2Klv6lrLrXuj9/2Db5G7t547le7yh9s8N4fYu9rovN7B/LP278+42f/xBy/MNDFPeUbEwZnydHF1aIjDwb6JZNKg7ANCAd7/Lv/9//gyMH5zl54hgkcOXiJXQpKypCFhcaFPmIBz50L08+9SSjUUC/N+TmY8fYv3KQZ144yyuXz3DX+w9z190HybOY7z1+ie98Z5NxOsfUygnOXr5CxfMIw4lqhxdgWXFgvuFShB1VsJNJqQ06mlVRzeSxQJdiLxNV3HaSD1oV6BRFCmJKvqdueyqnNCk0RvLzLFXju+IYdCTzU9dUFmRR5Gq8d684J8NzDKr+nstNSnKkSEZGpjWBtnmCY9tEaUGYW7iNKcZhhOMKvNIJJ5LhGeE5Nq16nSJPyTLJ5DQwDbBdm94gZBSkOBUfp+rgV0xcU1rUbe4+dRjHjKg3PTRxRopLkFlGY42Xnnqahlflz77w52STnLnpeWzHwvUNDDcj0yesrCxgxA71eputXoezF85z8y3HOHvmJeVy9P0641AnM9s88dwFUqq4/pwa+4+DiMNHDtCsuzz7zKNMhrv4rim5CmSpga1XVXZnFu5w7PA+PEun6tnk0sIehuwORpy5cI32wj56k5QYgwOLFWpOQJSbrHcS+rHDJHPJdRlTH+OaCQ03oWaHuHqo1meUiMvQIElTRv0+y/MzqsSo3++RiTPXrbM1TtG8Nl5tRp33dNxFD/toQY+piqXcw2mS0h8FdCcpWBWubuyyvP84W7tXqNVi0jjgwpnrTDX27bkPjQHtKVOtkTiw6fR1+kgcQIRnm0w369QrLraBAqcCRcXxKa7QUNaACWYe4NiGcr2GUUgUBWi6pkCo71epVOt0On26vT6Z5OPGGe2pJn7VQTdyCi1GdqVIM+JQoL+lxtpNzYQkpeabxEGXfctNmk1L9pQPfuhDrG12+Ku/e4TeWJy4YPlNnGYFwzY5tLKfaxeuMFWrKshcrejcessxLl89R5oVbO/00fGomW0oApxqjm4bbPdSeoFFVGjU6hqTwSV+/qH76V5ZU1DUcBtM4ozOYILhVbj3gY9z170fZBwlCojK9eQfaxF+YMP+j3JZe0ce+9r3C7kGv/Z94bXX+Ndfv99sZ8pM0XfkNJVPWipQKlAqUCrwLleghKLv8hNcHl6pQKlAqUCpwDujwA8DRV//4fatjr3/tEJRSUwU55i46gTmScnNztoF/uh3/j8OH1rmpmNH0DK4cv4CaTjB1EL2r0xx7Pgyli2D6RoXL12l2xmRBgkHDxzl/OVVtnrX+cy/eoCFJZtgPGZ7M+PLXz6LXT1IP4adwUCMeqRpgWZIAzc4uoxLa7hahFUkKhdTMk+xPJVVGEsRlIx5yzh8GkGW4tqWaj/Ps0KNLGuGreBoJs5N0yERKCrQVWWPgi6N5a/CVcexiZJEtYx7AjDJlMN0anaObrePbWh4BqThmEzlReZqjNttzhKlAk415TwtknRvXyxLOVDVL3BajmboCsrKhqPCJShkxLkg1wsKIrRswIH5Op966F4alQLbSTGcDMPzGQ9r/PEffZHu1g43HTxG0B9x/vQZqq7Pwvw0mpmRFhN0W7IbLUadiHvuuZ9vPPIdDh4/xoWLr7BveVEVYJ09e4EMl8vrQy6udtG9KezqlHJgriwuoZGxs3WNYX+DpfmmAsST4YjdzT5ZrOOaJg1f5+SJI0qLJJiojFXJEu0NJzz+7Es49WnGmUFzZoF40mNxZq/BvT9K6I4SxqkI75DkKRWnwGZA3QppuDJ+nu2dP8snynR2eyOqlSppHIvHVzmAh6nOMNUYRgW2YdOuVXEtjeH2OlMVk5WpGoaUNOkGW90BZy6vU3gtUqPCzPwBet1rmHSYaThsr3cZDwtst0KY9vFrFoZhYhQVgsjiWm9MVsh2oObbNKu+yp2NgkBl1FqOq9ZJkmYqo9bKx6TxROXqVioeul6QJjGJaqCPaLamsCyXXn/E7jBmGOYkWUyjIc30VZWnmyUTFesgI++CaA35wiKRfFQDx5X9i9TrLgg7LC3Nc8vtd/Knf/Y3rG0OqLWXiAuT61u7tOZmqdQq3Hv3XWyvrfPyC6dp15qk8ZCTtxxk3/5Znn7mWYIA+t2Mhr9Av78F1gQsg0FgkGgNdLdCmnVxjB6fe/ADPPftx6gYFQZhqrJD5QsCq9rks7/0K1Sa06ooKtfkCx1Z/a+6s9+Zy/uP5VnfChT9Qcb4Syj6Yzlt5UZKBUoFSgVKBd5lCpRQ9F12QsvDKRUoFSgVKBX48SjwVoqW5MPvG32ofcdb4Pcq0f/Z7c0yS98+p6imnJbiFpXxedCVU1SarzVyNcL+0tOP8uW/+i+cuv0Wjh45wrDbZ/XiBfJoTM2HuRmfD3/kbl48/RzLK/uIYnjllUsRq2I7AAAgAElEQVREo5CZ6QVePHOeE7cfZd+hJo1moTIYr1wY8NSTGwwjj1DTCdIQLXfRsNHU2K04WFM8Q2rkhxh5rLJANdtTsEyGgCdpogCojISbRUaRii8xV9mOkiGZF8IpZQx775gyS0a2BYJqmKahPGwCVeU55D5SjpTK4wBHAkizFN2wOH7iJOfPXyCLA5U7ab66L+g2CRZBpquGbd0wMLQC8XWamjhvRcNCnlrljYoDVsp3cnFAGhXVxl5YwmyFzmboWUDU31SRAZ//hYeYn/eIsi6VZoP1DYv/5X/+vzALcCSkMoypOVIKVOXA/kWSZMxg1KXRqlKr1zh7+jyn3ncv1zakLKpHFIb0urvUqz5LSyvU2/M8/dJFrm700fw6lakpTMth/8o+Xjl9mqX5Ka6vnWf/UpuKZ5CGIeOBDLXbuKJTGjPVqjMZ9JTmAkUl31Wg9cPffQrda2JWWpy84262NrbV6HYh50tG7AcD5STUHBdJmHQEpkcd2l7BdM3ATCYUSU5qVhmmJhtdKQsC1/XU+eoPh2B7VNvTbO128fWCuudSqfhcOn+eg4uz7Jtt4mmJKifa6gx58cIaYzwizcNwajSrBlVzzFLTIRgOmUwSolxnW+C8rlMUOo7pkWYmO+NQOT3FQy1lW+1GlarvK3dxGMUqN1PyXwUCanlMxYiZjLokccDC/Ay1ikev11Wu0T3ob+NX6ip7dncUszWIiKIQTctxHUNl0Irj1DMKXB2MLCGPQwXbc3Qcz8VxC+X29CsWp06dwjB9/vhP/kr9Pbu0xMziAt94+JtU621qtToHDsxx6rbbePrxZ5HvD4LJkEbL4tCRBV586WUscxrLmOP62gDbLWjP2gyDEZeudSnMKVL5MoIRttFneapC3htTd+vqPI7jjHGcc/zWU3z8k59lGArM91Qllfo+QH1VkktHlXKm/zTe3gyKquPTtH+ScfovQdEyU/Sn8eyX+1wqUCpQKlAq8JOiwE/prxE/KfKV+1EqUCpQKlAq8F5V4K1AUfnQ+kYA9N0NRaV9PnsVimoU0i4uRkvEMZnxjS//BU8/9jB3njrF3Nwim6vXGHZ2cLSURlVjZanBqTuP88zzTxKnGQ994tM8/PB3OX/2DB/9yMfY7QdoNiyuNJiZdnjqiacZdQ1WryRcuNrBafgkeowuhTe4JDnE2d4+WVomVUYUWYSAYMOpkOgWYa7TCyI1Pu/bMl4sbjqpiBIoqqucVIGdwprVudMMCttRP1OQpshUvqHAU9Oy90qSbI9CCKZuouk6aZyoVu3lffu5evmKKtcxs5CKCdFkslcgo9nkpovmekRJrOCyOEptrUDLVV0Vpm0rmBXlOTK8L23cuVFTJU2ZWVAIt9VyijgkGXTQoz7NSs6/+3e/Rr0FkyTi+TMRv/t7f0MeRrhFzu7qFU4cWqZZs1hZnCYcD1m7vopl2xw9fpSNrXVV4nT+8nW2OwPV7N7d3eXnP/NpVTb113/7FZ556Rx2vY3baFFptdRo9/bGLocPHFKlVYPOOgcPzJCGPdWSbqJT8Wo4bp1+ELN67aoqpzpx7IgqZur2BlSb0/z9w49Sm1miPrOE15zGtqpMemMGu2vY2YQsHDIWd6lpE2biktUwspi5hseMuDSTsQKOo8Kjmzh0JqJBoSILZIQ+S0MmkyGWxBM0m0y6GyBFR47P6vUN9q8sMVP38TWJLUgYThJevrLJ5rhgkjvKCb003WSxZrJQ1dhYPYdh6YSaw/XdiEliEsWyjgpVoKSZsm4Euke06j7tRh3bMlVx0CRMSDEw3YqCo3kS0HAyiiRg2O8w3a7RbtUYDvpqvN4QN+1gjAD1SqXOOMlVY3uWF8Qycp5lav26loFvm7h6Tp6MVat9xXeYmZmhUvOp12zOX3yZkzcf44Mf+Chf+btv8sorV3A9n4OH97FyYJbHn/gOcWRgWy6f/5VPKygejDJGg4ytrQ0W97XpjTY5c/YSC3O3sbFesNNPqTYslldqxGnA+YsbTCIXJG+0IvB7l6Czwcn9R8kmmSok608CtR7+za//Bq25ZXTHJ8l1dV6FhAoQldej3N6NUPS1YPTGaP33mywoi5beq7+NlMddKlAqUCpQKvCjKFBC0R9FvfKxpQKlAqUCpQLvWQXeqGjpzdw8r//56zNBXy/i94OlP+gYvnIrvuo6eu3fN7b3ZlmjP8pJzcUVK0DqH5yi4qPU9gpShF4UCa6e8sU//yMunH6Gu+66h7m5Ja6cP0ckDkEpyPEz7r/3JMsrbV58+XleOH2GX/vv/kcuXV7llZefxzB1Vg7cpPIJBdQkUZ+vfunrtKuHOX92QGeYEGkhupNB5qJpPmFaKLi61+adUvdNskSAkklhuQyjlH5c0I32XJ0yzu0Y4u6EqmsrQGYon1qumsol59MwpfhFHIDFnptTtdC/6hJFVxmqMmYvoFOa62UcOsoKgiTF86uMR0NaFQ8rD9HEMWrq2K7PKMpUbmZYQJyroWEcXcM1NCzFhMQpqqtM0ygH3fXQBKJqnhoxzoyCTMbnBRrFMUzEzxhjZD0e/PgdfPST72c0HvC//p9/TadjoqUxYW8XOwtYmvapuzlHDy2RRQGd3S5RmHH0xHGeevFRHvjYx3j+pQtEsUazMY1r2Vy9fIHNzevsdnssHTlKe2FJ5bNOQoGAHlomY+Mmo24H34a5aU9FJFiaxA5kpHHKMNYZFI4CzmvXLquogfm5GerNFprhqvF5rz1HbXqJsxevsrC8X5VNJf3reFkfOx8rp2KqWYxjDd3wsTBwKWg4JnnSJ9NzBrlHJ3YJ9ZqCciqhMgtxCDCLQI2Y1zybuqvhug79MGcUFQRhiJ7F7JtrY0tUQabxzNmrXN4eE5sV5f5185zlqs8dh2dZv/Y8KWNCo8LqrsYkrqmcT9OQrNkJjuOp1vRoMqZWsZlq1FX8gmm7CoiGKWi2r2CgXsT42hhb9r+7g2trtJsyEr+XCzyehIwmkTyATHJxs0S5k4ejAMNwVNlRMEkUjK1WPCquQZ5O0IlptyrMz7YxjZxWy+f8+dPcf9/9HD96C1/4gz9nMo7xfZfbTx0DY0SaDskjj6pXY3GlymDQoVGfJ44c+qMhJ287wpmLL7LbCbhyKWJzwyK1GwzGWzjOmFbDJ4pNegPUWtWtGK3o0/JN/MKBSCPJI4ZRyOzyAX7xV39NuabdeotJtNcyf8MlugdFi3c1FH3ttfrN3hduXOc//elPl5/rfpQ3r/KxpQKlAqUCpQLvSQXKN8/35GkvD7pUoFSgVKBU4EdV4K1C0Tcr0Xij/fjph6L8Y/u8QAs18rrX/J2nkuUZ8Vd/+p9Yu3yWU7ffzfzCfs6++AJp0KPmFhw+MMWtt+zDMGIef/K7nD5zkYc+8UkWFvdx+vT36PY6FEaNj/3sp6nWXQadDbaubfDMY2e4dnlEkFhUp5uMswnDXohtV5SrUspfLNNALxIFO8XVaXs+ululM4nphRmBgCVxYlKo8XnfMZiqV0gmY5X/KPBTy6XV3sAwbYI0U+PX4uY09T04KtDGsh3lFE0LnVShVHGAGuSWzSiIcVxpDB+rjNOarZOMulRcB8dxGU4iNSo8SjJyU0cXd2ieYMkotKErl2qh68SZRqrb2JU6aWGQxQXCwXNTcgJkvr5ASxKcNCYebFG1Y+6+5zCf/eVPcG31Cv/7//0ltjsw06xz7dwZDi5OMVO3MfMJJ44eoLO7QziOyTKNxeVF1rvnuO9DH6Q7iFi73qGz02e6PcPcdIuvf+0rDCZD7v3wA3jNBsdO3MZ4kPLoI0+TRDrN6gwba+v4tq6AqG0mmFqC/moea2hU6WhVVS61fn0V37GoeI4CzbJ+ohQ6kwSvOcvuMKTeaqBrIU0nwc/6uMWYYNQFwyHObGxvijjS2Fzdwshz/KqBU3cYpTY7gU5uNZRDWJ7fzkPsfIQR97CLgIpd4OgJUzOzbI9izOo0z754hvFoRLtSwTJ12tMzDMKMK5tdtvsTvGoNO9NoFAV3Hl2g3zlHpo9VnMHlLegHNSaxhmlJrdeI2WZNOWel8EmqyFriFHUc5SiWXFQpzMp0G7/exLM1zFQiBVLlDjW0XLlFPdsgHI+Jk5g4zlVTe5xKjAPqzziICIKcOJXoBxlVN6jVKjRbFdJ4RBT2qVYsZloVpltV+oNtkiTkc5/7ea5cWuc7Dz+BY/lUKw7Hb1rE9WOmZ3wOLR/H0kzOX3yOMIk5fWaNtfWAME74zOcewq9obO+M+da3zhElc/RTm8KM0LUhtlWgax7DEcRpgV/RGQ+vszjVxM4MjNwkSsfqi4NP/NzPs//YSQqror4oMB1X2UKVS/QfnKJSIiVr5Kfv9mbj86+dLHht9EoJRX/6znG5x6UCpQKlAqUCP/kKlFD0J/8clXtYKlAqUCpQKvATqMBbgaJvdfffrB3+zbJAbzz/93Ogfr/9eLPtfr/H/dN/F+fWnjsUyakUGFpoytUm4LBIRjhaxH/6j79JHo+5+64HiAK4dPFliqxPs16wOF/j6OFFNWrc6fY4e+Yitl3jwYc+yebmVZ5+4QVGRYM77v84F69eZnvtLJ984A7i/g7f/uZjbPU1ImOaQeoQJ6lqkK8JcNRy8nCMqckIc0ql1iSU0p1JRoRFKqPKmjgsZcReoOgeiKw6hvpboKctGZ97Fj0Swyf0Z8myQmWChoMdJBFUMjmTJFFgVPyl4lKVdnNd3JymuEcNsiwjz2XwPaNR9VSu5GB3VzkXpbQpCELCQkf3BNxlOLoU7iQE44Ea797tDak25hgnBtXGPN1hQJHHWLbBOIyxHEsVNJlZgBF3aXgJxw7PcNc9NzO70EQzTZ549Bzf+sZj9Ls7PPTRD9OuN3jme08RjxOOHjnB9laXCxcv4bgud951KxevPsPJW07w7LMvqXzM+fklDM3AcSzCaMzly+fJtYz7Pvh+br31FjZW1+l0I/7iL7/O++55kJ3dMesbW2r0O5r0qHsWRRLT8CtsDGPGlTkSw1Ht4lLIde3CGcx4RNPVOHZ4v4LAmSXOyzGXL53nwMKUGgP37ILZdoXxYEdFGEg/Va29yGY/4crGCNNvowkM1wokalUrCnUfaaoXqJxmsi4G6GGPtpOx0LRwrITdbpfp+f0Eucvjz59DcwSk1gnCQI2yN1yNVsXi8sXzCtzFUcpCs8mdNx/m+tWzoEVM8ozr3YhO6BDpTWJ8jCJmyenR8A1VkiRropCcWsPCcasK+RWSNiqOZMuiUbEw8wFhmqFbPt3+AN82OLjQJuisYxWpum9/nBAWNqrTzMipVutsbHYYDAIs2xNGTq3qY1s6RSZ5uxG1isPCVANTXKjhkOO33czRm07wH37rd/CtKlZusDQ/Q6vtsP/wLEsHplhaaHLxldN0tgdcuz7mpYsjhlmDJElpuhmf+8S95GnG33/rOXZDj3HmKIgvhyjOziTJSdJcnYcinZDHQw4tzau1EI0nqijL8Wv8+m/8W3V+pOAJ05VXhrrUaPIlBBLNsecczV71jr6169S7795l0dK775yWR1QqUCpQKlAq8M4rUELRd17jcgulAqUCpQKlAu9CBd5pKPrakfvXukxvSHkjZ+610r4dUPT1I/Vv/dRJwVCuoI76I+GWMkquGt1T9GyCmU0UFDW1jNtOvp9eV8a0V4miLRq1gjtuP8TK0jRbGxscPHyMJ594lo31LivLBzly5CB/+pdfZKTV2Q7FMakx2rnCr//ygyy3XFavrvK177xE5q4woclWr4utQ7NiUzVysslAFcxU/ApBqjHJTELNI9EdYhVOmEolt3KF2uLMNAtqnkMuzd/kqonedRwphWdSOAzMtoJqdh6TT/qYRUjdlzFwyRV1lTs0KmTMXjJGHYpcU6Pv8u+5ZK5KeZLoJeP5eabcg1oSqzKfXMaeZTyeFMdMiYIen3jwI9RrNf7+qw8zkvl6U0Bdi7QwKfQczSzUKLWM9wswbFc09s86tPyET/7MvehGRKanJHnB7kZAf2fA+fMvszA3w913vo8/+5O/YmO1w5Ejt7K13WVzcwvLMTl0ZIVr105z15138MLzLxFFKbOz87SaLTzfpd1uMBh2eOy73+aDD9zLwsI07WaN7zz2PC+e3WD54J088fRZZuaWqdWrjHri4Iwx0xTfNBkXNmFtnljfGx/fWL/OaPc6MzLKv9hk32yb9a1t1nYGeO0FNtY3qNoGMzPTZFlEmowFPysHsKzhIDO4uhuy2k9xm8tUai3l/BUnqDTIS4FWUhhorjg4c8LJiLqVM1fRqdspWTpUea6N1hw7g4SL6wPwp9HcJkMpZUrGLLdsDs9V2F69xEZfCo/2Yhf2Lc4TBQOlhyz/650BnVAnNqYJi7oawz/gd5iq2wRxpoD5JEpV27rr1zBNGXm31BqxbWmmt9HzEaMwITM9BqMA19I4MNNADzoY6UTFDgyjnH4kkQspeRbRlHPj1en3R+rLBUPTqVV8LBO1nmWNLy/O0q55rF+/SnWqwS133cE4ivn2tx4lGkrxVoWbjh2lMGJSLeT4LYdot8GzcoY7Edc2Mr73Uof1wV6MhJN0+NQDt7E0P80Xv/44q/0CrBpZoZPnhSrOunGNkSiIPJkoOE4c0Ki6JHHEMIi59dT7uPv+D2NXGqpwyfQqKn5C9c7/Myh6I2v0rV+t3k2PKKHou+lslsdSKlAqUCpQKvDjUqCEoj8upcvtlAqUCpQKlAq8qxR4J6Ho68cqRTgBCW/UDv9aOPqjQtE3c6J+v3H+f3pixc+Vk0sJ0WugKHkqXkzMIsLIJvzB7/x76lWH20/ezYVXrtLvr6MVA2qVjJkZj1O338Sj33mEf/Pf/hrf+uZjnD93Dc+p8b477+HhRx+nl1u8fO26yk88tn+Bz338fs488yRDKd+JTEKjxaWtocrmTNMIR89p2jq21BKlMbpugOWS6B7dIGcUg+1XSfOUQqCouEL1As/SFORUrrQsUePWnrsHPQVC5ZUZkljqjVKIxpBMsE1dtZZLSU5cGKqBXEahJV9UKJnqaBKzqfTXi5k2T1ThjsBBi5w0EgCrkQgsS8UHl+A7Gs26w2/8D7/O6dMv8Y1vfpswllxRb28s26kRCX/yfeJYyp4SjCJkZcrh9iMz5ME6+xertKZ8qg0fu1LjwoVdVte2yfOQ5YUZ6tUa3/7Go2xe77B/3zG2tjqMJiMFPWfn23zr4a/xq7/yeba3Oly6dJX9+w/S6XRVYdDS8jxhNGJ7+zpLy3PcfPIopqVx4coWw9DnO09eJMg83GqLOI4okjG+nlG3DIwkBqfGwGgQFiZupcqF8+cogj5NM+KWQ/O0qjY7u10uXNvglvfdzzhIOX/+ohLSdW08R4NsosqDarUqnUHI5jBlS06JWafZmsLVC5xC8kMjlc8pxV+Z7ig4mqSpcvvW7IK6LVGsQ5U3q1sel65tEesebnOBoYBoTSML+zjpgBMrbSwiVjd7hHGh8lFnp2YotIxJMCLKY9a2d+lNcjKjSUJVlXfN2h1mmhVVACYFQr1RwDhIsBwXz6/gub4CgJZl0aq5yg07DEISzWYSxmptLjRdfEKSoE+e5YQZ9IJMvSakpMq2HNpTs+SFzmg4Jo5ilaMr4/CkIVXP4uD+JchCVq9d4vgtJ2jOTfPo40+o15GRWyzOLtFqtzh35QKXN1bZd2SRz/3cByEe0nDaPPbkZZ57pUtgNJVL1896PPT+Y9x79yn+9uHv8ez5LTQB3WlOFCdkRa6uY5LtK3myppYz124QSvRBljAJQlLD4xc+/9/QmJpDdyqEmYZme+p8yU2+YNHltSPOc4pXrzXlR5oSir6rfsUoD6ZUoFSgVKBU4MekQPkbxI9J6HIzpQKlAqUCpQLvLgV+HFD0BylCEmApo9hyezug6PdzqH7/s/jGUFSTlnUtw5DG93TMH/zubzHTrHLLiVO8+NzLREEH146YnnaoVgraTZ/19escOXIcw/A4e+YS3c6IU7fcQ5hq/Nevfpnct7j3A/cx22rRubrG5dPnCScJpt9kJ0joJTLiLkBmD3jVHV3ld+qZNHLnONU62DU6k4zOMCTOhVnqUGQ4lo5jFPiWQaPiqEIcyX4UKFqr1RSsGgcxiW6TJbFylZpFqjJTBdo4nq/KpRJBZoXkiaqUUnTNVE3t0gyPlqnRfhkFLpIITaCrtNunMYbAvlqTQprFe9uYxMxMVfn8v/5FHnn4YXY7PYJYQ/p1Cs1TGZSTXKPWnmEyGatR+n1zNY7va9GyJ3zknhNcOPMky8szxDJurUkBzhy55nL9+kUycVrmOc8/+wJbax0O7D9KkmRMwjG6qdFo1nn4mw/z4IOf4OKFy/h+Dct0MU1TuRmluMn3bTrdTTVK/9nP/SyZFhGkNt96/AJnroypTh9iY3eI59nKMSzlTxUtxUxiLLdOJzZVnMHM3Bw7W+sKnif9TY7vm8EiVvB1bXOHwyduVeD75QvX8St1JtGYXCCfq6vRdMvQ6QwmhJpLYtYYxAaO7eAZOV4R4usxdVdXa2CSCETU1LmXVARVZqXnOI6J53nKEfvKhct4tSkacyuqkEsKkcLBLsngOkeXmjRcg91+SLcfMBxFTM8s0h0OqNSr9EddtjodhpNYfMaAh6Vr+EWHqXadNJevEAwGk4hxmCjg6nkVqpWacvtKa3zVs6n6DmEizewQSSSEltH0DRUtkEx6RFGkXJhBKlmdKZqmCxdVeay1WgvX9VQm6nDQw1W5rhmz7bpyig7624TBkMM3HWUUhrxy7jzhOMI1PZYXD7LR6fLCuQsEGlSnG5w8NsdnHnyAoBvwN3/7XTqhy7jwletzyp5wqK0x3apxfq2DUV9iMklIopRY9jHPsaTszNRxLEO5VaeadXa3N0jCgDQvaCwc5nO//Ks4lTqDIEG3fVJxccsI/qtOUYGiN9rn976AKT/SlFD0+787lfcoFSgVKBUoFSgVeL0C5W8Q5ZooFSgVKBUoFSgV+CEUeCeh6Gt357Vg1DBUKN8/AaDyf94uKHrjuV8PRt/Iofrmku1BUeUSlWIhlSsq5SiFyuXU0gAtnfCF3/uPtBsVjuw7zPkz58izMWnS5dCBaY4eXWIyFjfiBdqtGY4cPckLz59hOAxxtAbHbrqZrWCb5mITTI2LL1/klWcv0nSmKDKLneGA0MiZkBPkDrbpqExO3yhwtJQsDLBtaYW3lINT95oKJglwyzQdTQfftnBMGYfWqboWeZaoY4jjWMEyx3GU803G0GV4V3JKZUxfIKe4SCOZ9TUdsW6SG65yrGa5DrmGYcivX+IAFbhVYBkFpLEa67cEY+V7hVCaJY+DPI9UU3s46SuIFU7GtFptNrd6YLg4bp3uYKzGwE3XI4gmNBseh5bbnDw8y74pm6lKwUvPPk6URpx6392MU4NAm+G50xc4/dJTHD+yzIGVRZ787hPsbHaoV1sqC3Y8GbK0ssDd97yP3/7t3+XkLXdQ8WucPydgtML01CwD0TscMzPb5oUXn6FW93nooQ+xsNQiKjz+p//tt2gs3o5ZX8HymwxHffKgh51NsOIR076HYXlsDhJ0S47HUXC55umMO9eZb/kqq9WxBUQH+PUGG0OD5y/sqBb64XhEnsUqn1LWl0BlKf3JDA+rPkNmViiyBFfLsPKJclcKyMyTSMG0KNdUkU+c5iqDNopiDNPAdVwcy6Tb7eHXmizsO0hcQBgETIa7qtzp2PIURTxSLs/dbsDaZh+nOs1uf0S1WWcUDInTkCLPyeKcLJJcU1kkY6am2mr7sg5HUooUpWrEXEBzo17H9zwFx2UtuK4Ud1kKGiZZshepoGdULHm+lGAyVjA013SV15nEqXrdTcR9akuBl0cuX55IM30yoeZbrCzO4bsm/d4Wlq0zMz/P+uYmEv7Z2+1S9eo0m7O8cPYCFzc7OFNzGBUfV59w84F5bj12kq9/40mGiUvuNCAf0db7fPyugyzPT/PI02e4tC0FSzZZmqtiM9kHgc/yOknjkNnpKVaWFrh65TKDfk9FCHzss5/n6M13YLo+k2hvTYRJji7Xv2KvyGwPiopPVKyjJRQVGUoo+kO8kZcPKRUoFSgVKBV4zytQQtH3/BIoBSgVKBUoFSgV+GEU+HFA0dc7RW9A0dc7QsUJKbcf1Sn6eih6Y/tvDYruQYu9/zUUpFFQVOUA5mhZoAqP/ssXfp+pRoXZRptXXnpJ+sUVKDp1x1Fuv+0IZ848x+bmOkGYcM89H+TJJ5+jyA18q6VAyIGTS7gtaSWPeebx0wy2cnbWAqZai1zZuIZR0yhs6XlqYkmWZzxBT0NcI8fIEpIkxvWrTJIC06vh1dvs9sf0gxDxo4mLTS9SxOHqyFi79OAYBmEYKNddtVojLQrl2hPGKdBNRuzF2SdUNc5yBXM0u6LKYgS8Jam4EQ0FhMSNSpFgCKiT1nqlTapAj4RTWpat3HGFYRDHAeQh8zNt+t0tBQynp2YYjgJVzDMYjHG9ioQWKCBabVS56fgBPCtl/3wVM+tTxAPVVC4RAYsHj3Fprcszp7u8dOYSa9fOctOxfXzsw/fxwrPPMNjtU3Gr1Gt1NjbWmJpu8uGPfojf/8M/5sDBI7z4wstYpkerNU2j3qTX69GeatLv7zIJhmhaxh13nOC++27ja99+iq8+cpbEWaYye1QVEkmRlZ6McIuIuLPBfLNKlBSMM51qvcHu9pYq2dq3OKtGwx0pDXJNBT7jaKIyXHfjCi9cHbG0/xDD8QTbMgnHcpwj4mBIxfcV6C5sH9Ork6cJNVdTeaKy3XbFJAsnDAY9Ko02mlPh2maHncGEan2KKEpUMZHKuYwCtV5mFxaIswJN10jCIUY64tBiGyOTPNGc/ijj3JUtJpkLdoUECOMxFd9QRVrpeEw4GKvnjfKEmfk5NF2yYE0GownjiQBERdVpNeu0m03lFpUiL2HsfsVXObRpEisoSB5hm8xC24MAACAASURBVNBs+ITBiCCY7EVsFBpBEKtjSLOC8SRUmaMClT0h/XnCwmyLlcUZdrfXCSMB30ssLu3je08/owqjiiRncX5B5eA+c/oca/2IzJMw0QoVM8FIhsw3WkwmBc25A+yKs9SKSbbP8PmH7mJxbpqvPPIUu7FHlMo2JUBU9lkye/cKxiSft+J7pIm8HhMGgyHt2Xl+9b//t+rLCmmnd/wKUZIpR61yir4KReWLF7mm7GVRlJmiJRT9Yd7Fy8eUCpQKlAqUCpQK7OWVl7dSgVKBUoFSgVKBUoG3qMAXv/hFZVJ6fabnW8vffIsbfRV8vjb7U7b/Ztt8rePzjbb0eoj6/e7/g+ytoFDVKq3tjQULFN3ros8hS7HJ1Fj6X//5n9DwPWqmwfbqVTq712m3HGo1nZtvPki3s6nGpSU38oEPfZxOb0S/NyaPNFVgc99H78CsZgRxyLNPnmPtUsBgVyMODQzfoLAjcjMmnDhohaEyP20txRIQWWR4rk0mmZKFQWbYypVZGA5jAUKS35rnGJr8KVTup2ObpJLvqesKWMpjBYharr8HSh1xlgrAjEnTBNPxKGS0HoNE6sBNKWeyyJUM4vQTgJorICr/Le7GTJ5P19U4ukCkWFrSJSfU0hU8lcZzcZWKL07AomPb1GpNNjY2VXFUzZeR8An3feg+ZucarF+/QKuq42gRvmeh6Q6pUWGU2Lx8cZtvP3KZfj8kHO9gmRM+/TMfY/3aZbaub7A4t0Cr3uDCxXMKit588gTfffJJCs1ka7ODbXlq2wf2H6bT2WU0GlKpuuhGzkunn+eXfuFT3HRkgT/7i6+w0TO5uJExSDxacytkeaKcr9moS0WOK5zgVSp0wljFCkw1GzRqFZqNKmkSYkj5lLiPs4g8CYnDCZ3EZzupgeURyki7aUAWM+5uUvdNKo6l8jqltGkcZ2ji5NUKKo5O1dGxiwQ9iyiylHqzxU5/zCurW+R2lSg3qfgNWvUaZhHjGhlxFBBEAdVGU7XPR8GYhmeyMFUlDcSpmqniqwvXOmwPc6xqi8IwidMxVU+naoGvF+STgOFwzCgvcGt1fIlw0CT3tuD6+gamZN1S0KzX1PYFZIpDdDhJcV0XzzVVNELFs+l0dojjUJVc1WoeO5vrJHGI71Uocp3hcESW8yoc3QP2stYaNY/FuTaOWdDrblGteTz4iY/z1W98h+2dAZ3OgPnpWRbmZrFdl4trmzx19gpGbY4QW5WPWWlA3bbwvbrKgdVcjyTYZtYZ8JkP3IzvmHz3+YtcH5qqfV5G+PudbaabdYJxH9vQmGq32NnZQdMMBbYNy+bjD32SIydPkau4CXU1efUasvfligoEEA766t9ybclVQdq7/5bLxePVm1y7X58B/alPfeq9IcS7/1SXR1gqUCpQKlAq8GNUoHzz/DGKXW6qVKBUoFSgVODdo8BroegNOPraD6rv1JG+/sPwTx4UlXZoZVYTLxe5pqn/VmOvmZSjpLgGfPEv/pxmrUKFjN3VS3S7G3hOzj1330K77SvwORwOOHPmFfxqkyPHTlAUOhtr6/T7O5y4fT/zyy0wTL7xtSfp7RoEY480tci0lJQxupVRZBU1siwFPAJFTVL0PMYWiCYt8JoBpq1GmAvDotAcMsn1zFJVBKMj7fAooCRFL1K+Y9hyn0KN9Ba2SxTHasxajc6rfNcCw7TQTVuVwKSFTiGw61UoKs3y4tYT0CngVdcK9TiJQbBMB9t2ZCZYjfLHeUYaR5jiJpX7K5gqD4+o16rKbTccDMnSGEsLWVlsc/v7buXAoUVVXjUebqr2ctuyGYUaXmsf2yOD//o3j7B2LSMap6Rpjzze5YH776SIA3Y3NmnXG1R9n253F8+T+qeMVCQzbQVFXbeC61Tp94Z4vq/2Jc0iur0domjM7bce5eBSi5devsi1jQScRTZ6KZu7Q5VRqhcJWTimZttIC3l/OCSzNHTJZiWnXq+wsrKPcRhx8fJVsjzDk7b5ZpV2vUI/Melm/l4ZVZRhWY5UapGMujRcHdeS2IFMrb+JjNLnAuvBcWylmaxDS8sUZLUti/4kZr03ITGrUsOEbfnUXEcB5Zm6rQBiFIX0hiOCKFYQeKpR49DKIlk0YTjsMY5y1rYmdMYauekRJgkFIdMtj5qMuachdp4rd+i5zS5RoWHbLrYjMNlkd6eDZZrKAdmoVWnWfBzLQjMdBqHELOhUHAPHQpVLbQuMDgKarRa1isuot0M47uGYNmgmqeSlJrly1oqbXMCyI7m6vsVMu6buKy31+/YvcfDwYb781e8QJia93gTfdZhq11haWiDOc559+SKdCYwzE9Oyldu7KW5qQ9JedQrb5PBKi7uONDix4FIkKU+9vKrcvKOiQijnSOB2GkAaMTfVotVs0O31yQqNwSSk3pziF/71r+KIs1flhMorSaWI/pPLqboGyk/EJaq+IHinrrY/Wc/7ZlD0xl6W4/M/Weer3JtSgVKBUoFSgZ8OBUoo+tNxnsq9LBUoFSgVKBX4CVNAxudfP96+9zn9nX1r/amBouLgErfoP0BRcV1CEUd4hs7ff/lLtBtV4s4Wa6+8QKPuoGsRlply9923gZaq0ea19Q02tjpqfHZxaYXhoEtRBNx+6oRyJkZJzlf+7jHGE4ckq4LmC0+kKGI0XWCQrZyiAsGMPFJFPAJGxZEoGYXiThMnXqGpPmsFRSXXsZARXwGj2h6WkdF5TZf7O+oxApqCtCDUTAXcLJmal7FwqdOxLUzTUA33AlKlK1sXkqlZYpZVLk+Bosg+Sc6q6CKuVcknNVwMgbSCPzWNME3IkgTbknKcAlNKgEyNYX+XuZkptY9bm9fZv2+ZZs3l/ffcwebuGsv7pnG9lFF/HUtLmJtdIEgcdicuX3/0DE+/uIrBLKQ6SSQw7Tr33HmC6XqF5596iiMHDjI7PcPO1oaCnIa4Vas24zDENFzGo5DZ2SVWr63TarUYjUfK0SplS1EccPNNBziw1GBmZon/5zf/EL+xn+nZQ1y4skqn18UwJSvTxDZsptvT9Ac9doc72EZOMBpgWSbtqTk645j1nT6VekvlrkpBkrS2B2nOKLdUMVOQSKykraBo1Nthruky1XAIxgPiJMLyPCRiczCOlSPYsFwFoGWS3BEDYp4QxClRYROZPrHmQa5jyflJBixP+9Q9U42oJ7lGfxTQGwypuD6NehUtT7HsgnGYsbkTstmJiDJNNa3bVs50y8XVY/LxADNN1Ej66jijJy1ZMi6vaZimpYqILF1iGwSK+tQrPr5jo9k+/VDAeULFgnbdx7RNtnsDOoMx9WZbFTHpWaCcsmrEXDcxDUuN5Ks1KJmm6V7zfL1mq7WyvXFNwdRTd97G+uYOz52+ymBiMArzV8fcJxzYP8eRwwcYjCNWN/tc3x6zO4qYmZri8MKscshu9XsMo4APvv8mZqwhB9s6t99yK488c5FnLw1ZH8JoLEVYFvGoi0XCwZUl5ageB6JVwTjKuOnWO/jwRx+k0GT9/3MYeuMt4J1wuP+Evb284e68GRS9ocfP/uzPvrNvPj8NIpX7WCpQKlAqUCpQKvAWFSjfPN+iYOXdSwVKBUoFSgVKBUSBG5mirwWj7zQQvQFdf7LH5191ir7qEpUowL3pVoF5JkkwwbMMvvW1rzHTbjK8fone6nn6vW0OHpinWpG2bBvL0phfmOeJp55W2YLd/pDb7zjF2vplDCPjA/fdx+52h6vXtvjeUy8TZi65VgHdw7I85e6UUfZtcb15FeUyJAvUyLRrQpEnClwa4sQTeCkph4VGmhsUyuaaq7F5Q9dU2Y1AUIGhpuWAYe05RaW3xvaUo0352rJYtXp7tqnG7gWsCjSSJnApdtJ0ey9XVPqWMimdidTz69rethVSFXAqXslcV03jkhZrWZJDqilXo6nl1HwbQ0vxLJ00Dhj1Ohw/fpSp2UWeeeFFMiYcPDDFA/efxDMDfEsa7SVxtMYwrvEffv9LXN2MMYwpTMMknGyQx9vc976bObA0x6PffJijBw6xODvP+vVVdne2mF2YZv+Jozz+5LNMT7cJJimGbis42mi0SNOY/qDL7Nw0vd4Ohw4tUq0W3H7rnfzpn3yJJHbwK9PqXGZSTCVuW3R2u2Pm5pepN+uMx9vKSdjb2WI0GhOkBmudCZPcYWnfYXa3NtHiMbN1VzkeR1GAIO5MczCk1EoA8qTHXN2m9f+z955Plt33md/n5HDz7dyTB4NBjqQYQUGExLSSTFJi0ZJWWu1qq/Ri3/s/cTms7a3dkm2pLK9XtphEURQDCJIgQYLEDDCDyTOdu2++JyfX99eADUIAAZAACJHnVoHd7Ln3hOf++nT35zzf52nolFlwWGhlmFLTxGCeEWGrEflISqmkUMuSZTEnThI0u0nlthQUNTRDZYUSDVjv2LRdjSQOyaR8KinRTB/fbzMaDpUDMy8j5aLNCoeDYcxkFqIbGnkypd9xaDrVCyP7h233m0HFPC2UozgMI+VWlWInKdGSwfGW79JuuDRcB8NtMko08jjAN3LWFruyMBmHKZsHU/x2j4Zr0fUMxjs3VUyFlCvJf/O5ZLCKe1kjzxI816Df82m4OpPhHksLHe69926+/eRThEWLG1sRYWoo12+RDWlYCQ8/cJZjR44ym6Xc3BryzLV9BanPHFmmzOQY9km1gg8/cj+L1oyjbVhZWuXz//hDbk1tZqWPrlvqe8+qxIebs7rUZW1tjY2tHa7d2sHw23zyM3+g3uc0PxybV9e7wyqln3jUUPTw5tvLdaihaP27Sa1ArUCtQK1ArcAbV6CGom9cs/oVtQK1ArUCtQK1Anzxi198RafoWy3NO90pqpL/ZHxeIKNyih52rFCVKsczns3xbZPvfPObrC72ufLDb2MlI5UhurrS5bHHPsD1a89z8eJ5fu8zv8cz58+zsb3HwXDCXffcTSWOuzJlpb+mmuYvXLjB9Vt7DGYxpelTSLtSJaTLII4yJlKEZFu44kzUCzUybRsySi1QT0MXMqZcouLW1Mjzw+xC+V/5d9MQx6euRuo1GYlXjfXiAJXueJ3S9lXbvIy3a0WqxvQdvcKRUXMBcqpURkafDZUxmhWHDkk5BykOUvmIhkBZg1K3yCvJwjwcuRcAJxq6jkBQVMmQuCXl+PstR7XRy+ejgx3WpDl8qhFXDnk5xbUCbj/Z5k8++1G0eIyt6Rh6m2cvjfir/+sbBHkTv3eEMJ4RB7sUyR6nj/V51/138b1vPcHpIydo+Q2icE6RpTQ6DU7fewePf/s7PPLBR/mHr3ydOMrpdhcxdFM5MhcWuuzt7bC7t8WjH/4Auh2qpvpv/uN3cYwmi/119vYO6C4uUpk2V2/tsLU/w20usLKyyNqST8cxVL7qaDhhEBTcGsQME5PlI6fY296m6+j0XI0jK01mwQHzpCItTKVrHkd4pKz1HDw9xjGlzEdnHobkeoPtackoNaj8BVXqJMU/Hc+iSuYEsymYLk53UQFUgdmelqNHQxa8krYrS7hQkQm57qHbLXr9VaaTucqU3dm/rqCo4/UI54U6T4GQDV+j7Ws4RoGEEAgVj7KKzRDVeO95HkEY4dgO/V6XmbhoKfElr9Mx8GTU32szlXOMpjhlzPpSTzmwxdm6OZhj+W2E+a92fHauXaTMI2zHwfebpFmuoKugRUtiC7ScXsdHqxIcs2Rlqa/iG67d3CYqewwCl61hRJaGNL2UPNrivttXuefsGfK4YDLL+ea5DeLS5K5T6/Q7LS7fvMEknrPQgXffvsT9JxfIs4rnbkzZS9rsTMVxrWHK9wYpXd9S61ZuWkznEdM45+4H38OjH/0EheZSmb7ql1de0UpuVxyC0f/vo7jPpbztBVf+m5GF/FZft9+M7dfj82+GivU2agVqBWoFagVqBV52s7UWpFagVqBWoFagVqBW4I0rIFBUXvXSoqU3vpU3/op3OhQVkKGrkfGfHJ+XfMeG6xJMpzRsi+99+wnWlhZ4/vuPM9+9qkaM83zOo7/+Pi5dep6NrQ3+5R//EVdvXuPK1auMR3NanR5LR5Y4GI64cmGLh+57F1eu3GB/MGE4j9A9aYR3iEKdMteVQy63pTwpUk3vLddWRTt6JfmbkuUpR3lY5CL5nWUlr5GGazmHw+xOU9cxDE1lPopDVApgJJlURuIlJ9T0GhRljmloCoBKJqcpmaXkypEqsFRcp7JOcil1wlSuUXGVSnGQLk5UgaTiNTUdqYMiqw73kYkbNT+Et+IilNH8QtyR8RRHL2i5BnefPcG5p7/H+9//Qb57ccBzG2OW+h6eHVLFW/zx7z/KqZUGi60Gw0HM3/ztdzn3/IiYLt7iMju7m1hGil5M8K2MT/32o3zjK3/Pg3fdTzyPmU+mauS61HPue++7+ZvPfY4//Vd/xo+efpb9/Qlbmzt0OgvqHI4cPcIT33lClQMtr3f59O//Ft9+4tscbI+YDQWytcjLiv7ysmoXf/zJp1UJT6U3KcuMI4s+t588Qr/V5NbGFje2RxxEGlpjCb+9yGQ05NhSj2yyx21HOhTpmFGYUWimAmgydh7Opiy0fZbbFno6gTyg1HXCyuPS1pz90ETvSGGQlBtlrC/0MIuUyWCXUqvoLq2TlLYq0WrZGkYypG3E+GaObejYfodRWHDx2g6N9hL9/rKCorfdcYLhYI8yKYjnCdvbewRSIOXqtDyQ5E2tkMiEilxz2QrhYBzger6Cg1KatdBtU2UxuozjG+JQRmXVal6LAIcsmmFmc44sLqgbDZrT5mCeoju+coeu9Vtcv/AjknCu1mu311UAfjwZq7gAKW+SiIdmwyIJx6yv9Vld6XPh2Qs02stc35jRWr6d81d2mUYzbD2kjDZ4+Owq95w5wXQ0I8osnt2KubY9YG2hwemTp7m1s0uYB7hmgl9OeeSBs9x3752Emc3Xn7rCJDUZj6b0Gx5ZcMDRlQXSKCJJEoIkoTBcPvLbn+XombPqXJLCOswRVU3zL5S01VBURSC8+KiLlt74z876FbUCtQK1ArUCtQKvpEDtFK3XRa1ArUCtQK1ArcDPoMDnPvc5BUVfaYzxp8HSV4KaL9+9OBNf3MZLP77WeP7LM05fLGF6cXsv3daLx/7Sj2/UcfVKz1ceLuEZ4utSjq7Dc5GH9GpTFRhlwfMXnsU1dM5/91towR6GPmRlweNdDz/AM89cYmtvSKGX/Mm//izf+NpXGQ+mmHqT2DLZn+Zc/PEW7374bjxXU63d4+mcDIswtYiSLpVpkGtzikKyQMWjl1PmCbZe0LRKWo6uWuhltLrQHeLcIJR5dUOAZY4phVBmiWeK47NSbs5CE7Rlgt2kNFwFXaUNXEbpxc8mOkuJk5HHaNkc39QOx96lcV6BV8nALMmTiJZr4Vo6lbhLBehZjoJ7mWaTViZpKQhUSmRKlTlpmbYa95cRcfKIIpnRsivuPL3GaG+D33zsMf7yyz/gyn6GZ+t0PWk6v8VnfufdvPueNcb7GxSlTZQv8J8/90M2BxWZoVHkUn4FZTKl6QZ8+nc/wDe+8kXOHLudfnOZ0cGIIp+TlDMeeuT9fONbT/Cxj36C7e0B82nMxuYeYZRz49Y2jtfgYDRhZf0IwXzAJz7yLpYX+nz9Hx4nnCc0mx2yomBxdQXNbvCVbz4JVo+s8pQGrpVxfH2F1cUFLl+5zDRKiStLNbkXlY5rmzRMyIIBdx9bJg+m7AcRkNH2NFzX4blrewznBX3P4K71Jos+jMKQ0uvz3XObpMYSheuieSaObeJqDovNNvPRJq2mruIA8qrFKClptT2ahPSsGFdL1Ji8QNFxBN8/dxnMlhqFt1yPRqfJcstiyS7pNz1ubu2zOZgwC2ecWltQgFZAe45BWLlszyvGQYKhohgKbB1Wei30PFJrz7Zk4Zlopo3mtpikGpZR0nZMGrJuxHQqmNwQYG0oR+9tJ9e5dP5ppuMJWQadbpN2yydJQqIgxLFsPNuWQXpsq2JluY1pFuzuzkhSgyKvcFoLPHtzn2FcolUpbjniA3etc2K1R5gWPHd9yPW9UkFt9BBNb2C7PoWWqHXpVRVdW+d97z7O8eMr/PjcVQ7mEIUaRgmtRkqv1WA6ipjMAsIiob20yh//m/+GwhKndK7yYatSUzcSFBQVAPxTsppf7hh98br0aq956ddfvKklH1+8Tsq/v/Ra+uJ19OWv+2mA8mf4kfJzvUSOsW6f/7kkrF9cK1ArUCtQK/ArqkANRX9F3/j6tGsFagVqBWoFfj4FXmyf//m28sqvfqNQ9NVg5sv/mH8RALw8i+7NHUM10CoZfS0UfBHPqCpcknZ3yX8sMnwd9m9chmjC+Se/STzZU2BrbX2Rhx6+l4vPnycMpzz5vR/wiU98hJWVVW7d3FRFNrdmDj98fpsii9QIruSSLi4u4PkNnr98g71RiGa1ycrDbE45CjUKX8XoeYCjZXhWpTIYVYe1Zh66P3NUOU5mCDSSI81xdYFV1WG2qCHARiOVIWjTo7I8EGenpinYa1NgSU5plWEU0qweYtuSWSpItVLGtxiLoDTV8+V5tibuw0o120uxkrR4l4annHOSV1oVlXLdyli/FA8JFBW3YZXOscXrmI+5/+xR0tkeTd9VTd+TskFeBqTpAQtd+Dd//Dus9xwmB/s0/T79pTN8+R9/wNPPbjAOdKbTkjyuiMMRVAd88nfew4VnnmR9YY2+v6yKsaajDQo94K6HHmZze49Tp2/nqR+cZzJLlLN27egpuv0lLl66wubWDn6jyf5wRGVYeI0WhjgsLZPbT55g59Z1lhf7XLh4WWV8hnqD3OmQxRlOFnB8pcmJI12V/7p3MGGamASZQ5DC8aMrZLM98nCXu08foQhmqgVeHLu66zOKS3YnEqPg4lgOWhrhlikNWyM1TQZxpqIJUsmN1VwFcaP5HFsr6fsmC02LjqvSN5lnGpOoYH84pt3p0uu08UxdxSIMhyOub+zSWDrCla2hWjc9W6PjwB0n17H1lDQOGIxGTILD0qW8lDUIjpR72S4bs5Qok0KjCr0saFkaS00XWwrCtIJCN5mVOonuYjkNtFJKtgy1DjqdtsrElXRWcTFLGViWxaytr7Ozs83N69cxEJBu0O20lds0mE5I01DlqNqmpgqimg2PNEkZTFIOZgmaa6sbC7t7c0wcHC3k/nsWWVwolFu5zNt87wdb3BileOI6zWaq0Gr9yBo/fvYyldHCsl31vbbeKfnYI3dy122rfOf7z3Hs+O08+e3v8OB9D7K/N+Da9U3CpKTQPH73M3/E4tFTYPmkZYWYsuW2yssfr3VT6PVei1+eyfxSuPnybbx4DX292/5FPO/F638NRX8R6tf7rBWoFagVqBX4565ADUX/ub+D9fHXCtQK1ArUCvxCFHg7oahCBOKaehW31D8LKKodjp5XhcDGkmS4x3j7Bk9/6x8oozG+b7G82ueBB+7i6rXn0Y2K5557Ftf1uP++B9GlTdtp81dfOsflbcnizNFLcUVq3HbmFM12m+cuXWYwmmO6bZJSUzmTOtLaXqJX4mQLcaSgyBZXopQXSSO8SS6lRgWqWVxcd5KxKIVJtlZgCRQViGk7ZJWunKK57iinqEBRzXZU7qEci11mCowaZUqVxriOqUqS8jInLXKiUlyCDs2Gr0pnyjRSDkEZp680cbaalFZDbVv2VeY5WllQlGAZFpbQInGW5gE9v8I357zvodMcW/FZW+7y13/7da7tBmR5zLETyyz0bD76G+/m5qVnWF3sYdo+GG0qu6daxv/289/h2We3iaY5LV9iB7Z497tOkMcjHN1lqbOixrnH41tUekCrt4BheUxnEZ3eEjdu7qIZh9DuxMkz7O0PEKL1/e9/H81psjmvsLwmvjgJs5gH7jrL5tXn6XcaPH/xEu2FFaaZySTT1ai4lUyxijH3nl3n2GqPKIyZxzrDQEbOPcqqJIkntBoaa30b4hHT8ZQ01ynMJsNQZxQb6E4PzbApogAjjzDKGM1M0KxD8F1ig+Eq9G2bhgLgnl7QdsRBrGGbOtPc5tbBlL2DEbppUuQZp48fodfwGY9GDMczFo6e5vrOSGlSzg/o2BWnjiyrUfksSxnN58ySkr3RnCDOVKaElI35vrTJx+SFOBIP4ybarsViy5XQBAUEc81glmmEWFiOiyNuYsnA1TXarRaaLqi9pCgzfN9V2bS9XpfxeMz1y5dVAZKAzMV+j3a7yXQyUbmppinZshXNps/y0iLTyZTN3am6mWC3fZVzOgtKbIHGesptJxqsr8n3BExnGt//4TZzsy+5ELQY8ZEP3MvaUp/P//032QtMEjx1PC1jxvF+yac/+j5+/OPnuOeeB3j6hz/ivb/2QdV0/50nnyZKYeX4GX7vD/6UwvTVjQBx3Ra5uHLfGVD0F/LD5Q3utIaib1Cw+um1ArUCtQK1ArUCL1GghqL1cqgVqBWoFagVqBX4GRR4K6HoK41pvnS88+WH+88BispoeKWyHyssyVYMJ2xefpbzT34DswxUE7tulvz6r7+fyXRAt9fiySe/y2w2x3V8zp69i8Eo5PwtuDmomM+GWGruO+PEiWOqMElGt6dhQiEj6LmuxtaVY7WUoeUMS8txTClBEnemjCObaJqlXHwCUCUnVHIlpTleMkcFpkrap7wf0hIu7r1cs9WIu4wPixNV97zDpvoXoKhdHYJRXZymtqma5otK4FVOVJmEpYXnOuhVRplKsmWJaVoKJmqmdzg+j0FRmaqxSiCylDqZmpQt6cq5qeUzOq6MjIf8Vx//NdaWTMpspoCn7S/ytW98ndUjK/S7DXotiyIc4VqacnCOw4xBkNNZPMalKyN+9IPrXL6wRTQLyJIBn/7UowwH2wSTmJWFo8ThjCQ7IC8myjHpek2uXd+g1eqTpCg4OgsSPL9Nt7fA/mDAxuamanl/flBRWb7KQ+23mwTDXXq+uDENkihgC5J4DQAAIABJREFUfzglyE0iLAWGu0L+4j1+/b334Gkxo4N9NN1Ds7sURpOtgyEFJa2uh56NlFM2iVLSXBzBLUaxzSR1KMwOlS4xCBlGlVBEQxxjRtOvCKJcQVGBzqbp0vAbGFVO00YBUcF6UsCUewtc2R4zCxMFJWeTiWp/P7G2TBKGTGZzrEYXw+uwuLzG1We+x5GFFsdWF1Ru7WA0ZDCdM800ZgnKFSmlR1UhcQUltsyS65JhKwVOFU3PodtwlYNY0zUFyGe5fqiNZdO0hEOKKxT8ZoNKgm/FIZqmNJsNWq0maRqTZzmz4YBgMlLrstVqKGdpnmWMxyOqqlBrUtZ/p90hjhMGo5hRkIGrEaSFKivLQh3XyPGsGe9+9wlVkra9PeOpH22TNFZJ0pBlY8AfffzXWGi7/OD8Nc7dnDNIPTTLYaWtsd5M+cSH7mN4cMDNG5u0Wl3uuechnnv+Oj86fwndafOBD3+UM3c/hNdZYBzEmLat4itqKPr6fyjVUPT1a1U/s1agVqBWoFagVuDlCtRQtF4TtQK1ArUCtQK1Aj+DAm8lFH3xcF6eEWoYKpXznzz+OUBRKQ5Ctw7BjozxpgFXzz/Nhaceh2SsinY6XZ/HfvNDfP4LX+Q3f+uDDAYHnHvmPEUBt99+B0mq8cy1GZc3p4ThDMcUsKWpBm9NP9x+lFZqzF66vsVdirg2ixRDE0ipq7xNQy8pskzBJl3G4tV4s4zSS9lSrqDoIRCVRFSVjkolJMlwqCyXUoFR8fRJE5OjIJpgOUdySMVdKiBVIO8L4EpG5w3bpDIcolKnyHO1fXGJymulQMWwHAzbJ8o1wlQiB0x0S5CpuITF7eqgl9KwHtKwCxq2OCD3+Nhj93H6REvlcWqVQ1E6HEwmXHz+MvfcfScrCx0Ft+JgrEb59ycTVdxTWQ0uXd2m3TjKuadvsL91QL/n8fADZ7h27Qp7W2PWV88wnY5BnxPGe2RJiu81VObjyspRlSc6Gs3l5Oj2+nT7C5RlxWQ24/mNA547ANM/LPtpeQ5VNIVozNnja8q5un8wZH8SsD2c01tYpMxC+i2NU2tNrHyKZ2iMh1P81jJhZjFKcmIVxSA6DPG1CF3eh8wkyV1GkcU090j1BmmpYRoCH3OS2R4da8bRRVfB7yTX2NkdKjdpt9NT0LzlyTFKPEGk3o+9WKewOyQF3NjYxnMcmq5NlQQKokZhyMFoRnd5nU63z2DjKqePLKuSp6WFNju7e8zSnO1JTFw5jOYpYZxiajpGmbDoSyyDTpQVpHmlQHnbdymSEE3iFHSbeaETVzaubdFzNBzHRNN1XM8jLTIJpiAIpczJpd/rs7O9qXJDuw2PPJoRhoFaa+LclGtHEAbkeapiGKqiVEVHAuTLymMWZSR6QizQ1m4xOUhoOgbB5CYfeuQubFtjNEk599w+M62F41ScaQX89ntO0bYrponBV3+0weX9nMKQoiuTBSfgzz77MWxd4wtf+BJHjp5mfzhna29KXJhYrQU+80d/itdeJMpBd1wFaV0plxIL7csev4jx+Z/hR8Pb/pIair7tktc7rBWoFagVqBX4JVKghqK/RG9mfSq1ArUCtQK1Am+fAq8ERV8KJ1+pHfj1Ht0bLQ55vdt9ree91nj+S8/ppdt6MatUviZeO12TRMOfzBQVp2hRGSRxSE8AWTDm3Pe+xdVzT2JXIc2mi+dbtDse3/nu4zzwwL18+MMf5u++9PdEUUK3s0h/cZlhVOD3lnnmxz9ie2uLsqhoNFq0OgtMZwnjSUKcCtw0lQsvjqe4roFjy386roRClgWGiiLQVIGPVClJ87zgT8k8lYojaaY3JOlTr9DFKWrZasxeYKXpNRUIDLMc3fapZHuSEVpKd/whIJVSHWnDEYeo7doKZkVZroqcpJ1d/l1G4+VYhP9ouuRcCji1yUqdKM0pTBPNdlXpTJlpFImUP+kKihbJHmY14F/+4W/RasS0GzqUor3PeB6hGy6tZlM5UrdvXqLbstRYvddpHZY9GRZfffwbPPDAB3H1ZeJZRrvhqIKk/d19Nm6M8b1VZrMAw8nIixFJOGNlaYU4TllZPcbFi1eUxmvrxwnimJ2dXQXsTNMkt1p8+/kBuSGj3RrH1laJRru0rYpjiy3S+QRD4gAsj53hlHmSEyUxj7z/AcLRLawyoOMYhLMQXffIdZ9BVLA9C9ibBSra4ORKn4bbIIkLxpOUWWqS212C0sJq+AThmE7bVlD0aCOn7+TqPXS8DgLpJR81TQtMTcO2NJq+RdO1lAPzIIRId2l0FtneGxAEAW3XoWFJfmzO0bVVLl68xLVbW7heA9vQVKv6yWOrqiVeGu/3xnNuHcyY5abKRM3ySjaNXSWc6kk+qI4mIDwrSNIMS4cqTzBV+ZfFPIXKaVHlGQsueI6NJtmyUsJkmiRpShhJdq2t3pfhwYDnzj/LYx96H2U6I4ljptOpyhztdDoEwZwkTciyRN0QEFgdBCFl4apVO44PKC1D6RNMSoo4xtICVldNlpd75IXFM89uEeKShUM++tAq77utjVHMqaR0yj/G489scHVznzQYcd9tS/zJZz7Gl7/wBVbXjpMUOucuXCfDYZbqfPyTn+Xk7fdQma7KV3V8nzQTR7f2ilD0ta5fb+e/v9qNqDcKbl964+vlWc8vP5/XKsKrM0XfzhVQ76tWoFagVqBW4JdFgRqK/rK8k/V51ArUCtQK1Aq8rQrUUPT/l/v1QFGBUAL9siSmaWlUwURB0c3nn6aIDmg0XNbWlzh1+hhPPfUdhqMBf/7nf875c89x5co1VYTU7fbpLPfZHe5z+vRpnj1/gXkQYRguGxsCuCQf1KaqXNJMUzDVtEosW1OAUkIdxWxbljmWjKzLOPphDZP6WEr5vCFj99kLI7ylKqYRR5+mXKQahWZguT6aIU33OVkldU0lpoxEU+LolXLG+Z596AA1DeI0xbAtXMmSnM9V8U2ZJSr3UT6XbNMszdXx6KZzqFNREWkacaUrN6QrxU5FpV7nmBlaMWFlweT+e4/wvvfewWi4RTDLMK02Owdjojjn6LGjdHyLeLavCnEuPPc0d913N8PplFjyOfUCz+0zG0IwDlnqt4nDMYP9Eeef2aDbPgmaA2ZGVoyVw7HTanEwGHPvPQ/w7W9/T0FRr9FUWt97/32MRiP6/T7fP3eRZ25MMNwWruuqnE4jj1nreKy0HZW7msYJXqunXIIH84T9yZyzZ08qF+h8uK0AZNN2MLAxvS63BlNmmBzEKbtbO9h5gWsYtBtNbNtT4LFyW+SWS65rRMkc2yrJoiF3Lnm0iVEyWz6VLo5fi8k8IssOx7VNAyxTohIMlRtbWD5eq0+QlkxGE1qezWLbZbq3yVKnhWNZTOcBPz5/Ac10Wex1OH1iDYpYfX1jb8ggKg8jAgoB7poaabeLkFMdWVeA0yAqZKw/VlEJjmVgWxaa6TBPKlW6VWUZyw0T15Gvm+i2RaGJ4zUnyzNMKbQSeF6U7GztcObkOr2WrXJQJ5MRSRIrN6mM10vWaRQHmOI4dRwF5NPwcN1lVsgkmqkyKlvrkYUxSXDA8rLB+pElBdqfu7jNeBbTb5p88N4V7jnWgGymIglSq09q9tjYG3Owv82dp9YwyoDtW5ucPHUH2wdTLt/cJak8WotH+eRn/wSn2SWtNPIKTMsiU1BUitre2Y8air6z35/66GoFagVqBWoFagVerwLv9N85Xu951M+rFagVqBWoFagVeFsVqKHoK0NRAYy66r4uVK6mgMhCk88MNd5eFoeOSj2e8cMnvsbw1gXS+a5yzbmewd33nCVJI5599hy25XDbmduJw5Td3QG6YXD01BpROmd17Qg3b26yvbNPu73IcxeukiSGcrNpmoeGozJFdT1F1ytVSFOWBbqhU1TS2i2Znfrh2L1AUXGKStO7jC7LC8UtKs8Tt6hM1msalUBUgTeOi25apHmhzlCvZNwe1WJuydbUb1eVAqzy3ChNcf0GXqvF9t4uvueQxxFJMMd3ZSzbJUszqDR1XNJ0X2o6MRrTvFAt9LYpmaKaOiapeyqzKYt9l3c/fDudjoVhlJy/cIMg1rl2c4sgTnj4oft51/13QDRibbHBD77/OO//4HsJk5hC12ksL3L5yhaDLRkJ1zi61iOY7UpMK1/76g9x7HUcr4/l6bTaJsF4F9d2GAwnnDlzB88/f4XhcMLKyiq249Ltdzly5AjPnHtGOT8vbYwI4pxGq02WxrRsk5OrC7TtkioJGQ6H+K0eli+40mF7FGHYBq22g6llWJL1aZqkgbh/Kw6ChI1JwG6QSH0WnhRTRQHdpkPT9xjPA+WAtZpSJiWaaKTpnDQccfuiix1P0U0P3WmSFAam0+LW9r5y5dqOo8bKbcfCcWzlGhYwmesucamxsbFJr+lzcrVPFU5UNqo4fXVdZ3cwYWucMJ5O6bdclvstyqpifzJjb5oQFgZZKetM3LwlRjrnVKeEqqBymipSYTyfkyQRjmmoUf1Gq0OSH8JZsowlz8ARKGqZ6I5zCEWLgijJcGyJVgBLt0jCWEUGLC/6WKZOMJ8RBDNM47BALBcoGs1VCVOn3aLTbjMfpgSzmMqPqVw5TIci8cmCTL3nnhfTX2rSbPcYT3L2tna5945TrC042NocrYxoNBq0Osvs7E1wGm3iJGYw2GE2lbW3zpnb7+FLX3mccVyRag1+63c+wx33v1tFRQgQle9LTRfvthh15UbDO/tRQ9F39vtTH12tQK1ArUCtQK3A61Xgnf47x+s9j/p5tQK1ArUCtQK1Am+rAjUUfW0oqr0ARUtNI6sM5a4Ux6aRxdh5xBP/8CWmO1coowM6nQaGWXH6tuNAoZyi337iOzzyyKOcOHGa3Z0D5vMQX5rLr17izO1nFZR89sIlFvor7O2PicSVF2aqAIhKRsl1bC3H1CvyMqMoS5XTWVSVcoVK5qhkigqsktzSotLUSLxhmpgCNGV0vixV5qQAs0MXaYWpgJuM5xcq/1G5DF+Ao4Y8X3ynuo5hOyRFSVZWaJZ0kgsc1mk1fLXNYDpWpTsdX/5/SSl5juIW1QUq66S6RiypolWFQBjlLDV1mg1psLdp+AYPP3QvC/02l69e5lvfu8j+NCfJJVO1oumbHFtt8977T9P3oMpm3H33WTa3thWI3BiF/O3nvsbB9piH7r2T97/3TmaTmwqmfeMff0SWdjCstmptP3FyhfH+NqvLq+zs7qPJqH+pMRiMsCxblf84rsN8PlPFP+9/5EP8t//+P3L3fQ9x7cYtZrMZd9x2guneNuv9Flk4J81SNGluNxzc9jKZ3mAcBpQ6CpJn4Qw9z2jbLpNJwDwv2ZqGzDFwrQZammMUAYstm17LIc5igjQnLhS5xnIcomAOWcSZZQ89HiooargdokwnKgzVDJ9Lw7sr7lEJTpDIBA3PrFRLfFJZhLnG/sGAoyuLrLQcJrs3WPAOR+0lIzcsdH60MWM4nqux8bZn4HkOdqPJ1nCm9pVXArtNxFqrJ1NOdqGQ6ASnQVjqDKeHGaCSNes7DgsLy2qkXQIZxN7ad+SmgSsNSVSOLbZKxN86nQU0/Sau6ZBE4j6W2IaIXtfCcyzSJCaczxSAdW2DLItVyVVV5nQ7LVaXlmnZfYYHY24NLpLqh+5d11zG0TzScIJjh9huid9q4zg98iBSNwEyMlISrl27qIrJPviuh3DEVQ3sj0ZMoohSN2lIWRYOz13ZwPAX0fwFPvVf/2tVVBXnFYapU2mlOiaJApCbAId49J37qKHoO/e9qY+sVqBWoFagVqBW4I0o8M7+jeONnEn93FqBWoFagVqBWoG3UYEair46FNUqASM/mSmaV4bK01QJnllMUy/4u//7/yAbbxKNN2k0XVZWFrjtzAlu3bqObmjcurlBnlccP34a23LZ2x+RVSZeu8fj33qC3kKf9aPHGE2m7O0PKGUfagz+8KNeQcuQwp2KvMgVxKw0SIWAStu7QFHdpJLx3UzgJQSFGEgFikrbN6p9XuqOLIGkpq6yDgV4qrIa+dwSX6y4Q8XFWaGVAjDLQ5eq7SgIKq5MAVhBoZNqh5mi4giMZhPyMKDtuTQEdEk2KZoa1xcQmmsl+QuAUEb0BWZR5mrsuuG7NFsN2q0WH/vYx/gf/v3/RFB1mVeNQ6uqXpBEIxzmnFlvcv+ZdW47tkzDdbBsmx+dv8yXv3WRwbDE0kzWl5rcfWefXjfF1AvOn7vBdGKB0SJMAo6dWGG511NlS+LalfPrdvrcurVJv9cTKy2mZRDFocplXV5d47tPPc2HfuM3WTt6ks9/4Qs0HAtPQHMW4piacpfqlsc0ykmlJMpokOomsQBiKacSPSUuoKzIk5RhEDLNIdQt5ez1DR1Xi+l5FS23oihiMG3m0jCvORS5RiTxClXByUULmyl5oZPrnioDmsUwTSoyzQZLgKNUa8mvxhVuEaj81tz0GIcypl6w0GniFCGEQwVHpYhI8j6D3OD8QKe9sMpstE042iXPE7xmm3lWMo8LVfBkyZoTaB7PONaRvVRq+9OsZBwEarRdjtW1LJaXlikqi6zQJYyUrmXgN31SGXfXwPR8DMdlOg9VrqojUDRMyOME2y5pNAT6V+RpQhTOVUHXQr+DY0KahCRhgGObLC8tstJep0wLDsLrHAQHjOcJRtmh7fYV7Oy0K0wnx3BsPK+HW+oKhN+czJjIjQELrj57jnuPdXnw9mNUaczG3gHjvKK3eoyO0eDJJ54iLh1Ku8uD73+Mh9//YRJ1o0Qc2/LeZSB4WoFpuUq8s/9EqaHo2/jDtt5VrUCtQK1ArUCtwFuowDv7N4638MTrTdcK1ArUCtQK1Ar8PArUUPTVoKgAPV1QIIdO0UqNgmdSaCSN6gIa84SurfFf/vI/UUy3iSZbNBsu60dWOHJ0hR//+Ic8/K4HOX/uWfb3Bzi2z+LiCkWpExcuutvhu0/9kKSoWFxePmzZzlI1HixOzqLUqHQTQ7fwkNxJKBWoLNRBJ5LDaNkK0kp+pzw/y0pS6T2yPHLVCC8D/5WCd/J6rSqwhZQK1DKMF1q7S8oqU0U9lq4p95wCowI2Tcl9NDG8BtMwJhaHYKPHTGVLFgpOZlFAPJ3QsE06DV+5RmU74lRUJU0CcKtSuftk11QZWpkqmCUN3ZVmsLp6hG5/iW9+60m0xjqF0yMpEvIyxjQz8mCAlU9YbBh86mOPcfbMcUbDAV/+ytc5fyUiLzukQcBSz+BdD65x9vYuVTnn4oVb3Lo5w7K7hGnM0eNrKrfS0E1azRZf+tKXueOOO1joL7C5sUGW50RRyPLqinLUHj12jC995aucuO0sf/BHf8J/99//j8xnU1b6fSxKPNsgzzP8Vkc5O2dhie0vczAPwXEVSC7E8psm5OEMs6pwW222h2MGYYSr3JEmDiEdt6Bh5aTxRBUIhXFOs7VElupMJhFRGNHxMhYkx9OwSbIKzW4wDArlTk00R43Iy3qQXEtDK/HSCWaZYbhNZkmBIzmyMu6ezPD1jKZV4hsVvmNxMIm5Enborh5jOtjG0lLCYMrB4EBFB8zCRBU6WaYt3w5oyZy1hrIqkxouozhnGsWKA2pFhmPorK+somkGpRxXUeGbFn6zSZAkBGmK02ziNhqEUXIYt5BJlq2lclptu6DVMinylDLPSZKQNJmz2GtjGxVlnhDNZwo9LvQWOLp4RK31eb5PUMwZjqfEc4Nomipw32qB42k4DY9Go0/T8jgYzsj8LoFuk0ijfT4jG1znX3zoXSSzMZsHB2ROk9UTZ9m9us1gd8I4KmgtHudTf/hneL0VldUqNyXyIsPQS5WnquCoJov9nf0nSg1Ff56fnvVrawVqBWoFagVqBd45Cryzf+N45+hUH0mtQK1ArUCtQK3ATyjwSlD01ST6WRuJf17JpejnlR7idHwjj1c6fpWxKQGbwupeGO9Wn6uvyPC3QNHD/UuJkYwCyzi5ONk8vaBjV/zNX/0n8tk+k90Nul2fI0dX6fWaXLr8LJ/4xMe5dOkSN29uMByOWVxY5tjxU3T6SwSFwV/+P19lZ5rTaHbR8oQGCVYRKideqttEuq/yIPUiwawKLFWAJNAyp8yyw8IaAaCaTZDrJIVGqRlieDwcry8lS1ReU+JoBZ5RqbFyATYpJpnkWYofNotw9JJuw1XHIVmZjmliOS6GJeU/FVGuqRHxzLTIJBvUMA7H5OX9yTP0ssDWpZk8U9BKGu9llHgag91cJM1TlRk6HuzQbZq0HZ2RjKEfOcZ4njJNwHA6WHaLStdIypicTOVaVhILEGc0bYuWDUeXfbJ4lzvvOMXf/8MzhLGG72oEkw3+xcffz8qih2VUbN7aZXtzTBRqdDpLGJaD7rhcuXaZ28+cZnPzJnffcxd7e9ssLS4yOBgoV6+hmUwmM3oLizx17jy//clPcmtLynlCZrOYht9lOpqjVSXtlovnCxydExc2mrtOmOQqu7WQmAUpSwpmHOzt0Gq4NJs+V65cxms0cJs9HK9FVcT4VoGrJ5ThgQKV5CmablMZTcLCYX8SMU9CsmTGfWdPoucJjm2zuT8hqFwKp08mxUsSjaBVOGT0ibHyCMu21Fh9XqKiFXINVVQkpVSuUdC0K3b3RmzGi/j9o1SlANEJeTIlmg84e/Iog/1dxqMJ86RUhUz9dosmc1XwNE5K5oW4Y43DEqhKAK/B8ZUetqwHrVDnEutNclmTpqEiCgSo9vo9oiTizjvv5ty588qt63oeeTRnoe1hiGs2CJTreh6OVb6uxC60XIt4GmKUBitL6ziWZMY6HAy2SLJQjbOLw1YKwMRR6nkWwXxKt9dnNo84GM9VAVVe2Oiai207lGnAeP8Gjz36HoJwyO7+Diduu51Izm8KV6/vYngt7v+1R3jfox9lmpRUhqO+hyRuQq4VsibEJ/pWP14LaL70evZGr+lv9Fr/Stt/teN76ddlPy/u68Wv1+3zb/XKqbdfK1ArUCtQK/DLqEANRX8Z39X6nGoFagVqBWoF3nIFfpWgqEDUl/+hLv//5X+UK5ggEFSr0BXgeAGaYiCD4brlUKSHULRl5PyXv/yPRMMdsvmYbsfHcXWaLYeNjevceedZHnvsw3zxi39HHEtTeUaj2eLuBx7iBxeu8sVv/ki1Xccp+FpJz0hoaAmuJVmcLuPSYZobFHmuoKiAS09GtuXYZEDXsFTOaVKZxJVFXJoqU1TGiwXICa8UUCNQyiVTAEzyPDXTVjmT8hopkBI3rIDXhq3RcgysIlMjy8opiklaGpRWg8pwiaW+yTKVbnolY/cVWlEoUCtu1CwNKbOQVtNRhVTTxMTvH1dgqyJjNt6j42n4Rk6eBBw9epz9cUyqeYS5ge82qWT/JMj/SoENlYPM4Gt5QcOQYz3g/ruX+Y0PvYv//S8/TxCk7O3e4Mham898+mOq4CgOZ0xGAdeubjGbFjS8BYIopzJtnnn2Gd7znofZ3d3izrtuZzobqxb22Syg21kQxqvcf7v7I65u7/Dbn/wUN7d3VKFRf/EI01lGw+uShCEGMVU+wTJjbL/P/lwgmeS8HkJ713XUqPfuziaObSgn4d62fG5ie00cr818PqHlW7ScCqIhLavArCQqATWuPSschhGEJQrUHel5dG1Y7La5sbXPvHQwW8torsyzS4ZsRtMoWdATmkaGaQr8h9KwGYYpGwdjNaLfaTdpujpWGRPMQ0LrKKXVUgC7qjLIA2aDDR6++zYmgz1m0zlzBch19f43tZRK0yhNj1mKihAQx7I4hH1TY22hjVPGCsjLvgOtrRzXEtsQzudq5LzX66piKCkgy/OcWEbl45iWa9K0xW1pEqUFaZ4xC8diUVUAvO07SJCFFCmtLKyxvNwnSSfESQhVThjOSNNQrX9JYjBV+ZcA1BW2d3aYZxzmpCY6VWbQarTIkoDt7St8/BOPcu3asywsdFTbvabZ7B6UTEPoLR/hU3/4J5RmQxVIiZP60Fd9CEXlmnH4+eF14616/DQo+tJ/e7Xnqds+cvfkFR5vBxR9cR81FH2rVki93VqBWoFagVqBXyUFaij6q/Ru1+daK1ArUCtQK/CmKfBGoOibttM3uKHXckS93s0JEHlxW+I+ffHzVwIAPwlFxfUliMMgl5F6y6ZIUwVFG1rK//m//i/Eo13liLNsySmscD2dIo9VY7a4RdM045kfnyeJUxrNDqfuvJfvPnOJr33/AqnRwTA9nDKla2Y09VT2RFQZzKpDKJqVugKPko0oUNS3pUBJwJRBlJZEkjFpeKpsRyCiZ2nIORblC/7WKsOpUlw9w7NNDMsmrWwicfahY5iaAmlmmdJr2Go0XEaTbVcG902S0kSzm2ALWtUphDIp+CYQCOVMtCRTMQmIgwmLvSamXpImEePYYF7IOH+J61lQRLRcHbOMiWYj7rnnPq5tHVCZLaLKwrc9lTmaVRlJnpAWFboEPhY6nqGhZxPsasBHH3uA++4+wWgUsbOzRxwOOXq0z5G1Pvs7t0iThCytOPfjK+h6E9fpEcWlJKty7cY17r3vLpI0otNtsbq6zFNPPcV4PGN19ShHj55kb3fA9v6Q565t8p5HPsTNnV32xgEr67cxHMccWT2OJ4VRbsXs4DrBdEs5P0N6qmU+y2SEGhoNjzgKmU4GWDrYpkaZxcqxqwmQ1gwmkzENz8J3KrRkiqvlyt2rCUjMDLbHKXuzglAzGc8m9Byw84ClbhtNt8jNBprfQ3daKgs2jwKsKqFvJXQ9AYI6puVQmR7Xt4fc2p/RaC/geQ16TZcymqox9NxdZJ5rxImMs8tNgYRovMOx5RbRdESaZFSmS5hphElGHgdq7L3Z6ZHkFdMgUv5qgeGSZbrYaSm465qC3S3meCp/U+W2zgWSl7TbTaXRwcE+a6urClzuHezT8kz6bZ/JNFLvWRinzMMZWT6n2TBouAZN2yYNYjzLY3V1iel8RLOurjdlAAAgAElEQVThYRgaYTQjTQKyJMKyTEaDgRr9P3vHHer7MC40rm/sU+YWWarRafUIgxE7u9f5xMc+yMatC9x9x2nGwwMsq8FT5/fQnT4ffPQx7n/PB5nGJZW4tCu5bSLqHd6oEKfoLxKKvt7r4U973lsJRV/r+Gqn6GspVP97rUCtQK1ArUCtwD9VoIai9aqoFagVqBWoFagV+BkUqKHoK7ulpMhIwKheFT/hFH0pFBVw1dQz/vov/mei0R4kAogqmm1HjdFLMdLe/jbtVpNPf/L3eP7iJW7cuEUUpSwcPcNTF2/yg+dukeoNBVybtkbPKlht2zR9m6TU2A9SbhzM0Kw2pcDBMlPA05diJFVkhIKiSWFQmK4aby8rTY2xv+h4lVFmgZ12FeNpGb4jUMpR7lIBr5KTWqlyGA2jSpU7T+BdGknmZQPd9okySLHRbSn3EcfsYZu8ZI8KGJW2cU3chVmMY1W0fVuN5Bd5xjwzGSWGcp1atqmKhMwqZbXfZD4e8OCDD3Pp5jbjqCLFwhCXpaqrKcgrgdeysHUqcaNmEQ0zIhpf49/+6e9wx20ruLbH9WtXcB2YzvZYW1lQLlHRK4pKnnjiaRxngbJ0MQyPspSCo4Lnn7/A737qd3n8iW/wWx/5CN98/FtKl+FwRq+7xLVrtzgYzbFbS/TXjjKWyISFVUy3h9foYxsuZRzgVhHFfAuyAY7fJqjaREmhILBAUYGj49GBalGXHnbJ2zQ08RyLk1fAcUom+ay+iy5ryq4wyuQwksB0GIcl13ZnDIKSym+RlQW+lmIJFO00WF9bZxpljIOMWFq2VDlXQdM1WGyVNGypx9LwvBZhqnPu8ibtlZNYThuk8MvUiMZDFQ7hdPtERUUYJxSF4PIUPZuz1vMVwE6imFK3VZzCYBqqNSqPhhQm6RppHB9CwarEtS267Y76urSxZ6XBvLRU5INA2iSJ1Hvqe45quZ9ORurj2TNnMA2NYD7E0Au2t4dUeoP0BVg7me7TaVs0HNT3gS37DQUyi9tUY2Gxp+IjdL1kOh0ym00UeJWSqyzN6XR7xGFCpVvc2NhH1xuUlZQvNRgNd7HtjA+87x4oJrim3BKQnNmSqzs6VmuNT/7+Z1X0hABR3fLJNfFKi9v60B36ix6f/xl+DPyTl9RQ9M1Qsd5GrUCtQK1ArUCtwNunQA1F3z6t6z3VCtQK1ArUCvwSKfBGoOhPG8N8JUnejD+s30ypX218/uWOUZUz+irj8wqKmjZ5kuBomRqf/8//238gmQyYDndpNFw6HZfl5S55EZEnEZcvX+Keu+/hwfsfYj4LeO7iFSpvgQsb4kLcRnPaRFFCx7VUkVDXlUDQhCjLSTSTYVgQV76UuqsBfnHduYYUGUFRVOSlRlqI49Og0CQ7UrI+RTlpvNFU07xVJthVREMX1544Qy0yzSLBpNAMLEsnTyNMrcC3DOX8rMpS5Tmarq+gq7RsYzjkmrj+xL0pxwNaWRy6TAWqGaiR+F7b547bTjGdjrh8Y4cwl+xTh7zMqZRzsOLh++5iPjpge2dXlQDJ6H9n6ShpkhOFCZlARWk6NwxVtCN5qoOda6z1TR68a5nf+91HKJIhe9tblEXKwkKLvd1bHDu6qtySs2lAmho8c+4as7mm4Jfv95iO5+xsbyu3Yn+ph2EZnDh1kq/+49e5+94HODiYKAB38+YWWa7jNhaJBRx7Pt3141iNRboL62RxThnOqeb7mMkebjVT2s8KV41Ua7q0khuEUcj25qbKvBSgrRXSzp4rx6jnN5gGMWlRqjUXhnNa4hhVTmDQZdx9nnN9d0ysueA0SVJ5LxP6vsFS26MnwC8rCJKMIEpUaVGeZfS6TRY6ArgPoahpOgymCTf3ZqyevItJkONY/qH7Nk9U/IFuSQlYQZikaoxdCrFsMrqeTpWGZGlCpVmEacXuJCS1WuSFjPoXdHwbS8bWp2OVR+t5Ho1WB3QL03YJ85LccA51kTWUpWrM3pM2eMeiyBOm4yEP3HcP66srjMe77O5vqqiCovRIM1kLFoPBNoae0GkZNGxwjIpKclIzKZJqKLBq2bKPislkoDQVst5qNolCGYXXVTRCWRmMxiGa7qMbvvRAMRrvYluJgqL9lkY82aPpyPNiBvkKZ+77APfc/xC5REpI6ZrpKLj64uNFKPpWj87L/n5aZudLr70/7Tr8ZrnwX+k6/VrbfmmWs7pavTDKXztF38yfevW2agVqBWoFagV+VRSooeivyjtdn2etQK1ArUCtwJuqwK8SFH01OPBikdNPlH78lExRyePM4kiNOAsUlaKlYLTP7uZN2m2PxcW2Kt+xbVhdWeTmjWtMxxNs08H3GjTbfa7uB2Rml+8/c4FSc2g12xTJHF9ySiWYsxD3YE5lOUzjgrhwlJtUjc9LLqWhK/ApGYzSPJ8WGkFSkkljvSGOOVtlPWr6YeanJW3vVUxDMkUFgpmGgqKZZoNpsb7cY3d7U4Ex2b6Mr4sZVJciJ9OmEPBjyni+oeBWoRtqfF9cgJo8V6CacrGKzzNXztFmwyVPBa4VqgAqrzRmYYhlGix0m3zsNz+kQOpf/MVfsH7sFJM4VzmnjVafKMoV5JPRcGmnj8IAvYzotTTKeIt/928/jc2ETgPKJKEqMxzXJIlnCsT6nkcYpqA32N0Neeb8DTx/AcducWRtnd2dbXb3djl6fF21jvvNBpevXmc4mbO6doI0rZhIiY/hkcYwmM3Rmy3mlcHy8TNg+Jw8eopiPmN06xJGtMeCXyAO43GqqfONkwzTcXBcl8HBgSof8iydMglJwql6LxfXjzMIMqZhQpKXTOdzOk1fAWDJHm21OsqVeXX7gLiyDzNtdY22J/BcskATur5NNJ/S8H0a7S5BlLI/GNJoNilyAd2lGh8vShhOInKrQWf5ONc3dtW6E0DdcUz0PEbTS+ZhpLRP81KNwYurt+dbWJILWkjxlcEsStkaR4RWV12PjDzm6GKLlgXD7U21Ljy/hdPqkCNrzCVIM0zXfaGRXVMwVcC6Y5lYBjRcS5U5rSz06XelbCtlZ28D2+mRpDZhpNNotBkOd5nP9+h3LZoupMGYVsOjKnTK6tAF3Om2VRZoFM0lAZfBYMD6+pqComEYoWviWIaiNMgyHcNuEEQhs/kAz8n4+EffT8vJ0bNARRGMxgm72Qqf+Vf/jlKTsjUXpDgqlwIpU918UGBPMooPb6m8qdfpNwIdX3qT57VuTL0WuPx5TuL1bPulZVA1FP151K5fWytQK1ArUCvwq65ADUV/1VdAff61ArUCtQK1Aj+TAp/73Of+yV/vb7R8481ykL7aft/o9t+oEK+0fYFbYrR8edGSQEFxq1Hk6GlAxy7567/4D4STAQe7W/S6LTU67/sGt25e5jce/SCWofH8hYvEUaJKXpqtPt/44QW667fx/R+ew292WVtdZ39nCz3PsM3D3EnZv7jXJMMziFHwpcwSlTfacGw1Yi7QUxyAAkZldFrGttNSU63ymumodm+Blra8xsixxTFqHiKb0vRVQY5qA89D5RKtihRLA0tyL8UBaFkqV9S0feUolXzPINdINAtDrKpqdL5Szkd5rSMlULpGmUupVKSAl2PLyLTBZBYpqOc4tnJLWmT82kP38v+y997PcuXnmd/n5NDx5oSLwSBMjqS4pJgpUqJEck2pvC7Z65J+sqvsv8B/g13lX+1yra3a2lpZa8m7yktbFkWJ5DBTnMCZATDAIIcbO58cXO/bMytoCBADcEYMc7oKdacG3Sc859uncT/9vM9z+vSrbG4/wCwrOXPxqhZHra5vM41KdvcnCnilOKcqJyx0Ktb6FZ/+2BP0gpxuaFKmuYLWsOUxmwx0XHppaZmzZ19nbeMEs9jkr7/8bbq9derKZm1lWWQhLzOyIlFAHKepllaJCzJJSm2ENy2fY9vH+Y9/+pdUtslBFFH6IU57gc3tE3TDPn3f5+IPf4BbjFlpG5pRWrmhXgNxSM5zNiNsKazK5/o4FFRZTBZNSKyQ2OlpeZHhBpr1KiBZsjolwkBApwBTcaqaXltdjvs3b2jW5nLHV2jXkgxbaz6yLu3yEocwy6QUSMqSTGzDpN0OqOqaqUQA9JfJTY/DyQTftWl7JkY2ZaktZVYFk1nMOCk0lqEqpJjLoBc4Go1gioPYcpjGKXvTnEEVIA5st0xZDAwWfBOrzKiqEssNKIx5TENSSx4vdNstXdd1bZDlhb42CHx1QAuQr4sUT8btLQMvMIiKSGMPajoKRaV4yrRKppNdXCthZSEgj8e0fU8BthRuyTbLKtfyKvnpBZ6+maVoSfJbZ7OYspRzq/F90dRWAHxwuI9l5WxutPnYR56lTEd4JlrudeHSLk996r9m48En1b0s8QJBS1yyUso2x6DzX0buXrB0N+fmW6HmbTOPpQxunivxT/q43T7vBl5/3AE2UPSf9PI1O2sUaBRoFGgU+AVWoIGiv8AXtzm1RoFGgUaBRoF3T4EGit5+DPVOUFSgnkARGdf1yOg6Jf/n7/1v3LxySeFnrxsg6ZsnT25z+eJrUGf85he/wPe/810O9g7UKep5La6NEh2Lz7KKB44d59Klq4xHAqlcdZvJWHFNqUVJkhJZGa4CnbrIoMx1XwIkHUdGd8URaoPlkBXSqF0SlSb1G25RSQz1pBTKrLCrVJ2DAkJLJ9Cc0DTN6Pvi8JxDUYGckuko8/qu6yg0FBAsBTkIGDVc4trVrM+yTHXMW0e9tWSmJE9lH/J6GbE3cO2aQvJGLQ/Hb2GalhYNmUXEY6eOcfXKBRzPp72wxP5oys29XTq9JfLSozJarK4dYW9P3IE38Kwpv/GZZ3lg3ccsh1rik6eFUt6V5QVtTDeMiuk0Up2L0mE0qXj59GWuXT+k3erT7XS1+T1OI1bWFjFMg7/92lf51Kc+zYWLV9jdH2HbAaYcr+FSxQmHkyHrx47Q31jH8EPOXbhKmZksd3q8/vJLPLi+SNeHyXiA6czH50vTJcoq9oYTjSuwxV1r1PhyqeqCLJ5ymBmMzC6lHZLVll6/uiwgTzFLAdgG0zhWIO23u3rN4/GYbivQPE3PzOj5BlJ/JWsjzaWgyybBI65s6tJVx6+WO1GSVzWthQVy02YSTXFsAao5JCNdA4FpMolybZfPa0fdrhJdsNRrK7SUraRlzWgWcxjlJGZLr7GUji2F8vqCMolwHZfadLWdPcHRoi6puOoEAsU9ojjTyADXC/BcV9ezPEPAqxR2UWRYTk1hltT4GEaHJBdXZ6lQNE+HuFZGv+OSTkcILW21+qSSr5uK41WyXFOiZKYN9xIzIe+fecO95NQaBH6gsRWhH9Lvdbh65XVct+DRh7c5fnyTSLZbG6RxiWF1+fDnfheChfl7sq6xxTFeFHdscL/TXbuBov+gTANF373P9mbLjQKNAo0CjQLvLQUaKPreut7N2TYKNAo0CjQKvEMK/CxB0XfolO55M/fmFDW1EbzKMx2fl/b5P/6Df83VixfwHAfbrggDi/c9+xiHBzc4/cqLPPzQCR4+eYqXnn+BIAiZTCL6m9scTmOOHjlGGHb4kz/+c/b2RyyvSB6mSV6U1BIiqigJzS0UoCP5ndQlRlkorJKmbnlIRqLl+GIdVZfiwSyikteok9RWgBbaNVU0xjQqKtOmdtukAjjjjI5j6jh3rcAVderJCL2toaHizpsDJXE8ivsvkbIi5lBUXJeWFjtVFLlAyhRbIKogNAFfNnQ6Lc08DdsLjMcTHLNSd2o+G6rzdX1jjVa/h2E7+L7Jd7/3PdY2HqYo2+wPIs2HjJNd1tccPver78euhyx3bKosYX9/qOVCW5vr+L5FkkTEcczS0iqHg4j9g4ii8nj+hdMsLq4zGs6YRVOmszFr6ytsbq3z3Dee46Mf+7iWVEVxzmScYElxVVGTTaeMxocE/YBPf+4zPP2xj/Gdr32LZ57+IIHb4n//X/5X9q9f03Kr9dUlolnEwWjK4TSlMF2NKLCcgNF4gg10W77mVIrr9yAuGRAoFI0LQ52+lrgaqxQji/DtirzIKOtKwbFZgymwWTrejZJuYNN2Stwqpi4S4rxiUjrMjIDUCIlnksVq0w49XMfUSIbcNPHaLdJcAHiBU0eY2ZiOOE6NillckBsBld1mPMvUWenbloJV05L1VTOV/NKs0rF4eS+ENix0PNy6IJ1NaLU75BKZYLikhqfAV9y+LjGdTpfhdKat7eKStiRjVM7PkNKugrZQ46KgIqMUZyo+teGT5hClUqgkJV8xeTJS122dz+u5pEjKdgOdZI+TmDiZCcOnLEsd1Z9DUUchplznqobJaMSD20d49NQxrl06TTLb4/EnTsj3HmDYRKnB7n7Ek89+jFPv+zjTTO3ZuPplxBtlZu+QY1OzjG9xgN4a53G7m9q76RS9l203TtF7/shpXtAo0CjQKNAo0CjwjivQQNF3XNJmg40CjQKNAo0C7wUFGih6b05RAY5SPlTJmHud4VURX/2rv+Dia6+RJgmmWSgUDXyTtdWulg699OLL/Fe//VvcvHad/V0Z0XW5vLfD8toGDx49ysHegHPnLnE4SnCDPlkpY8LGvEGbWkeRZzJHb5o4muMpXLRUV6YAH23dltF6yQC1BI46DGcTKtmAISDTwjXRcXW7zjXvUYBUYbfITI8oLSEr1a0no/ZSCORLIZBAUVNco+g2JMtSDkoyJct6Pj5fSTmPHI84CLNUM04NQ8CTRZ6VekxBO+DIsQc4e/4yrt8mSTJOHttmcOMigZERugaOY/Dok49z6colFrto5mZV93n94oSDYYrrO2T5gO0jAc8+dYQjayF1NsGqKw6GUxzH5ciRDTzX5NLF1zlyZEsdgUlWc/nyDq7f49VXz5PlJqtrx8nSnKDlMZ0O6fXa3Ny9qRmcR48+yN7eAVkiuhtE0xjXdnEDg+Fkh4ceP86Jh05y5uwFHnzwER566Gn+j3/1b5hNYoVteTzTsqm8MhWgiWNznKKj8RIDIKPxkunqGhVZPCMqKxLTYZaZpJX00duY4gCuEpwyYqFl49k1eZaQ5DlFJjmcNrMkxfdcHaOX57XMXAFnXBkMc4f9wmNSedimrSVI6rzUXiBXoabf6qhDVouUihmhkdN2C6x8qk7jwuqQWx2G05zxNMasa103lmSTGiZJUZEWJa5A0iTCd0x6oa9O2DLP1QEaZQWGE6hjNqssLAmCyAb0+j0mca75tAJFJTdW/iEv11Kg6GKnhUlBksbqfJXszlocu5gkeQxGhmuXpLMh+WxGLZqUUqTl4gU+tritxW1q1nqOqbhuNffTIk1zdUbLdjMBxGnMQ0e3eN9jJ6jTA5LpDtvbK+wPB+SGz8HMprKW+PX/7F9SuW3EKyvubEuKoooMW76UqOVrix99yCD9vTzuBYreC7S8l2N487n3sv0Git6Pws1rGgUaBRoFGgUaBd5ZBe7tXx3v7L6brTUKNAo0CjQKNAr83CrwswRF304xx7sh9L04RaXISFvU00Sdon4V872v/w0v/uD75AK8XBPHqcnTEQ+fOkYY2AwPd9m7uccnP/5RAjfg8pUrnLt8gY2tdXrtDgc7B7x27grDaYHpLZDX80ZrR8b0y4IkiZnW0vhuaD6nKyBGMhstQ+GoaQg6NZDCKIE/jm1imKUMw2vTtyVZitL6XsRIh5NlmszSgmlpkxq+jkkbuFqcpFDUkpIfcSTm2DJyr2BUIO0bOYYCX5Htyn5ltFiCF2uSPKPQ4hlPrK1keaUg0G23aS8usTuYgOlRFhWhbbLYssnHuyx1PeJ4pIVH6+srnDriMdq9xGOPfYLnX7rB959/jcqsaXUMtrdDnn1qi+Pbiwz3rqsr9ebBENtx2d5ex/dMLl04z4njD5LnBX7YZf9grIU6589f4dz563T7xzANlyB0FYp2eyGLCz2+8Y0X+eIXf5XvffcH5On82FdW1tnZO2AWD0iyAz780Wd55LGHcb2Q8aRg68gj/Omff5mLl29i2p5CPR+JJzAYJjW51WKcWwoGi8rUnFaBfwIqqyKllFzTKmciz8XFMCVvtcArE+x8zGrXphdKKVBKlmVkubC9kNEsImy1CD0bu5jSsnLN5Uwqk/3c4UbqMa5drDonsKWiq8J3HTzPZzCOsL0WruNRZwlWOtU80K5bYlUDkqIgszrEdYvDaUmUCDCXY5BSLwmcdckkEzRNcUl0G6HvE0p2p7omDS11itICJ+iA5QpzxzUL3GJEqx1qe3tSGlrepboZJpaUFFUFy722uk+lNb7WtS3RDY4C3aJOyPIprVBKx0rG+0OySUo8lfxUiXGVEXsZvTcJwoCizNXh3Op01Rl6eDhkMp6RywHaJnWZstEPefrkFothRS+U91XBcJZwYWfGtFrg/R/9Io898zFSqTpzbC04k/dlXck7Ei2L+tFiJe2hvz0svYOzVFzdt3OK3gugfCfuj7cew1u3dzsA2kDRd0L1ZhuNAo0CjQKNAo0CP5kCDRT9yfRrXt0o0CjQKNAo8B5VoIGid3KKzp2a8zbpuRNMhpbFrSbFRvFsQtezNcvx21/9Mt/71nPqbpO268Az6XRcfFdGnMV5aSk0unn9Bh/50Id1u99/4bsELZf1lRUWugs8/8IZru/NSMuAtAoUFgnokwbtyXRC4Xjq8JOMT1dme2spwDF123mSKIwUlyiWNS+RqWJ1drquq5mNkgcp5T5SrCOQdBznDOKawg7AalFVjsIdaRcX2ORYleZetnwbU8CnuPjMaq6JgOFaBrgNiqrA8Wws21JHay5uRsls1IRSG8drYbe6XB+M8Fpd8goW+guM9vdoO5BPD1hsi4NyytbWKr5v8PFnV8nH11ndeJZ//+ff4dL12RxstWueeGyV9z+9iWNMWOj57O7scPX6oboAjx/fJvAtxqMDup0WFy9cZHl5TcFoXhhcunKD558/i2Gu0O+taDRBuxPgeRbLy32ee+5rfOTDH+Pv/vbrfPpXPgu1w8FgwvbxE2CmfOMbf0WrDR/80D/jwYce5/f+zb/nuW+/Qn/xiKS2kiQ5a0sLmIVYQ21GUnplBKqzFBtJeZOuorLAqnLMOhMBKLKIrBbQKHVYtpZ4eVWCER+yHNQsdVw8e659JA5WO+Rwmmh2qeRnWlXKSs9XeC2g8SAxFIzODE/Pza5iymjMYuiytb5GWRnsHkww7YAsTqmSGcudgK5fKxRNy5zUCJjkLoOZOEJNLFvOL9bjl6Is4X1FGmOkI2zToN3tqoO6ENhoWMRJRpLl+G2JRAhIiwrfKmhVE1x5vROok1bKnMRV6nueRjZIv9jSQp8sjRkPJ+oi1SRTaan3Xco6JUtG9DoeoWNzuLNPMks191NG4/22FDJN2T/YpygzfM+m3W6zuLioruWbuwdMpIzJ9fVYq3zGarvmqZMrdO2YoxsLzKIZXmeZ75+5gdk5yu/+d/8DowgqccpaBmVRqINbcmmLfO68vt2jgaJ3/1BtMkXvrlHzjEaBRoFGgUaBRoG3o0ADRd+OSs1zGgUaBRoFGgUaBd6iwF/+5V/+SIXxrc6ku+Xa/ThB3ymH0706SG9tb5bjuz8n0xv185qcOUeib/6YT+ZKBqJBEcfs3rjKX/3p/0WdDMmLhDD0CAKHPIs0R/HUiRPs7+9pvqaMM4etgKIYM4sO+NCHPsh4OiNJ4Vvfe5VZ4hPlktnpURg2uc7E15rlKC49LUgqK20EDx0DjwKzzHRMWNylUV4zSTKcQLIVax3VDt4YnRcXnrSXx1lJIiP6hrTPz0uBZBxYrHZaliQQVHviKwJ3DkUVB0vmo+ynssgyGaM3KeT4ZD/Sqm7KmHaK61g6Ni37KG0PnA45DrVZIT1VUoJjAkWSYlcl0fCAbmjR9msePbnOJ97XZ7ln8PKlmj/4sxdJWSZNCtpuzMkjNo+fCllfgWPHV7h4+RIXzx0S+j2eePwhrlw+x5HNFeq65OzZMxw/fkpLmybTlOvX93nhxbN49iqWFWrhk2HW2lo/nQ2wXThx4hRnTr9OUTjYVoeytpjmMdevncesIxwbfvUL/5y1Y4/yB3/2FW4cZvT76/SDNqQpk+Ehg/Fg7p41LQrDwWn1SWp7nqtp1JoV6hQxHqmOvUuW6yip2Y8qbWoX+imgM6hjji4GBKQa1SDXLypKcttnEFeMMqjtgFIcwlSEvktV1cyyQoIStNxIirRknbSyA7bbFUv+PHohMxwSQ8CkwSyR0XpDAbhRSzN7SSV5mpmh+4lLge2eljxZZULPKelYUgYVURS5ZtfWbgvDDfVLA1mfApylXd6wPS3myiqb0CpZZExtWFryFZcWtWThylg/hUJRx7Y59uCDvHr2NW2TF5doTqUOTdsREptjS6M8Nd3QZXfnJrVZc3NvXyMIMFvk6qKWPrJY3anrS136nQ6zOOPGwYS4sElrKaBy9BosBWOePB7y4FYHi5qiDknocvbahF/53G+xdfwEuZxRJV9GyMqdP+ad8/d7f/mHL2Peer966z31/u5f9/9R90/pFL3dUf7Gb/xG83vd/V++5pWNAo0CjQKNAu9RBZoPz/fohW9Ou1GgUaBRoFHgJ1OggaJ30s/EqAV71OqKk58KQaoayzB1xNnQwhvYv3GdL/3x71NHkhcqzy3wfXFeVpoFKeO8n/zEJ3j55ZdJ4xTXtdna7JHlY/oLPYpaAJLJ8z+8yGAsBHORWe4wzWtqWyCZjLxLA72gSpNa5oDLDLOIWWo5WFWmpUyS0SjwMRd3nSlFMCUOJYFZ4xqlglzJyYzz+ah27bS0CEgccwJFxf2m4HOOtuY/a3G6GvO80bqiLHOK0iSvXB17lmOSkXCjznHqTCGU7znqYkxqixSHygz1SBCnqZyOKQ5aC7OSbE2T2WCXKh2yvd5lddFmqz/kmSeO8/y5lC997TKFtSYnj5HtsdKe8WufOMn6qkHYht29XV4/s0snXODkybJZPIkAACAASURBVKO0Q5cbNy5ydHuTF198kccee4KwLVobXLu+ywviFC37gKdOXHG5up7J4WCHvYMbPPnU09i2z/M/OAN1yGNPPIvV8ul3PPZuXuIrX/kyj7/vA/jLR3jh3C4JbXyvQ8fxEYS3v3tdcy9t28B2HPJ6Di4nWU1teeqoJYuwsjEBGW0zI7RqElz244pxWitMlNImKU/a6gcsBCbZ5FCvRWH7RIbLQVQyTA1KW/Zq6PoQZljKSL6sUfsNqG618EwIkh22w4IFV9ZtqVmysREyLiyGUU4mjkdKFrrBfCzcsEiyimFUKLyUdSWGSLfOWXRL+k6Jkcc6Rl+J4xSHqJCydsm8nTuYxcUqcFUa6OXvPXK65QQ3CNU5K05aIeSd0KPKJIvV0C8MVtc2eP3SVc2trWuXyjZ03YhL0zUNOo5NFc/0y4DJdITlWNw43ONwVGB58n4SWCku0IiWXXFktU8ndBkMJlzbG5FIcZPdxjFD6njIQ0ddHjvms9Kz5kVhdLm8m9NeO8knf/2fU0uermNRldI69g9Q9D/BUflC4T4eb8LQBor+Y/EaKHofi6l5SaNAo0CjQKPAe16B+/vXyHtetkaARoFGgUaBRoH3ugI/D1D0Xq/RO+MU/VEoqm7RusYxpTk8py4KAtdjuL/HX/3J7xMdXsG2TR0zX1tbxvdtLl44pyDx6aefJgxCnvva1xUaHtlapNO26S102R8MyEuL1y/ts3NQ4LY2GKcWw1mG5QdI9KJA2VJG1i0b25Iynpw6neCT0g893WaSV0wTKdsxwW/rKLwUKwkUc00BnHNYNo3zuSPR68yhaFHp2PLcDQqWIeBXsi8LyjxRF6gr50VBkWfkUghk+ZhuQGWYlIVoIfgzx7ekbd7AcDxtXRdHIqa4Vh3BVNSGVDJJM5OFVVvqtJURcs+MefapB3EYsdFPeOjENl/6u7O8fsNgFPs6Ou7WY9r2gC/+xrP0WjlhyyTJUg73Yi6ev6Quzg/80lNcvXKeMHDpdju0Wh08v41heVy6cpOzp69w81pCp72M5wfa7C6Zoq4Ppl2zf7DHr//657lyeZ8v//XXSXKTcZJiGRWnTmxz5dplNh88ySh32ZnWLG2eZDYryGcJm4uLJNMBu7tXqMpU3cUat+C3meUyje/huJ46RUnnULRVR9hFTGF5xJVDjEOcFkTTCcu9kM3FFtl4XwGkxCVkTsio8tif5UwyuQ6uOl4FXMtIPpIDa81b1vPa0MxYcfx6yT5brZquI7AbotIgNgLGpcMkKUkzIZoFgVNjSjSD46gPcpYUWgCV17Y6riUUoefUdO1Kr7kcd4pNXAhslysMjmXSbwfkaaLZnZXlkZsuVpnTqmOFoqUVME5yzdDstXxco8CxoBUGeEHIzf1DslyctR6GjKnXheQ20PY9eoFHOhpSJZE6byVxYH80YH+Y4reWtJAqSyMoExbbNsfWF2m5JgeHQ67tDhgnNZnhEzgtosEOH3z6CE+e6tEJakajGXERcvrSiE9+7r/kqQ9+VEuXHNehkvfVbXJC79fJ+bMKReV+ey8u//s9/zvd1xsoeq+feM3zGwUaBRoFGgUaBW73L5RGlUaBRoFGgUaBRoFGgbsq0EDRO0l0Zyiqo+ZFqWUrnu0Qz6Z86Y/+NbO9i/iBS5LM6PZaHN3e4MqVi1p8JKVEK8vLfO87P6DT9tk+soRrFxw/fozBZERluHz/hXPsDSqsYI1JaqtLz/BkvF1cch6FOFcNU6GojBvbZUQVDVhs+4Seq63h0uqdSOanQFEZI6bEM2ptnxenaxB2mMSZQrrC9KnE7VlLbdK86V6AqDhcbRlZlsHlLMaRsiVjPqIt+ap5bSnsrC3xoZrz8e1qDkSl1EfKhiqxzMo4tSXbt6hl7Fhq6g0BXQ7ULrUcQxLTcmuKdJcHj7Zp+Rl2tsunP/FRvvPSNc5ejrhyc6KuV6sa8cC6y2c/9TSOEbPQD5lOZrzy6gVm04gTx7fZ2lzCICeOx/R6HW7e3KPTXSRsL7CzM2Bvb8LZV/YIg0W6vT5VLcVQFWk+4YmnH+HixfNsHdnGcTqcPXOJNDWw/B7D4YB+v81gNMAKu5y9uk9h91jeOqHgrkhyup5HOj2kiA+JpgPSOFIXZ3dpVZ2WcSHxA5ZGDFhFRGDkdIwYp4iQAq/KlfzVBR2z39ndo8hSWq5B25WoBOF/BREhu4nJICmJSmmCl2ItC1+uUZXOIxVcRzNm46wgNVwMgZz5mM2ug2/K+RoUhsuktNVtKi5WKYYSl7BVxgooW540rNckaU5emeouRkbdDeh6FqFdqQM6s0NmmUFSALa4k8Esc3qBrXBVMmZlvZSWq6/teabGPEhsQ1JIFESOb0M3sBXqios6zeXYS7LCwnLaWoiUlhlVnRN6Hm3Hpo4iyizW91mcpxxOxoyjHC/oM5lMmEUTXKtive+zvuCrG1eOZTCJOJxmTGJxRzu0HPjgsw+yGOZU+RRMn91xTVT3+exv/g791W2G05m6Ue/0uF8o2EDR2yvaQNG7fmw3T2gUaBRoFGgUaBT4EQUap2izKBoFGgUaBRoFGgXuQ4GfByh6J+hwJzfTu+YUlfb1qp6XL1UCCg1KyU2sS/72L/6Qg0uvkEpepGMStlz6vTZJMmU4OKDdDtnc3GR5cYnhYEA6O2Q62WfryAZBJ6SoLb77gzMMJia50WOWu8wKyf20KGUkWcakxW1pSKZnpQBJPHpGOtbCIi1cqiCrTErD0VImJPdUTKOWNGTL6D+44o6sLS3kiSXzU/IgBVJqbZKAN4FFc5eoJRU30oIugNQQSDp3GRY12nJe2+4ciqpZr1TgJmBU4J3gUztoa+u6QC4Z6ZYiKMPyNSvSNAKqDDzbYnx4Ddca8zv/8rPMxlfYv/oKn/roL/PquV3OXtzn7IUrdNpSxpPz6Ik1funp41iVwFqDg/0B3/7+ywpbn33mMWbTQ5aXOoSho5mqs1mCJ3mfhsvO7iH7e1N2buRE0xLPaxG2W4ShHOOUja0lFpa6nDl7lnZ7gTgq6HbXef7F1xmOJ1r0s7K+gRm2eeX1q+RmC6+zRKvVZzycEs9mOFVC3ysU8klh0mQyVuApoFrKs/JCHLsCqgvNg20ZMT6Zaigw1Aw61FKkJPBuOCZPY46sLavTscoTHXm/Oa2Y5qgTV9aHZxp4Rq6QdaHlarlQmiRkRcUkqyirAq/OWO0G2kZf1QaGFzLOYJjItgwKLc6qccnwzYKub6u7OJMSr8ogrQTI2+ogFMeq1B+lWUZsdUgqm/wNF7OAdbvKCMyCji+5uqkCTmyJDnAU3gsUlTUai9u6KhCpOp6JUSQKdAeTKW7QIc0FoAbUpuw/01gKz7bxDXDKkmgyYnNrnUk0ZW90SJSU2E6L8XRClkV0Q4fVnstqZ55naluSyWswTStiyUs9GLC62ObUsRVB1pRFhtde5MpewsPPfpKTT/wyhQBvAcaS6Ut5m5b5X7xM0R/3MXK7e+79QuE77aeBovfxQd68pFGgUaBRoFHgPa9AA0Xf80ugEaBRoFGgUaBR4H4UuB0Ule3cChbv95feexnB/HHH/pNA0fs9dvFNSqaoDq6/Mb6uo7oS51kUOm7uWBZpFKsD7it/9u84uPwKlYwwGyVpOmN5qcfRo5tMpyMODw+YTqQxvY/nebTEMVfELCx3WVlfYZbk7BzMOHNuj8HMIq1CMtMlykoq06asbEwnwLBtdYAauZTvpJpN2fZMQk+cm67CKYE4cRwp4JQsUMlqFKQjrxN4aHkyvizbrhSiVqa0er8JRgVzFur2FKeo5DaKU9R5w0EqoFUAp7SkGzo+b0vMKmZVYtepugxtHXU2sfyQ0nCJ8kzbw6VgR8bYDSPAkATOwsAXyGWnFOkOR7cCnnhsg5Y1ZbHjaW7pYJzx/335Kzz59GMsLYZ0Oxbb633MIiNPUsbDGeevHLCzf8gzTz9KGFj0ewFlGbO/v8vW1rY2wU9mOYeDMdeuHnD29C6+26fd7msZkpg3yyphZa1Lq+Nx5uxpPvCBD3H2tQvEswrfX+dwNKXd7ZMbJmcvXmZ/EuGGfbywR7e3xLXrNynLmocf2CRkRtsWQ+iM0eBQK6tSdVvCNM4UPrZcS8GiU8/dnVJgNZnFCh8Nr81AXcJtzfoUGCruTM+qKcyAAy0/mkcYiHvYtWp1noZGxnLb07iDPE/1vGdFRVaWCrb77VCjDkrJ3DTnI+8CVyVuQaB8JbBfcjidmoXQJbQqqkIcmrLYA4RtSt4pVUGdJ0yiiMxdoLRb6ljNi1LXicBxt05Y6bUoskQLjgzbx7RdLfqSdSPbmsp7x6zohS4dV5u3CAKfg+GYzuIKaWoSp7U6pQtxuBoC+U0tWQptm70b19k+us00mXHzcJcsrbBtj5k6dAsWewFLLYvllpSN5XO3syXlZfIFgqXlUu3AwSZnoRvqe2MYVQxzl1/7zd/BDFeIU7k2UrplUdaZjvC/9XG/95ifZafone7HDRS9n0/Z5jWNAo0CjQKNAo0C774CDRR99zVu9tAo0CjQKNAo8AuowJ2g6O1O9V5/+b8TFDVljPoW8Ho3eHon5+ed/n8ljei3tEK/edxv/nxru/Lt9i8JmkYtje9ataQ/FYq+8ZA8URmotaUoaDLi+a/9FVde/b4638oqxTBL2i2XVstjaalPqxXy2pmzmkm6tLioTdvXrl7i2PEtlteWFHYKAPzhK1c5nNQkVaBj23vDMaYjDlGP2nBB8kRFvzymiiesdV2FOgI9ZcxZ6nKkKqkjuYvxlDJL/lNeqIwqa/W75WA4PqVpkxU1iRTpGKGOeksZk2mUCpDEHSpj+qUUA9UlrmNS15IlKZvwqcTtp//tqnvQLBId4TbyBMM0MWxXy4UqW9yvkJXiIHUwzWCeFVnZ2greDU32bpwmS2/wkQ89ypOnFiniA6JZxkJ/mXa3yyyZsbzaZxYNafsORZLgWTbTcczzr1xhmuQc2VrBd2u2tpZ1hP7ipQu02+ISdRhPE1rtPvv7E77zzdOsLB/VNvFWu0sYBmT5DMPKefKZR3j5lReJk4zV1Q0oPS5fGgi+1PzOcZJx4doNLMkGNSyKCjY2tzXvVZyZq4sdyuGOFhKJ89G1xElrMMvmcQW7g4nC08Veh1RGvG1LYZ+CzCTW61tYPruTnLh29RpJqZaWFLmCU8U1ac/b4yXbtTZwzBqnjFkIDHxyvV6uYyuElMKtaZJqmZYASXlYluxTQGjNLC0VjOP4ei4y2t/xLdqWOD5TjVIwbUcB+iQW0GrS8l3MKiNOcmK7R4rAeEOb7yW/VMC4mU011kEiF+T8pYVe4LDWeEmObT2PXRBXsmeW6hT1JFmglAxTKbsPAZ84LqhMg9KUvNI5FPVNk6V2i/2bNwnbAaNowmA6loQFXZuzJKIoUzotlyMrLVbaBj2vxigzXMdjHKWav7uyvKBrXNywSwtLDCYJhd3mmQ9/hs7qMaxgkbywqYsaR76MMHLqdxCKvt2Pk7vdH+W+drd7849rlH8n7vVv91ze+rzbHdfnP//55ve6+xW0eV2jQKNAo0CjwHtWgebD8z176ZsTbxRoFGgUaBT4SRT4aUHRt7qkftw53A8UvRUS3ApFb7ff20JRHSeWDEwpy4HKVDQ6h61KdCuQLE0MijThB3/7/3Du77+h7fNZHmGYBWuri/S6IVeuXuCZZ54mjRNuXL/+xjZMtjbWORjc4MjRdcJOm9Ek5ey5m0xii52DGDtYIC0rkizTrENx4wl8E+hrStt7lbEYSou7tM9L1qeM28uIs6m5juLCk6ZxQ1yfwr0sk0qO2xTHpk1tCugxyWuHUazd81q0ZAsQMyXKscYxKoo8UbglrlMtDyoEsLnzrEkxhdquQl7NhKxTnLrENg1qU6ChSWXblI44WCvdn4xhC5AsCwPPtHHMHNeMWVtxOXa0z7Etl9UFm0vnL1EXFUeOHKHV65JUOaU4ESW7cxbRD1sc7g144eWLOH7AQi9kMtnloVMPUFUpcTxlNB7T6vQIwh6jiTgTfV754WV2boxYXNxgNktZWl7BtCoOhzucOLnNQ4+c4I/+7z/mC1/4Aq+duYBZhVy5cUDlhpy9eA3TdfnsZ3+Nb3/z65oJO51FXLp6g4WVDQ73dtnsd7RMqYgmCglNS4bSpUW9w83BTPWSpSRZtLbv6zXpenLNEnWRSgO9NNFndoccyeYsdDS+ZUlpVq0wVmqtBIqKxq7EI+QRS6Gto+/pbKIuSIGiGSajKEOL3l2B0ZZGKdji/KUiy3L9O4Wita54dRZ7VqWO37IsNS4hLkrGU9HPYLnXxrdKjSaIzDaF4WsLvZQqOQaaK1vOhnR8yTuVcrD5uHxW1jjuHKaXGHMoWpf4dk3bM/SYxMUqMQK17YOM5aeSTytQVN6Hcyga2Lbmt+ZxQiwA1KzYHexjlpJnWjOOZpR1gWMWbCyHHN/s4xRTuqFLVcp1HrOwsk4QWBp5UBY17dYSNw6nHDn5BO/7+K9R+9Ji71LI9wiViWuIM7dooOhP8mFzm9c2UPQdFrTZXKNAo0CjQKPAe1aBBoq+Zy99c+KNAo0CjQKNAj+JAj8NKHqrY/PNY5dfju82Jn87x6dCSik+uuXnnZxVb93vW2HrrTqKS1TH598CRQWLavamOEjLEpkdl0KaV7/xd7zw1S9jWRVFmVDXOcvLHc0VHQz2tCjo5MmTXLl0iVarjWH6Wrpj2wUXL5/l2fc9jeO2GE0K9g5TXn71MlFh4Hot8qokyUp1igpMEtefQEjJmXSrBLTpHHUylqY4Sm2qPFewKccmmaeSBypgVIJFTdFL4KSAM9OitnxGkZyZOAhrfZ7+eQOcSYu9gDQBpuoUldNGcklNkkKyJi1sU8DRPLvSqXIFsALDBBtLIZMUL5UUSN+SjNLnRU2R1QReQGAbtDzohJClB2xuOqwt+6z1l6iSAsd2WVrfYJimnL54kVkcs7q4zJG1VbpBix+++Cp7ezuq9+pyh5XlNsPRLq6MqDsuSVrihW0KyVGNC86dvca5s1dotZYoS0cb6rM8xXRKlpY7+IHNzZ0dOt0ejz38OJfPX8MJ+nzrhVc4c/Emi8t9nnj0FI8/fJzHHzlBt9fhue98D9Nr8ZUvf5WOF2AW4piNMRUqirvTpfIXGEY1YW9JR/kHgwFWEFIZNS0jI6gTui1Px+avDVPGlafXU8bK3TKiZ4tbVKA1RIXJtBAQaSjEtsqUpbaLS6FZm/qwbLxWj2FcaG5o6QQKzAWSk03oh542vkvzfCnuYTtQgKsj8/KnzMmksKkQmG1rhqgA2qWOS8+Ta5Uxzl3iwiSTC2s5mrPrkBNYAjBrHMfBMOclU7KGA18yQiWB9hYoatWa/ymu1MqwyLC10b7ODYWclcQb3AJFfcui4/nq1D4YHNDqtTl74TyhZJbaDoejMUWVk2czlnoOjx9fx8qnLLQ9ZrOpnu/y+hY1KXEUUZcOae5SWB0++fnfon/kGEltqZvVqm3Ei20J9OXnwyl6t6zlt/N5cTfn6dvZxtt5zq1Q9M19fu5zn2t+r3s74jXPaRRoFGgUaBRoFLhFgebDs1kOjQKNAo0CjQKNAvehwE8Dit56mLf+Av9OQVHZ/t1GTm/9+zfH+f8RFJ2HYN4WiqrNTyCuBoyKg9Lkyks/4Jtf+nPyLAJD7JMZvmexsbHMzs41hZGbG+s89ugjvHbudUaTkuk05tn3P8Lly2dZXhY3Y4fhMOPajRFXrh4wk4xE11dnp+R4ah98hTouxYkpBTUCn+oyk8OhtGTI2iEtTST6EWmfN6WEae7CMyi0/Eem7yUUoKrkv6XEyaOWNngZc5YNyXPl1LVYSvDVmy7ZSs9bxqFlTF/KmmR/Utwkg9GhDaFRYr7hLDUEuCpoddWhWJk5tVVQGsW8cMiw8exAG+glu3Sh67PYD1je8ImSAx47dpLQ9DCxGUYFPzh7jsv7h7jtNov9PtlswoeefYqea/CD73xdoejJE1tQx7Q7LmkaEwQBubQYafapxf7BiDSpuH71gJ2dCf3eBq4bUpYFRZ2wsBgymgxYXVvj0uWr/Isv/ib/7198if7KFonhM0lLrl6/ypXXz/ChZx7msYeOan6n2+owiDNeePE1fLuDkWfabG7VNVGSMytsqmCJs1cOMP0uo2mCZbtYfkBRF9pC7+cj+qGD3+5xY1wwrny9plU2wyumLHkli75A65JZbjJOIc4rBdWyFgT6WVXGbDLVpSzw0Qk7+rxpaZNZAVVt4hglRnTIej/QPNM4jhUA4obklaO5odIsL87PQsbsDUdH2m2h7FlEy0hYDtESr2nmMopLzUK13FCzUQXSC3BFYLolybQW00RcpxUL3a66W2UNqVNUxu3NipYnAFtKxWxmpcmsmANRT95q4hQVF+kbmaKuYdAP25h1zWQ2Iei1OXP+NULTYq3X5+beHrMkJkkntLyaJ09u0XElEqIgjWN9nxmOwyweKDQP/GUmkc2RE0/w/o9/hhkWmZyHYeAaNm5pyptO4awA7Lc+3m2AeLd72a3j8/c6Jn+nj4x3+5ze3O9boajstylauo8P8uYljQKNAo0CjQLveQUaKPqeXwKNAI0CjQKNAo0C96PATxOK3vrLvvz37eDkrYDz7TpFb/2F+3avv3WEXrZ5JygqTlHJEr11fF7clTJSLOPz4o6UsXUpXTp47TRf/dM/JorGWHaN6xq0Wjb9XkvzRc+ceRXfc2m3Wvzyhz/Kjd0ZN/cGrK21cd2CmzevcHT7GHt7E55//gxFJXUyrjBXtW26nvy3odmNgil1LF6yJs1Kc0xN06Z2Q9LaZpYbJIX46Ax138kYvOQ1uo60xNc6Bi9ANM8ThbWWaWNKm80cpamT9E3QIqPdc0Aqp1zp6L6AshiDrHYobSnNERBW0rLBN3KcMps7VA3J0xSk6eEYDpWZUNs5tSkAssSoLQwpvKkNbG01h07Lw+5Z7B3e4MkTD/PMQ09w5tXXefncFW5OMw6zgsr18D2HyWCPjX7Ihx/b5ObFV7R9fnNjgSQZaPv8ZDIgTVMWllcwtEzK5Pz5i4RBl8ODGTs3J1SlTxB0cV2XJJtSGylHjm7gODavnj7DFz//Ba5fvMhrF65htpcVHAps3b16DpID3vfECXzX4sn3f4AfnrvAK2evk6Yu0XBAx7W0ACtOS1IjpLt5ipdf36F0OxyMYgzTJikLXMegZ8bY0S4tsyDo9BgVLlOCeWZrldGzMhadVIGkZL6mhse0mJc3lXWlOattz6JMZyRxooVCAjor0yMqbWa1R4SnMLLlGnjpkK6dqdNY3w+mow7Ng6nMoDuaXZrLerNcaicgktF3y6COh3SMiLWWAMOSnJAoN4hyKGQ037TUfRq6JmWe6ah/VNTMskrjKNYWev8Iisr6FEjrOyZB4JFhMUpqdbbalUD2+h9BUdu08EyTjh9gA2mRkpY5UZZSTqec3Nzi8vUb7A4OyYsYi5hnHjmmhUt5PMZ1HLwwJM1L4myMH4T43gqWt8KzH/oM7uIqkbwrhPhSY5fg6DUwqGxDXc4/j1D0xznxb/e58dOAom/ehxsoej+f5M1rGgUaBRoFGgXe6wo0UPS9vgKa828UaBRoFGgUuC8F7gWKyg7u5ZfluzmcbgWWP27b95op+k5AUSGh8/H5uTvszbIlOf+iLHV0XsCZgEJJ45zduMLf/MkfMR0eUKSRuvk6bZdOr8X20U32Dna5evWKOhxlHDzwFxhNY6bxlN5Kjx+++kM2t7Y5efwh/v77L5ElFbYVkGUFhi3uz4pCat4NY16UI1CxSFnotiiLYu7eNByFT+O4xAh6WLZNLQ7ILFYw2vJtHbuXnMe6zEniGVVd4sh4u+RKvnEu4nwVU+A8QbSelyYZhu5DXKqZIahJKpgccH11Yta59NGXWEWCb9UEjkQDWOpgNcU4W0IpRTV2rfmskh1ZFpJXWhLYnhYPSUN6XaQcjAasb67hWzary6tcvrrD+au7ZHaI0eqTimu2zDVL08qmbPk58cFlPvGJX2Jrs0OnbVCVkn9ZKxT1glDdjzLm/73vvcIDD2yTJjV17XH5yh62HRCGLWbxVEuxsjRmbXWFvb19NlZXCT2XM69fpnQkZiDGsmyMKmO0e5V+y+GTH/8wRx7Y5odnTvPDM1fIizaD3T0F1i1f4LZJVNi4vQ1OXz6gdCUf1cb2WupodOySVh3BdE/H4xcXF8hNKXUqtRRIzrPnW7SkQb2YaLFWaQVacCSt9rJ9z3X0eVk8JUvFhSrOWAmIDTTPdFa5jDOB5TWB6+DVMWY6gmRE6Nq0BBSWcH2QYnptHb0XJ7BA9lJG6g1Tc2zreMSCm7PatrCKdA5QTZcoLZmlhZZu+Z6PY1uqeWVIdIDJNC3wHJsl38OypSBKkifkGpQK0OX4/bClxVAHs4xZVuMa0LLmJWey7gxT1r6Jb9t4loXnOORlzsHwgFanTTEZ8tAD21y4fJmd/X2yTAByzuOnjhLaFfH0kG63pWtZ9h90Who1kRUeG0cf5/0f+TTjHDL5gkEyCuoKS2BwBa4pkFnG+382oeib9887OUUbKHpfH4/NixoFGgUaBRoFGgV+bhRooOjPzaVqDrRRoFGgUaBR4GdJgXuBom8ddb8bIL1btudbdXg7EPXW19xp/3f6/2+20r9d/W+3HR2eFdJ3y0PGy8vZAf/h3/4rqtkUkgizyAhbDkHbY2ewx4c+8kEuX75MEkUYZc1C2GN1dZPnnv8h3Y2jvHjuPEmWs7aywkK7ze61GwRuQJaWWkwzk6ZxcXBKaVKV4VsGvmPh2PNGcnH1yQizuvswNSOyFhesHKuGgBb6J/BcfNdWqJpn0i6OjuhPUgGUOVad41vgacdUqePzMvouDe7iPMyqigSH0m0rUJJ9qCQCrSqxC6ZaziQJoo4xdxe6kl1aVzK8j6DTAlNLd8QFq1PK8U2qLAAAIABJREFUVcHGyqLCucHeDh2nRTtoM4hHZEbJrKwY5xW54WNYIUUhLeMC2WSce0YQTwiNmI9/7Ek2N1xaYUHoC3XLtVhHRqQF0E5mU40h2N+PME2fwXDC4WhKnBa0Wj19rvxp+QGe7bDQ7XH2tdf46Mc/wbe+9x1sT9yuhmZjPvDACS5fvMzoYJ/HHz/FE4+f5Otf+xtqy2M0dbEMi1qcuOIEtQUaFlpINEwgqlwyI9CiJCkEMsk1C9QqItriGm17GncgTexZnpNLLmlRKjgMjExb4ZGxekvKkaR8S5qWBFzLJc7Is1ivnbiLXb+rMQwCWKNyHnmA5obm+A7UyRinSljqBJiGyV5i6nFJRqiMzUvRk7bHU2HL2isjuk5N1zfnx2wU+nZIskI8yFiOp+Vaki8qWaRSwGQFLQ7HU1q2yYJl0Al9xe2WaZKKm9S0MF2JCnCwvBaHk4gor3Ao6Pm2juRPJmNsyyYI5sDVtW29plVZkmYJg8EhR9a6bC532N3b4+DggJs7N1heWuTY0S3yZEKRzwhcU+Mk5IsF3DY4HUrD40Of+FWC3hq12yYt34h9AMxqHpMh6FkFvs3jbvfBO91v3up8v9f700+aHfp2Wuvfzj36fs//Tro0TtG3+wnVPK9RoFGgUaBRoFHgHxRooGizGhoFGgUaBRoFGgXuQ4GfBhS905j8vUKBnwYUnTPRH4WidjXlL//o37J3+RJeVWJmCZ5vsrG9wSyfcWNvj3/xn3+RP/rDP+ShEycZXL/J+vpRqqBP6nb4wZnzXLxyVUfxA9uiF/javA4yIl0TGwGltMNXuf4RcCkjx0KkTNtRGDpJcgWX0mieCcwRGGmgYNSUV4vTrZiPtnuOOO0shT1JZXAY1+rcExAVWPJTmsGruSvVdCRSkbQQh6dJYXkUtk9tzB2kc00qDIkUoMSuS8pM4G9O4Ds6ui+QVPIiZdReHIlS/SQO1CLP8CyTpX6b1cUe48E+ZZxjmRbTPGaYxhhhqM7KtPAUiiIZj6KxUVKnU7xoSN8r+GcfOMXyMmyuB9poL2DQsW3iOGF3d5fllSUsxybLTAaDiOFoxmASMZ3lOE5Av7dIGqf4jst0NOTUqZM89/Wv89FPfJzzly7omLrt+QohNzeOUpUG58+fI08n/O7v/BYvvvBNvv3dl3CCI3rdBECL9r7rkeUVg9GMypSmdltHzu2gRZTEpMlMXZRSYhS6Ft2WT57MNA9WwJ/oJCVHorGMmst1EaWlpV2KrrJc7LimuijnvtFcgXEr9HGCHnuHU/ZGs7nr0w4wBKiWpeLpWnI3LSlP8jRP9iCuiKX1XQB4Pf8pDmV1DwvSLhM6LnQ8iT3IpS5J4W1RSKlSgGl7JHlFWkq8gkkuhV6WzTROaNk2C1ZFNww0tsG2LLKiwHQcasvFdAOS2mQ8S0nEeWyUeIY4rltE2hJf0um0NcO1225j27auHwGs49GQrbUOdhWpEzWKJEYgVrdnK3Q169c0CjqhOFlt3Xfl9CisFotrR3jy/b+M21liEkuh2dzdK/Ghcv0UiqrleZ6u+9bHTwIFbwWj93r/a6DofXzgNS9pFGgUaBRoFGgU+AVVoIGiv6AXtjmtRoFGgUaBRoF3V4FfRCj67ip2eyga2DnP/fVf8OK3vk1L/lWSyfh2yclHjmN6JucvvY7j2nzmV36F18++xvWLl4iSgoWtk8RmyPlr+1y7sYtrmwoRTx49wrWrVxWITeOc1GxrZqMhRUmVgERjDjVNE0lrFGAp8LSUMWd73lIvhUqSjDgHouXcZSpRAEWmbtHQdymLnHGUkbg9lU2ApqNgs9DyJGkPtyxnvn1xA4oD0nLJBBqZ4iDVSnsFR+I+lP144l7NYx2Fl9FzOR8tgzJsdRBKLqq4M8VlKq8RtmvVBZurS9qkHk0njKYTTj32CJXt8PcvnwG7TUWbqhIX5htO13yGVcVsBFBHezzy6AYPbLfx3ITNtf481mAy06M7PDxkY3NDBZGipfEkIUpKLl3eYzzJ8bwOne4CeZrRaQVURUpZZKyur5CkmY7zv3L6NEVlMJsVpKmM8BssLfbZ27vMBz/4KCdPrfONbz7Pleu5ulnbrTZFURFIbqUfarHWHA8bxEmG7XiMJxOF0QLHcgGEMh7uuYzHQ3XpCtx0dZS7xLbm4DPNCyZRyjQuyMSVacwzQC3TwLXFmVsR+CbddovK8LQISbJJc8N9w51q6roxihgzm9J1axZbrkLkeSatrCVxeVoKRcUpKlqq87fOaDtoLil1Qa65C+a8pEuui2SQGjbTJKc0LF2zEneQVzWhadBTMBmo6dJ2bB2LN2V9lRVBZ4HBdEYmrueixJV+o2isIDTwfXXxpmnCwf4exx44qv8vzzJMy2AyHtMNYHJ4lY2NNVzXoRX4DAYHlEUCda6uZZFS3mOtTofU6DJMTD792c/RXVoHp8UkKjBtX6MH5l8mzIGorm855XuAondzvt8pI/knvX/dbb+3bv9ege7ttn2v27jb+TVO0bsp1Px9o0CjQKNAo0CjwI8q0EDRZlU0CjQKNAo0CjQK3IcCPw0oereW+bd7GveynXsdFf1xYOFH/67GMzPOvvBd/uYv/oJQGrVrGRbPWVzps7S+yPW9G6RJTK/T4eGTJznc2+XilRvU/iLDzGZvmHIwGKsLcHWxy6kHt3nppedxfZ+0rJmWnqDKeaN3lWv7vLgLHddVF6I8RzCmuEkLmfQ1bQVPOvZbl/oaGW8XmCrbkHKgludRFikjgWv+grrjTN3+PB9URrjFKSpQVKBWmpUK9GpxjmoZ09zFKMPV4lidN9WX+JJZWiRUeaIOQ2k4F1gqbeh+KHmVDqPxVFvPxQkpZUSSw9oJXDxXRutTpsmUk488TGdhhVfPXmRnP4I6pCwsbMl8rFLKasZSz+fUxgJXz7/I0qLD009tMxlf54lHT+BaNqdfOcORrW0WFhcpyoxMxssFKk5SDgcRL70oDtCQdnsZ0/IUpgns81zJncx44Ngmr7z6Kh/7+Ed58cWXMa0A0wyJI0HRFmkSkRcjto60efzJo7zwwmmGQ4e9/Qm2F1IZkh0aqovScTzaYchsMmbv5g0dA5dsWs/zSco5iKw09sAizWT0f36txR0qf0LPJsNgVkAmkLOWFFapzrI1Q1SdpRKeUKea6xoGHpOoZFbMR+HF+TlvifepKnHZzrDzGR2noh/YuGaN4wcKNCcC4kuJO5B+eEvhuebRGiUtx9C2+6ouiCtDoWYtIDMVQOkStnpMk2zuVnYkOiBXJ6uM3y9YNe03xudtR8qvKo1vyCvoLa1y6dp1zTNN80r3J3C93QqVRk4nE80JFQD64LEH6HY66ngtq0KjH8pkQB4fsrW5TrslEQgm4/EhhpyFKQVikCUJUh62uLzKqAg59ugv8cRT7yOvLbLSxHZDdUPL400oKu9JOQB5R0tM61sf9xrXcevzfxKgeNt4j7e42N/uvfTtPq+Bom9XqeZ5jQKNAo0CjQKNAv+0CjRQ9J9W72ZvjQKNAo0CjQK/IAr8NKDoOyXdvUBRhRxinbyHx9sfT5VSmIzhjcv8h9//faw0IbTEORkT9nz+2//+v+F//J//p3nxUFnQ73T4zGc+xfMvvcqrF3YpnS6Xrg1IEqkuqnnisVNsrS/yjW8+hxf6CtZmuZQWSdt9odsQ16AUzRiWSSVjyhXqsJMxdwGjAnkEWAoDlbFsS8BoLZmhpTozA9fCMQVnlpozOSxcdfwZ8tyqVCDlOrI/yX4Uz6gUTKGj1AJIc80ZFceh9Q/lWzJCr+i2pi5ThaviXhQoKoBVnu+Fbc2djOKE4Wik0FQcr1IEJbBWCqBMB3XXipO0v7iCZYVcuHgTg4A8qxRalsWEMISnnnqI1V6X0y9+nzja5QO/dBzHTNlaX2ZVWuel5GcaMZ1O8UIPxzUVjg4HM/b2Y86d3SEM14gTKf+xKGQs36rpdDxaHYcoHqob8ejRo8yiiMk4I5pW1JILmpa0OwFlPaHVLvgvfvuzfPfbf080dnn+pTOUdkh7aZOsdrmxN6CuLYXikjUaT0YKoO0qV+ektMhH2KSmx3CWErQ687zXOkc62e0ywndNUiwiGYOfD7OTlxZ5MYfXoqFRxphFhCct9gKbDU9H9QWIFparGaSGQkyhqhFOGdMyxP1Z0/LEpeoRp7mWJiUFJEWlRVqGIY5VE8esCB0L3zZ09D02/fm6KEqyJNP10O70tZhplqRYrkeUpjoiXyUzVgOPVuDNoxpciWWocf1Q19Ty+ganz55TaJvmAmFNzaf1BPxnGdPxhDzPdGReskJ73S6mFDllCd1uh+lgB9fMKPOEY9sbeA7s3LiiEQ6OY2nubZxmWpQWtBfwlk7wK5//bX3/SLJrUZo4AoxlqSoUreZ/5jVrCkXvpWjpx43DvxNg9F7vf/dw67vjUxso+k6o2GyjUaBRoFGgUaBR4J1XoIGi77ymzRYbBRoFGgUaBd4DCtwLFH2rHHdzOb3dMc63tsu/XdnvBQq8m05R+UeIIxXr6ZR/93u/Rzo4IDCq/5+9N32y6zDv9J6zn3P323s3gMZGcNVKrbY0trzIdsnJJDWuyiSZSSVf5lv+nlQlNTX+kkniROWxZyxvZU2syJYtWdZCiaJIAiS23vv2Xc++pd73AjJNkyJIgRIonma1QDXvdn7n4Dbw9G8hiaYEXZf17TVKo2Q2HWsX5pK6VKxsnuNgFHE6L1mEFTMZo3FtPv+rvwRVxt9842+k9VGBTY2ngFIGb7RHVFboTYOyqrBsiSxbJHlJViy7O6PSBvOee9AQL+Gy61N7GiVGfG9ISSLTAtjmhWTtxeEpzkQIpHdRovkSiVfwKVDW0AVuga+xHIa4Rmsx9okr1aQql2NOEtPXGL0jgzjSRVlSlSm27Wr/qTgD5faLMFyu2ssolS/x7UodiQIlbcfU5fggCGi3e1SFyWIWU5YFVZUSJyPOXxjysY9/kI7X5+UXX2Dvzg958okdrl7a1OO0pM+yNBSkykBPlCywXQFfMJtGRKHFyYlUCayzdzDl4HjM/uERvUGH3UvbpPkCw8i4duWiQrHLly/zvedehsonXkhs3CGMZmBGXH5sjauPrbMxXOXw1oQvf+XrxPi01i9yMM24czzF8To69ORbJh3fJZqNYXHGpc0VwqxiVtokZsD+eEG729cOUd8s6TolbhVrrUFuGCykR1QAeO1SmS7Ip7waibcbKXYZ03Iq+p0lbJ1GhQ4mGV5b4/ZZXqqL2BVXaR7iFiE9z1AoKqNYucTUi0qhaJyXOqJkysiR5yjElpV7AetSg7BAoGdBVcg5FoBoqvPVcT3CNMGypXohx5AOzzRmq9PSwShty7Us7aUVSC5x+Y2tLW68elOdooIljUqaZ2sdWhJYK2xyOp0QLub4vsfKYKDANEljVlaGzM6O6bUdKFO2N/rk8ZRweqrgWrRMswLbC0gErNstnvrkb/DYM5/SwS+J/UsdhLiItVpA+0TlePQqf6hQ9GEAUTnfjVP0Qb9TNLdrFGgUaBRoFGgU+PlXoIGiP//nuDnCRoFGgUaBRoF3QYE3g6JvBTx/kpfyD+M8y4a+t4KnD+u1PKyBpzc6dqvOdKToP/3e/8XpnVu4VU4WzXACg0Uy4+KVXdZWh4TzOUf7BxhSbugE+N01Xrl7wnQaqyNx0PL5pc98mr3929ze26O2HDa2z7G/d0SZL52X4hIVt5zEgBUeyeCRgCTDVKCV5DWzQsZrnB+BHYFYArPanoOl6/Cyzi4QU9btIS6Wi9zyuBZo9Pg+wJVeUQGyZSkA1qJ2A0JxNiaJOkgFJonnVM6jgE3pbjTqnMBdQjTKjDQLFZYVZa1Q1PV8wjhWqCr3ExetrJHL89dZrr2nnrxgctpBwOb6Bjdfucn5c9sMVtocn97isce32T63Tl11Odg75JUbz3HhXJ8rFzepZIyn3SFPS0xzuVSeyPiTWWJYJUmcUZUBx4cJ0CPLPb7/wg3CNGMeztnZ3SYtIrpdl44rbln43Od+lS/90Z+zs3mR/TunbG9fROjZydkejz+5Q7dv8oHHr/Gdr32b73z/Opndo2xv8OpprJ2wtd1SeC29pR1fhrQyitFtrm50FF4eTBNor+jQkS3uySLVhfeuUxOQIlvwEt8OM3FxGrpmLw5QXZ+va+1y9awCuwhp2SXDnjyfzWSRMk8LdY3WttQwSBy+oCUR+HiKmc1Y63q0bAGRuTopxXlcSVep6VCZlnagBr6ngLLIEgWWEvUfF/eeX7pBpTH13viWbTsKIiUeX0kfp/TVyg8CfE+vM8X7hqH9twL1Bch3BwOm0ymz+UK7bCXqLjURMqgkbmU5xqLImc+mxFHI2uqqwlD5mvw317GYjo7ZXOuxNvBYTA/VOStDS+JMLSoTy+9i+12ZouLTv/YvcDub+ntIfu/I7yOFjfq2tOwTletZfpV/SsN4w/j8T/Je2Nz3HxS4/z7/W7/1W83f65oLo1GgUaBRoFGgUeBtKtB883ybgjU3bxRoFGgUaBRoFBAF3giKPiwI+WYKvx6KvhUYfViv592EohLAFf/bV//sT7n+3W/jlCmOwLc81M/N7TWuXL7Ipz/5Cf7qK1/ley+8xGQRc+nxp7G9NoeHR7o4/sSVi8SLOVEUsXd4SlpZtHpDyqImy1KNVIvLTyL0+ocf6fK81yMojk05RumBPI0lyG6qs1Li5r7jqDvRkXl76ZPUr5cKfYQBSUTacVx1xcnX9Osa07f0U+x0AkXVRecJorNJ8px2u8N8ETJfRNrHKXF9+RQAJmNO0pspo0VVlavnrpQotgJcS0ehBJJKVFogmcAv4by+YeEb4Hs1ZTan23a5sLNDHIZsbqwxWO0R51OGqy3SIsaxV5lN5nz777/KY1c32Vzr0mv5Gp8/OjhmOFzhm9/8BsLVHnviMlWdYBjyWlvcvT0hiixcf4WXrt8lyiruHh3itgKm4RzXqfmFZ58mDif85ud/g6//7depC5OLu9eYjCM9b3f2XuVDzz7FeHrAxz7wJEOvw9e+8S0OZwWJPeDOJKdwB+RGoJF3cdy6CporzOkeO60Ky2/xyt4pdncVt7uiDk11iloVgVVg5hKuz/FtS52XcQZJ7ZKUAi0FQKKDVr4tC/ERvpHRdk08VyCoydk8YZZW2K2+drsKJJT4fhFOcOuYta6PZy4HuXJxG9fSHeuCuJAtm7IS+C3XU6nduALwS9Mi1QEsE2k/EIStDma5BkwZ+pLzXVAIfDcEtFu0bGfpEBXUaFpYjoup3aI1ridu6JIwDMlz6VSVKwZ1g+p7QLV0jcrzn54c4/s+F86dw7JNjdfLoNXo5JiNYUDXr5iN7nB5d4MkXpBkuUbmp1FF5XbYvfIUH/7Ur4ui936wID9cEJj/D+9a4hJdTivJ1bmMzr/R0FLzneThKNBA0YejY/MojQKNAo0CjQLvTwUaKPr+PO/NUTcKNAo0CjQK/IQK/PEf//H75u/5byduL7LK7V/rYv2xMX+JptclL337W3z9//0ydTKn27KZzk8ZrHYJ4zm9bpsLO9tsrW/y9995gRt3DvA7bforQ3WzFcmcJx+7yEsvvIBlehyehtitVY7PQirDIsuzZezZsRU8LYFjrpFzgUniynSc5cL7onKIkmX/orgkA8/FVvdnpffRCL6Aq+VGkjr1JCa/hKxLd5xMKGmvpXSxyv1KiYzXCrNq29UFb1lVn81DRuMx0qHoWNZy5VsW5Y0lYNUJKEuAWoWhrkBxbZY6xKORf4ni62iTLc+IU1b0XZvhwIViRq9ts7E6pOUFugo+mU2ZLCbYvkUYL1jtr9PvtLhx43k+9MwutpFqJ2onaKnZVbonX7l5neFKj/WNIWWVUuQChV1m04LxJMMw28zCiv2TKUdnM3VUjucLVoY9hl7Fhz/4OHE4ZWXY58UXXqSUns7UYDBYxQsCDLtmMj/lwtYaF9bXuf7qbQ5GIUZrlVEMs8wkyk3SUmoKHCxLKgcM/HxKUEwJOj0mYUZuuvjdAfMw0jEk16rVIUoRE9iG1ivkAkVzg6T2iMQRbIsuonWJQ4pbL6GoOEEtGY3yAyZRzllUKBQVaK6VC0UKqbhKK7qyJp/Hek2oe1fOseWqq1Si+llZL1sfDEP7QwWOyoiShPp1oEugqFwr+v8qvTbF0VxVhfaAignTdV1s9ZOaer4FhkrnqFQqiDtVrpF2KyBJIs5GI0xxb2JqhYL8Qb8sxPW7/EHAyfERSZJwbmebTqej1564Tm3LZnJyh82hS9vJ6HdMkmiO7Uozq0dutrl1MOV/+jf/s/7eqgz5QYD+Zl9CUR0mW76pLmPzesXrbd5oZOnHvf2+3febn/Ct/Ofm7s36/M/NqWwOpFGgUaBRoFHgp6hAA0V/imI3T9Uo0CjQKNAo8POjwM/CKfpGcPHHuUHfKl7/bpyN+x2k8tyv/XyzbtJahozKgvHeXf7zf/oDovEJncCiKGMc3+Dq45c52LvD/u3bPPn4k7S6G3z7ey+SVCnrGwM6bYu1gc/WapfpaEwcwdf+7od0Vy8xzyzmWUkscEngkyXNjbLObSp8lBi29HjKvzu2qY4+ibgvopiiKPA9V2GpRODlWMS9J8chX5PIsPRcytBNUVQKlwSKSlzZdx2FQQK7BG4uwaj890Jj9AJF5T4yliPdphqv1/GmGluAcpUvO0Zl7Mk2cQVqYjCV4aMkI9eBG5vKctWVKKBMOJRTFvQ9k831Fp6dMOjY2sNpywjRJOaVWwecTRca666NSvs2P/jURVwn59kPP0YaTxifHFEXJR945gMK5aT70wtklChmMOiRJimpRut9RqMFk3lOUfncOZowTwVeOtw9PNUV8/TskEvnV/iVX/k0vmvwrW9+g3CesLN9Gdfr8vKNmwSdDtPZhLVhl7bvcOXqNZ77wYtklY3pdhR4ZpW4PA3t9FSnpAxP1QkkE4JWR1fqJb4v4DiVQaFy2c1qidezLmj7NoHA5aIgqx3i2iMsHCqrtXThFhlWEeObKW27VJepWyfaxxkWBmdRSWkFJDKMVIsrssQzSnqeqS7RMo0VA4qTV8eYTJtUxpYEXNfLrlHpCtVuWQGU0ucp0X1xh8p1Utc60iXXoowp2ZahDmGB9oaAconUV9KDK1ZSW/s9bc9XACvXqVzXvU6bskg5PNjDcTzxD+NJn6hA0bzQa1NGk6LFgtHpKe1Wi9W1FXw/QJBw0O5wun9DoehaR9yzGXWVEWcFceVwFsLVZz7B5379t4kyeenyygWI3u/o/Mc/IxIcKoNf9yP190Hpu/Ge835/zPvv81/4wheav9e93y+G5vgbBRoFGgUaBd62As03z7ctWXOHRoFGgUaBRoFGgTeOz4suDyuy/kYavx6KvtVzvXegaEkVLviz3/8iZ/u3cMySyeyEje0hH/zQ0xwd7hEvFty+eYunn/k0g/VzXL/5IoOhx82bz9NvG1w5t8FKf0gYwpe/8hyGu0FMh9RpEWb5MvYsHY1FjqVgdLkub9/7d3FnCqCtxVFnCJQSn5sYQU3tcpTxInX5mZb2Noq2WVFRmq6uiS+hqcDN5RK5IZFldYvKNpSAzwKjzLUaQCBXKaPxVUXQatNqtTXGnKWxdplKPN8T8KrmQIPzF3Y5m8558forSxhqutSOT2l5lIY0sgpgA7vIIJvhmDG+nbC7M8Q1TC7vPsHe3pjnX7gLVhfDbZOkET1rwrXdDq5TcPHCCtsbPaL5hBef/wGf/vSnWSxmeL6F4xn4gcNsNmHQHxBFCabhcDKacnIW0e5tcWt/wmhW4ve2ODpdcLS/z5O767hmwsZGm831DqfH+5iGzc72FdLUZLbI8Ftd7h4cMJ9PsIxS1+rHkymLUMB0hS3HWQlgs9VZK67YWs5gkeiiu+NKhByiWHpaxUy7bLKsygxHQbOcEwjE3VtDavhEpacO1Fy6Qk2bUs5LLUvylX6Ka7RrS3i+VogaKUiVRXqXMBFYWOKactsaq0ypylzBtbhCpdZAnLxpLgv0NZbnk5UVnt9Sp2eSpRji8BSHr34FzKrCEEBf5vS7ba1tkBIHuabU4SlOZCkBkAM1Hdygg+37S6Ar91WHqQw5GRwfH9JudahrGfhaujclmi/wUhyo0rMwGo0Ujq6trzIYrlAiVQEGdh1hpGdc2u7QsjMF4fMwIcEnt/r8zn/3b8hwMS0ZqBJtl5UUP6r1uPemJTBUoejSS4opbtwmQP+ufdtsoOi7Jm3zwI0CjQKNAo0C7wMFGij6PjjJzSE2CjQKNAo0Cjx8BX4WQ0uvP4pHEYq+Fgzf/8v6j4vPSz+kbGaTxnz5j/4jh7euU6VzsnRKq21xaXeLK1cucLh/h5PDY05PU7qDHWrblhlw7u69zKANH3ryIsNum+k05bkXDpmlbaaZT4RLcg9wytNILFnAo0AnmwLPrPFtA8dcxqiFUgnAmswj7ZQU6iOr33WZqRNPNJcIt2nbxFlFXNpUAu1gGWU2l32UuSyISz+oY+v4UildkkWEKVjJdvDc4Efr3V6rq+NP4WKCa+SYZUTHMxmsrpCWsH3+EvvHY164cYeksDC9jo5BSVi/uBfP10i/OF1lZEgdjzlrXRenKrl29XFOTufcvHvK6SwjqaQuwOKZcy7bQ5OiWNDvuVy9vEOWhri2Tafd1nGrfr+nQPfk9Ejdu6vrQ8Vh4pQNo5TJLGEWliSFy8uvnuC21olTk/lszu5qlyce2yJo5XQ6FVmywDRcitzj1u0z/GCV/aORHoNh1LTbnrpRz13YIStSvv/891ho52qA63SYzxLarQGuEzCanFHUOa7UrArMlry/uC5tRztbpYNV+zml37KUTlG5XU1muBoHl9X6sjZxXIc8TekEjo4TCZCWGgOnSqilYgF7CZ8FBjq+OoPFFVxksUb0jbpQGB7m1rL3VKLrpjyrqX2fEp0vq1J7POX1pGkHVnhnAAAgAElEQVSyrHSQx5OhraqCIl8CeqOi7ctafLHs4xTiqGNL0iMqIN5A+m9lbEvi86VpU8jul6zNi/PXKIkWY9p+G8PwiAUU6xiXOJuXHaNyiNK7e7B/QLvdYntnh8q0yYqSlgOz07tcvbBGJ5C+3Ag3CJjGJU988NM88+w/Yx5rR4BqvYzNL/eW7n8s/aL3EejyP4ju97P1b/WeJbd/sx/mPMh9H/47/aP/iA0UffTPUfMKGwUaBRoFGgUeXQUaKPronpvmlTUKNAo0CjQKPMIKvJ1O0Xe7I+/dfvw3Ow0PBV6UlXZv1lnK333tK7zwnW9Sp1PyeEKvZdBtWVy7eoGNjSGvXr/B6XFEWgaMFgXbl69w/dWXcM2IJy6tcOXCOtNZxOnU4Js/2GdRdMkMX+GRTL8s518EiApJyjGrDMcotXNSPsUt6jqeDvDcPhrhdQYKtGSd3DEK/bTM5SO4ra7GiEezHMN0FYxJlFkAlHSXlnmKVZcErqVjTbpOXsSYVkHL9UhjAXcGeWURZzWBROqzOatdk5YZ0vdK1jY32TuZkVUOp7OCsHSZxQZO0NMYubj+BIIadYYpr8vyyEtw65Q2OR2rZKXtsTroLp2kQYvj6YJxnNDvdXhqu0XbjDk63sO2K64+dhHHQaPv4nRdzBYkUUrgtUiSGLcjo0GlDkMJhBWH7GKRMZlnVAQcHsdMFhV390cMeyv07Brbirh0pU+vXytU/sDTH6UqO/zFl7/JdFERpxWZxN1N2Nne5CPPfhiv7TGenXHr7h1OTkaEixTLCJhPU3y3i+d1mMcRtQwpVYl2gFJkJGmGG3RJikp1kPPsSAVBleI7y3Nf2S6mGygEFNdwy5VI+Yx20Fq6cG0fw/ZIwymUpTQfLFtiDRtT+1tl7AiSNMb1HIW3EpVfFC1K01uCzHswU3GmIcNbOb4jnbHiVM4UxqZmR0erpLxVAKsObDlSdbAEjvfYooJQgaICLuW/uXIb29Ihp9J0yGV4q6pwzZo6W2AVIZZh4zhtvW8cRQpppU9UwKyC87rm7t27uj5/4cIuXkvcuIJ/a8LpmJZUMGx2cX0wXBMn6PChj32WzuAcFcu+2TcbX3uj94o3c7i/Eyf7a2s47tdzPEqw9KG8J77JG+5bPXbTKfoI/4GheWmNAo0CjQKNAo+sAg0UfWRPTfPCGgUaBRoFGgUeZQUaKPpwHF2aVpeoeVVw99WX+ZM//CJ2Fatb0jEyhl2Ha4/t0ukISIy5/tIdktwlEkCYVvQGXeLFMS075NkPXlP4U1gd/uwvv8MibxMbHUrLV9eeQDyJ0UsHoy3O0DzWZfKWbdByzOXQkWUzT3JOpiFeZ0icJgqsJF497LXwXYt5FOsoU5hBWgcgEXaFotK1KR2Q0l0qME7A673OUkvGlwSyZfQ6HdIkIwwzXfYeL2J1GDpWwVrfZqtvsDP06fb7OmD06t0T7p7MsYM14tLDcFpgCAmUvtIco84RTlZaDnGW4ZQZXbuiY8oQ0HJwaGdrnd5KnyhNGc2mbGyscWljgFUmnIwOyLIF5y9sYhkF7Zanr7/Mc/K0oMwrsjynv9LC8WQFvtJo/yKMyHOIUwhjmC5q7u5PsZ0uzz77cew6xbVjtnYCwvCQ4aBDVZr47hq///t/QRSbxFlJq9MmKzOiKOTTn/ksQXvAH/7Rn5LksLaxw3whq/c2mfSGYuCLU9JGIaNRpjhGpb2gUZxj+e1lpYCcC3F9GhIOz7EsGboyFRwLYJSYu1wDnlGRxnO9bvLKxG0PCLOSJMsUHorX1MTSDk15bkvj+6V2ffq+x2R6Rl4ZVM5QAXdx37FqyWCSQVWmUGb4jqGVDXK+5NzpeRT3Z5krKJWaBdeW57kHVV8TQa/FS23aWgMgEXm5fmWsqTAdSkPcqQZFEmKVEXaZkEQJlhOwvbXDZDLRYSUBovIh1Q8CNE9PTxmPx6yurbK6vqYAWeaZiiRSgL+x0aHddcjrjKc+/CznLj5BWvrYbp+qlFj/a+DtW7xRN1D04dSqNFD0Uf4TQfPaGgUaBRoFGgXeqwo0UPS9euaa190o0CjQKNAo8DNV4GcBRd/qL8U/U0Fe8+Rvx7kqIKYqxIVZk4cz/u9//7uksxF1PscmY2O1zflzG5RFzHAoQMbg2999iaTyOTqL2d29SFXMyRYy6jNkc3MVtzXgr//ueW4eLIjtdQoZ1JE+SbUPCrSUFfpKV8PtKiewa9quhStuUUxmcco8LTHcFmmeKwiV7sjN1R6+53A8OtPl90VWU9s9KkOizSyXzCVeL0CrFueduAQzjUcLIPPkcWTUybJoBS1u39rDbfV0jKfSWH6JZ8Zs9iwev7jGoN9nHuXsHZ7x4qsHZEZLn6+2fIpa3IvLuLdGviWibwq8lPh8TccCt0zUOXj5/CYbK11MpPvSUvjY6bbZ2tjWxfLR6JDJ5JDd3U0kvd0OHAIZmbJEJ4PpeEYYRWxub2HZ4jSUFfWC2Xyu3ZVxWpNkFrPQ4O7+RCGpVAqsDNt89rMf4caN7/D0Mxd5/vvf5eknn2ZlcJ6/+uq3sOwu11+5qVB0+9w2L71yg6A15BOf+lV+74t/QlF3SAupCDCwHBvLkTh6iueZBA5YcqyyZlXLcRckBVSWT2151GWBVWXShklgFpi2tYTGJaRFjWk5dAMP1yhwjWXv6HQecjpdaE9sKuvw4g41LXWIynUqMXCBhzJA5bk2vV6LyfhMB4/iytfBIvmQXlPp75THLPIYo8zwLJCAvcTtLYXXywqC++2bcnu5LuU6VWeoDhVJ8a30xcrrsPV6Eniq3aC2DEU5y6V7AbpJiBQDFOGE8Wis3aNXrlzVa0QAaKvV0m7c+59xHHN4eIjt2GzvbKv7V4+yLLVCodf3aHccdq9c4LGnnsFrr5JXMu7Uutcm+o+HlX7ce08DRRso+qh8b2peR6NAo0CjQKNAo8DrFWigaHNNNAo0CjQKNAo0CrwDBX4WUPTNXubPCpa+Gfx8o6/fj7r+0z+IGBRZrtDIrgq+8hd/wovf/3uKaEq/JZHhnPX1Httb60ynZ5w7L32T8Odf/gaL2GRr67yui1vMGXQM2m2L4eoaP3jpFY4mGbfGHnHd0i7IWroQTQGTFrbMYhcJdp1rl6I4RcXJJ32aizhjEuUkOvBjKCx1KVgVp6jnMp4vNAI9z2rSylfnoZSRakz5fs9iVeIs7ZYaGxfXooBRV+BlnnP54kX29g7JxOxpOURZhiWr50bCatfgyctb9Fo+JycCuHxu3DnieBxTWi0Mp60Rf4FmiqbU/SogNoU6oxV4dFwLI0uo0wUd32Rj0GJ10KLbckjDGa7n0V+7wCyMiaMJp6d3uXJ5m37XwXNq2oGrYDHwPObzOZPJlJ1zuwoEg0D6KiMdn8oLAZUOo0lKWQecnsWMxjGu3yavcq49fp7BwKWuQs7tbOA5HhYBv/vvfp/NrQ3Onb/AeDwhzhKOTk8w7Q4f/+Tn+aM//Vtqa6AR+1wW3x0Dy62ozQTTLGjJ/E+Z0u/2FHaLu7O0W6SVuCrlOZYL8kEZ0bIKCkHCdks8o2SVqbBTQDxZyFqvRbftMl9E3Lh5G687ICQgl3i7uEONe85fiePbJmm00PM57HeIw5lG8XNLzon0hC5htXacSn+tUWLX0l0rLtFUY/4K5W2PWq9JzefrtSOfAru1K/ZejyiWq+NS4lOVY9JxKcvElEV6W4a2ZICpwhS3cJURTU6YTackWcHq6hobGxvqFpXff51OR6HofZfn8fGx9ouub67R7/cxxPGaF4SLqQL6ldUuv/L5z7F98RJZ6WA6XZJETNLiFl52uD7IRwNFGyj6INdJc5tGgUaBRoFGgUaBn4UCDRT9WajePGejQKNAo0CjwHtegQaKvvlf9N8OFBXoVOYFvi0utZSD26/wx//h/8EoZUG9wqozzsmy/LDLy9dfwDBzdi9eYRGZ7O3PSWKBU11sK8GoZmxK7LftkRUZ40XB119aME5csrxS95xEljX+K8veVY5rSqdorb2hOnTjucwVihYYXotev0+ZJWThRB2Y4tRTp6HrM09KciOglGi1IVvl4qJc1goIH12O/BQaRzbqJdDa3lghmc+0P3M+Czk4PmWRiSvVkYQ0awOfYQuGHZPNYZ/DvQPWNrZZJCV3DkeM5zmLtKI0XCrDXi6zS8jbFGiWaOWAHwQKd8tMYOxy9b7tWzx5dZdeyyWcjQnDkFcP52RFzXAQEIcjnrx2nkHPZmujrzH60ckRaytD2p02SZwoyDs7O9PXPpuNcRxbx5biWOLmJlkp3ao+L12/w/F4jtNu4bcchoM2vm9y5dIFAs/npR++zN3b+5imy8XdS5yNxzo0NZtP6PQ2cIJVTiclh6MEBMTpontBZZS4viUmSQhHePmczfUNZlHGJC6x2qsscrFkugS2iV/F+MWcgJTMcEitFmltUdQ2tiyol5nGzTcHgbo4q7Lg9Gyst0ndAYkhMFecuBJgN/Tcy3Uirsw6i9hcHVAWCePJlNIf6jmRpXfpb9WzUskAVK5jXi0pNy1TdQ47poUrQ0naWSpQVO5gUhpLKFrUlnaFyriS9JuKS1SMzTIMJnUAMt5lu56ObaXl0mUsVQBVsqBK5sh42WyxhNbb2+ICdRVsy69BEPxofGmxWHByckLQ8tne3sSQ+H9eksQxabqg3fP46Mc/zC/+0i+TVeLU7ZCk8nMF+euDNPQ+2EcDRRso+mBXSnOrRoFGgUaBRoFGgZ++Ag0U/elr3jxjo0CjQKNAo8DPgQJvB4o+aof7diHFwxoyeSNHq8DEqqx0EEdixk6d87v/2/9CHk0VVMla+xPXLrEIJ9y+8yqDgc1oNOXKlaewjAFZZqjbbTzap6pmPPnEOVaGPi3f4mwa893bOUezmuk8UUcjpkue1/qcrmngmpU6RWXFHHF0IuM/BXFtE/RW6Q+HGn9P5mdYsgouUe2iUiApUexC1tQrg7KqdflcAKX0b8rSuKyiCxjTX+vl83ScEteo2d5cpyxKxrOQaZyxkPu4FsOeT8erceqYCxtDFmcjhqvr+EFHAViU1bx6+4DRNCIp7wG0QlbXbVpWhl2l2I67bIi0liM8WSadlaY+Z9tzSOKQ07MzTqcZGBbtQHTIeOraOZ66dh7bSHCskv29W3S7Lba2Npcx7JNTBKRduXyBRDosLZM8LyhKiyiuuHswodVe13+/fnOfE9HcMOj1Oho3Xx32+ehHPsz1l1/m5OhIe1XFOTqbLbTP1XNM0rLSSPgHn/0UL9y4xZ2jU60xSIpaXamisRyrGZ/h5lO2t3cYbJzjuRdvkttdhaKW28IzoE1Ku47I5yc43RUSq0NaiVN06dS0qgKnTFjvubQ9g163zenolMPRhIXZI0Ugb7EcbFLoLCvvJWaeYteZOofla/NFyETi85aPKZF4cQvLwFNdkacRvgx5uab2ywqIlcezLefeurzULogh1dS4voxEieM0165QcYNKB6iDIYNkiOO01kEmx3EVxqeVgesFVHlKncf4Zk0h/axJyvHxiTpFNzc3tT9UAKzneQpFpVtU/r9E6/MiYW1tlcDrUBUGuXTJFglpHrJ1bpNf+43fZGtnl7yyMS2finLZK6uDUv8A/B5kOOlB3kselvP99e9zb/f1qeNXfsrxiH68/viaoaVH9EQ1L6tRoFGgUaBR4JFWoIGij/TpaV5co0CjQKNAo8CjqkADRd/8zLwdkCAxZkkQi6NSoI+swH/pD77IrRsvqjOzzGO6XY8iT9QhuLPd5vjoLnlqU2Qu7daKRoWPTw6wnZydnS6Xzw9p+4aO6dw4rrl9HHN4PCHJbZlgpyhMeTrarUAj1Ead4JjLRXr5VapHMxwquyUz2wo2XUpcq0a2cpK81Nh7Kdi2loi9uYwwqxPVJM0LdVFK/LwWgKaDOwU9D/xqQeAYnN/aoixyFklGZtqEeUWYJDqaNOx6dD3YXulAsqA/6Cs0y4sSw/a5vXfEIi7Ja4dJKOvvKe1Oh6Fvkc7O2NrZUVfs3tEJcVZo/Lzd6eO4PnGSkSSpLrVXtYXnOiARc6dgZ63FRz94FYoZ62tdDvdv4bo2O+e2tId0dHqkfZbnzm3h2AZlmWv0+2yyoKxsziYJReVRVS7HowU3jxfMw1Q8lliyjAR8+EPPqAtxOjlj2OtT5iVFUdHxXRwKJvOxLp5/6p/9AnGV8cqdO3z7ey8wWNnm+o092u1VHLuFkYy4trvCY9euYbpt/urvv09Ki8OzWIeWeq0Ar5T4fEgZnREM1lkQCFYkLW2KysQzTR31qqIxT1w+xxOPX+a7z32H0/GUmfSZGh5lUWAYS4ew9IGKs9guMwKzoudZeo3mRcWdRUnttrBtVyP3RZ5RZJl20Mo1Ji5kgaJVkepjdroDrVqopMMzlwEwdLxLKhEqy9V6hAJxi9oan5cbSAzfNyt8uYxtW52k2B6GJa7gjLpItDYhyzPSolAoKu7Qixcv6tjSbDZTKCrxefm6ROmn0wnzxYRWy6ffX8Ws5YcGFWVVMI8mmI7Bxz7xcT77S7+qtQSG6VLVJfU9p+jr1+Df6F3hQUDoa+/3bkDR+4+p41n3YO6bvYM9yDH9LL4vvfZ1v1EdyRe+8IXm73U/ixPTPGejQKNAo0CjwHtageab53v69DUvvlGgUaBRoFHgZ6XAex2Kvh4M/DhX1FtBhNefg7cDRcXRKO66SsaIqKjSiJO92/zpl/6QIg0JPIujo7tUVcHFi+f42Ecuk4Vn3Lyxx97tUzqdNZygzer2JrWRUtchXa9go+sS+C7704o7x3P2DsdM5hVp6ZJXLrYjPZIdHSlKoqmOEPmORZknOtSTGy6xuOYKiTcXulIuvZCW9j4a+iljOFVVKvATKCpRdp1lv7fyLdHrLIlotwNMA7w6xq/meFbJlYu7+rXRbKFx+Kg0iCXiT4lnQzIfs9ax8I2UQb/HyqBP4ItLr9ZO1VZnhVlS8eqdY8aLjPMXLrHWafHi957TMSTpTs3KWp2X0yjF6wwpapdJmJPmta6Zi+byXLIS33YKNocuz37wKr2gZnp2wHe/+zI7Oz6f+tQnOB0da1/poC+uT4tWyyVLYnUVLsKEunaIU4MwFqeiTVF73NibcHg8J0lq0rRUeOz7DhcubOC5Bi3fUygqn6u9PqOjO8TZgu5KwCc/8zHslslgdchffvVrhKHAU5vVlfPs3TnW1/ixD19mZbjC2WTOn//l33A0TcHtY9iydh/p2NTOoMX8dB/D7zArBDh2qO0OSVbjGCYtqyKbn/DRZx5TEPyd73yTJK9Y1F2i0qUQeq4AsFSo6Vk1TpXTtmt6Ms5lynmvOYxrMgGG0hFb15TieK1ruq32cjapFigqjmEBoDWmuDLrmqIo9FMMieKadryAWiCndIVKrF7BqIwtGQqNPYnPWzWerMjbrrqHBaRKXUKeRPhC7Q0o6pr5fKF9oltbW7TbbaRDVKCoAFH5FDgaRiHz+SmWVdPryXnpUpUC+XOiJOTk7IhLVy/x65//La4+9hRJWlDLDxLu/Q3iQQDiw3r/eCeP83qQ+CDfLx7kmB7kcR72bRoo+rAVbR6vUaBRoFGgUaBRQP/Y1Hw0CjQKNAo0CjQKNAq8XQXey1D07R7rO4ERD/ocVS09nLWOx0j3ZZ0mkCf8wRd/j5Oju7QCl8ViQpJG1FXGpz56lXNrXRwcTg4n3LpzQFxAZhv4HR/PqxkGBhdWO7Rdg7g0mMYlx2cht/ZnnIxzKrODYQVY4uqTiHMW6SiODCqVshZve2S1uDcF8KEL7LJSL2NQ0gcp0EpdfFWFUSYKzioZAxLQqOFo6PV6GqGfTSd4jqyHy5BUhGdEDDoej1+5RFHkHJ6cMY4KwsIgw1aY1m35WFXO+bU2RjYmT0M214asDQfqsJT4fqe/RpjW2pualg7rW+doBy2KNCVLI15+6QWFrnlZcjYPqcyApPIIC5vSbAnio5K6AmSgJ8E3U4ZBzUeevsTG0McxM0YnByRpyPbOFoEML1UZa6t91avTCdS9m2epOgujZAktk9QkTqTz1ON4ljGeFESRwegsUhArvaHDFZ/V1Q6B7+C7PmmYs7m2ynR8TNByMd2a7QtbnE1P2NrZ5MLursJGKos4lA7THKuOWenJ/JDEuE32j0Ycnoa8fPuYs/lyAOrapYvsbq5y86UXGM8jzqKCnBZOZ42iEodsjUfBsG1x9cI6s8khJ6eHVKbFoh6yyBxK6QU1pG4hV7gpQNupC3WKts1al+slhl4FXcKiIknypWvYcrBtR6Gx7DkJq7Qlgi/M3HKYy3mQC0WrFaSDViL3xtJRK92i0uYgw0c6uCQrZDaeuESNgpZVK1CWftxpmGLqaFOl42Ed31YnsHDvqqoVisrj7uzsaM2EVCm8FoqKqzQMT8myiFZrSLezrrH9oqwI4zmTxRjLNnjqqWf4nd/5b6nkNRliEF7Gyh8EID6s94938jivf30/zin62jj6/ed6Oz/gedD3vHd6uzeDovdf42//9m83f697p+I292sUaBRoFGgUeN8q0HzzfN+e+ubAGwUaBRoFGgV+EgXey1D09a7Q13fTvV6XdwIjHlRbXdouS1qeR5Wm2rdZZzF/97d/zd99/a91uV1AmThFD/fvcH7F4dmnr9D1WniOr6M0z710nZMowu22SOLlsM4HLp3T+HleSZzaYp4YvHxzxM27MyqrT1Z5S9cbstwucEqWwpeuUAnyx5X0NVoKOh2J0BcpjlHhSm+oRJsF5pYFThWSabTfU8ialRV5UeigjUTTw8Vc+zwd28KxpSM1YnOlx9VLFwgXCw5Px0zimkVuEuUGYZgw6HXpd1o8vrtK102xjByzzHDF1RgvuHX7rsa/N85doTPY4pVbx9zaP2H/5Eyj9k9c3cU3JbofKXi8fWdP3aSL3CEzutRuV0FyLWi3lh7XlMBIaJkJH35yl92tAbaRSzsqN268rLH7T3ziQ0SLKZ22xOMlFm4Lp6NSp6OMJKVkuUT8bRYLqQXIwW0znRWMRiWHJyGO16YkJyumrKwEOI5Bv92jyAw6rRZn4xONdEdxghv4TOdTdWl+8ANP0+t5PH71Eov5WLtJ83RGnkxxLei121gCpI2Abz73EtdvH/H0Bz/K5vomN176ISf7d4nTjAKXg7OEMHcwnC6u7eJRanVA3xeIGJGlC2rbZZKvMM2kI7bGdCxyOceWof2g4tj0xT0si+8C8quSwjKpJOYuNQeVgRiMS9loEv9Bpf+ruFyGmGrTZW521G1saAnD0kmq15OIKrF6akodpjepLJvatvHtWqFo26rpBL66SuOs1g7c8XhCJ/DYXOkzDyP9mimdsmWpvaHSLSqgfjoVTcH3fXWKitM5zcbMFyMMo02/v4llt7ULdraYkRcxi3CK43r863/1P/LYY09Ko6h21T7qUPT+67v/XvTj3udeG0d/END7oO9vD/N2jVP0YarZPFajQKNAo0CjQKPAUoEGijZXQqNAo0CjQKNAo8A7UOC9DkXlkF/bs/d6gPBaSd5NKKoditKXKFApSwlsS1foTw8P+OLv/R+67i0uPde1COcTLm91uLq9wvH+nro217fPUTge33j+B7idDnESYmcxT13YYq3j0O3WFLXE5j32T1Je3ZuT1h3OZjmLuFBnp2XJoEqu0Is617XztJYhG0+HiARYiXPTqktsce1ZjkLJKk/wifS1dbo9iqomjGKyolTQq/rWy6iz4C1ZYK+qkEHX59L5HeI44vhswSSqmKWGOjjjNMd3PZJozsXNDlfO9zm/tUIWjkmjCWUSaT8khsNwbQc7WOGb3/0hR6M5pdcmN2raVsHTV7bp2CUt1+D46IhZmHG2qBjHFoXV1XqAXJbp60wBasvICYyYjzx1idWuROtDzu2sEoUz4iRic2udjh8opHYd6WRN8KTcsq6QgfYsq3VgKc8tFlHOeLrA63QYT0sOjxOOT1KyEvy2hxtUDIa+OlXFdmjjqqM1KzPStKLVGmhHqThCpXfVsWvGZ3f51CeeZn0tYGtzwNqwDUVInUYUcs7lPFktosLmaByBE+A6PtdffEk8vaysrtJdWefWwZQfvLzPLBLA7WknaNutMPI5gSebWpHWJ4zyIePE1rEqx7XJilyPW4aWJDLvSb9omWPJEFNVEGcRhi0L7R4VllYciFtVYLnuKNX18nqoKvHmEroDdRvLaxP3aC1do1lCy5NY+9JtvASPJqVlUzmORvddAdICRn0fP2gRJgVRnJFnuY5V9dst7Z6Vx5YRLHms0Wikv54/f16vnSRNFdo79j0nLCHjyRFyWfX7W3h+D0Ov8Yyj4wMwK6Io4YnHn+Jf/sv/nqDTuecTfbSdoq8dgnqrTtEGir6Db4LNXRoFGgUaBRoFGgV+DhRooOjPwUlsDqFRoFGgUaBR4KevwKMERd9sTV5ivW/08WbR0AeBnw9ym7caSvkHALHs4NToufDIqsA2JGpcalT9f/93/5Z4PiaP5svRpTRme6PLxd0NdQCG0QLH8zG9NpbXVefdyckpyWLCuY0hzzyxi+8vMK2KsrSJE5fDs5xbByG3DkMWmQBOV4FskcW0fRvPlvX5jLg0sf0uaaEcSx1+Qv8EV8nquo5DVRI9zxh2fXodieKnZFmqLr1FKkNINnluYBqOwj9ZePesmH7fY219yGIRcTpNWCQ2edUiqx0q08BxBaiF+NJjWuas9FvYZJzb7NNruQomizyn0xtgWD5/841vs0gKSreN3LlKJ3zw8XPsbnQpkxmL2UQj0eKOPZnk7J9G5DIdZS6rC9y6pmXZmEXE1maXra02rVbB7vkVzk7usjboELgutgxJKT0vKfKYIPB0UCpLc41VLxYZhfRR5jVn47k6IpPM4ngUE2UWR6MZeVWxujZkY3OVLAnJ4gTf8ciKgijPidKSze1LnI7mTBeprsTLArxplpiGgL+KftX97ksAACAASURBVD9grWvwiQ9dYGfdJ4/nFKJ3LhoGGF7A7f2beI5Fv9XGrh06K33SuubwcMLz379BXbtkeakDUoHA3TIRjIhdl7rsPi0Dpokh6XYsWYKXw7bBdAVWpsvRJcPEKg2qLKcwMkxbRpFcisqmquU+UocgMXhxgJrqSJZxqtIwSQh0EEo7aO9fW2WmnaACN+W85LK+ZLlgu9SmoWNPVRrTDTw6QUCappyNx3iuz9bGBmenJwqpvVaX2nBJ4gjXsVjMZ0ynZ1y8uKtVAHGS6u8bWy40UwbJUsbjEZPxjE67z/bWjsJgidafjk60UXURRnh+m3/1r/8HHrv2+I/eVh7EVfkg7xnvxjv4Gz3v69+bHsWY/DvVolmff6fKNfdrFGgUaBRoFHg/K9BA0ffz2W+OvVGgUaBRoFHgHSvwXoaib3bQbwYv3qhr78cJ9+BQVPyT4pWTosWa2lg2cpqU+CbcevkFvvyl/0ixmLDeaxNOx0wXZzz1gWusrPXZP7rLiy9dp99fp64c0qTmsavXdBTnxo0Xefrpi6ytF1iGLHNDlprc3p/xnR/sEVU97M4GcWawmM9ZXxlgVBLfT4mSRN18eSWx5QDX7xKmmbo+padTd4wkGH1vTXwQmDxxaZPZ6K4CS9P1uX00ZZqY2G4fywwwKgvPTHGrGUEL3MDRxwxTOeIeaS6QzKe2KgojojJjzKzGKyyNzYsr8hc/+SHi+QnTsyOeeepxgsBXsDpfhDz3/AvEeBhugGdlfPipS2yv+nz7G19jZ2udbreH4/VIC4ebd045HYfcHcnAjkcRyqq5z7DfZWW9TWdo0eoUXDjX5ezwVS5trtP1Pera0KEeqTKoJHYvYz8K+ios0yEKE4qiRraJZvOEsvQYTSNeuX1AafoUhkdvuIHjCOiUQSmbeDYlEbjte4R5qcvrv/S5X+eF67d49e4xYVJS1tJvsAS4Ri2QGYr5bT7z7CY7mxZGlRDNc8pyhaC7hddpYzgRdTEnW0SE44TtS7vc3L/D+HhMOk3Ikgov6FAL4BanprR3iiO5qvAdh9S0SUoDq7CwDVfBZVYXZFZOUqWUtXR42pilRZ2LszhRpyjiei0sCvm6YWOZLmkW67CU4xkURaIO0NoQPcSNLD20psJmq85xxAkqDyODWpUJjr/sDBV47TpUpfzgwCRLYxazma7cB47DlUuX1HmcJjGW18Ywff13z5HbhoxOjljfWMP2bLI8115c2wtkOUwdrYt5yOnJkfaeXrxwnlarpX2oMs4kVQBJXqh79PO/8Zt85rP/TKP3yseNZReqvmJxwr7Bx6MGRd/s/exR6g99J9+YGij6TlRr7tMo0CjQKNAo8H5XoIGi7/croDn+RoFGgUaBRoF3pMD7DYq+Fmy8FeT4cXDktf9tyVCWGHT5r+JJW0JR8pS1fpt//2//Vw5vvkLbFqdljWnXzOMpTz59lVbH5/adu4RhyngkfZA1g8EKaRIhifX+wOGJa30d5fEsG2mDPB0nHJylXN+bcXCaYnt9eUooCl2fF2NeJADU9pnHBbXl6yiTACEx7ukYjrpapTQywa5jnDLkV37xY8zHR/rcleFwFhbcOhhjWG2qyqTICwLboO2B44kDsCSvCo5OZzj+GhhdsFoU0k9JSm2lOIgTscauUjyr4FMffRKzWLB/5zqBZ7HaH+jI0Lnzu5S1wZ2zGMPt4BgZs9E+W8MAs4xpeQ6uAEzHI5LRqdGMrDJorw2wXY/5acjJ3kh1qMwSt23it2ounV8lnpzQdW22VoeYtrgoLWQLSJiYYdTkRc58Pqfb6akrMk1kSV3gn8F8URGlNSdnc05nMYu0otNbRca15B/fdcjjSIeoBsMhp/MZt+7s8+wnf5Hrt/YZzzMWSYlp+0twaFiYhqmfTj3mMx/f5RMfu8TJ4S3++ivfYP+gwHSHmJ5Pb9XGsaSLtWZzuMNgrc/1V18iHM/x8AhnEY7fwvEDhaKVDB5Jp2dd4RgWCxlPwsI1XFwcyromrXIyOW9Gqb2ahkDTcnkscRGiVlABnZVcKw6GsRxbSpII2yrxPKlPEDexXF8dyn8ERWuFonaZaExeoKM4nyXKL07RqqywbUvPo4DQOFxQ6ohTRRJGbKyvsba6qoA/Lw2coEMl8XlDJ7UYnR5pDUCn11V3aFZVuEFL6yOyrNTI/ej0hDhasDocsrWxpv2uN199FctxdelebvvpX/hFfu3zv4nS8PcgFJXXLA7617+fvdeBqBxXA0Xf0bfy5k6NAo0CjQKNAu9zBRoo+j6/AJrDbxRoFGgUaBR4Zwq8F6Dom/1F/2E5ut7KWfogytYyWHSv4lycostpmhKzKrCKlFd+8H3+6st/TjKbMOy0SLIFJSlPP/M448kJaZaxs32Bs3HIdBxpv+Xx8QG9XsBg4LG9ZtMLZIzHV4AkvZZWsMLBWcbtwxnf+u6rtP0WbT+g1+3idQPOZjMWcYbhtDSWfjaJaHUGGvMXZ6tAuVoIaSUR9xkrbYuPfeBJXBlpygtOzhacLXKOJjHTKFHYKAM6lmHiOS5+YNLqObQ6Hjdu3iYvHCpaVBLpLiosxwRLhndy0nDO+rDNufUew7ZJtjhV0DkdHfPY5SusrK5pvL/dHfLC7VMmcUnHs5meHnLt4g4tGedxDO3DlPM+mc2I05TOoM+sWChUXemssRinnI3mpEXBPIno9gOuXDqnQDafzdheH+AGBYZZKJyz9fEqqrpgMp4wGAwxTYc4lg5YoWUu06l0bdYs4pKjsxmjWUxeWnieaD0gzzKqLGOl32NldUhc5Ny6vQd2QFKazBPpgpXhIovKEAgnw1eWwjrfStlchf/mdz5Hlsz4sy/9ZyYz2ZLvktQ1GXMMgcu5uI47lGVEUYZYOfimi+8ECvZkpb0wKtVGPMtOJVDeoHKko9TGqkxMicjXtd4uNSpyqXKQYSTpDK1NhahplVBrFF4i6R6G9tHa6mrN0giQrli5vDPSJAW3/yOn6L1nxK5zvDrVzlJ1w9bmMmJvOXi+rw5Tx7JI4li7VgUqyx/kp6MzHUy6cP48RZaRFbWOMOlHXeq5n03GpFlCfzjA8TySPNdfBfZGArIN6eydMR2PcG1L3cXtIGB/b09vJ7rL5y997lf41Gd/mVJI8uug6IP8fv9p3uZhvD/9NF/vT/pcDRT9SRVs7t8o0CjQKNAo8H5UoIGi78ez3hxzo0CjQKNAo8BPrMB7AYq+2UG+Vdfo6+/3Zmv19yO0r7/9j4Ox/8ShJQvbAhvFfWmIZXMJRYULzkcndB2LP/i9/5NwPKJII/IyIYwmXLt2UeydvPLKdQaDVf75f/E7fPvb3+d7zz2va/WPPXaJw8NbmPmcq7sbbG/0oYzIygLL73AW1ZjeCt//wU3iRclKb4XhcIjXb3P34ID9o2MGq5vEacnB8RlJWmlfpnRzimtUXYt1jFHs8dGnrrDe65IvFqRxQVG7uJ1V4tpk7/CY8eSUIk+gsjXqn5cxXlCzvtnnZHTKaCwATwZ6POJEwKODIVSMAs+tObe5wtULm1zY6LF/80VGR3s6yuNYDkG7x9rGtrpZv3djjxt3j1nt9Wh7Dk9duUw4OWG118I05bEM/EDg4nIYqLvWYTwZszHYYnK64M6dE+K0YhqltLodVoZ9VroBZTjnws4qtheDkSkUNcUuS4Xt2Ao3Pc9XTQTYpalE2U1mMxlPsigqS1234hQ9Pp1QlBKBt1lbWcE2DNI41iGgOBOw6HAyntIbbjIOM3JxaRqOxtHFOYlpY1o2jpFilCN++bPPcPHCBt/91gu8fH2K094mLmvm+RlB2yZwApJZiW3lWCRk8xCjqEnDWN2PXrtFIeF5qUUwTOxKDMsVpSV1DjVGXqnjUh3NlonT6ZDWlfZ9ChZ0sLROwXakm7OirCQ272l0XnpWdUSpyqmKGMcqsM1Suzprq0dhupTYVOJ+FYdqneGR4Roy6LXcpZfBJPF6yuCX67r3OlwFPJc6yCVdt/FiwWQyZn1tjU67rZ2h4qyVuL2eI0si9AnT2QTP9whabR0Dq43l77u0lCJfT3t1p2cjvbakTmJl0NXzKR9JktJqt/nt//K/4tITH9DX9Xoo+qhByB/naP/HjvVl7P+tHPA/8TeNd/kBGij6LgvcPHyjQKNAo0CjwM+lAg0U/bk8rc1BNQo0CjQKNAq82wq836Co6PnahWb5/+8Eir4epMhgkY60KxTVZ9FPce3Z4hYtM/72//tLnv/235PFIVkeq1txZaXNzvYqz33nu9RlzaC/Qqc9oNvt4wUei3DK6PSA2dmIJ69eYGejjWtlkkQmledzuiSVuAW7vPziba7sPsbd27exA4P5fKauvKDdpShr9g9PSXMUGKa5jOA41Kb0aWbsbNTsbg3ZGa4wOjjmleu38TsrZIZHZ2VDodtsfsZ8NsKoHLLUJs1DaiNha7uvo0pHx0f4fptOe8jp6Zxwkakrsqxz2m2bjZUu/ZbN1d0toukpe3dua9+j5bYw3Q7jWcposiAzPRbpctM8DSM2V4a0HVudpr5bsb7SYjj0sOyCMByrU3U6HjPsrjAZzQmjkukiZ/9kQrvXx/McLmyvUqch5zZ71MZCTIv40i9alRo5F8hmW7ZeG3I9VBLnjhOSpGQ+r3A8AXAG8yhTl+hL12+RZhVB0FGo2w7a6nZcLGbCHbU8Ia+WsfHS9EgrcWFapIVJJo0F9dKxaJPimSHPfmSXpx+XCP2Ur3z1h9jBJplpsyhn+lpl5MrIXQwjw7Vy4umUluViidFXns3zNEpeyOuXf6rlcFJpFliWRNor6jxfvp3YLoXlEOYFebl0bbqm3Keg1ZIu0ZJCekBNgaKOOnhFJ8eqqfIQo07w7HrpOqX1j5yiUhkhUNQuJD5fqVvTcJbQtBA3a1kS+OImrsizFMu01HUsP0eQKoezsxGe57K2uqZ1BvK7SDpnbVvGnkrdcprOpuRlQbvdVggsoFMdoG6LyhC4nWpvr/zwod8JWB308D1Hr7U0zdjZ2eGf/9f/Aqe7qp2772Uo+kbvZw0Ufbe/azaP3yjQKNAo0CjQKPDoKdBA0UfvnDSvqFGgUaBRoFHgPaDAl770pX+yKvL60ZE3ckz+JMMk73bv3YNCgYf5OtQcKnFlBWJL55qiMRmWkRR5mXF89zZf+g+/TzSfEkVz+oMWRTbnEx97RoeNbt24yXSyoMhrDNNmdW0VyzWwHYv5PCELZ1zZXWHYNYjTGZ3hEENGhwjYO5jz/Pdu8NEPfZyDu3dI4hNMCrY3N9UReXJyTH+wgmUH7B2dMZvnjKYJttOit9JifcPClWX41VWmx2Oe/96LtLrrdFa3MYM2WS0L5zOiaEyR/f/svfmXJYd5nvfUvt799jorBhiCBGhxkWXZ8nKcOD7JseJzsvye5MecOPmvYutIiqI4EeN4ie3jTRQVSdRCigCxDGamZ3q/a+1bzvc1xhpCAIEegOKCujzNxtyuqlv1VnV193Pf7307fHuIYbSU5ZqDGxOCAJ4+ecTe7g77e4dcnK5ZLjKaysBybVzPZD4dYLYFo8hlEAU8PnrCw8fHbGsTy59wfJlRy5i15E2qdlL+02JLJmnXEHkmrllw/94+hwcx69UxtNK2jgK/2XiM0ZmkWc2TsxVHp0vCwYgo8nj57h5WlzKOLKoqIctTgiAgiq7GswXEiU6WbWlLvMA3+bzZZNCFFKWcE4dNWl1B5bLjnXcfYVs+SZIxGk4YDUckyUbXq9tOG+exParOZiOt8p1N2TkKCAWMSoyBa9SY9YKfe32fm3tT1suMP/rjE+zwgMK0KMxcrJ+qudVFdIaM/dfUWxmhrwh1hLzElPIi29bXlYIoyQmV8fm6ybCdFs8UV+lKoaQfj0lri6RsSfJC2+3HsY/ZVnqtVrUUKDkYjq/wVsC6PCzJ9ewKbIGeZq0QuGzl+Cw6y9U8WGmz980Gs0xxrU633Zo2huVh+wGWaSqcFMApEQ22ZeG5Lk3d6NfSNCXLMgaDgTp3bdvEdhxc76okSh4Cbc/Pz3BclyiOtL3elAgB08V0Q80T7eqSfLsi8mxC32U8HGgGqpzzv/E3/yZf/rmvkHeuQtFPer/4qNu5Fmc9V9T0DFT+FNz+fyy7+HGxJ71T9MdyWvoX7RXoFegV6BX4KVegh6I/5Sew3/1egV6BXoFegR+PAp9nKPpM8c8Cjl5BUXGJChiVzM73/63t5JLnWNEVOX/4u9/id3/nm1RlRp6tsc2COzdnxIG45TpoTJJtzuMnx1ooY3sW84NdLTBaLS8ZBS2T2ORyeULR1AxmN+jcEX/wx29zfpEwG+9w98YNrGZJ6HS889Yb3Djc4ZWXbrO4vMTzI1bbAsMZcL7IWG4KahkiDmoCq9NR9Ysnxzx87ylV42BHExota0ooilQLdozWYDyY4bmWZkvu7Y2IQthuzogCm65paaWDxwyxjIDRZE5SFrTvl+80ZaIFR4+Ojilam9qO2VQuSe2wzCRLskJiLbvWUDAqzkcZ7baotGxqMjDZmwUMI5PQMym2CaMwZDYaEAYuT08uePj0gry2KDt03P7VV/YIvZLArhnGscK3tu3ULZokWx3pFigaRSEd4kgU0NWRJOIWhdFozsXlmvOL9ZV7srNJ0orz85VCbM8NNC9TckIF+km7fVE1FLWMtDuU3RWElOMVgFh1JlXT4XTSFL/CZsGXv/gS22VBWY0530Dnh2RGRk1D24irdEBrGVh2B3mGURYaL1DWJWld0NkOne3RSjxCbShMFmdpsj0j9gw8pyMvStxgxLa0SSuDNK/wHINR7GC1JZ7AYHGKCpy2PRpDYgPeB/wyDi8lShI90FWaF1o1tualKhRFQGyr15EULXV1zng01nzZtGqJB0P9umS4SpZtVdfqFPV9X4GlIW8mtB2LxUKLnYaDUEf2DdPE8SUP1KaRfTFQF6msI+3yXddQyxi9E9DZgdadJdsV6XqBTcfezlTBq4zkv/b663zt61/HdjwqccJKI9mnfDwrPHrecf5Z3FM+5W79xK7eQ9Gf2FPT71ivQK9Ar0CvwE+xAj0U/Sk+ef2u9wr0CvQK9Ar8+BT4vEPRzwpeiCP0eSgqDdfqGG1bbYOv84zQscnXa37j136V9fKSxcUTRgMH3xaHXsvefM58ukNZNLzx5vcxHZNtvsEUJ505YjIc05aSnSkQKSUpK9LO4clFxqYwWK2lDEkKmXxCq+CV2/uELgoSh6FD11w56mQMPBzusEobzi9TsqZlla0IHZMb8wmr83MWF0sulqlC0dYOyKqGShyJAid11hl1IooLb393wsHuANNIMbqEQeBSFzVV1tFUFnnrcbzYIjDUtzv2ZgNc12S53uhIuRXNSLqAP3zzoY5iS9amFO5InbpkSspriY620eCaFVQbpkOXl27tYguKKxsmAtCalNlkwOVyrS7YvHVYbTMss+bllybsjMCzCxzTxRb3omHg+yFHR0fUTcXt2zfV/SpQ1PNklL5hvd5imR5pKnmjIVnesFxnmJaMdIcsFluePj3Htj3iwUhBqwA6AXk6dm7aCj/LplOn6MVG3LA2jWFrdIEnoLHdcvdGwCSyqTLJ85xxtmypXY/CLMkFeOJAG5HLCLkNdlViVQW+uEjbiovNUuyueNFYl23FoSv/M0qq7IJBIPmnBVme40czNrlDWlpIzKjnQOi3WnwVmobGOBStoVmhnS2wU4biZSy/xuxqHEptmJez4+q10apbtJFMUTpC26QrE2hKJpOplnRdrlOGwwF2VxP6HsPRiDwr1BUaRTFVVat71LJs1mtxJGcc7s+12Em+j6QsyrTFZWuoxgIgLy8vsUyD4eAKcleGS216eK6jERXC7H/h619jOIgoy0L35d7LLyucFTesnIOr4qtP9+ih6PX1+6jpA9lS7xS9vp79Gr0CvQK9Ar0CvQI9FO2vgV6BXoFegV6BXoEXUODDMkWfHyf9YP7ms5f4aRyf/6wA6IfJLFD0qrLHoDWNq88y7tt12KZJV0gbt4HddXzrt3+b3/vWN6mKDW25Ig46RoHN3nzG8ZMTLVySkp+dg12yKuWdhw959/Elr3/pNc6fvMcwsLhz5w7xZMZ333nKH37/IYY3Yr0tGMgI92ZDYBs6qn5rf8Tr928wGzqcHL1D19QE4YhgMOfh00u+9/1HbMuWaDxlGLrc2Z+TLE9pm44Hj56StQ6NHdF0NnUtR3VVxtNSU+biGrTxLYvpyGU2sRiEMuaOZlSOojHLZcrvf+8pl5WjGZNdvuT+nV1eurXHdrPG8nzNLX10tuGtR2fqOjTMANN0VUOFYFIg1DbYhiZ1EpgtO+OYSeRTJGvapmZvZ6RZm9I0v1hueO/xBZebRgumXBf2d1xu7rkMwwazaWjrTjNgd3Z2KQvJPu1wPQffd6jqnKJMNYtUnKPnZwscxyfLSrbbQrNEy6LD84eau/ngwZE+F0ZDzW6VJFkByJJR6gWBFgatk4zWdGikMX4wVpC4SQqFiFab8cVXJlo+ZdYmUXSH2hiyrltar6G1wDA9qkJG1TtM28BtK83tdA1xotY8vTildV3NgcXwaGpLG+fbckvo1thGSl0ssT2XvLJprRlF7anj1bWlwCnHaVOCVhS3SKuOQuirGyrslDgDORuiv7hEra7Wj1EYkeaNQlSJBJDrw7MNujIjDn0deRcgKteY69g4Ta4g/bXXXicrCk6OT3BdX8+FwEUBnvJKp6enDCPJFh1QNY26TS0pZLI9/bq4S4+fPtUR+73dOWVRkDYm3mBKniVa8BQHHv/L//wPtOFetiv70ki8QAuW42jp05/LDnmBe2gPRT9ctBctrOqh6AtchP0qvQK9Ar0CvQKfewV6KPq5vwR6AXoFegV6BXoFXkSBf/JP/skP5QI/S1D0um3119FTWrf/DIqKs05yRaXMSMMpFRIipUJdS5El/Pqv/Aqb5SllesE4NrG7gq4UF6OtpTppURDEIZPdCUmecbZIuXPrFm/88bdJliu+9tWvMd27xb/497/HVhyReUcwHJMXuY4e55WB7xg4XYJdL3jl1oR7t3c189H1QqrW5q0HJ7z5zmM6KySvbdoi4W//0tfIN+dcnJ/iR2OeXGzZlhatEdB1thS+g9PQ2BW0Dq7h00h7U7Uh8gomw1ZzT6fDCMewdQz/Dx8mbKwJodthV0sCEn7pL79G6MB6vcINY21nf+PBEy5XBXnhUjcyui1pAlc5rSKuZXbquI0dh73xEM80qPKMss4ZjT08p+bm4ZyiaHl0tOToOKPDI5QMU7/glbsDZkOYjyLqssKxXYVlkkkpI9v7B3ssFmdg1OzuzYilsb6uqcpaIbV4Y5va0LH5quwoK1MzN9vO4dGjY5brLYPRXAGmuBV1TLy7GhMvyppM3JCmjRuNdJy86SQv08dzTYz6BLvZsrnccrj/OpfrjsusoHYrglGMZQXUhUdrWVhmi9tclRk5RoNMgC+zLYVcb7aM/3vQupitidUUuEaKyYadechsNuP3vv0mbnSTrBJo6WJbJWa3wSXDLwtcxyepO1KhsV5E0V011gueVrdoe+UUFdfn0HUpyka8o5StIF5wbVMzTMPAJ80y1llNY/lYRotZrDDahi9+6TX8QIDzOUmaqUP0Cox2mhV6fn6hbxrcubWjLtFtWoDpYHsBtuvhuh4nT5+yWa+Yjkd4jsOm7LCjEUWR6b/3d3f4H/77/05douI+LqtaQbsvGblVrU5gab3/tI8ein40FP0wMPpRb049e76Hop/2iuzX7xXoFegV6BX4PCrw6X+j+Tyq1h9zr0CvQK9Ar8DnXoEeioqB7NP/GvEDUNQw1SUqCEm23bxfiFOmqboqpcn7T779B/zbf/XPaKslVCstpxnHITvTGcvFCtcPuFwvqNoKJ/Cw3AizM6jTLYvTU8JgwP7Nl3l0tuXNx2e0bkznuNTtFWxr7AF1XRK7DWRnRFbCSzcnvHLvphYBZWXHoydL3n7vFOwBHYECNrtNuHM4ZTQMKZqWk0XKk7OEqvWwzACxLTZ2Q2mVdJ2Lg4/dSXN5jtWtMZsLvnh/j9e/8BLpas2Ddx/z5lnDeTfANUqscsHEr/nP/vpXsdsUoy0xLYu6M7HcgHcfHvP4SU5Ry+s3mpsqKKsVoGZ2mG2Lg8nID4gcnyLLae2GIDbxHBm5F9hlc35RsFxLqY+lzsTAyfjSF+Y6Qj8IBG4WjIcjhaGj0VidneIKPb04ltYmdvemmk9aVYXqvt4k2JaDYVxlidaVQV6I1rY6Rp88Pefo6ZkWWXWGq4VNge8RhQFt07DeJiR5qbmf0pJ+sUoopfk9GGLaFsOgwDcK2kIcsVOCwR7HiwWrcsVgMlbw2lQ+hi1t6TVOU2BXAkUr/MChdUySulZHZtt5GEag+bSOOju3zCe2FlQ5jsO//NffwvYPSCr3al/NGtoNvlng5RlREJLULdvGoJPIgNZQENnJFS0O0bbC7CrNQ43MK/dlq/mjjro4XVvcpyZZmujXys5Wh2zoO5jlmmS1xPcDXrl/X0Ho46MjjXUQ6Oz5gULkPC9Jt+fszmOGozHrbU7Zyhi9i+361E3LerlkvbhgGIXMZ2MdnT/f5Kq5+E3/7t/5O7z++mtX25a43vexLgpgxXUs36Gf3ivaQ9Eein7uf5HoBegV6BXoFegV+LEr8On/mvmxH0K/A70CvQK9Ar0CvQJ/8Qp82Pj8X/xeXL3iR8HJj3J4Pl9s8vw+P3McPdves8+SWfhhj88CiirdUcBiXLVkG3+GWxTAyHOtJmTqSL1Apf/9V/8hTx69hWdWNNmaSexx+3CfYRyxWq946+3vU7cNSVZgh3MFSb/0iz9Pul3zzd/+bVw/ZP/GPR6drHj70TmGNVB4ZjgeudlRljWuZRPLuHt2yv3bIV99fR/HusqWLJsB3/r9t3lymmN5I02OtNqcwG25dWOXG7cOuVxuSPKGZySAbwAAIABJREFUs4uE1bpgtU7xxlNKy9bxY3FQmh34LphtSmiX3JhH3NgZ4XQ1Axlzvkxobcl93ODaHcPYZWc2oC4T6jLFMcVd6KjTNklSNkWHFYy5ON9y9OQMw7AomxzTatjZnWo5z/Jiw3i4x+JyS9VJeZBDGEdcrjeambralOqClJRLaVWX3Nabu0P2ZiGHezHUKaFrcXZ8xGw21RHtnf09bNemLFLe+O53+MqXX8axTJBc0KrGsh2yrGC1SWiaKyhaS8kQ4gp1WCw2nFysSIuOuqnZnc/1XOqlIWPkqw2brGA43VOn6PlipQVMMs5tv5/XGbk+oRcRDwZ0VsfJxSm2FxLHc8rKoRbNq1K19a0Os5ECq4LBeESFwTqVDFJDYW3VQhDaVPmCodvwt37xK5TJhm/+zh9QtD6dM6LGU/OvHmaTw+ac8TAk7xo2ZYEteZ/SLq+ZpgauZWA2pUYzyOtbdUEYhLoNccGKRgJCDcPk8uIqdsD3Y2pxrUoMQFuQJgllkXPv3ksMBwNOTk7UIdp0Es3g6BsKRVVTJksGnsFoPGK9SSlqA9yI1vIpG/lOa0lX5zhdoTm1jh9zsc5UOxm3/x//p3+AKdmxEl+hGb/yHSru7ffb4t9/5tPe7z6T+8dzO/H8feujnPo/bJ+v4878uGN/ptXHLXed++rHxZj0TtEXUbtfp1egV6BXoFfg865AD0U/71dAf/y9Ar0CvQK9Ai+kQA9FPxun6PN/6H9c3qpWMDUl2WbBb/zaP2RzeaKOPqNKqfItr75ylygK2KzX2rAtLeZPTjOFXMOBz2QywLYld/EEw3R5+Qtf5t33znj8dEVemlSdQd4V6jatihq7a9gdWdzes7m9azOOhMu2GN6Udx6tWCU2j443Cm6rfENXJ8wmEXu7M6Io0qKgNK/ZpBWPHp9ozmgmbkTbVoglHry6zrG7koP5gL/8l14luTzm6YO3eO3+XR05F3i4TVOKtqKoCvZvHKhTr64Lss0aypxhGLAzm7AqMnU8btcNq2WlZUB1kxPEFuNpRF4WPDk6x3Mm1LVNmicEYYQ/HHN0eknZWqqVFJXbwqebHKspmY0i9mcD5mOLwCrZnca0RYrv2SR5zmAy1XFvyxIEWBNaHYEvje4OpmVSVJWC5kxcjGmB7QTkRUMhENfyqWu4XGU8OVux2W51fFtck1K85Hq+jtdLYVU8noHlsVhv2eQ1huXhWC5lmlOXOXHoMplE+L6UYlVXgLN2qNurRnjTsbFFuyLVhncpNJK2ez1PVUNnedpCLxmflSHt8mCkS17aG/P6/XssFkt+5w++Q2sPMP0xneHpOLnRVkRNhmPVtHZLUuWUAhDtgLa1taDKtSzaMsPocmLP0nMm177kvtYdbGVcfpNweOM2m02iINUXl7Pmd7YYlkGy3ejY+97uDuPRkM1mTavbMBSqynVV1AJFV9htzkDAbNORFx2VGdA6VyP9jm1SJ5eY9YadgYfni7vYom477r58n7//X/03VI0wbRuJFP2zR4fRdUiyxWfx+FFCUdm/j3pT6KP2/UcFRWW7Hwc0n9+nPlP0s7i6+m30CvQK9Ar0CvQKfDIFPqNfaz7Zi/VL9Qr0CvQK9Ar0CvysKPDTAEU/6g/xj/uj+4NO0evCheuc4+tAUfWrNSWha/Pb//Zf8Ye/903yzUKdehYV02HM7s4U0zJYLZfMd/e5XFW88+AhRb7l8GBPR6gvLs5Zb1NeeuU+h7fuqqPzj77zPU7Pl4IDZRoZ06zYnUV85bW7eE1KkyyYDWI9tLTpWBU1pjflcm2rq269OKFIl4wFvo5iHbfeJqlCKSm5ubhcs0paksZhtd4ocGqknMdoCT2L2dDn7o05RploKdRLNw9ozZCi87hcrwkHMUVdMp5OKMucuspwDHEpVpiNOFstcGw2WY1pxnREnF2s1DUZxg7RwMYQF+MyYbVItfDI9yRewKW1HN559EShqPy37cjIvwSTVgryYt9hfzbkpQOfZHHEwDO5fbCDI6PnWUpnuTRdy+LilFfu3sA3W0aDgFWW4vk+ZV3TvQ9bkySnbmC7LUmSEkOyOW2PunM5vsw0EzMKfCzJkqXDdl3yvKKsO0zXV/fnNs01b7OzfLrWwJIYgq6lqXPiSEhmhRtIuZBkc7Z43lC72AUfNmWOIePrrk2WbHRcvzOuYHBtODrKLu5NeS3R2MxXlMsTfuGrf4nDgxv8h//v2yzTFisY6Qh/kmRYbcNY1mpzMdlS0iBJqlImZZoenYa81rRVhms1jAYhlu1ycXmpjubOfB98lxUvv/wFPNenlMiABmxTwKToIPEDCeenJ4S+z3Q6wTCuclc7QzJWXQzHVrBZZhuqZKU6+n5EmtUktYnhD2gNB0tb7teQL4mdFi+IccMRZdXwX/zy3+fW3Xs6II8pQPb5PxV+NqDodWDsdWDmD+Dj91218tx1oeh17p/PL9s7RV9UuX69XoFegV6BXoHPswI9FP08n/3+2HsFegV6BXoFXliBHoq+sHQ/sOL1oKgwzRJqGT2v+c1f/xUujh9RZRtcq9OSor3dqbaqb5OEuqqJhlN2dvdJkyuX3XJ5SZolvPHWI/YOh9y6e4eDmzeo2po3vvc2x48XeJ7Jvft7HOyHTGKXi0dPqNY589EOluVytrnECGzc4Q7ffXPJcDChLrZUxZbxMGA2HtC2Ncl2S5ZJgZOLaTmkOaS1zWK5pqyv8jIFbM1nIyaDAKPJ2BmFuGbNfDzg6armwVnO4+MThuMJ21xG4U3u3ruD7zqsLk4pthuFoo5lYJsmeVETDfYo24B3Hj55H5TleH7HbBRyMN/h8uSCdJNiWSZpUVF1JotNhhuP1ImZlZWCHPklsakKHYXfm4R84UaAb2REjsHhzpjtZsUm2eKEEYPRkKoQ16qjOa/JZkEwCDFsCz8IaBpxtzYKA7fbXB2j26SUUwmGrQB4mcLF5YJks8WVbNHA11xLAX5l2ZJXtUYfCPhbpjVZbQtrJA5iAtclS9cU5YbV5pzpfMbe/iFVbZGXLY1kzLqGQlGLVnM6i0wKpTp1o7amyzoryfKKViIO7JAyS5hHNtnlMa9/4WVu3LjBu49PePfojKw1CeMxZSnZox1+UWiswCbfkMuIfByTZhWOE9JULbYhmaENntvh+x6Xq5yL1foqOMIS768UJXkEfsitGzdoqprtaoOcBSk7ktZ3yW8VKCpZq/P5VLNcxaEr8FKcothyZJLFm5GuLtXtO53MKcqWTd7Q2gEVlr5pIJmqRrnG6wrCeKTRBFEU81/+1//tVWarG6iDVcb5/+zRQ9FPetd7fny+h6KfVLV+uV6BXoFegV6BXoG/eAV6KPoXr3n/ir0CvQK9Ar0CPwMK/DRA0evK/FGZoh/Xenzd13l++etCUR3rbls8x+TBW2/yf/7Gr1Jma5oi487NfZoyY7VcMBwOePDgXVzPwfd9bd2eTqY6Aj0ajajaktOLE4LIwwls5jtjppMZyaLEdQ2GU5um21BnG7zWYnuWErkjTNPhwfFjvEmIHU54fCIlRbagKIp8o/mi40GohUuOaVLmKXmW64j9Yp1i2CG2K6VCFgvJykw2+J7LfDIkcA0dwTfqjJvS6F4FvPG04PHTExrJmlytGU+mOgZPWxMFLpM4IvalMb3SsXUpVGoIWSQNj04WNJaF7RpYRkVgd3zp3h3y9YqmKAnDkIvliiSvWCYZthexTgstbhJoe9VsftUEL3D45T2X+zdnun9tsaWuCoI4pmw7dYzu784ZRQ4uNXmyxo1diYi9couWFVUl5UYRVdWSZTJS35ImBWlWUnU+hRFr9qiMiRd5oZBXzp04cRs5rgaNNpCs1Mu0YlOauHYEramlXNKKbjkN2+SSoszwoxjPH2BbAUhxkt0o4K3yjLLIVHd5iFPVcHzSoiYpKj03AkU928apE4rVKYe7MzabLbP9Gxwvt6x1fN/R8yqprmFjMIoCLjfn5E3BZC5Zpi2G6UNnav5r26T6IS3xT04TOskSdaSESrJMpegJijzn5uEBcRBQJClNVSr0NB1P81VXi0uSzYbhMGYyGVNWlX4d81lJmUHX1myX0kKfMZtMNWIgKVpKyXC1PdquJfYtHHI8o2IwnDCa7hKEMf/p3/3PKepW3c2SJPyzBkWfj+j44H3rw+5zPw6n6HUd/s+Oo3eKfpqfRP26vQK9Ar0CvQKfVwV6KPp5PfP9cfcK9Ar0CvQKfCoFeigq+ZqfvoH6ulBUfGtSgiQN3ZNhxDf//b/h3/6rf06VbbENmYGu8GxTx7/btmQwtLFtk5PjCxwnUGfh4eFtJtMJD48eYFgtm+SSwTBgMh0xioY4nkPVicMTss0SqR0KZC66MrT45p3HTxnMd8AfcrGGN996h7ausC0D17XYmY6ZTwYKyZoqJ9msMNpaXZCjyVSdkZ3pYDq+ws5cm8s9kBgAo8Sm1Ob3VTPk7ZOWdx8eaQlU+f4ovo7dy2CzNJp3NZ4JkWfxpRtTYqvl6cWGp4uMRJrepeFcenak36lK+eJLN+nyDYFtEsUx2yRDWsWzUoCiz2KdsM5ykqxU6CdQTMBb4FnsDTru39rFrDM8q8HVce0G2w/xAh/bhHHkUmdrku0lk/mYIPJp20bzHS0Z8Rds3HZkaUXbGqRJzmop7kqPwhhoeZLruDx6+Egdo7u7O1q4JI5ReV4+CzzcVgbLXECjo1BawGPT1jRdThDJqLnkkyZ0WITBQEfWZZ8kE3MQR1ewESnykhYjC8P2wHJ0TD8tK4WplbhKqy3TSLJIG4Wi7mAMXkTRQKKwGzzTZuTHCsQv1xcs1wvcMMB2BOhKo71FXRaUxZrxyOfWnTt8/+0zDNvXYxNIats2WZ5xcXamY+/7OzM8y1KAK0VKphfqMuJ2vjg7xbYtLbpyPU+hqCxTC1jVK6PTUrF0vWIcRwzjAUUNRWNiuAFpnhMHNg4lrlGzu3/A3sFt1UugqBdGFHWHIY7Zn7Hx+R6Kfqofe/3KvQK9Ar0CvQK9Aj9zCvRQ9GfulPYH1CvQK9Ar0CvwF6HAjwOKXtfJ+XHZoZ9Wp+f35/nXuo7T6bpgtWuuUg4FyOVpogD0n/3fv8Uf/O5vE3kO6WalrkuBXn/lr3yFN974HaJI8iENTk7WbLcCLwOiaKBjzGcXJ8zmQzbbBaNxwGxngCn5jFaEbftUZUayPMWsUy0z2qwzaoF35pDKCHnn6ITT80sFh6YQMjo8x2ZnMlBQuTsdMB4EmicpuaZSY+QFA5KiZptV6hYUSGiarbaXCxvN0wV1nvJkAW8/qaglMbURJ6CN7UcUZalj1ZbRaJyA0ZYENuzbW75+/wZJ3XG+LXl4utCRcMN2sQzYGQ84mMaYTUaRLLFthzgeaIO8wM8oHpEVJZerLes01dxVKWuS+nMBm7PY5vbBjEnkErkmfuDw4OFDkrxgOp9rnuvAv4JttlljOp26EkWXzWbF7u6uukUFjAoQzdJSC62ytNCczqTxKUqBrR6bzYaL80t1qwqYC3yfQMbcm5Y8z/FHO1ykNZtNjWWFOG54dTlb4uCsaY2auqpI05wsK9mbT7VkSbJK18slo+GQ7Xaro/kCTg3TwfYCBYGay9lejdh7FDjtVSnTcrWmsTxMP8IJB7iei20amB1kWwHJW7bpEnlCipMkYLRpDHW6Sqhqlq549Yt3OTzY5+lRQtdJEdX7pVviFq1qzk5PKPOEm4e7+Lal118QDchrE9d1aeqKi/Mz0mSr1+98ZxfDssiKQtvnTduhalq9Hut0g2fAZDRU8CtuUXHESgyBY3V4dsf58SO+8pWvMZrMNUbg577288z3DthKIZYr2nzyTNHr3m+uk+35w+5V170PfdS2rlO0dN3XvM62X/S+3DtFX1S5fr1egV6BXoFegc+zAj0U/Tyf/f7YewV6BXoFegVeWIEeiv6ZU/SDxUw/Sijq2C5pkigQEkDkuy4Xp8d84x//JkfvvYMvJUsXpwxCn/uv3ObOSyO+96d/RJpIDuNNDDOkLA3Ozy7xPJ/Tk2M2myXz2RjDqcHJSIuOtJBW7gl7O1N2Zh6TuKHMlqw3Mv68x8OjgncfL6hMFKBJVqaMXSvglAKk7mpc/WA+5HB3hC9OTXWfSmlOQFq0/On33+Xo+BxTRtxtk/lsyO0bO0zHHm1d8PSs4HvvCHA1MN1IS4C01KjpaJoG2+hwzU4zJOW17k/glT3J5kxpbIdlVnF2mRBEEyzLI3AdXKulyJaafyqgUc6duG8HUahN7AIKxW2YZrk6U+vOJCtrain06Rr2pkNGoaMN6qNxzMnZKcdnF0znO6qhZ9bqIpUogCRbMxhGOuqdJFviOKIsCnV7WgKD646qbNQtutxW5J1H01lUtSRsmhRFxXq1Jc8K4ijWLM3AF/dtRSet9HnLNmkxrQGmFSjA68yGzpDyoYq6rnQbZVEy8D3u3blJmmQsFwuyLNOcV9kPiURoO4OybjU2QPzPjdESRQ7jwMSTbdZS9tSw2BbUpkOj65maTyqRDpLDOZmNWW8XJOmWWu2dLl1rKwA2DFhvzjm8Mefm4SH5qqVrxKVqKsgUKN22HavlJcvLU6ajAfPpUPZE18eJVLeubVgvF6zXKxzHZjbfoQUtsxKgK2C01FIrgzZLcLqaUeTrCH1WthQtVB2EoUdTppydHPFXf/GvMpvv4fkBr772ZSbzXR2hv65T9CcBisoN/dl+XPcNl+v8MOih6HXU6pftFegV6BXoFegV+MlVoIeiP7nnpt+zXoFegV6BXoGfYAW+8Y1v/LnZ8c/K+fRRh/2T5hT9cZweKZQRF2EURQrJBBL5js2TRw/5zV/9RzruXmdbHVcfDXxe+9IhTVvy9PiCs/M1piluQ0tdkdv1loO9fR1ZvprsrtmUCy7WOXklDeFDTKPGNjZ8+Uu73NgfYnQmj48Svvf9BVnlYEphT91S64C15JCaOnEsRVBWm2M2KePQ5KWbe+zvDClKgY4WdWvz3tEpJxcrLcmp6wKTiju3drh/7xDbbCgKg0ePlxyfLSgbSxvXBRrKmLtpmPiOZGlmesy3Dubcm9rcmfuUbUlS5qzUJRrRErHZNprdmRcZWb6m68Rt2jEeDtmbTRSu1mWqLldxWIob03Z9dZlu0pyqQY8zcG1CBwa+xXw+IckyzhZLdRXGsa8O0unAw3fg7Pwpo/GQ8XiIZXY4tq1RAeIclVZ1Q5Bi3WkZ1Sqp2OSdvk5WVHqMHTaLxZbVao0vOadFQRzKea+xwoAck/W2oe0iOgJaGYU3O4WiLTKe39AIzG0gXS842J2wv3eI47h8//tv40jLe1lfwUYsbV+vak3SpLZKzWGdRh6RZ5ButuRVQ96YlAJuW0PzVi2j0w/x8778yku0Xc1yvVQXrCGRC3jUMopuGFyuTrFduHWwz8CK6GpoWlOduOomNQzqquT4ySO6tuDmjX0GkU8qTfRyHhvR8GoUf7vd0DQ1QRi+725tdYRemuwrwwbTgTLDrjNCy9DG+gYpgqo0A3Y0HrG4OOHi/Ji/9ot/ld29Q6J4wL37rzLZ2VPIL45TDYX9j48fXrT044Kin9V96MMg6scd0wfH8X+UIPbjjrN3in6cQv3XewV6BXoFegV6Bf68Aj0U7a+KXoFegV6BXoFegRdQ4MOgqGzmRwlGeygq4FJQnpTjOOqWFDBqNFJuFPPv/vW/5P/9f76h7ejb1QLbaBgPPQyzJYhiLSp6enzKcDTRNvQ8zfEdh0E04P69l8mLnDcfvMPFOqMReCoD103OIGx59d4OB/OBtryfnG15571zqtbjfLHW5nJDnHzegKIxyPMSx5asyRqjlHb4LcPQYjoKmE1H1I1B2dgUtcnFYstyLZCyJvRNXrqzw63DCcn6AlPHxiM6w6PC5dHROUenlwrZ8rzAMtr3x6Dh1ZdfYnfg4rQpDdJI3ir8qhsP057y+Djh8fGKtKqoBBp2lRYNdXXJfByzP4lxqAmsTiMIBIpKOZUThApDO8Mhq42rgicbhqHL7t6MzjB44623mcxnzGcTKBOmA1+P5U+/9x3CUGBpxOHBrgI9cXnalnmVEyruyAaqqqasOhbbjPVW9t2l7gQwi8vS4vHRsZ4v27jKFRUQPt6dkjYVF4uCovKoG5/O8jFti85oVE9xWRqdgSG5nVbNennK4eENBoMhW3GnrjY6yt91hoJqS52jFnUjzfYJRbFmFgcc7k6pikLzVpMCGtPT5SUnVeIL2qZQvUWP2XysmZ5Pjk5oanGThghnFRfoenup4/U7kyGH46nsHk1raCyC5LdeRQV0nJ0+5eLimN2dCYcHOwras1pG6Ws9Z4Ip03RLUeQKdIMoUiCaFgWGBOF6EVVnYbclVrHBbUotbnL8kKSUMqma8XTCe++9w2a94Ks/9xXu3r3HYDji4OZtdg9v4ocxRVn1UFQsvh/yuK5T9AV+xFx7lR6KXluyfoVegV6BXoFegV6BHwgK6uXoFegV6BXoFegV6BX4hAr81m/91oc6RT9PUFSO9Xln1Aeh7QelvI4T66NOg5TJGJZBXTcKhBzLUUjWFLmWB/3T/+v/4I0/+Tb5do0py3YN8SBkMBJgWbDerrEdU1vpV4sFRZozimMCV0aMA45ONtrQ7Q8CVsmCothwc2/KSwd7TCKPqkio6djmKZ3hcnS0ZpO1nC0z8s7FcGMMHQ0voErYGbnc3B0Q2DVVnmJhslynZKVBNJhrRqgAM8OQfc0JvYbI77BMKVyqGMY+WD7YEXlpsk4qiqrl4mJBnm2ZjiNu7M00/7IpKsR+6PkdVb0lSVI6QqpmyMMnGY/PczLDpjRlhFrArYXZVHhGTWhUOip+OBtSblfaYN50Murv43iBjtGvs4a2KhkGNqPQZWc+UYfoxXrNxeKSKAzYGUXsTiIFkHEckOWpxhMc7gsUNfE9D0ub2FtcsU12hgJPGV9fbrYKHltDiq4k29PW9vajp6dstykmJr7rK1Qd7w7YVhmrdUOWe5R1QGddZYIKFFU9dQhf0lfFzZmQJGdEYcxwPGUynfPGG2/heqHmbUpRk227urRA0dZqSNMFvtFxKKVHrncFRUuDVtrsDUePoSlS6iLFsmocB+Y7U6aTCU+fnJFsa1xnSIdDUdU0bcH54gTbqLmzO8EyTHXDivsXy9V8USnR2m7XXJw/xfct9vfneEFM0TgUealZupJPmmw3V1DUEigaq9u4EFesadK5MWVr4nQlbp1ilalGJ3h+RGUIYO0YjEa8885bbDdL7t29y1e/+nV1io5nO9y8e+/qnP+UOEU/OC7/cfehT3iL/6GLXReKfhb3vo/b7x6KfpxC/dd7BXoFegV6BXoF/rwCvVO0vyp6BXoFegV6BXoFXkCBHor+YHbfB1vkP0zSzwIMNJKgKDDWMNQ1WOSFvsMruY5W27C5POMb//g3OHr4ALHoVQKSXIvxNGY0icnLNWdnTxhNBoxHQxbnC0I/ZBSPiMMpv/utN9mkKePdGDuUzMuU6WDA7mjCbBhTFlvcALbFQtu67W6OG4w4uVzz4Mk5i22lblFpHJ+OIg53BsxiE7PZUGy31BL4aLhYXkSSNWzSingwYjSUzExpKF/SVBtmk5DAqRhGto5Pt4ZPEE/JChmTNtVl2TSVIDwFokUuDktPG9F9t8V1xQmbcXGRcX7Zcb62WJcelRNRWDaVQthGs091xNooiawGn4IDyQa1DW1DlxKfOB6S5BV5ZVAWubpEZUx+EAeYtkkQhay3G80crfOtOitdsyWU0fMwUFejLLteLfBcG0vKiTCIo0iPo64kB/Qq03O9ybhYb2mlpAiHqpWMUVgsNiwulgzjIa7j4IYmWVOQF1JCFVI0HrL3jXbAS7mTgFAZhFcCS9eucOxSM18H8VBH5QWC5kWtQNGQvFbJ4pSATtPAcDqydE2VrJkMQuazmZZALZOK1vQxLF9dqDLK3zUlxeYS02zwPAGZu5S5FCJJ9u0U2w5J0gLHtzi/PCZLL7i5M8QVV6fkk3ZXnyVbVLJbJQt1u10q4Jbc1iCMaXB1nyWCQByqWZpSVAVlWSkYHQyH+rlqairTo8YV9QgkJqFMcURzeT3bo7VchuMxb739FuvVpRYx/dJf+yW9DuPxhPuvvqbxBRIk8MGH0Uk8wYffMD9u1PzPbesjXJjXvR1/VlD0OmVIPRS97lnql+8V6BXoFegV6BX4yVSgh6I/meel36tegV6BXoFegZ9wBX6URUvXhQs/4VL9x917BhLk8wfLmT7pMfxHe+5V0bs+5D+l1Vycj45l8ujhQ/63X/81smRLsV7RVimDyObW4ZRBaJKmS7abNZ4fslhnhNGMpnWgNdgdxjoGfrla8Cff/RPmOztsNxsOD3cwzIrR2CMYSKZkQl00eM2YOPRJ0iV5VXK5KXn38YqqjZjODphPBgROhlkvMJuSrrbwA++qEKduFfyJa/TJiYxWl3i+OAY7gshhZ+gx8gX+OurIlZFzwzQpqpIoihXwGZaprlkpPApGI2pZri60udxzXPKs5cF7Fzw+3lKZMZUVUxm+Fu4YlhQIZdhtRWh1V1DUqHnpcBebmmy7Ik03Wmrl+j7bsqWuWxzbIXAcDvfnnJ8/4eatHVwXkmSt4/G+F6gbVDQ3jI693R1tSze6ljxLCHyPQRxeZcJKYZSOvNvqDt1sUtK8oGo6np6cMRhOqBtTszc3m5zlQuCrQRAEWLaNo6PiLuerTCMGvFBcklCWkulpYFkmAvLE0RmJm7aumIyHNGWpRUmSZ9oKYO4sOtNVx6Yl+9NWVHlCkS7V2Xm4N+fmjQO+8703aAwX0w7BkhxTF1qTbLGkKFbYTsFkEui1uNkUBP4Ode3QmfLRsk4XrFbH7M9i1aGoGm2+99zwqkCrbrAth2S7xZNohzjW7FBsOe+15rtansBoj22SXuW/Zonun2sblFmK7cdsixbfc/AsePLoPeIw5Pbdu6wHNQ9CAAAgAElEQVS3W3X/yvkU+H90dERTZvwnf+tvMByN8eMhX/65r+k4v6nX3Q9+Z4rrtn3uueczNZ///pa1XtSx+aN023/S+8wnXe6TZIpefe9eifZhen1SWPz8dp7dQ2V7GuMA/PIv/3L/d90nPXH9cr0CvQK9Ar0CvQLvK9D/8OwvhV6BXoFegV6BXoEXUKCHoi8g2vug5Pk/6F9sK39+Ldu21WUnoEu2/+1vf5t/8c//GfV2RVtsaas1O2OfL3/xLoFn8vDhe5yfLykqg6K22aQtgyjC7VLu3r5BHI944823rxq9BaoJOBy46jh1fWkMb/FsD6t2qPIVnteA0bLNIW8ikiqiqgWY1TTFBdRnxI7NdDhFoiM7o8P2fLIKnp5ueHi0IMmvnjNdiyB0mY98prGLb5uaHxoJMDVbhWSyT1KEIzmRmyTjfLnUcfd4EBMHPraMvhumjlwvVymPnl6wSluSytYmc8PxkSgCgX+uZJN2DaHZsT8dKCB1TQm8LDWX07bQ11rmMgJuapO5jH7v74oLsqIolwxiB9+zFFga2Ngy1u13NFWh7fIvv3ybzXqpJUHiHnVtE8+VHE1Dx8Hr1qRobLK80CKk9WbL2fmF5otK3mjX2XSdQ5rVFEWtDlPH9vAigaI2y6RgmZa0pqeaGKa4JhuF5QJFza4jdCVDtWAUh1rE5ToWm/WaRqyPtkdnebRSUCSD+kZHK07MbE1bJ0yGPns7M45PTlSDxvCoDZ/W8AAX37ApsgXb5Bg/7BS8Sh5q2wTUtavAVaDoNl+z2Z5jthmz2RQ/iKikXaozcV1fXbMC55uqUeenJeVLTUUQOtQdrJNC97Gzr5yjVVlQ5xmj2FdHqzh/87KjbG1cGZl3LN578K6+cfCFV+8rWJXvETcMycuax0dPtITqb/71v8J8vosTRPylr35dx+dNy1FX9vOPD4Oiz2Df5xWKPjv+50Hw85r1UPSzusv32+kV6BXoFegV6BX47BXooehnr2m/xV6BXoFegV6Bz4ECPRR9sZP8Scbsf9iWf5iLVhxTz3JOpYTpm//h3/Otf/dvKJIlvl3T5EsmA4ebB3Pm0zG//wd/pHmPLVKq5OA6HjSJjpXv7R9wudhoGY9EK1YCXG1L3YmWYzMcDZjPpphINmZF02y10Ckt4Ogs48FRgu0M1BFptVuoFwRmy3w44saNfeFutKbFxTLlvScLzcZMC4FzLo1kYlodttUSOAbzScw48rQIybME3kqmJVqqk5Ut3/7On2pBkSNj1EGorsH5dCQ1UQohwyhmuUlYZxXnq5RlkrPa5goBDcPGbGo8o2UWh4xDX/NCaQqaOtcRbtNAgVyOQ5LVmu3ZNQL+YnZ3RyTJKUFoMhqENHVLVbYEvk8YwPn5KY8fnvELf/k1wsDVXNHL83NWiwtevncX2zbJ0oTJbJcnpwuOT065eeu2xg9kecnlUgqFWvKixXEi6tpktd5q0ZRt2XjhQMfBa0PcoimbosLxI2w30JH8upWBegOjbRSEykcombJmp/A4SbbUct3Ynn50pkBwqTISIAl1ceUWde2WyTBWe7Jwy0KKj6QMyvAwDRejAcds2GyP6YyUyXiEaQhglaIlaaG3kejQvBIn7Jrl+VOm0zHz+Y5C0VJKlIJIXZhSqCQaS6an7F9TlxzsTbFcl01SklWtXifSDF+WBdSV5pruzceMY4HkBZ0dqBNXisHee/BA4emrX3yVWty5hoEfxZiOy5OnTzl98oif/+qXuX37rrpQX/vyVxhOpldZqx8CRcX0KL7Hj3J7fxCOXtf5ed3lX+xO9OnWuo7b/bOCos+g6wfvoc/+/ff+3t/r/677dKe1X7tXoFegV6BX4HOoQP/D83N40vtD7hXoFegV6BX49Ar0UPT6Gj4Dls87RT8sZ/RFoOgzYGBZFkmSEMcxZZ7z67/yj3j04E3acoPT5URex+405qU7t3j08JFmWC4WKX4wxDBMdnYmWLbBdDbn4aPHvPfeEZFkama1jm/nuThCHXw/ZjAMiUdw42BMFBk6av7e41MenWwxvRnbtEF7zbuUcQg7Aw+vazk42MHyHMQy+vjpJQ8eXdIY0iAupUqSMSnN8SWdZVBUGa5RM3BaKNbcv7XP3VsHZFmiI9SG6/Mnb77N5WqLh026WLC3M+GL9+9CW9JUOfFAoG+H5TokRck6y7lYbHj8ZIPthBRZxjSOuHO4z3Z5yXQYSbc6bVOSpGtyySu1LJzBnMUypSwafMdX9+LB/kRdsoZZ4jvSJt8qDBwPR3RtqoVHAuQ26xU786mWL4kLM08TdZEKGJRGdQGdi02qAHp3d5fFYqXAM00rzs5XbLclth1hmJ4CxDTLFFQblqsA0A4HrPOatOrUSVnUHVdVSzJerP+vI/RW12C1Fb4FozjQuAUB6DJC/6wFXkbHm9bGNm1oC8p0Da1ktdrEcaRt8nnVUjQmnelhmi5VVhP4Nkl6pgVNgS+lTSbj8T51I3jaFjModVtRNwWb5blmq47GE2wpSSprdbdKvqnAUMf1aNpWc2sFeI4jlzgeUFQdm6xQeKsZpFWFbXSsFxfqFt2bT6laE9MJNXe0ayqePnlCXZW8/Mo9Oil36joszyOIBxyfnHH03tvcv3ebL732urps7967z+GtO7rsVTjFnz1+mFP02VKfFygqx/tJYkA+Syj6PBh9Nor/bHy+h6LX/5nUr9Er0CvQK9Ar0CvQQ9H+GugV6BXoFegV6BV4AQV6KHo90T5YhvI8ULguGP2wV5aRYIFbz7Yr2zQNg6Ys+PVf+V959OANBr7BdnnMSzd22ZtPGA2HLC6XvPXWA5KtNHm7GLZDmqd4kns5HGiz98HBLb73xtus1yV5blCW8iEj8A2dvWRvJ+K1V++S5yl/+v23uVhVUnGjo9Uyok2dMhu63DuYMLAb6ibHdMXlGHOxSHnv8YIkk5xSAaIymi3OzIrG8ag6U7rLic0Sq1zx8sGM2wdziiIjq2ri8VwdoO8dneCZNsVmQxx63Lq5h2O12KaUDkm7e6WlSGVdYViGOkzffbgAI6AuS2LPZz4ZsV4uCDyHwHPxPRlnT1kuLyml2dwKSQU8JiVROMBxTGazmOHQpmszqiKlrRtCP2IYx0SxQ5ZuCQKPqsyJo5DAd7QKSaCua1tEgY/jWFro1JmWws4giEiSTKGv5HLKyPzlZUKWd5RlR1136u7MioKibrHcEDscUmFTYlFIxmfV0hoCGa8clWLBTDcrXKOjyjb4Zssw8tT92bWiD1LPpLAR09asV7HzGl1NW+d0VaZRCEMpxGo7St0HU7NQpSSpKg2NGWiblLpOtXBJC50KOd8mdWsoeJVJ/U6KnxrJAk21/CiKInVeyvFE0UD3I68qbZNPs5wy3TD2LWbTqWqSZIU6d2Vd2XctP6oLdcHKubPdq7xTeZ22Lrk4P6PIcw4ODwjjWKFoYxhEwzGXlwsevvN9ZpOYX/iFXyQYjBhPd3j1S68rdP1ApKhiZtHqeTfnB8HgzzoUfQY5PwyIflRZ02eRKfpB6PzBe2rfPn+9n0n90r0CvQK9Ar0CvQL6d0MvQ69Ar0CvQK9Ar0CvwPUV6KHo9TR7HhY8P3oqW7kOFH3edfXBPfB9n6IocF2XPM+1ZKcpKzarS37j1/4h77z5x+yOA5pswxdeucPN/X26pmW7SXjvwXvqBi0bCy8IKOuclkpdm9LK7Xohq3VJmshIc0dVmWLqxLDWDCOLWwc7DIcRJ6fnvHt0Stm51NISb4o9MFOQ+dq9fYxigWU3VK28VgtmQN0GLNc1y1XBYp2QV4U6CnPTp7EjqBL8JuX2POTu7lCBnoDGXCyLjo/pRKyzAsu0tdFcyoSk9Ejgo2OjoEzmu8UtmRcZjmNT1S1pJSBZSoWgyHKyJNUSpff9lQowdbw9S3QMPc/FzeixXCR4XqgZqsOhx717BxgUXJ4dk2w22Aj4NBiO/auoAM0urXWU/gv3X8I0BPu1Op5uW++XIZnghQHL5ZLNNqWqO6azXZC80LW4eTPWm0Ido10naxtcrlbkVUM0GGMHA0wvpDFdxMxbvg9GpXRJsjE9J2C72mjxULa6wDUqhoHLdDwQFKouYdlm3YqbEzppXxciKCP3XaNlROrYHA31shMwql8XKGo4VKJj1+F5JnWVUpaZQmABq1KgVNXCZS3ZGf3tW0bbiyLX8Xdxn9quw2azURBp+wHbNFdwKcsX2xV+nbK7s0MYDcjKmqKuMMUtakr+aMVkOKDIEs1tVShq+oyGA+gaLs/PWC2Xmjc7mc00q1TePhjPdrSs6Z03voNlNPz1v/G3GE1mmI7PV77+81pE9lFQ9Pk3NT6vUPSZBh8GiJ+/N31WTtFnTvtn98wPOkV7KHq9n0n90r0CvQK9Ar0CvQI9FO2vgV6BXoFegV6BXoEXVOAb3/jGB3nBD7inXnCzP3S167bSf9BJ9Aw+Kqh7DkZ+XEv089v5NJmgH+WW+jAo+lHH+mxU9MOAxIeJJ+PFMsr8p3/ybf7pN36TYrvAbguKdM10GHP/pXtMx2O++93vspGWJCvGclxao8LzBXyaJHnKYDBktc5ZrXKaxmazLfSdZd9vmI1Chr7LMI603Ofx8RmLJKNqr9yqnm3hW4aO0N+5IWP6lURWaumNjGkbZkjdeuraFFfjarvi0ZOHXCTQ2EPcrmYeO7y0PyayG6yuUgAmjlI/HJJVHabrUVsOlh+QZRnn52faZO5YtrbXjwcDXMemqUpthu9aGTM3OT49U0djkVc8fPhI3y8XmCyj3Z7nEIc+trhdu1bh6nqVsN0UtJ1kq1qYZsWNGzNm05CmyOikyKc1NW/1nQffp20r5vOxwk8BdJ5raRbpeBRT5BllkTKII1arJbZj6+j8Ns3oMIniEReXay0sWqwymtrm8dEprhuRFqVCSckdFfhsOB6mEygYFaC5TivWWamAT9rWu9ala0wtThIo7lJjdxWha+m+SlGXnLu2M9ikGanAVFcKpYSASulURZ5sVY/pZKQwUmIa5HoUd29tBOrwvIKotQJow2g0GsAwTdL/n733fNIrv687z83pyZ0DMjAAJ1FUtCTLkmXZJVHv9Er/2L7Zrd11rbdWVav1lmSpWGvJXkkripQom0kccgY5dXxyujlsne9FYzAgMEBjMByR+DXZg0b3jefevo3+POd7TpQizTTohitQl47dJA7FQdtqNQWMZowriBKAYFs3xQ0qjtAsgRaN4Ts2VtbWZXyfkJrOaJaLra6sYLmYI1ou8KWrb+EHH1xHp7sOn9fO0DGbTHB4sC+G2c3tbTRbbUzmc6xubCFJUnz4wfdgagXefe99bJ85D9dvYnv3LM5duCgZpNwPvx/53CiLXO7RLyL381Wff08/F17k5nyZ5V/H8/3pF4pe9Bx+3j5PtvO7v/u7yuzyOi6M2oZSQCmgFFAKvFEKqB+eb9TlVierFFAKKAWUAq9LgTcVij4JU08LRr4IKCpmPpTwbBMffP/b+Ppf/RccPrgNx9RgVDnagYcz29syyj0cTdAfLqXZ3Q0caHqOvExhucyYLBHHGVbXt6DrFm7cvCPN7hxZbrkOOoEP1zQEQBqug3maIOP4clnCgA7XNOGYJUwjRlEmsGweVYWSTeOFhTw3YZqe9NpkRYI0i7FITYxmpZTl7Kx10XQNlGkojkU6L9mARIBr2g5SOj91E2GlYTgcYzicIkkL4XmmYaHdaKLp+whsB77rCBgdjo+gG7Uv9Lg/RBgm4oCsiXkJ2+YIuIcgcOFaBrJwLuPgScJRcxOmxVHtCq2mjZWuBwM56DPN4xzNRgOmo8HzLGlBN7RSmuw5Yk+n6EqPmaMZkiQUcLeYz2SM3LIt2I4nLfR0eD7YO4DntRE0ugjDHIdHI7Cx6HAwAXQ2v9fuTo7Km44ncNRwAiJPjOahjNGzdKkoHZSVhZIgMppCyyJoeYSm72J3Z6uGm0Xt/swqYJLmqOiarUoByVWeI09iOKaOlW4LrmMhy2LJS+UIf25y7N2Ezvl4il5mQJXCMOketeT6RFGFqiL8prO0kGucJ4wLcERnXoswTkCkyqqlQjdQMQKAI/zzPsoslaxb5pDye4lRA67nwnc83LlzS8Dq1uYmRqM6KzbwvdodHIUY9o8RRiFW1zewsrKC6TJEu7cCliZd/+H3ES6neOedd3H+0hXYbgMbWzu4cPnK4xdPCEQNnXmkvGu/mF8fflah6JMvCj3ton+Zn1cKir6MSmoZpYBSQCmgFFAKPFuBL+ZfNepqKAWUAkoBpYBS4KdcgTcJir6uS/VFQFHbcTEejSQfM3At3L7xEb72Z3+Cvbs30fIdrHZaMma+2u2K444FP/fu38N0PpPRccPWYTs2Zot5nccoYmiYzGYCRRt+A0ZeoesHaPte7cI0AbvhChzVdQMl8y2THGVVSlZolMxh2xos24ChE5naKAtN3JpJGsMyKzQaDqAHmM0KZHkG3/PEwUkcWZTMucyRM0dSAwLPQ1aUiE0HB9MQewfHiJISmsGyHgOW4UimZpVmYA964DDrFMiSMVbW2kizEv0Bx/odZFmONE2lDImuzkbgotX0EbgmotmYPlIkGZvhCxnBJtz1PA2dloOma6LhOIgXISwpjMqwub2OwHcRJ0uk8RJVmcIwKsk9DTxb9BqPhxiNJtjd3gR0Hc1WCxUdm8sFFssYftCGZfmYTENEcYaqMrB/OEaUUGy6JiuB1gSI7Jq3vAC218Q8SuUduo0w49dMmMzzzEIBonwvkhjnzu5K2REdpcwqJZCcZBVSNsBnGaqczfUlsjgUJyiLqNpNFkYVSONQXKtLzUeludBhQitKFMwhLUL4gYGg4YkDdTpNEIUaKs0Bcw3KMkeehuCRNQPCZw9xUkPRrNJQ6myst2BpJbRoIu5gRkP0eivibGWLfOD76B8f4+HDh7hw4byA5SjKeWXqUX/eK0WB0XCAo+Mj9FZWsLG1hSjN4PoB+P1x99ZHOD54iMtXruDq2+/CC9podXq4cvWagG++EYrKuPajTNHX9Uw4zXZeFxR93j6fF+Nx2hd/TnNOr2NZBUVfh4pqG0oBpYBSQCnwpiqgoOibeuXVeSsFlAJKAaXAZ1JAQdHTy/dFQNE0y2HbjpTOFHkqjtG9e7fxn/7kP2L//h20fFegU1lkuHThLJq+gdlsgrt3H0gjuusy79FB0GhgsVwiKzKsbayjqAosQ7arE7RpKMMYXZYL+TbiPITX9lAyPpIORs2GpTmIMx0P+ixVmsNzNTQCG77rwrYcAadplKAsEhhmDsssoZcabMOV8fBlWsJwPMByJIs0ikJxX/L46SQsigyl3cS9wzEe7PfFKVnpLjSTbkodBjT4lgHPNKBlKcosgqkt0Awc9tKLy5H5mDEB35IlSBpcx5BGebpqycbYRq8bbH83MF3WRUCaXsFzKzQDE72mh16zgWQe1o5Zh1rO0e0EaLV8LOZjoMpkdJ4OUrop6Rr1PQe+H2D/4T6CwIfBAqZmE+PxBM1OR0bPmccpZUWFhslkgf4gwiLUEEWxuFoZU8BrzVxQwk3d8QSChkkh2auVFaAybWmgp9vWqFIUcYg0XGB1tYdGswXXayDOciySDIXXQVQYSOMEpqbD0DSE85m4dJuejW7Lg2dryLNI1plV3J8HjUSczfdZhLJYwnVLNNseTMvBbF5gOa8EnhaGBk0rpSCJJU6+Y6LdakihlSSu6kSlFgopicrgagTVJeazGTzXg+/7aLVaWC6oxQBRHKHT7WJ354y4eReLRMb8GYPAe386HuPe/btotFrY3tmVUisYJhrNJg4f3sODu7ewtbWNt95+B6trW5Jreu3td9FoNOpcXDEP0+1b/dQ7RZ/15Pq0XGMFRU//rFdrKAWUAkoBpYBS4KdFAQVFf1qulDpOpYBSQCmgFPhnpcCbBEWfzrp7VpP8y1ycLwKKchq8KDgKbiPPUtgGK4BKPLhzC3/3t3+FD3/wPXQanuQ7dpo2OkGOrY01RGGOe/ePEIYFDNODZbsC3RzPgePaiNMIXtOHZpmwNRPj/WOkiyWaDQeWr7PnBlbgwHV95EmF0eEUh6McRwtNxuMJRT2OlzsmGp6PwPFgGwYcq4ShZ9AQQ08jcXZmuoNpWmGaAMezSNyPdJ02XAvbax2stgOYKLGIgPt7Y4znISrLQ8RASsOBxYzUPIVe5bCrDI5eoeVbaNo5HEtHnOQwnQCabiEmmC0L2HTJ6nRVRqjyWEbfC60S92leOAhTNrCXAkV1I0PgAL2Wh/V2W3JF2802LM/Ct7/zQ3hOji+//7ZkbCbxQgArx+jZ0L7SbaOscnGWpnEqjs2yKpCXOSzLQqPdluKlotTFzWoTeBo2oshCv59gOp1K0RDhH/M1s7xAUVWSJUq3KJ2WHK0PK2CRp0CeCbzdXu/BNTU8fHAX/aNjuL4Py/Zg+w2khYY5AqSah4IZqcz1rFhGxeiCSIBq27fRbrBQKpNCpFHhIa88VLmBKiPsjFFVS+TFFM2mK9A1Sy2ESx2l5iGumM1JFJ2jTBaw9QrNhg96MYuqdooSbBcancQl1rtsk2fu6z3JiSUEJhTN80ycy3TV8l6/dOkyXKeJ/vFIxueZp1vmGaJwiTt370I3DYGijh9I5m2r3cHwaA8P7t6EHzRw4fJbuHj5GljLde3td7CysgrDqEukGDGg8zcHgtov4O11OUVPW+x2AoVf9ym/rueqcoq+7iujtqcUUAooBZQCb5ICCoq+SVdbnatSQCmgFFAKvDYF3lQo+nQ5yGkE/UlDUWYfEhRx5N3UdWRpCsexUaQpAo7ET4f43//9/4Ljoz2YOtBre8jDB1hf7WFzYwfzWYKHD44Rx8x/LGDR0QlgbWMNaZbgcNiH7lpIwxh2qUGXsekEulnA9A1YPmFYB2Wh43BvgKNRidxal5Il0yjEZchSHpb5GCXgmjp0FjzZJVY6PjZaFvQ8RFwa0PwOjucp7vcnCNNC8h2zaIHA0XDt4lk5Hx0uxpMYMV2nlYb9wVDyLqmDhgKOZQh8s7UKvXaAXmCg6Tk4GgylvCcIWgJFCb4IjouUjfRTJPESZVHBaziodBtl5SAudXFuVnol8JQwt9t0sdHpwNKAjbU1KQ66ffsWZrMRLlw4B9c2ZFt+YCFazsSJur62AsvS0SFE1W1pYGeB0+27t3H+4gUMRmPMZktcuvIWbt68BVM34Dhshm8gjG2Mh2NxT3Lkn0dNqMriIzpGNYJWFiZZNjJDxzyNYWoVLp7bxXvvXEWv3RRX8D9+6x8xmy+wXMbo9lahWS4ejmLobquOC4hTFATAVSW5onSbUne6RV2rgmFZ6Mc60sJGmWko8gpVweOJkGUzeJ6JTqcDlA7CZYm8tJCaBgfRYRuQ7WlVhkBcwxbSNBd3K9NoNd2Ukqp2w0YcLbG3v4/V1VUZiSfop4OZYJSj8XSPtlttdDorCBcRNOjiwM0JissC9+7fRpRE2N7eRqvdlXu63e5hNDzGw/t3pJX+zNkLePfLP4ckzXD5ratYW1+X/cgdQdj8aIz+NN/3r2vZn1UoSn1OmuT58Wmg7cm6/FMVLb2uO01tRymgFFAKKAXeJAUUFH2TrrY6V6WAUkApoBR4bQr8+Z//+TPb508zavl0k/tp1n0dJ3Ky/xe1Hj8LZr7KL+/POmZu+3nbP805Pst1RRhIsySBjtQJVXVFjF7RjalBKwssZlP87d/8Db71D9+EaVRw9AxZskTDt9FpBVjttXG4/xAj5pJ6HlyvCcO0ZcS52e4KtONoumvbUmQ0nYylSX0RhtBtFzBsLJZsSteR5ByJJtCj2U6HxrzRshRnphwXSlh6SUomsGx33cXOqitt6Mskh9fsYjCZYzCaCORlxiTH2y+eOwMUOXTNgOsFAoGl5AmQJvfxbIaYI+F0BrY6WF/bYE86TCRIopmA4yzNaiCpG2i3WuJE5Lg0S4aShIVCKVzLQpaXiLMKYQFUulk3pRd0elbwXRMbvRZcgXiuvH/04U00mg4uXbooRT8JG+rLVIA0M17XVruS92qUGnzDg+PbSMoEEbNVPR8/+MEtnDt3Hg0Zr7+P9V5LcjhhNZDARb8/wXA0RZKUSNISls3zp850XBJAMoOVblZTHLMsM/IDT8C23/CxXCyRphluXr8p8JM+YrojCx1Ii0rAb8EKqUpHlkPa2tlErxcZWr6N1U5TRsrDrMQ8TCSCwDAt5FmOio7XPJFrxGxPgZ6GifFsicJvI2FWqa4jL3KkSSLAsddpwzZNpDEzSVkQxlIsTQqfbMfBcDyWzFMvCJAXJYJGAEOvMB4OBJp2Wg1sbawCRYnRJIbfXENlOMjKHP3RPo4HD7Haa+HM1hmUqQHbaGARh7hx96bA1cuXLuGtK1fg+R7anQ6+8vO/iDTLpPQqSlKJAWDerKb92OPvNN+usuzjsXy2Pb0CDDz1Dh+tcBq4elJ8xHWefl6/6v5f93onx/XVr35V/V73usVV21MKKAWUAkqBn3kF1A/Pn/lLrE5QKaAUUAooBT4PBRQUPb2j6YuCokShOlEhnW6oZBSaGZz807ZMJGGI7373O/j7b/4dwtlQ3JG2WcG1Smxt9ASQDvrHiMIIjhvICHlWEGxaUvJDwMi80obvoRkEaDZbuHf/AfYPBwJFc8nsNJCkLFsiBCsFqtLJCIJRQqGKjkugKljsk6IdeNhatbHeYXN5jsFwLC3qQauDvKikaClazLkC1la6yNNU3KOOw5Z1tqgXqLRKMkJLjjvrJopSk2M2TReZNKqHSDnObrIh3hYwRxBKoGcahpQ4lUUp8MoyDORxLBECbHRPCQkrIC0ryQDl+Zt6ifVeE4FtotfyZUz9/r17MmK/s3sGNke5ywKzyVBcshurXRRZjHYzQMN1oWWA6RiIswT3Dg6QVxpu3Bzi3bcvo91oodWwgWIJz66wP5hgGpVw/RaGwxkmkwia7jhjzysAACAASURBVGAR5lIYxRJ4FhERiOYF4ST1teRzpVah1EppuCfwPXPmLBbzJaLlEovpHOfOnYNp0Suriet2FqVICg266QgcjJdssF+iFbhY7xFiGtBNE/NlKNeY9wSLlVhSdHZ3B4vZBOPBMchGPcdCGKdIdOaKmjBtW67RaDJGHMfodjpoBQ34jg2j0pBEEaLFDL1OB2sbG1hGMQaTqeSmOp4nCZ90kvI+ILynE/balfMC/ofjGKbTQ2l6KHVgMD3A4dEdNDwb53fOwdYC2PAxTSLcvH9bWurPnz2Lq29dQbvdgut6+Lmf/3kYli2gWdIYTEv29bqg6NMvzHwez+qnt6mg6E9CZbUPpYBSQCmgFFAK/HQooKDoT8d1UkepFFAKKAWUAv/MFHjW+DwP8TRuT+UUrcHq63CKPhO4ytA4PaJ0YYoVTf6mV5UAQALM6ZjN9DZazRZu3fgIf/J//zGyeInZ5BhlFmJ7cwWrK20pwTk6OEIYJZgtwtoRaDFbNMXKSg8oS0TLBcLFHC7Hu8sSk+lcoB2zN3XTfuQ0dWVUezpfIEwycSJybJnvVVHIKL1t1Y7B9bYF3yLQy5EVdDtyfF1HkmTierQ0DcvFDKauodkIBGAWRYGqYhM7C31qxyghKh1+mmGL0zPLOObPfaXiYHRsW9rMoyhCwaIfcYjm8jGBKEGrRUdoHCPJcmSlBpg20grSYi7N7yxNqnKsdJrotRrY3VxFmcxhW4YA4nPnz2FzawPXr3/E4nWYeoUijdBu+jg+3MP7b7+NIkmkxCrOc3z/RzfgN3sYjZYoch27W5vY3mgjDI/R69i4cecBFmGFja0d3Lr9AEWhI2h0sQg5tm4gSjIQPfPYeMxhWCLLOfJPB20JnoI4NNMU165dw+bmJu7cvo3D/QPYpoWN9XUYbHg3HZS6JU7d6ZLZqrpkbMbLBRaTkRRVba2vwXUcAbAcSWcRFt3AHOXf2tzEsH8sTk7XsQQAizMXBirDkPzTxTLEZDrFMooEUNN1zGMwNB1ZnCCNlwJf37r6lpzX8XDETADYrluPtGssxbKxv3cfs8kYVy+dFYcznaIwmnIOhmNjMu/j4d5tcSKf3TmHleY6DDiYJxHu7N3HZDjC1tYGrl19C2trq3KPvf3Ou+iurct9Y1gs5aKDOH8tUPTpbOIXOda/yB8Bn9Up+qyR+NP8rHiZc/+93/s99XvdywilllEKKAWUAkoBpcATCqgfnup2UAooBZQCSgGlwCso8DoyRRUU/byhKMSRSShao1E8GqGvpKwmTxM4liX5jEkcI/BdTAZ9/L//9S/xow++Bw10bcbwXFPa2JvSxG3iuD8kA5UsyYxjzbZUs8MydAGUvudjPptjsVii0WwLIFuGEaI4RLPpS6mPZphI0gLzKBanIMEYQa3jumgEAVrNAJ6eo4hm0HUDtuNzIlqAWlHUIJnZn4S9lmkI2CQQzXOWMFUwDK12S6KC7XqSTZlkFSaTOcaTKbIsR8CypYD781GWFbIkha5rMA1TGuizJBEwxhxWTktXeSZO0bQASjom81JGqglRLcuQfFTPNtBpBji/uwmrSuQ8Do+O0Gy3EMcRPvzwJi5f3ETDd7CYjWSUm87Y9dWOwGiO/5tugMkig2l3MJ4muHXzHn75F7+CbttCVU6QZ0NMZwtkuYFubw2zaYj9gz7SrMLaxjbiOJWvEzhyPJ2gcraosIw0cd0Si2YF4W4h+ozHIX7t176CXrcrpUsH+/vI4xSdTg9Bu4ekAOICMFmaxXSDIsdiPpMsTsYLMDZhpdWA57qwLBcl816LSmDscDCQ2AAC71az+ahMqUK73RYwO18uMZnORFcQQEuRFIuUdORJLnCaYQC2keLy5Uuyf26brk3Cbsfx5Lpz7J9lSkeH+2gFNq5cOieu2Ur3oLEozHexCGfYP7iL2XSErbVNnNk6C0tzEWYp7h/s4fBgHyvdLq5cuYSd7W14vi+lTCxf4n5NmyVbJWvoXxsUffIZ+LMKRX9SzfYKir7CD3K1ilJAKaAUUAq88QooKPrG3wJKAKWAUkApoBR4FQW+9rWvfeZQPQVFXx8UfZbrTFxtzAJ8BEXlI+Z50jRalDIiThhKp53vu8gzQtAMnmPjv33r7/Ff/vJrOD54iMuXzssIc5FnAsQ63S5ns9Ef9GG4lriD2YDOUXxmP9JVuZzTJWljZ2dXxukHwyHu3bsD160dprppPRqBDgSaDsdTxHGdK8mxa46z+xagpSENrvS3isOUI83cHpflsXiOK/miLNKhU5Rj8bqhw7ZNydTkDLxm6DLOzTKl+TzCaDSRnMiyiNFuEcC26gIdAaymuEYJSJkzyj0TkhKWaiXdlgXirJAioDjNJReTjkjD0MVBaBuEqsBGr43NXkMgsGnV23y490Dcp0cHe7h88Qw6TRtFFsF3LSznI7i2hsUyQm99F+tbl3D3PvNCY4zHc2xtrqLXNbGyosPQGRtQIZwnCIImHLeBGzduY76Msbt7TkDtfLYQyEhXZxil6I8LTJe66MF7IkwSRFkqLfd5XuLs2W20Gw1xxR4dHCALef41ADZcH4YboCBYzkvMZnMkaSya8Jw5qt60jTr/07LEFUzXKPNcwygWkMh7xLJM0YnZtrZeYoWxB2WJ2WIBzSD49mQ9aAZM00GRlVJ8pZUpjGqBbqeN3uqaFEfxnBgJQCjK617f1RCwSYfz+bNbKCtTSqN0y4PteXLMx8f72N/bQ7fdxqXzl+A5nkQg7B0eSrN9M/Bx6eIF7O7uoNVqS47p+1/5BYluMC0baV5QVrkvXtfb02D082p7Pzne50HKT3Nufhan6JNu+Cc1e7Jc6bNoqdrnP4t6al2lgFJAKaAUeNMVUFD0Tb8D1PkrBZQCSgGlwCsp8KZCUYr1NIB8JQEfrfS6xuefDUXrXEk55icgDl2PdIfSjUdYJzmaeVaPIdtsCJ+j1QjQP9zHH/0f/wH3796CY+loBB4mowFazQZWel1ouob9/iEs265H33VN3J78k4iR+8jTTEabPc/FaDgSeGkxL1LyJF14fgNu0BQXHoETXaMc0Se8a3oWssUEaUr410DC3FDDhKYZ4g4kOM2SDLPZDEEQwGJzeRLDtC04jiX5nXSLclv1OLcjo/OT8QxJliHPI3iu88jhaIkePGZeEwJjuhQXi4Xsi25Rh6C1rB2QUZxJEZG0vEthFN2KlZwr3ZOereH89gq63TYWi7noe3Cwj067IcVDG2sd6FoGo8qRxSE2N/j3BNP5Em6wit7qBfzXv/42RuMMjsNogATvvHsGmxs2TGuJMolhGQ4CP0AlwJdFRJ5ol2WFQFG6RInuRqM5RnMDs6UuIDcrSyziGFlZoWLcqk6XZYirVy6h0Qyk6Giw1weDOOdhjPE8REQBWTJkO9LMzjH8jJC8LBA4Dnq+I3A0Y+SAZMXqAkX9oCGj54SfGaF7VcHSNRhFjMuXLsB2bAxHI0RJAhCM2p5oyz+ZjRrHGYpsAaRjlGWOa196R1y/s/kSpmGjqgi8AYeRDUWFo6MjFGmItV4TFiGt48GwHdGGGg2HQ9y9exuB5+Hy5YuSX8ort394hLt37sBzbVy4cB47OzvodDpyP/7yr/wqGp0uTMsVRyuhOz3Yr+vt6VxRBUVPp6yCoqfTSy2tFFAKKAWUAkqBT7xIqeRQCigFlAJKAaWAUuD0CjwvU/RZW3rd2XGnP9qXW+PTxjyftYVnwYvnuaKehqnPy9h7ncCV+2S2Zv32ydeBnyzP5sfsp+cb3aIEQxwfZ3HScj7D1//2r/Htb30TaRKi1fCwXLD9HeitdGSzk1nt8iSBZLYn3ZB0A/ouXZyaQMcsTTCbLtBu9wTW9QdDGaln0Y7lsDSnAa/RFKi3t38ojsyVrofA0aSJnCU8hJ4ck7c5ol2WCAn2stohSicgz4Nj8xznZ7eSZKgatUMxTjOkaQ5DZ36oLeVDRJoyYM8M0pKN4pD2eSpBQFzmJVIWMkl7uyZOWbpOCUYjlgVlBQoWCrF8h433GQFeKrC26dsI7AKtho9er4u9vYdYzKfwXAub6z20Gg5MLYdZ5TC0Er2Oh6pc1m3vmgfN6ODmnRGmc45rW4jjBTY2fFy61IWmzeGaGqJFiJ3tHdk3W+EFgI7HaLc6CMNYIHLQaGI8nmG2tDEY5xhO5wIB+c5YAdpaR6MRlsu5xBb0eh00fB+B5SOcRZLhOpqHmNGZy0F2AmloyCtqwziBDFWRo+2Y2NnckPuG4JARBoTmLORiORGvZ1YUkknKMi1XK2SUntoQdi7DpYBrFnF5XgO2E0gxVsL81yxEvDiEjhLdbk/csbzx6P5ljAPzYuku5X4mk6m4mwnUmc/KAijDtuG4fl3ylVf4wT/9k9wfdN/u7m5DN2z0B2Pcv3dX7tPNjXUBo9yX7bhYW9+UEXovaEokAWHwiVP0ZdyOpyk2evI58XJPrWfnOH/ac+hlt3tyLHzOva7tnWbfL7vsib5qfP5lFVPLKQWUAkoBpYBS4GMFlFNU3Q1KAaWAUkApoBR4BQUUFKUZTuZoP/H2Iij6rAzBkw08CVieB2ifzh38dIjKsqGnoegT//SRL504ST92lBIi5hwRj0IZJycIvXPzI3zz63+Nb/3934oLL0tC+J4tUMz3AwFSzOpkcztdkXScOnTqaRXC5UJclL7Xgqa7UuDDsX1mjgqJlHZ4Qxyj80Uo4990F5ZlCNcqsNLrCahbLhd1w7ztCiQlVJUmemhwmXdJaMmiJtuqR5w1grn6HOvrokNnQZRhCkBkxqluGvV4PCFoyX0WMHVDQCgdtHyTjwlQ2UZfVXX+aF7UpUt5+QiK6lJcRN1M0xA36GqbTeU5trY2cXhwgDCcw7UN7G6twbVYh5TCMQAUGToNCys9D3GWYx6WmEd0aZpYRjqiuMBiNoXrllhfd3D2bBdVFiGLY+xsb8m5MC6g32dEwR62tlZgGBzpNx+5WDXMFjqGkxyzZYQwzqU8yXR8cY5OphOEUSSaeb6DXruDttdCEqXismSe5nQZodANRGmBvNKQFoXkkzKvlFBTyxJsrq2i2WyIuzYnTCYCZRyB5ciIPs8tzwspd3L1ClpV4Nd/7V/g+PgAcRJhOBii3enBMF1oOoubNOSsja9SxMu+QGU6gpl9ykImlmXx2tNRKnEMloPFIsLhwZ6M0G9srqHZbogGluXBMOgm1XDv3gNMpkO0uwEuXNgVKJolJW7evIE4Wsr2mSm6sbGBlbU1iSX4rX/9b7CIErTabaR57Xg9gYYvetHn84aip30x5zSP++c9k15lBP80+32VZb/61a+q3+teRTi1jlJAKaAUUAq80QqoH55v9OVXJ68UUAooBZQCr6qAgqLPdmgJRHsETF5G2+flqn4aFOXXTmDFyZ8Eej/+Rih68vmTf/LIPPnjRZnVWU/W115ROi3DcAnbZmmOhSSOUOU5Gr4NEzke3ruOP/6j/w13bn6Ia1cvIwkjpGkGxwvEVUgnoLgU6eJMU/ieB8ciZCxQFQbyii5OFjLpMrLNz7uS95iRoMl2JvOFNJGbJpuVYviug163IyPtzDylM5NuxDBO6jb5vJTM0QYb6MsSURRKtqhl63BdW8bDa0hoifuTTk+O4KdFSkuowEPCVkI2glXyz7LIRSNCYV5O+byuySg9NWcZ0EnbOiEpnYoFM01zOlABSy+xteLD1Aky15EkMUbDPpJ4ge31LnptH45RwrVYA5/Bd4CGV4/i5zAxmCZICw9HgxBBYxWz6Qx5Nsfly1tot010m5601tNtyWNrNFheBcnLXFlZgclzLSuBkVGUoigdTOcFlnEuoHG6zJCVOthvtIxigaJJEglE3tncRMP1YZs2bM+Xr0cpC5oMpGWJNNckS5VO2YS5oxyjT2O5zmfO7CKNI5R5Ks5a5nA6rodS02RZiR6IIsRhCN+xcf7cGYHuvO+uf/QjKXcyDDo/LeSVISBb01mCNcN4NBBXb7fTQsPz6yxbkd6SZnjL4X2UY3B8jGH/EL5nYnN7DX7gQ9cd2FYTVWVL2dbtO9dhe8DVa+fhOgEcu4EffvADTCZjKY4iEN3a2sLaxiYOjvr4t7/7e/DpUNXosv04T/RlnKIv8xz4LMt8noDyWUD3884IPa0WJ+f/+7//++r3utOKp5ZXCigFlAJKgTdeAfXD842/BZQASgGlgFJAKfAqCigo+vyx1dPq+SzX2aeB1RMoKijzUWbos5d/EorW4PPjd7LQT/69bmGqS3E4ZkyHJMfJ2fJeZTE8GzDKCOGsjz/70z/G7esfIZcinQqNVlfglOX4qDQmihKOhojDpTTc61qFOClQ6o6AS47fFylH7gv4bKPX6gzKuuXbrQt7DKAR2DKCnzFDU1Yq5LgIJLlspbHFPpfxeMJNuhYJRJmh6nosbDIFZDI7VUAhm+MLjsMb4BA0W9jpCKVTlBrmeS4lVPU4vSZQlLpwZJpZkjIWTigq5U6VZJRKEVSlgX0/eUknKWBoOVY7ljhDue12q4nxqI9wOcV6r4mt9S60nG7PhWjU9ixcObeJJE9RGSbGixjTEDjqL2HZLbRaPQGqq70A3Y4HlBEO9h5iZ3dD3J1JspQ4A8Joz/OwmC/lnSPgaVIgy4Dj/gRhWsJ22xhOIsyWGaDZCJNMRu0JqfM8xebGKhp+QzI1PS/A/tGRQOeiMqARSBfUjeeqie5RnEhh03Ixw9pqD03XgWloyNJYsjeZB8vyJV4vyY2NUwzHM2lxz+Ilfv1Xfwl5GiGJQsxncwGcuuFIUVIFul3p4k0QRQuE8ylMQ0en3RTgznF2ukV1QlHXF0gazpc4evgQi+UIG5s9bG5twHFaMHRmszqSE/rhjQ9QaSEuXd5Fp70C12nh5o3r2N97KMB+c3MDFy9eRLuzguPBALtnz+PXf+M35d5mdMBpnKKnfR6cdvmfNBTl8T3rRZgvChArKHraO0YtrxRQCigFlAJKgY8VUFBU3Q1KAaWAUkApoBR4BQUUFD29aM+Dn6eBok87Q09cW88uZyHkpK9NBpkfO0RrGFqX8DwJSrlcnCwE+rHoxiHgZLFQHEqGZR5NETgVhkd38d1//CZocpwcD3Dr9h3MFzHirILlNsSx12y1BEYS0sXLpTgvCU01hwC0glbkkmxJ5ydBpusSgmkI4xSuHyBJCywjQr22ZJuWWUqaKW5Ejruz0Icux1I3ZBx8sQzFGUnnKQ2rjksgyjF6gk6WSOnQSVnZvFQ+cmRqQJKlcpxsaWdjj0BRFi3phrhH+VZrXNZRBASidCgWpcBgAlECYDbb16P8uoAzHRnaXoHAZ4t6jna7iflsjDKPJG90d3MFJlJYWikZm01Lx2Y3QJongGUhroDBNEYOD0dHcwR+R84tDme4fOkMDL3AndvX8fbbV7C5tYbB8Ai+74i2BLnHR30sFiHWVtdh6KaA4Nk8xGiyRFZYyEob82WBKKsQRpkAcmaizmZj+J6L1dUV0Y8N7Cw1YqSBZtgyal7CAAyOrDsyfr+IYszCheSSMh91a7UH37GgV4W4dungJegu6bIsgTgrMJ6l4spMohl+7p2roD/WtS3MZzNAIww1aiAq++TfS5RFhulogDyP0Wk1ETR8AdUZ2+0tW8AooW2RFBge9THoP4QXGDh3bhft9jo0MO/WQl5ouHPvOhbRAN1VD7vb5+BaTQyHA9y+eUMAPN29ly5dkjzR8WyG8XSO3/zt38Gly2+hqEqB4ycvSrxofP600PI0TvMnXxg5/RPp5dZ40pl+ssZpz+nl9vTZllLj859NP7W2UkApoBRQCryZCigo+mZed3XWSgGlgFJAKfAZFVBQ9HQCPm9Mnm65x19jvOZj5+cJsDypdKn3x1Fw/uNFmAxhXVk7FQlF6agTgFejPPlvSR+dbPPRP3keTf6ylV629HgSmDuvYJoasjyVEfeEo+YFpOG8iGLJgbS1GHc++u8YHt7GYnSM+XCCdqcjxTjf/+GHuPfgAFllCDCzLAerq+sCKyfjqRTthFJEZImT02NDPHMp01igJAuamA1qsy3cdsQFOJ/PoFWljIcTUbL4m1CU4/YEbMySZPEPS5R4jgSgbKvniVm2KXpZJmHoI7jJ0Xg6TFnqQ0fso9gBgaJVXZbEXFFmVvJzbKOnK44axmkijtMTl6jAIqJdAlI2rNez3NK8rmklPKvC6kpHypVMo8R4cACjSrHaa2KlHQBFDBOljJvbKHB+awUWnaWMLSgr3Ll/hGZnHVFKluvACxq4c+8OJtMRvvzOW5gODnHh/C5WVjuYzcdwbAOj4bh2YKaMGTAQ+IxBoNuSMQA6Dg5H2DsYwfNXEMaaQNE4KSXHk/dEfzhEHEdY31hFWaTodltSbsWRc9NgGZQFzfRguD5Mx0VWEV5HOByMpKQrXM6wudpBu+HCkiiGBXzPh2VzhJ5OXg1pXmGe5JIRu5iN0QocnN3ZwHw6QcNnBAKQpryPDZi2B5O5pqB7N8diMkaaLEXTRuDBYYkXb1I6mh9B0TLXMBmN0R/soypj7OxsYX1tG5YZoCgIWHUcHu3jaLgH0yxw5cpVeE5D4h5uXP8Ii9kcvV4PGxubAkaZnXrn/n2cOXcev/Wvfxu260qUAt3BdDjLd5LGFxlOvpnkm/PxA+J5aRqnzRp93hPnRVD2dE+qTy795As28kR69Hz6LNt83euqoqXXrajanlJAKaAUUAq8SQooKPomXW11rkoBpYBSQCnw2hR4FhR9Xb/kn/YX8Vd1LZ2s9/T+nhbpSafUk+ucuDOfzth7cqT9RWO2LJuREMtPYJS6fEgcnY+4Ze3ulNYfGWcnihHuQjAoLr8cpkXExnzNCsajsXEBh1pdJCRuR1mfGOeEjnLLfH+0fUJAvUDBd5YP0a1X2TBKC2aWomUV+NbX/xTLyW24egpdxscr9FbXECUZbt9/gNv3DpDmOqYLNqBraLVXYVkBYALLuM4L5Yk1m21Ylo00SeWYSMNYHlQVBVy20tsmoJ848ghk9Ecj7MwFLaWwJy9KyT4l0CuYLSpS0sH5MaAi3HxytJeQ9iQHlC7EE5hau0Q/vvoCnx/rxBxRQxyqNSQl+Kw1pfY1mK6zRrke+SjB8Jkz21jM+lhpWZiP95Esplhp29ha78GzLaRxjOlkijLL8P7bZ9AIfCmr4pj/d777EbbPncH67jmMwwSHkxkmzP4sK7hFhq5Z4pd+4csyWt4/PhQd/ul7d7CztYJ228dqrwXNSBEnc5hOgLQwZIz+Rz+8DQ0ODKuB8TRGGFcoNQuGG0h26FG/D00vsbLSRDOwYGo5LM2CVrqIQguO10XOTFYth+FWqIwS8VLHdDLHfD5EVSbY3V1HmSdoNpuS+YrKhGl6qCpTRuiZn0AX6fHRAbQqx/r6CnqdDuIolvs1z3gh2CjvoGLOKt3FGu/GEtPxQDJMO+0WXMeR3FLGFsAwBaAyUoElXvv7D6U4iS7d7a0ttJotyZLlLUJn8Y0bN2GYBq596SoCzxWX8IMHD3GwxzzSQMDo+19+X14s6A/6COMQv/iLv4C333sPtushz0qBzbxWjG6oC70eOYpRyHpyB7Es6okc3xc9hL8o8Hgax/rrALSn/XnxouWVU/RFd5b6ulJAKaAUUAooBX5cAQVF1V2hFFAKKAWUAkqBV1DgJwlFeXifBgp+mqFoTfE+Lkl6nPMprey1w/Nj3xmzFQsBiARwko1ZAZZhCSTk5zjam5V1SRDb0F3HQ1lw9LguCJJ9cTzcJLxjA7jMfwu/ka8ys1MvkOslSo1Dy5ZAUUd3YWU54vE+/vOf/XustnK4Rowr584iSRLcvXeXZAjbu2dRsChoNAd0Bz/44S3cubuPNC0lV9Ly6pHrotJg2S40jZmfJRzLhs1So6KQ5nKN4FEgI9vFDXFtcpQ/Y2HTo1xPnjMRsG3bMs4chQSqtZY1BJWPZN1azhOQWaNOGdE+cZBKqzydsfX2uc4JTOXfua/lMpJSKMflmHo9bk6AGQQ+0qxuJKfDlHCaQK/VXcP62gpG/QdIFn1k0RC2lmJ3syut845pwDJMxBIxMEGvY0mJkKEZct04tm57bRSmh3uHQxyMQ4yjDJrtYbfnY83Nsb3BtnaIS5Tr3Luzh1ajhTyLsbbWRlkusAjH0CzmtAagi/LoaILFPENGcD1LMF1kyGDBCVpSbtQfjTFfzNBouui2LTQ8E+2gBdduY3gcIy1slLqNwiihORUc30aVuwJFB4MDVFUC37fQbHriMtV1C4t5DMvy0Wh0sFhG0C0DOcfhp2MsZhM0Gh62Nzfl3s5YyJQUMA0bpmmDfLQUJzTv90JySKPlHHpVotdbge04NRTVTXEOQ7fEATwY9NE/PoDr2Nja3ES71ZLrZ5gmkiTDzdt3MZvNcfHSOfS6bXEAD/pD3LpxB3leYG1tHe+887a4lKM4xGDUx+rqKn79N38DG5tbyDJ+T/Fam+JUZgGYgHIpN3v0ioVGKPrJcrMXPW4VFH3ilYknxFJQ9EV3jvq6UkApoBRQCigFTq+AgqKn10ytoRRQCigFlAJKAXyeUPR58r7ol+Kn13sRXPhJOkU/Hew+CQE+BqH1+RCyPNEcT0MlUWDBZEe9zr1kFqa0pWvQOF/O/xMEEpLSGvioNIjt7WIwJUx8NDb+2DHKtU8AoUa3KKFoDQ7F5VfoaFoGvv6Xf4bZ4AbO7wTYXHEwPHyI0XCArMjqnEVNx/rWjuRBmpYnhTkEXHv7R/jwxj1pPaeTzzDrDEjmR4ZRiiiKYVt0I1Yyhl1DXNQFSZYlfwpmohOPMQIsvCnzug1e1wVK5mkm58Ds0BpqMkf0xKX3SdBS+2N1gV887pP8ULoFqQ3XF3BMGFdfBpiWI3CUy/CNBVGNRkNAGP/k3wWg0m3Lwp8oA6oc7YaF4eEdVOkUyOa4cn4LVZ7A1Cq4tiPHWZURdCzRbHh1LEJRwbRcDMahZIvedeHJ0AAAIABJREFUfjhFZgTI9QYqw8WFLR/nVjW0m1y/kggCjxmwBbBcxHhw/wEuXtxCt+cDeoKiokZAuIgRBF0sFimOjidIUx2jWYJlXMBwG9BMF4swxoP9QxgmC6JM9NouOs0mPKeJ8TBBGPOy+YBtiaPYC3xocLFchugTipYp0iyUwqY0pluUkLZCmlXw3IaATro/WV7FMqZ+/1AcnSxPWl9bE9dlnhFOM7/VQF5pKB9dT9oyTa3Ecj6Vcfv1tXV4vi9lSzJCzxgGfl9YjoznP7h3B0WRY2N9Dd1OR8qjdNOUkqz9g2M8fLiHtbUeNtZX4diOlEbdvH4Ls/kCqyurOH/+HDY212FaOvr9Y6RZiq/84ldw7Utvw6VblEZvxkU8iid45A197BL9eIz+5X/leNFz6/P68fOTdoq+7vNQTtHXrajanlJAKaAUUAq8CQq8/L9Q3gQ11DkqBZQCSgGlgFLgJRX4SUNR/sL+7DKhOivyWW8vggs/aSj648f4STfox/8oqT96DCketcTLWLylS+YnHZUOXYkEgmxmt6w625JATXqU9NqxyCZ1KQViyzpb1/Xadflsyer9svyHDjf5X52ZaJXAYnCIv/hP/yeqpA9LW+DSuVW4eoH+8T66vS7W1tcwnU4QNJpSfsNmdsd24XgsbALuPBggLQPcuvMAe4d9LGM2urtSwkM4ygMXWEui+LjgqG6K57XncQvslXQBQtHaActPEFYRiBrPyDx8VpxBbSM1BI7xrd62Lgzr8bg9NaSb81G+KPcXBIG8105bulE1RHEs5UYCQ8sSzVYTKytrGI0nmIwGsIwcVTJFMu+j6QKBXcHUarinaxU8z0UjsGAgguuacBwLcRLB91s4OB4jzh0sEhvTpYn9foIcNi7t+FhvsRQrwc7OpiBeccqWBo4PB9h7eIwvfekMtnd6qLQaOmdpifk8gmP7WC5TAHRYmgJeh9MQScHAVgdZoeOgP0Oap/DdCp2WjYZvw7U9FLmBONZQ6h5gsTxJE1hsuYHEGUxnI4ThFLPZBJ12A9tbmzLKzutvaTYMw4JN9zIsZCzfQonZfILxZCBgd31lBSu9noBRxirwXiD+z3VTsmSBArZpIAmXmE7G4tIlkJbYAt4bBN10B9uuwNCD/YeYzybiEuV2eysrMOgm1TQpnrp37z5sy8DuziYch9AbuHfvAQ4Pj+F5vhROsaip1QywWMyxDJdotHy89/57uHjpMlyviSTJYRi2QNyyehR7ISC9RqT1Lfkp33BPPRhe9Nx6yUf0qRd7XtTHaYqfTnvsz9r2aacCTpZXUPTUl1ytoBRQCigFlAJKgVME/CixlAJKAaWAUkApoBR4rMDnCUWfhFhPwsGfPShKDmjUzfBi0/w4ebAu8fn4cyeOzqpKWSdUQ5YiR56kyPMUN2/cxGw+lyxLje5K24LvN3H27Hlx6tFNJ05LcVYa4qz8pAtV8M3j6ytN63U7EZjCqBcpfvidf0T/4XUsxg8Qzo7Q9g38xq98BQM6/ZIIvV4X4/EQlm2JG5WZjBytP9nqd39wB7q7ift7fSzCFGlJJGYhzTUslrGM1HPEXUbQBdwyIoCjyGyLrxvjGRHAIyMUZVSAeFkNOv/YZF9I5mp9z9QFVE+C75NcUbpCBaLphjhrT4ArQSf3TRRMyOk4LlzPheu4MnLtBw0kaSrw72TMntu/cuWKtJWvra0JWKudpTr29/bxv/7P/yOmwwP8i59/G4vRPq6c38RycgTXZOxBhSJPBPJx1NzQclRsrW8HiFkmFHiYzGJklYusbOL+3hJ7hxFsr4tzWw6uXnTgOECaRAjDpYxv26YvY+wEpLtnN+H5zBGdYzoewza4vCuuzeP+BLbTRF4YmC9zjGZskM8R53VkwnhRYTJfQAezOy102h6ajQbKQpOc2DBiUZUD0w6kVd7xAokyyMtMnJ/zxQRFnuGtK5eQxDHKjBDfhmXaKEtd1uW1LqoCRZliEc4wnYwkL3dzfQ2B7wnM532UlxpyZp7ymmks22LsQ4k4jKQUqtNhNq0lDmFuMyfIN225Z2aTEQ4O9uR6EoqurK7K9wLBKG8XQtH5bIzz586I05cZof3BCLdu3Zbc2WazgSuXL6HXbUmJF0HrfDHGytoq3n77Hbx17R0psMpyvmjDe8eQFxJOvpP5faQ/Hqd/uR8gpwWLL7fVFy/1k4aip30x60XLKyj64musllAKKAWUAkoBpcDTCiinqLonlAJKAaWAUkAp8AoKnAaKPgk2X2ZXT0KB07iUfuyH/Auakl/kFH1y30+DipNcy5N9PmvZZxUwnTSZ1+PrGgyLkKguaKkhaF2ExDloQ0I+69ZtOhZLOuvKCFqRII5DzCZjTMcjROFCYNx4MsFgMMZksUAcp9AMC1llYmvnLK5eu4Zz587XBTGP2rqlKV0jkKXDjTBMaF4NHQXVEvEU9OkhmQ/x7X/4G+TLIbRygSya4nj/Ht67elmcqjzkIPBkDHpzcw1VWWA+n2J3dxujwRCuZ8N0V/Hh7TEe7A9wNJhIS/08zKBbnoBRgqU0ZXs8G+BLGbOmO1Ea32X0/yRflQDKkDZ4OWLJD61rkeiclSIpQlQWM7GAiTmhMnJflyVxe9I2r+s1TBOHoSZZoY2gIZ/jx8wqrd2gnMw2pdSJbefdbhcbGxuSL+l7nozUs7mcup4AVh4PYwC+8fX/D3/6f/0Rfu5LF2EhgoME3SYzWgu4FpAlITS6RV2OwRvIswi9lQZKJLAco3Y8VhYG4xSTmYbBOMdkmsLW57h2qYWd3XXozNrUNUzGM1imj8BvSyGUrpeI4imSdAbPsuBajuTQ0tkomZ2mh+k8xjwsEOUaZoscc4HVOhI0MBwvEC7HsM0CraYt4Lbd7qAsDUznKZJEh+d1Uek2Kovt74a4k4/6h4jCJebzuWSdXjh7liEMiJdLuJYtruC8dCT/M80TiYPI8gSz2VjW63Sa6DH/k3C9yGXsPteZTcrrxqgB3ht1rMHx0REajQCNIHgUl2CgYJmSzsgFA0m0xP37d+VacHx+dW0N7U4Hlu1A0y0pVnp47w52d7awurZaj92HMX700XU5ftu2cPXKZayt9qBLlm2FOF3KiwDr61v4lV/9NWxu7QhgrYGoibKqm+n5vSX3obyI8XFu8Ms8A0/u65dd9nUs9zqg6GmO+0WQ8+lzetHyCoq+jrtAbUMpoBRQCigF3jQFFBR90664Ol+lgFJAKaAUeC0KnBaKPmunL/ol9+l1TnIwn/78ky3wTwLYV3VcvQiWvoqAPHYep2RgPoK1zLOs3W8GHDaoV0xDLGDSDVmmKPP6PU1CxOESeZogcCoU8RxVkYHT3ov5FLPpGPfu3cV0NsdiEUkmZJqx4dvBPCUgIuBz8M577+Nf/sa/wsr6hhTTEOSkLGGSkXETulUX1TDP0TIMlGkCi83jSHD7xnfxwXe/gf7+bbz3pUv4uffexvUffoDAtpDFCeIogmXRqVchiUNYpoGdnQ2BV4RdhqFhERu4/XCJyTzG3QcHgOlhNAthuU2A2aNpgTBMsFzWrseioHfVqB2bLouCTAGj1I8QmNyJTk62vxOAydtjpygb6OUTUogkXeYyDm8J6CL4bLY7aDSaMoJNN2ir3ZLiHssyZUSey2Qp163qYwga9S4YUfDIxSufeA585z8yWQr013/xNdz+8PsIrAK9hgmzjFCmcwQOrzsLp3Q4lgNTp7uxhOfrgJHC9QkPCwzHczTaawiam7h1+xBppmM+PsC53RZ2dtZlpJwj/NPJEhpsNBpduaaz2Qh5GcG2KzRdFw3HE5CYpnRn0vFZYBFmGM8iwGxgGZcYz2L53Dxz5O9hOENVJGgGNlotF0HDl7KiJKkwmSTQNR+210JhGtBttsAXmM1mmC3mdTZsnmJ7Yx2+baLMEli6BoOOSt1HybxQfl+YjELIMJ/PZOxeKzNxi7YbPvIkgZTXG664quvoh7oojPfWwcGh5JJurK3BMnS5tgSiGQy5fvQiHx7sYTIeC8Dm+DzBKKGoZXvo9we4e+sGAtfG+YsXYdiOOF8//Og6RqOxwP2trQ2c29mBZ9PBrCPJIkymY7k/33rrKn7+l34Z7U6vdjobLP3S5VgJcfn9rmsMHv1xKPqijOSTr7/qc+xVnlOfdZ3TgNUXnf/Tx/IiHRQU/axXT62vFFAKKAWUAm+iAgqKvolXXZ2zUkApoBRQCnxmBX4aoOjzTvJFv1x/HlD0pICHYJQfi1ORqY6WA73ScHS4L03Z4WKCJJzD1AtURQxDK9HrNDGbjqSEJ2D0ZrZEmWeIwznC5UyY3GI+E4cbMWKSVZjNlih0C/eOI6SVJU3ZnE3+0rtfxm/+9u9gY3MbpuNBt2yBOXRBElClBUe6C7T8Bso4QtPVUCVj/MXX/gjrKw6KZAJLB37n3/w2Hty+i/7egRTUEFISjI7HI3GOep4tI9B5EcNxTDSbAW7fG+AH14/xo+v7CNoN6LaP3to29o6GmC8TGaEn4GQ2qud5MuadpXWREq8ZsVJdswRpbO90u/ADH+12Wz7+wz/8Q6ytb4jLVAqTCsK/GkafAHXqzmOlE3QwHApcoyOUb3R68tpImz3XqyvrUZYF8rwUt2gNRes760kA9PS9JuEDVQmbdt88xp//xz/CYO821loOPDNHNDuGqWdY7TVRFSnCeYhWq4NWy0ej7aLZcpDmIZIsgev7GI0XmMxCdHubGAxmGB4P8P67F6BpPMdMjjmn2zbTEUUF1tc2sXf4AN/7/ge4dm0DZzY2ofPaElTS8WhYSNIcYZQDpi9u0dmywHC6xHC8RFi6iFIgXMbI0xSOYyAIbLTbLjzPoYEZ4bJAWdiA4aJgCZWmI84yLJahxAzQb1xkMZAnWG030W350Aj6S8D2egJFxS9tmTJGH0WhZNLGywVWOk2sdtrQ6BTNS5SGI0VKpsXsTpowNbl2s+kU49EAnVZDyqDKMoftt5CB8QiaOFWZPXp0eIgiz+U+2dzagucFsBxPyqHoFE3DJVbX17C6tSVA86g/xP3795FlKQLXwdb6KjZWVx85XQtMplOJq2DJ1JWrV/Hu+++j1elJ8z0zUA3TkfsljpN63P8ZmaIvgoIKin7yu+pFz20FRT/zj3W1AaWAUkApoBR4AxVQUPQNvOjqlJUCSgGlgFLgsyvweULR5x3d85yl/9ycos86TsI4gjy61/h1uhc58jsfT3DzRz+SQp6VXgtlHmMx7cN3NGxtdDA4egjb0tBp+5I/mSxDzCcjLOmoQwHXoavREfDnOJ44RQ+Ph0iyEjA8PBwkGExCVByTZ+N3CXRXNvBvf/er6K6to7e6IXCU0Z2EopplIU8LWJUOoyhgI8JH//R13Lr+D7h4rosrF7ex0ulgMVvixkfXUSaJAKbACzCdzjAYDAUGEpz5vgvT0mS8u9lqIExMPDhI8PVv/COyirmSNprdNRz1J1J6Q+eqZIVKpTfAkne6aMWZefIvNoZOEqQ9GoMPGg3R8V/+q9/Ar/zqr8OwrMfA8gReysi1mEiZM1qHAxCY8VoQhNLNR/hJCHqyHMHhybg9N8hjYmv5k7mrL/ouYtmUaxtYTgZwqhTf/Kv/jPs3f4Az6234VoE0nsA2S5g6C6NSuI6OXreN9a01XiocHB1KusF8scTumXNoNtt48HBfMiuTKEK33UBK6IhSCqP6gwmisMKtW3O0OyYuXroAxwMaTQt6VkDLGcVAdzILpoBlGCGMc3iNHo5HSyyiClO20g+miCoTCUuVljniiO5munJ5r+mSL+o4NvKM4/8aoqRCCFPcmXQeJ1kuTlWd4+NVgTIN4VsaNnoteJYm8JxQNOe4OV8k0DnyXkPpJI4w6h/BNXSsddrizuS2MoY56IY4POVeZsETzyPPcbD3EI6hY6XXRsFyqPaKjNsTbAeeI5m7B/v7GI9G8IMA2zs7AqAZJcGQiOP9h+gf7MNtBDhz/gIysRUb+PDDj7BczFFmmQDa82d20XA9yScN4whxEiPNM8l+vXjlMt5+7300210Bown11q06Q7XITgVFT+6rp6HoaaNEXgRdn75/XwQdX3S/P/1CwYtiUF738Sko+jJXSC2jFFAKKAWUAkqBTyqgoKi6I5QCSgGlgFJAKfAKCnyeUPS0v/w/D4qetpjpRIbP4hR9Okf0SWlPIIDAmiCQPMTv/P3f4/DuXWxtrmJrYwUf/vC7GBzdR6dp4urlM9C1BFqZCDhjO3cc081I0FiizBPoVY5Wi43oPoKgiWWYYraMUVYGjocz7B+HmIc5FstInHkc740JbCwXq5s72D1/EWfPXcDu2fNY29zEPElgahaQ5HDZ0H10B//tG1+DVvaxsWbh8sUt7G7v4Nv/7ftoBk0c7t2DbdmwmAua5sjSXLI8h+ORQNF2p4E4CesyHHcV3/7eQ9x9cCjHaDkNzKIMlWbJunQuciQ5TzMBd3S3sjiqYgP5CeEkuNSAdqctLkOWOXU6HfzBH/wB1rd3xa34+O1ROCpXlaxPvYZpco3YXA9utwal9b1CV2jtLOWy/Hxe5FK4U2eU1rmmT9Z0MjFSRumfeiM8ZUQByhxNx0QZzTA9eoD/8D/9D7hybgPrXQ/zyT6WixHW1zo4d6aHIhsiSiJcuXIVG1s7CIKW5H+GUYw/+/P/B7ru4dq1sxiNRtKmztzZJIlgOZbAwsUyxXJZYLHgNTBxPOij2bJw8dIu8jBCEaUSMyBZm0mK+TKEbjrQzAD90RJhqmO2zHE8nGCRFcgrG2lkYLkokWclLFuDbefo9ly0mp5c9zypMFtk6IcFco6OSy2XISBTnKJpDN/WgXSBlYaD9V4LaZrAsFtIS6DUmVirIRf3pyF9Y+NBH1m4RNN10A582I6LmO5fAJbtQqNjV9Mk8sHQNIyHfXFNNzwHtqnDaXQAOxA4T5cyIeagf4zDgwO5j7a2t7GysgbH8+WFhPloiAd3boljdXN3F1mlwWs2cf/+A1kvnM3Q8lzsbG6g1+og8ANkeSG5olEaicu10W5i68wurlz9Es6cuyC5qXS4ErrynE7jFH0ahj753HjZR/XHObs/vsazYkg+bfmX3aeCoqdRSi2rFFAKKAWUAkqBfx4KKCj6z+M6qKNQCigFlAJKgZ8yBX4aoOirOp8+Dyh6At7oSuTYbxRF+MY3/g4Ht26h5zo4f24XebrAd/77N5AlEzhGik7TwtZ6E56rIw6nUq6Uw0eluzB1gr0UnmtiZ3tdXI+j8UTKcza3z2K+jPHBBzcwGCWYLhJp285yYDCZwXR8mF6AtAASRo/ajpQx7Zw5i9/6d/8OrUYbZqEjGg3xnb/7SySLB7h0zkOZD2DoCf5/9t70ObL7vP47d99678aOGcxGcjaRFCkuEmVSlGzJWrz8rLIT52UqeZn8HVkqVXmXX1JJJVVJ2T/b5XiJaEu2JFIUSZGULJniDDn7AmCw9L7cfU09z0WTIAQMZoa0qizergIHBLpv3z73exvA557nnJMnH8KFd6+wW7FskvOVsicjHjHPMglRTAU/PqrVMpozDURRgCSN4XgKrt9ysLk94JxMQdJg+xGsSp0BqOtQi7qHMAjYeUqOyDihbNC8BIqTPLMMVsmCqmkgl2i5WsFzzz2HL37xt+AnGYO23XCGPt8Nx3lbKTkrqayHMlQ/zKmkr/P3dgqTpuuHHk8fQRjxtu/FwZdS0VIGqFTiFAcMBeu6hP/4P//3mK3rqJsistiGPemwC/jEiSrOnaljPBkhikUcWznNo/C2HeLP/+z/g2GIWFxa5FzMlZVlBIHP5UTDUZ8hY0bPl1AZlwLXy1AqVaEZKlxvCEnJgCBC7Abs8KTXTS7HIIqgGiV0B7lLNKTHhkB/6KA7GSETdIShjskwQ+inkGSKffBQLosolxWULROyoML1M9wZRwgyhbNKEyF31BKMphxRQ84gxC4sOcNMzYJp6JD1Cjfdx4KIIM5jG2SKkhAEzqj1hgNkYYCyafDxjgQBYZxA0XQIspKP0lNhFsUbxCEG3TbiwEWzVoGgWpDMCoNsEeRa1rnA6c76Oo+9t2ZmMTc3D90swTQtiHGEG1cvI0wS1GdnIeo6lyTRa7izvoZuewtKmqFKLtO5eVTLdQaypL8X+UiyGFEaQVAkLB45ilMPPYLF5WOwylUG6hln4/7q7aD3p08Ciu5d99NnP+iiTQFF/539AC52t1CgUKBQoFCgUOATUqCAop+QkMVmCgUKBQoFCgU+XQrsB0V3A6N7UeMgR+j9OkX3woXDHn8YLP04UJRNg2wQy1vPiYaweZHKYUQRruvCUFW8+sqPcOXyFZRoZLqk46GTxxF6Nm5ceQ+9zjrELICEAKqaoDVTgWnI2G5vI8oMBInMOYWGJkNTRJiaytmasiTDKlXhhzGu37iN8cTDeBLDMKuYOA58GpW2ynD9EIOJDaNUgqSqvJ/kmqO8xnKjicX5Rcw3Z6CkETob11G3MizNGahXJdjjLibjMZKQ3IMhalWdC2UmEx9xQi32Iib2BOWKBUkWGVwqMoFT4PK1LVy53oftxUgJnAkqwkSAqptcDOV7ATzPR+j7uQsxERiWkWsz15ByPUXIVKAjSTh6/DiOHjuG3/7q16DoOiKCT1xcRb/e5a3xUyfnLqNp3kovEkTMx/SnoJQeN22P3/216X2mflDa5g4d3Vnm+zhFM9phkWFwHPuolDXEzghv/PB7eO9nr+PYbBlLsybntOp6ikopwtGjFo6fOIF2Z4wgkiCIBm7evIMoTNHvD7G0uABdUzAc9EEWWtqLIHKQCQn8KAAx24lNxT4GJEkH9VKpagpBCLnVniy2YSgiS1T0hzaXDvlxgO1uFxHBzFRHGKncQt8dTRAlEsJQwsRO4XkxRIk0JbCawjIlVC2dx8mRiehNfDgR4EYZw1EeX0eus5gGUFIfphijUVJgqDKsWgMBQdFUQhDTcwuQFJ1BJDkrqaBqMuxBEjJUa2VIisS5twI10Ms6RJna6EWGqIosot9tYzLqY6ZRQyrK0MsNdsTS2iaQTLmwVMq0tbUJwyphcWkZ5UoVum7A0BSs3ryBwXCIarMGq1Lh9Vgql9Fpt7F2exVJEEOVFMzOtFCxNJQsg5+f7kdA2vW8HKSKQLlWxcrJ4zh2/BjnlEoCxVvkLmOC7rS2aA2RU5kc0exEZuifl4EJXORFrmZy3eZrmXRAQp7aPFWXnpP0nW5p7x80B0HOve+Nd8vFnb6HH/Z+uRu47n7MYePzB/28OOj9+7D9KMbn7+WnbnGfQoFCgUKBQoFCgY8qUEDRYkUUChQKFAoUChQKPIAC3/nOd/IB2Z028Ck4eoBNfeyHHAZBP/YT3M8GUoHhE7nUCLrlE9cpojCETGPfpoV/eestvP7qj1EtW4S10KgbOEI5h6aFi//6Cy5+IXcotVaHsYPZuQYyIUan14MXkwtPg6bKlMjIw8ply+JWbEPXua19NLHZEReEKYJYhKZbXPjieSGXv0RxjNFkAt3QaIAcsiKi3qzzWLbjBGi1WqhVLFRMDYuzdbQ3b+G3X/g8kASIfBu3b91Aq17jLFPXGUDVLEzsEOORyyPQfuSh3ighikOUyxXoqgXLrOLd92/hvSsb7E4llyoEFU5I0DaHUI7tMRRNKVM0y5BkMpIpWBPI4RlDUxWouoZyvYbW/CKee/5LePjcOfg8cq/k5Uh7bvuNC9/tkO51lh62tveDNQJlsmYyQsRIpQSCnCEJPdy8+C6+/9f/CXMWMF8FvvzCeaRJF5aVodWsoTkzA0kxuQX+u//0Ch4+fY4jBV566WXMtcpo1i08dPIkskCAEBM0tqGYIibuGI5HDe6UyylgMnYx26qiWlEAwQXkGJKq486ai/FIRq/rY3F5CUE6gWaICBMqSMrgTCQMBgnCiLJCE7h+lIPOOOE4gDiJoEgZTE1C1VRQMVQYKmV7hnDDDEM/xSgSEYo6MtlAkmVQxBhqFkJHgLmawetI1lQue0ozgt8KMqi8HsgBSkhQloHhqAvHGcE0VNTKFoNFWieSpEJRTYaFnKWrKLDtEQa9LmfsEjA1ywQ8NdZO03WGj7Tm19busEv7yNEVNFtNBuwly8R4PML6+iokWcLMTIvPX45TSFKs3r4Dzw0RBgm328/N6KhXya2tIYmo8MlAFKXsdg7iALIuQaX81aqJ4ydWMDt7BIZZYserrum89AiEcuGVKPIovm7oXAxGuQMyPW8mIaXtIy9kk4UUUhJCzAjCZhwTEYmkGyCmCY/n30sx0/T9eu+Fn7ut8cNg5H7n0t2g7GEg9kGej/ahgKL384OquG+hQKFAoUChQKFArkABRYuVUChQKFAoUChQKPAAChRQ9MP28d3ykQuRnKI8Jk+lPwQwkhgqEdE4wvXL7+Gt138MGSlMTcHRo3NYW7+Bk8dXsLK0jM+cOYP/6X/87+C7DubmZxGEVJKUwQ999AYDOAEgyiY0RUIShbzNerXCrjiJ7ZQ0ZpwijGIePQ+T3HE2mTjctC3Kygft7hBShNQM3mpiYWke165dhTNxUasQTLOgyuB2dFlIOBeyZCrQFRntrXVI1NuEGM1mhYIhkaQyut0hlxFRIQ8lQEaxB8sso1adgaaWcHO1jRvrPYzdAK4XMfT04oxbwMMwgT1x4RMUJThEo9cCbYdcsQS/8jZ33VBRrpZhlMr47OeextPPfREaZTymgExAbWoJ3XVQ7hWaT+/3SWTUCpT7SmVS5BiWCT1TrVCKzu0b+Pv/+/9AOt7AYw+38Kd/8iK2ty/BKimoVls4/dgT+O53/gFBlOHM+UfRaM4gjhP8+NVX0NnaROC5OHv6EaSBAClV4PoDiFqKBDE7b30qew8luLYPQ5OgKhEkOUSmCrCDBIFrIY2rKJXmMHEm2OrdhqzGdDARRTKciYhBL2LAGqci3CDiNZRJCsauy/EGskSxAAIMGahaGqolE4pEx0vCOEg63IWnAAAgAElEQVTRnYRwUxGCYiAh7B4FMGVASjzUSxpKhoIoiSArOgRRR5zKSBKC/XS8BcgKtbeLiBKf4wE8e4i5Vp7lSe5hWh6yrHKREYFSnVzCkY9OZxvOZIxypQLDslAqURs9AVbKXFUZ0G5ubqPd7mBmdgb1RgOGYcA0DT5/Njbu8PMtLS0yYIzjGIqiYTiYYNCnErEBOzkbdRUzDQuGXkaWCpDJFUugP4rghQEfi1iI+ZjrBm1b5X1ZWFjA0ZUV1Gs13u9pTAMt9pJVyuGnLEORFEQpZa0qgKTnsDMOoQnJB1CUYgdyKEpOXHKQ3hsU5T9+dl042H1u7HeePCig3A+K7n2uw+ID7vfHUgFF71ex4v6FAoUChQKFAoUCBRQt1kChQKFAoUChQKHAAylQQFFye+0EWO5SkHhDPnpNo7EysiQfclVEAb32Hbz6w+9CESKoYoRnPvdZbvKeTPp4991fQpEEPHzyJI8D/+3f/A0ajRY03cR4QpmPHmw3gO2RYw+QaDScHGIZjTLr0DUtHxmnYhdR5lHyKEngh+QsExFQpmRMJUIy52lSC3eaEbgVoagyNF1Fu72FkmbwNg1NRbmko1GvYKZZxfbmGoQshqErUCURiiIhiz2ULRmBTyPiAqIwY6edHxJ8JRccFd2YDEV7vTHubI3QG0cYThwkmQRZsxBnIkIao44zOLbLjta8JZ7Ysog0kyHLImtCsNIsGTBLJSytHMULX/4KFo8cg09hqZKct53vs5oPG8c9CNbsddMRsNrvtu86oDYoaomSRSSigCiJYSgS/P42/vEv/i8oQQfPP3sKjz+6gHbnMrsFWzPHcfLUIxgMx7h1e5XHvF/98auc3fnsM5/D5voaFFmAQGVQmYbAjZEgQJy6nGtJ4+dxIkJIVZBTVUSCKJwggw83zbDZ91ArH0W3HcKeJFhbv43WrAWzTOCc8lpVBD6B0RT9kc1OTi8kxKcAssYFTH4QshuX1h6SECVdZcdzuWTmwB0i7CDGxAu50Cum+2Xkd0xRMlQszDYRhx6CwOXYBEUxOQs1ishZnWdNUM4rXQiQVRGOM0Fnex0VQ0Gz0eT1RIebYhoILJLzmT5kRYZtT7C6eotBJ7k/K5VKfh9R4gxaup/tuLhzZwNJmnDhUrVaZSBaKlkYDQdYv7MOVVO4GIzOJjqHkZF7doytzTaDUhEh6jUL1UqVS5wIYtLapG36YYggjsgfzJA0iMIP3PSU+1sulVCvVRmCxnHEDu+Ysl1VGs2fwSOPnEazOYtM1OCnElJB5biHNI6gixkXq9GxmkJRPucPgKIHQc4pjNzPLbp3fX9SUPReL0zc7YfRYftSQNEH+lFePKhQoFCgUKBQ4FOuQOEU/ZQvgOLlFwoUChQKFAo8mAIFFN0fihJoJF+gKEgQIUERZYai414Hb7/xMka9NZRN4MnHHsajZ0/B80aolE385V/9J9SrVaysHMHGxgbee+8ywjCDYVQxmvhwPRqlp1L4DF4QMiRRmGWlkCWJcxPzIiJ6trygiKBowLmmlE8pQRJlbq6PCNRKlBfpsyvPdiaQZAG1SplbtrM44pHkeq3MAamGrsKeDBD4DnRdxexsk8tt3MkAsw0ToiBjOHC4Kb3RqCPNyKXq8Xi+qpmo1mZw4cIVbGyP2elK+6OaZXaCTpwQg+GEv+Z7IaIoynMXqW08Jf8bAVgFuqZyyzq5AOutFp569lk8/rnPIcmo5Z3cs/Ta9r/afRCQ2e0I3V1As5+Tjr5/X1CUTqskBRUuQVLYuWsSSHb6+P7f/j+w0Mfzn38YR47oWFouwY9EvHthm7WYTMY4eeokHMfGmz95E8tLc3jy8dPw3Alce4yyZaDdHmHQtTEzW4cgJ0jSiI+3LFLGqwpqeaKR9iTyGE7bqYI73QAzzeO4fbODm9fvsBPzzNkVyEqMIPS4JCsMRPiewBEMoqKwWzTMZAQxsNUZwqcmqyxDTE7kIGCQb+gaKuQsVhXO6KS1RfDUdp08o1WREQQUE1HH4tIC1tduI/BtGLoBTaOWeJmhaL5UZXZ0xlnKx5syWYf9bcTuGLVKBbV6C5KsMkQnMEoXAKjpXuP1D6ytr7KbtmzpDEVVKm+SJHaKkt2YAGmn08PG5iZm56hwaQ6KIsMyp7mjG+h2O5idm+FcW7qYUK832QlKDlN6rOOMYRoan7eWQZmwClQqfaIM0yyD4wUM6oMoxXA4Bk3Ak8OUnM4UDUEXFExd5TVNrtHZmSafezTCTy7zZ7/wHOqzS4BSghfTnyoSxCyFKtBlgpjPcxqfj+l8posgB0DRe2mZPwxWHgYiD/rpsTdWhXNUdzlU6fP7zZTeHWux3/MWUPTBfpYXjyoUKBQoFCgU+HQrUEDRT/fxL159oUChQKFAocADKlBA0f3H58lXJ4gZaHwaiYCSZsEeDvHOz95Ed/MG6mUB7ngDpx9ZxKPnTsC1B1g5uojXXvsxjh07hk63h/5ggDSVcHttG72eC9tJESUywoBgERBTS3oSMSihD03TGIqyq02UGYhS2RKBuERIuaCG4YkgIeCvUy4jFddE7DpzXQeNZh2L87NQshAKF8IknFE6GAyQJBEDoH6/C9+3MTs7Q1gGSHzM1AzosgYBCjzHh2nqUFTKFXUYilIpzuz8EfzsZ++i3Z3ACRIYVgUQqdDHR5gKGI3JOSoiiRPqUsqBaBxzHiQVypALVjcNGKaJaqOB4ydP4fkXX0St0WT4JJFDkcjYTmnSvS7p/aAogRrSZve29o7V793+vvCJFafjJUCQNERhDJMiANweXnnpz5B5azj7cAOPnJ5Fc1bH1evb+OWFMebnl1FvlHH06CKvjZd/8F088dlzWJxrQpUAxx4h9D10e5QbS+CZRqgjWCWCoRJkSYEkKpAFGqF34HkuQ/NIbWK1E2AyirF+qw3b9jAzW8P8fBVRbCOMPMiigjiSEFOeaBSw+1aQNS5C6vRt/rDdiAEhuY7peBGRpF+mNV3mY0+j9FRcJBOwF/LMTHJ/+lEEWdWhGRZu3rrJbksah6d4BcoIJTcmQ05Bytd4lkKQaGxfQBYFGHU3eES82ZhBuVzjdcLFXuSUJLeoojAYp0KxrY11lDSZ3Z+mQYVf5CbNLwwQHHUcD6tra0izFEtLS6hWK1xgRefRYNDnixKapmJmZgbj8SQvYzJMBvbbWx30+kNkaQZNFVC2VFiWCkWhfScdDEQJEHF5lITuYIh2v8865BEXnFTKTltaZhSTIYsCZpp1do1WyxWcevgknnjqC2jOH8PET1kXKmmjgXo632ncPoeilL+au3b3G58/DIrea6Hcg4DR/aAonTf3kkF92EWMg87vAore6ztfcb9CgUKBQoFCgUKBDxUooGixGgoFCgUKBQoFCgUeQAGCovfq/HmAzd/XQw5zO93XxnbuvHub99KiPH2OlHL/ZCqKToEoQ0W3cOvKVVx//5dwR1soGxEaVRHHVxo4dXIBzrgLWUwRhAF6/QFU3UC52oAkm/j+D17HjZvb8AMRgU+gJc8tJHcngZRKyUKlXIKukqMthOf7mNgeg08CUIqmIwI5TGMugSHImCSMT3hcW5Ko5CWC57solUxYpoaSAm6zp/tIosQZkqSFpsmI4xCKSs5NEaoqIY096GKMUW+CUydPIaUm7jThLFHVINccwVga5Zdw69YWRnbAWZmaWYIo65g4PjKRcjFj3m9KI5gOwCdxxJmL5DIkkFWiwibTwtzCAp58+hmcOXceKY0Vk4+O3IUE5+7iPjtsDewGRA8CgfZunz2uQv76CY4RPNSyCJnbwUt/9R+hZV38zlcex8qJFrqjTVy4uInRpI5Gg6IGNhi2xcEIvc4W/uD3vgLLoCzXOzB1BVubGyhXW/BD4pZ0jCaQJAGOPUGtWkVEpVMUk5Bk7JQc9CfYGou4dGuIbmeEKIixML+EUplAaghJSvjYpkmGlNzIAaH9FJKqIhNVjCYeNreHGNkhkkxBFFE8BP0KvQOys4wzXylagfJCLV1GxaIR9rw8KHcsp3CCCI4fodfvQ5YyXr+WVYKpW1AkjR2fBAAJxsbsFgUEAppCAmfYgTOZ8P3nWrNQVYPXOT2GYwOo0Ek3+N+t9dtA7ENTVVQrNegmlTIRm83H7Wkc/c7GBrbb2zhyZBnNRp3d0KZp8nrvdNqcv7uwMM/uY9d1oagKqpUKRqMJtrYHsG0XWRrAMmWULAWmSWPuKVTNQCbICEOBi86GExfjIEaY5OcGQVFqkidgniYh/z+dyxQ/oMgSGrUy5polnH/sSZw6+yRCaAgolkKSIKU0uk8NZXS9RUAi5FA076DPLwrcy3vVQePzn2TG595t7S5Xupd9PGz0f7/zuYCih73LFd8vFCgUKBQoFCgU+FUFCiharIpCgUKBQoFCgUKBB1DgpZdeyv8K33XbCxL3/vF9t/vv/t5BY5L3O275AC+LH7LXQbXXUXi37aYCBX6m7BQVogymouLdn/4Ua9ffJy8lSnqMkpnguc8/Cl1LcfPaBZRNBbZjw6rU0B/a6PTG3Mp9/eYdLr/x/BTd7pgqaHicnWDb/NwslhYXGIQJGRCEIVzHg+uH3OyeEJOltnCqfaHPI4KVWe4ilDVua6exYRr1JzBKdj9NESDGPhRJ4nIazh8lUMalURLnQJqWxgDoyScf5xKmsi5iY3UDjVoDVy9dxWREztIA5boFQRIgqSYuX1nFeJKX9xC4KlXqkBQN7e4QYyfgpu3R2OYGb85xJMLGkCflsX4qzak3Z2CYZZz9zGcYipqlCqMgHk/PcdCBh+V+ofnUYTddv4et4/1gUo6eKcOVgHUCRZRgihEGd97Dn/+f/wOefvwIvvTC46jUTQztEW6t2QjDWVy9eg1Z4qJeUxEFQ1QsCY+dfwiBZ7P+VKq1vb0Fq1zjEqqNjS3OqSQY6nkOsiyGKJK71oTnx/DcGLad4MrtEa6tDdmJSTeOOUgilMs6DHKbZuTOTZBQhmgK+HHEWbSOF6LTHWIw9rhMK4XCkI6OFY91iwqDODpOAhIoQgpDEVAyVR4R11SFR8qpvX7ih7y9IIr4vpQVS+VgtXIF9Wqdx+K9IIJMxVsU/5DR8ZWQphG7kp3xmDN6q+Uy53lKVEhEIF6QGBLqVomR4ajXgT3ostu5Xm/wB60mcljTY0zTQrfXw+raKo/Yz822OJKACpsol3Y0HqPb6bJztNlssJOaHLeNZpPzeLt9B73+CK4zgihEuWO0rGFudpahq+eH6PUm8LyQy6bGEcCpA0kCkbJSJSpnEhCHARemIYthGQZURUHFUvDck49AN0o4cfYJCEYTUSJyHIcsZJAoU5TODEFktyjhVdrmFIrey3veYe+j+7k59xYn3e85Nd2vg7azd7z+Xl7H7m3S5wUUvR/VivsWChQKFAoUChQKHPYbdKFQoUChQKFAoUChQKHAgQoUUHR/aQiKckkMFcYkCVQBeOvVV3Dr8gXCSWjVdczNWKjXdDz3hc8hi/oMv969+B5k2UKnN8HFSzfQHTgoleooVxoI/IjzDD3X40b45cUFLC8v8bitPR7DcSi7kRyDPudXUqv3YOJgbDsghJKkAuIogRckSNh+R3miMY8UkwON4CUX15OTjVrjw4izR1VZ5/vQODvlIIpSBlkBFAVYXJ6DRDU/kyFOHT+JRrWBy++9j/FwgFrNwnDcQ7VZh2qUcfX6BgajAGGUQlY1BrZmqQovSrHdGcD1Qt5H2ieCXjTuTaPGskIN4AGPyc/MLaI1N49nn3seS0dXkDIwIxCaw1D6769Q+gc8f3ePHT+4a5ScogJScuamgCoCluTjp6/+Dd5567t46vFlfOMbLzDIa8wu4Qcv/wKjYV74o8oR/uWnL+PZp8/j9ENHuKDLdQnAUY4txR240A2TC6p++YuLWFpcRqVcZhfv7dWbMEyd9ZUkE5ubY4xGES5c3sDIyVCqUCu7CZFyLmWJszRpe+SIVFUNYRjxWvLjBGPHQa83wnBkc76rLJu8hsjN6dgBH8cSwWmKiiBgx7ERNOIdcxs9lWOR+5EzMMn5SSPvacpgkUfjKdYhjVErldBqtbh8iNzDik4FXBJ8BqNUtkUXGSK4zgQxFXFFEZr1Ohbm5uF5PsN/QVYhaxqD3DjyMel3OZvVMktozsxwtmkUx5AVDZqm8zZvr65iPBph5cgSx0PQ18mJSi5vKmMKAh+lMhWFVdHpbkOUBFSqVc7FHY5dDHod+O4ESEMoioCVI8uwShYXhNGI/XgyQSbQWa/zWqeLC8T7GflTDmhGTl4qY4sZHtP5XCur+K//i29yYVNt7jhSrQ5BMTleQNqJyyBHKpeQ7UBRAsz3c7sfKErb3e3yvJ/n2e++BRT9uAoWjy8UKBQoFCgUKBT4ZBUonKKfrJ7F1goFCgUKBQoFPiUK/FtC0YNA1IO6k+73kNyrU3S//eTEP2ZECY+7qojx5o9+gNvXLiFyR0gjB0eW5vDwqWM4ffoUGtUUvfY1XHzvGobjEFsdG55PmaA0CksuOXLUCXCcEbIkxMryAhrVMhfEkNOMoA65OSe2Dcf1oZslWJU6bMfDmD5ccmKK7OzzvAh+EOeZkCkV8VApFCCr5ArNi6OoyT53h+Yj0tRiTq9TZohGUDRFqUTlMjLSJIAmizh17ATEVEB7YwuBa2NhscVQVC9ZsP0Y125uwXZTQKDnoWKkDJpRYqjX6Y9huzlgi4ngUqYnP58ETadinBTVRhOt2UWce/SzeOzJpyAq+ag1ueSmKJTcsqT7J3H7pNYZeSezNI8hkFIP0WQd//z3/zuOzQt48bceYyBZnz2KBGW8/KN/Qac95iKd4yuzkOCwm3h74yZGwzbC0IOhm3xcKUKByqeoZT3yM1A0LAFlAshB4nNpUqnWQJIacFwRFy7exq3VLue7ktOXgLYf+hxPEMUpfD/ikixF1aGqKreo90YOhmOHMzUZVlNbECWBRhkUWYNt+/xYy6pw9AOtU1WVOZIhdzMDKhUPJeQKzQExZYyyrVmgzNKEHcFU1GRSgZZF8Q0WZ8sKsoEwFWGHKWJqmVcURPTaXAdCEiNwHJQNDcsLi7wNytCl+3CypiRBVSSErsOOWlrHDQKupRJHLFD+LI3PG6aB7XYbt2/fxlyrgVajyg5Syg6lhdTpdDEcDlnLxx47z6Vk63dWYVomJKMKL8z4AgC5V+k8pCAHeu3lkoXGTB2maWDiTNDu9OGFIsNkyiSl/aW1zc5OHqPPM3TpcXQuKkKI//a//A88bt868gi8zATkErtyadRezBLOFaWsXXbRsreaHvnxLwncz4j7g14sKKDoJ/EOVWyjUKBQoFCgUKBQ4JNT4BP69fmT26FiS4UChQKFAoUChQL/HhT4t4SiB73+g2DVg/6Bftjz7C3Y2d1QTo/db8yfHFwMLKIAUhbAEGO88aPv4/qldyGlEeLQRxrFXKpE4+9ffv4MVm/9HG+9/Q7GdgbbEeB4BLlorD2GIERQ1ASqkuL4sXlYisjbPraywg30VMpETeAEqGg8HjQer+nwghijiYv1rT6hlh2gRSPSO7mNGWUeRgzAqARGkmkUl3qaFKi6CUmQkURMHhnkeK4NWU5hGCKaTQJMAbvr0iSGRI33UQp/PMFk2EetbuHs+dMI0wS317dxfbUN2wNUhaCblI/+ZjkoorxKN6D94MF5dqVRrii55hQlg2nKaLTmcOT4KTz7xecxM7fM2ZTUOp7fdrIUPxEs9Ksr4sEBKbVrk4NVgioKEOIxbrz/Y/zyrb/DU4/O49zDS3DdEF/80h9io5Pghz/8CVRyIpZUXH7/53jxhScxN2OivXWbEmC52V2WVXbV0nGmMXkq6UlCckZSQU8dm9sbaM7W4AQO9FINw3ECPzTw2hsXsL3dw5GlReiGhMZMDd1+hzNabcoJTcllHDFcVDQN4/EYnYHD4/dUeEUQkRyq5CAGlf7I6gdxDBSx4JHTlPM0qVgrL/piwKdQ6ROtnxSKSFiVYCm5GgUEGR3rlPM16XuWrqFcrvDaywQNbpyhN/bhxeDIBVGREAc+pDRB6EyAMECtXMJsqwV5B4hSnmgmEkxXWfNOp4Ner8/uzybfT+XSJzouBEX9IMDa6irSOMRsq85j9vR6aCVSRm+7vY3t9hYeffQ85uabWF+/jYlrQy3XIcoGfMeDM3YQB3ReR9AUmQurFE3AzHyTYwkoFmPU9xGGCQI/4HOaAHEOc2OOsDANE62ZGTh83y388Tc/D1FWcf6pL8EXSsgYisqcHTotV6MLAHmm7hSK3vtPjcMuOt0NXNKz7P3+vT/zrz72k8jynb6eYnz+fo5Ecd9CgUKBQoFCgUKBXIECihYroVCgUKBQoFCgUOABFCig6P5QlPINU8I/kQ8586EKAV774T9ie/0GLF3F+u3byFIRzcYcylYZjz86C0Xu4+aNLQyGKTq9AGEoM/wCEjSbJiSR2uEps7AMFQnmmg2cO3MWnuvwiO9wOMb2dodHase2x6O9jhfwaLoTkL1M3SnFoaKlPIeQnJkEh9KMCoqoIZya3oEgFaAoOjRVhyyqjFxo/pvcd4E3QZq6qFWpDErHF77wDH729s/Q3uzA0kwkAeU+DpEkPo4eX+JR+e3+GP1xBJrsp7zFJAkRJSnSVOQRaTeIGeDSSD+NmSdJysDI0HSoCo17k7NxBY8/9QweOn0eiSBzBimNSdOvcVOXHP2b96D/6u1Bofnd27mnzjyCn7tdeh9+HVkO2Lg1PB7izVf+CkJ4C88+vojl+RpkpYSNrQS2X8bmZhfjAWWz6hj2N/HH3/4qyqaIGzcu8kh6rVaD7fpc3ASByodyoNjvTCCkGiRRRZgEoKIvO3Ag6RaGtoDL13pYWxvBmdg4c/oEgtBGuWai2+9CUQ1MbMr4pBF1gpmA7TjoD4fsbqRiLzoo5HTlxFDKHCV3cUpaE7qWEMYJ4oigdsjN6xTfQC5QcvISFKXxeUXOoNM4vRBDzvJypEwjV2jKOZlZ6EOVRZTLZc7SlDSTMDDaAxsTL4KkGZBNAvWAEIWInQkiZ8Lj5Ivzs6hWa1zmlJHdWSJ9gJJlwvM8rK+t8/NRk7xhmrxGCOoSvFU1Fe12G3fWbqFVr2Jmdo4zRRVFgyIr2NzcZChqWTrOnH0ItUYJN25ex8ANoJlVopIIvRgxFVP5Ee+fR9mvkQ3FAKo1EyXTAHyK01DYmeu4bg5GKb+ASpckOc8ubbUQhiECd4DPPDwHP0rw/O9+G5neRCaV2KFLOaQfQtE8PoKgKJ8493F7ECi6+4IQPf6g3OfDdqNwih6mUPH9QoFCgUKBQoFCgV+vAgUU/fXqXTxboUChQKFAocBviAKHQVG+8vhBCc7+L3q/co27OfMOuv9BbcaHPf/evdpdqLPffux1Ne07Pk+gIqNKJJEBjirEeOOV7+DKpbfwzFNn0e9s4cKFK8gSAxVrFpoxwdGVEjptKm4RMBgESGMZcZigXithbq4Cw4hx9GgTUTTh8eFTJ46j1WpgMOiiXC6x2+zmzVUMBjZ6PRuel2E08ri0KRZkCLLCze5+EPKYNAFRGommYpu8zojaral0CYgTco6SU1PmjElqMacRcFlSeDxaVQUkmccfR48sw/US3LpxG7EfIiVXIeUeMpsSoRvUEJ7ACxOQyTBnlgnDUdeLYDsB50wS5KNRfUJtnOcpgEepy7UyRFXG4088iaeffQ6aXoLATfN58znfkWfmd0AklVzd8xjxNI9076+CVD21exw5dz3yjcqzqO+e3Y5TELV7X8gaSpEE9EGOxBJniSZ2B2rUxVuv/r+YrUY4tkLlPjXMzi3j1q0eer2Y4eHSQgVh6MAyFJRLOvr9NiTKqKUoBjmPMdB0ncfVwyCCJivw3RDjkcMlSdSy7gUhYipTUioY2QLe/vk1jMYxIt/F8mIL290tNGZotJ5G04H+0EFCeZWixmuj36OMVx8JQdIYDEHzIiVyGwsIA3KqEtTO29xjzgVNoatiPjrP7kVyAtN+Z7w2KVtUVyTIzN4JqqZcokRgjUqHKFOT82wlid2ihlWBpGoY2z7GEwceJAjlGjRFg5jESAgsOjbSIECtWsbsbAtJFkNQRIgy7VPGjfaiJKLb6aDb7cAq5W5RWjdUNqZpBlTdwGRsY231JrLUx5GjS7y/nC1qVNDpDNHe7mAw6uHo0Rmc+8wJpEKAS1duIQiAklkBdZQhlRCFCVzHRZxEiGIfcRpAUgQYuoiWoaJs6hxPQO5sOkbkvNUpAzUh7VSYhoYkztvoDUPlixNf+4M/gaDXkEomZ7rSOcpRBDslXtOVnxwyOb/3fWpvRih9/zAX/t7vHwZWd7+3PoizdL/tH7aPhVP0N+SXi+JlFAoUChQKFAr8WhUooOivVe7iyQoFCgUKBQoFflMUuBcoOn2td/sDevq93X+Y360IZPcf2FP30m6Yyexqx7l3v26mvXBg737sHZ/fH4qmzOuESIEUi9CQ4dLF1/DyD/4cp07V8Ntf/gJuXlvHm2+8j86WD8WI8OWvPY3N9TZuXF+HZ0fIYgGmbmButgHLpGZrCWdOH8PJU0cRhSGPK3d724hiD8dPHMX58+fwg++/jBs37sCZJIhChceqqSW8a48ZdBIQJRgTUls3CK4RQAv461TaQy6/IMgzQtMkBJW5EGBKEippEmCaVaiqAc1QkQoeIAbc1u06GXq9AcMygl2UR0q/XFFhD7VpE6ScjmAT2AOVxGTgHEsaHycQR5iHgA9lTdKDCcqSa7DcmoFaLuO5576IR06fRRyn7GClf7lFnYEowdGdbFGGlfdaOkNAlUqA8ufcoZ4MZqdY9EPAStSJ5pXJHZkAIpEw+qAbD/sjy/IszYy+LkQMBv3IhJElWK6KuPjmP6C7/i4eOdnEwlINkFJ84cu/jdFmDz97+18xGnRw7twKN8nTuHe73cWgP+CcSwJ1rZkG3n//XS5IajSrGBKEMH8AACAASURBVPRGCIOYC5Z6vR67DMldbJWbiFINUWbh2q0ertzYhu3GkGm8XcnYUTm/tIgwSWF7HoajCUNmAt+u48OZuFzGRa+H4Ce5Gwl0cr4tKJuW2ulpOwQ9CWwSUBWgK6REylEMNB5O5woBbjoHqaxLkeWdses8u5aKhig7dno+T88tWlOmaTJQp/Xkuh5GUYrAqOTrT5SRBhF820bsuQxVa7UyKjULlKhA+lB2LUVGUOGU5znYWF9DksSYmZ2FYVhcfqWqVKxk8Vpqb29gc+s2FpdaqNYsXlflUguhL2Brq4dOZwuqHuPYiSaOnZiFKlm49N4Njrig7Th2CEGk3NMUUUJRFnThIWaYTdEHSjJExVJhmKXcEU0lbILEOaJpGAJxCIWKqpDy+TlwYhw58TC+/vvfhmSUEQkyYnIIs2OXdKb7JrnedCEjI1R68J80+71n0so9yLV50MWie/nZtd9790FQdPdFrr3vvQUUvRe1i/sUChQKFAoUChQKfHwFCij68TUstlAoUChQKFAo8ClU4DcRiu4+jAc5RXd/fX8omnCbe+ikMGULYhzDG93B3/3N/4Y03sI3f/d5ZImAl/7+ZcSBjkyMcfzkErfDdzsDpHEKXdMZ9hxZnkPJlGBaIh55ZIXLjTwvgO8HKJcNLCzOcPkRQaQ33ngTFy9cgSKVMRmFSBMFg6GNIEnhhQFnJBKiIShDcItGp8M4RsAlOiJndBI4atUqSFNqeSLAl5czOQ6V5eiQJBWKRk5Njx1zBOvsCW17Cghp/J2cgLnDkJx/BLZIM/qc3Y4ErchxGNK2Qy5+YrDINIt2j8b3FdTrNZRnZnHyzDl89oknd1rOd1qs6P4fQNEpGKVHE8C7Vyg6LWraxylK2ZS7QGm+x2T5JABKFkl6vTTyT3PgBKrUHShKQJWgaJjjKtGEFLmYNRP8w1/8r5gtxzh5vIFTDy+hUi+hWq0j8BO88epPuF39iSfP4v333sPK0RM5FB0MYegGa1dvVCFQLqcEOO4EvudzWzs1mlN7vCgpGI1sqHoNIztGdxjjFxduoj+KkEHF4nwLWUJFXCbNbKPT72O722M4HscZfD9k93BK9tFMALFQAtwE1OnV0z/sCiWoN/3/NMuBpyRCpRIu4sKEhncd893n1BSOsYGcgCFJRLbindsUjNLxtyyL1zXdvAQYJRIESYEmqxAoD9fx4HsOIhq9V0TMz89whifhQUmhdnmJS6PoePX7lC3a5RzRVpOa6GmtCzCMElRVx2Q8wq1b1/i4HVlZYKiraWXoWhX9LpUlteEHI2h6hCNHZ3D6odOQBAWXLl1FfzCBppc5DiKMYj7u7MJNKUIgQZpGgD+Cxsxf4gsCtNbpgoEiAiq5ayMfpirDMlSOLxCNGp79rRfx0NlHIVCUQCYjFRXOEGV/M8UO5H5cvpCQfEqg6N4LZ7svitE6Kpyin8JfRIqXXChQKFAoUCjwsRUooOjHlrDYQKFAoUChQKHAp1GBfw9Q9OOMz9Mx3Ttmei9O0YSAmZQxFK1odSSuD00M8Nd/8b8g8NYx19Lx5RdewMvffw2Drovx2MZg0Ieh62g2G5hpNSBJGZrNKgyD2rwT1BslhqCuazMcXFykMV8BqiZidq6JKI7wy3d+iX/4zj9B16tIYwVRJKDXHfHYLVWBSwrlKGoI4xSunzsZM0Hm8Xbb8xmWmoaOLA6gKgJEWUAYBdwy7nkpkBL4kyHKlEdK49UeJBp9ppIl4mg8Lr0TmUBZpRwcSd+nUWuCeQQ+uT6bR/EpYoBGjim3kj4nkMbASCIXn4JWq4nGwiKeff5FnDh5ip2QBLPiiFq+qWRJ3OUU3TkDPzLWfvhZSc/3q7f8V8MP65um9xAgEJhjKEpAlGAu3ZFcogrD0fxxuYuUsj3TLIUpRLj+zhvYvvELHJ3TcO7cMhaW6siEGJ95+hm8//4VYOTCtSdYXGxibXUNk4mLKIoxGIy4cb5arTAkjuKQnY+KIkHXNcRRiNFoxDmslWoD6xtt0KG0qnN45+JNrG2MECbkUKxAFTMYugxV13Fnexuu72M4caFoBlzH45H5LAEfG8qYJZ1pu3nuLBDFCZcFcQatKLNDlLvTGWySizbgciw6RwiM07knyzID7qlrlPQhwEv3J6coqbXbKU7fZ2cqwEC0Wq2yG5kQoB0DQbTjWpUkdqxSUVIYeOycrFgG54LqGkVFUIO9ztBVkqk0ycd2exOB76PZbLITN4py1zHpS47Xra1NbG7dwvxCAwuL85z7K4kGRgOPM3s9fwI/nMCyZMy36ji2chSO4zMUpRxfQVA4CoKgKEFjClegIiWC1mISUYVYrg0VmxG4Jc3iECVDRUVXyYOLLPL58c986at47HPPwqe5eNlAKqrI6JzJE37ZIUpAlLbJmu0M1B+04n+dTtG77cPe792vU5TA5/Q9mGM2dgA8/Uvf+9a3vlX8XXf4215xj0KBQoFCgUKBQoGPKFD88CwWRKFAoUChQKFAocADKPDvAYre78vaL5uU/gifutnuDYqGSMQIWajAkiuInRA6Irz2yt+h176EQe8Wfv8bv4M7a+uYjFzcuHwLsqRieXkBgpDg5KkjsJ0BNE3EyVPHoagiPN9lmERj0s3mDE6cOI7aTAOaAiiyAN93ce3aNXzvu9+HKOiQRBPt9gAbd7ZRKtU5G1QzLXZ6Ol6EsRvg9NnzuHr9NtbubMFjt6gEQciQhA40TYKsiAjDABOCoi6BHIOhKGVLChKBqwiyknEWJu0bO1EJANGIL7XLc9BhntvJI9TkCBQIqKVcdEMwlSAbfZDTje7HjlJZ4gKc1kwTR089gmef/xJnQXqezzA0iWkkm0DkNE90mg1Km9id9Xn40U+IAvJt16+DlBvKJU67vy6wO5GKdT6AotMx/UxBlhIUpX2aZormblFB8CDFDl7/7t+iJDkwFR9/8idfR61loLU4i9deeYXNreceOYtBtwPPG3FD+XvvXcKJEydhmmWMhmO89dZb7Ho8e/YsKtUS62zoKh8vcg6vrt3h8e1Of4IglHD2/NP425d+AD+UkIk6LKuK7c01NGtldolutjugWfOAskEhstOXPujVUZYs/UvQMYeieZUVfU5fo+NA4/SKokIlR7NMxVfk+h0zFKXjzBmkDD/z/586R+nr+fcJmlOT/YdUevo4hnxJwjCVIhRKJcrMJeenDDcI4ScJEklElBEkjXmNMiJPEiy0mmhWq1wYJSp6DiA531ZAb9BDv9+FYRho1OtcqJQmKQyKjlBLmIwd3Lx9GRACnDv/CBRZxWjowfdjeG7MGa50kSAIHCiij6NH51GvNyHJOp8jnW4fxGxJVxqPZzctgX5yjQYJZFFimE1OXypLovIsTQJKuohGxUISeogDB9V6A48++wJOnD6PsRNA1AykgoIwoXODjg2fKZw1S9thMLjj3j1oxf86oej9XIi6Xyh6kFN0up3f+73fK/6uO/xtr7hHoUChQKFAoUChQAFFizVQKFAoUChQKFAo8HEV+E2GolOH6N5s0nuBopkUI8p8iJkOOdYhxgLEOMTV936Kf3nze5CFMR46uYiZRhWXLl7EoN3DwydP4tSpY3D9EZZX5uC6Q3iBA93QMT+/yCA0TQk8Rmg0GpxdaZoarKrBjfAEmQhKXrx4CT//+S9xZ62NLCU3YQmSSI45CnwkJ6MESTUgqSbqzTlceP8qbtxaxcj24PohkjiCSoQJIZe96JTJ6IYY9B14noA0kaCoGmc3klOSIkM1VWDXYkiuvZCgKDWZT4EiAbC8EIkchjSSr2kKAy8qewqChJ2qDFApZ1GikWeF3YEzszM4/8Tn+ENWyP1HmCl3peYAdec5doAqeztpnP2DAqTDVniGD6HoLgC6A0VzT960XClvuRfYnTZ1idLn5FaVd1y0HGaJLJt+30PJSLB+7QLeffs11PQEczMmPvvZh3Hu8UdQoVzQ0RBv/+hVnD71CFRZwGTSg2kYDCDJsTkeT+CQi9N1ceXKVXYwVsoVho7Urs7uXEi4dOk6JNlCd+Bisz3GyokzeOXHb0OUqZhK56zLWtlApWRiY7vNbmHbDZBCguNR2RXpJnIyK7/kJEMURaw5o23OCN1x89Jx8wM+ZpT7qWkqw8cMlKG5kyEqEhRPOEuWjjWru1O6lgM6gqJ0/9w9mX+NAGp+XKfbIYBJYNTUTEipQMrDRwY3y+ATlqds0zCCkKSQkhSWrGCmWoVVqkCQVXZI0wi7oimwPRvt7S3EcYRarQpT1+F7Hhd6VcozHOXQ7W1iu7OGlZUlHDm6jK3NNl8IiELAc2I+jzzXQRC0UbIEVKtNHr+v1psY2y463UHuemYouuNq5DIwctbmpVKySOso4igDRYgw16yiXjYgU7hFFnE8wemnXsT8kRP8GhJyYtO4P6itPl+VDEV3PKn5Es0h7EG33xQoelDW9PR1f/Ob3yyg6GFve8X3CwUKBQoFCgUKBfYoUPzwLJZEoUChQKFAoUChwAMosB8Uvd/N7M3nPCjHc+929xYrfZznvZ/H7t2//fYjEULECCBmGqREh5KpkJIYg/YqfvSDv0MW9SBmNo4dmcXq7RuYrVk4vrKApaVZlKs6rJICSQFkKjlKAVWxUC438M///CMsLK7gmaef5BxRwmFq1UQWuJgM+rBtG51OH73uEDdvrKHbHaJSriPLNERRhu1OF0dXTvAo9dD24QcJt9OvbbSx3enBcX0GRlkaMPAslQx2JVIrvG2H2NwYQZbMfISdXH5CAlUBLIOyGTXOS6RcSnJzcvbkzsg1wSFq3CZIpmkyO1ApMzWKM0xsF4pqcp4qIUZyHdJHrV5Do9nAl37n65g7srLj5CSANoWh06O200C/87/knJwOvh8GUOghBEVJSeapDOYkdhBSDqokSpyLSp8ToKRxb01OkSY0Tt3F6tothtVHj5xE4BEM1Ng9mSQhkjSAIkfYXL2Ad95+DeG4h7ql4shyk/Njz3/2DBIpxfde+id85YUvIHI8zvy8+N6/MCxcXFzcGZ8fYmamheFgxACS3IpT56WmqrAnDlS9hK2tEbxARCoY+MU7V+D4GYZ2AFE2OIeTgLSpKTA0DVeu34BulDG0PQbSI9tlIE0OUcrS5PHsHUenH/jsGqVjSvEFBC5JCwKRYUROTzD0JHdvxi7dnRFxcnPujMHvhqIfyRTdGf1mqLcDRqefTzNoNU3jMXpD0aBTHqckIhRFuHQRgNYXRAavVLwkximkOEHdyrNaFQK2uo4YCTIhYzdrv99Du7PFbe9zM628sEgUYZp1dnw6zhirazc4luL0mYf4QkPgR/DdBGFArmwau6eW+Q3YThumVUKpVOaismqtidF4guF4wmVJ1DRP5VVUbEVQk/aTYynSGKYmwtJE+HYfzZqFxZk6Q/GtjXXIWglf++P/CrJR45xYul5AkJXDeDlTlPDnhx9TKPoRt/MBb2qHuTgP+/7uzd5PodLux93Lcxx07u732N1f+/rXv178XXc/P9CK+xYKFAoUChQKFAp8dF6q0KNQoFCgUKBQoFCgUOBeFfikoeh+z7vXsXkvf1Dfy/7fCzA7DADQ9/eOc9LXUiFCIsQQaNQ80yGmEoQ4gxB7eO3ll7Cxdgly5gCpDc/u4czDizh/ZhkLCy3Yzoj6p/HQwyd4rHdubpnHnzdub+PnP7/II+dPPHEezWaFd0/VaESZRoUVOBOb4dlwMIbvRbhw4RLm545gc3uIXn8C1wvw0CNn8LmnP4/+wMbPfv4ONra6uHb9Nrq9EWdGep4HVQWC0IUgxKjVKwx3CIpOxtQmX0Ka0Ti/x2VMZALU5RimocEqlRmG2rbL26OinDghNyZlK+aFMDQ+LIoJypUaHNvHeOJyRiqPaqcAQbAqufgsE8dPHsezv/UlaFb1g1/X8uO2m3t8lIHsmBE/cCBOj+G+TdbssKOGdPpIPhjlpjF5WZLgOQ6PWhN8JGekJGTIoiGuXHoHr73+CnRDZZg7P7eMP/j9P+ZMUdf1YVo62u07eOWHL0GK+1hoUoSCg9h3kAkRjJKGP/rP/wiiIuDNN17Hn/zhH+LWles4dWIJnd4q60oZmHl+YsrQkZyiU3dsGEYMKRVZ4bb4ZmsJFy7exK3VHtY2h8jEEvxAQCap7P7NBMqeVcmaiTiK2V05HLkIYwHdwZjBtKxq7Pal/MssIXenzI5Iyt8kmGfbDh9PGjfPyLG7A46n4FOksiAa594pTSKX6e7YiY+6RLlliZEovb7dx2g6Xj/Ni5xmkmqSjBI7lBUkioyA4hoyASE33NNTZxCiGFkYQhdk3tcy5ZEaBiJ6Dplm1oHBcJC7RUMfzXoNM/Ua6yJIGkyryiC33d7CcDTAzGwNc3MzGA6HXDZGaz/wCBErCKMhJk6bjwk5ZQkKVyrkUC0zGKeLE/3+kLNLkzTjcX/Xd7lhXhYT1CwNihCjaik8Ot+oleE5Y9y8cQ3NuaP41p/+N4jJ4U3uboHcrjvrfAeK8nvPLqjMGQH3cTvoffR+3l8/LhTd/d65d9cPen/eXcq138stoOh9LILiroUChQKFAoUChQI7ChRXFIulUChQKFAoUChQKPAACvxbQ9G9fxjvdpM9wO5+5CGfFBSdbnT39lIhRUrZmZx5KUGgoqMkgyaJuHXtPbz3ztsYdFaBxEG1JOOZJ09CEsc8Dk8j9HES4PiJY+zCI8hIeZCd7T63lPteiGrFwNxsA0ka486dNURRyG41yypzcVG/N4SqmhgOJ+h2x/jJzy5iMHZRq9ahGRaef+HLSFIRb7/9c9y4scrj8+QaJQBFwC0MXcjkVFWB5SPzqDcaGA4drN5uQ5RMbiEnaJdmERQpRVmnzMiEIS4BVBrV3m532eVGfjaCsTSdLVIeaBJCNxQ0mk30eiM4tgdVo23msNMqlbCwsMDjzl/+ypcxt7yCBLSdqZNzpwRpZ+x6v3UwhS0HuXo/OGYMRQk47cA5gmec9Zg7JalRPSE3JL0Kyq90x3jrx9/F1cu/RGumhpMnVxiAXb16A6EPnD//OFqtFq5eu4ROdwONqoavPv8Yzj90Et976R9x5b33IakKZ8GOfQfzywtYnJvFFz73FK6+exGu3cXCUpXH74OQio9sNJt12M4EKjtQE44VmEwcmKbF4DaJM4SxjJu3uxDkOl77yQVkUgmjSUCkHKPRGJqhwbB0fuytW+scqeCFKaJU4sKtUqXBAHN2poUzZ8+w6/f6tStYX1/F9tYWj5jTY8k1ywVK5Bwl+LlTqEQAk2A0OZunUG0KNQ8EX3RKkJuUxv8JaIp5KRNtl0f2OWoB7NZl97AowpAlyKoOUdOQyipiKoPiEijK1xQhZRkCx0UShgyyaUTeMC0ESQJJ0/ILB46N4bCP8WAIXZFYf0NVKSp2BwxbfEFhc3MDfuBgZWURpqXBdSlbNEEa5WVjqRDC8ceIIooRSJDEIcc+lEwLx1aOsRN69fY6BoMhZEWFT37VLIYiptBlEc2KAW8yxPLCDGoVC9Wyha3NDYxHQzz+1Bfx0JNfRSIauZ4cXXD3d7z7gZkMVKdXD/Zs9l63czcn571s47D7POj2Cyj6cX8yFo8vFCgUKBQoFPg0KlBA0U/jUS9ec6FAoUChQKHAx1bgk8oU3W9H7hdaHvRifh3b2f0c9DlBtp2IRoZFnEZJ7etUJA1g7eZV/OtPX4fv9CCLMZ5+8hROn1pAnISo18totepoLs0hsUdwnQlKlKloGOh1OvB9D2XTgGXq6Pf7uHjxAo8Xl0tVhGGMmZl5iFTKEqTodgd48+2f4/LtNuyARtcNzj8keJomAnr9EbrtPoYjyiSlsXWCjxk2NjdQrZmQ1RStmSqPsg9HDtrbY4iCxuP0NDpNGZKKnGGuVkalXOLSnSCM4fkRQ1Fq4qbReRopJuZJBUz0GpvNKrvqNjfbnONIOac0Fm+YJYai1LK+uLxITdKIMgkxqbaTQ7k7ruCjx3Y3NcoLm+i2N55h9zqhe8RcIkRJpdNKKIKiKaLQhywK3GzeqFUZDP745e9j88YF6EqGatXA8RNH4fs+v4bNO13ougUaN49jD1ZJhamnOLVcxldf/BJazTn85Z/9JTq9ISZhiEgQoFsGqiULJVlFk6C2QSPoLrrdLZTLBgZDijtYYuBMjkXOxlRUxDFldSYYDft8bExrBhvbLka2iGs3e7h6Ywv9oQtJ0bitvt6ocpzsxPGQQsFgMMHpc4/j7GeeQJLJ3CSvabQuTKgqlSbFiKMAnmfj8uXL+Mnrr2Pjzga7L6lIidykfEtTJBHlbO4UaU3NjLuyQ6cXMujf3ceEtU9zyEoAlRyAPIbPrfLRB9ucOkUJllI0AoF1SdagqAZkTeNxclqLtA/U5h4GPqIw4LF4UzNQbTTgUTaqIEE1LYbro+EA436fIaqhKtxYb5Q1REkMVS1DEkw+d/qDNlQNWDk2z5EP21tdxBG9SB2iqiFIIl4ncUzP6XMjvKVrkAURy4tLmGnNYGtzG5vb2/DSEKIsIotDCEmII/MtyEKKo0uLvL8lw8CdjQ0uUvrd3/82hOoKElHP4wym0ba7Igb2vt99XMg53d6+juq7PO9BFyXu9sNlt2v4ft+3D4Op3/jGN4q/6z72T/ZiA4UChQKFAoUCnzYFih+en7YjXrzeQoFCgUKBQoFPRIGDoOj9jFUeBC13O812/8F+v5Bzup17hQj3+0f6XiBKj08Sap0WIcpEAslFRyPCAtI4g0mUJU5w59Y1XL98Adubq3DHHShi7tCk+y4tzuLUySN4+unHcO7sSaSJD1lOkSQewxeVcgbDfDz51q3bPLJN7tD19U08/1svwjIrcJwAL//wVWxs9/DuzU34ad4Gf+b0GS5rCoMY3e0uO095/JjBZO4gsz0XsgaEkQ1NF1CulBDHgOvSiLnCTtEoCUG95YqQomHpaDUaDNc8HteW0BuMGbZSs7kfUGEPRSJSo72AVrPK2Z3tTheBH3PeqaoZaDRb7EisVCt49vPP4PHPfhYTN0QianxYcjj0q7Az/9r06x/+Wrcbwu0/Pi8gTmk8WWKIRg5Ngdro0xg0Da4pIkqWjsl4iLfe/Ane+dlPUZVSGEqGRqME1x/j2LFjEDIJFy5cZrir6yp0g8BdAklw0bQCfOaR0/jWH/1n+Js//2v4sYj1Tg/bgxFqzQZnfHr9AYNRJAFKFRUCjVfXSggjF3PzTQyHPSwsznGBFIFrKtoiB2iWUfYr5WVayIQqNtsRVjdsvPr6L+CHgFkqc7yCYaocy+CQ1lSUpZXwH779p1D1CjKRGuRNXp9xTFmo1ECfMIBUFBGSJODmjZv44Q9+gMuXLnHuqK6pEAhypikyco4KeWN9msT8NbpNx5zp/CPQOW2fn8JRLt2iEqSddvZpSz3dd7cjfNpgL1CUgEztTAQ/FQaepmFxjEBA0JO0USR2Yya0/1Q/H8WoNZqAosIJIsgaZYwaGA1H8CYTpGGI0LEx06ijtVhFKsRIEh1CaiLwM/QHHfjhEFZJwNLyLL/OtdUtKEoZmVpGSEuFzoMkQJYEAOXsxgF0WYauaKhVqqhX6wxtt0cDBASa6ULHZIQTR5awND+LRqWCTrvDGnlBhGMnTuK5F38Hg9REIiqQeNHn+aGkC93vfkDkQePmd3Ni3usPh8MA5d3ecw8Do/f7Pj99rqJo6V6PXnG/QoFCgUKBQoFCgQ8VKKBosRoKBQoFCgUKBQoFHkCBXycU3e0QvJ9d/XVB0Y+44Gi8NiPYlgBizAU0VPICAqWZCIUgXJrAGfUw7LfR2dzAsNdDv9dBFLoIA5s7th8+tYyHH15Cs2lCVUKcOXOcy48MxcDWnS3Mz80ycLl44SI2N7cxNzOPRz/zBP71Xy/i5vU1DAcTXLl+C9faQyweO8nFPVT8ksYpg9TAC2HblA2aQ60cipLfjXJAQ4hShFKZoJnCpUjd7oihKOcbsmsPUESgTmPzVK7EY9ASu0M3tzqIUgLEGRf9UK4igS3TJEeixtmlNN5PgJUAbaXWQKlcgaZrOHJ0Bb/79a9x4zwkFYmQt5d/qPGHOZRTGJr/S3EFH+DRD0aO7xa7kKYyzfWzK1SkVvCMGsCpVMfFcNDB+upNXLtyGd3O/8/emzBJklzXeif2yD1r6aV6mZ59BoMBQIAAdxIgCTzsJPGeKMkeZTKaSfpZMv0BmUlPJLgBIkSCBAnggRhg9unpfa+uNdfIWGXXI2/1bZ+IzKwaghqqvcZqKjPSw8P9uHtk55fH730At8jRRoJekzKJZ/jUL72i3JMUguDy5ZtwHA+9fhdZHiNJJ+h3bJzfsPCxF55HM+yi0VzD2+/fhN/u4c33rhA5VHC732iiYTkYHe6D7MT9tTY6HYonmeL0mT6ybIZer62AK2ViX1tbw7Vr19Bqu/jpaz/C2XPPwXI38da7D/D+tT3c2x5hMstx5twWGk3SeoiHOw+Q2wEe7k/wrW/9d3juxVcwSwDHbRKjV9IRCFVuTEvNAOQE+SiZl0fb8A/x05/8BG+98SZ2treVK7PcQk+gvAw3QCEGVEzSObyjv+QEZdDJALR0UxdwvDIsAo8rrXEJ2vi52oJv0/Ihz7UNz/bQ8EIFHn2K82ArOzbcwEVuU8sz2DSGw5EKF9E/dRrDKEGcFQgbLZUkajoaYzoowSgloOptBmj2fKSzAHnaVOBzb28H+4d3kaQH2Dq/jnPnzmJwOMRwFGOWt5FZIVAkCowS0CYwWqQzWBST1XbgOw5aYQP9/jpSx1ZQtEgTDA920WmE2KR4plmO4XCE8XSmXN6//6UvY33rAsYUpmKe+EpFC1WxVwvl1OUfmW2+DlB+lKBo+cVG+bHLQNHjvIuZskYBo4BRwChgFPjFKmCg6C9WX1O7UcAoYBQwCvz/VIE///M/XxLp7vGOSzilf4iv2u58HNkWOZ/YnSa38NY5ro6Ag7b9ug46yD4dFlU5DQAAIABJREFUueAUsyPvYQ7LnrsYS8OXgpIEj1SGb/K35SniyRTb9+7h8nvvYnC4D9tKEU+HGI/24NiUxMiB7xUqvufTT13ALJoi9F185au/jyybYH2ji3t3byKbzhB4DXzvu/+Au7d2EPo93Lx5F7uTXXzrj/8Tmu0utrd38X/9+V8pl9vhMEKaE6wplLtTwcs0BRlcCfQ4LsX4DFVMR4rz+HBnT2Uep9ZTLEgCNATMGkFL9SnLcgVpo2im4oi6XlBmb4ettj3T1m/K6m27wGwaqTiNlKjIsV20u314QQC/2cRnPvs5/PKvfA4pQSA3UC7WEoqq/z+2Jf4Dc2SeMInKlhipPM/zfUwnE+VyVNvi4xkCilVp2Xj3nbdx/cZ1pWsaz1R8yMFgH3k6QzQZq6zzTXKAugUa1gE2ej5eevEZvPzyCyrr+P17+/hf/7dvY22ji2Z7DQfjEWIKhdANcLoN9NsNFbLg1Vc/gSBsqmzvf/f3/6C2wGdJjk6zA/KqTmczFJ6NTocgeIFocoAL5zfRbftoNFz0uk10ui2cOrWBW7duYn2jjb2DPUymNsLmFv76Oz/GnftDTGYWDkcRNs+egUPQEBbub+/gMCrw6V/9HXz2c7+qklp5ND7KxGyr8A6U9IjmrIJWNGqUUZ7EI4BpW0hmEQ739/B/f/c7uHH1KuI4QrvVVHFXc5o3loNkRhnqKaGWV25pdxyVtZ5BWAlE6TqgnPAKlBO402OP+r6vttHzeTFZlRW4prXgK7c0xeyldjUbTdjKhezA8z14NMZFitH+rsr83t08hbDTwzTNECc5bNdXXwzs7+xhdDBUsWPbPQsbp9qwbYpvG6LV3sD+wSHu3buFLBsjDHNcvLCJ81unsLuzh4e7BGK7KjzBdDZVX4DQmvF9B+PBvnIbe66lQl1QAiuKXeu5DmxKnGUDjcBXcDZS8XZtjCczfPyTn8bvffHLyiFqNdrIKLQDbV0nnay5+1YEF+WbL+tcrpHHndQMRfWwExI4y/Oq7rl1W+rrYHbdfbuqnkVu05PsODBO0eO8a5qyRgGjgFHAKGAUKBUwUNTMBKOAUcAoYBQwCpxAgeNAUfkBV3eE8aUltDxuc+qgaJnB+xEokB/k665RBWjrwABDGwYLvE2Y65aOqLr+5UmqAB3BpytX3sPrP/sXPLh3F46dI0tnSChrtWurBDgE9EajQ0yjAT728tP40z/9b+C5MZqhhVYY4oc/+BEGexHiCXD57RsKKH7sk8/g4e49dHrruP/wAP/0o58gLmwUdoDM8hHRrl+Kqmm7iGcJvDxFkaYKaIVhQyXQoX6NRiMFpSjG5Ww2U/+EIjen64Zqgy+VIWcggU6CqCpDeVGocwiS+X6gQGthpUjjWAEhgqYESwkWBs0WcsfBH3zrWzh94TyCZkNBQ5vaNidAi7fVFrDU9u15XNd5fm5qm3LAZikCz0UcTeB7LsaH+/jB9/4Wo8MDxEms2j6djhFNKYxBgVYjVGArT2LliPSdBFvrKT776RfQbHjK9bq5eRZ7+1P80w/fxGAMjCPgcBojswr0OiF6HrlpC1X2wsXz6LSbONjfV2EPyCGbpwQnyXFoYzCdIrYKbG72cbBzH62GhZefv4g8G+OZS1sIA9IzweapNWxtnYXlFphMp9jZnWEaBXj73Xv4yWvvYTRNcHrrPHYPKMlSR8WDPRhM0d68iN/72h+h1+upjPK0Ngg80th8UNcy1iqpSXjfJiBJQDpLVBzOH/zD9/HjH/0z9nZ3lIvRc13YuYUiK+OD0lygunn9qXXwKDimciMXyuFZjk15TyhXDc0XGkOV1GnuHqXHcZop+EkgnsCoqpti9VoWGmGZSCr0AzVnkU0xOtihTE0IKBZqo4XUonAJFhy/obbgjwYTHOwdKi08P8bmRgPtzhrywoflNBSo3N/fQzwbI0sG6HcDvPjCeZzaWMflyzu4eXMffhiit7aO0XiMmGD68EDF+yW3LZ1HerWatG4Bz1HRhdFptdTvdBIpjQejCO3eBn7jd34XL7z0CsbTGF7YKOMSz39IB4bHVfct+uJCv2+Va4+1LQGrDjLrvpzSr1FV7hcJRRfdz6v6z+UNFD3uO6cpbxQwChgFjAJGAQNFzRwwChgFjAJGAaPAiRT49wBFFzk8F324XgzfyjN1wKo7UvWtwHVQlKBOSlAuJUdioOJZ7u8+xK2b17Hz8D52tx9gf28Xk/FIJcAJQw9B6CCJR/jsZ1+F6ySYjg/QbTXw9IVLCL0Wbt+4j/ffu4FTm6cxS8Zod1oq8dH3f/DPeOGlj+PmnfsqIz0lMSLXaFbYyjWYxDEc5bbMS/cdwVoVJ3WeEMeieKm5AkkqjRJtmy/thgKs0Tb2MmN2CXOcOZwhVyBtpy9UX5Ok3HpNUJQydBMUXTt9Gv/xj/8YuUPuxwaSOIOj4p1WxRL94Aiqrd8EfxTQIwRFPxQvM1XxO4ssxXQ8QrvVwOuv/QtuX7mCrdOn0Ww2VGbyweAQ49FAZSinGsg5Ssl7fM/BWjfE1nqOi1t9rG900OmQs9DD3t4UttPDz9+8hpt3dpBS0qBGCN+34edlnNIsS+ASGSsydR0CkYQb04TAlatirJKuTuChyGNMhvs4s9nBpz7+HNoNG522r8IqWFamtsT/9m/9JqbxGA92HmL/IMGDBzMMxzZef+sqdvaHsDxyJzrwwjbu3tsB7AC//rtfxXOvfEoBbQZmNK7yiwOpqNKwDP2pXMEKihIwzzN4toX9vR28987beO+993Dvzl2kMSVoKhMv0U8ZT9RWc6g8xj6Ecvt8kpdb7VXgg6NkTXTNQrmNCVzTHCyz29sKitI0oG375CSlkA+0bd9zCbh76i+9pq5H8VbzqSpnORQiwVOg0SbnseMrlyy5Rg8GQwwOB8jSIXodH+sbp+EFDcySXCUNy1Jyc44xHR0gSyfodRt48bln0Wj2sLs3VG5SWleE7ilERBzTdnqaNxFeeO45lUTpwf07aLdIP3KTZsoxGgQBZvRthOWg0e7jY69+Ci987FU4XgNJVijXNOslwSY73PX7mtwmX/UFlHSKqhUxh838d9EXUjxXHpsbFYB12ZtI3b140RdOVXB2UXkDRZeNgnndKGAUMAoYBYwCH1TAOEXNrDAKGAWMAkYBo8AJFPj3AEV1uKnDgUVgVILPRfJUAQV53WWAlUAJATNyZE4nY8ymUwVH282G2r49IyjnuhgeHuKNN1/HO++8rpLvEAAcjfawvtZWLjTXokROIRzLxjOXnlXQaPfhHvb3DxQg3No6hyhOFQzaOxzg7v0dykVDaWnU62lK2/lpWzw52ghmljEe6Rht9S6T3pT/bDpyodk2ZvFMZa0/gsTz4AAMRVWSqbx0/lEyI9o+X2YwL5PmEFh1fR+O7+OLX/kqXvnEJ0CvEjSjrfVW/uiay8aEelJY1JbS5TjffKyuF/qegpyOXWA2GeEfv//3WG93cOHsloJqg8MD5RKdzaa4f/8udncfYjQ4VOCNsryfPdXH+OFVfO6XX4HtkCYxmq0OHm4P4bo9vHP5Nh5Q3FUKKdBuwnUt2Dm5KMk5SXFlUwWb0yxRMJhctnlGSNCGQ+5I5aakFqc4u9mHlU/RDiy89PxFPPfMeQwHu3jzzddUsf/4n76FweQQcZbiwYMxbt06xN5Bijfevgo3bGEwiXDm3HnsH05w8/YDvPzKL+Fzv/l7KHzaHv44CK0LJaG0U7vnKc6oiv2APE2U65G2f6vnWYrJeIw7d+7gxz/6CbYfPMThYKASLqkYovP4oqprcyhKc4VgK4WmVVvp6cl8e7ht2Qpgn93awosvvqDOuXHjBh7u7KqESuQ+pbFUoHBeIz2itUMaEhANg0AlCPN8iqGQw7YchF6ITruvwh2oCeh6SApgOJ1id38fyXSottx3+330+n3VttksVl9WUPzbjL60iGdIZzOc2lzHU0+fRb/fxd7+ANdu3FYxhINGG/EsVy7W2XSG555+BlmSYjoZIp49hOuWa4DCCVD8WdrGv3HqDC498wLOX3oWttegaKhwvfBo7VE/j5JNCZDJYFP+5XuU/mWMfE5jqQNRer7sS4dlTvlF2+AX3TuPe96y8gaKnuCN3JxiFDAKGAWMAk+8AgaKPvFTwAhgFDAKGAWMAidR4N8jFF0GKKUOy0ABl9WhKEOGVc8nQkaxCQn2NBsNBL6POIoUDA1oq7Drqcf0OrkT0zRCkkS4fesW7t6+hcP9Xdy5cxt7O9votdvwXQuHB3s4c/qU2p5+sDdSMS1HkynCIFTOue1tAqKZAk2UNV1l9yY2RU473y0dlgqIzZ2X823wZV850VEJ8dgAyDoQ6KO6KMZoCXSccvu62l6fIEnJqVg6UT2Xsq27gONg/dQp/Mn/+KfqcdhqYjydwncp8Q0h0g/GS6wE2uTGU65ShqIE3spEQOR0pP3qFI/1nTdfx9X338fZtQ1srm+o2JizaILR8BBRNMH29gM83L6vgJgKI9BoYK3TwqmOg7VeqMZgGo2JuWEyyXB4kGA4yVSMVttzEbZKxy/F2vQ8ctsSEIuRUyKn+U5yAniUiIq3kFMiLHLQhqGLXtNH6ORY74V47ulzuHrlbTR8G9/6o2/i6rUrFAYUhZPD8gNsb48wjRzs7sX4rz99A61uH521dWSWgzv3d3E4jPGVr/0hLL+twibwdnkJR6vWBTkfOTkSAVDlFk5ixLOpckCOR8MylqjrKPfpcDjFg/sPcXB4oMpSX2Tcy8ehaAGHYpbOY+2qsZz/i5yclmtrfZw5e1Y5KieTCUbjiXJlkpOZAP18cqrpp9zMc3hLrmtyHnsN4p6ZSmTl5BbafgP9dg+ddg9+o6GSGKWOhXGa4GA0wmw4QjoewXZsrG/00e401TyNKT7uaKzCShSZhSRKVBzTjQ0XZ7fWcPrsebXN/tqNOyhDoLpoNtpIKNu95ajJ1276yPJD+L6l5jwNHgFUivF7ZovCRHSRFA5yy0Wj1YXlOMrVTO5c6hv9shNUukYZiMoQHToYlQBU3z6vb8evuzcuA5F8jWXvIVX1H8c9ugpcNVB02SiY140CRgGjgFHAKPBBBQwUNbPCKGAUMAoYBYwCJ1Dg3wMU5czX+tb2Zd3VgeYiYCDjiOpO1FXAKDkI1YbvuSuTLI4ELFzHQUGAMadURSVSymhru5WiKMhTNk+QkxZIk2S+xf4Q169StvS7ePjwrnKt5amNKKJs8g6Gg6FKRkOOPHLdzaIZLJucdiV4oYREZWvK69L11MbneWxWAlbk7lP9nGd6Z+jJ4DJLCaCVQI30d11vDnUsBUUVTCwoiZKntjEXFIMSFj73a7+G3/vilzCaTuGFIaLZDC45RefAS4LRuvHLKXmVgraWcpuWNHUezlLFFLWRRFP84/f/Dq5lYa3dw1qvh831NRWaYG93W20Pv3Llfezt76lt3LStnfq41u+h7RTwnAyeT9CXXISUad5GNCUDYgNB2ILnO/BDlzbHq1ixZK6lBEazOFLjRCFSKSkQjQeNg+fT9nJy3GbIckslenKKBIGT4dlL5/DJj7+Ia5ffwrmzp9BuNxDNpmi1mtgfD/Dzt99Cr7+Ffv88/vZ7/4ROd12FQ5jlOQrHw93tfZw59wx6a2cRU92FpcZSxdGcJ0PiREi6pgRFlbuX5tw8hAK1DSpubKLGkkB9FE3VPKJoCCqkK4WDSGkrfaLcsPRYgjNei5Yzj3c5p6HsGqX52Gq21JwhSEnzkJJQUdUqzug8LIPiqXMmT9vm6UnphLSR2zOkxRQOPZ9l8HMLvbCDbqeDoNmEHTZQBB6myJRbdDaYIB5NkMQTtDshTp1eA5l3J6ORin2bRLRHnkIbOJhF9AXFLtY3QpzdOo+NzTMqVumt2/dUnFjlWCX4meXqS40gcOE65NCOlCuaYGjY6sD1Q9gU3zRoKpeo7Yfwg6YCwRS3laAojRH9MhTlUARVbs8qSKoD0yPtNdepdJBWra1FYNRA0WXvJuZ1o4BRwChgFDAKfLQVMFD0oz0+pnVGAaOAUcAo8BFV4Nvf/nZpKBTx5eqaWveh+jjOTVm3DhuXuZn0dtVBz1W221OZMs5hub28SoOqevi8D7RF5eEu3Y3lT7kxWGVQz3IFRsnpSNm2CVLmVqq2Ldvk8Cwo3ibh0TIuKW29ti3KAJ7g9q2rePvtt/DGG29jPJrM4y2WSWzINUkgiZx+9EPb9wlgEqiaZQkclS3eU1t96bdMnlOCW3J5Uv8VuKVM3hmdWyZ6IWiVxKnaekzHSo1s1adyKzABuZlyCHpBqCARZQgvbAff+IM/wksvv4z9wUBtS6dM9tQvhl1SZ92Ne6SpApDz7dllrnr1UuB6GA0P0G4EuHPzOq68+7YKURC6IS49dVFtrQ89B3mW4PBwH1evXsFgOMQBuRMpVmSaodftYavXRRyNkGaR+iUlg6ADwEfgt1QyqSSNYFm0VT5GEY3QaTXRaDSRFZT9PFaQlUgpOUjDRqA0InBI0VPhNBFHUxTpDK3QwYWtTbQCFzdvXMFTF8+p2KeT6Vi5Jz/9q5/FP/7wx3jv8g1ceupl3Lu7g1mcw22EiLIMh+MIceGis7aFHAFiCo/AM2yeGZ7jifIaLkMcPHKIfuDLhKKMi6naS07QLEWqnmcqriYRX8XLSfYyfoKaE/zzCNLR9vlH/wQ/Ok410DzkSuZbu1V1R4ma5Eopr8Nb6fk6mRUjzsaIyekb52jaHjpugGbYLLfQBy5yit8aeJiQ+3UUATPa2j5BkUfodhsqoZVyio6nmIwS5LmHRtBVWeOT2S6SeAjbdbF56jTObp1Dq9PGvXv3KJoqmqGvEiwpVpumGA7HmEY0Lxzl4vXCFuIcCJoduGEbfqOlYp42m220Wi04Ra4cuARBJRjVISffg2QIBAlMGaaucr+U97Mq0MngVN2hxNjp9zPZRnldfqzXXVdezhn9y6a6axqn6Ef0HwumWUYBo4BRwCjwkVbAQNGP9PCYxhkFjAJGAaPAR1WB40LRqg/SqwDVqv6v8iF/kW6rQlEGcRIE6NtQq+qqgr31AJjjYB7tCi5jOart5vMs3CpxUQmrMopNqWyatD+7BFH0lFxpcTxFlk7he4CjYhhS5nTg8nuX8d677+LevbtqmzjFDaVENsqN5pJjkWIoTjGdRbBs2tZsKbcbwa8oiubg1D2CXGXsUQeO44PMgxQj8Sj7fJqp7cbkBKUfzkRfukapvQVsSjbTaCDOcgxGIzz19LP40le+imarjSQjIOQq8BeQ01XZDx/fPs9ziV26DGzU2ChrqYouWjoH5xnUKflN6Nm4efUy7t+5g06rgTObp7Gxto48naEReCpu5P37d3Dz5nWV/CktgP3DER7s7KHfX8Na2ESeRvADG2GjjIfquCGQuygo+zrFDE3GAGIgnWC95avrUH8onitBWjonimMVx9T1XBRWrkBpBoqt2lP6JNEEeRIh9B0FcgPfUfCRQJkf+Ng/OEDh2Lhy8xYePNhHp7mOM2fOo9XpYjidYDybYY+cjwgQtk8hKwIkGc2bUkvlwpz/8jrhrfIMRnUgqubvHHyr7fFU33xbPYVKKFH7B/9ZzeNX5yjUj+tbxNW8LzMsqaaqK8wdompsKb6oyNSu5pyVIEWMnOKQDsewZynafoiGH5TOy8CDFXqghTKJIxSpBQ8uktkYaTpBGNhoNgK051nip1NKMOViMiWHtoNWw0EaT5BmqUqKRM5dP/TR67fJzwoUtJeevryYKYg6i4Ag7MB2PeXYtf1AAdFGu4ug2Uaj3UEYNtQXBYHvwac4u075RQW1V31hUQWR58f0uLBVmerl/UcmZqoDjDqA5XLLnKEfForWfTHFX4RU3df5mgaKflT/tWDaZRQwChgFjAIfZQUMFP0oj45pm1HAKGAUMAp8ZBU4zvb5uk78WzlF5XWk40kHmtzODzjkRMZm2Zc6IMogaJXBU9eibd+UmCYjEDp/rLYv0+My67ZyYlI8xXLnOodVLDPWFECalvEOHYt27iZqi70y3OUJLJuynNuYjse4e+cWHty/i3t3b6vYkGq7tusgDHwFSuOEMsMnR1nJyfVJbZAuwtIlShm/Kf5pub2cAKrqi8rCTQCuTNJEUJQeUyZw33dV/E6y0NHG/MPxCNM4wW99/vN49ZOfwjSawfMDlRyH4nlSfNUyKdMjKCo1ZZB3NL7KtVyKU5oV1f/JcgvfBpJojJvX3kcaTXD61CZ6nS7ObG7CIf2TCPu723j48AGmFMdyMkVKWeHh4Pa9BwoWtx0fjcBVTsKwTS5PAnUO4ohAGIVYpb8RGqGF0MvhJCP0e13yyeJwMFbAl2JeUrgAh4CockAWanyS3EFhN9FqNpAlM0Tjkcp+TsC61+1gPI1UhnPKVu8GAbZ3d1Q8zGRWIPCa6PfW0e31ME0iHI7HOJjOECOEG64jRahcsOQkVmCRs70TUBTZ4hkyS9gsvwSgx8olqhylZZgC5RxWUFRmmH985i8CbNwePkNCUR5XgqLkYlZljxZpGStWbVV/FNpWvUpuajgFeW8xORxgejiABwuh75db2hsh/GYIh7bQzyLMIgqtECp90ngKzwFcB/BcF61WG7NZguEoguc1lCuW3J+0ztTMVrE/aQZlaHebyNIZomiIIp+pOsgxbVsd5PAVDG12eiruq9doo9NfU87VZrults1z3z11Tumu5t8qKMraSSeldIpW3avo9arkWjzOdW5UHotVoKhsq5w/enu5fXXl6+ZN3X31G9/4hvlct8qbjiljFDAKGAWMAkYBoYB58zTTwShgFDAKGAWMAidQ4DhQVP9gXPVh+DhN0GHkou2cVK8sT4/rtpVy2UVQtO4DvLyGjDMqYQO7nZT7jR2Q5BIk6JhmCkaSs4wcaOrYfKsyl1fJbhSJKTO6E/hkB59KJUQgNaXzSlBJ2eJtO1fbtpOEII2NVjNEEPgqYQ7B0Zs3rmNbJRWaqKRG3VYL8azcMk+/5Aika5WJgbL51vkSrNB24Dwtt9UTLFM/BT0u28BQlOqhreXkguu020jzTAE9cjWunz6NL/z+F9Fqd5GqPlkI/ED1hcIEPErs9GiGsKaPOUWFi1COI/kXizyFZxfYfXAXuw/uod9p4emnLqLX6aikNpPRIeLJAPu7D5Uuw9FIJaSKsgL7wynu7+6h0+6iiGbYWOuh222qREdqKzxsxATVKH5okSBLRuh1PZUkKbBSBYNncYr9gzHIXOkGDaR0nmWp0AEU45Uco3TMtgMF2CbjEWaTKZIkVpCXtmjT9vfpLMHde9todXoYRRMFkZFZaAQtxFGCoBGgu97FJJlhFGdI7RYKr48MDSCncASxElGCM7kWpJ4ljJ6HIpiHyFBgXs2B0r3J51LZEhB/8Ee6EleBozp0Y7BtueU/2aucouq4cIvSlwyWVag5ms5iTIYDTCmREoBmEKDZCNFqNVRiM5qr+6MRgjBU62N8eAArp3igLuJ4hjNnTyuwOYmm6PR6iGYR4skMgeurpEkq1mlRYDwdq/HyfQfNkGKCQsWpVeEkUg+FHWD91Gk8+8JL6G+eRm45aHU6KqQExZWlvyr+7Bx8qzAaFRnnqzTUXZRVTlF531rkFK26N8svleqgqxx5LlN135fjq4PWuvI8Z5e9Rxgoukwh87pRwChgFDAKGAU+qICBomZWGAWMAkYBo4BR4AQK/Nmf/VlR517Sq6uDoie4rDrlOFBUB6J0fh0U1V1xEgbID+b6cflcgiU6R3eN8jZzBoyUkCaNyZ0Zqyze9EvxNOOE/lK2bYKSBEMJmmZqGzUxtRKIlscJHFL2cmVUzAmOusjzEpxSNnXHpcd0Hm15LtS1oLbhU0U50jTGlBLmTKZwyK2apCohD7ef4FKz2USaUAzJsg4CgoXa0l2OIifUIZdnCUSPco8rOEVQlJysFBaAst5P4hks38czL7yAF195RSUZ8oNQAdnAo7I2ZrNIgV0dBOnQWoGWMqLlY4mZqG8qJmmWAOkM+w8fwHcKbK71sHXmNEKKK5mmiKMxkM2wfe82DvZ2MUtiBa32R1MkcDBNS1jbCxtY67UQNFwUdukOJfemlVsqcVOeTpFE+2iGQKfp4ML5MxiNxhgMxogTC67XgOs3EdGWaso2n2Xo9nsIm6FKWETJeayiQBxRUh6KF1tgNJ4iSYFOfx1JbuHBzr5K0kNzhEDkdEwZ0ifwHQ/NVohGt6mg6DgtkDltpFYHGZpwkMAqylAIPJclHPvAFwHKCaoSqB/FDVZl5iERypCh1vx5Dsr8Xj57/Oe4UJTbxnWXa4visD6qlwHo0fZ5DYo+SrpEiaWg5vtoNEASRXBtCz4lc/ID9QUAzcnMtdHodpRDeIdcwVkBX0F/qMRZ3X4HYdNHlFAc2RxWDpVdnhy/thvAcjwcHAxw/8G2yjalHKy2rUIyhGETfquH01sXcP6pS1jbPA2v0YTj+SoRVZm4LAdFlnAs+rKkgOMGKhyB1ELef6rAqASMyzRf9CVSVd3yHrYMilZDbTF2Wixm2S++t1Nf6uBv1XsG9/2b3/ym+Vx30jdVc55RwChgFDAKPLEKmDfPJ3boTceNAkYBo4BR4MMoQFBU/9B+3PpOCkuPC0V14EOuR/4ALv/KpDDcF92Fxa7NKseTDmD167LTjhyhvA05mcUKBJIrjbaMUwzPWVLCUYI5SZqUCZby0klKBr4STKVQmesL+pthFlGiJRcUHTEhA2FKMNHBJBqr+JUEUOma5EajeinqJv1Hf6lGgpx5ksLOcgXniEURsCVHIG3tLSFuuZW9dIZSfTN4rto3Xm65t2y4jqtAIV2LYCht91ZQ1PMVgKI+EtCD56Ld7+Hs+QsqpqLl0Bb+hkqao7Kyu+68jkdbvHXgwmOknHF0ngKUtH16voG+yGFTGAEKfJpESKdjXDx/Bu1WA43QVyEDyIA4OtzH7s49DA/3cWpzHZdt6V28AAAgAElEQVQuXcJoGuFfXn8Ld7b3VLxPkuXC5im4Dm3lTuGH1DdgPJqWIQyyjPL3IAxytBsUDzJV1zg8HCKmBEh+u0x4lNBWeXIWTpXmZ86eQbPVwHCwj2g4VNCO+tNpd9Q47+weIE4LvPTKJ3Hj1n1cv3NfZaonCuy7HqYTyoZegLZcU1b77noP4yRWIDdzWojyAFlO2mewi9IpKtdt1ZcGdEzBaHJBzuE2z2UKI8DrhMaDXlYxZql8GbvgsR8dbulArg5+8fESxJKzVpBPsV2+HPsySoLq1/wxaUKTnaAo1ZBmMZLZDGk8o4mNwLLRa7VUEq4icFD4Dna3H2L/4R7ajTY8coHmKQKfMsYHCCiGrEd4liYYXcxGkuYqY7znN9U4HR4M0Wq2sb62jo3+OtbX1tDr9dDo9RC22vDIJUzomOY3bZcn8I0SiPoueb1zpOTydoN50qq5O1YkdOOx0//qrks1NvOEcFXn1N2r69y8ElRWOVHlvOLrybkl65VjW3WflX1Zpe0Gih73ndeUNwoYBYwCRgGjwCMFDBQ1s8EoYBQwChgFjAInUIChqDy1Dlrpzko+Rx7X4eOiJulQdFnz9fJ1z+scpHUxQvUP91UQlJ2jZXKacrs7/eXM7klcOkTpOTtFZ3HpECUHKG+hP4KoCTlH6Xjp2qS/XHcZk7QENmqLMzkPyZ05zxh/5Do9Sl5UbnE/ajdBFDpfbJfmvh/FDJ2/Vh5X0VDVX9KC4GcJQsvt8vSXj8lkMUo3m7YNeyqmYhiGcNwyoUyZwOlRYhnWWI81KSENj79buAoOh502pmkEByk6Tg5nMsBG6MLJYxU64NS585iSGzbP0W2FKrnSm2+9jv/8n/9btNoNXLtxXbk5/+W1N7B/OEEcZ+h319C0PHQ7ATpdD9HsAJ5nK3i8tXURP//ZGzg8PMTmqT7Gk0N88pWX0HAo8VKBn715Ga3uJkZRgcPRDEGjiVa7BVgZOp0Goojih2bK9UmxKsnh2mk3lYZ3793H1rmn8IlP/TLeff8Gfvijn6LZ7mP/YAeNhq8S9FDMS0paReCNYrVGKVkZA6RwkRYE3hwFv0sA/vhP3dokvevm8+M1MLirXoUlYC3Btv5FggSkci1VHWcgr99v1Jqdw1j5JQshxkd77ZWoqpxaAxTqYe7oVNvXA4odm2IyHGE8GqswEpTsiFzEBIebYYAwCBE2fLXNfkahDJIMk2mkHNoUWuH06TN4+eVX0G631XxWX7zQGkQBLwxVuARyXxMIJVKr+khxQ9W6oVAVFB+1PE7xWSn8hdShyj2p33/qALR+X64bcwkodXj9mLbzeKd6eXkPr2ovA05ujwwzUjV79P4sa/cf/MEfmM91y94MzetGAaOAUcAoYBTQFDBvnmZKGAWMAkYBo4BR4AQK1EHR41T1i4ai8oN81QdqHY4yCKI+yPKLEidVAVa+LicCepSZvUxGxFC0dH6WDlCGpPxXAlQCOSXQpK3ujyDoEQydH+cydA25Tb+qPXoyHX5uy9iMcwBKerDrTAIuBXUoeKKWvEcmh9ETxUjwTPCTABLF3ZTw9LFrzOuma+jbvfVx8q1AhSJIiTv5UBDUo2RHVoxznQaarqOS2jTX1rG9f4jNtTX4joW9vR38+Cc/xHMvPIvXfv5TPPPcs5hMIhwOJrh79yF6vQ30Oz10/RC+W2Bjk5yBt/D00xextr6OjfUzePvt93Hn7n3Mkkg5eM+f3cCZXhPTyQzTBHi4O8WDvREa7T5mCbkBLTRbPppND4PDXQwOh0hmlJDKQ7sVKEA2m04VeHv6mefxcO8QewcT5IWLwThSzl/XLdQW7OF4isJ2EbQ6aos9/dp+iMJyoRi3ooNVueHrV6uc1zocXQSw9Nd0KMqvc/114KvOsbjo/rLKly9VcC/NaFs8JU+yQV9STEZjpT1BTXLgBsrlbMMihyhBSy+EEzbQaDSwvr6OixcvKncx1U0wlObz0b1EfQHwCAjrgJif85cJDBYlRK7Titdd3et1kHQZXKz6ckvOh6rXdfdoHRRd5f1B/8JDB7R1dRgouoq6poxRwChgFDAKGAUeV8BAUTMjjAJGAaOAUcAocAIFqhIt1X3YrvtQ+4uGohJm6jBEAjUdKlSBTh3ALSvDQJRjh8pM6dL9ycCTt9TTc4alDFAl/JT1MQRlWPooM3gJXmXGeIakDD8fS6oj3KLkKTz6mW/bVUBy7mxjEHPk4JxDUQlG2TWql5XHGXwQQCKQJF2leiIYCWGkO06HdR5cOBQyIJ2i2faBfIowi7Du5vDjKWajIXprfTz/yscRtDvwbAt7Ow9x8+YNbO/cL+OqJjN0Ol3ce7CtEiNlmYVz5y4qMBYUgOtmeOljz8CyY3z8kx9HI2hgo38GV67ewGs/e13BytH4EM8/exFBEeHatRuw3SZ2D2PsHU6xvXuIdncNcRqj1Q6QZxQ7dqIyoG+un0O321FbtpM4wt07t7G9/VDFrOz01pXrczCaqZiTSRrDdW3YrovBcAy/2UbY6uJwNEEUp3CCBmi/N0FRxfLK/Fwr/0gXn1w7K1cwLyihqDyX12aVi7EKiC67h+j3Et3pyutXn0v0XIWhsCieK4WWSBBHs7mblCJ7WvAcRyXk6nV7CoI3uj10aIv8xoYCoySrCiHgunDmc5n7qtox152upUNRPsZfHnA76yDjIli8SLdVwaK+ZqvGm9euvG+uCkX1+3BVu7iMfK0KxOptM1D0uKvTlDcKGAWMAkYBo8B8Y40RwihgFDAKGAWMAkaB4ylQl32+CowuAxr8QXyZg4lbqAPJZS3XoU4d0JTbPxlO6H/lubK9+nF6Lp2i/LwKdEonqHSD0rV1qCqhpv6aDkI59iMfl9dRMEjAUH5MYEgfLx1O8HjRX3KK6kCKjlc6S+cDdQRUbVuBJPplOMSOOX1M9TZJvY9crrmFpu8jSidwvAz5bIitfgPpwS6K0QDxZAw/DLFxdgupVajM5M89+wyuX7+GvYM99Pt9OK6jMsHv7w+U87Pd6qkt/uv9NWxtruHMqT46vQAPtm/i+eefx+bGGfh+G9ev3Ua/v4433vw5NjfXEM8G8DHFtavXAKeJBzsDZAiwszuA7foqVqzjWRgM9nDx4haaYRdPX3pZOQ9HwwNMJ2NcvvwO7t2/j0k0g+UEsP0GCstDmgHTKELYoG3ZNsbTCH7YhO2FGI4jxHkOxwuUe5RioRIUJahdBUXrXNB1a2bZWtNfZyiqr3F9zkjYzXVIEFZ3b9CP62BQh3A0v9S8FVv6Xcr+TqEQKJYugMDz0Go00fADtJpN9Ls9tJotFVuXwjsUDm23f7R+aP56nnc0h3lt8ZxWgXznjmfZJ25DFSjlcvKepPetbp2uerxuLJcByKr6+Ry5Lqsgrfwioy42qT5mUrtF889A0eOuTlPeKGAUMAoYBYwCBoqaOWAUMAoYBYwCRoETKfDtb3/7A1lVVoWafEEdjKx6/kmgKF2zDoZWXbeurO4+lX2RH/j1xxKQsmuTyzDc5GvK51XOzmXncV/ZkcrXZidpFQw9gqJKJxk+QO2/VgmXGHwowKagUnmcgS/DC/2vBCYMS1k35a6bxxClcjKe6KKJWTU+TlEmq7GdBLNoH3Y2xqdefAbX3ngd2WQCj+KYBj7CVhNTSriDQjn9CHbt7e2hQVnBXRd3796H6/kYDIbw/BBBEOLpSxex0Wvi3LlNhE0Xo/GByix++fI1bKydhQ0fw8MhJtMhNjZ6OHumh/HgHt577zLanQ3MEgdxYisoOp0liJK4TFCVRvj1X/sVZKmDIgvQ7XYRTUeIojGuXLmMwXiIaBYjSigDu4/NM+dx5doNNJqUuIngnqMS91BCpFkGUDhR2C5ACa+KMhFSGcOy+h+90hG6yo1gVTgp10VV2IMq8CnX6DIwx+fLuiWs43ZWuQ3pGINM+ttoNdFotxAG89ihYYBGEMK1HbWlnkAoJf+iLfRUPqMFYdNcddWxMvFZruKCcixQvj4dkzRatkfOdQkI9fARclyqQGMdLKU2LCp/HChaBUKlxqtC0ePOsar219VhoOgq6poyRgGjgFHAKGAUeFyBY2wkMtIZBYwCRgGjgFHAKMAKVEHROnVWASnSEbVM5VWhKANMvbzuStPbV1W/Djkl+JPOJgaeeh+4jISjVEZujed2ya32VdfV65LPJaigeihGKcMmCUP14zrs1bdPS8gl+0tgR7ZRh1X6awyxuI+L4o/Ka0o99fFSuhUFHNvBdDRApwUk0x10Q+C3PvtL+MH3vofxwQDWfB9z0PQpFxWyPFUQtN3uIE1yJEmG2SzGcDjCcDBEr9dXEJUcpJ5nodfxceHCabR7DcRJjCBs4W/++ntIExu/85tfwK3rN9DtNNDthDh3bg1hWIYweLB9gP29CSbTHFev3YYXNLF/OIDjWAgaAX77t38Td+/sIIk9+J6PXreFOJni5q3r6vXXfv46MjiYxBk2Tm1h72CAwWiqkmq5PiV+6qnEUJMoVs8pezk5GdOsUNvnlcbKJvrB7PCrrE2p/SJn6SLIps8fngdVzk4dZNK5ekgFrk8CdbkmjwA+9Z2SMYFCH5SuZHpOILzZbCooHjab8BtNBPNQDir5kuOqRGUqEZJK5lR+W0AqOp6jEigxdGSISc+l01l/XerDLlLZfwkWV9mOXgdD9fubDph1wKmPWxWQ1o/J+4PUWo5zHZDl8suAfNXcWPTeYKDosndO87pRwChgFDAKGAU+qICBomZWGAWMAkYBo4BR4AQKHMcp+sg1Nc+uPN9avgyi1MHPVaEoASn5YZ4B3XGhqISA1GbdhVb1+jKIumgbPANiqoPhIQMf+VxCXy4r3WESgupb67k890cCWQk2jhyk8+32nIWeoY4OhGW/qQxv4SfIQ0CKXpexUOlaKus8ZesWSZVYA+6jBDk6aC3Hw1L/IU/Q8CLcvvIz/Pd/9GW0Awf/z3f+FpPBBHkGFTN0fb2nMr9bDnD79m2cP38RjbCNJMlVJvfbt26jQRnHQx+XnnkK/X4PlpXg1U+8gPevvoPTZ08pl+Azz70I2wphI8T/+b//F/z2b/wGrl5+E69+/HlQwvFmx8XVK1cxGs1w9+4u0tTB/v4Y0yhVwPJgeIjTZ07jT/6HP8F/+T/+Au3WaQV219e72N17iPFkqByl12/dwvbeIXK46K6dxrUbtzEYTUAd6K+vww9CDOm57SBstpAV5JelXPNlBnmljVWdaKlKVzkOdWtNB1Y8znLu0GMdfvLrVeBTXlcvx9ve9esyFOVEXTwveU7Rc3pMsWvpl7a5MxhVcJQSfQUBLMctQwzYpSN0PpuOtsQrsKyywpdwmf7T4SKHgdD7JgGoDCvBj7kPVbF0F2lSp6G8RtU9dhkU5WtyXNZVysvrVEHSD9MOeb+ugvj8+je/+U3zue4E7+XmFKOAUcAoYBR4shUwb55P9vib3hsFjAJGAaPACRU4KRTly9U5zhYBGQZlDPKWNZ1BjQ5BdXDD9ckP3FWPF7nq9PL8vMoNxVBPh5Z6WQlOZV914KrXJwGn3g4JOeV5rPts7iw90iTP1RZ5AjclkM1UUyyrdB9WtUXqKa9H7aJENvpPFdyRY101zjqsI/aX5hZC30E8uI1icg8XT7XwW7/6Wbz71vt47WdvAZaHIidQnqLTCeAHDqbTKe7dfYhOm9ygDUSTCNPpBJ1OE5ubfVy4cFYlRHr66fM4d+EUomKGp559Gk0/xNXrt3Hn9g7OnXkKN6/exOhwH/2Oj5dfvIgkGWLj7Abu3L6DVqOH13/+DoaDGHu7Q9x/sIMozuD6Pn7r87+DXq+HH//wNXTaFJ/Ux/7+DvYOdhGEHu5vb+NgOEaUAXFqAW6Iq9duIS2AZruDVrur8sqnWQaHsqS7/jy5EkFRAvgWCoJ9yuVIRx7/Ydgo11QV0Ne/CKhyAcqa9TVXVb5q3Kn/VWXllnIZi5OdmewC5ecEP+mXytIxeszglN3NdB0FSB2X6G3pqFWuWvrLWLSMsavA5vwvAWbeEq9eUwuCAfCj2K1H/VAwtXSrso4SFku3NGtYp2/VcaqzKkRBnbt2EeTkvlaN5bL7Lb++aPv/KvXWzbW6+y/XaZyiq46QKWcUMAoYBYwCRoFHChgoamaDUcAoYBQwChgFTqDAcaBoXfV1H3J1oKKDhDp4qV+HHIn0I7dsK34xh3lcvgpgymtIiFAHS/W+1IFLvqYEonRM3zKvl5NAhR9XXYPqkf2V8FBvO2/153qo3lRBw8dhp+5IZXCicNA8pmgdHOVrcH9o277c8szn6bCnDmTLMZb9odiZXtjD4cEemtjHbOcy/HyIL37h80gSG9/+q+/B8RrwHEqoE2FjowXbyRGGDVx9/zpcp4HJKEKaZHA9G09d3MLW1jrW1lvwfeCFl57GuafO4cxzl2A7FpJohn/48c/w/uvv4eK5p/H8peeQRiMMD+7h1Y9dwnQ6wPrWady5dVclUbp98z7ee+cably/C1gu7j/YxdaFp/Brv/HruHX7DuJZjiz1MRqNlUN0f38Xfhjg1p27mKU5MtvH3mCKcZTi/va+coQ2WuUvuU49ckH6gXKIErDLCYaCf4nGKd/oB5ai3PqtayvnBb+mx/CsA2x8XMK/KuAm16cCj/MESLxO+Zh0d1a5QtkByjFqGZJK96as/7F7ioKd9pFL1FYxREsQKn8e9YkcpR9MnlQJ92kM5mtS3neqIK+ucVV9rIv8K9e8fo2qe2/VmLEevDbpOTtOq8qvAlblGj5OHcveF/Q+cd3GKXqCN3JzilHAKGAUMAo88QoYKPrETwEjgFHAKGAUMAqcRIF/L1BUghgdwOluQwn/JISscmFJYFQFj3TQKq/NwKEKpJK7tQq8VsX45HoYkEhXJh3TgaQcZ74O/z265hz2cP8VrCVAkpUO0aMfdsipTD6lA47107fcs2O3Sn8+R4dh8lKLwO6jcbIxTly4ngsvuqN+t3ou7KLA4TDFG29TFvgQvu+i03DQbjlw7Awb6+votPp4/edv4+BgiGQWo91q4IUXLqHb9dDqOHjppUt49rmnsLm1Ca/bURnqE9fHf/3+P+PyezewuX4Wew+2YeczfOaTz6MV5mg2XYTdPki2wcEY01GMH//za7h7+yEi2j6f2+j2N7B+6hS8MMRwMMVknMD3A0wmI5V1fjwZ4972DpqdNdhBBzt7I+weTrA/GGPz9Bk0u221/Ztii1JsVEq4lOY5LMspEyyRN5QstGqsCljFB52ideBPzn+eX/RXOkurXIv6MQn/GEry2PLalGPPEFM/jx2g0u1JZchZyqEZGIhye+Xal1vKPwBfFT6ex14lp+g88ZdEyI8BSpEY7OgLgiMX6SNYejSH89Jprd9TZP/lfNfjiS6DowxFF43l40u3/uMPu1b5Sxo6r8pxughy6vCb1u8vEoqytl//+tfN57qTvJmbc4wCRgGjgFHgiVbAvHk+0cNvOm8UMAoYBYwCJ1XgOFCUPxDLLfMcr67KFSQdRhIkSBdUnZtI9odBiA7Y6urRIal0k1W9pjsoJezRnZM6ZJLQQfZXgkx5XEJHWZfUtAqK1sFU1kDfsq8ya89/+JpSx8cAMMGOeaZ6vb/SvVYVb1KWlxBLasj9rNJSH8MCNsZZiG63h/zgfTSTe9i7/Q6eufQ0rt7YxmhmYzhJ4ToW2g0bgZMgDCx0ux1cPP80fv6ztzEaTJTz9fSpNfR7IRrNAhubDfyHr34ep58+j8Odbbzx9lv41Gc+g6DVRpRYuHvrAezCw90bN/H0hVOYDu6h1bHQaXiILR+9/ga272zjzs1tXHnvBqbjFLMoQ7u7jtF0hnE0Q7e/hrt3t3FqYwu2Y+Pye5dxODxUqC5KMhR2AL+1hoNRjN2DKfYPJ9i6eAFBM1DbtsnlSBCUgChlmlcZ6QmD0tjM0yupBEE0WBU/Osisgmt8rApeS9ipQ0IauypXpAST8rF0dspt5bwVnrfD82vSdSzL8/zg9jCY47YwZFVzu6C0VPOotPNs8ep8pdUcKqvt8zZUri7LnutcxkiWv/r8Va8VKJM11Wyfl22kMquCZ143tL6qtqxXgUg+p24eyHVV5xTVoaesS2oh7xXHgaKy7LI66NoMbb/xjW+Yz3UnfUM35xkFjAJGAaPAE6uAefN8YofedNwoYBQwChgFPowCJ4WiEk5UOSzlh3YdRHJ7647r/eFr6XCxDrrW1V9VXkJKvR8MFqrAH4MRuX2eQQKDUhkLVdYl4YcOCuk1rpOBcxW01d2aXIYhEG2f5zZyH6XTi88/upaAonQeH6f2cPIkCW7pfOmGrYJKEoro7tOqMVXXLYBx7Kps4s70Lm699Y841bIRRVNkCNHuncXd7T0VEzVPp/DtDM3QQpGloBQ6F88/hSvvXcbZ05u4dGkL4/Ee+msBTp/p4PO/++to9Vv4/ve/j1defRXnnrqELKcInT4sePjHv/8B9nd38NTWBrbOtNHrOJhNB+id2UIc5xjvT/D6a+9geBBhf3cEz2thPJmp5D77wwF2d3cRNjoIA0qwtA+K60qeztt376HZ7iMpHBROAwcjgqg5JrMM5596CkmRIU0T+GFDAVAFFx0HWUa50csQCOwWpRiZTsW/enWYxuNRl9W9KiEWzxcJVxlU1UFLmVyIr8nOT/lch5gMPuVx+QUJzw+eZzLhkgwVwFCUQmzYRQ7HZgj66C5CyZSUy3a+rV/1yS6TWJXJq8rt/lyvXEvyPkYJmlTyJhG2g9eohHrcj7qkUtwyqTMd06FoHQzVz9dhJrVJ/5KkDmYuOq7fb6UW+jWr3oOkM7XuPUKex7r94R/+oflc92He1M25RgGjgFHAKPBEKmDePJ/IYTedNgoYBYwCRoEPq0AdFJWAYtGHcAne9A/YddByGcys65MOUameqg//ejn+QK4no5Ef1HUgI/vFj/lvnWtTQkcdKCwCwFyfDh3ldSV81QGDBKt8XU60JP+BpNyGOYG28q/akk2xRMmlNc8wT3VJ969sE4+LDkQZltQ5z+rGWx87qkcdyzI0fBfTw2046QSz0T4O93cRBA20un0MJjPcuf8Q6Xw7czYdoelbQBbByabY2uzi9GYb3Y6P0XgPTz93Eb/8uc/gzHmCpCMMDg+ws72PZrODn/70DVy4+AxGwwjnzp3HzZs3MJ4c4GMvP4utrQ1snmrDcabIowTRtMCbr19HEnvYfjDAaz99A91+H//z//I/4eev/wu+93ffRX/tLA4OMowmEaI4xTiKVSxROAFyy0Vmeyr7PB23XB9e2EKimN08KZDtHG1RluBYAaY5jKOxksCJt6LLdfoYAJy/wMd43TAEZCBIxWS9ElxyW6TDk+phKKm7O+X2+Tpgy+3Rr6vfb3jtyPZLoPjY/KLQAvOQEEfH5/GHy3bMdVYO0se3yJeJlso+yfvBEYRVIQ0exSjVoaZ+32It68rpxxm2Sq1XAYvL2iHbxe1fBFzr1rG8H+l9XQZw9TbIe4kcXzpuEi192Hd1c75RwChgFDAKPIkKGCj6JI666bNRwChgFDAKfGgFqqBoXaVVoFQvK4Gd/oGeP1TLD9BVMHJRpyRclDBQniPdW7J+/bp1IFR++NdhpoST8oO9/pjbpgNBrlt3o0knZdX1ZcxQ2W+CT7oOdE2ZHb4OEutQWN+2z3BG1q8/5n6vCkWqNH8MIOc5HGRwrRyTwQHyeIKm72D7/l2kSYKw0cRwMsP2/gBxbiHLCxSzKdwigZVN0W0AF8/2cWo9hOdkiGZDXLh0Hp/5lc9hbXMT165fx8N792EVlor/ubtziNmMnJoFkjhGt9fBxqk1lan+YLCL9b6PX/3MM+i023jrzSs42E+Qxh5ef/19jEYRLly8iI+/+gquXH0XD7bvwHHbuHd/isPhFNNZgmmcIoUD2wth+w0EzTZmaaFeKwiAuj7SQmRMnzsWpa46VJQQk8EkOzbpPAm+pCOUj+vuRgkbJciTYFWeKwEo18/X5dd0Z2kVAORz5F997TMolPXr9xF97lVBQqkJ66nPXT5P3rfq6pJtluVl+xedq/eZ21cFY6vuM3Kc9bqq7tP8ZYfUQf9yRepRt57r6q66Z9fB1br7P9dhoOiHfls3FRgFjAJGAaPAE6iAgaJP4KCbLhsFjAJGAaPAh1fgL/7iL6oDFFZUXQdFJdSS7j+5zZVBRl2LlwHXOni6bJuoDkWrQMCiunUgQWXldvaqfukQclEdEmjQeTJup6ynyilaBS2rwK9ss4RMUguCWAxe9fHkPupay/NlvYtmpa7/Y0B0rm2RJbDzFHk6w+3rV+DZBULPxXA4QFFYGEUzjKIESW4jmsVwUcDOErWVfrMX4NL5DZw91cGlC2cQxWMkeYL7D7eR5AUazSb2Hj5Et93FcDiBY/kYDiZwHBftdhth6GJ7+y5eeuk5vPyxF3Dn9rt44Zk+wjDAe+9eg+91MBol+OlP30Se23ju+ZfQ6Xaxt7uDyXSCe/f3sX9YqOzyszhRblHa2O+GLZWQqdHp4WAwxnQWA7aDjLLL265yaLLjU0JQhp4SRHJZCSp1KCpdnhLO8TlV2dxp3OSWb939Ka8nH8t5wc5RCd8kdKWYonJe8+M6CKdDRi4nv1SoOreqz7IddfVKDXh9LYN7y6CoXOOrAFxuW129VfByGWhkKMptkeuuar2uMh66hh/m3Yi1pjpM9vkPo6Q51yhgFDAKGAWeVAUMFH1SR9702yhgFDAKGAU+lALHgaJVAFB+4KfHEt7p29Xrzuc6qrZqy87p8JIdbwzadGCit022T75WBUV1eKeDHB186oCQQYruLOXzCEBKcMPH68qzdnydur867FhUnw41GIqyrnSu7mjV26GP2SKYomumw2W+Hv2jLiH3p13g7q3r2Ll/F43AU9A2Scot6VFSYJYVmEYxslmM0HPQ7zRwdqODi+c2cPHcKRVz9PqNa2cH9AoAACAASURBVNg7IFB5iO5aH4eDgYo/GvgBQr8BFA467a6KR0pxSotshlYrQJJMcO7cKbhOiuefXcenP/0J7O8N8IN/+iEePtzHdJpgOJzipZc/Ds9r4Mb1W5jNEoymOQ6GGUbTGHGcILdsNFo9NDpduH4I2wuwfzhCFCcqFilt56a/pDmBSs68rgNPhpj8Oq8tBqRyLKVbs8pByteSgIzHTbooJViV0ErOW2rP0bhpsTn1+uk86WyWc2kVCLcITtJrVXORQajsV1U9sk86jOTn0mEr72WLoKisV19vVfenuj7qN3mpl36NZV8wVZ1b1bYP9cYydyyvWge1idttoOiqqplyRgGjgFHAKGAUeKSAgaJmNhgFjAJGAaOAUeAECvzlX/7lB5yiVW7Kqg/w8nL6B3HpTKoCiHyuhACLoGiV+1LCO1lfFcjjD9066NMhYl1bF0FQura+9byqXqmR3lcdckroIuGRLMdjUhWbkx2nOvCtAyZUhw5FGYRJICbbogPXOqBT1wZdD64vJfgZJ7CRwcpTHO7tYDwaIE9TjCZT7A9GOBiOMRiOMYlmAOWUynPlKPUs2qyeohm6SGYRfN9H0AjhhT6SNENGmd2RqgQ7nuMhS3J0Wh0KsgrPsYE8wXq/jel0gE6nCauI0O04eOWVF/GF3/sCLl9+Dz997TUcHAwwGk0RJ5ZKuDSbkn42hpMEmeVhRtfKKFiojWani7DVQZxkSGGprfppUSh3quf7Kss8zWVyUTIY5fnDCYaki5QfM/CTMTDlMQk/ea7oLlR9XetwUN9qrt9i5Bcfet1VQFACObmm6qCohGU8v6qO6etF74ecm4uAIuunQ0I+XnUfqIOifLwOQurHaf4ziJbrTN7bqu7DdeBVHyu53lY9R6+japzq7imr3A9kGa7HZJ8/wRu5OcUoYBQwChgFnngFDBR94qeAEcAoYBQwChgFTqLAvwYUrfpQXAc/JLzQP5iv6hTl69H5EgjqIFLWzyCFs7tTO+q29x8HjOr90aGlHJMqsEuvcx9k/3WQKF2V+jXouTy3ClzwMbk9XwIWhqLyGINtvp6EoFL7Kghd1W+pFdfN7WJYTX+n0xmCMMTu7kOk8QxFGmM8HGAyKSHoLMlAvDHLaQwd5JmFaDohryd8G4jGQyTxVMUBHQwGSPMMeweHcLwAvk+O0wiB72M6idAMGijyAr7rqC36VpGi0wqQZTM4ToFmw4djZWg0PFhOgS9+6Qt47vln8eff/jam0xg7O0NMxpn6ddymapsd+mi22nA9SvQ0wWQ6Vde2bJcwL1rtDizbUVvVwzA82jovoSiPA0NRek06FmXWdwkmdSiqwz25JV6HbXUgUAd1XI7GkDOm6/XqQGwZhDsOFOV5VFdn1bXrwKSc71yG9ZRfBnD/eC3IuSz1XwQRl8FRuSZ4fen3F/2epmsg27eoLSd5r5Ba6XPlOPXpcFa/bxsoehw1TVmjgFHAKGAUMAqUChgoamaCUcAoYBQwChgFTqBAHRQ9TlUSbOmwq6qeOuhYd806J9Ii1+Nx2i8hq/yALoErl2F4p5+jg0m+ft32dR0EMPzQoSXXI0FoFfjQNWUILKGKfFxVnqEHQ07uK8M4es7trkrkJKGJhDX6ONWBY3W9oqAIocrRmSUJ0jRGHEWIpmOMhiMcDA6xfzBQsUQpyVKa5cizAsksQTyLkKexcn1SBvuCMtkTMAZULNKiAHJQ/WQtLeggLDJzFjmsooBnW3CsAraVwbUJuBaUjByB58PzXThODjew0Ok20et10Wr38dZb7yOJLRS5jzS14YcNZHaKNKeYojHiJFVtsG0XXhCg0+1jbX1dxS91XE/V7zrO0bZ5jsnJblD5Vzox9azvcj5KQKlvG+cxYuDHAJH/0vxj4MprWf/ygOqQ9TJQZyBLr8m5IudF3bqUIFOHmvJ6DAurvkCR2/3lPamqvqq5ysfYeVt1X6g6T/9SoA7w6n1fBG+XOXQX3d8WXZ/Hpc7dKu833Neq+uT9o07f49yD5Rh/9atfNZ/rjiueKW8UMAoYBYwCT7wC5s3ziZ8CRgCjgFHAKGAUOIkC/5pQVHcA1bVHltM/XFedU+cg/deEorqLSzon6yCuhCaL2lLlLmMoQa/JzPJ1sEJuh9ddo1XusTSlLeLE/R5FR6iCkXVAWLaZIZeEP/r2/KpxlJrKdjBslYCJr6cgsu0o96Zy9WYpkiRGPIsxGo2U83Nvf189nkyjEo6mOVJKaJTE8/4WCojSPw6p+wqG0i/9j6CoVcAiPEpAlOBoThg2R56ksC06L4NtURb3MpN7lgCe56CwMuRFDMvO4XqOSrSU5RaCgLbfe0jiAoUNZFaivq4vCM6CoGe5Tb7d7qC/toZ+v49Wq6W29jP8kvFEeSs9u0NlJncdZupbtBlQcb16TFEJvapAJM0bCUWpjNyer0NBCSklFK26F9TBOj6P2ya/MKiCt8vuK7JffH7VOXXAWK5NvU1yrS273y4Dj3V16aC67t5Sd/1VoOwqZar6LsdGv78s02PZ66zX1772NfO5bplY5nWjgFHAKGAUMApoCpg3TzMljAJGAaOAUcAocAIF/uqv/qoypugJqjqCcPqHfR3M1X2wrvugXgdFjwtLl8EU+bpyGKr4k4/AYhVgXKZTFRCtuo4sp8MGCXZ09yrDSV1zeq7DXK63CkrTazqM0kEmX0uHPfI6OgzTx1RCYP2a7BQlB6hyiqal25NAXRzHmEwmmE6nR3+nUaTcmOPhEMksVeWyNFVuUw6TUEJRGstC/VWMmOyh6kF5jP4RSZDUsWygoA3u5bir9imHaZkgCDa1ixyqZZIshzKpw8ZsRm5QB4HfgO1YSPMZPM9VMUKDIFBb5OkvgdBut6seU30ERakMb5GXSZZkbFGptwRmR220rKOxk25SCRt1N18VDFcAOMseCyvBdXBiMK6Hz6e266Eb6tpYt1Z0KMrleE3Iub0I5sl1IsvVnaPryvORjuvrsaqsLC/XFmtDY7vsR7ZNb/9xwKW8zqoayfW3rJ1cVr93r3Lecct8/etfN5/rjiuaKW8UMAoYBYwCT7wC5s3ziZ8CRgCjgFHAKGAUOIkCVVCUP+Aftz79A/Mq8LPKYahf9/8LKCohh4Q0/FiPr7nMzaUDSj5fh5nsGtUhSxWwZIhSBV5lXEQ5nnVjomssgRSdI8MG1NUh27EIZMm+S3jL17BsG1lGMJSSFZW/tF2foCf9RlGk4GgUTRHHM6SzmUrMRFvVCYpSQqMkTdQ5CogSDKWt+Wo7PVQd5Q9tpScwOneVZrStfv4Kf1VA/HQOSalsSVBLCEnXcH0f1F7fCxTcpHaHfgA/8BX8bIQNtFuN+eMQzWYDDiV0QglaFRR1y3ih9JyhptwCL4GmDje5vTqI1OfVovP09abPHR5/HV6StnVuyDqIWHVP0UGrLFMF+FaBnFRHXZ/letZ1otekU5TXWFU5Pla31hRIr/ipar8Eotz2495/Vzmv7h5dpfmie9pJge0qfTJQdBWVTBmjgFHAKGAUMAo8roCBomZGGAWMAkYBo4BR4AQK/PVf//WHdorqrjOGYwwX9O3edRBhGVjUu1cXf/O4MujAUm9HFbitihVa1X7dCUZtY3104MLt1vWS9cpz9X5KsCmhlGw/u+C4Hfy3CooypORzOB5hlVuMryFjSergpAp+6bCXzrdtC3mWI6Ht83np8mQwqiAnuUizFEWezeOHJiiyXMUYVdBTnZuCnKRcnsrymM0NwAKKlkugnE+0Z54co/xPywKOWwJV5Tbl18q99Sp2aGHlcBzKQu8i8EJ4dgjXLR2gHiVwIkeoSxnmyzKObR8lV6JEUbAdBfD07dzyWJXmOizl+VA15yQwWwQLJfiU4RJ4rsq1q4O8KrBWBROr1mddm1eBrvp19fvRKvcD2U56XAf4pY78WA9hwNdf1nb9vrMoYdMqfagafz4m7zX6Fx6LxkPqUNX347Rr1bJm+/yqSplyRgGjgFHAKGAUeKSAgaJmNhgFjAJGAaOAUeAEClRBUarmOIBSQgAGCiXcIkfc4xCQytZB0TpHaJ0r6RcBRXUAKdsvIcgjwPZoi/0qUFRqJaGIBDkSfPJjGddRvs6uR9aINdfjIi4CvVXjLbfpSyDHj+tiiuqAip5zXXJrdxXA4XKOXUIpgpslpKRERvMkTGoLfOnupIRKDm35ThP1uMzo7sKyKEKo8nXOoWi5DT/PMwVNg6BxNC9Lt2j5o66vHIY0b+35lvQCtlM6SOm4ij6alwCVsto7rg0/8JAkEdWAwG8ijihxU+mupQu6rq1ilOZzJyr1j8Coui65Tm1q86Mt8BJESceoPk5STzm+cr3UOZIlgNPnvPwyg9tF9XDSJ9ZKh+RyreiQcdGtSYLYKhhZdW7VPaHKBVkVH1Sfezq45XsY90eHyHp5HYpWwX/Zh7q1+YuEonzvkvdnOlYHbvUvK+T5+mMdnJ7gbWi+vsqPcybR0kkVNOcZBYwCRgGjwJOsgIGiT/Lom74bBYwCRgGjwIkV4O3z0vVVByHrLlIHUHVIUQduuN4qJyI7/fiDuPxbB1Hr2lN3vK4eblcVvNS10F1fq0LluvP044uAcVUdOtiRIEiHrlJTva4qgFMHQSQMqoOwEqjUzTNZv34tfn4EbRV0dMtt7Uc/j548DgXJcVrCvaqfuqzjnHBJpWUS2/FVJib1o5mtKQ6pym5P0KmEnfT7uIuWarPKrf3zZFg6NJbn8fqULkY6Rucsg2lSQ06iJONm8vW5bgkBpVu4Ctwucn3XOSir1jKVlSCeyrAedfNNtlu6bNWIUKzYue58vpxvsi/8mOGsfr1F0FaeK+E/hUWQ8X4lSK37MqcOUB735n6c+/dxyy4qL9eaPh48Jvxl2aJ6vvKVr5jPdccddFPeKGAUMAoYBZ54Bcyb5xM/BYwARgGjgFHAKHASBcgpugxWLqt3VQDIMGSRw7MKvNRtyf7XgqLLIGrV6zq4WwSAq/STAKhKfx1OLgKIDBxkPXVuNBmzVLZLnrtKe6r6tAiK6qBKQlu9rjpQzOUk1KVjdbEbJWiTIQDq5nMdyJHQUTqE68ZEzuHjrB0JESUolbBNwiUGh4tgmq4zt60KQvL6lP06cu/OQbKc5wweq+YOA1tZl4SYrIuEhXJNyXZSWX0rvz5HJZyUEJSOy3O5j7Kv3I8qsCrbSaBTJfPKyHFcOt5p7tEx3V0rE1DpMLZuTkgtZDuPc3+V5y2beycpuwhmVt039D4t6guX/fKXv2w+160yeKaMUcAoYBQwChgFhALmzdNMB6OAUcAoYBQwCpxAgV8kFNWdnwwu6qCodHcx/NFBifwg/28BRavgJIMmek3fnsxDsAxk6GBPAiP9mouGtQ4g1kFaqZkOv5ZNHx02VZXX+81jKssug6eyrOyfDuR4jtRBQYJYOlDU3Yj6tSQY47KUJV6OV92Yy7HX66HXGMzKuS1hng6QeK7ztSV4k/NFH+sq/XT9CebJPi2DXbqLVa7LuvlaBYflfNBhoT53dKeoDlj1uqq2ysu1qrdHnzf0Oh2TLloJVEkzds7yeFJZSuhFEJRBs7xHVa2RuvnKLkqum9u7zMmuX2PRWH6Yssv6xfNav74Om5fdt832+WV3YvO6UcAoYBQwChgFPqiAgaJmVhgFjAJGAaOAUeAECvzN3/yNcopKILkM6OmXqSsvwc0qH6gJlkpwUQVtVgF5y9pz3PZL6KODGgmHqmDUqlrKa8hzdA31ttfF9tQBHJ+3TBsdaNRB17qppm+P1R1+EgIyRFk0bXV9V9WT6pRxWHUnX901q8CbDhBXWWZV4FeP47moLwzodKina7aKHlV9ImBMPzrg1YGVDi6rwHTV3NLHWW93FQDmMlX3AL5/6H2pgsqyDxJw6teUa0TWL8MoSH2r5i6/Lu8LVJcOPlcZJ3kPlm1d5VwegzogyvNIzt3jwNNV7t9ybsj21I1n3Toy2+dXucOYMkYBo4BRwChgFHhcAQNFzYwwChgFjAJGAaPACRQgKCphRBXgWFZt3Yf2qg/JVLbOKVUHRas+8FPdyxxHeruPAxckkJVApwokVEHMZdfSz9HL6zCyrq8SdujwVrZbh6t6/yT00IGe3pa6+cB1stuOylU5M6uAmayzTvs6oLMIBLFuMvZlXXkdkrEmenuqttnrbauC5VUgsA766lBUugirALoET1U68bXZ6SihqK69DhV5rVXBLR22yXkmx7lqPej1yXZI16ess26MdFgq7xk62ORxrYN4uuNUrgc6t65tPN/pdY7dqq8dBp/L7qmy/f/a8LJuHa3aprpy+n1D3lPk+8qi9UrlzPb5DzsS5nyjgFHAKGAUeBIVMFD0SRx102ejgFHAKGAU+NAK/FtCUR3M6Y3Xt9vrwEiHSv8WUFR+mK8DGgyGVoWHDE90uFUHdhaBZNagCr7ItvNj3QUnQaYEMQw0GFSv0jcuUwdFdbglx38RWNZBW9W8qVoI7PCk13Qnn95Xfs7QUIeSetvlVmn92jpE1eeHhIE6VJR16ZCpCuLxXKqDojyOsn/UPoaico1VAXbWjdemvh6q5hjP1zroWQWHqR5eX3pf9ONS3yotq+4zso6qsZdrW65DCXb1vvJrvAb5CwBaY7ormPsnx2MV2Llo7dfd/Fept27+f5g3FLnGpEOc+87jVpcYjF//2te+Zj7XfZiBMOcaBYwCRgGjwBOpgHnzfCKH3XTaKGAUMAoYBT6sAgxFZT06jNSvUQfv9A/8dfEbdSeWDjFWAXAMgxZBBr0eCZUkhKuCCFWwsOqDvoQ58np14Ie1JNgo9ZGApQoQskNOgmB9HOR5dfOiamzrHF50XAfPfP5xwIu8JoMT/fxVxrzumnUOYwlfeM5RHbK8XqeMGclxIut0rTou582y8ZFb+uU8kk5qqfcigKrPzWXjs+z1ujWvz016znpywit6XpeVnutlcE7nU9u5vFw3VX3XNdehrT7X5L1Fh7Q6KK0bO9lmHZhK2HmcezHVU+eYX3S/1e/TVc91UMxlquZr3Tyou1dKeCzvvVV9l/ou05bO51AgJqbocWaSKWsUMAoYBYwCRoFSAQNFzUwwChgFjAJGAaPACRSogqISDMkqpQOQAQ1/2NXhwyJYsAiq6h/gFwFa+QG97sN9FahcFWToAECHCnVQjPuwCDxJdxnDBR1C6qCQAZKsX8IL2a9FgFQHR1yfDlyr2sP1rgp0uE1yftSdy31ZFCpgkaa6FnVxVRka6XP4OH1aNodWWQ8y3qXUVW/XqvPpOMBu2RjotxIdusp1WgUXZf1yXDhzu77FXG87zz3pHpfztqq8PEeGOJDtk22R80C/71TdSqvcn4tuucvmqn4fXAYoV7m9L4KWJ4GidfcUHV5XtU2HolRm0RrjOr/0pS+Zz3WrDLYpYxQwChgFjAJGAaGAefM008EoYBQwChgFjAInUOA73/mOiikqf+pApO5A4g/ZDDqoDvlh+QTNUadUwcC6D91115QAYBEgrGvjsnP0NkqQxXVKvfTrSPAnQcai7fB8TbmV+bhQVC8vn/O417W7DkqtMs5V86Lqegy2qvRfBlT0vuiQqW5uym3P+jl1gFbOU9l/1o7r1MGb7BfPGV4/yyDdIsimt0cHbvoY1W1hXhSSQurHjxcBbF6bcj5R+TRNVXMkuNTvLdzeqm37fK6cPxzDU4Y/0Of6MlDKGtbpXBVLlNpwXMAsdeFr6jBTn1N1a0y2Vb8HrQIuV6mXy+hzV3/PqHofoTZI+L9oDXP9JqboKndUU8YoYBQwChgFjAKPK2CgqJkRRgGjgFHAKGAUOIEC3/3ud1eGolUf5ukYb3vUX69rziofrheV4Xr16/L164DoKnXqAKDqHB2I1sEBHcpUlWMYxIBHgscqMEjH6kARA5ZF04DBiQ5ddBC+CCCyzlUQpM6NVuUclOBQ1rkMSNf1rwoEStBYFR9T6i6hmT4Pqvq6qB1VoRGqoFWV7nKMpEOzauy4DTrIWzbX68Bf3XFea/q84K3zcu4tgtH0GkFRCQEZLFbNOQlL9WvQa6wzbd2n8ZNQlJ/ztWRddfrQ8TpgXAeaj6ulDisl3K2aU3X16/3S55e+phbNEf26OmytGl8uUxcmRY4r6y3d2/o1ea6b7PMneCM3pxgFjAJGAaPAE6+AgaJP/BQwAhgFjAJGAaPASRSog6JVDrAqaCGhjg4w6tpTF/9Qh43L4NiiOIpVYJSP6f2ou84iYKW3VQIrCXwkTJB6yLZUwQx5HsMFCfDqIOIyzRbBz6qxlABWf70KFNZB0SpAXAe8TjKP6RzdySfjiMoxl1uy+VqssQ4zGaxVtWmR1jowoudV2+WrACLPBx021cExngv6PNLn4Sq6clxQvaz8AkKf06wzl5HjoM951oBDcVAb9XuNnBdyDFlvvg4li6LH9EvtJpipQ1Gun7XT50gVoFzm/NSBYd08WOZsZh1PAkXlOTy35FyW9wd5b6pas1Xz4v9t70x07biNJpwfUF4pyL7YQV46i7M5cYC8kQXoB+WUVSpVd5M8R7HiWwEM3XuGw+VjkzfznZ4Z5lKtXbQB5lU9vIY6KYp2cvv8zkpNmRAIgRAIgRB4n0CkaCIiBEIgBEIgBC4I/PGPf3ybKaoX5ju3xToxuNOFTiaptFMBo5JFL/5PyqtEcH3nbEaVPToO5sEiwY0XwgoCiG/h1jGgrPLmsetYJtHLwowlD8vaVafe5o/jTnxNQlb5qjSaJF4lo5glc9CX/fAxJ/DXZ2u8yH5kcediRaU8jw/1s/RjaamCk9ndHFtjxdqZ5sHNPc7VFx4hFp1YQz0QXS6G3R6x6sJLrBBjnInqhByzRdklQlf963eeK44H3k94zjXOq31L1wb/jszijreT3rqHaV92+6Zyn7mhDbe23Vh1DC6zW89D3ZrxrbHMsdMJ2kjRnb+eKRMCIRACIRACnkCkaCIjBEIgBEIgBC4IfPHFF28gFta/kCIQPpU84wtwfqboThc084glgLvtuBN83QW+SgK+IJ/EEWQQSxUnRXfkp+ujkxXgr3JrRyRoG7fMnPhgseUEjpMgLBF3WDuh48akMtNlfTohtBOXiD2NeWRPquDTW8pXGyqAOD74VnMVf27OHUO+xZ9jk9cti2wnhnl83MY6D8/mRKyr8GK2q57qyxOWtMy+ujVd40rXBx+v1oMKSB4b83bSkUWqxo+ucS6784xMje1qPXAmMWKpG1O1r+yes8rxIwaYy5Qty23jPD6nigvsq916/N3vfpfrup0NK2VCIARCIARCgAjkj2fCIQRCIARCIAQuCFRSlIWLyh787qTNThcqKVpJgUoiVBfeKuncBXxXRsegEmlio+25/ncM1vkqh3e47pSpWEI0qZyD3OpkhtbphK+TLCrcKpnDccayCH1dt1Fzv/GztjnVD7mvAo5vKWcxyo8W4DVRxZZyYrnmpKhK2NWGSlGwYfnZPfpCY4TLQpJp/EKW6tjRHxd3i5mL4WoOpsxj/ULD1TPNr8ala5PLTKKepaJjoPLWyVg+r9r/diUn6jopr33cGXO3P+o8OS7VHoSykaI7O3nKhEAIhEAIhMD7BCJFExEhEAIhEAIhcEFg3T6/LmQhMCBd9HmGnFHEAqjK2trpikqfKjupyzo6ueiebn/f6fMqo2xUcKpU2q0XXJ0gO6mjK9tJUR4b+qAiCb+7uerOcaLGle/iyUklFdaVnJqE0Tq+6lJJyKJQ41X7gzFWUlLFM/fJiXYnmCrhxVKU+8XieZ3L53NmLNY9rxEer7Z7I/i6uGQhqO3yberTIwumNjDPqw3dD8CnmleNtUnCquSsZD36fJIpynvwI3uDCnxloHVPY97pyyRF80zRHYopEwIhEAIhEALvE4gUTUSEQAiEQAiEwAUBSFEWVCxvWNyo7Lm9QO7kEosb9KmSopVE5Ytuveh32XcVNs6aqvoMOaFSa5qKTry4um5Zaz86KYpjXZYqC2DuE8eMitSKhc4Ns3TnQEpxH1hkInZUUlefV8KnuyW/iy0nRav46+al6m8XF1XWI69rFmn8eAx8rmvPrX3t285t0lW9FYNK1K3yOh6uo1sjKoQ5lqo54vW/2sGzS7Wdql2NwxuRjHXlYvVkT3BldU+rspB3GWN+lNvuHoRyv/3tb3NdN/0ByfEQCIEQCIEQEAL545mQCIEQCIEQCIELAr///e/fcJaZu5DXz1iuoMkp+4e7NglGFjx6i/LOBXpXv5NaOzLFCSmIlQ57xaUTgiz6WFi5djrJeVJe69HfVRBzxp5K0F0pWt0+X80H+qTZjJVs4s9Z5umb1MFJn4NZyTyWxyqGNc47ierWBHNW+QvphPO4fyzPVB67djB/KsJUiK/jyBLXeFpt7kpRJ2278WtbvNY6UehivuLk4pbHpHJvjRU80E63P+n+4PZR7u9ppmi177j10+1xuk40zqY9F3VzLFRfWHV1o51I0Ys/5DklBEIgBELgxROIFH3xIRAAIRACIRACNwT+8Ic/vMHF+Dq/k6K4oHWy4KTtSlqyvEB9O+LRCRS++FZJpO13z2DcFX6dyHPCsRIXkK+VlKzGis+nLK1KYlVyVW8nR4x0IhLzyJzdeFk0V3LR9Utj1ElY1M0yFOWmFyQ5Aef6393KrfIHotvFuEonlX7V3FSyivvvHhnhZDE+45emrX5AAlZxuZvFzY/lcP128eRkWyf33B7Ea1/PraRotfbW5yyRJ8HnZGMnknkf5vXc7S065qrsxG1HOvPfBzeHj0pR9PHzzz/Pdd3JH9SUDYEQCIEQCIF1DRcKIRACIRACIRAC5wTW7fPnZ71/xo604TN2RUolACshN5W/faZoJQxUru5wVFHCYrA7v2PMxyCydiTnzpywgGThWtUPcYS6dXyTFHRz6OTSDmu87V2z1iqZ2Y1ptQchxnLVCWDXX5a0zEblkhO8XMbVw0w1JlUg3C7OzgAAIABJREFUr7p0jrh+9+xg/kzHNj3v10lJx6d7DuvOXFdrH5/rlwWVIFUhvdP2JBw5/nh+dF+Z6tG+nArQ0/oRK/gXe8vEmplz/PG8MwfdEyJFd6IuZUIgBEIgBELgfQKRoomIEAiBEAiBELgg8F1I0Uo+7Vy068X0NGQu7+TEOr/LxFLhyKJApUHXF27Dia9JLO/cpoyxuIwz9O00U1QlEfreSSwdn2M4zRuO87ndLbmuPmSEVvM+MVeh5mTQrhRlsaRj66SvxiYyOSGoXPuOncZqxdLdKs+fcV+7tQP2ELAu5jnrsorLnT3BjbdabypHdQzr+DP6gnq7tcDrVfeVnfVxIkVPOLo4x2cubrr9XPcPFsG6L+D33D6/M/spEwIhEAIhEALvE4gUTUSEQAiEQAiEwAWBZ0jR02Z3ZZRKqSoLrmpfy1eZot2FvrslFNl6lXyq+gOB5UTBxKSTmSoXqmdAdvPUiQ0er0o4V2eVHXYaJ4+W5yxFSCeVMpU057Z5PCqvHpWiOncq0VTiVc9hnb5o2F07Uz06J51sU9kL4Vh93sXSTiwgTnmduXnUPjvGj/Zlna8yfvVPn0GKxxN0MrbbTx7t5878IebBdWcuujLY/zQO8HsyRR8lnPNDIARCIAReIoFI0Zc46xlzCIRACITAwwSeIUVPs5Aq8VJ9zpmPKpEqACqBVjmXraaSSyWKa8/V3fWjkjA4RyWrq6tiwy/GwRi7TNGJ19S2y7TjcfD5q2/6cppJ/mr7zG66VVvPhZRiCbParzJHp8VUxRRLbieQEWMsZF3csXTietw4+PxqTaz6qrVTjRWPHFCxjZexqSCe4gm8qz1Cv6jo5n+an+rcTjzzvjCN7XSfQ90af1wP5uhjS9GTdVftk7qH6l6p/FlS41hVN3/+2Wef5bruNNhTPgRCIARC4MUTyB/PFx8CARACIRACIXBD4LuQolU/p2eN7ma7qXDCeZUgcsKgy9hjYXUiGyp5dSJZld2zpOiO3GIhWo1bJaaToifMKlG4E+t67jpn9QeCT0VN9VZ6jSf+HW3wHGoGHNqppKgrr5+hHX0REkSVZpCykOP+TuxVYlaSd+clU24Mjh1L5Z15rcqotOQ5qWR+J/m1neqRAxVTzLeKXx2vxtAug0rSVp9Pc8/rQUW/rhXuY9eei22tG+NHTCVTdDcCUi4EQiAEQiAE3hGIFE00hEAIhEAIhMAFgT/96U8Pv2ipa3b3Qlzr4PNOX5C0k43UiQwVAFq2EgaOgxNh+hmLIq7jRJZWAkr79Pr167cfQUSAlUouzZrj+rm/lQBEGTdW9GmSxE7EuHmb5BD6oDyVAbIkuX8sBd38ItOvmivlBvbVnON4J1a1H12Woc4vt1+t20pEu3XFL2HCM0KrtdXFlBOjlSzVejieXWwpS407Hi/mhWUpYmDJdBdr0x5XxaeL72lt7M5ft59e/Jn49pRpLG7/2ukzr4dI0UdmKOeGQAiEQAi8VAKRoi915jPuEAiBEAiBhwh88cUXH0jR6SJ/t8HTeipp8ogU1Yt0zcpiaccCTMUQX7RX/XRcUH8lapnR+pnHiv50YhHiqJOT3K+vv/76rdiBwMK/VZbkJI+5b5XEquLFSVEdz06sTaKG52CVZTHMwob5Y747KcrldexOkk7y1sUq+udYTcKWx8bSu+OFZ15yjGtccr2rHL/QCtnYJy8r0jXJY572EI2/aQ1innicLLbdekUsVNxOXwCGPrJ41bl3+43K25214erlz6oxTWL7tO2T8rl9/oRWyoZACIRACITANwQiRRMJIRACIRACIXBBwElRviC/qPLbUyahoXVX4tB93tXdXeh3UlTHXfVnEg06LhYtEFmdAMbYIJZU1nUC5e3/Kfq/+v8W8TMjwUL7orfkVzFQibrdmFEJjb4/Ejfd3GC8LOyU1c6cow0V2iymuYz7nPvp5ssJM5Xj2r7jrnO7Ex8q+fDIAZ0v1A2eyKRc5SrJzuOq4o/joIuF3fhDm/qFg34OfqeSs1tv3Zx0c+HG/YgUPZWcVfu7a/uRcpGij9DLuSEQAiEQAi+VQKToS535jDsEQiAEQuAhApUUdZWeyqqHOkYnVwKxqr+SFJwdxpl8VfmqXWSbsfiaxEgn26q+sITqpEYlqxwfllUsWW7mltudXphTxdPHlC/cPwio7iVUp1lzPCa0xQKb53WSkcrHCTt9c7m2/4z1xgJ/1acMWfCyFF0/78RAt9ac5OzGxHJ7mtdOPGsbeOYs+jM9FuCU+7RXaH2O+Wmb/0vlI0X/l2YrfQ2BEAiBEPhUCESKfiozkX6EQAiEQAj8TxGopKi7cFdBMg309uJfBRJLyB15V7XLWZKViDwRY9qXiplmeFUZft3YcMu3MnciqssogxTVtli4QQJ18+uE4xQPleyBfMO/pxlxFTc3PzpHXEbFmmZCVuIS8Qkm1Qu9qviouHVxo2tkYtBJeW5fZSyLRyffkVW8xsy3zuvLrNAGf9GgUt1J0Y7ZbnlwRHv4vZrf1Xcui7FVa7AaazevOFbNG49799EH3fo72dc0tqa+nq77qXyk6EQox0MgBEIgBELgQwKRoomKEAiBEAiBELgg4KRodwG9IyVVgOx2izOi3IW5Zt7tSAcuM0lRJ+Ncm07SViJPs7xYtqy+7Y6pux3ZyaqOOcpXYthJMq3PnctcduZcyyubnTqYYVV+1asizLFnGYb468bE9aJtJ7xRruufO4Z1WH0pwDGnklr7o7eOd2y13VW3e4P6qgNxuc5Z/JbAW/91t6C7/YVlKbOv+smPllCRq+dA1qroZJmtzxjVshhbN0+78To9I1n5P0OKuv20WzunEnV37DvlIkV3KKVMCIRACIRACLxPIFI0ERECIRACIRACFwTw9nm+EMcFtAq7U/lWdWfngttlyanMY5Gi/XcX/J3Q1T7tCr5dSazS51SQqeTSdlUoTxlolewFN7DmrFEVb8xMZSB+r85X3m48OqcqTas4moQfy3GMd4mnV69evT1VWTJ7jkuth+uq4hHn61rq4kH7U3Fh8YVz9MVJaMfdis/yVtmyWOS+ruxJZFLym+jd+uHPeAydEGUhyPtSJeUdR3drPUvbai2hrilzuhLA1bNrd/c/XfO78e7WfnXubp3al50/NdqP3bYiRXfopkwIhEAIhEAIvE8gUjQREQIhEAIhEAIXBDRTtJKRLItYvlw0Wb4IqJM/uE2XL7Q50wt9cqJuEpcqqvj33fFNbTxaj2b6qSDU+qe3fzvhzfKHb4tmIaKyk+cAfcK565gKJZZcFTOdY8ypSqZJNHeyCn1bY5teLAXZhxjDmJYQ1FhR2cnPo2QRqWPU+eMx87qoZKsKTZaivF5xvhPD6xww03ZUcqL+VQ/GqOuIWaBeZsBrVYWpzjnvSyrnwa4Tf6jf8VP2bm46oVfFGRhr/3akKPdpVybyOnX7javnWXW79m6/xIgU3f1rkXIhEAIhEAIh8I5ApGiiIQRCIARCIAQuCPz5z39+oxfTlYBw2VU3MnCSAk7IdFK0kyIq/ypZwHLvRoquem9YdEKGjzkpuo53QqYTI06KunnnuWLJobITx9a/lRRVmaWizUkdbd/NdcW9u4Wb2fGt2NUScqKWRaSbf+a5jrN8VdbaLgtflqJOfupnzLGSr5qBif5zv1Ra8hjdulrlERe6XlGvy/zk/qKck6LMyM15J0V1fMy3mnPdh07jjKWoY7m79p8hLic2u386Tva4SfxXbUaK7s5GyoVACIRACITAOwKRoomGEAiBEAiBELgg8Ne//vUNC61VRSdF9fl8XZPVBfStFGUpU0kjJ9F2LuRPpKjr/04bk9TpWDqJ07W5w35XGKvMm8KM5SlLLq3npv+u7Ul+PiqfXNYtRKRbK9wfjhUWhetzvKDH1V/FcSdFnYSt5kpvq8ecVZmi3EeOG94PWIryWtW4V9mI4yx/d6Sljm0Sf67+ac25edhttxPA0xr6bx1/hnCt+sq88XeliguuI1L0vzX7aScEQiAEQuD7RCBS9Ps0mxlLCIRACITAf43AX/7yF5spyqICF7d8K/BOB6dbuCtZpdJk/e6ez+cyD3HxvSP8eIy7UlTFkwqdHS6rzCmbitVpPSqbNAuR5xptrow3FUp6y3nFBfPBfHWOqrGpQKkEVSVFK+EDZviXs3Dd/DnZuHi4bFmWP9249FEFVbu6Dp0U5XM7iccSWoUVWDuhy+tP15U+rxPtsyxddU+3z2tW4fQlgJvbXcHXxSrHXCVvd9e4y5TEOpjmm4+ffuFScXD17DK73edw3o5cRtlI0d0IS7kQCIEQCIEQeEcgUjTREAIhEAIhEAIXBNbt83zB6qRZdRvkdEF9KuyqzCInRVmyVRlgu2IUokkzHCuJ4MZ9Ki5O2VRTe9puJ0X5tneIo1X/+pwFItjrbfJVH7kulbDuHJV3Kmp1Xqs47GSpZq3yc0O1TyzRwAMxw2ODUHNCj6WjPoaimkPX7qpHpR7HLY5rncqM+4++QfSiDvevY+/6qVIUZarsSf3Sw3Gt1rkTbzqHlXR18dc99/Rki632s26+p/Ww0/6nLEV1L3fjiRTdmeWUCYEQCIEQCIH3CUSKJiJCIARCIARC4IIAMkUhSVCF+32qXjOrKvFX1aOygLPOIG5Y1LDMcWLECRwIpK68ChnubyUcINmWDJoyD1WWcJ808+5UevL8Oc76bNJKHmlml4o3fYyCjkmZqSjsMuZUik5jclK/i1UW6ogn7o8yX2+lhxh2Yk7HVkm1lXG7bpnnjGtwdbHKt7JrOZ0fHlOV0a2xz2tJ1y6vt/UzbvXnfrJEreJI1yuz4XNcnFcxiDXGMVmtSxcHbqxdX6a6K/npBPCOFJz2Wbd3uf6rrJ72XZXtrny1H52K3m6Mv/nNb3JdtxsEKRcCIRACIRAC/yGQP54JhRAIgRAIgRC4IOCkaCWsJkGncqqSolM9Oowq4w/ZfS4LTCXT+n2JHb3tG9LmVrCgryxAWCA5uYzPnIhjwcZjmMRMJ6X4mArb3blw0o5FnD6jkttUacjMnyFeVBK59lx/tG2dD4yZpSi3tZORx31ZjCD0mJ2LVQgqJwYdM5WiKlTXOdoO5sGNQ8X0immNFcQxy1b0W+N+it+dL1DQvkrlSf5VbU992t1Odazgqi9amuLyVCxO8aeS09Xv9s5q/694ONkOBrsMuVyk6A21nBMCIRACIfDSCUSKvvQIyPhDIARCIASuCOBFS0724FmSk3Q4FW2nF9HVxb+TnJUIYFnjnk/qbt89yYribDG9PdqJLe4P2DtppVlou5Nc9f10rri9SoyycNsRJ8+SUcoN9eLfSrRVkt2NFWPTOaykjyunclvb1/VQSf5OYCNzd415rQtl0c0Rl2Vmrr2KsUpx5sDnVAK2+wJF23RykaWwxuDHlqLaH7dOeH/t1sgz+s57hovHKs6xJ31sKTrJ30jR3V0+5UIgBEIgBELgHYFI0URDCIRACIRACFwQ+Nvf/vbt2+f1onhJUciO7pbw6hmJp/JrEnlOGGjmp0pRPkdv+a6EgZMuLOC6i3rOGoNcqKSom67TZ412oszVXwmcaa5cNiMy9iYJydJP+ZyEbNXH6nb1Uym64t3JK/RZ2VX94UcgaB+68fNc6pimeWYpqLeXuzE5ZjtCVwVnJcr1NvluTXUxoIJvWptdzJ/E2klZfX4q4v1ZMnZam9rXSopO+80jUvSEV6ToCa2UDYEQCIEQCIE9ApGie5xSKgRCIARCIATeIwApWomT6QJ/nYeLab7YXT/vZORxZ6aLZZ261a6TolyOhYJmk7Hg4XFO4qXKoNOMwE6KOt48Hu5bF7KnEhV1qczq5krLct+d8HX9VTaIm2csR5ZAXO8pm0qKVvK8YlbFD/qjkrUS1cz5VIo6Uc3jqEQyC11dzyrn1u94hIXGhMvGXuWZcbVOu5jAmtL40RjYqXtiuhub3CdeX+6LJJbibj9zbVZStOp/JUW1nlXOZci78eyy2NnPp7qSKToRyvEQCIEQCIEQ+JBApGiiIgRCIARCIAQuCCwpuk5zF+sQhfh3Elm7Iu9ZMqJ6pmiVBYeLfRYByHYEAx7jJB1UvDAvrmcSh5DK3Ac9vxJ8p+KPpQ23NwlsjgH0TWW4e14rl2WenXiuJNA0Vo2/SsBVy6SSSYgz1McZdd2S03GAD7fjXorkOGGuui8OMEcuU1TZ8JcAbl2rCK/ErYo/J065/pM5cTKax8/sNKNd16abp2ftQ5WUd4K5a7OK+++bFJ3GEyl68Yc8p4RACIRACLx4ApGiLz4EAiAEQiAEQuCGAJ4pyoKLf94RfbjNHu2vF9OwENB+LYHBL5xZv0MYsSBkyabicPVLX/4C4aC3809cKkHXiSAIVs3643FABrFgqoQA+gjxhzFg3CzUcGx99vr1628zdVnwcv9YTLJc47nFy6EmVt3xG+HzDFl1Iq9XexqbLm60X+6LAX6OZyXhWKDyHPLnU3zoFxY8XhVyWnaKNx2nSk7UD+nIWYTa1qOxo5Kd63ftVl828DrgeNc5qtb32r/W/1TCa3nHlj9jUctrbZKCyvF0Dk/mAXsv2Kukn2ITe0vVpus7ryW3bn7961/nuu5kElM2BEIgBEIgBNade6EQAiEQAiEQAiFwTmBlikJSqkirhBUudFkSsMDkTLWqDn4epcoinKMigdtbx1x2o8pTSJH1b5UNyRf+LJmcNGF5wAKUnyvoRBX6oeJH+TjRhHmBpEG/Kmm8jutzDisuz8qW4zlzc34idp7VpyqztLqteYoPJ6ucLFXRw2Kb4wBCyYmnHfk4tT0JKzdPO1IUY6jWYLcLTXNbjZs/r8bl1i6vf/BiIa1xu8o4KcrrtmpHx8376jqmX5i4tf/o2jn9C6AxVM2/7mka4yf9rtYl2vjss89yXXc6kSkfAiEQAiHw4gnkj+eLD4EACIEQCIEQuCGAZ4ryRb97zhzLBZYSKkbRhy5TVDO8WLKuC2PNGu0kI/rCosNddHcyphJ22k+MTVnpLfjclhPNO4JQRe06h6UofndZsetcZH7uyIwqc+s0nirG1ecsarmtSZzt9qtrV2XYbp1dP1V+amwqZyfaeG05Wer62c3x6bg6KebWQyWSp0cdOI4dD15HU9xU60vXpbLBcawdtw+qROzWMmfXYv+82YdO57CLET3G/dexcPzx3ufq39nTpjWHRyt8/vnnua57xqSnjhAIgRAIgRdFIH88X9R0Z7AhEAIhEALPIrBun3eZoixHVLqwxFS5oRmjrp9VFiNEn8vAdLKIpQNL0eq5hVPmIPdVL/JZ/q5yawy7maIsRFj8TGz0lnkIGb59fmW1qUB1rJy0qKTvI7F1IkYnufVIP8C8YqyC5kbEqmTDvOgLm3icmq3I/VjHnBjE54/y2Dl/kqK8Djpm1bFKonLMuvWi89V9kaFt69p1bXH9eCwH73tu3FX8oq7Tl0qdiMWdudS92Z3j9gCNV15L0z6y069pj8gzRXcopkwIhEAIhEAIvE8gUjQREQIhEAIhEAIXBHD7/LrYhehTMcMyToUoZ3CxzFDxoF3rLq5d5qITSyyL+PiSEV0GlPalyyDT8bIoWT/rLbKu7ywVdrigDkjc9TuLZGSmruMqcLR/PNZOgj5LyEzCQ/vj2j0VlBXzakzV7fNVux0bFzsuw/BEzKEsz/+tjDplWUlRF7cV92ob6iSiit9qTbI4rvYU7Zd+wdNJPx4nr6Xq8RhTbHBfJola1XU6h47/rljn56Cinm5/7Paz036jfJ4pevGHPKeEQAiEQAi8eAKRoi8+BAIgBEIgBELghsCXX375BhfMkKJLKqpwdAKCRY9e0EMYVhfoeO7oOg8vaoI0YCkEIeikaFU3y4xJQrKwrKQFi1FIDpbBEMo4phIBv++ICS7LfVvyE5KMM0U78cdCBudwv7m/H1uKntR/KlNOZVL33EwXUxNjzUDW+de40rVVxceOFHWylcdwynKSotxeF8+nc4I+Iz4R+7r2uFy1Jy1ukHurjI7J7VW81ly9N1IU5/C65fFpO9Vcnc5h9XegytLlOdU9RgXziZw/7Xek6M1f8JwTAiEQAiEQAt8QiBRNJIRACIRACITABYGVKQpxqDJSP8dFKzIVUX69Ab2TqHwb+KoTz+xj4cESRMUL3ybPba923f9UTqpsddLDSRgnpVgK8JhZlu7IDid5UZ8Tyt1tx9we83FSFFm0LGx2ZS3LOyedEC8untw8KUuW2WCAvkGir3r4EQ34ff2rGYE//OEP3zZbiWb9vBLGqx7uK9rfnRMXD072OXmqj2hAH/VzHme3DUDgc2zj3MXjdEyYH12zVT06x7zunEx2n1VjXfvK6ge+ZOE41P5NW6XuGWDDawo/I1tbM4T5ub4az7pWeA50L3V9r7jwuFw9KjlRnmUtYoT7xOUqdth7eKyu7PQYk1/+8pe5rpsCNMdDIARCIARCQAjkj2dCIgRCIARCIAQuCCwpqnKShQtfvLPA4ItoXORqPXoxjwtyzlrk+ivBohfkLG+7IbOA6cpp9hb3m8dcscDnTjiwvNA+ODGqYk7bdHWoIEHGL/qudaDdSpA4VioQK54cAzsiaqeMzr/KJx4f8+uyHpkNxsaPImA2kFvoB6QPi9Kdpcd9Uymqa6eLG/Rd14vrj84xS1Eni6dsQh0nf2HB/dqRoi4+uzWr60X7wo+V4D3MrbNpvlgM8h7g5kXXLOaBGWAedHw8Z1yG++z2o2pf4r3sVIryfFRrp4oxrEFmUe1d1V6CNiNFp+jM8RAIgRAIgRD4kECkaKIiBEIgBEIgBC4I/P3vf/82UxQXsZyJp/IGZTTzyQlRdzHPF+oqsybBciLmVBR2aJw46uQCyzGVgJoVW4kBvaVW29P+V5LMSYj1mfYDkqWSb9W8sCjhPiDTlI9XY1XxCd4sfnh+0BfN/FQGer7GG8+TCh8XSzomFlhuDKdSdGLl1lrFoJNrGusc32DGLHfWSjVWXrPcjpOiOu/8u7vF3a1B7QfPI4+tGpNb646Xk6JOMnKMqaxH+Upq8lh0HaNena9KyroxcB28b1frSNns/jnRPUXjXOvhsfL8IQZ+9atf5bpuF37KhUAIhEAIhMB/COSPZ0IhBEIgBEIgBC4ILCmqF7VdpiiaQJn1r95OX4k3lVSuXRZduEjXlwlpZqobtpMildhRscICARf41YU/PmcJxEKyahNvpsZt4Z10g+R048R5LGQg9zrZpVJtkmzKiAWiy9zkvp5KUfBXyaXtQFyBJbNmgaUC1GXwTTHExzG/mkE6LT+WQRrnbs2gDJ/nxBt4de1rfHSSs4szPYb1z2t78a4yRV35dS7WOOrRuVQhqe1xzGDN6trF7xrrOiaV8lyftqOCj+vupKgKUd0b3Zw6Aax9472L28fPTgo71lMs6/p28eQErttbdT4iRU/op2wIhEAIhEAIfEMgUjSREAIhEAIhEAIXBNaLlvQCnC+cWdboRe4SHCxFuR7IgqlLXD+ed6kSbboNumqDL7ZZQrnyTiDycxcnKcoCz4kKbZNFHqTyKsNZuuDZscQxlWV8Cz3X4+pHu8xIxeHOmFR44JxJulSCaGdeXd8Rv1XcVJ9XEqcSrKdSVBmqSKpEJXNwXwhw/5RZFR+6VvE7xxHXVbHRvQNj7KSok9e85jleUR+PW2W5W+csK3UcKD/1UdcAfxHg5sqx071MhbGT4SpTOW50rHpMOXZ7u3Ku2pn2cPTJzdHuXst7XG6fn4jneAiEQAiEQAh8SCBSNFERAiEQAiEQAhcEWIriglpvn+cLbRUauH0WTbNYqwSLigD8XknRShZVooblhZM2ikkzK/E7xGWXpeZkKbOoGKhAgJDQTC4I0ynrStvRMalI4tueV1llr8KI+6XSvBLGnUgDIyd5cMxlN662VOzyHLMMU0GkGWmceTfFySS3TpaexlPFYH1eZQBzXOgXE9wXzJXGh4vpTsp2a5nXvApp5cJxx/w5XjWedL557MxonYeXLaE+N+5bKfrq1au3L+3ifq+fqxctacxohrHbB93a0vYQq/poBWXtZLnbX1Cfrgd8rnt+JTqZtWb+8jnggHnUPe7nP/95rutONpSUDYEQCIEQCIFkiiYGQiAEQiAEQuCOAD9TdCdTjWUWX0TzBb7LVuLedRlaKrhU8EAeTqN1omaSqyoM0AbXVbXLmU5ORjhh4epCPZr5WfVdMwenOYRUhJjA2KrzpnY7ueZkyjPYuJjo5gVjXmU0g5bP6xh0GbwYEzJHX79+bbvj6q9ia7WHua2Y8bk7sc1rByJKxZ2u3fU7mDlhV8nSao13ct/tLbweMN5OyqNdXo8aL06Kcp36hQKO8dvkmaVmDPPaWnWhT5jTbq503+L9sBKa1b6lsQ0mlYSv9nYW3czX7fM6N65O3ld5fPj8F7/4RaTo9Acux0MgBEIgBEJACOSPZ0IiBEIgBEIgBC4IIFN0Rw5VcqGSPTsCROvki2St12UyVUO+laIsO/jifZKNOI+Fg7vgZ0ng+s7iwglHPedUirLg4vHdzBUESCX2wOxUGE8iVmO16vsqxxmDq5xmEe/EPaQqtwNZ6AQdMox1rh6VoiyhmO1unPH6qaSo63MXkzdxU8U9rw1eR05YunlTSez6pnV1bXbzxywrKbrLuGpHGUzlunXAQhl7VbVueQ+s5HK1tvlcffzA7h4ZKXrxhzynhEAIhEAIvHgCkaIvPgQCIARCIARC4IbAP/7xj7fPFK2yr6Y6Ie40C4k/1zpORYpmJHUX/2jrRIryhbyKr2n83dh2pEMlOjQDrxOFlWzr+q4Md6Qv16fZaS4LbZV3YluF3i5jfg4r2FbSBnPKUhS3me+2x7HkMkVZsE4Cy7GY5scxruqZ5k+/UGB+vP5dXHCmo1tfbhw7a7SKfYzb9aWLdf0S4USKoi/rHH20BbfJdfKc81rXLyp2423aSzH3rj+d/1urAAASHElEQVQ7vLu16PYxjRHNdK24aIxoHLs9ltdxpOhuxKRcCIRACIRACLwjECmaaAiBEAiBEAiBCwKPStHVpD7bjmWB61IlcCZZqmKnG+6pFIUYwr+TZNK2NStqEgbVWFlATRxZ5FSCST+vhM3peJkXZI0TSnxM2Z62qc8ixBxXt3Cv/uizJTuJWsXTOqe6fd7JpK6e3SXKsc6yrOr/Dkuus5KiGlPIdsTcoY7q9vguJqf1yueySFOJrl826Lg05rhdrteNYdWt8t3FMPdVWeraOJlz3UdUIOq+pvvWSexVsQRGzF3XAB/bEbLVHIEtjyNSdDdiUi4EQiAEQiAE3hGIFE00hEAIhEAIhMAFAXf7PF+onlxkqyi46M7bU1R+snTdFQ4nUpTlgMti2mkTzw7U8zVLihk5Pvw8Q858q1i6zLVVtpJW63mXa7wqXybJ5dpneQKG/CIdPsdJkdPnTjpB1M0NZ4ayzOskqhtnJUUxPzqOSe4rl04qVWPWOKqkqIqvjiHHWyViHxH1076CMUCuI774uZwYN5d1+84k/HSN6JcYbpzVPoFxYc/RNcl1dfLarXd85o51/dndt13suT0LbXE/dA54bHys2s85HrDG1meRord/OXNeCIRACITASyYQKfqSZz9jD4EQCIEQuCZw+6Illo7Vcy0r2TO9nOW7kKKQa05gVGKToXeZopVQdJ9Xb7LuxBmLQZZ/rv6VBQfJ5ESHnrPTrgolzeyD5EI/cbySopU40rhQMah9X2PF28ghYFab1YuQOpnpMkVXPat+tMFi2LF346piS4WXY8bndlLUxQeLPI59fms4t4nx6/qo1vKulONyKtI4MxgZqyorlR/H3iT8OP54P9O9AG1UL1ri2NJx8wuz3BcnXJ5FNPeh+lJIM/R3/gjwOHf2NS7DPLUetM2fqzR18+H+jkSK7sxkyoRACIRACITA+wQiRRMRIRACIRACIXBBYElRFSqdYHEZQDcCpOtql1nkztPyVf85C3OSJyySVFxM4rQSD04Y6Hg0IwxCscuqdO2pPOJ568SIE5pgofLzIty2nl0LBizCkIHq2qzmG/1mcceyUceKYxBBOA8Zpzr+SUSq2Kxi14lFvm3dibP1GdfvHouwjqPvJyxVtqKejj2vwfUz5Gq1NlVCVvtKN7faH9SJ/uPfbj9YdSx5vsouRqvfLpu6i3WOG8wLz43rZ7ePuT2B9yOVp1yen/u5+sDi1O0hq641fi6LMbh+dF8caExWzHiPc+vxZz/7Wa7rbjbXnBMCIRACIfCiCeSP54ue/gw+BEIgBELglsB6pihf6HYX3CpncKF+mvE39fVTl6Lcf5U5lVTEOTuSR+Vb94KgKrtMxQPar8pr/3hcmOcdKVqNT+d0ijMnbicJWYkmlXyQN1ofZ4Pyz+hL97xHFxOV6NN1NGXQaXmOMeWqQssJZsyn4+VkHsa/5BnkKwSi7h27X1BoP58hRTth52KHZSak6PoMzxTdzf4+laLVfHcS0c2ZGxOkKCQ4c63WD89pt0/xOtK+8npFXyeBWr3QKlJ0+guZ4yEQAiEQAiHwIYFI0URFCIRACIRACFwQ+Oqrr95K0fWfXqTuVrcj+nbr4ot/XFSfPnuyausZmaKTuGDZ42QJjlfCwEmtGymqcgNzpM/8nLLpUA9LVido0G8XC5NMOYkNV7aTpRzXylb7/PXXX7+t3kl5lT7KgOcTZXX+uznfZVBl2fH5Kq+570566rk6X1g3LIpVumn/kW3JjLtYe4YUrfo3yXTd9/B4Bd53ujX4DCnqYpOZTvKb1ymvceaqc8Sye/2Mea76MsUv6sM8T1KUM3Q5MzpSdHc3SLkQCIEQCIEQeEcgUjTREAIhEAIhEAIXBJYUheCBVHACSAWSNjVdMJ90zUkpd/5pmx9TioIhZ/HhMxVZ+LxiolLrVopyPZ+iFH2WTJ+kqMq4Sv5D0rBg4rjXdjieeE711vdJEp2uDY4xlbFOaGn8rfOrZ4FynPDY8SxaPr7qxXM2MQYch1hkQczrQcf8TCkKwVftYxNvfRQB5q/LiGeRzHLQtVXF67Sf6b7o6uFY133EMV9l9PZ5/QKEz+tEp7ZXfRmikh3PWkU7kaJThOZ4CIRACIRACHxIIFI0URECIRACIRACFwT++c9/vpWi+N9OBqMTf67p6SK/6u6uFFV50WVFrbaeIUVVeLgxqrRCGeXmxq/Pzlzn3khRJ0RZgKiEql7mwuUmybLGMwmfHQbgovJyyjxTnixfqhjn/lQvYMK5KsU4nlgAcRYl+sxZjNrPLoZcWSdFWQC6+IPogjDspKgKvtUHvFQKDNb5KkorWbvO1zWgwuwZUpTbYBlbybluz9JYX+NVAYzzV9kTKXq6TaN+5tjVwXPt5pL7rVL0ds+u9rypn9wX/BwpehohKR8CIRACIRACP/hBpGiiIARCIARCIAQuCKgU1Qv8qkqWMFWZ2wvs/wUpCkFRCS0neZy4UnbI2sLnj0pRlZCo/2NJ0SkEd+IGMciZy3xrr7ZRiVgnRVkwKRsnRVEeMpHnheti6Ql5Vh3X/j9TijrpjBgC+9U/PDfTsawEn/aThZq2y/HFa4XlO9f3DCna9cExdqJ29VXjCXP7LCl6KvcrNt1a03OqdadSFHM1reNqDXLMd38XtD8s6SNFT+mnfAiEQAiEQAhEiiYGQiAEQiAEQuCKwJdffvmmezM1so5W5d2zPTVTiOWRZnCdStRTuTplPe5ItZPsMlefSiHIlkrgMS/Hp8rsAxuMGbKhyqKF4HlkTlgQMqeKGZdnaVLN6+l8g5cTgjcs9RyVZ9qOjrsSfyqcsLb4SwCt292K78bkhCWLZP2ioVqD7q3x61zth2a+Vuz18ymOHftuXh9ZpyplncjlOeuk6M6cTBt01b7bM5y43qkf60/3h25P1LZ29k/dz/TviO4b2B/Xv5Gi00zmeAiEQAiEQAh8SCCZoomKEAiBEAiBELggsN4+zxfdLIAqaTCJCz7v5OL9WZLsu5SizFKzpqpsLeZZMZhk0qkU5TY7UVv1xwm3Lvy4f5Og+66kaMWB2ev8sjRTQe1EpRu7ij2WgBwzO1wq2T0xx9x1scDHOIu3O/cRKVrtHW6/2mHTxaeOW/ewdW73TNHvSorufhGgcwS21XwrY46rEynK64PFp9YHabra/clPfpLruou/5TklBEIgBELgZRPIH8+XPf8ZfQiEQAiEwCUBvX2+EnSd0OMsIBWBTmw8KjCmoZ5kXPGFupO9U1snx08FVzUX7nOXvchjYyYq+XTOdsZUzeEkWbitZ8WBCpZO7Kmk4bFW5+kjDSY+VT1V5mYlRTF/Gs9V/d0XECpFOwHMcYqf9Vm300vZVMKhvUruO6arzy5W0add0VvNF+9bGgeu7im2d/eP3fjsRCTH8Y4YPV1rulfdSlEX2yxkNdbWuH784x/num7aZHI8BEIgBEIgBIRA/ngmJEIgBEIgBELggoCToixhOINnRy5EitaT8LGkqEoWngMnS1VKdKKwm3M91ske7sejMquSTzty6EaKqtiZlpnjwI+o4D6gbpZWfP7NWmSBpUJ1Em2Qn8xy/VxJUdxuXzHRObmRolqHW0en0m/1V/cqjIH579TbSWrH5ZlSdDfmT9c4Z8WqbD9Z92iX/464/YeZRIpOO0yOh0AIhEAIhMCHBCJFExUhEAIhEAIhcEHgq6++eqNChmVBlU3FTXGZHSnavfn6RiJM4m4SQZOkOMHaZeSxzDllMI1xV0q5/kF67bJnqQG55IQSPtP4mqTo6XxUz089mbdOGqmY1HFVYqr63I2/kqLc1iqjz/bUdagCq5Ki3fOBp1hax5Ep+urVq7fFK3G8K0XdnE9xNsXRNP8dG90Dd+JD26uE6sS+20O6NTqtG34OrD5ihOvFPuXi3rXRtTsJVY5v1JPb56fIzfEQCIEQCIEQ+JBApGiiIgRCIARCIAQuCPzrX/96o2/5ZgEQKXoOtRIBn4IUVYGFPp1KWpeNWGXefZ+kqK6N9TvPq5NLTpY5YdattXVszdHKzOwklL4AqXq+bvd8TI5f/Fy9aImlqBOHj0hR1NdlQ1YydmfVVlIUL1TiOeraOc0U/RhSdBKii8d6DARibJKiz8oUZcGLPuIxEnwMwn/1M1J0J3pTJgRCIARCIATeJxApmogIgRAIgRAIgQsCuH2exQ7LmUp07TQ1vRxI66je7ly1VWUIqoRT+bHT966ME1osJZxAUbFT9bFi5t4KfjOOSp7cSFGIDJYcU3aZsnEvYIJodDLRjZkzCplzlal3KrEqziyGuc9Tu8pgElo72XanY3K3yfM4NVsR49P57fq+jiE23IuZHFfN0MReNDHSmNlhNt3KX63Zbi3zmJQxC2aUm6Qu9mVIcTA9XftOAOuev+rUmK7WoDt3t0/V+sBekNvnd0mmXAiEQAiEQAi8IxApmmgIgRAIgRAIgQsC6/Z5nKbiQUXfafXVxe90UbzbDj/nkPsKsTJd4O+2U4kB/tyxUqGjmWcqcjoBfSq9qrE9S4qu+hf/JTIgM3g+dI5VAnfsbsaqogr9cxxu6p9iZWetqJia6sTxar1UDPnz7lxltn5nUchidFcEap9UonZjrhi6tne+mJj4nnLVF2Xt7C8aa/giQee2E+lOond7xRTzbi3q3nQioXc47sRkpOgUsTkeAiEQAiEQAjWBSNFERwiEQAiEQAhcEIAUZfHAF/ssGJ8lk6ZMut1hqJTQMZxm5O2220kHzbDjjCoIJx2/Cl1Xf/cCnEf6PYm3bs4hePR2WO2Pvqlc5SAYYb52hEw15h05+Qxez6oD4ryqz8XTJL1OBJTWpe2pQANfzdJ+lAd/gcDrtlobpyLO9a+qo5qT6lEEXbzy+se4VK6uvk3yuvtS4ZS929+1D9Ne7/5e7PZjmrvcPr9LMuVCIARCIARC4B2BSNFEQwiEQAiEQAhcEFhS1GXZrap2BdN0kVuJF/38VIaxvFB5AgHxTJnQ4XWsIA1ZLKvI3ZUR1e3Op+wn+cbHp/ngTFEV0NqO6//E4iKc35NLU/9v6lc+j/LfyfhjUVmNqRur66N7bqbGorarMT4J3VO+rn63xneYoW0V8Dt70VQ/75fr5+nRE9oHno/dud3diyvmrg8qbDH/Uyy5vxen66ArHyl6unJSPgRCIARCIAR+8INI0URBCIRACIRACFwQWC9aYgEKIXCSCVQJMb7o5q51GVoXQ/hW3qLPmpHZvVTkkfacQGTJ0QnGSqJOQkI5Vi9tqcZ1Ki+6jDFIX35uJMsoFjHaLmSXxtmUMTfNF/OfXmijdZ1K1Gp8HTOstUnWoW8aT6dStOJZZSvy55Bk3ZxO8apZiV1cYr/o1lAnLPULkF3G01rZHYPW46Qx1kw1RtcXcMHYsd+exqvGVMd7J4YRy6d7SlUe+/ZPf/rTXNdNG12Oh0AIhEAIhIAQyB/PhEQIhEAIhEAIXBBgKeouhDsJwRfZ7kL3VEqdXlyzrMEF+vp3vWWZj/EzLy8QfXBKxanjodlVKkWnsfM8sIT+FKSok4MqxFkC8Vjdi5YqFpWoqW5rnmSXHj+VTCrdnATjNiq5Ns09z/ezpKjr++prx5LndOrzKrskFzKE8fb6nfNcGW27qofn4FEpungw+1evXr33O45N+5yuj1UP6uZ/u72J+U0viKrq0T2kY7ojRW/5Roo+469Q6giBEAiBEAiB9wlEiiYiQiAEQiAEQuCCwL///e9vM0V3spe4DC6KWQo4gaP17lxws+RUsTJJAfRBJRQLH74wZ2HpxsdyBNIFQoGfp1lJLzct+pIo5sZjZ/FQSQxlrkLSiTmdE5ZJ62e8QGlivSMWdWw4p+qnGw+YuGOTaHNjdYzXLeV4/qnrYxXHGj+OWTV33VyhD9WYOc4nWap9X2N19VZvTK+kPnjtxn5VrppD/kIDcVl9QdDF08nW+Pr162/jn/vL+wDiZ0ekK/tKomJcyoh/r/Ynt8ZPxuyE6e75vHdwPdX5vIdirfA+mrfP75JPuRAIgRAIgRB4RyBSNNEQAiEQAiEQAhcEPrYUVSHAMkq7qwICwoGlKIuiabidgGEJEyn6TUYcC9jvsxRVwceC61OTohynLJNYiPLc6ZrQbD7U911KUcf/U5Oiiw+LutsvPyBS+d9I0W/2mvUfS1HE7o9+9KNc101/3HI8BEIgBEIgBITA/wO10yp7X9ydi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" name="Obrázek 2" descr="KK_83_5.jpg"/>
          <p:cNvPicPr>
            <a:picLocks noChangeAspect="1"/>
          </p:cNvPicPr>
          <p:nvPr/>
        </p:nvPicPr>
        <p:blipFill>
          <a:blip r:embed="rId2"/>
          <a:srcRect t="6250" b="4166"/>
          <a:stretch>
            <a:fillRect/>
          </a:stretch>
        </p:blipFill>
        <p:spPr>
          <a:xfrm>
            <a:off x="428596" y="428604"/>
            <a:ext cx="4556014" cy="614366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286380" y="1285860"/>
            <a:ext cx="3643338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HW – </a:t>
            </a:r>
            <a:r>
              <a:rPr lang="sk-SK" dirty="0" err="1" smtClean="0"/>
              <a:t>Write</a:t>
            </a:r>
            <a:r>
              <a:rPr lang="sk-SK" dirty="0" smtClean="0"/>
              <a:t> a </a:t>
            </a:r>
            <a:r>
              <a:rPr lang="sk-SK" dirty="0" err="1" smtClean="0"/>
              <a:t>label</a:t>
            </a:r>
            <a:r>
              <a:rPr lang="sk-SK" dirty="0" smtClean="0"/>
              <a:t> (45 </a:t>
            </a:r>
            <a:r>
              <a:rPr lang="sk-SK" dirty="0" err="1" smtClean="0"/>
              <a:t>word</a:t>
            </a:r>
            <a:r>
              <a:rPr lang="sk-SK" dirty="0" smtClean="0"/>
              <a:t> limit)</a:t>
            </a:r>
          </a:p>
          <a:p>
            <a:endParaRPr lang="sk-SK" dirty="0" smtClean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Aquamanile</a:t>
            </a:r>
            <a:r>
              <a:rPr lang="en-US" b="1" dirty="0" smtClean="0"/>
              <a:t> in the Form of a Griffon</a:t>
            </a:r>
            <a:r>
              <a:rPr lang="sk-SK" b="1" dirty="0" smtClean="0"/>
              <a:t> </a:t>
            </a:r>
            <a:r>
              <a:rPr lang="sk-SK" dirty="0" smtClean="0"/>
              <a:t>(KHM), </a:t>
            </a:r>
            <a:r>
              <a:rPr lang="sk-SK" dirty="0" err="1" smtClean="0"/>
              <a:t>ca</a:t>
            </a:r>
            <a:r>
              <a:rPr lang="sk-SK" dirty="0" smtClean="0"/>
              <a:t>. 1120/30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dirty="0" err="1" smtClean="0"/>
              <a:t>material</a:t>
            </a:r>
            <a:r>
              <a:rPr lang="sk-SK" dirty="0" smtClean="0"/>
              <a:t>: </a:t>
            </a:r>
            <a:r>
              <a:rPr lang="sk-SK" dirty="0" err="1" smtClean="0"/>
              <a:t>Gilded</a:t>
            </a:r>
            <a:r>
              <a:rPr lang="sk-SK" dirty="0" smtClean="0"/>
              <a:t> bronze, </a:t>
            </a:r>
            <a:r>
              <a:rPr lang="sk-SK" dirty="0" err="1" smtClean="0"/>
              <a:t>damascened</a:t>
            </a:r>
            <a:r>
              <a:rPr lang="sk-SK" dirty="0" smtClean="0"/>
              <a:t> </a:t>
            </a:r>
            <a:r>
              <a:rPr lang="sk-SK" dirty="0" err="1" smtClean="0"/>
              <a:t>silver</a:t>
            </a:r>
            <a:r>
              <a:rPr lang="sk-SK" dirty="0" smtClean="0"/>
              <a:t>, </a:t>
            </a:r>
            <a:r>
              <a:rPr lang="sk-SK" dirty="0" err="1" smtClean="0"/>
              <a:t>niello</a:t>
            </a:r>
            <a:r>
              <a:rPr lang="sk-SK" dirty="0" smtClean="0"/>
              <a:t>, </a:t>
            </a:r>
            <a:r>
              <a:rPr lang="sk-SK" dirty="0" err="1" smtClean="0"/>
              <a:t>garnet</a:t>
            </a:r>
            <a:endParaRPr lang="sk-SK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dirty="0" smtClean="0"/>
              <a:t> H. 17,3 cm, B. 8,5 cm, L. 14,5 cm</a:t>
            </a:r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8251"/>
            <a:ext cx="9144000" cy="610149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500694" y="642918"/>
            <a:ext cx="335758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dirty="0" smtClean="0"/>
              <a:t>HW 2 – </a:t>
            </a:r>
            <a:r>
              <a:rPr lang="en-CA" dirty="0" smtClean="0"/>
              <a:t>Write a made-up label (45 word limit</a:t>
            </a:r>
            <a:r>
              <a:rPr lang="sk-SK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sk-SK" dirty="0" smtClean="0"/>
              <a:t>ČUDO (SMD)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146</Words>
  <Application>Microsoft Office PowerPoint</Application>
  <PresentationFormat>Předvádění na obrazovce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Text in exhibitions</vt:lpstr>
      <vt:lpstr>Snímek 2</vt:lpstr>
      <vt:lpstr>Snímek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in exhibitions</dc:title>
  <dc:creator>Lenka</dc:creator>
  <cp:lastModifiedBy>Lenka</cp:lastModifiedBy>
  <cp:revision>2</cp:revision>
  <dcterms:created xsi:type="dcterms:W3CDTF">2022-12-04T10:40:59Z</dcterms:created>
  <dcterms:modified xsi:type="dcterms:W3CDTF">2022-12-04T10:43:15Z</dcterms:modified>
</cp:coreProperties>
</file>