
<file path=[Content_Types].xml><?xml version="1.0" encoding="utf-8"?>
<Types xmlns="http://schemas.openxmlformats.org/package/2006/content-types">
  <Default Extension="93899204244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419" r:id="rId6"/>
    <p:sldId id="422" r:id="rId7"/>
    <p:sldId id="389" r:id="rId8"/>
    <p:sldId id="398" r:id="rId9"/>
    <p:sldId id="399" r:id="rId10"/>
    <p:sldId id="397" r:id="rId11"/>
    <p:sldId id="421" r:id="rId12"/>
    <p:sldId id="423" r:id="rId13"/>
    <p:sldId id="401" r:id="rId14"/>
    <p:sldId id="404" r:id="rId15"/>
    <p:sldId id="403" r:id="rId16"/>
    <p:sldId id="405" r:id="rId17"/>
    <p:sldId id="406" r:id="rId18"/>
    <p:sldId id="432" r:id="rId19"/>
    <p:sldId id="425" r:id="rId20"/>
    <p:sldId id="426" r:id="rId21"/>
    <p:sldId id="427" r:id="rId22"/>
    <p:sldId id="428" r:id="rId23"/>
    <p:sldId id="429" r:id="rId24"/>
    <p:sldId id="431" r:id="rId25"/>
    <p:sldId id="418" r:id="rId26"/>
    <p:sldId id="408" r:id="rId27"/>
  </p:sldIdLst>
  <p:sldSz cx="12192000" cy="6858000"/>
  <p:notesSz cx="6797675" cy="9928225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01"/>
    <a:srgbClr val="FFFFFF"/>
    <a:srgbClr val="FFE5DA"/>
    <a:srgbClr val="FFF2EE"/>
    <a:srgbClr val="FFC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6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385A-2CAB-FA4B-9F57-A08109A46A2C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1CFDE-4B5E-A34C-B0FF-C35376F96FE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363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F6AED-7CD8-481B-AA1C-C20A7E655802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17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F47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0B86D99-0EC2-DF4E-95C0-DE1849144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785" y="2133018"/>
            <a:ext cx="5548431" cy="25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41EB-8458-6543-9AED-0017FEDB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2C68-FDC6-7B42-93F8-D897EE8BE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75519-1527-A847-A112-84C16ECC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37DC-4876-2346-8988-0976ED2D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CBEB8-921F-4F44-B67A-5C75C189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279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EF0E-8B6A-8A43-B7E6-CEBEE4DE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709738"/>
            <a:ext cx="114681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DFDB5-A02E-FA4D-B67E-B8800AE28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0" y="4589463"/>
            <a:ext cx="114681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CB92-8CF0-184E-B565-B7D8F577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C1EF4-3776-6245-BE33-75984399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6C6B-BE5B-C54E-AA70-D08BA150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574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7D92-47F9-0449-AA5C-18B7D4BB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8616B-3671-594C-93D0-79EF9400C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56578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25FBC-BE8F-214E-9ED9-BF4393BA1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78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C5563-8B3E-9440-9658-2E0A8266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B07D6-99AC-5848-B1D9-F44F9EF9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D0463-E5E8-5A4A-B138-1CC280A0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443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0B91-3EDD-1A48-B5D6-15634EF4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5"/>
            <a:ext cx="1146809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0868A-3F0D-5846-A696-53EA8282C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0" y="1681163"/>
            <a:ext cx="5635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3A86C-F4AC-734F-9955-A5A98BF4F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0" y="2505075"/>
            <a:ext cx="5635625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72782-6CD9-C143-804D-2EE08B472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578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D1349-3134-5C4E-B52C-9D13566A7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57850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ACBDE-ADE8-9340-AFB4-06E53E57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C3150-4992-F843-A18E-47DEC2A6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D3EB2-961D-B741-AFA4-FBF3F3CE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3120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DEEC-0AD4-5749-9372-EAD7906E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87323-363F-4A41-B971-E7A82EDD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A2AA3-5119-9040-BA89-7B331ACB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4390E-988E-AB4D-8BBA-4441EBAB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450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2C4C3-4E51-494A-9E50-8D1FD36E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12D25-15E2-2343-A236-26B034EE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D6A8-7B21-2C46-880F-9DBE32D0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0136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6DF0-E14A-0047-9469-CE4E4F99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457200"/>
            <a:ext cx="44100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615CC-5CF8-5843-B40C-523183D0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46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EBD0A-8710-BD4B-A91E-294590C76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950" y="2057400"/>
            <a:ext cx="44100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A3204-E08D-4B40-A1B8-551E6935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FD901-B54B-1147-8BA4-3B3343AF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28BF6-7303-D54E-B2EB-2B23F50A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2450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C391-9C31-4F46-826C-42480A4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457200"/>
            <a:ext cx="44100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C88122-CA7F-E647-A13B-83211938B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4686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8E20F-A28B-C04F-8DE6-8A55E93F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950" y="2057400"/>
            <a:ext cx="44100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CD82E-2F05-494A-AE47-9A9DE2F7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6EA2C-B536-5E44-B08B-190A926B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2883A-AE33-444F-BD2B-0CF07187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28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BF4B-C4C7-1F44-B3C0-22BB949A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3D55B-6DD3-2B48-9003-8C67CD7BD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69983-2ACD-4343-84A3-E355185C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38DB-9EFA-4D4B-BAEF-FEA590E9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D302D-ACC0-004E-823A-8C4795D5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91094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60AB-A1D0-244E-823D-5703E872C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310515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A6DDD-D452-9A41-8F9F-5591978B0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950" y="365125"/>
            <a:ext cx="821055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CAFF1-DBE2-BF4C-AB70-D23D2E2D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C38E8-E559-AD44-BCDB-0C3AB8B9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DBFE-4F90-C44A-A278-EBD75ADA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5303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F51A39E3-4EEB-9641-BF9C-8C9A5548A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5918" y="2134947"/>
            <a:ext cx="5540163" cy="25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4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F47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9">
            <a:extLst>
              <a:ext uri="{FF2B5EF4-FFF2-40B4-BE49-F238E27FC236}">
                <a16:creationId xmlns:a16="http://schemas.microsoft.com/office/drawing/2014/main" id="{50B86D99-0EC2-DF4E-95C0-DE18491448F1}"/>
              </a:ext>
            </a:extLst>
          </p:cNvPr>
          <p:cNvGrpSpPr/>
          <p:nvPr userDrawn="1"/>
        </p:nvGrpSpPr>
        <p:grpSpPr>
          <a:xfrm>
            <a:off x="4966238" y="1621021"/>
            <a:ext cx="2259523" cy="2666834"/>
            <a:chOff x="3898194" y="2660466"/>
            <a:chExt cx="1295578" cy="1529124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97D3228-B629-4647-9BEA-8A165147FEE7}"/>
                </a:ext>
              </a:extLst>
            </p:cNvPr>
            <p:cNvSpPr/>
            <p:nvPr/>
          </p:nvSpPr>
          <p:spPr>
            <a:xfrm rot="-1800044">
              <a:off x="4351386" y="2660466"/>
              <a:ext cx="237423" cy="1529124"/>
            </a:xfrm>
            <a:custGeom>
              <a:avLst/>
              <a:gdLst>
                <a:gd name="connsiteX0" fmla="*/ 0 w 237423"/>
                <a:gd name="connsiteY0" fmla="*/ 0 h 1529124"/>
                <a:gd name="connsiteX1" fmla="*/ 237423 w 237423"/>
                <a:gd name="connsiteY1" fmla="*/ 0 h 1529124"/>
                <a:gd name="connsiteX2" fmla="*/ 237423 w 237423"/>
                <a:gd name="connsiteY2" fmla="*/ 1529125 h 1529124"/>
                <a:gd name="connsiteX3" fmla="*/ 0 w 237423"/>
                <a:gd name="connsiteY3" fmla="*/ 1529125 h 152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23" h="1529124">
                  <a:moveTo>
                    <a:pt x="0" y="0"/>
                  </a:moveTo>
                  <a:lnTo>
                    <a:pt x="237423" y="0"/>
                  </a:lnTo>
                  <a:lnTo>
                    <a:pt x="237423" y="1529125"/>
                  </a:lnTo>
                  <a:lnTo>
                    <a:pt x="0" y="1529125"/>
                  </a:lnTo>
                  <a:close/>
                </a:path>
              </a:pathLst>
            </a:custGeom>
            <a:solidFill>
              <a:srgbClr val="FFFFFF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 dirty="0"/>
            </a:p>
          </p:txBody>
        </p:sp>
        <p:grpSp>
          <p:nvGrpSpPr>
            <p:cNvPr id="37" name="Graphic 9">
              <a:extLst>
                <a:ext uri="{FF2B5EF4-FFF2-40B4-BE49-F238E27FC236}">
                  <a16:creationId xmlns:a16="http://schemas.microsoft.com/office/drawing/2014/main" id="{50B86D99-0EC2-DF4E-95C0-DE18491448F1}"/>
                </a:ext>
              </a:extLst>
            </p:cNvPr>
            <p:cNvGrpSpPr/>
            <p:nvPr/>
          </p:nvGrpSpPr>
          <p:grpSpPr>
            <a:xfrm>
              <a:off x="4956243" y="2706780"/>
              <a:ext cx="237529" cy="1438691"/>
              <a:chOff x="4956243" y="2706780"/>
              <a:chExt cx="237529" cy="1438691"/>
            </a:xfrm>
            <a:solidFill>
              <a:srgbClr val="FFFFFF"/>
            </a:solidFill>
          </p:grpSpPr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217E0ACA-85DF-4C43-A9EE-7BB8110501B5}"/>
                  </a:ext>
                </a:extLst>
              </p:cNvPr>
              <p:cNvSpPr/>
              <p:nvPr/>
            </p:nvSpPr>
            <p:spPr>
              <a:xfrm>
                <a:off x="5119253" y="3895251"/>
                <a:ext cx="38575" cy="20425"/>
              </a:xfrm>
              <a:custGeom>
                <a:avLst/>
                <a:gdLst>
                  <a:gd name="connsiteX0" fmla="*/ 10631 w 38575"/>
                  <a:gd name="connsiteY0" fmla="*/ 20171 h 20425"/>
                  <a:gd name="connsiteX1" fmla="*/ 38576 w 38575"/>
                  <a:gd name="connsiteY1" fmla="*/ 4135 h 20425"/>
                  <a:gd name="connsiteX2" fmla="*/ 33412 w 38575"/>
                  <a:gd name="connsiteY2" fmla="*/ 0 h 20425"/>
                  <a:gd name="connsiteX3" fmla="*/ 11036 w 38575"/>
                  <a:gd name="connsiteY3" fmla="*/ 6757 h 20425"/>
                  <a:gd name="connsiteX4" fmla="*/ 0 w 38575"/>
                  <a:gd name="connsiteY4" fmla="*/ 16540 h 20425"/>
                  <a:gd name="connsiteX5" fmla="*/ 10631 w 38575"/>
                  <a:gd name="connsiteY5" fmla="*/ 20171 h 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75" h="20425">
                    <a:moveTo>
                      <a:pt x="10631" y="20171"/>
                    </a:moveTo>
                    <a:cubicBezTo>
                      <a:pt x="20351" y="15633"/>
                      <a:pt x="29362" y="9581"/>
                      <a:pt x="38576" y="4135"/>
                    </a:cubicBezTo>
                    <a:cubicBezTo>
                      <a:pt x="37057" y="2622"/>
                      <a:pt x="35538" y="1009"/>
                      <a:pt x="33412" y="0"/>
                    </a:cubicBezTo>
                    <a:cubicBezTo>
                      <a:pt x="25515" y="2521"/>
                      <a:pt x="17921" y="3732"/>
                      <a:pt x="11036" y="6757"/>
                    </a:cubicBezTo>
                    <a:cubicBezTo>
                      <a:pt x="6784" y="8674"/>
                      <a:pt x="3645" y="13212"/>
                      <a:pt x="0" y="16540"/>
                    </a:cubicBezTo>
                    <a:cubicBezTo>
                      <a:pt x="3544" y="17952"/>
                      <a:pt x="8201" y="21381"/>
                      <a:pt x="10631" y="2017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774DCB2-9079-FC40-B837-A7085E58011A}"/>
                  </a:ext>
                </a:extLst>
              </p:cNvPr>
              <p:cNvSpPr/>
              <p:nvPr/>
            </p:nvSpPr>
            <p:spPr>
              <a:xfrm>
                <a:off x="5123034" y="3919096"/>
                <a:ext cx="37832" cy="45551"/>
              </a:xfrm>
              <a:custGeom>
                <a:avLst/>
                <a:gdLst>
                  <a:gd name="connsiteX0" fmla="*/ 19810 w 37832"/>
                  <a:gd name="connsiteY0" fmla="*/ 17909 h 45551"/>
                  <a:gd name="connsiteX1" fmla="*/ 23961 w 37832"/>
                  <a:gd name="connsiteY1" fmla="*/ 13169 h 45551"/>
                  <a:gd name="connsiteX2" fmla="*/ 26594 w 37832"/>
                  <a:gd name="connsiteY2" fmla="*/ 14480 h 45551"/>
                  <a:gd name="connsiteX3" fmla="*/ 31049 w 37832"/>
                  <a:gd name="connsiteY3" fmla="*/ 22347 h 45551"/>
                  <a:gd name="connsiteX4" fmla="*/ 34795 w 37832"/>
                  <a:gd name="connsiteY4" fmla="*/ 13169 h 45551"/>
                  <a:gd name="connsiteX5" fmla="*/ 37833 w 37832"/>
                  <a:gd name="connsiteY5" fmla="*/ 7824 h 45551"/>
                  <a:gd name="connsiteX6" fmla="*/ 25278 w 37832"/>
                  <a:gd name="connsiteY6" fmla="*/ 562 h 45551"/>
                  <a:gd name="connsiteX7" fmla="*/ 5230 w 37832"/>
                  <a:gd name="connsiteY7" fmla="*/ 16901 h 45551"/>
                  <a:gd name="connsiteX8" fmla="*/ 5028 w 37832"/>
                  <a:gd name="connsiteY8" fmla="*/ 41610 h 45551"/>
                  <a:gd name="connsiteX9" fmla="*/ 14748 w 37832"/>
                  <a:gd name="connsiteY9" fmla="*/ 45443 h 45551"/>
                  <a:gd name="connsiteX10" fmla="*/ 19405 w 37832"/>
                  <a:gd name="connsiteY10" fmla="*/ 36971 h 45551"/>
                  <a:gd name="connsiteX11" fmla="*/ 19810 w 37832"/>
                  <a:gd name="connsiteY11" fmla="*/ 17909 h 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32" h="45551">
                    <a:moveTo>
                      <a:pt x="19810" y="17909"/>
                    </a:moveTo>
                    <a:cubicBezTo>
                      <a:pt x="19911" y="16195"/>
                      <a:pt x="22341" y="14581"/>
                      <a:pt x="23961" y="13169"/>
                    </a:cubicBezTo>
                    <a:cubicBezTo>
                      <a:pt x="24265" y="12867"/>
                      <a:pt x="26088" y="13774"/>
                      <a:pt x="26594" y="14480"/>
                    </a:cubicBezTo>
                    <a:cubicBezTo>
                      <a:pt x="28214" y="17002"/>
                      <a:pt x="29631" y="19725"/>
                      <a:pt x="31049" y="22347"/>
                    </a:cubicBezTo>
                    <a:cubicBezTo>
                      <a:pt x="32264" y="19321"/>
                      <a:pt x="33479" y="16195"/>
                      <a:pt x="34795" y="13169"/>
                    </a:cubicBezTo>
                    <a:cubicBezTo>
                      <a:pt x="35504" y="11556"/>
                      <a:pt x="36415" y="9942"/>
                      <a:pt x="37833" y="7824"/>
                    </a:cubicBezTo>
                    <a:cubicBezTo>
                      <a:pt x="35909" y="1369"/>
                      <a:pt x="34086" y="-1253"/>
                      <a:pt x="25278" y="562"/>
                    </a:cubicBezTo>
                    <a:cubicBezTo>
                      <a:pt x="14343" y="2781"/>
                      <a:pt x="10900" y="10244"/>
                      <a:pt x="5230" y="16901"/>
                    </a:cubicBezTo>
                    <a:cubicBezTo>
                      <a:pt x="-1452" y="24667"/>
                      <a:pt x="-1958" y="34248"/>
                      <a:pt x="5028" y="41610"/>
                    </a:cubicBezTo>
                    <a:cubicBezTo>
                      <a:pt x="7255" y="44031"/>
                      <a:pt x="11812" y="46048"/>
                      <a:pt x="14748" y="45443"/>
                    </a:cubicBezTo>
                    <a:cubicBezTo>
                      <a:pt x="16874" y="45039"/>
                      <a:pt x="19000" y="40097"/>
                      <a:pt x="19405" y="36971"/>
                    </a:cubicBezTo>
                    <a:cubicBezTo>
                      <a:pt x="20114" y="30617"/>
                      <a:pt x="19304" y="24162"/>
                      <a:pt x="19810" y="1790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D0A2265-B7BA-B349-B341-412B72955D43}"/>
                  </a:ext>
                </a:extLst>
              </p:cNvPr>
              <p:cNvSpPr/>
              <p:nvPr/>
            </p:nvSpPr>
            <p:spPr>
              <a:xfrm>
                <a:off x="5173088" y="3979465"/>
                <a:ext cx="10954" cy="22288"/>
              </a:xfrm>
              <a:custGeom>
                <a:avLst/>
                <a:gdLst>
                  <a:gd name="connsiteX0" fmla="*/ 3068 w 10954"/>
                  <a:gd name="connsiteY0" fmla="*/ 0 h 22288"/>
                  <a:gd name="connsiteX1" fmla="*/ 233 w 10954"/>
                  <a:gd name="connsiteY1" fmla="*/ 7967 h 22288"/>
                  <a:gd name="connsiteX2" fmla="*/ 638 w 10954"/>
                  <a:gd name="connsiteY2" fmla="*/ 22289 h 22288"/>
                  <a:gd name="connsiteX3" fmla="*/ 10661 w 10954"/>
                  <a:gd name="connsiteY3" fmla="*/ 10691 h 22288"/>
                  <a:gd name="connsiteX4" fmla="*/ 8434 w 10954"/>
                  <a:gd name="connsiteY4" fmla="*/ 2320 h 22288"/>
                  <a:gd name="connsiteX5" fmla="*/ 3068 w 10954"/>
                  <a:gd name="connsiteY5" fmla="*/ 0 h 2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54" h="22288">
                    <a:moveTo>
                      <a:pt x="3068" y="0"/>
                    </a:moveTo>
                    <a:cubicBezTo>
                      <a:pt x="2055" y="2622"/>
                      <a:pt x="536" y="5244"/>
                      <a:pt x="233" y="7967"/>
                    </a:cubicBezTo>
                    <a:cubicBezTo>
                      <a:pt x="-274" y="12506"/>
                      <a:pt x="131" y="17145"/>
                      <a:pt x="638" y="22289"/>
                    </a:cubicBezTo>
                    <a:cubicBezTo>
                      <a:pt x="4485" y="18860"/>
                      <a:pt x="8333" y="15229"/>
                      <a:pt x="10661" y="10691"/>
                    </a:cubicBezTo>
                    <a:cubicBezTo>
                      <a:pt x="11674" y="8674"/>
                      <a:pt x="9851" y="4841"/>
                      <a:pt x="8434" y="2320"/>
                    </a:cubicBezTo>
                    <a:cubicBezTo>
                      <a:pt x="7725" y="908"/>
                      <a:pt x="4991" y="706"/>
                      <a:pt x="3068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1757B13D-3518-2E47-8964-9723C55EB48D}"/>
                  </a:ext>
                </a:extLst>
              </p:cNvPr>
              <p:cNvSpPr/>
              <p:nvPr/>
            </p:nvSpPr>
            <p:spPr>
              <a:xfrm>
                <a:off x="5095865" y="2969304"/>
                <a:ext cx="14055" cy="20313"/>
              </a:xfrm>
              <a:custGeom>
                <a:avLst/>
                <a:gdLst>
                  <a:gd name="connsiteX0" fmla="*/ 11542 w 14055"/>
                  <a:gd name="connsiteY0" fmla="*/ 0 h 20313"/>
                  <a:gd name="connsiteX1" fmla="*/ 1924 w 14055"/>
                  <a:gd name="connsiteY1" fmla="*/ 10388 h 20313"/>
                  <a:gd name="connsiteX2" fmla="*/ 0 w 14055"/>
                  <a:gd name="connsiteY2" fmla="*/ 18759 h 20313"/>
                  <a:gd name="connsiteX3" fmla="*/ 4556 w 14055"/>
                  <a:gd name="connsiteY3" fmla="*/ 20272 h 20313"/>
                  <a:gd name="connsiteX4" fmla="*/ 11542 w 14055"/>
                  <a:gd name="connsiteY4" fmla="*/ 0 h 2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5" h="20313">
                    <a:moveTo>
                      <a:pt x="11542" y="0"/>
                    </a:moveTo>
                    <a:cubicBezTo>
                      <a:pt x="8302" y="3833"/>
                      <a:pt x="4556" y="6757"/>
                      <a:pt x="1924" y="10388"/>
                    </a:cubicBezTo>
                    <a:cubicBezTo>
                      <a:pt x="405" y="12607"/>
                      <a:pt x="203" y="15935"/>
                      <a:pt x="0" y="18759"/>
                    </a:cubicBezTo>
                    <a:cubicBezTo>
                      <a:pt x="0" y="19162"/>
                      <a:pt x="3139" y="20574"/>
                      <a:pt x="4556" y="20272"/>
                    </a:cubicBezTo>
                    <a:cubicBezTo>
                      <a:pt x="13264" y="18658"/>
                      <a:pt x="16909" y="7262"/>
                      <a:pt x="11542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43EB47D-D253-464B-98B9-45C0AA7120E0}"/>
                  </a:ext>
                </a:extLst>
              </p:cNvPr>
              <p:cNvSpPr/>
              <p:nvPr/>
            </p:nvSpPr>
            <p:spPr>
              <a:xfrm>
                <a:off x="5085148" y="2858754"/>
                <a:ext cx="12944" cy="11712"/>
              </a:xfrm>
              <a:custGeom>
                <a:avLst/>
                <a:gdLst>
                  <a:gd name="connsiteX0" fmla="*/ 12944 w 12944"/>
                  <a:gd name="connsiteY0" fmla="*/ 4754 h 11712"/>
                  <a:gd name="connsiteX1" fmla="*/ 997 w 12944"/>
                  <a:gd name="connsiteY1" fmla="*/ 3947 h 11712"/>
                  <a:gd name="connsiteX2" fmla="*/ 86 w 12944"/>
                  <a:gd name="connsiteY2" fmla="*/ 9191 h 11712"/>
                  <a:gd name="connsiteX3" fmla="*/ 12134 w 12944"/>
                  <a:gd name="connsiteY3" fmla="*/ 11713 h 11712"/>
                  <a:gd name="connsiteX4" fmla="*/ 12944 w 12944"/>
                  <a:gd name="connsiteY4" fmla="*/ 4754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4" h="11712">
                    <a:moveTo>
                      <a:pt x="12944" y="4754"/>
                    </a:moveTo>
                    <a:cubicBezTo>
                      <a:pt x="8793" y="-1701"/>
                      <a:pt x="4642" y="-1197"/>
                      <a:pt x="997" y="3947"/>
                    </a:cubicBezTo>
                    <a:cubicBezTo>
                      <a:pt x="-15" y="5359"/>
                      <a:pt x="-117" y="9191"/>
                      <a:pt x="86" y="9191"/>
                    </a:cubicBezTo>
                    <a:cubicBezTo>
                      <a:pt x="4034" y="10301"/>
                      <a:pt x="8084" y="11007"/>
                      <a:pt x="12134" y="11713"/>
                    </a:cubicBezTo>
                    <a:cubicBezTo>
                      <a:pt x="12438" y="9796"/>
                      <a:pt x="12641" y="7779"/>
                      <a:pt x="12944" y="475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2935AB0C-5909-BF45-9E56-FE24FD04138C}"/>
                  </a:ext>
                </a:extLst>
              </p:cNvPr>
              <p:cNvSpPr/>
              <p:nvPr/>
            </p:nvSpPr>
            <p:spPr>
              <a:xfrm>
                <a:off x="5161142" y="3889816"/>
                <a:ext cx="32428" cy="131065"/>
              </a:xfrm>
              <a:custGeom>
                <a:avLst/>
                <a:gdLst>
                  <a:gd name="connsiteX0" fmla="*/ 26252 w 32428"/>
                  <a:gd name="connsiteY0" fmla="*/ 127872 h 131065"/>
                  <a:gd name="connsiteX1" fmla="*/ 29391 w 32428"/>
                  <a:gd name="connsiteY1" fmla="*/ 130999 h 131065"/>
                  <a:gd name="connsiteX2" fmla="*/ 32428 w 32428"/>
                  <a:gd name="connsiteY2" fmla="*/ 129990 h 131065"/>
                  <a:gd name="connsiteX3" fmla="*/ 32428 w 32428"/>
                  <a:gd name="connsiteY3" fmla="*/ 74218 h 131065"/>
                  <a:gd name="connsiteX4" fmla="*/ 30910 w 32428"/>
                  <a:gd name="connsiteY4" fmla="*/ 72100 h 131065"/>
                  <a:gd name="connsiteX5" fmla="*/ 32428 w 32428"/>
                  <a:gd name="connsiteY5" fmla="*/ 61308 h 131065"/>
                  <a:gd name="connsiteX6" fmla="*/ 32428 w 32428"/>
                  <a:gd name="connsiteY6" fmla="*/ 10074 h 131065"/>
                  <a:gd name="connsiteX7" fmla="*/ 28581 w 32428"/>
                  <a:gd name="connsiteY7" fmla="*/ 6040 h 131065"/>
                  <a:gd name="connsiteX8" fmla="*/ 12381 w 32428"/>
                  <a:gd name="connsiteY8" fmla="*/ 6746 h 131065"/>
                  <a:gd name="connsiteX9" fmla="*/ 3167 w 32428"/>
                  <a:gd name="connsiteY9" fmla="*/ 14310 h 131065"/>
                  <a:gd name="connsiteX10" fmla="*/ 332 w 32428"/>
                  <a:gd name="connsiteY10" fmla="*/ 17739 h 131065"/>
                  <a:gd name="connsiteX11" fmla="*/ 13191 w 32428"/>
                  <a:gd name="connsiteY11" fmla="*/ 30447 h 131065"/>
                  <a:gd name="connsiteX12" fmla="*/ 27872 w 32428"/>
                  <a:gd name="connsiteY12" fmla="*/ 29539 h 131065"/>
                  <a:gd name="connsiteX13" fmla="*/ 23822 w 32428"/>
                  <a:gd name="connsiteY13" fmla="*/ 40129 h 131065"/>
                  <a:gd name="connsiteX14" fmla="*/ 13697 w 32428"/>
                  <a:gd name="connsiteY14" fmla="*/ 69881 h 131065"/>
                  <a:gd name="connsiteX15" fmla="*/ 21493 w 32428"/>
                  <a:gd name="connsiteY15" fmla="*/ 84404 h 131065"/>
                  <a:gd name="connsiteX16" fmla="*/ 30403 w 32428"/>
                  <a:gd name="connsiteY16" fmla="*/ 88640 h 131065"/>
                  <a:gd name="connsiteX17" fmla="*/ 28480 w 32428"/>
                  <a:gd name="connsiteY17" fmla="*/ 112240 h 131065"/>
                  <a:gd name="connsiteX18" fmla="*/ 26252 w 32428"/>
                  <a:gd name="connsiteY18" fmla="*/ 127872 h 13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428" h="131065">
                    <a:moveTo>
                      <a:pt x="26252" y="127872"/>
                    </a:moveTo>
                    <a:cubicBezTo>
                      <a:pt x="26151" y="128881"/>
                      <a:pt x="28075" y="130596"/>
                      <a:pt x="29391" y="130999"/>
                    </a:cubicBezTo>
                    <a:cubicBezTo>
                      <a:pt x="30201" y="131302"/>
                      <a:pt x="31720" y="130495"/>
                      <a:pt x="32428" y="129990"/>
                    </a:cubicBezTo>
                    <a:lnTo>
                      <a:pt x="32428" y="74218"/>
                    </a:lnTo>
                    <a:cubicBezTo>
                      <a:pt x="31821" y="73613"/>
                      <a:pt x="31112" y="72806"/>
                      <a:pt x="30910" y="72100"/>
                    </a:cubicBezTo>
                    <a:cubicBezTo>
                      <a:pt x="29998" y="68570"/>
                      <a:pt x="30808" y="64737"/>
                      <a:pt x="32428" y="61308"/>
                    </a:cubicBezTo>
                    <a:lnTo>
                      <a:pt x="32428" y="10074"/>
                    </a:lnTo>
                    <a:cubicBezTo>
                      <a:pt x="31112" y="9267"/>
                      <a:pt x="29695" y="7452"/>
                      <a:pt x="28581" y="6040"/>
                    </a:cubicBezTo>
                    <a:cubicBezTo>
                      <a:pt x="22607" y="-2028"/>
                      <a:pt x="15722" y="-2230"/>
                      <a:pt x="12381" y="6746"/>
                    </a:cubicBezTo>
                    <a:cubicBezTo>
                      <a:pt x="10356" y="12091"/>
                      <a:pt x="9242" y="15117"/>
                      <a:pt x="3167" y="14310"/>
                    </a:cubicBezTo>
                    <a:cubicBezTo>
                      <a:pt x="2357" y="14209"/>
                      <a:pt x="636" y="16428"/>
                      <a:pt x="332" y="17739"/>
                    </a:cubicBezTo>
                    <a:cubicBezTo>
                      <a:pt x="-1389" y="25908"/>
                      <a:pt x="3674" y="30951"/>
                      <a:pt x="13191" y="30447"/>
                    </a:cubicBezTo>
                    <a:cubicBezTo>
                      <a:pt x="18254" y="30144"/>
                      <a:pt x="24936" y="27320"/>
                      <a:pt x="27872" y="29539"/>
                    </a:cubicBezTo>
                    <a:cubicBezTo>
                      <a:pt x="34656" y="34683"/>
                      <a:pt x="22810" y="35590"/>
                      <a:pt x="23822" y="40129"/>
                    </a:cubicBezTo>
                    <a:cubicBezTo>
                      <a:pt x="26556" y="52231"/>
                      <a:pt x="18962" y="60502"/>
                      <a:pt x="13697" y="69881"/>
                    </a:cubicBezTo>
                    <a:cubicBezTo>
                      <a:pt x="6914" y="81883"/>
                      <a:pt x="8129" y="83496"/>
                      <a:pt x="21493" y="84404"/>
                    </a:cubicBezTo>
                    <a:cubicBezTo>
                      <a:pt x="24733" y="84606"/>
                      <a:pt x="30403" y="87127"/>
                      <a:pt x="30403" y="88640"/>
                    </a:cubicBezTo>
                    <a:cubicBezTo>
                      <a:pt x="30606" y="96507"/>
                      <a:pt x="29391" y="104373"/>
                      <a:pt x="28480" y="112240"/>
                    </a:cubicBezTo>
                    <a:cubicBezTo>
                      <a:pt x="27872" y="117686"/>
                      <a:pt x="26758" y="122729"/>
                      <a:pt x="26252" y="12787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8FE9CA9-5675-C841-BB36-D9E8FF466C76}"/>
                  </a:ext>
                </a:extLst>
              </p:cNvPr>
              <p:cNvSpPr/>
              <p:nvPr/>
            </p:nvSpPr>
            <p:spPr>
              <a:xfrm>
                <a:off x="5145376" y="3825460"/>
                <a:ext cx="27565" cy="44779"/>
              </a:xfrm>
              <a:custGeom>
                <a:avLst/>
                <a:gdLst>
                  <a:gd name="connsiteX0" fmla="*/ 23085 w 27565"/>
                  <a:gd name="connsiteY0" fmla="*/ 44779 h 44779"/>
                  <a:gd name="connsiteX1" fmla="*/ 27337 w 27565"/>
                  <a:gd name="connsiteY1" fmla="*/ 34089 h 44779"/>
                  <a:gd name="connsiteX2" fmla="*/ 9517 w 27565"/>
                  <a:gd name="connsiteY2" fmla="*/ 5648 h 44779"/>
                  <a:gd name="connsiteX3" fmla="*/ 0 w 27565"/>
                  <a:gd name="connsiteY3" fmla="*/ 0 h 44779"/>
                  <a:gd name="connsiteX4" fmla="*/ 4050 w 27565"/>
                  <a:gd name="connsiteY4" fmla="*/ 9581 h 44779"/>
                  <a:gd name="connsiteX5" fmla="*/ 16605 w 27565"/>
                  <a:gd name="connsiteY5" fmla="*/ 38224 h 44779"/>
                  <a:gd name="connsiteX6" fmla="*/ 23085 w 27565"/>
                  <a:gd name="connsiteY6" fmla="*/ 44779 h 4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65" h="44779">
                    <a:moveTo>
                      <a:pt x="23085" y="44779"/>
                    </a:moveTo>
                    <a:cubicBezTo>
                      <a:pt x="24603" y="41149"/>
                      <a:pt x="28552" y="36409"/>
                      <a:pt x="27337" y="34089"/>
                    </a:cubicBezTo>
                    <a:cubicBezTo>
                      <a:pt x="22376" y="24407"/>
                      <a:pt x="15997" y="15431"/>
                      <a:pt x="9517" y="5648"/>
                    </a:cubicBezTo>
                    <a:cubicBezTo>
                      <a:pt x="5974" y="3328"/>
                      <a:pt x="2936" y="1715"/>
                      <a:pt x="0" y="0"/>
                    </a:cubicBezTo>
                    <a:cubicBezTo>
                      <a:pt x="1316" y="3227"/>
                      <a:pt x="2734" y="6455"/>
                      <a:pt x="4050" y="9581"/>
                    </a:cubicBezTo>
                    <a:cubicBezTo>
                      <a:pt x="8201" y="19162"/>
                      <a:pt x="12049" y="28844"/>
                      <a:pt x="16605" y="38224"/>
                    </a:cubicBezTo>
                    <a:cubicBezTo>
                      <a:pt x="17921" y="40745"/>
                      <a:pt x="20958" y="42561"/>
                      <a:pt x="23085" y="4477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35D2404-5EB5-9D4B-82E9-0879237157FA}"/>
                  </a:ext>
                </a:extLst>
              </p:cNvPr>
              <p:cNvSpPr/>
              <p:nvPr/>
            </p:nvSpPr>
            <p:spPr>
              <a:xfrm>
                <a:off x="4964242" y="2931546"/>
                <a:ext cx="37760" cy="39573"/>
              </a:xfrm>
              <a:custGeom>
                <a:avLst/>
                <a:gdLst>
                  <a:gd name="connsiteX0" fmla="*/ 0 w 37760"/>
                  <a:gd name="connsiteY0" fmla="*/ 7704 h 39573"/>
                  <a:gd name="connsiteX1" fmla="*/ 11036 w 37760"/>
                  <a:gd name="connsiteY1" fmla="*/ 10931 h 39573"/>
                  <a:gd name="connsiteX2" fmla="*/ 18731 w 37760"/>
                  <a:gd name="connsiteY2" fmla="*/ 10628 h 39573"/>
                  <a:gd name="connsiteX3" fmla="*/ 30577 w 37760"/>
                  <a:gd name="connsiteY3" fmla="*/ 33724 h 39573"/>
                  <a:gd name="connsiteX4" fmla="*/ 34728 w 37760"/>
                  <a:gd name="connsiteY4" fmla="*/ 39574 h 39573"/>
                  <a:gd name="connsiteX5" fmla="*/ 37665 w 37760"/>
                  <a:gd name="connsiteY5" fmla="*/ 31909 h 39573"/>
                  <a:gd name="connsiteX6" fmla="*/ 30476 w 37760"/>
                  <a:gd name="connsiteY6" fmla="*/ 16175 h 39573"/>
                  <a:gd name="connsiteX7" fmla="*/ 8201 w 37760"/>
                  <a:gd name="connsiteY7" fmla="*/ 2358 h 39573"/>
                  <a:gd name="connsiteX8" fmla="*/ 0 w 37760"/>
                  <a:gd name="connsiteY8" fmla="*/ 7704 h 3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60" h="39573">
                    <a:moveTo>
                      <a:pt x="0" y="7704"/>
                    </a:moveTo>
                    <a:cubicBezTo>
                      <a:pt x="3645" y="8813"/>
                      <a:pt x="7290" y="10326"/>
                      <a:pt x="11036" y="10931"/>
                    </a:cubicBezTo>
                    <a:cubicBezTo>
                      <a:pt x="13567" y="11334"/>
                      <a:pt x="18123" y="9620"/>
                      <a:pt x="18731" y="10628"/>
                    </a:cubicBezTo>
                    <a:cubicBezTo>
                      <a:pt x="23085" y="18092"/>
                      <a:pt x="26628" y="25958"/>
                      <a:pt x="30577" y="33724"/>
                    </a:cubicBezTo>
                    <a:cubicBezTo>
                      <a:pt x="31691" y="35842"/>
                      <a:pt x="33311" y="37657"/>
                      <a:pt x="34728" y="39574"/>
                    </a:cubicBezTo>
                    <a:cubicBezTo>
                      <a:pt x="35842" y="36951"/>
                      <a:pt x="38272" y="33926"/>
                      <a:pt x="37665" y="31909"/>
                    </a:cubicBezTo>
                    <a:cubicBezTo>
                      <a:pt x="36045" y="26866"/>
                      <a:pt x="33007" y="22227"/>
                      <a:pt x="30476" y="16175"/>
                    </a:cubicBezTo>
                    <a:cubicBezTo>
                      <a:pt x="27033" y="-1878"/>
                      <a:pt x="27033" y="-1978"/>
                      <a:pt x="8201" y="2358"/>
                    </a:cubicBezTo>
                    <a:cubicBezTo>
                      <a:pt x="5265" y="2963"/>
                      <a:pt x="2734" y="5787"/>
                      <a:pt x="0" y="770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8D37C30-B871-1643-8075-ECC5976D3839}"/>
                  </a:ext>
                </a:extLst>
              </p:cNvPr>
              <p:cNvSpPr/>
              <p:nvPr/>
            </p:nvSpPr>
            <p:spPr>
              <a:xfrm>
                <a:off x="5070654" y="2994821"/>
                <a:ext cx="12658" cy="22591"/>
              </a:xfrm>
              <a:custGeom>
                <a:avLst/>
                <a:gdLst>
                  <a:gd name="connsiteX0" fmla="*/ 12656 w 12658"/>
                  <a:gd name="connsiteY0" fmla="*/ 8068 h 22591"/>
                  <a:gd name="connsiteX1" fmla="*/ 7897 w 12658"/>
                  <a:gd name="connsiteY1" fmla="*/ 0 h 22591"/>
                  <a:gd name="connsiteX2" fmla="*/ 8302 w 12658"/>
                  <a:gd name="connsiteY2" fmla="*/ 5446 h 22591"/>
                  <a:gd name="connsiteX3" fmla="*/ 2126 w 12658"/>
                  <a:gd name="connsiteY3" fmla="*/ 11800 h 22591"/>
                  <a:gd name="connsiteX4" fmla="*/ 0 w 12658"/>
                  <a:gd name="connsiteY4" fmla="*/ 22592 h 22591"/>
                  <a:gd name="connsiteX5" fmla="*/ 7897 w 12658"/>
                  <a:gd name="connsiteY5" fmla="*/ 17347 h 22591"/>
                  <a:gd name="connsiteX6" fmla="*/ 12656 w 12658"/>
                  <a:gd name="connsiteY6" fmla="*/ 8068 h 2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58" h="22591">
                    <a:moveTo>
                      <a:pt x="12656" y="8068"/>
                    </a:moveTo>
                    <a:cubicBezTo>
                      <a:pt x="12757" y="5446"/>
                      <a:pt x="9619" y="2723"/>
                      <a:pt x="7897" y="0"/>
                    </a:cubicBezTo>
                    <a:cubicBezTo>
                      <a:pt x="8100" y="1815"/>
                      <a:pt x="9112" y="4135"/>
                      <a:pt x="8302" y="5446"/>
                    </a:cubicBezTo>
                    <a:cubicBezTo>
                      <a:pt x="6986" y="7665"/>
                      <a:pt x="4658" y="9379"/>
                      <a:pt x="2126" y="11800"/>
                    </a:cubicBezTo>
                    <a:cubicBezTo>
                      <a:pt x="1013" y="15834"/>
                      <a:pt x="506" y="19162"/>
                      <a:pt x="0" y="22592"/>
                    </a:cubicBezTo>
                    <a:cubicBezTo>
                      <a:pt x="2734" y="20877"/>
                      <a:pt x="5974" y="19667"/>
                      <a:pt x="7897" y="17347"/>
                    </a:cubicBezTo>
                    <a:cubicBezTo>
                      <a:pt x="10327" y="14826"/>
                      <a:pt x="12555" y="11296"/>
                      <a:pt x="12656" y="806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C57FC75-622F-634B-A7C1-5E8D2B7A4F29}"/>
                  </a:ext>
                </a:extLst>
              </p:cNvPr>
              <p:cNvSpPr/>
              <p:nvPr/>
            </p:nvSpPr>
            <p:spPr>
              <a:xfrm>
                <a:off x="5175548" y="3827544"/>
                <a:ext cx="18022" cy="25449"/>
              </a:xfrm>
              <a:custGeom>
                <a:avLst/>
                <a:gdLst>
                  <a:gd name="connsiteX0" fmla="*/ 18022 w 18022"/>
                  <a:gd name="connsiteY0" fmla="*/ 25449 h 25449"/>
                  <a:gd name="connsiteX1" fmla="*/ 18022 w 18022"/>
                  <a:gd name="connsiteY1" fmla="*/ 639 h 25449"/>
                  <a:gd name="connsiteX2" fmla="*/ 8201 w 18022"/>
                  <a:gd name="connsiteY2" fmla="*/ 4068 h 25449"/>
                  <a:gd name="connsiteX3" fmla="*/ 0 w 18022"/>
                  <a:gd name="connsiteY3" fmla="*/ 10825 h 25449"/>
                  <a:gd name="connsiteX4" fmla="*/ 7594 w 18022"/>
                  <a:gd name="connsiteY4" fmla="*/ 20003 h 25449"/>
                  <a:gd name="connsiteX5" fmla="*/ 18022 w 18022"/>
                  <a:gd name="connsiteY5" fmla="*/ 25449 h 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22" h="25449">
                    <a:moveTo>
                      <a:pt x="18022" y="25449"/>
                    </a:moveTo>
                    <a:lnTo>
                      <a:pt x="18022" y="639"/>
                    </a:lnTo>
                    <a:cubicBezTo>
                      <a:pt x="15491" y="-672"/>
                      <a:pt x="12555" y="-168"/>
                      <a:pt x="8201" y="4068"/>
                    </a:cubicBezTo>
                    <a:cubicBezTo>
                      <a:pt x="5670" y="6488"/>
                      <a:pt x="2734" y="8606"/>
                      <a:pt x="0" y="10825"/>
                    </a:cubicBezTo>
                    <a:cubicBezTo>
                      <a:pt x="2329" y="13649"/>
                      <a:pt x="4658" y="16574"/>
                      <a:pt x="7594" y="20003"/>
                    </a:cubicBezTo>
                    <a:cubicBezTo>
                      <a:pt x="13669" y="20911"/>
                      <a:pt x="16706" y="22928"/>
                      <a:pt x="18022" y="2544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0A6C9E3-825D-584B-860D-A3A0875906C4}"/>
                  </a:ext>
                </a:extLst>
              </p:cNvPr>
              <p:cNvSpPr/>
              <p:nvPr/>
            </p:nvSpPr>
            <p:spPr>
              <a:xfrm>
                <a:off x="5006304" y="3904242"/>
                <a:ext cx="82931" cy="49202"/>
              </a:xfrm>
              <a:custGeom>
                <a:avLst/>
                <a:gdLst>
                  <a:gd name="connsiteX0" fmla="*/ 58883 w 82931"/>
                  <a:gd name="connsiteY0" fmla="*/ 25300 h 49202"/>
                  <a:gd name="connsiteX1" fmla="*/ 59085 w 82931"/>
                  <a:gd name="connsiteY1" fmla="*/ 35991 h 49202"/>
                  <a:gd name="connsiteX2" fmla="*/ 49466 w 82931"/>
                  <a:gd name="connsiteY2" fmla="*/ 29132 h 49202"/>
                  <a:gd name="connsiteX3" fmla="*/ 58883 w 82931"/>
                  <a:gd name="connsiteY3" fmla="*/ 25300 h 49202"/>
                  <a:gd name="connsiteX4" fmla="*/ 49871 w 82931"/>
                  <a:gd name="connsiteY4" fmla="*/ 38109 h 49202"/>
                  <a:gd name="connsiteX5" fmla="*/ 69311 w 82931"/>
                  <a:gd name="connsiteY5" fmla="*/ 46681 h 49202"/>
                  <a:gd name="connsiteX6" fmla="*/ 68299 w 82931"/>
                  <a:gd name="connsiteY6" fmla="*/ 34377 h 49202"/>
                  <a:gd name="connsiteX7" fmla="*/ 67489 w 82931"/>
                  <a:gd name="connsiteY7" fmla="*/ 25703 h 49202"/>
                  <a:gd name="connsiteX8" fmla="*/ 76196 w 82931"/>
                  <a:gd name="connsiteY8" fmla="*/ 30040 h 49202"/>
                  <a:gd name="connsiteX9" fmla="*/ 81866 w 82931"/>
                  <a:gd name="connsiteY9" fmla="*/ 32057 h 49202"/>
                  <a:gd name="connsiteX10" fmla="*/ 81967 w 82931"/>
                  <a:gd name="connsiteY10" fmla="*/ 13399 h 49202"/>
                  <a:gd name="connsiteX11" fmla="*/ 66172 w 82931"/>
                  <a:gd name="connsiteY11" fmla="*/ 12592 h 49202"/>
                  <a:gd name="connsiteX12" fmla="*/ 57566 w 82931"/>
                  <a:gd name="connsiteY12" fmla="*/ 389 h 49202"/>
                  <a:gd name="connsiteX13" fmla="*/ 44809 w 82931"/>
                  <a:gd name="connsiteY13" fmla="*/ 8457 h 49202"/>
                  <a:gd name="connsiteX14" fmla="*/ 33064 w 82931"/>
                  <a:gd name="connsiteY14" fmla="*/ 14105 h 49202"/>
                  <a:gd name="connsiteX15" fmla="*/ 30533 w 82931"/>
                  <a:gd name="connsiteY15" fmla="*/ 6138 h 49202"/>
                  <a:gd name="connsiteX16" fmla="*/ 22939 w 82931"/>
                  <a:gd name="connsiteY16" fmla="*/ 86 h 49202"/>
                  <a:gd name="connsiteX17" fmla="*/ 19193 w 82931"/>
                  <a:gd name="connsiteY17" fmla="*/ 6138 h 49202"/>
                  <a:gd name="connsiteX18" fmla="*/ 8359 w 82931"/>
                  <a:gd name="connsiteY18" fmla="*/ 21468 h 49202"/>
                  <a:gd name="connsiteX19" fmla="*/ 1981 w 82931"/>
                  <a:gd name="connsiteY19" fmla="*/ 27519 h 49202"/>
                  <a:gd name="connsiteX20" fmla="*/ 563 w 82931"/>
                  <a:gd name="connsiteY20" fmla="*/ 39117 h 49202"/>
                  <a:gd name="connsiteX21" fmla="*/ 11498 w 82931"/>
                  <a:gd name="connsiteY21" fmla="*/ 49203 h 49202"/>
                  <a:gd name="connsiteX22" fmla="*/ 9777 w 82931"/>
                  <a:gd name="connsiteY22" fmla="*/ 40428 h 49202"/>
                  <a:gd name="connsiteX23" fmla="*/ 17067 w 82931"/>
                  <a:gd name="connsiteY23" fmla="*/ 23485 h 49202"/>
                  <a:gd name="connsiteX24" fmla="*/ 49871 w 82931"/>
                  <a:gd name="connsiteY24" fmla="*/ 38109 h 4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931" h="49202">
                    <a:moveTo>
                      <a:pt x="58883" y="25300"/>
                    </a:moveTo>
                    <a:cubicBezTo>
                      <a:pt x="58984" y="28830"/>
                      <a:pt x="58984" y="32461"/>
                      <a:pt x="59085" y="35991"/>
                    </a:cubicBezTo>
                    <a:cubicBezTo>
                      <a:pt x="55946" y="33671"/>
                      <a:pt x="52706" y="31452"/>
                      <a:pt x="49466" y="29132"/>
                    </a:cubicBezTo>
                    <a:cubicBezTo>
                      <a:pt x="53415" y="27015"/>
                      <a:pt x="56149" y="26208"/>
                      <a:pt x="58883" y="25300"/>
                    </a:cubicBezTo>
                    <a:moveTo>
                      <a:pt x="49871" y="38109"/>
                    </a:moveTo>
                    <a:cubicBezTo>
                      <a:pt x="54023" y="42950"/>
                      <a:pt x="62629" y="43958"/>
                      <a:pt x="69311" y="46681"/>
                    </a:cubicBezTo>
                    <a:cubicBezTo>
                      <a:pt x="69007" y="42546"/>
                      <a:pt x="68704" y="38411"/>
                      <a:pt x="68299" y="34377"/>
                    </a:cubicBezTo>
                    <a:cubicBezTo>
                      <a:pt x="68096" y="31452"/>
                      <a:pt x="67792" y="28628"/>
                      <a:pt x="67489" y="25703"/>
                    </a:cubicBezTo>
                    <a:cubicBezTo>
                      <a:pt x="70425" y="27115"/>
                      <a:pt x="73260" y="28729"/>
                      <a:pt x="76196" y="30040"/>
                    </a:cubicBezTo>
                    <a:cubicBezTo>
                      <a:pt x="78019" y="30847"/>
                      <a:pt x="79942" y="31351"/>
                      <a:pt x="81866" y="32057"/>
                    </a:cubicBezTo>
                    <a:cubicBezTo>
                      <a:pt x="82068" y="25804"/>
                      <a:pt x="84093" y="18744"/>
                      <a:pt x="81967" y="13399"/>
                    </a:cubicBezTo>
                    <a:cubicBezTo>
                      <a:pt x="78423" y="4121"/>
                      <a:pt x="71539" y="15315"/>
                      <a:pt x="66172" y="12592"/>
                    </a:cubicBezTo>
                    <a:cubicBezTo>
                      <a:pt x="71640" y="2608"/>
                      <a:pt x="67084" y="-1326"/>
                      <a:pt x="57566" y="389"/>
                    </a:cubicBezTo>
                    <a:cubicBezTo>
                      <a:pt x="53010" y="1196"/>
                      <a:pt x="49163" y="5936"/>
                      <a:pt x="44809" y="8457"/>
                    </a:cubicBezTo>
                    <a:cubicBezTo>
                      <a:pt x="41063" y="10575"/>
                      <a:pt x="37013" y="12189"/>
                      <a:pt x="33064" y="14105"/>
                    </a:cubicBezTo>
                    <a:cubicBezTo>
                      <a:pt x="32254" y="11382"/>
                      <a:pt x="32153" y="8256"/>
                      <a:pt x="30533" y="6138"/>
                    </a:cubicBezTo>
                    <a:cubicBezTo>
                      <a:pt x="28609" y="3616"/>
                      <a:pt x="25470" y="2003"/>
                      <a:pt x="22939" y="86"/>
                    </a:cubicBezTo>
                    <a:cubicBezTo>
                      <a:pt x="21623" y="2103"/>
                      <a:pt x="19193" y="4121"/>
                      <a:pt x="19193" y="6138"/>
                    </a:cubicBezTo>
                    <a:cubicBezTo>
                      <a:pt x="19092" y="13903"/>
                      <a:pt x="19092" y="20862"/>
                      <a:pt x="8359" y="21468"/>
                    </a:cubicBezTo>
                    <a:cubicBezTo>
                      <a:pt x="6334" y="21568"/>
                      <a:pt x="4512" y="25098"/>
                      <a:pt x="1981" y="27519"/>
                    </a:cubicBezTo>
                    <a:cubicBezTo>
                      <a:pt x="968" y="31856"/>
                      <a:pt x="-956" y="36495"/>
                      <a:pt x="563" y="39117"/>
                    </a:cubicBezTo>
                    <a:cubicBezTo>
                      <a:pt x="2993" y="43151"/>
                      <a:pt x="7752" y="45874"/>
                      <a:pt x="11498" y="49203"/>
                    </a:cubicBezTo>
                    <a:cubicBezTo>
                      <a:pt x="10891" y="46278"/>
                      <a:pt x="9068" y="42950"/>
                      <a:pt x="9777" y="40428"/>
                    </a:cubicBezTo>
                    <a:cubicBezTo>
                      <a:pt x="11599" y="34579"/>
                      <a:pt x="14536" y="29032"/>
                      <a:pt x="17067" y="23485"/>
                    </a:cubicBezTo>
                    <a:cubicBezTo>
                      <a:pt x="26483" y="31250"/>
                      <a:pt x="40860" y="27720"/>
                      <a:pt x="49871" y="3810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F252174-F00A-594B-B2BD-69265947F23B}"/>
                  </a:ext>
                </a:extLst>
              </p:cNvPr>
              <p:cNvSpPr/>
              <p:nvPr/>
            </p:nvSpPr>
            <p:spPr>
              <a:xfrm>
                <a:off x="5054042" y="2941368"/>
                <a:ext cx="29572" cy="36408"/>
              </a:xfrm>
              <a:custGeom>
                <a:avLst/>
                <a:gdLst>
                  <a:gd name="connsiteX0" fmla="*/ 15904 w 29572"/>
                  <a:gd name="connsiteY0" fmla="*/ 27231 h 36408"/>
                  <a:gd name="connsiteX1" fmla="*/ 27446 w 29572"/>
                  <a:gd name="connsiteY1" fmla="*/ 14220 h 36408"/>
                  <a:gd name="connsiteX2" fmla="*/ 29572 w 29572"/>
                  <a:gd name="connsiteY2" fmla="*/ 0 h 36408"/>
                  <a:gd name="connsiteX3" fmla="*/ 23801 w 29572"/>
                  <a:gd name="connsiteY3" fmla="*/ 11296 h 36408"/>
                  <a:gd name="connsiteX4" fmla="*/ 22384 w 29572"/>
                  <a:gd name="connsiteY4" fmla="*/ 12708 h 36408"/>
                  <a:gd name="connsiteX5" fmla="*/ 11044 w 29572"/>
                  <a:gd name="connsiteY5" fmla="*/ 15532 h 36408"/>
                  <a:gd name="connsiteX6" fmla="*/ 311 w 29572"/>
                  <a:gd name="connsiteY6" fmla="*/ 30156 h 36408"/>
                  <a:gd name="connsiteX7" fmla="*/ 413 w 29572"/>
                  <a:gd name="connsiteY7" fmla="*/ 36409 h 36408"/>
                  <a:gd name="connsiteX8" fmla="*/ 8918 w 29572"/>
                  <a:gd name="connsiteY8" fmla="*/ 29752 h 36408"/>
                  <a:gd name="connsiteX9" fmla="*/ 15904 w 29572"/>
                  <a:gd name="connsiteY9" fmla="*/ 27231 h 3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72" h="36408">
                    <a:moveTo>
                      <a:pt x="15904" y="27231"/>
                    </a:moveTo>
                    <a:cubicBezTo>
                      <a:pt x="20156" y="23297"/>
                      <a:pt x="24814" y="19263"/>
                      <a:pt x="27446" y="14220"/>
                    </a:cubicBezTo>
                    <a:cubicBezTo>
                      <a:pt x="29572" y="10186"/>
                      <a:pt x="28965" y="4740"/>
                      <a:pt x="29572" y="0"/>
                    </a:cubicBezTo>
                    <a:cubicBezTo>
                      <a:pt x="27649" y="3732"/>
                      <a:pt x="25725" y="7564"/>
                      <a:pt x="23801" y="11296"/>
                    </a:cubicBezTo>
                    <a:cubicBezTo>
                      <a:pt x="23599" y="11598"/>
                      <a:pt x="23295" y="11800"/>
                      <a:pt x="22384" y="12708"/>
                    </a:cubicBezTo>
                    <a:cubicBezTo>
                      <a:pt x="18232" y="14019"/>
                      <a:pt x="14689" y="15330"/>
                      <a:pt x="11044" y="15532"/>
                    </a:cubicBezTo>
                    <a:cubicBezTo>
                      <a:pt x="1223" y="16036"/>
                      <a:pt x="2741" y="24608"/>
                      <a:pt x="311" y="30156"/>
                    </a:cubicBezTo>
                    <a:cubicBezTo>
                      <a:pt x="-397" y="31870"/>
                      <a:pt x="311" y="34291"/>
                      <a:pt x="413" y="36409"/>
                    </a:cubicBezTo>
                    <a:cubicBezTo>
                      <a:pt x="3248" y="34190"/>
                      <a:pt x="5880" y="31668"/>
                      <a:pt x="8918" y="29752"/>
                    </a:cubicBezTo>
                    <a:cubicBezTo>
                      <a:pt x="10942" y="28441"/>
                      <a:pt x="14183" y="28744"/>
                      <a:pt x="15904" y="2723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E527BE5F-057A-B44F-A48B-AC64EEB498BD}"/>
                  </a:ext>
                </a:extLst>
              </p:cNvPr>
              <p:cNvSpPr/>
              <p:nvPr/>
            </p:nvSpPr>
            <p:spPr>
              <a:xfrm>
                <a:off x="5074603" y="2942981"/>
                <a:ext cx="32870" cy="41865"/>
              </a:xfrm>
              <a:custGeom>
                <a:avLst/>
                <a:gdLst>
                  <a:gd name="connsiteX0" fmla="*/ 32805 w 32870"/>
                  <a:gd name="connsiteY0" fmla="*/ 25113 h 41865"/>
                  <a:gd name="connsiteX1" fmla="*/ 32703 w 32870"/>
                  <a:gd name="connsiteY1" fmla="*/ 5950 h 41865"/>
                  <a:gd name="connsiteX2" fmla="*/ 29970 w 32870"/>
                  <a:gd name="connsiteY2" fmla="*/ 0 h 41865"/>
                  <a:gd name="connsiteX3" fmla="*/ 23591 w 32870"/>
                  <a:gd name="connsiteY3" fmla="*/ 6152 h 41865"/>
                  <a:gd name="connsiteX4" fmla="*/ 16504 w 32870"/>
                  <a:gd name="connsiteY4" fmla="*/ 21785 h 41865"/>
                  <a:gd name="connsiteX5" fmla="*/ 5366 w 32870"/>
                  <a:gd name="connsiteY5" fmla="*/ 31063 h 41865"/>
                  <a:gd name="connsiteX6" fmla="*/ 0 w 32870"/>
                  <a:gd name="connsiteY6" fmla="*/ 37921 h 41865"/>
                  <a:gd name="connsiteX7" fmla="*/ 5974 w 32870"/>
                  <a:gd name="connsiteY7" fmla="*/ 41855 h 41865"/>
                  <a:gd name="connsiteX8" fmla="*/ 13972 w 32870"/>
                  <a:gd name="connsiteY8" fmla="*/ 37619 h 41865"/>
                  <a:gd name="connsiteX9" fmla="*/ 32805 w 32870"/>
                  <a:gd name="connsiteY9" fmla="*/ 25113 h 41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70" h="41865">
                    <a:moveTo>
                      <a:pt x="32805" y="25113"/>
                    </a:moveTo>
                    <a:cubicBezTo>
                      <a:pt x="32805" y="18356"/>
                      <a:pt x="33007" y="12103"/>
                      <a:pt x="32703" y="5950"/>
                    </a:cubicBezTo>
                    <a:cubicBezTo>
                      <a:pt x="32602" y="3933"/>
                      <a:pt x="30881" y="2017"/>
                      <a:pt x="29970" y="0"/>
                    </a:cubicBezTo>
                    <a:cubicBezTo>
                      <a:pt x="27843" y="2017"/>
                      <a:pt x="25008" y="3631"/>
                      <a:pt x="23591" y="6152"/>
                    </a:cubicBezTo>
                    <a:cubicBezTo>
                      <a:pt x="20857" y="11195"/>
                      <a:pt x="19744" y="17145"/>
                      <a:pt x="16504" y="21785"/>
                    </a:cubicBezTo>
                    <a:cubicBezTo>
                      <a:pt x="13871" y="25617"/>
                      <a:pt x="8910" y="27836"/>
                      <a:pt x="5366" y="31063"/>
                    </a:cubicBezTo>
                    <a:cubicBezTo>
                      <a:pt x="3240" y="32980"/>
                      <a:pt x="1721" y="35602"/>
                      <a:pt x="0" y="37921"/>
                    </a:cubicBezTo>
                    <a:cubicBezTo>
                      <a:pt x="2025" y="39333"/>
                      <a:pt x="4151" y="42056"/>
                      <a:pt x="5974" y="41855"/>
                    </a:cubicBezTo>
                    <a:cubicBezTo>
                      <a:pt x="8809" y="41552"/>
                      <a:pt x="12150" y="39838"/>
                      <a:pt x="13972" y="37619"/>
                    </a:cubicBezTo>
                    <a:cubicBezTo>
                      <a:pt x="18934" y="31164"/>
                      <a:pt x="22984" y="24003"/>
                      <a:pt x="32805" y="2511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CB30F82-4D2A-2D46-ABAF-62547EF5CF52}"/>
                  </a:ext>
                </a:extLst>
              </p:cNvPr>
              <p:cNvSpPr/>
              <p:nvPr/>
            </p:nvSpPr>
            <p:spPr>
              <a:xfrm>
                <a:off x="5162472" y="3812815"/>
                <a:ext cx="17429" cy="16476"/>
              </a:xfrm>
              <a:custGeom>
                <a:avLst/>
                <a:gdLst>
                  <a:gd name="connsiteX0" fmla="*/ 7811 w 17429"/>
                  <a:gd name="connsiteY0" fmla="*/ 3063 h 16476"/>
                  <a:gd name="connsiteX1" fmla="*/ 218 w 17429"/>
                  <a:gd name="connsiteY1" fmla="*/ 5080 h 16476"/>
                  <a:gd name="connsiteX2" fmla="*/ 1129 w 17429"/>
                  <a:gd name="connsiteY2" fmla="*/ 16477 h 16476"/>
                  <a:gd name="connsiteX3" fmla="*/ 17430 w 17429"/>
                  <a:gd name="connsiteY3" fmla="*/ 13350 h 16476"/>
                  <a:gd name="connsiteX4" fmla="*/ 7811 w 17429"/>
                  <a:gd name="connsiteY4" fmla="*/ 3063 h 1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29" h="16476">
                    <a:moveTo>
                      <a:pt x="7811" y="3063"/>
                    </a:moveTo>
                    <a:cubicBezTo>
                      <a:pt x="2344" y="-3593"/>
                      <a:pt x="724" y="2256"/>
                      <a:pt x="218" y="5080"/>
                    </a:cubicBezTo>
                    <a:cubicBezTo>
                      <a:pt x="-491" y="8711"/>
                      <a:pt x="724" y="12644"/>
                      <a:pt x="1129" y="16477"/>
                    </a:cubicBezTo>
                    <a:cubicBezTo>
                      <a:pt x="6596" y="15468"/>
                      <a:pt x="11962" y="14359"/>
                      <a:pt x="17430" y="13350"/>
                    </a:cubicBezTo>
                    <a:cubicBezTo>
                      <a:pt x="14392" y="10123"/>
                      <a:pt x="11355" y="6896"/>
                      <a:pt x="7811" y="306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967E020-E180-3345-9BEA-B63A985E1317}"/>
                  </a:ext>
                </a:extLst>
              </p:cNvPr>
              <p:cNvSpPr/>
              <p:nvPr/>
            </p:nvSpPr>
            <p:spPr>
              <a:xfrm>
                <a:off x="5166587" y="3668126"/>
                <a:ext cx="26983" cy="48712"/>
              </a:xfrm>
              <a:custGeom>
                <a:avLst/>
                <a:gdLst>
                  <a:gd name="connsiteX0" fmla="*/ 20706 w 26983"/>
                  <a:gd name="connsiteY0" fmla="*/ 10085 h 48712"/>
                  <a:gd name="connsiteX1" fmla="*/ 18782 w 26983"/>
                  <a:gd name="connsiteY1" fmla="*/ 21381 h 48712"/>
                  <a:gd name="connsiteX2" fmla="*/ 14125 w 26983"/>
                  <a:gd name="connsiteY2" fmla="*/ 22491 h 48712"/>
                  <a:gd name="connsiteX3" fmla="*/ 13619 w 26983"/>
                  <a:gd name="connsiteY3" fmla="*/ 11800 h 48712"/>
                  <a:gd name="connsiteX4" fmla="*/ 11188 w 26983"/>
                  <a:gd name="connsiteY4" fmla="*/ 3429 h 48712"/>
                  <a:gd name="connsiteX5" fmla="*/ 7442 w 26983"/>
                  <a:gd name="connsiteY5" fmla="*/ 2723 h 48712"/>
                  <a:gd name="connsiteX6" fmla="*/ 51 w 26983"/>
                  <a:gd name="connsiteY6" fmla="*/ 19364 h 48712"/>
                  <a:gd name="connsiteX7" fmla="*/ 5924 w 26983"/>
                  <a:gd name="connsiteY7" fmla="*/ 30155 h 48712"/>
                  <a:gd name="connsiteX8" fmla="*/ 26983 w 26983"/>
                  <a:gd name="connsiteY8" fmla="*/ 48713 h 48712"/>
                  <a:gd name="connsiteX9" fmla="*/ 26983 w 26983"/>
                  <a:gd name="connsiteY9" fmla="*/ 3933 h 48712"/>
                  <a:gd name="connsiteX10" fmla="*/ 21718 w 26983"/>
                  <a:gd name="connsiteY10" fmla="*/ 0 h 48712"/>
                  <a:gd name="connsiteX11" fmla="*/ 20706 w 26983"/>
                  <a:gd name="connsiteY11" fmla="*/ 10085 h 4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983" h="48712">
                    <a:moveTo>
                      <a:pt x="20706" y="10085"/>
                    </a:moveTo>
                    <a:cubicBezTo>
                      <a:pt x="20200" y="13918"/>
                      <a:pt x="19795" y="17750"/>
                      <a:pt x="18782" y="21381"/>
                    </a:cubicBezTo>
                    <a:cubicBezTo>
                      <a:pt x="18580" y="22087"/>
                      <a:pt x="15745" y="22087"/>
                      <a:pt x="14125" y="22491"/>
                    </a:cubicBezTo>
                    <a:cubicBezTo>
                      <a:pt x="14023" y="18860"/>
                      <a:pt x="14125" y="15330"/>
                      <a:pt x="13619" y="11800"/>
                    </a:cubicBezTo>
                    <a:cubicBezTo>
                      <a:pt x="13213" y="8976"/>
                      <a:pt x="12403" y="6152"/>
                      <a:pt x="11188" y="3429"/>
                    </a:cubicBezTo>
                    <a:cubicBezTo>
                      <a:pt x="10885" y="2723"/>
                      <a:pt x="7645" y="2420"/>
                      <a:pt x="7442" y="2723"/>
                    </a:cubicBezTo>
                    <a:cubicBezTo>
                      <a:pt x="4607" y="8169"/>
                      <a:pt x="861" y="13615"/>
                      <a:pt x="51" y="19364"/>
                    </a:cubicBezTo>
                    <a:cubicBezTo>
                      <a:pt x="-455" y="22692"/>
                      <a:pt x="2886" y="29046"/>
                      <a:pt x="5924" y="30155"/>
                    </a:cubicBezTo>
                    <a:cubicBezTo>
                      <a:pt x="15137" y="33584"/>
                      <a:pt x="15745" y="48309"/>
                      <a:pt x="26983" y="48713"/>
                    </a:cubicBezTo>
                    <a:lnTo>
                      <a:pt x="26983" y="3933"/>
                    </a:lnTo>
                    <a:cubicBezTo>
                      <a:pt x="25262" y="2622"/>
                      <a:pt x="23440" y="1311"/>
                      <a:pt x="21718" y="0"/>
                    </a:cubicBezTo>
                    <a:cubicBezTo>
                      <a:pt x="21313" y="3328"/>
                      <a:pt x="21111" y="6757"/>
                      <a:pt x="20706" y="1008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E1BDE10E-1663-E646-B167-537F9DED1D71}"/>
                  </a:ext>
                </a:extLst>
              </p:cNvPr>
              <p:cNvSpPr/>
              <p:nvPr/>
            </p:nvSpPr>
            <p:spPr>
              <a:xfrm>
                <a:off x="5187596" y="3729766"/>
                <a:ext cx="5973" cy="24288"/>
              </a:xfrm>
              <a:custGeom>
                <a:avLst/>
                <a:gdLst>
                  <a:gd name="connsiteX0" fmla="*/ 2430 w 5973"/>
                  <a:gd name="connsiteY0" fmla="*/ 84 h 24288"/>
                  <a:gd name="connsiteX1" fmla="*/ 0 w 5973"/>
                  <a:gd name="connsiteY1" fmla="*/ 20456 h 24288"/>
                  <a:gd name="connsiteX2" fmla="*/ 5974 w 5973"/>
                  <a:gd name="connsiteY2" fmla="*/ 24289 h 24288"/>
                  <a:gd name="connsiteX3" fmla="*/ 5974 w 5973"/>
                  <a:gd name="connsiteY3" fmla="*/ 285 h 24288"/>
                  <a:gd name="connsiteX4" fmla="*/ 2430 w 5973"/>
                  <a:gd name="connsiteY4" fmla="*/ 84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3" h="24288">
                    <a:moveTo>
                      <a:pt x="2430" y="84"/>
                    </a:moveTo>
                    <a:cubicBezTo>
                      <a:pt x="1215" y="6841"/>
                      <a:pt x="101" y="13598"/>
                      <a:pt x="0" y="20456"/>
                    </a:cubicBezTo>
                    <a:cubicBezTo>
                      <a:pt x="0" y="21767"/>
                      <a:pt x="3442" y="23179"/>
                      <a:pt x="5974" y="24289"/>
                    </a:cubicBezTo>
                    <a:lnTo>
                      <a:pt x="5974" y="285"/>
                    </a:lnTo>
                    <a:cubicBezTo>
                      <a:pt x="4151" y="84"/>
                      <a:pt x="2430" y="-118"/>
                      <a:pt x="2430" y="8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60DF1BB9-F3B8-8941-9934-9D8214647BCA}"/>
                  </a:ext>
                </a:extLst>
              </p:cNvPr>
              <p:cNvSpPr/>
              <p:nvPr/>
            </p:nvSpPr>
            <p:spPr>
              <a:xfrm>
                <a:off x="5154965" y="2912415"/>
                <a:ext cx="38504" cy="133090"/>
              </a:xfrm>
              <a:custGeom>
                <a:avLst/>
                <a:gdLst>
                  <a:gd name="connsiteX0" fmla="*/ 27569 w 38504"/>
                  <a:gd name="connsiteY0" fmla="*/ 13824 h 133090"/>
                  <a:gd name="connsiteX1" fmla="*/ 30708 w 38504"/>
                  <a:gd name="connsiteY1" fmla="*/ 11807 h 133090"/>
                  <a:gd name="connsiteX2" fmla="*/ 32227 w 38504"/>
                  <a:gd name="connsiteY2" fmla="*/ 17657 h 133090"/>
                  <a:gd name="connsiteX3" fmla="*/ 27569 w 38504"/>
                  <a:gd name="connsiteY3" fmla="*/ 13824 h 133090"/>
                  <a:gd name="connsiteX4" fmla="*/ 20077 w 38504"/>
                  <a:gd name="connsiteY4" fmla="*/ 29759 h 133090"/>
                  <a:gd name="connsiteX5" fmla="*/ 14508 w 38504"/>
                  <a:gd name="connsiteY5" fmla="*/ 37424 h 133090"/>
                  <a:gd name="connsiteX6" fmla="*/ 13496 w 38504"/>
                  <a:gd name="connsiteY6" fmla="*/ 24717 h 133090"/>
                  <a:gd name="connsiteX7" fmla="*/ 20077 w 38504"/>
                  <a:gd name="connsiteY7" fmla="*/ 29759 h 133090"/>
                  <a:gd name="connsiteX8" fmla="*/ 20583 w 38504"/>
                  <a:gd name="connsiteY8" fmla="*/ 114881 h 133090"/>
                  <a:gd name="connsiteX9" fmla="*/ 14711 w 38504"/>
                  <a:gd name="connsiteY9" fmla="*/ 126882 h 133090"/>
                  <a:gd name="connsiteX10" fmla="*/ 20583 w 38504"/>
                  <a:gd name="connsiteY10" fmla="*/ 133034 h 133090"/>
                  <a:gd name="connsiteX11" fmla="*/ 31721 w 38504"/>
                  <a:gd name="connsiteY11" fmla="*/ 129908 h 133090"/>
                  <a:gd name="connsiteX12" fmla="*/ 38504 w 38504"/>
                  <a:gd name="connsiteY12" fmla="*/ 118310 h 133090"/>
                  <a:gd name="connsiteX13" fmla="*/ 38504 w 38504"/>
                  <a:gd name="connsiteY13" fmla="*/ 95012 h 133090"/>
                  <a:gd name="connsiteX14" fmla="*/ 37897 w 38504"/>
                  <a:gd name="connsiteY14" fmla="*/ 95920 h 133090"/>
                  <a:gd name="connsiteX15" fmla="*/ 31619 w 38504"/>
                  <a:gd name="connsiteY15" fmla="*/ 96626 h 133090"/>
                  <a:gd name="connsiteX16" fmla="*/ 31518 w 38504"/>
                  <a:gd name="connsiteY16" fmla="*/ 91079 h 133090"/>
                  <a:gd name="connsiteX17" fmla="*/ 34657 w 38504"/>
                  <a:gd name="connsiteY17" fmla="*/ 87851 h 133090"/>
                  <a:gd name="connsiteX18" fmla="*/ 38403 w 38504"/>
                  <a:gd name="connsiteY18" fmla="*/ 86137 h 133090"/>
                  <a:gd name="connsiteX19" fmla="*/ 38403 w 38504"/>
                  <a:gd name="connsiteY19" fmla="*/ 77564 h 133090"/>
                  <a:gd name="connsiteX20" fmla="*/ 35366 w 38504"/>
                  <a:gd name="connsiteY20" fmla="*/ 74841 h 133090"/>
                  <a:gd name="connsiteX21" fmla="*/ 32024 w 38504"/>
                  <a:gd name="connsiteY21" fmla="*/ 71614 h 133090"/>
                  <a:gd name="connsiteX22" fmla="*/ 38302 w 38504"/>
                  <a:gd name="connsiteY22" fmla="*/ 63041 h 133090"/>
                  <a:gd name="connsiteX23" fmla="*/ 38302 w 38504"/>
                  <a:gd name="connsiteY23" fmla="*/ 50535 h 133090"/>
                  <a:gd name="connsiteX24" fmla="*/ 32531 w 38504"/>
                  <a:gd name="connsiteY24" fmla="*/ 51140 h 133090"/>
                  <a:gd name="connsiteX25" fmla="*/ 30809 w 38504"/>
                  <a:gd name="connsiteY25" fmla="*/ 28347 h 133090"/>
                  <a:gd name="connsiteX26" fmla="*/ 38302 w 38504"/>
                  <a:gd name="connsiteY26" fmla="*/ 17657 h 133090"/>
                  <a:gd name="connsiteX27" fmla="*/ 38302 w 38504"/>
                  <a:gd name="connsiteY27" fmla="*/ 209 h 133090"/>
                  <a:gd name="connsiteX28" fmla="*/ 2358 w 38504"/>
                  <a:gd name="connsiteY28" fmla="*/ 24313 h 133090"/>
                  <a:gd name="connsiteX29" fmla="*/ 16027 w 38504"/>
                  <a:gd name="connsiteY29" fmla="*/ 49829 h 133090"/>
                  <a:gd name="connsiteX30" fmla="*/ 24431 w 38504"/>
                  <a:gd name="connsiteY30" fmla="*/ 59410 h 133090"/>
                  <a:gd name="connsiteX31" fmla="*/ 22709 w 38504"/>
                  <a:gd name="connsiteY31" fmla="*/ 81699 h 133090"/>
                  <a:gd name="connsiteX32" fmla="*/ 10762 w 38504"/>
                  <a:gd name="connsiteY32" fmla="*/ 99954 h 133090"/>
                  <a:gd name="connsiteX33" fmla="*/ 8433 w 38504"/>
                  <a:gd name="connsiteY33" fmla="*/ 103484 h 133090"/>
                  <a:gd name="connsiteX34" fmla="*/ 12888 w 38504"/>
                  <a:gd name="connsiteY34" fmla="*/ 105501 h 133090"/>
                  <a:gd name="connsiteX35" fmla="*/ 26861 w 38504"/>
                  <a:gd name="connsiteY35" fmla="*/ 105804 h 133090"/>
                  <a:gd name="connsiteX36" fmla="*/ 31923 w 38504"/>
                  <a:gd name="connsiteY36" fmla="*/ 110746 h 133090"/>
                  <a:gd name="connsiteX37" fmla="*/ 26962 w 38504"/>
                  <a:gd name="connsiteY37" fmla="*/ 114679 h 133090"/>
                  <a:gd name="connsiteX38" fmla="*/ 20583 w 38504"/>
                  <a:gd name="connsiteY38" fmla="*/ 114881 h 13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504" h="133090">
                    <a:moveTo>
                      <a:pt x="27569" y="13824"/>
                    </a:moveTo>
                    <a:cubicBezTo>
                      <a:pt x="28582" y="13118"/>
                      <a:pt x="29696" y="12513"/>
                      <a:pt x="30708" y="11807"/>
                    </a:cubicBezTo>
                    <a:cubicBezTo>
                      <a:pt x="31214" y="13723"/>
                      <a:pt x="31721" y="15740"/>
                      <a:pt x="32227" y="17657"/>
                    </a:cubicBezTo>
                    <a:cubicBezTo>
                      <a:pt x="29999" y="17253"/>
                      <a:pt x="28784" y="15539"/>
                      <a:pt x="27569" y="13824"/>
                    </a:cubicBezTo>
                    <a:moveTo>
                      <a:pt x="20077" y="29759"/>
                    </a:moveTo>
                    <a:cubicBezTo>
                      <a:pt x="18862" y="32583"/>
                      <a:pt x="16432" y="34903"/>
                      <a:pt x="14508" y="37424"/>
                    </a:cubicBezTo>
                    <a:cubicBezTo>
                      <a:pt x="14205" y="33188"/>
                      <a:pt x="13901" y="28952"/>
                      <a:pt x="13496" y="24717"/>
                    </a:cubicBezTo>
                    <a:cubicBezTo>
                      <a:pt x="19874" y="22699"/>
                      <a:pt x="22203" y="24817"/>
                      <a:pt x="20077" y="29759"/>
                    </a:cubicBezTo>
                    <a:moveTo>
                      <a:pt x="20583" y="114881"/>
                    </a:moveTo>
                    <a:cubicBezTo>
                      <a:pt x="17951" y="118410"/>
                      <a:pt x="15521" y="122646"/>
                      <a:pt x="14711" y="126882"/>
                    </a:cubicBezTo>
                    <a:cubicBezTo>
                      <a:pt x="14407" y="128597"/>
                      <a:pt x="18356" y="132833"/>
                      <a:pt x="20583" y="133034"/>
                    </a:cubicBezTo>
                    <a:cubicBezTo>
                      <a:pt x="24329" y="133337"/>
                      <a:pt x="30101" y="132429"/>
                      <a:pt x="31721" y="129908"/>
                    </a:cubicBezTo>
                    <a:cubicBezTo>
                      <a:pt x="34150" y="126176"/>
                      <a:pt x="36378" y="122243"/>
                      <a:pt x="38504" y="118310"/>
                    </a:cubicBezTo>
                    <a:lnTo>
                      <a:pt x="38504" y="95012"/>
                    </a:lnTo>
                    <a:cubicBezTo>
                      <a:pt x="38302" y="95315"/>
                      <a:pt x="38099" y="95617"/>
                      <a:pt x="37897" y="95920"/>
                    </a:cubicBezTo>
                    <a:cubicBezTo>
                      <a:pt x="36884" y="97130"/>
                      <a:pt x="33745" y="96424"/>
                      <a:pt x="31619" y="96626"/>
                    </a:cubicBezTo>
                    <a:cubicBezTo>
                      <a:pt x="31518" y="94810"/>
                      <a:pt x="31012" y="92793"/>
                      <a:pt x="31518" y="91079"/>
                    </a:cubicBezTo>
                    <a:cubicBezTo>
                      <a:pt x="31923" y="89768"/>
                      <a:pt x="33341" y="88255"/>
                      <a:pt x="34657" y="87851"/>
                    </a:cubicBezTo>
                    <a:cubicBezTo>
                      <a:pt x="36277" y="87347"/>
                      <a:pt x="37492" y="86742"/>
                      <a:pt x="38403" y="86137"/>
                    </a:cubicBezTo>
                    <a:lnTo>
                      <a:pt x="38403" y="77564"/>
                    </a:lnTo>
                    <a:cubicBezTo>
                      <a:pt x="37492" y="76657"/>
                      <a:pt x="36479" y="75749"/>
                      <a:pt x="35366" y="74841"/>
                    </a:cubicBezTo>
                    <a:cubicBezTo>
                      <a:pt x="34150" y="73833"/>
                      <a:pt x="33138" y="72622"/>
                      <a:pt x="32024" y="71614"/>
                    </a:cubicBezTo>
                    <a:cubicBezTo>
                      <a:pt x="33341" y="65462"/>
                      <a:pt x="35669" y="63344"/>
                      <a:pt x="38302" y="63041"/>
                    </a:cubicBezTo>
                    <a:lnTo>
                      <a:pt x="38302" y="50535"/>
                    </a:lnTo>
                    <a:cubicBezTo>
                      <a:pt x="36378" y="50737"/>
                      <a:pt x="34454" y="50939"/>
                      <a:pt x="32531" y="51140"/>
                    </a:cubicBezTo>
                    <a:cubicBezTo>
                      <a:pt x="31923" y="43576"/>
                      <a:pt x="31417" y="35911"/>
                      <a:pt x="30809" y="28347"/>
                    </a:cubicBezTo>
                    <a:cubicBezTo>
                      <a:pt x="33745" y="24313"/>
                      <a:pt x="36074" y="20884"/>
                      <a:pt x="38302" y="17657"/>
                    </a:cubicBezTo>
                    <a:lnTo>
                      <a:pt x="38302" y="209"/>
                    </a:lnTo>
                    <a:cubicBezTo>
                      <a:pt x="14913" y="-1607"/>
                      <a:pt x="9750" y="8580"/>
                      <a:pt x="2358" y="24313"/>
                    </a:cubicBezTo>
                    <a:cubicBezTo>
                      <a:pt x="-3615" y="37222"/>
                      <a:pt x="2055" y="45593"/>
                      <a:pt x="16027" y="49829"/>
                    </a:cubicBezTo>
                    <a:cubicBezTo>
                      <a:pt x="19571" y="50939"/>
                      <a:pt x="24127" y="55881"/>
                      <a:pt x="24431" y="59410"/>
                    </a:cubicBezTo>
                    <a:cubicBezTo>
                      <a:pt x="25139" y="66672"/>
                      <a:pt x="22406" y="74337"/>
                      <a:pt x="22709" y="81699"/>
                    </a:cubicBezTo>
                    <a:cubicBezTo>
                      <a:pt x="23114" y="91079"/>
                      <a:pt x="21494" y="98139"/>
                      <a:pt x="10762" y="99954"/>
                    </a:cubicBezTo>
                    <a:cubicBezTo>
                      <a:pt x="9750" y="100156"/>
                      <a:pt x="9142" y="102274"/>
                      <a:pt x="8433" y="103484"/>
                    </a:cubicBezTo>
                    <a:cubicBezTo>
                      <a:pt x="9851" y="104190"/>
                      <a:pt x="11369" y="105400"/>
                      <a:pt x="12888" y="105501"/>
                    </a:cubicBezTo>
                    <a:cubicBezTo>
                      <a:pt x="17546" y="105804"/>
                      <a:pt x="22304" y="105098"/>
                      <a:pt x="26861" y="105804"/>
                    </a:cubicBezTo>
                    <a:cubicBezTo>
                      <a:pt x="28784" y="106106"/>
                      <a:pt x="30202" y="109031"/>
                      <a:pt x="31923" y="110746"/>
                    </a:cubicBezTo>
                    <a:cubicBezTo>
                      <a:pt x="30303" y="112158"/>
                      <a:pt x="28784" y="114074"/>
                      <a:pt x="26962" y="114679"/>
                    </a:cubicBezTo>
                    <a:cubicBezTo>
                      <a:pt x="25241" y="115284"/>
                      <a:pt x="21393" y="113771"/>
                      <a:pt x="20583" y="11488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F35514DB-800F-634D-B801-24E72BFB266E}"/>
                  </a:ext>
                </a:extLst>
              </p:cNvPr>
              <p:cNvSpPr/>
              <p:nvPr/>
            </p:nvSpPr>
            <p:spPr>
              <a:xfrm>
                <a:off x="5146796" y="3790901"/>
                <a:ext cx="14071" cy="19333"/>
              </a:xfrm>
              <a:custGeom>
                <a:avLst/>
                <a:gdLst>
                  <a:gd name="connsiteX0" fmla="*/ 706 w 14071"/>
                  <a:gd name="connsiteY0" fmla="*/ 15094 h 19333"/>
                  <a:gd name="connsiteX1" fmla="*/ 5060 w 14071"/>
                  <a:gd name="connsiteY1" fmla="*/ 19330 h 19333"/>
                  <a:gd name="connsiteX2" fmla="*/ 9819 w 14071"/>
                  <a:gd name="connsiteY2" fmla="*/ 15497 h 19333"/>
                  <a:gd name="connsiteX3" fmla="*/ 14071 w 14071"/>
                  <a:gd name="connsiteY3" fmla="*/ 268 h 19333"/>
                  <a:gd name="connsiteX4" fmla="*/ 706 w 14071"/>
                  <a:gd name="connsiteY4" fmla="*/ 15094 h 1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1" h="19333">
                    <a:moveTo>
                      <a:pt x="706" y="15094"/>
                    </a:moveTo>
                    <a:cubicBezTo>
                      <a:pt x="1314" y="16909"/>
                      <a:pt x="3541" y="19229"/>
                      <a:pt x="5060" y="19330"/>
                    </a:cubicBezTo>
                    <a:cubicBezTo>
                      <a:pt x="6680" y="19431"/>
                      <a:pt x="9211" y="17212"/>
                      <a:pt x="9819" y="15497"/>
                    </a:cubicBezTo>
                    <a:cubicBezTo>
                      <a:pt x="11439" y="10757"/>
                      <a:pt x="12350" y="5815"/>
                      <a:pt x="14071" y="268"/>
                    </a:cubicBezTo>
                    <a:cubicBezTo>
                      <a:pt x="4857" y="-1547"/>
                      <a:pt x="-2331" y="6118"/>
                      <a:pt x="706" y="1509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E1E358B-B327-864E-A232-05981C534E95}"/>
                  </a:ext>
                </a:extLst>
              </p:cNvPr>
              <p:cNvSpPr/>
              <p:nvPr/>
            </p:nvSpPr>
            <p:spPr>
              <a:xfrm>
                <a:off x="5159854" y="3738523"/>
                <a:ext cx="6176" cy="6051"/>
              </a:xfrm>
              <a:custGeom>
                <a:avLst/>
                <a:gdLst>
                  <a:gd name="connsiteX0" fmla="*/ 0 w 6176"/>
                  <a:gd name="connsiteY0" fmla="*/ 0 h 6051"/>
                  <a:gd name="connsiteX1" fmla="*/ 2227 w 6176"/>
                  <a:gd name="connsiteY1" fmla="*/ 6051 h 6051"/>
                  <a:gd name="connsiteX2" fmla="*/ 6176 w 6176"/>
                  <a:gd name="connsiteY2" fmla="*/ 605 h 6051"/>
                  <a:gd name="connsiteX3" fmla="*/ 0 w 6176"/>
                  <a:gd name="connsiteY3" fmla="*/ 0 h 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6" h="6051">
                    <a:moveTo>
                      <a:pt x="0" y="0"/>
                    </a:moveTo>
                    <a:cubicBezTo>
                      <a:pt x="506" y="1815"/>
                      <a:pt x="1114" y="3631"/>
                      <a:pt x="2227" y="6051"/>
                    </a:cubicBezTo>
                    <a:cubicBezTo>
                      <a:pt x="3949" y="4639"/>
                      <a:pt x="5062" y="2622"/>
                      <a:pt x="6176" y="605"/>
                    </a:cubicBezTo>
                    <a:cubicBezTo>
                      <a:pt x="4050" y="403"/>
                      <a:pt x="2025" y="20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527B659-ED14-8247-9F11-1B70DCD8B0B8}"/>
                  </a:ext>
                </a:extLst>
              </p:cNvPr>
              <p:cNvSpPr/>
              <p:nvPr/>
            </p:nvSpPr>
            <p:spPr>
              <a:xfrm>
                <a:off x="5164613" y="3747600"/>
                <a:ext cx="28855" cy="65555"/>
              </a:xfrm>
              <a:custGeom>
                <a:avLst/>
                <a:gdLst>
                  <a:gd name="connsiteX0" fmla="*/ 22579 w 28855"/>
                  <a:gd name="connsiteY0" fmla="*/ 55672 h 65555"/>
                  <a:gd name="connsiteX1" fmla="*/ 26831 w 28855"/>
                  <a:gd name="connsiteY1" fmla="*/ 64950 h 65555"/>
                  <a:gd name="connsiteX2" fmla="*/ 28856 w 28855"/>
                  <a:gd name="connsiteY2" fmla="*/ 65556 h 65555"/>
                  <a:gd name="connsiteX3" fmla="*/ 28856 w 28855"/>
                  <a:gd name="connsiteY3" fmla="*/ 14624 h 65555"/>
                  <a:gd name="connsiteX4" fmla="*/ 22072 w 28855"/>
                  <a:gd name="connsiteY4" fmla="*/ 13615 h 65555"/>
                  <a:gd name="connsiteX5" fmla="*/ 19642 w 28855"/>
                  <a:gd name="connsiteY5" fmla="*/ 8674 h 65555"/>
                  <a:gd name="connsiteX6" fmla="*/ 19237 w 28855"/>
                  <a:gd name="connsiteY6" fmla="*/ 0 h 65555"/>
                  <a:gd name="connsiteX7" fmla="*/ 13466 w 28855"/>
                  <a:gd name="connsiteY7" fmla="*/ 7665 h 65555"/>
                  <a:gd name="connsiteX8" fmla="*/ 20857 w 28855"/>
                  <a:gd name="connsiteY8" fmla="*/ 25617 h 65555"/>
                  <a:gd name="connsiteX9" fmla="*/ 27236 w 28855"/>
                  <a:gd name="connsiteY9" fmla="*/ 28139 h 65555"/>
                  <a:gd name="connsiteX10" fmla="*/ 18326 w 28855"/>
                  <a:gd name="connsiteY10" fmla="*/ 31568 h 65555"/>
                  <a:gd name="connsiteX11" fmla="*/ 5872 w 28855"/>
                  <a:gd name="connsiteY11" fmla="*/ 28139 h 65555"/>
                  <a:gd name="connsiteX12" fmla="*/ 0 w 28855"/>
                  <a:gd name="connsiteY12" fmla="*/ 30660 h 65555"/>
                  <a:gd name="connsiteX13" fmla="*/ 3544 w 28855"/>
                  <a:gd name="connsiteY13" fmla="*/ 34997 h 65555"/>
                  <a:gd name="connsiteX14" fmla="*/ 18529 w 28855"/>
                  <a:gd name="connsiteY14" fmla="*/ 50831 h 65555"/>
                  <a:gd name="connsiteX15" fmla="*/ 22579 w 28855"/>
                  <a:gd name="connsiteY15" fmla="*/ 55672 h 6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55" h="65555">
                    <a:moveTo>
                      <a:pt x="22579" y="55672"/>
                    </a:moveTo>
                    <a:cubicBezTo>
                      <a:pt x="24198" y="58798"/>
                      <a:pt x="24705" y="64245"/>
                      <a:pt x="26831" y="64950"/>
                    </a:cubicBezTo>
                    <a:cubicBezTo>
                      <a:pt x="27540" y="65152"/>
                      <a:pt x="28248" y="65354"/>
                      <a:pt x="28856" y="65556"/>
                    </a:cubicBezTo>
                    <a:lnTo>
                      <a:pt x="28856" y="14624"/>
                    </a:lnTo>
                    <a:cubicBezTo>
                      <a:pt x="26831" y="14019"/>
                      <a:pt x="24604" y="13716"/>
                      <a:pt x="22072" y="13615"/>
                    </a:cubicBezTo>
                    <a:cubicBezTo>
                      <a:pt x="21161" y="13615"/>
                      <a:pt x="19946" y="10489"/>
                      <a:pt x="19642" y="8674"/>
                    </a:cubicBezTo>
                    <a:cubicBezTo>
                      <a:pt x="19136" y="5850"/>
                      <a:pt x="19339" y="2925"/>
                      <a:pt x="19237" y="0"/>
                    </a:cubicBezTo>
                    <a:cubicBezTo>
                      <a:pt x="17212" y="2521"/>
                      <a:pt x="13669" y="4942"/>
                      <a:pt x="13466" y="7665"/>
                    </a:cubicBezTo>
                    <a:cubicBezTo>
                      <a:pt x="12859" y="14523"/>
                      <a:pt x="10935" y="22692"/>
                      <a:pt x="20857" y="25617"/>
                    </a:cubicBezTo>
                    <a:cubicBezTo>
                      <a:pt x="23085" y="26222"/>
                      <a:pt x="25110" y="27231"/>
                      <a:pt x="27236" y="28139"/>
                    </a:cubicBezTo>
                    <a:cubicBezTo>
                      <a:pt x="24198" y="29349"/>
                      <a:pt x="21161" y="31769"/>
                      <a:pt x="18326" y="31568"/>
                    </a:cubicBezTo>
                    <a:cubicBezTo>
                      <a:pt x="14074" y="31366"/>
                      <a:pt x="10125" y="28844"/>
                      <a:pt x="5872" y="28139"/>
                    </a:cubicBezTo>
                    <a:cubicBezTo>
                      <a:pt x="4050" y="27836"/>
                      <a:pt x="1924" y="29752"/>
                      <a:pt x="0" y="30660"/>
                    </a:cubicBezTo>
                    <a:cubicBezTo>
                      <a:pt x="1215" y="32072"/>
                      <a:pt x="2329" y="33585"/>
                      <a:pt x="3544" y="34997"/>
                    </a:cubicBezTo>
                    <a:cubicBezTo>
                      <a:pt x="8302" y="40140"/>
                      <a:pt x="13162" y="45183"/>
                      <a:pt x="18529" y="50831"/>
                    </a:cubicBezTo>
                    <a:cubicBezTo>
                      <a:pt x="20351" y="52747"/>
                      <a:pt x="21769" y="54058"/>
                      <a:pt x="22579" y="5567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C2FEB3C0-CF37-0048-8F22-A8F0EB5A6202}"/>
                  </a:ext>
                </a:extLst>
              </p:cNvPr>
              <p:cNvSpPr/>
              <p:nvPr/>
            </p:nvSpPr>
            <p:spPr>
              <a:xfrm>
                <a:off x="5170789" y="3801860"/>
                <a:ext cx="8808" cy="5849"/>
              </a:xfrm>
              <a:custGeom>
                <a:avLst/>
                <a:gdLst>
                  <a:gd name="connsiteX0" fmla="*/ 8809 w 8808"/>
                  <a:gd name="connsiteY0" fmla="*/ 5850 h 5849"/>
                  <a:gd name="connsiteX1" fmla="*/ 2936 w 8808"/>
                  <a:gd name="connsiteY1" fmla="*/ 0 h 5849"/>
                  <a:gd name="connsiteX2" fmla="*/ 0 w 8808"/>
                  <a:gd name="connsiteY2" fmla="*/ 4639 h 5849"/>
                  <a:gd name="connsiteX3" fmla="*/ 8809 w 8808"/>
                  <a:gd name="connsiteY3" fmla="*/ 5850 h 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08" h="5849">
                    <a:moveTo>
                      <a:pt x="8809" y="5850"/>
                    </a:moveTo>
                    <a:cubicBezTo>
                      <a:pt x="7290" y="3530"/>
                      <a:pt x="5062" y="1815"/>
                      <a:pt x="2936" y="0"/>
                    </a:cubicBezTo>
                    <a:cubicBezTo>
                      <a:pt x="1924" y="1513"/>
                      <a:pt x="1013" y="3026"/>
                      <a:pt x="0" y="4639"/>
                    </a:cubicBezTo>
                    <a:cubicBezTo>
                      <a:pt x="2835" y="5144"/>
                      <a:pt x="5569" y="5749"/>
                      <a:pt x="8809" y="585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3796070E-F5E8-2E49-B901-66074A0D122C}"/>
                  </a:ext>
                </a:extLst>
              </p:cNvPr>
              <p:cNvSpPr/>
              <p:nvPr/>
            </p:nvSpPr>
            <p:spPr>
              <a:xfrm>
                <a:off x="5135656" y="3976368"/>
                <a:ext cx="6305" cy="2290"/>
              </a:xfrm>
              <a:custGeom>
                <a:avLst/>
                <a:gdLst>
                  <a:gd name="connsiteX0" fmla="*/ 0 w 6305"/>
                  <a:gd name="connsiteY0" fmla="*/ 273 h 2290"/>
                  <a:gd name="connsiteX1" fmla="*/ 6176 w 6305"/>
                  <a:gd name="connsiteY1" fmla="*/ 2290 h 2290"/>
                  <a:gd name="connsiteX2" fmla="*/ 6278 w 6305"/>
                  <a:gd name="connsiteY2" fmla="*/ 777 h 2290"/>
                  <a:gd name="connsiteX3" fmla="*/ 0 w 6305"/>
                  <a:gd name="connsiteY3" fmla="*/ 273 h 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05" h="2290">
                    <a:moveTo>
                      <a:pt x="0" y="273"/>
                    </a:moveTo>
                    <a:cubicBezTo>
                      <a:pt x="2025" y="1685"/>
                      <a:pt x="4151" y="1988"/>
                      <a:pt x="6176" y="2290"/>
                    </a:cubicBezTo>
                    <a:cubicBezTo>
                      <a:pt x="6176" y="1786"/>
                      <a:pt x="6379" y="777"/>
                      <a:pt x="6278" y="777"/>
                    </a:cubicBezTo>
                    <a:cubicBezTo>
                      <a:pt x="4151" y="172"/>
                      <a:pt x="2025" y="-332"/>
                      <a:pt x="0" y="27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4819DF2E-CCFA-564E-A6B6-4F96F49AA35F}"/>
                  </a:ext>
                </a:extLst>
              </p:cNvPr>
              <p:cNvSpPr/>
              <p:nvPr/>
            </p:nvSpPr>
            <p:spPr>
              <a:xfrm>
                <a:off x="5190425" y="4035943"/>
                <a:ext cx="3145" cy="22188"/>
              </a:xfrm>
              <a:custGeom>
                <a:avLst/>
                <a:gdLst>
                  <a:gd name="connsiteX0" fmla="*/ 3145 w 3145"/>
                  <a:gd name="connsiteY0" fmla="*/ 22188 h 22188"/>
                  <a:gd name="connsiteX1" fmla="*/ 3145 w 3145"/>
                  <a:gd name="connsiteY1" fmla="*/ 1009 h 22188"/>
                  <a:gd name="connsiteX2" fmla="*/ 1829 w 3145"/>
                  <a:gd name="connsiteY2" fmla="*/ 0 h 22188"/>
                  <a:gd name="connsiteX3" fmla="*/ 6 w 3145"/>
                  <a:gd name="connsiteY3" fmla="*/ 10287 h 22188"/>
                  <a:gd name="connsiteX4" fmla="*/ 1525 w 3145"/>
                  <a:gd name="connsiteY4" fmla="*/ 15431 h 22188"/>
                  <a:gd name="connsiteX5" fmla="*/ 3145 w 3145"/>
                  <a:gd name="connsiteY5" fmla="*/ 22188 h 2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5" h="22188">
                    <a:moveTo>
                      <a:pt x="3145" y="22188"/>
                    </a:moveTo>
                    <a:lnTo>
                      <a:pt x="3145" y="1009"/>
                    </a:lnTo>
                    <a:cubicBezTo>
                      <a:pt x="2740" y="706"/>
                      <a:pt x="2234" y="404"/>
                      <a:pt x="1829" y="0"/>
                    </a:cubicBezTo>
                    <a:cubicBezTo>
                      <a:pt x="1221" y="3429"/>
                      <a:pt x="310" y="6858"/>
                      <a:pt x="6" y="10287"/>
                    </a:cubicBezTo>
                    <a:cubicBezTo>
                      <a:pt x="-95" y="11598"/>
                      <a:pt x="1019" y="12910"/>
                      <a:pt x="1525" y="15431"/>
                    </a:cubicBezTo>
                    <a:cubicBezTo>
                      <a:pt x="1120" y="19162"/>
                      <a:pt x="1728" y="21280"/>
                      <a:pt x="3145" y="2218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AA5FB76-415C-B44C-B89E-F442885F2AE9}"/>
                  </a:ext>
                </a:extLst>
              </p:cNvPr>
              <p:cNvSpPr/>
              <p:nvPr/>
            </p:nvSpPr>
            <p:spPr>
              <a:xfrm>
                <a:off x="5123677" y="3820858"/>
                <a:ext cx="16230" cy="26386"/>
              </a:xfrm>
              <a:custGeom>
                <a:avLst/>
                <a:gdLst>
                  <a:gd name="connsiteX0" fmla="*/ 4891 w 16230"/>
                  <a:gd name="connsiteY0" fmla="*/ 20133 h 26386"/>
                  <a:gd name="connsiteX1" fmla="*/ 16231 w 16230"/>
                  <a:gd name="connsiteY1" fmla="*/ 26386 h 26386"/>
                  <a:gd name="connsiteX2" fmla="*/ 13092 w 16230"/>
                  <a:gd name="connsiteY2" fmla="*/ 15292 h 26386"/>
                  <a:gd name="connsiteX3" fmla="*/ 11168 w 16230"/>
                  <a:gd name="connsiteY3" fmla="*/ 3392 h 26386"/>
                  <a:gd name="connsiteX4" fmla="*/ 9447 w 16230"/>
                  <a:gd name="connsiteY4" fmla="*/ 265 h 26386"/>
                  <a:gd name="connsiteX5" fmla="*/ 4688 w 16230"/>
                  <a:gd name="connsiteY5" fmla="*/ 668 h 26386"/>
                  <a:gd name="connsiteX6" fmla="*/ 4891 w 16230"/>
                  <a:gd name="connsiteY6" fmla="*/ 20133 h 2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0" h="26386">
                    <a:moveTo>
                      <a:pt x="4891" y="20133"/>
                    </a:moveTo>
                    <a:cubicBezTo>
                      <a:pt x="8637" y="23058"/>
                      <a:pt x="12383" y="24672"/>
                      <a:pt x="16231" y="26386"/>
                    </a:cubicBezTo>
                    <a:cubicBezTo>
                      <a:pt x="15117" y="22655"/>
                      <a:pt x="13902" y="19024"/>
                      <a:pt x="13092" y="15292"/>
                    </a:cubicBezTo>
                    <a:cubicBezTo>
                      <a:pt x="12282" y="11359"/>
                      <a:pt x="11877" y="7325"/>
                      <a:pt x="11168" y="3392"/>
                    </a:cubicBezTo>
                    <a:cubicBezTo>
                      <a:pt x="10966" y="2181"/>
                      <a:pt x="10257" y="467"/>
                      <a:pt x="9447" y="265"/>
                    </a:cubicBezTo>
                    <a:cubicBezTo>
                      <a:pt x="8029" y="-138"/>
                      <a:pt x="5903" y="-138"/>
                      <a:pt x="4688" y="668"/>
                    </a:cubicBezTo>
                    <a:cubicBezTo>
                      <a:pt x="-4728" y="6821"/>
                      <a:pt x="2562" y="12872"/>
                      <a:pt x="4891" y="2013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DB067B-1460-264F-9E9E-609913CB644F}"/>
                  </a:ext>
                </a:extLst>
              </p:cNvPr>
              <p:cNvSpPr/>
              <p:nvPr/>
            </p:nvSpPr>
            <p:spPr>
              <a:xfrm>
                <a:off x="5131704" y="3731665"/>
                <a:ext cx="36148" cy="35548"/>
              </a:xfrm>
              <a:custGeom>
                <a:avLst/>
                <a:gdLst>
                  <a:gd name="connsiteX0" fmla="*/ 8406 w 36148"/>
                  <a:gd name="connsiteY0" fmla="*/ 5244 h 35548"/>
                  <a:gd name="connsiteX1" fmla="*/ 4458 w 36148"/>
                  <a:gd name="connsiteY1" fmla="*/ 0 h 35548"/>
                  <a:gd name="connsiteX2" fmla="*/ 3 w 36148"/>
                  <a:gd name="connsiteY2" fmla="*/ 8068 h 35548"/>
                  <a:gd name="connsiteX3" fmla="*/ 4559 w 36148"/>
                  <a:gd name="connsiteY3" fmla="*/ 17751 h 35548"/>
                  <a:gd name="connsiteX4" fmla="*/ 5774 w 36148"/>
                  <a:gd name="connsiteY4" fmla="*/ 26626 h 35548"/>
                  <a:gd name="connsiteX5" fmla="*/ 4356 w 36148"/>
                  <a:gd name="connsiteY5" fmla="*/ 31467 h 35548"/>
                  <a:gd name="connsiteX6" fmla="*/ 9925 w 36148"/>
                  <a:gd name="connsiteY6" fmla="*/ 31971 h 35548"/>
                  <a:gd name="connsiteX7" fmla="*/ 25214 w 36148"/>
                  <a:gd name="connsiteY7" fmla="*/ 32173 h 35548"/>
                  <a:gd name="connsiteX8" fmla="*/ 36148 w 36148"/>
                  <a:gd name="connsiteY8" fmla="*/ 31568 h 35548"/>
                  <a:gd name="connsiteX9" fmla="*/ 19645 w 36148"/>
                  <a:gd name="connsiteY9" fmla="*/ 19364 h 35548"/>
                  <a:gd name="connsiteX10" fmla="*/ 8406 w 36148"/>
                  <a:gd name="connsiteY10" fmla="*/ 5244 h 3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48" h="35548">
                    <a:moveTo>
                      <a:pt x="8406" y="5244"/>
                    </a:moveTo>
                    <a:cubicBezTo>
                      <a:pt x="8609" y="3631"/>
                      <a:pt x="5875" y="1715"/>
                      <a:pt x="4458" y="0"/>
                    </a:cubicBezTo>
                    <a:cubicBezTo>
                      <a:pt x="2838" y="2723"/>
                      <a:pt x="-99" y="5547"/>
                      <a:pt x="3" y="8068"/>
                    </a:cubicBezTo>
                    <a:cubicBezTo>
                      <a:pt x="205" y="11397"/>
                      <a:pt x="3344" y="14422"/>
                      <a:pt x="4559" y="17751"/>
                    </a:cubicBezTo>
                    <a:cubicBezTo>
                      <a:pt x="5470" y="20574"/>
                      <a:pt x="5673" y="23701"/>
                      <a:pt x="5774" y="26626"/>
                    </a:cubicBezTo>
                    <a:cubicBezTo>
                      <a:pt x="5774" y="28239"/>
                      <a:pt x="4863" y="29853"/>
                      <a:pt x="4356" y="31467"/>
                    </a:cubicBezTo>
                    <a:cubicBezTo>
                      <a:pt x="6179" y="31668"/>
                      <a:pt x="8001" y="31971"/>
                      <a:pt x="9925" y="31971"/>
                    </a:cubicBezTo>
                    <a:cubicBezTo>
                      <a:pt x="15190" y="31971"/>
                      <a:pt x="23290" y="29651"/>
                      <a:pt x="25214" y="32173"/>
                    </a:cubicBezTo>
                    <a:cubicBezTo>
                      <a:pt x="29871" y="38123"/>
                      <a:pt x="32200" y="35098"/>
                      <a:pt x="36148" y="31568"/>
                    </a:cubicBezTo>
                    <a:cubicBezTo>
                      <a:pt x="31086" y="26928"/>
                      <a:pt x="25821" y="20272"/>
                      <a:pt x="19645" y="19364"/>
                    </a:cubicBezTo>
                    <a:cubicBezTo>
                      <a:pt x="10127" y="17851"/>
                      <a:pt x="7495" y="14019"/>
                      <a:pt x="8406" y="524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41658E8-CBF4-594B-AC4E-49B6D44BBBDC}"/>
                  </a:ext>
                </a:extLst>
              </p:cNvPr>
              <p:cNvSpPr/>
              <p:nvPr/>
            </p:nvSpPr>
            <p:spPr>
              <a:xfrm>
                <a:off x="5126353" y="3677148"/>
                <a:ext cx="26196" cy="39993"/>
              </a:xfrm>
              <a:custGeom>
                <a:avLst/>
                <a:gdLst>
                  <a:gd name="connsiteX0" fmla="*/ 19630 w 26196"/>
                  <a:gd name="connsiteY0" fmla="*/ 257 h 39993"/>
                  <a:gd name="connsiteX1" fmla="*/ 6468 w 26196"/>
                  <a:gd name="connsiteY1" fmla="*/ 357 h 39993"/>
                  <a:gd name="connsiteX2" fmla="*/ 190 w 26196"/>
                  <a:gd name="connsiteY2" fmla="*/ 4089 h 39993"/>
                  <a:gd name="connsiteX3" fmla="*/ 2013 w 26196"/>
                  <a:gd name="connsiteY3" fmla="*/ 9334 h 39993"/>
                  <a:gd name="connsiteX4" fmla="*/ 11935 w 26196"/>
                  <a:gd name="connsiteY4" fmla="*/ 32833 h 39993"/>
                  <a:gd name="connsiteX5" fmla="*/ 14467 w 26196"/>
                  <a:gd name="connsiteY5" fmla="*/ 39993 h 39993"/>
                  <a:gd name="connsiteX6" fmla="*/ 23174 w 26196"/>
                  <a:gd name="connsiteY6" fmla="*/ 35052 h 39993"/>
                  <a:gd name="connsiteX7" fmla="*/ 23478 w 26196"/>
                  <a:gd name="connsiteY7" fmla="*/ 25974 h 39993"/>
                  <a:gd name="connsiteX8" fmla="*/ 17099 w 26196"/>
                  <a:gd name="connsiteY8" fmla="*/ 8829 h 39993"/>
                  <a:gd name="connsiteX9" fmla="*/ 20136 w 26196"/>
                  <a:gd name="connsiteY9" fmla="*/ 7316 h 39993"/>
                  <a:gd name="connsiteX10" fmla="*/ 25503 w 26196"/>
                  <a:gd name="connsiteY10" fmla="*/ 6207 h 39993"/>
                  <a:gd name="connsiteX11" fmla="*/ 25806 w 26196"/>
                  <a:gd name="connsiteY11" fmla="*/ 2072 h 39993"/>
                  <a:gd name="connsiteX12" fmla="*/ 19630 w 26196"/>
                  <a:gd name="connsiteY12" fmla="*/ 257 h 3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96" h="39993">
                    <a:moveTo>
                      <a:pt x="19630" y="257"/>
                    </a:moveTo>
                    <a:cubicBezTo>
                      <a:pt x="15277" y="55"/>
                      <a:pt x="10822" y="-248"/>
                      <a:pt x="6468" y="357"/>
                    </a:cubicBezTo>
                    <a:cubicBezTo>
                      <a:pt x="4139" y="660"/>
                      <a:pt x="1608" y="2274"/>
                      <a:pt x="190" y="4089"/>
                    </a:cubicBezTo>
                    <a:cubicBezTo>
                      <a:pt x="-518" y="4896"/>
                      <a:pt x="899" y="9031"/>
                      <a:pt x="2013" y="9334"/>
                    </a:cubicBezTo>
                    <a:cubicBezTo>
                      <a:pt x="15277" y="13166"/>
                      <a:pt x="16492" y="21436"/>
                      <a:pt x="11935" y="32833"/>
                    </a:cubicBezTo>
                    <a:cubicBezTo>
                      <a:pt x="11227" y="34547"/>
                      <a:pt x="13555" y="37573"/>
                      <a:pt x="14467" y="39993"/>
                    </a:cubicBezTo>
                    <a:cubicBezTo>
                      <a:pt x="17504" y="38380"/>
                      <a:pt x="21149" y="37472"/>
                      <a:pt x="23174" y="35052"/>
                    </a:cubicBezTo>
                    <a:cubicBezTo>
                      <a:pt x="24490" y="33438"/>
                      <a:pt x="23478" y="29807"/>
                      <a:pt x="23478" y="25974"/>
                    </a:cubicBezTo>
                    <a:cubicBezTo>
                      <a:pt x="21250" y="19520"/>
                      <a:pt x="19124" y="14175"/>
                      <a:pt x="17099" y="8829"/>
                    </a:cubicBezTo>
                    <a:cubicBezTo>
                      <a:pt x="16998" y="8728"/>
                      <a:pt x="19023" y="7619"/>
                      <a:pt x="20136" y="7316"/>
                    </a:cubicBezTo>
                    <a:cubicBezTo>
                      <a:pt x="21959" y="6812"/>
                      <a:pt x="24085" y="7115"/>
                      <a:pt x="25503" y="6207"/>
                    </a:cubicBezTo>
                    <a:cubicBezTo>
                      <a:pt x="26313" y="5703"/>
                      <a:pt x="26414" y="2375"/>
                      <a:pt x="25806" y="2072"/>
                    </a:cubicBezTo>
                    <a:cubicBezTo>
                      <a:pt x="23883" y="862"/>
                      <a:pt x="21655" y="357"/>
                      <a:pt x="19630" y="25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68C16EBD-CD1D-F248-AF90-FB05396B15A2}"/>
                  </a:ext>
                </a:extLst>
              </p:cNvPr>
              <p:cNvSpPr/>
              <p:nvPr/>
            </p:nvSpPr>
            <p:spPr>
              <a:xfrm>
                <a:off x="5107950" y="3882680"/>
                <a:ext cx="29933" cy="21445"/>
              </a:xfrm>
              <a:custGeom>
                <a:avLst/>
                <a:gdLst>
                  <a:gd name="connsiteX0" fmla="*/ 65 w 29933"/>
                  <a:gd name="connsiteY0" fmla="*/ 21446 h 21445"/>
                  <a:gd name="connsiteX1" fmla="*/ 23859 w 29933"/>
                  <a:gd name="connsiteY1" fmla="*/ 9848 h 21445"/>
                  <a:gd name="connsiteX2" fmla="*/ 29934 w 29933"/>
                  <a:gd name="connsiteY2" fmla="*/ 4502 h 21445"/>
                  <a:gd name="connsiteX3" fmla="*/ 22644 w 29933"/>
                  <a:gd name="connsiteY3" fmla="*/ 569 h 21445"/>
                  <a:gd name="connsiteX4" fmla="*/ 65 w 29933"/>
                  <a:gd name="connsiteY4" fmla="*/ 21446 h 2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33" h="21445">
                    <a:moveTo>
                      <a:pt x="65" y="21446"/>
                    </a:moveTo>
                    <a:cubicBezTo>
                      <a:pt x="8368" y="17613"/>
                      <a:pt x="16265" y="13882"/>
                      <a:pt x="23859" y="9848"/>
                    </a:cubicBezTo>
                    <a:cubicBezTo>
                      <a:pt x="26187" y="8637"/>
                      <a:pt x="27909" y="6318"/>
                      <a:pt x="29934" y="4502"/>
                    </a:cubicBezTo>
                    <a:cubicBezTo>
                      <a:pt x="27504" y="3090"/>
                      <a:pt x="25175" y="771"/>
                      <a:pt x="22644" y="569"/>
                    </a:cubicBezTo>
                    <a:cubicBezTo>
                      <a:pt x="2799" y="-1549"/>
                      <a:pt x="-542" y="1578"/>
                      <a:pt x="65" y="2144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BF42BDA-0C50-A246-92FE-57C81E6B2F13}"/>
                  </a:ext>
                </a:extLst>
              </p:cNvPr>
              <p:cNvSpPr/>
              <p:nvPr/>
            </p:nvSpPr>
            <p:spPr>
              <a:xfrm>
                <a:off x="5127203" y="3780294"/>
                <a:ext cx="14831" cy="30238"/>
              </a:xfrm>
              <a:custGeom>
                <a:avLst/>
                <a:gdLst>
                  <a:gd name="connsiteX0" fmla="*/ 1366 w 14831"/>
                  <a:gd name="connsiteY0" fmla="*/ 22675 h 30238"/>
                  <a:gd name="connsiteX1" fmla="*/ 2581 w 14831"/>
                  <a:gd name="connsiteY1" fmla="*/ 30239 h 30238"/>
                  <a:gd name="connsiteX2" fmla="*/ 8149 w 14831"/>
                  <a:gd name="connsiteY2" fmla="*/ 24389 h 30238"/>
                  <a:gd name="connsiteX3" fmla="*/ 9061 w 14831"/>
                  <a:gd name="connsiteY3" fmla="*/ 13396 h 30238"/>
                  <a:gd name="connsiteX4" fmla="*/ 12706 w 14831"/>
                  <a:gd name="connsiteY4" fmla="*/ 3916 h 30238"/>
                  <a:gd name="connsiteX5" fmla="*/ 14832 w 14831"/>
                  <a:gd name="connsiteY5" fmla="*/ 587 h 30238"/>
                  <a:gd name="connsiteX6" fmla="*/ 11592 w 14831"/>
                  <a:gd name="connsiteY6" fmla="*/ 83 h 30238"/>
                  <a:gd name="connsiteX7" fmla="*/ 3593 w 14831"/>
                  <a:gd name="connsiteY7" fmla="*/ 4723 h 30238"/>
                  <a:gd name="connsiteX8" fmla="*/ 1366 w 14831"/>
                  <a:gd name="connsiteY8" fmla="*/ 22675 h 3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31" h="30238">
                    <a:moveTo>
                      <a:pt x="1366" y="22675"/>
                    </a:moveTo>
                    <a:cubicBezTo>
                      <a:pt x="1669" y="25196"/>
                      <a:pt x="2176" y="27717"/>
                      <a:pt x="2581" y="30239"/>
                    </a:cubicBezTo>
                    <a:cubicBezTo>
                      <a:pt x="4504" y="28323"/>
                      <a:pt x="7441" y="26709"/>
                      <a:pt x="8149" y="24389"/>
                    </a:cubicBezTo>
                    <a:cubicBezTo>
                      <a:pt x="9263" y="20960"/>
                      <a:pt x="8352" y="16926"/>
                      <a:pt x="9061" y="13396"/>
                    </a:cubicBezTo>
                    <a:cubicBezTo>
                      <a:pt x="9668" y="10068"/>
                      <a:pt x="11389" y="7042"/>
                      <a:pt x="12706" y="3916"/>
                    </a:cubicBezTo>
                    <a:cubicBezTo>
                      <a:pt x="13212" y="2705"/>
                      <a:pt x="14123" y="1697"/>
                      <a:pt x="14832" y="587"/>
                    </a:cubicBezTo>
                    <a:cubicBezTo>
                      <a:pt x="13718" y="386"/>
                      <a:pt x="12503" y="-219"/>
                      <a:pt x="11592" y="83"/>
                    </a:cubicBezTo>
                    <a:cubicBezTo>
                      <a:pt x="8858" y="991"/>
                      <a:pt x="6327" y="2302"/>
                      <a:pt x="3593" y="4723"/>
                    </a:cubicBezTo>
                    <a:cubicBezTo>
                      <a:pt x="-2381" y="10673"/>
                      <a:pt x="758" y="16825"/>
                      <a:pt x="1366" y="2267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8D9479BC-24A8-2243-B290-01DDEB264167}"/>
                  </a:ext>
                </a:extLst>
              </p:cNvPr>
              <p:cNvSpPr/>
              <p:nvPr/>
            </p:nvSpPr>
            <p:spPr>
              <a:xfrm>
                <a:off x="5117223" y="3698282"/>
                <a:ext cx="12560" cy="14018"/>
              </a:xfrm>
              <a:custGeom>
                <a:avLst/>
                <a:gdLst>
                  <a:gd name="connsiteX0" fmla="*/ 6 w 12560"/>
                  <a:gd name="connsiteY0" fmla="*/ 11397 h 14018"/>
                  <a:gd name="connsiteX1" fmla="*/ 6688 w 12560"/>
                  <a:gd name="connsiteY1" fmla="*/ 14019 h 14018"/>
                  <a:gd name="connsiteX2" fmla="*/ 12561 w 12560"/>
                  <a:gd name="connsiteY2" fmla="*/ 0 h 14018"/>
                  <a:gd name="connsiteX3" fmla="*/ 3347 w 12560"/>
                  <a:gd name="connsiteY3" fmla="*/ 2622 h 14018"/>
                  <a:gd name="connsiteX4" fmla="*/ 6 w 12560"/>
                  <a:gd name="connsiteY4" fmla="*/ 11397 h 1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0" h="14018">
                    <a:moveTo>
                      <a:pt x="6" y="11397"/>
                    </a:moveTo>
                    <a:cubicBezTo>
                      <a:pt x="107" y="12708"/>
                      <a:pt x="4359" y="13918"/>
                      <a:pt x="6688" y="14019"/>
                    </a:cubicBezTo>
                    <a:cubicBezTo>
                      <a:pt x="8612" y="8573"/>
                      <a:pt x="10637" y="4337"/>
                      <a:pt x="12561" y="0"/>
                    </a:cubicBezTo>
                    <a:cubicBezTo>
                      <a:pt x="9422" y="807"/>
                      <a:pt x="5473" y="706"/>
                      <a:pt x="3347" y="2622"/>
                    </a:cubicBezTo>
                    <a:cubicBezTo>
                      <a:pt x="1120" y="4538"/>
                      <a:pt x="-95" y="8472"/>
                      <a:pt x="6" y="1139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1251CE3-AE30-7A49-8266-6FDE9982FDD3}"/>
                  </a:ext>
                </a:extLst>
              </p:cNvPr>
              <p:cNvSpPr/>
              <p:nvPr/>
            </p:nvSpPr>
            <p:spPr>
              <a:xfrm>
                <a:off x="5099409" y="3576449"/>
                <a:ext cx="94060" cy="101312"/>
              </a:xfrm>
              <a:custGeom>
                <a:avLst/>
                <a:gdLst>
                  <a:gd name="connsiteX0" fmla="*/ 89605 w 94060"/>
                  <a:gd name="connsiteY0" fmla="*/ 66262 h 101312"/>
                  <a:gd name="connsiteX1" fmla="*/ 92339 w 94060"/>
                  <a:gd name="connsiteY1" fmla="*/ 74128 h 101312"/>
                  <a:gd name="connsiteX2" fmla="*/ 84340 w 94060"/>
                  <a:gd name="connsiteY2" fmla="*/ 72716 h 101312"/>
                  <a:gd name="connsiteX3" fmla="*/ 89605 w 94060"/>
                  <a:gd name="connsiteY3" fmla="*/ 66262 h 101312"/>
                  <a:gd name="connsiteX4" fmla="*/ 15896 w 94060"/>
                  <a:gd name="connsiteY4" fmla="*/ 100855 h 101312"/>
                  <a:gd name="connsiteX5" fmla="*/ 22072 w 94060"/>
                  <a:gd name="connsiteY5" fmla="*/ 95711 h 101312"/>
                  <a:gd name="connsiteX6" fmla="*/ 31893 w 94060"/>
                  <a:gd name="connsiteY6" fmla="*/ 89458 h 101312"/>
                  <a:gd name="connsiteX7" fmla="*/ 54371 w 94060"/>
                  <a:gd name="connsiteY7" fmla="*/ 91173 h 101312"/>
                  <a:gd name="connsiteX8" fmla="*/ 69254 w 94060"/>
                  <a:gd name="connsiteY8" fmla="*/ 81894 h 101312"/>
                  <a:gd name="connsiteX9" fmla="*/ 72393 w 94060"/>
                  <a:gd name="connsiteY9" fmla="*/ 75137 h 101312"/>
                  <a:gd name="connsiteX10" fmla="*/ 78164 w 94060"/>
                  <a:gd name="connsiteY10" fmla="*/ 79272 h 101312"/>
                  <a:gd name="connsiteX11" fmla="*/ 87276 w 94060"/>
                  <a:gd name="connsiteY11" fmla="*/ 82096 h 101312"/>
                  <a:gd name="connsiteX12" fmla="*/ 94060 w 94060"/>
                  <a:gd name="connsiteY12" fmla="*/ 78667 h 101312"/>
                  <a:gd name="connsiteX13" fmla="*/ 94060 w 94060"/>
                  <a:gd name="connsiteY13" fmla="*/ 60412 h 101312"/>
                  <a:gd name="connsiteX14" fmla="*/ 87580 w 94060"/>
                  <a:gd name="connsiteY14" fmla="*/ 56579 h 101312"/>
                  <a:gd name="connsiteX15" fmla="*/ 78772 w 94060"/>
                  <a:gd name="connsiteY15" fmla="*/ 40644 h 101312"/>
                  <a:gd name="connsiteX16" fmla="*/ 87175 w 94060"/>
                  <a:gd name="connsiteY16" fmla="*/ 34291 h 101312"/>
                  <a:gd name="connsiteX17" fmla="*/ 92035 w 94060"/>
                  <a:gd name="connsiteY17" fmla="*/ 23903 h 101312"/>
                  <a:gd name="connsiteX18" fmla="*/ 94060 w 94060"/>
                  <a:gd name="connsiteY18" fmla="*/ 9682 h 101312"/>
                  <a:gd name="connsiteX19" fmla="*/ 94060 w 94060"/>
                  <a:gd name="connsiteY19" fmla="*/ 0 h 101312"/>
                  <a:gd name="connsiteX20" fmla="*/ 92643 w 94060"/>
                  <a:gd name="connsiteY20" fmla="*/ 1109 h 101312"/>
                  <a:gd name="connsiteX21" fmla="*/ 58015 w 94060"/>
                  <a:gd name="connsiteY21" fmla="*/ 14321 h 101312"/>
                  <a:gd name="connsiteX22" fmla="*/ 51637 w 94060"/>
                  <a:gd name="connsiteY22" fmla="*/ 14019 h 101312"/>
                  <a:gd name="connsiteX23" fmla="*/ 53864 w 94060"/>
                  <a:gd name="connsiteY23" fmla="*/ 18961 h 101312"/>
                  <a:gd name="connsiteX24" fmla="*/ 68444 w 94060"/>
                  <a:gd name="connsiteY24" fmla="*/ 36409 h 101312"/>
                  <a:gd name="connsiteX25" fmla="*/ 74013 w 94060"/>
                  <a:gd name="connsiteY25" fmla="*/ 60412 h 101312"/>
                  <a:gd name="connsiteX26" fmla="*/ 47486 w 94060"/>
                  <a:gd name="connsiteY26" fmla="*/ 77154 h 101312"/>
                  <a:gd name="connsiteX27" fmla="*/ 6379 w 94060"/>
                  <a:gd name="connsiteY27" fmla="*/ 89761 h 101312"/>
                  <a:gd name="connsiteX28" fmla="*/ 0 w 94060"/>
                  <a:gd name="connsiteY28" fmla="*/ 101157 h 101312"/>
                  <a:gd name="connsiteX29" fmla="*/ 15896 w 94060"/>
                  <a:gd name="connsiteY29" fmla="*/ 100855 h 10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4060" h="101312">
                    <a:moveTo>
                      <a:pt x="89605" y="66262"/>
                    </a:moveTo>
                    <a:cubicBezTo>
                      <a:pt x="90516" y="68884"/>
                      <a:pt x="91428" y="71506"/>
                      <a:pt x="92339" y="74128"/>
                    </a:cubicBezTo>
                    <a:cubicBezTo>
                      <a:pt x="89706" y="73624"/>
                      <a:pt x="87074" y="73120"/>
                      <a:pt x="84340" y="72716"/>
                    </a:cubicBezTo>
                    <a:cubicBezTo>
                      <a:pt x="85353" y="69791"/>
                      <a:pt x="87479" y="68077"/>
                      <a:pt x="89605" y="66262"/>
                    </a:cubicBezTo>
                    <a:moveTo>
                      <a:pt x="15896" y="100855"/>
                    </a:moveTo>
                    <a:cubicBezTo>
                      <a:pt x="18123" y="100552"/>
                      <a:pt x="19946" y="97325"/>
                      <a:pt x="22072" y="95711"/>
                    </a:cubicBezTo>
                    <a:cubicBezTo>
                      <a:pt x="25211" y="93392"/>
                      <a:pt x="28451" y="89660"/>
                      <a:pt x="31893" y="89458"/>
                    </a:cubicBezTo>
                    <a:cubicBezTo>
                      <a:pt x="39386" y="89156"/>
                      <a:pt x="46878" y="91475"/>
                      <a:pt x="54371" y="91173"/>
                    </a:cubicBezTo>
                    <a:cubicBezTo>
                      <a:pt x="60445" y="90971"/>
                      <a:pt x="71380" y="96518"/>
                      <a:pt x="69254" y="81894"/>
                    </a:cubicBezTo>
                    <a:cubicBezTo>
                      <a:pt x="68950" y="79877"/>
                      <a:pt x="71279" y="77356"/>
                      <a:pt x="72393" y="75137"/>
                    </a:cubicBezTo>
                    <a:cubicBezTo>
                      <a:pt x="74418" y="76448"/>
                      <a:pt x="77354" y="77456"/>
                      <a:pt x="78164" y="79272"/>
                    </a:cubicBezTo>
                    <a:cubicBezTo>
                      <a:pt x="80290" y="84214"/>
                      <a:pt x="82214" y="85323"/>
                      <a:pt x="87276" y="82096"/>
                    </a:cubicBezTo>
                    <a:cubicBezTo>
                      <a:pt x="90213" y="80180"/>
                      <a:pt x="92339" y="79171"/>
                      <a:pt x="94060" y="78667"/>
                    </a:cubicBezTo>
                    <a:lnTo>
                      <a:pt x="94060" y="60412"/>
                    </a:lnTo>
                    <a:cubicBezTo>
                      <a:pt x="91833" y="59202"/>
                      <a:pt x="89605" y="58092"/>
                      <a:pt x="87580" y="56579"/>
                    </a:cubicBezTo>
                    <a:cubicBezTo>
                      <a:pt x="83125" y="53150"/>
                      <a:pt x="80898" y="46292"/>
                      <a:pt x="78772" y="40644"/>
                    </a:cubicBezTo>
                    <a:cubicBezTo>
                      <a:pt x="78468" y="39737"/>
                      <a:pt x="84948" y="37014"/>
                      <a:pt x="87175" y="34291"/>
                    </a:cubicBezTo>
                    <a:cubicBezTo>
                      <a:pt x="89605" y="31265"/>
                      <a:pt x="93149" y="25718"/>
                      <a:pt x="92035" y="23903"/>
                    </a:cubicBezTo>
                    <a:cubicBezTo>
                      <a:pt x="88390" y="18154"/>
                      <a:pt x="91630" y="13918"/>
                      <a:pt x="94060" y="9682"/>
                    </a:cubicBezTo>
                    <a:lnTo>
                      <a:pt x="94060" y="0"/>
                    </a:lnTo>
                    <a:cubicBezTo>
                      <a:pt x="93554" y="303"/>
                      <a:pt x="92845" y="605"/>
                      <a:pt x="92643" y="1109"/>
                    </a:cubicBezTo>
                    <a:cubicBezTo>
                      <a:pt x="86466" y="12809"/>
                      <a:pt x="70267" y="19062"/>
                      <a:pt x="58015" y="14321"/>
                    </a:cubicBezTo>
                    <a:cubicBezTo>
                      <a:pt x="56193" y="13615"/>
                      <a:pt x="53763" y="14019"/>
                      <a:pt x="51637" y="14019"/>
                    </a:cubicBezTo>
                    <a:cubicBezTo>
                      <a:pt x="52346" y="15633"/>
                      <a:pt x="52751" y="17549"/>
                      <a:pt x="53864" y="18961"/>
                    </a:cubicBezTo>
                    <a:cubicBezTo>
                      <a:pt x="58724" y="24810"/>
                      <a:pt x="64900" y="29853"/>
                      <a:pt x="68444" y="36409"/>
                    </a:cubicBezTo>
                    <a:cubicBezTo>
                      <a:pt x="72292" y="43569"/>
                      <a:pt x="78063" y="50528"/>
                      <a:pt x="74013" y="60412"/>
                    </a:cubicBezTo>
                    <a:cubicBezTo>
                      <a:pt x="68950" y="72817"/>
                      <a:pt x="60749" y="80280"/>
                      <a:pt x="47486" y="77154"/>
                    </a:cubicBezTo>
                    <a:cubicBezTo>
                      <a:pt x="30678" y="73221"/>
                      <a:pt x="17212" y="76549"/>
                      <a:pt x="6379" y="89761"/>
                    </a:cubicBezTo>
                    <a:cubicBezTo>
                      <a:pt x="3645" y="93089"/>
                      <a:pt x="2126" y="97325"/>
                      <a:pt x="0" y="101157"/>
                    </a:cubicBezTo>
                    <a:cubicBezTo>
                      <a:pt x="5366" y="101157"/>
                      <a:pt x="10732" y="101662"/>
                      <a:pt x="15896" y="10085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99D3CCE-3AC2-884C-809D-DC01485E24FB}"/>
                  </a:ext>
                </a:extLst>
              </p:cNvPr>
              <p:cNvSpPr/>
              <p:nvPr/>
            </p:nvSpPr>
            <p:spPr>
              <a:xfrm>
                <a:off x="5013186" y="2770520"/>
                <a:ext cx="23250" cy="32077"/>
              </a:xfrm>
              <a:custGeom>
                <a:avLst/>
                <a:gdLst>
                  <a:gd name="connsiteX0" fmla="*/ 4515 w 23250"/>
                  <a:gd name="connsiteY0" fmla="*/ 0 h 32077"/>
                  <a:gd name="connsiteX1" fmla="*/ 5933 w 23250"/>
                  <a:gd name="connsiteY1" fmla="*/ 18860 h 32077"/>
                  <a:gd name="connsiteX2" fmla="*/ 21626 w 23250"/>
                  <a:gd name="connsiteY2" fmla="*/ 32072 h 32077"/>
                  <a:gd name="connsiteX3" fmla="*/ 23246 w 23250"/>
                  <a:gd name="connsiteY3" fmla="*/ 30559 h 32077"/>
                  <a:gd name="connsiteX4" fmla="*/ 18386 w 23250"/>
                  <a:gd name="connsiteY4" fmla="*/ 17044 h 32077"/>
                  <a:gd name="connsiteX5" fmla="*/ 4515 w 23250"/>
                  <a:gd name="connsiteY5" fmla="*/ 0 h 3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50" h="32077">
                    <a:moveTo>
                      <a:pt x="4515" y="0"/>
                    </a:moveTo>
                    <a:cubicBezTo>
                      <a:pt x="-5610" y="6556"/>
                      <a:pt x="4211" y="13313"/>
                      <a:pt x="5933" y="18860"/>
                    </a:cubicBezTo>
                    <a:cubicBezTo>
                      <a:pt x="7654" y="24407"/>
                      <a:pt x="16058" y="27836"/>
                      <a:pt x="21626" y="32072"/>
                    </a:cubicBezTo>
                    <a:cubicBezTo>
                      <a:pt x="21727" y="32173"/>
                      <a:pt x="23347" y="30862"/>
                      <a:pt x="23246" y="30559"/>
                    </a:cubicBezTo>
                    <a:cubicBezTo>
                      <a:pt x="21727" y="25819"/>
                      <a:pt x="20614" y="17347"/>
                      <a:pt x="18386" y="17044"/>
                    </a:cubicBezTo>
                    <a:cubicBezTo>
                      <a:pt x="7958" y="15532"/>
                      <a:pt x="7755" y="7262"/>
                      <a:pt x="4515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DFA7211-EEB4-5744-B53A-A2A926FE124E}"/>
                  </a:ext>
                </a:extLst>
              </p:cNvPr>
              <p:cNvSpPr/>
              <p:nvPr/>
            </p:nvSpPr>
            <p:spPr>
              <a:xfrm>
                <a:off x="5027843" y="2823762"/>
                <a:ext cx="16638" cy="20786"/>
              </a:xfrm>
              <a:custGeom>
                <a:avLst/>
                <a:gdLst>
                  <a:gd name="connsiteX0" fmla="*/ 84 w 16638"/>
                  <a:gd name="connsiteY0" fmla="*/ 16146 h 20786"/>
                  <a:gd name="connsiteX1" fmla="*/ 6463 w 16638"/>
                  <a:gd name="connsiteY1" fmla="*/ 20786 h 20786"/>
                  <a:gd name="connsiteX2" fmla="*/ 16284 w 16638"/>
                  <a:gd name="connsiteY2" fmla="*/ 10 h 20786"/>
                  <a:gd name="connsiteX3" fmla="*/ 84 w 16638"/>
                  <a:gd name="connsiteY3" fmla="*/ 16146 h 2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38" h="20786">
                    <a:moveTo>
                      <a:pt x="84" y="16146"/>
                    </a:moveTo>
                    <a:cubicBezTo>
                      <a:pt x="692" y="18163"/>
                      <a:pt x="4235" y="20685"/>
                      <a:pt x="6463" y="20786"/>
                    </a:cubicBezTo>
                    <a:cubicBezTo>
                      <a:pt x="11930" y="20886"/>
                      <a:pt x="18208" y="7775"/>
                      <a:pt x="16284" y="10"/>
                    </a:cubicBezTo>
                    <a:cubicBezTo>
                      <a:pt x="11120" y="-394"/>
                      <a:pt x="-1131" y="12112"/>
                      <a:pt x="84" y="1614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CFAC267-11B8-ED44-8E4A-176BBF9A3791}"/>
                  </a:ext>
                </a:extLst>
              </p:cNvPr>
              <p:cNvSpPr/>
              <p:nvPr/>
            </p:nvSpPr>
            <p:spPr>
              <a:xfrm>
                <a:off x="5062904" y="3078513"/>
                <a:ext cx="23241" cy="43484"/>
              </a:xfrm>
              <a:custGeom>
                <a:avLst/>
                <a:gdLst>
                  <a:gd name="connsiteX0" fmla="*/ 2384 w 23241"/>
                  <a:gd name="connsiteY0" fmla="*/ 43485 h 43484"/>
                  <a:gd name="connsiteX1" fmla="*/ 6940 w 23241"/>
                  <a:gd name="connsiteY1" fmla="*/ 39350 h 43484"/>
                  <a:gd name="connsiteX2" fmla="*/ 9877 w 23241"/>
                  <a:gd name="connsiteY2" fmla="*/ 33803 h 43484"/>
                  <a:gd name="connsiteX3" fmla="*/ 14736 w 23241"/>
                  <a:gd name="connsiteY3" fmla="*/ 20188 h 43484"/>
                  <a:gd name="connsiteX4" fmla="*/ 21419 w 23241"/>
                  <a:gd name="connsiteY4" fmla="*/ 4757 h 43484"/>
                  <a:gd name="connsiteX5" fmla="*/ 23241 w 23241"/>
                  <a:gd name="connsiteY5" fmla="*/ 2639 h 43484"/>
                  <a:gd name="connsiteX6" fmla="*/ 21723 w 23241"/>
                  <a:gd name="connsiteY6" fmla="*/ 218 h 43484"/>
                  <a:gd name="connsiteX7" fmla="*/ 6333 w 23241"/>
                  <a:gd name="connsiteY7" fmla="*/ 8892 h 43484"/>
                  <a:gd name="connsiteX8" fmla="*/ 55 w 23241"/>
                  <a:gd name="connsiteY8" fmla="*/ 37736 h 43484"/>
                  <a:gd name="connsiteX9" fmla="*/ 2384 w 23241"/>
                  <a:gd name="connsiteY9" fmla="*/ 43485 h 4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41" h="43484">
                    <a:moveTo>
                      <a:pt x="2384" y="43485"/>
                    </a:moveTo>
                    <a:cubicBezTo>
                      <a:pt x="3903" y="42174"/>
                      <a:pt x="5725" y="40964"/>
                      <a:pt x="6940" y="39350"/>
                    </a:cubicBezTo>
                    <a:cubicBezTo>
                      <a:pt x="8155" y="37635"/>
                      <a:pt x="8560" y="34105"/>
                      <a:pt x="9877" y="33803"/>
                    </a:cubicBezTo>
                    <a:cubicBezTo>
                      <a:pt x="20103" y="31887"/>
                      <a:pt x="15749" y="26340"/>
                      <a:pt x="14736" y="20188"/>
                    </a:cubicBezTo>
                    <a:cubicBezTo>
                      <a:pt x="13825" y="14741"/>
                      <a:pt x="9370" y="5564"/>
                      <a:pt x="21419" y="4757"/>
                    </a:cubicBezTo>
                    <a:cubicBezTo>
                      <a:pt x="22128" y="4656"/>
                      <a:pt x="23241" y="3446"/>
                      <a:pt x="23241" y="2639"/>
                    </a:cubicBezTo>
                    <a:cubicBezTo>
                      <a:pt x="23241" y="1832"/>
                      <a:pt x="22128" y="218"/>
                      <a:pt x="21723" y="218"/>
                    </a:cubicBezTo>
                    <a:cubicBezTo>
                      <a:pt x="15951" y="1328"/>
                      <a:pt x="6434" y="-4118"/>
                      <a:pt x="6333" y="8892"/>
                    </a:cubicBezTo>
                    <a:cubicBezTo>
                      <a:pt x="4510" y="18977"/>
                      <a:pt x="9573" y="29769"/>
                      <a:pt x="55" y="37736"/>
                    </a:cubicBezTo>
                    <a:cubicBezTo>
                      <a:pt x="-350" y="38140"/>
                      <a:pt x="1574" y="41468"/>
                      <a:pt x="2384" y="4348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223FFA8C-D211-344B-8AE8-D90508A5DDEF}"/>
                  </a:ext>
                </a:extLst>
              </p:cNvPr>
              <p:cNvSpPr/>
              <p:nvPr/>
            </p:nvSpPr>
            <p:spPr>
              <a:xfrm>
                <a:off x="5014461" y="2854377"/>
                <a:ext cx="34123" cy="13770"/>
              </a:xfrm>
              <a:custGeom>
                <a:avLst/>
                <a:gdLst>
                  <a:gd name="connsiteX0" fmla="*/ 30577 w 34123"/>
                  <a:gd name="connsiteY0" fmla="*/ 2273 h 13770"/>
                  <a:gd name="connsiteX1" fmla="*/ 6682 w 34123"/>
                  <a:gd name="connsiteY1" fmla="*/ 54 h 13770"/>
                  <a:gd name="connsiteX2" fmla="*/ 0 w 34123"/>
                  <a:gd name="connsiteY2" fmla="*/ 4190 h 13770"/>
                  <a:gd name="connsiteX3" fmla="*/ 13162 w 34123"/>
                  <a:gd name="connsiteY3" fmla="*/ 13771 h 13770"/>
                  <a:gd name="connsiteX4" fmla="*/ 30679 w 34123"/>
                  <a:gd name="connsiteY4" fmla="*/ 11148 h 13770"/>
                  <a:gd name="connsiteX5" fmla="*/ 34121 w 34123"/>
                  <a:gd name="connsiteY5" fmla="*/ 4694 h 13770"/>
                  <a:gd name="connsiteX6" fmla="*/ 30577 w 34123"/>
                  <a:gd name="connsiteY6" fmla="*/ 2273 h 1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23" h="13770">
                    <a:moveTo>
                      <a:pt x="30577" y="2273"/>
                    </a:moveTo>
                    <a:cubicBezTo>
                      <a:pt x="22072" y="5904"/>
                      <a:pt x="14479" y="2878"/>
                      <a:pt x="6682" y="54"/>
                    </a:cubicBezTo>
                    <a:cubicBezTo>
                      <a:pt x="5164" y="-450"/>
                      <a:pt x="2227" y="2677"/>
                      <a:pt x="0" y="4190"/>
                    </a:cubicBezTo>
                    <a:cubicBezTo>
                      <a:pt x="3949" y="7417"/>
                      <a:pt x="7999" y="10644"/>
                      <a:pt x="13162" y="13771"/>
                    </a:cubicBezTo>
                    <a:cubicBezTo>
                      <a:pt x="19845" y="12964"/>
                      <a:pt x="25414" y="12661"/>
                      <a:pt x="30679" y="11148"/>
                    </a:cubicBezTo>
                    <a:cubicBezTo>
                      <a:pt x="32400" y="10644"/>
                      <a:pt x="33311" y="7114"/>
                      <a:pt x="34121" y="4694"/>
                    </a:cubicBezTo>
                    <a:cubicBezTo>
                      <a:pt x="34222" y="4290"/>
                      <a:pt x="31387" y="1971"/>
                      <a:pt x="30577" y="227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E5380549-CEAD-A442-A8B4-98469FF072B9}"/>
                  </a:ext>
                </a:extLst>
              </p:cNvPr>
              <p:cNvSpPr/>
              <p:nvPr/>
            </p:nvSpPr>
            <p:spPr>
              <a:xfrm>
                <a:off x="5083918" y="3139116"/>
                <a:ext cx="31095" cy="32704"/>
              </a:xfrm>
              <a:custGeom>
                <a:avLst/>
                <a:gdLst>
                  <a:gd name="connsiteX0" fmla="*/ 29767 w 31095"/>
                  <a:gd name="connsiteY0" fmla="*/ 32704 h 32704"/>
                  <a:gd name="connsiteX1" fmla="*/ 30577 w 31095"/>
                  <a:gd name="connsiteY1" fmla="*/ 26048 h 32704"/>
                  <a:gd name="connsiteX2" fmla="*/ 29869 w 31095"/>
                  <a:gd name="connsiteY2" fmla="*/ 8398 h 32704"/>
                  <a:gd name="connsiteX3" fmla="*/ 7796 w 31095"/>
                  <a:gd name="connsiteY3" fmla="*/ 532 h 32704"/>
                  <a:gd name="connsiteX4" fmla="*/ 0 w 31095"/>
                  <a:gd name="connsiteY4" fmla="*/ 6381 h 32704"/>
                  <a:gd name="connsiteX5" fmla="*/ 8100 w 31095"/>
                  <a:gd name="connsiteY5" fmla="*/ 11726 h 32704"/>
                  <a:gd name="connsiteX6" fmla="*/ 23794 w 31095"/>
                  <a:gd name="connsiteY6" fmla="*/ 26855 h 32704"/>
                  <a:gd name="connsiteX7" fmla="*/ 29767 w 31095"/>
                  <a:gd name="connsiteY7" fmla="*/ 32704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95" h="32704">
                    <a:moveTo>
                      <a:pt x="29767" y="32704"/>
                    </a:moveTo>
                    <a:cubicBezTo>
                      <a:pt x="30071" y="30889"/>
                      <a:pt x="30273" y="29073"/>
                      <a:pt x="30577" y="26048"/>
                    </a:cubicBezTo>
                    <a:cubicBezTo>
                      <a:pt x="30476" y="19291"/>
                      <a:pt x="32197" y="12836"/>
                      <a:pt x="29869" y="8398"/>
                    </a:cubicBezTo>
                    <a:cubicBezTo>
                      <a:pt x="25515" y="128"/>
                      <a:pt x="16402" y="-880"/>
                      <a:pt x="7796" y="532"/>
                    </a:cubicBezTo>
                    <a:cubicBezTo>
                      <a:pt x="4961" y="1036"/>
                      <a:pt x="2633" y="4364"/>
                      <a:pt x="0" y="6381"/>
                    </a:cubicBezTo>
                    <a:cubicBezTo>
                      <a:pt x="2734" y="8297"/>
                      <a:pt x="5569" y="11928"/>
                      <a:pt x="8100" y="11726"/>
                    </a:cubicBezTo>
                    <a:cubicBezTo>
                      <a:pt x="20047" y="10415"/>
                      <a:pt x="25818" y="13945"/>
                      <a:pt x="23794" y="26855"/>
                    </a:cubicBezTo>
                    <a:cubicBezTo>
                      <a:pt x="23591" y="28468"/>
                      <a:pt x="27641" y="30687"/>
                      <a:pt x="29767" y="3270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369E72FF-4866-3B4D-A45B-98F46A14D41E}"/>
                  </a:ext>
                </a:extLst>
              </p:cNvPr>
              <p:cNvSpPr/>
              <p:nvPr/>
            </p:nvSpPr>
            <p:spPr>
              <a:xfrm>
                <a:off x="5038153" y="2822795"/>
                <a:ext cx="155416" cy="374005"/>
              </a:xfrm>
              <a:custGeom>
                <a:avLst/>
                <a:gdLst>
                  <a:gd name="connsiteX0" fmla="*/ 117347 w 155416"/>
                  <a:gd name="connsiteY0" fmla="*/ 332788 h 374005"/>
                  <a:gd name="connsiteX1" fmla="*/ 113905 w 155416"/>
                  <a:gd name="connsiteY1" fmla="*/ 331175 h 374005"/>
                  <a:gd name="connsiteX2" fmla="*/ 116436 w 155416"/>
                  <a:gd name="connsiteY2" fmla="*/ 328351 h 374005"/>
                  <a:gd name="connsiteX3" fmla="*/ 125650 w 155416"/>
                  <a:gd name="connsiteY3" fmla="*/ 318971 h 374005"/>
                  <a:gd name="connsiteX4" fmla="*/ 115829 w 155416"/>
                  <a:gd name="connsiteY4" fmla="*/ 310399 h 374005"/>
                  <a:gd name="connsiteX5" fmla="*/ 110057 w 155416"/>
                  <a:gd name="connsiteY5" fmla="*/ 305457 h 374005"/>
                  <a:gd name="connsiteX6" fmla="*/ 118258 w 155416"/>
                  <a:gd name="connsiteY6" fmla="*/ 302936 h 374005"/>
                  <a:gd name="connsiteX7" fmla="*/ 140938 w 155416"/>
                  <a:gd name="connsiteY7" fmla="*/ 307373 h 374005"/>
                  <a:gd name="connsiteX8" fmla="*/ 141647 w 155416"/>
                  <a:gd name="connsiteY8" fmla="*/ 317862 h 374005"/>
                  <a:gd name="connsiteX9" fmla="*/ 117347 w 155416"/>
                  <a:gd name="connsiteY9" fmla="*/ 332788 h 374005"/>
                  <a:gd name="connsiteX10" fmla="*/ 119777 w 155416"/>
                  <a:gd name="connsiteY10" fmla="*/ 286194 h 374005"/>
                  <a:gd name="connsiteX11" fmla="*/ 124637 w 155416"/>
                  <a:gd name="connsiteY11" fmla="*/ 283975 h 374005"/>
                  <a:gd name="connsiteX12" fmla="*/ 127270 w 155416"/>
                  <a:gd name="connsiteY12" fmla="*/ 290430 h 374005"/>
                  <a:gd name="connsiteX13" fmla="*/ 115525 w 155416"/>
                  <a:gd name="connsiteY13" fmla="*/ 293052 h 374005"/>
                  <a:gd name="connsiteX14" fmla="*/ 111677 w 155416"/>
                  <a:gd name="connsiteY14" fmla="*/ 290631 h 374005"/>
                  <a:gd name="connsiteX15" fmla="*/ 119777 w 155416"/>
                  <a:gd name="connsiteY15" fmla="*/ 286194 h 374005"/>
                  <a:gd name="connsiteX16" fmla="*/ 98616 w 155416"/>
                  <a:gd name="connsiteY16" fmla="*/ 244137 h 374005"/>
                  <a:gd name="connsiteX17" fmla="*/ 93048 w 155416"/>
                  <a:gd name="connsiteY17" fmla="*/ 233951 h 374005"/>
                  <a:gd name="connsiteX18" fmla="*/ 98211 w 155416"/>
                  <a:gd name="connsiteY18" fmla="*/ 228101 h 374005"/>
                  <a:gd name="connsiteX19" fmla="*/ 102160 w 155416"/>
                  <a:gd name="connsiteY19" fmla="*/ 233951 h 374005"/>
                  <a:gd name="connsiteX20" fmla="*/ 112082 w 155416"/>
                  <a:gd name="connsiteY20" fmla="*/ 245953 h 374005"/>
                  <a:gd name="connsiteX21" fmla="*/ 115322 w 155416"/>
                  <a:gd name="connsiteY21" fmla="*/ 250894 h 374005"/>
                  <a:gd name="connsiteX22" fmla="*/ 109855 w 155416"/>
                  <a:gd name="connsiteY22" fmla="*/ 250693 h 374005"/>
                  <a:gd name="connsiteX23" fmla="*/ 98616 w 155416"/>
                  <a:gd name="connsiteY23" fmla="*/ 244137 h 374005"/>
                  <a:gd name="connsiteX24" fmla="*/ 93351 w 155416"/>
                  <a:gd name="connsiteY24" fmla="*/ 283773 h 374005"/>
                  <a:gd name="connsiteX25" fmla="*/ 88086 w 155416"/>
                  <a:gd name="connsiteY25" fmla="*/ 282765 h 374005"/>
                  <a:gd name="connsiteX26" fmla="*/ 90921 w 155416"/>
                  <a:gd name="connsiteY26" fmla="*/ 280042 h 374005"/>
                  <a:gd name="connsiteX27" fmla="*/ 99629 w 155416"/>
                  <a:gd name="connsiteY27" fmla="*/ 278024 h 374005"/>
                  <a:gd name="connsiteX28" fmla="*/ 101451 w 155416"/>
                  <a:gd name="connsiteY28" fmla="*/ 281151 h 374005"/>
                  <a:gd name="connsiteX29" fmla="*/ 93351 w 155416"/>
                  <a:gd name="connsiteY29" fmla="*/ 283773 h 374005"/>
                  <a:gd name="connsiteX30" fmla="*/ 100945 w 155416"/>
                  <a:gd name="connsiteY30" fmla="*/ 213780 h 374005"/>
                  <a:gd name="connsiteX31" fmla="*/ 104691 w 155416"/>
                  <a:gd name="connsiteY31" fmla="*/ 215091 h 374005"/>
                  <a:gd name="connsiteX32" fmla="*/ 103375 w 155416"/>
                  <a:gd name="connsiteY32" fmla="*/ 225277 h 374005"/>
                  <a:gd name="connsiteX33" fmla="*/ 100236 w 155416"/>
                  <a:gd name="connsiteY33" fmla="*/ 224471 h 374005"/>
                  <a:gd name="connsiteX34" fmla="*/ 100945 w 155416"/>
                  <a:gd name="connsiteY34" fmla="*/ 213780 h 374005"/>
                  <a:gd name="connsiteX35" fmla="*/ 127472 w 155416"/>
                  <a:gd name="connsiteY35" fmla="*/ 233749 h 374005"/>
                  <a:gd name="connsiteX36" fmla="*/ 153797 w 155416"/>
                  <a:gd name="connsiteY36" fmla="*/ 257047 h 374005"/>
                  <a:gd name="connsiteX37" fmla="*/ 126055 w 155416"/>
                  <a:gd name="connsiteY37" fmla="*/ 241212 h 374005"/>
                  <a:gd name="connsiteX38" fmla="*/ 123321 w 155416"/>
                  <a:gd name="connsiteY38" fmla="*/ 239498 h 374005"/>
                  <a:gd name="connsiteX39" fmla="*/ 116234 w 155416"/>
                  <a:gd name="connsiteY39" fmla="*/ 236573 h 374005"/>
                  <a:gd name="connsiteX40" fmla="*/ 127472 w 155416"/>
                  <a:gd name="connsiteY40" fmla="*/ 233749 h 374005"/>
                  <a:gd name="connsiteX41" fmla="*/ 113905 w 155416"/>
                  <a:gd name="connsiteY41" fmla="*/ 165773 h 374005"/>
                  <a:gd name="connsiteX42" fmla="*/ 120688 w 155416"/>
                  <a:gd name="connsiteY42" fmla="*/ 165571 h 374005"/>
                  <a:gd name="connsiteX43" fmla="*/ 117044 w 155416"/>
                  <a:gd name="connsiteY43" fmla="*/ 174144 h 374005"/>
                  <a:gd name="connsiteX44" fmla="*/ 113196 w 155416"/>
                  <a:gd name="connsiteY44" fmla="*/ 174447 h 374005"/>
                  <a:gd name="connsiteX45" fmla="*/ 113905 w 155416"/>
                  <a:gd name="connsiteY45" fmla="*/ 165773 h 374005"/>
                  <a:gd name="connsiteX46" fmla="*/ 89099 w 155416"/>
                  <a:gd name="connsiteY46" fmla="*/ 68650 h 374005"/>
                  <a:gd name="connsiteX47" fmla="*/ 86061 w 155416"/>
                  <a:gd name="connsiteY47" fmla="*/ 69558 h 374005"/>
                  <a:gd name="connsiteX48" fmla="*/ 75633 w 155416"/>
                  <a:gd name="connsiteY48" fmla="*/ 71171 h 374005"/>
                  <a:gd name="connsiteX49" fmla="*/ 74013 w 155416"/>
                  <a:gd name="connsiteY49" fmla="*/ 66330 h 374005"/>
                  <a:gd name="connsiteX50" fmla="*/ 83935 w 155416"/>
                  <a:gd name="connsiteY50" fmla="*/ 63910 h 374005"/>
                  <a:gd name="connsiteX51" fmla="*/ 85758 w 155416"/>
                  <a:gd name="connsiteY51" fmla="*/ 62801 h 374005"/>
                  <a:gd name="connsiteX52" fmla="*/ 95174 w 155416"/>
                  <a:gd name="connsiteY52" fmla="*/ 63305 h 374005"/>
                  <a:gd name="connsiteX53" fmla="*/ 89099 w 155416"/>
                  <a:gd name="connsiteY53" fmla="*/ 68650 h 374005"/>
                  <a:gd name="connsiteX54" fmla="*/ 126358 w 155416"/>
                  <a:gd name="connsiteY54" fmla="*/ 17013 h 374005"/>
                  <a:gd name="connsiteX55" fmla="*/ 129193 w 155416"/>
                  <a:gd name="connsiteY55" fmla="*/ 24072 h 374005"/>
                  <a:gd name="connsiteX56" fmla="*/ 124840 w 155416"/>
                  <a:gd name="connsiteY56" fmla="*/ 26594 h 374005"/>
                  <a:gd name="connsiteX57" fmla="*/ 123321 w 155416"/>
                  <a:gd name="connsiteY57" fmla="*/ 18424 h 374005"/>
                  <a:gd name="connsiteX58" fmla="*/ 126358 w 155416"/>
                  <a:gd name="connsiteY58" fmla="*/ 17013 h 374005"/>
                  <a:gd name="connsiteX59" fmla="*/ 124030 w 155416"/>
                  <a:gd name="connsiteY59" fmla="*/ 351245 h 374005"/>
                  <a:gd name="connsiteX60" fmla="*/ 134357 w 155416"/>
                  <a:gd name="connsiteY60" fmla="*/ 348623 h 374005"/>
                  <a:gd name="connsiteX61" fmla="*/ 151569 w 155416"/>
                  <a:gd name="connsiteY61" fmla="*/ 320383 h 374005"/>
                  <a:gd name="connsiteX62" fmla="*/ 155417 w 155416"/>
                  <a:gd name="connsiteY62" fmla="*/ 314433 h 374005"/>
                  <a:gd name="connsiteX63" fmla="*/ 155417 w 155416"/>
                  <a:gd name="connsiteY63" fmla="*/ 289320 h 374005"/>
                  <a:gd name="connsiteX64" fmla="*/ 153999 w 155416"/>
                  <a:gd name="connsiteY64" fmla="*/ 301624 h 374005"/>
                  <a:gd name="connsiteX65" fmla="*/ 151266 w 155416"/>
                  <a:gd name="connsiteY65" fmla="*/ 309592 h 374005"/>
                  <a:gd name="connsiteX66" fmla="*/ 144583 w 155416"/>
                  <a:gd name="connsiteY66" fmla="*/ 302532 h 374005"/>
                  <a:gd name="connsiteX67" fmla="*/ 137192 w 155416"/>
                  <a:gd name="connsiteY67" fmla="*/ 281050 h 374005"/>
                  <a:gd name="connsiteX68" fmla="*/ 120992 w 155416"/>
                  <a:gd name="connsiteY68" fmla="*/ 275100 h 374005"/>
                  <a:gd name="connsiteX69" fmla="*/ 104489 w 155416"/>
                  <a:gd name="connsiteY69" fmla="*/ 273183 h 374005"/>
                  <a:gd name="connsiteX70" fmla="*/ 137800 w 155416"/>
                  <a:gd name="connsiteY70" fmla="*/ 270965 h 374005"/>
                  <a:gd name="connsiteX71" fmla="*/ 155417 w 155416"/>
                  <a:gd name="connsiteY71" fmla="*/ 274394 h 374005"/>
                  <a:gd name="connsiteX72" fmla="*/ 155417 w 155416"/>
                  <a:gd name="connsiteY72" fmla="*/ 235262 h 374005"/>
                  <a:gd name="connsiteX73" fmla="*/ 155316 w 155416"/>
                  <a:gd name="connsiteY73" fmla="*/ 235161 h 374005"/>
                  <a:gd name="connsiteX74" fmla="*/ 129092 w 155416"/>
                  <a:gd name="connsiteY74" fmla="*/ 227799 h 374005"/>
                  <a:gd name="connsiteX75" fmla="*/ 120385 w 155416"/>
                  <a:gd name="connsiteY75" fmla="*/ 210754 h 374005"/>
                  <a:gd name="connsiteX76" fmla="*/ 115019 w 155416"/>
                  <a:gd name="connsiteY76" fmla="*/ 198954 h 374005"/>
                  <a:gd name="connsiteX77" fmla="*/ 106109 w 155416"/>
                  <a:gd name="connsiteY77" fmla="*/ 190281 h 374005"/>
                  <a:gd name="connsiteX78" fmla="*/ 106311 w 155416"/>
                  <a:gd name="connsiteY78" fmla="*/ 184734 h 374005"/>
                  <a:gd name="connsiteX79" fmla="*/ 110462 w 155416"/>
                  <a:gd name="connsiteY79" fmla="*/ 185339 h 374005"/>
                  <a:gd name="connsiteX80" fmla="*/ 132028 w 155416"/>
                  <a:gd name="connsiteY80" fmla="*/ 160125 h 374005"/>
                  <a:gd name="connsiteX81" fmla="*/ 130510 w 155416"/>
                  <a:gd name="connsiteY81" fmla="*/ 151553 h 374005"/>
                  <a:gd name="connsiteX82" fmla="*/ 123422 w 155416"/>
                  <a:gd name="connsiteY82" fmla="*/ 143182 h 374005"/>
                  <a:gd name="connsiteX83" fmla="*/ 111171 w 155416"/>
                  <a:gd name="connsiteY83" fmla="*/ 130474 h 374005"/>
                  <a:gd name="connsiteX84" fmla="*/ 111374 w 155416"/>
                  <a:gd name="connsiteY84" fmla="*/ 115346 h 374005"/>
                  <a:gd name="connsiteX85" fmla="*/ 125143 w 155416"/>
                  <a:gd name="connsiteY85" fmla="*/ 93057 h 374005"/>
                  <a:gd name="connsiteX86" fmla="*/ 133243 w 155416"/>
                  <a:gd name="connsiteY86" fmla="*/ 87207 h 374005"/>
                  <a:gd name="connsiteX87" fmla="*/ 139217 w 155416"/>
                  <a:gd name="connsiteY87" fmla="*/ 78332 h 374005"/>
                  <a:gd name="connsiteX88" fmla="*/ 127675 w 155416"/>
                  <a:gd name="connsiteY88" fmla="*/ 80047 h 374005"/>
                  <a:gd name="connsiteX89" fmla="*/ 104894 w 155416"/>
                  <a:gd name="connsiteY89" fmla="*/ 73995 h 374005"/>
                  <a:gd name="connsiteX90" fmla="*/ 108336 w 155416"/>
                  <a:gd name="connsiteY90" fmla="*/ 49488 h 374005"/>
                  <a:gd name="connsiteX91" fmla="*/ 123827 w 155416"/>
                  <a:gd name="connsiteY91" fmla="*/ 40108 h 374005"/>
                  <a:gd name="connsiteX92" fmla="*/ 127877 w 155416"/>
                  <a:gd name="connsiteY92" fmla="*/ 42630 h 374005"/>
                  <a:gd name="connsiteX93" fmla="*/ 115626 w 155416"/>
                  <a:gd name="connsiteY93" fmla="*/ 58766 h 374005"/>
                  <a:gd name="connsiteX94" fmla="*/ 109247 w 155416"/>
                  <a:gd name="connsiteY94" fmla="*/ 64818 h 374005"/>
                  <a:gd name="connsiteX95" fmla="*/ 118664 w 155416"/>
                  <a:gd name="connsiteY95" fmla="*/ 72483 h 374005"/>
                  <a:gd name="connsiteX96" fmla="*/ 148937 w 155416"/>
                  <a:gd name="connsiteY96" fmla="*/ 69558 h 374005"/>
                  <a:gd name="connsiteX97" fmla="*/ 154607 w 155416"/>
                  <a:gd name="connsiteY97" fmla="*/ 70264 h 374005"/>
                  <a:gd name="connsiteX98" fmla="*/ 152582 w 155416"/>
                  <a:gd name="connsiteY98" fmla="*/ 75206 h 374005"/>
                  <a:gd name="connsiteX99" fmla="*/ 149038 w 155416"/>
                  <a:gd name="connsiteY99" fmla="*/ 80753 h 374005"/>
                  <a:gd name="connsiteX100" fmla="*/ 155316 w 155416"/>
                  <a:gd name="connsiteY100" fmla="*/ 79845 h 374005"/>
                  <a:gd name="connsiteX101" fmla="*/ 155316 w 155416"/>
                  <a:gd name="connsiteY101" fmla="*/ 56648 h 374005"/>
                  <a:gd name="connsiteX102" fmla="*/ 155113 w 155416"/>
                  <a:gd name="connsiteY102" fmla="*/ 56648 h 374005"/>
                  <a:gd name="connsiteX103" fmla="*/ 137091 w 155416"/>
                  <a:gd name="connsiteY103" fmla="*/ 61086 h 374005"/>
                  <a:gd name="connsiteX104" fmla="*/ 131826 w 155416"/>
                  <a:gd name="connsiteY104" fmla="*/ 61489 h 374005"/>
                  <a:gd name="connsiteX105" fmla="*/ 132535 w 155416"/>
                  <a:gd name="connsiteY105" fmla="*/ 57254 h 374005"/>
                  <a:gd name="connsiteX106" fmla="*/ 135066 w 155416"/>
                  <a:gd name="connsiteY106" fmla="*/ 37183 h 374005"/>
                  <a:gd name="connsiteX107" fmla="*/ 138711 w 155416"/>
                  <a:gd name="connsiteY107" fmla="*/ 30628 h 374005"/>
                  <a:gd name="connsiteX108" fmla="*/ 144279 w 155416"/>
                  <a:gd name="connsiteY108" fmla="*/ 35267 h 374005"/>
                  <a:gd name="connsiteX109" fmla="*/ 152784 w 155416"/>
                  <a:gd name="connsiteY109" fmla="*/ 44445 h 374005"/>
                  <a:gd name="connsiteX110" fmla="*/ 155316 w 155416"/>
                  <a:gd name="connsiteY110" fmla="*/ 45151 h 374005"/>
                  <a:gd name="connsiteX111" fmla="*/ 155316 w 155416"/>
                  <a:gd name="connsiteY111" fmla="*/ 27401 h 374005"/>
                  <a:gd name="connsiteX112" fmla="*/ 155214 w 155416"/>
                  <a:gd name="connsiteY112" fmla="*/ 27501 h 374005"/>
                  <a:gd name="connsiteX113" fmla="*/ 143267 w 155416"/>
                  <a:gd name="connsiteY113" fmla="*/ 18223 h 374005"/>
                  <a:gd name="connsiteX114" fmla="*/ 132535 w 155416"/>
                  <a:gd name="connsiteY114" fmla="*/ 3195 h 374005"/>
                  <a:gd name="connsiteX115" fmla="*/ 130105 w 155416"/>
                  <a:gd name="connsiteY115" fmla="*/ 371 h 374005"/>
                  <a:gd name="connsiteX116" fmla="*/ 109247 w 155416"/>
                  <a:gd name="connsiteY116" fmla="*/ 20442 h 374005"/>
                  <a:gd name="connsiteX117" fmla="*/ 108235 w 155416"/>
                  <a:gd name="connsiteY117" fmla="*/ 29821 h 374005"/>
                  <a:gd name="connsiteX118" fmla="*/ 89200 w 155416"/>
                  <a:gd name="connsiteY118" fmla="*/ 48883 h 374005"/>
                  <a:gd name="connsiteX119" fmla="*/ 79885 w 155416"/>
                  <a:gd name="connsiteY119" fmla="*/ 51706 h 374005"/>
                  <a:gd name="connsiteX120" fmla="*/ 78569 w 155416"/>
                  <a:gd name="connsiteY120" fmla="*/ 44243 h 374005"/>
                  <a:gd name="connsiteX121" fmla="*/ 78366 w 155416"/>
                  <a:gd name="connsiteY121" fmla="*/ 37486 h 374005"/>
                  <a:gd name="connsiteX122" fmla="*/ 67735 w 155416"/>
                  <a:gd name="connsiteY122" fmla="*/ 33048 h 374005"/>
                  <a:gd name="connsiteX123" fmla="*/ 66925 w 155416"/>
                  <a:gd name="connsiteY123" fmla="*/ 38797 h 374005"/>
                  <a:gd name="connsiteX124" fmla="*/ 51536 w 155416"/>
                  <a:gd name="connsiteY124" fmla="*/ 62901 h 374005"/>
                  <a:gd name="connsiteX125" fmla="*/ 9720 w 155416"/>
                  <a:gd name="connsiteY125" fmla="*/ 89023 h 374005"/>
                  <a:gd name="connsiteX126" fmla="*/ 0 w 155416"/>
                  <a:gd name="connsiteY126" fmla="*/ 98705 h 374005"/>
                  <a:gd name="connsiteX127" fmla="*/ 19035 w 155416"/>
                  <a:gd name="connsiteY127" fmla="*/ 95377 h 374005"/>
                  <a:gd name="connsiteX128" fmla="*/ 46169 w 155416"/>
                  <a:gd name="connsiteY128" fmla="*/ 76214 h 374005"/>
                  <a:gd name="connsiteX129" fmla="*/ 56193 w 155416"/>
                  <a:gd name="connsiteY129" fmla="*/ 73390 h 374005"/>
                  <a:gd name="connsiteX130" fmla="*/ 69052 w 155416"/>
                  <a:gd name="connsiteY130" fmla="*/ 85291 h 374005"/>
                  <a:gd name="connsiteX131" fmla="*/ 65710 w 155416"/>
                  <a:gd name="connsiteY131" fmla="*/ 89124 h 374005"/>
                  <a:gd name="connsiteX132" fmla="*/ 37665 w 155416"/>
                  <a:gd name="connsiteY132" fmla="*/ 98906 h 374005"/>
                  <a:gd name="connsiteX133" fmla="*/ 34020 w 155416"/>
                  <a:gd name="connsiteY133" fmla="*/ 106975 h 374005"/>
                  <a:gd name="connsiteX134" fmla="*/ 28147 w 155416"/>
                  <a:gd name="connsiteY134" fmla="*/ 112522 h 374005"/>
                  <a:gd name="connsiteX135" fmla="*/ 10226 w 155416"/>
                  <a:gd name="connsiteY135" fmla="*/ 119985 h 374005"/>
                  <a:gd name="connsiteX136" fmla="*/ 5974 w 155416"/>
                  <a:gd name="connsiteY136" fmla="*/ 130373 h 374005"/>
                  <a:gd name="connsiteX137" fmla="*/ 13871 w 155416"/>
                  <a:gd name="connsiteY137" fmla="*/ 128961 h 374005"/>
                  <a:gd name="connsiteX138" fmla="*/ 37968 w 155416"/>
                  <a:gd name="connsiteY138" fmla="*/ 114640 h 374005"/>
                  <a:gd name="connsiteX139" fmla="*/ 71887 w 155416"/>
                  <a:gd name="connsiteY139" fmla="*/ 94166 h 374005"/>
                  <a:gd name="connsiteX140" fmla="*/ 92643 w 155416"/>
                  <a:gd name="connsiteY140" fmla="*/ 76718 h 374005"/>
                  <a:gd name="connsiteX141" fmla="*/ 99122 w 155416"/>
                  <a:gd name="connsiteY141" fmla="*/ 73390 h 374005"/>
                  <a:gd name="connsiteX142" fmla="*/ 97502 w 155416"/>
                  <a:gd name="connsiteY142" fmla="*/ 79139 h 374005"/>
                  <a:gd name="connsiteX143" fmla="*/ 99831 w 155416"/>
                  <a:gd name="connsiteY143" fmla="*/ 116354 h 374005"/>
                  <a:gd name="connsiteX144" fmla="*/ 102059 w 155416"/>
                  <a:gd name="connsiteY144" fmla="*/ 121195 h 374005"/>
                  <a:gd name="connsiteX145" fmla="*/ 97401 w 155416"/>
                  <a:gd name="connsiteY145" fmla="*/ 136021 h 374005"/>
                  <a:gd name="connsiteX146" fmla="*/ 92643 w 155416"/>
                  <a:gd name="connsiteY146" fmla="*/ 123414 h 374005"/>
                  <a:gd name="connsiteX147" fmla="*/ 90314 w 155416"/>
                  <a:gd name="connsiteY147" fmla="*/ 103949 h 374005"/>
                  <a:gd name="connsiteX148" fmla="*/ 88289 w 155416"/>
                  <a:gd name="connsiteY148" fmla="*/ 101125 h 374005"/>
                  <a:gd name="connsiteX149" fmla="*/ 75835 w 155416"/>
                  <a:gd name="connsiteY149" fmla="*/ 110303 h 374005"/>
                  <a:gd name="connsiteX150" fmla="*/ 78366 w 155416"/>
                  <a:gd name="connsiteY150" fmla="*/ 118170 h 374005"/>
                  <a:gd name="connsiteX151" fmla="*/ 81100 w 155416"/>
                  <a:gd name="connsiteY151" fmla="*/ 127549 h 374005"/>
                  <a:gd name="connsiteX152" fmla="*/ 83733 w 155416"/>
                  <a:gd name="connsiteY152" fmla="*/ 139349 h 374005"/>
                  <a:gd name="connsiteX153" fmla="*/ 84340 w 155416"/>
                  <a:gd name="connsiteY153" fmla="*/ 153671 h 374005"/>
                  <a:gd name="connsiteX154" fmla="*/ 84948 w 155416"/>
                  <a:gd name="connsiteY154" fmla="*/ 168900 h 374005"/>
                  <a:gd name="connsiteX155" fmla="*/ 88086 w 155416"/>
                  <a:gd name="connsiteY155" fmla="*/ 170009 h 374005"/>
                  <a:gd name="connsiteX156" fmla="*/ 92339 w 155416"/>
                  <a:gd name="connsiteY156" fmla="*/ 155688 h 374005"/>
                  <a:gd name="connsiteX157" fmla="*/ 98920 w 155416"/>
                  <a:gd name="connsiteY157" fmla="*/ 147619 h 374005"/>
                  <a:gd name="connsiteX158" fmla="*/ 114209 w 155416"/>
                  <a:gd name="connsiteY158" fmla="*/ 147720 h 374005"/>
                  <a:gd name="connsiteX159" fmla="*/ 120992 w 155416"/>
                  <a:gd name="connsiteY159" fmla="*/ 149737 h 374005"/>
                  <a:gd name="connsiteX160" fmla="*/ 116132 w 155416"/>
                  <a:gd name="connsiteY160" fmla="*/ 155889 h 374005"/>
                  <a:gd name="connsiteX161" fmla="*/ 91529 w 155416"/>
                  <a:gd name="connsiteY161" fmla="*/ 172833 h 374005"/>
                  <a:gd name="connsiteX162" fmla="*/ 70469 w 155416"/>
                  <a:gd name="connsiteY162" fmla="*/ 172732 h 374005"/>
                  <a:gd name="connsiteX163" fmla="*/ 62572 w 155416"/>
                  <a:gd name="connsiteY163" fmla="*/ 179389 h 374005"/>
                  <a:gd name="connsiteX164" fmla="*/ 74418 w 155416"/>
                  <a:gd name="connsiteY164" fmla="*/ 189777 h 374005"/>
                  <a:gd name="connsiteX165" fmla="*/ 77759 w 155416"/>
                  <a:gd name="connsiteY165" fmla="*/ 189978 h 374005"/>
                  <a:gd name="connsiteX166" fmla="*/ 88289 w 155416"/>
                  <a:gd name="connsiteY166" fmla="*/ 185541 h 374005"/>
                  <a:gd name="connsiteX167" fmla="*/ 90719 w 155416"/>
                  <a:gd name="connsiteY167" fmla="*/ 182717 h 374005"/>
                  <a:gd name="connsiteX168" fmla="*/ 92845 w 155416"/>
                  <a:gd name="connsiteY168" fmla="*/ 185944 h 374005"/>
                  <a:gd name="connsiteX169" fmla="*/ 81809 w 155416"/>
                  <a:gd name="connsiteY169" fmla="*/ 224874 h 374005"/>
                  <a:gd name="connsiteX170" fmla="*/ 83530 w 155416"/>
                  <a:gd name="connsiteY170" fmla="*/ 240305 h 374005"/>
                  <a:gd name="connsiteX171" fmla="*/ 74114 w 155416"/>
                  <a:gd name="connsiteY171" fmla="*/ 252912 h 374005"/>
                  <a:gd name="connsiteX172" fmla="*/ 63584 w 155416"/>
                  <a:gd name="connsiteY172" fmla="*/ 253214 h 374005"/>
                  <a:gd name="connsiteX173" fmla="*/ 60142 w 155416"/>
                  <a:gd name="connsiteY173" fmla="*/ 257450 h 374005"/>
                  <a:gd name="connsiteX174" fmla="*/ 64192 w 155416"/>
                  <a:gd name="connsiteY174" fmla="*/ 259871 h 374005"/>
                  <a:gd name="connsiteX175" fmla="*/ 88491 w 155416"/>
                  <a:gd name="connsiteY175" fmla="*/ 259971 h 374005"/>
                  <a:gd name="connsiteX176" fmla="*/ 93149 w 155416"/>
                  <a:gd name="connsiteY176" fmla="*/ 254324 h 374005"/>
                  <a:gd name="connsiteX177" fmla="*/ 98312 w 155416"/>
                  <a:gd name="connsiteY177" fmla="*/ 250592 h 374005"/>
                  <a:gd name="connsiteX178" fmla="*/ 99932 w 155416"/>
                  <a:gd name="connsiteY178" fmla="*/ 256341 h 374005"/>
                  <a:gd name="connsiteX179" fmla="*/ 91630 w 155416"/>
                  <a:gd name="connsiteY179" fmla="*/ 266628 h 374005"/>
                  <a:gd name="connsiteX180" fmla="*/ 85049 w 155416"/>
                  <a:gd name="connsiteY180" fmla="*/ 283874 h 374005"/>
                  <a:gd name="connsiteX181" fmla="*/ 82518 w 155416"/>
                  <a:gd name="connsiteY181" fmla="*/ 294867 h 374005"/>
                  <a:gd name="connsiteX182" fmla="*/ 76747 w 155416"/>
                  <a:gd name="connsiteY182" fmla="*/ 287000 h 374005"/>
                  <a:gd name="connsiteX183" fmla="*/ 74215 w 155416"/>
                  <a:gd name="connsiteY183" fmla="*/ 278730 h 374005"/>
                  <a:gd name="connsiteX184" fmla="*/ 66318 w 155416"/>
                  <a:gd name="connsiteY184" fmla="*/ 266830 h 374005"/>
                  <a:gd name="connsiteX185" fmla="*/ 53864 w 155416"/>
                  <a:gd name="connsiteY185" fmla="*/ 277318 h 374005"/>
                  <a:gd name="connsiteX186" fmla="*/ 23490 w 155416"/>
                  <a:gd name="connsiteY186" fmla="*/ 318366 h 374005"/>
                  <a:gd name="connsiteX187" fmla="*/ 16503 w 155416"/>
                  <a:gd name="connsiteY187" fmla="*/ 326031 h 374005"/>
                  <a:gd name="connsiteX188" fmla="*/ 17820 w 155416"/>
                  <a:gd name="connsiteY188" fmla="*/ 332889 h 374005"/>
                  <a:gd name="connsiteX189" fmla="*/ 23996 w 155416"/>
                  <a:gd name="connsiteY189" fmla="*/ 332284 h 374005"/>
                  <a:gd name="connsiteX190" fmla="*/ 43841 w 155416"/>
                  <a:gd name="connsiteY190" fmla="*/ 316248 h 374005"/>
                  <a:gd name="connsiteX191" fmla="*/ 61053 w 155416"/>
                  <a:gd name="connsiteY191" fmla="*/ 303238 h 374005"/>
                  <a:gd name="connsiteX192" fmla="*/ 75127 w 155416"/>
                  <a:gd name="connsiteY192" fmla="*/ 308987 h 374005"/>
                  <a:gd name="connsiteX193" fmla="*/ 103577 w 155416"/>
                  <a:gd name="connsiteY193" fmla="*/ 338941 h 374005"/>
                  <a:gd name="connsiteX194" fmla="*/ 101046 w 155416"/>
                  <a:gd name="connsiteY194" fmla="*/ 353262 h 374005"/>
                  <a:gd name="connsiteX195" fmla="*/ 88998 w 155416"/>
                  <a:gd name="connsiteY195" fmla="*/ 358103 h 374005"/>
                  <a:gd name="connsiteX196" fmla="*/ 80189 w 155416"/>
                  <a:gd name="connsiteY196" fmla="*/ 361129 h 374005"/>
                  <a:gd name="connsiteX197" fmla="*/ 82315 w 155416"/>
                  <a:gd name="connsiteY197" fmla="*/ 373635 h 374005"/>
                  <a:gd name="connsiteX198" fmla="*/ 88593 w 155416"/>
                  <a:gd name="connsiteY198" fmla="*/ 373231 h 374005"/>
                  <a:gd name="connsiteX199" fmla="*/ 100540 w 155416"/>
                  <a:gd name="connsiteY199" fmla="*/ 365365 h 374005"/>
                  <a:gd name="connsiteX200" fmla="*/ 106919 w 155416"/>
                  <a:gd name="connsiteY200" fmla="*/ 369197 h 374005"/>
                  <a:gd name="connsiteX201" fmla="*/ 110462 w 155416"/>
                  <a:gd name="connsiteY201" fmla="*/ 372122 h 374005"/>
                  <a:gd name="connsiteX202" fmla="*/ 118258 w 155416"/>
                  <a:gd name="connsiteY202" fmla="*/ 353161 h 374005"/>
                  <a:gd name="connsiteX203" fmla="*/ 124030 w 155416"/>
                  <a:gd name="connsiteY203" fmla="*/ 335915 h 374005"/>
                  <a:gd name="connsiteX204" fmla="*/ 129700 w 155416"/>
                  <a:gd name="connsiteY204" fmla="*/ 336924 h 374005"/>
                  <a:gd name="connsiteX205" fmla="*/ 128181 w 155416"/>
                  <a:gd name="connsiteY205" fmla="*/ 341059 h 374005"/>
                  <a:gd name="connsiteX206" fmla="*/ 124030 w 155416"/>
                  <a:gd name="connsiteY206" fmla="*/ 351245 h 37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</a:cxnLst>
                <a:rect l="l" t="t" r="r" b="b"/>
                <a:pathLst>
                  <a:path w="155416" h="374005">
                    <a:moveTo>
                      <a:pt x="117347" y="332788"/>
                    </a:moveTo>
                    <a:cubicBezTo>
                      <a:pt x="116740" y="333192"/>
                      <a:pt x="115019" y="331780"/>
                      <a:pt x="113905" y="331175"/>
                    </a:cubicBezTo>
                    <a:cubicBezTo>
                      <a:pt x="114715" y="330267"/>
                      <a:pt x="115525" y="329259"/>
                      <a:pt x="116436" y="328351"/>
                    </a:cubicBezTo>
                    <a:cubicBezTo>
                      <a:pt x="119474" y="325224"/>
                      <a:pt x="122612" y="322098"/>
                      <a:pt x="125650" y="318971"/>
                    </a:cubicBezTo>
                    <a:cubicBezTo>
                      <a:pt x="122410" y="316147"/>
                      <a:pt x="119068" y="313223"/>
                      <a:pt x="115829" y="310399"/>
                    </a:cubicBezTo>
                    <a:cubicBezTo>
                      <a:pt x="113905" y="308684"/>
                      <a:pt x="111981" y="307071"/>
                      <a:pt x="110057" y="305457"/>
                    </a:cubicBezTo>
                    <a:cubicBezTo>
                      <a:pt x="112791" y="304549"/>
                      <a:pt x="115727" y="302532"/>
                      <a:pt x="118258" y="302936"/>
                    </a:cubicBezTo>
                    <a:cubicBezTo>
                      <a:pt x="125852" y="303944"/>
                      <a:pt x="133446" y="305860"/>
                      <a:pt x="140938" y="307373"/>
                    </a:cubicBezTo>
                    <a:cubicBezTo>
                      <a:pt x="142052" y="311710"/>
                      <a:pt x="143166" y="316652"/>
                      <a:pt x="141647" y="317862"/>
                    </a:cubicBezTo>
                    <a:cubicBezTo>
                      <a:pt x="133952" y="323409"/>
                      <a:pt x="125650" y="328048"/>
                      <a:pt x="117347" y="332788"/>
                    </a:cubicBezTo>
                    <a:moveTo>
                      <a:pt x="119777" y="286194"/>
                    </a:moveTo>
                    <a:cubicBezTo>
                      <a:pt x="122916" y="285488"/>
                      <a:pt x="123726" y="284782"/>
                      <a:pt x="124637" y="283975"/>
                    </a:cubicBezTo>
                    <a:cubicBezTo>
                      <a:pt x="125548" y="286093"/>
                      <a:pt x="126358" y="288312"/>
                      <a:pt x="127270" y="290430"/>
                    </a:cubicBezTo>
                    <a:cubicBezTo>
                      <a:pt x="123321" y="291337"/>
                      <a:pt x="119474" y="292548"/>
                      <a:pt x="115525" y="293052"/>
                    </a:cubicBezTo>
                    <a:cubicBezTo>
                      <a:pt x="114310" y="293153"/>
                      <a:pt x="112892" y="291438"/>
                      <a:pt x="111677" y="290631"/>
                    </a:cubicBezTo>
                    <a:cubicBezTo>
                      <a:pt x="114310" y="289118"/>
                      <a:pt x="117044" y="287706"/>
                      <a:pt x="119777" y="286194"/>
                    </a:cubicBezTo>
                    <a:moveTo>
                      <a:pt x="98616" y="244137"/>
                    </a:moveTo>
                    <a:cubicBezTo>
                      <a:pt x="95073" y="240708"/>
                      <a:pt x="93048" y="237380"/>
                      <a:pt x="93048" y="233951"/>
                    </a:cubicBezTo>
                    <a:cubicBezTo>
                      <a:pt x="93048" y="231934"/>
                      <a:pt x="96389" y="230018"/>
                      <a:pt x="98211" y="228101"/>
                    </a:cubicBezTo>
                    <a:cubicBezTo>
                      <a:pt x="99528" y="230018"/>
                      <a:pt x="100641" y="232136"/>
                      <a:pt x="102160" y="233951"/>
                    </a:cubicBezTo>
                    <a:cubicBezTo>
                      <a:pt x="105400" y="237985"/>
                      <a:pt x="108842" y="241918"/>
                      <a:pt x="112082" y="245953"/>
                    </a:cubicBezTo>
                    <a:cubicBezTo>
                      <a:pt x="113297" y="247465"/>
                      <a:pt x="114310" y="249180"/>
                      <a:pt x="115322" y="250894"/>
                    </a:cubicBezTo>
                    <a:cubicBezTo>
                      <a:pt x="113500" y="250894"/>
                      <a:pt x="111374" y="251399"/>
                      <a:pt x="109855" y="250693"/>
                    </a:cubicBezTo>
                    <a:cubicBezTo>
                      <a:pt x="106007" y="248676"/>
                      <a:pt x="102362" y="246356"/>
                      <a:pt x="98616" y="244137"/>
                    </a:cubicBezTo>
                    <a:moveTo>
                      <a:pt x="93351" y="283773"/>
                    </a:moveTo>
                    <a:cubicBezTo>
                      <a:pt x="91731" y="284076"/>
                      <a:pt x="89808" y="283168"/>
                      <a:pt x="88086" y="282765"/>
                    </a:cubicBezTo>
                    <a:cubicBezTo>
                      <a:pt x="89808" y="281050"/>
                      <a:pt x="90314" y="280243"/>
                      <a:pt x="90921" y="280042"/>
                    </a:cubicBezTo>
                    <a:cubicBezTo>
                      <a:pt x="93756" y="279235"/>
                      <a:pt x="96693" y="278428"/>
                      <a:pt x="99629" y="278024"/>
                    </a:cubicBezTo>
                    <a:cubicBezTo>
                      <a:pt x="100135" y="277924"/>
                      <a:pt x="100844" y="280042"/>
                      <a:pt x="101451" y="281151"/>
                    </a:cubicBezTo>
                    <a:cubicBezTo>
                      <a:pt x="98718" y="282059"/>
                      <a:pt x="96085" y="283269"/>
                      <a:pt x="93351" y="283773"/>
                    </a:cubicBezTo>
                    <a:moveTo>
                      <a:pt x="100945" y="213780"/>
                    </a:moveTo>
                    <a:cubicBezTo>
                      <a:pt x="102261" y="214183"/>
                      <a:pt x="104691" y="214789"/>
                      <a:pt x="104691" y="215091"/>
                    </a:cubicBezTo>
                    <a:cubicBezTo>
                      <a:pt x="104489" y="218520"/>
                      <a:pt x="103881" y="221949"/>
                      <a:pt x="103375" y="225277"/>
                    </a:cubicBezTo>
                    <a:cubicBezTo>
                      <a:pt x="100742" y="224975"/>
                      <a:pt x="100236" y="224773"/>
                      <a:pt x="100236" y="224471"/>
                    </a:cubicBezTo>
                    <a:cubicBezTo>
                      <a:pt x="100439" y="221041"/>
                      <a:pt x="100641" y="217411"/>
                      <a:pt x="100945" y="213780"/>
                    </a:cubicBezTo>
                    <a:moveTo>
                      <a:pt x="127472" y="233749"/>
                    </a:moveTo>
                    <a:cubicBezTo>
                      <a:pt x="136787" y="240809"/>
                      <a:pt x="145089" y="249180"/>
                      <a:pt x="153797" y="257047"/>
                    </a:cubicBezTo>
                    <a:cubicBezTo>
                      <a:pt x="142255" y="254929"/>
                      <a:pt x="131725" y="251903"/>
                      <a:pt x="126055" y="241212"/>
                    </a:cubicBezTo>
                    <a:cubicBezTo>
                      <a:pt x="125650" y="240406"/>
                      <a:pt x="124333" y="239901"/>
                      <a:pt x="123321" y="239498"/>
                    </a:cubicBezTo>
                    <a:cubicBezTo>
                      <a:pt x="120992" y="238489"/>
                      <a:pt x="118562" y="237582"/>
                      <a:pt x="116234" y="236573"/>
                    </a:cubicBezTo>
                    <a:cubicBezTo>
                      <a:pt x="120081" y="235464"/>
                      <a:pt x="125548" y="232236"/>
                      <a:pt x="127472" y="233749"/>
                    </a:cubicBezTo>
                    <a:moveTo>
                      <a:pt x="113905" y="165773"/>
                    </a:moveTo>
                    <a:cubicBezTo>
                      <a:pt x="116942" y="164966"/>
                      <a:pt x="118866" y="165269"/>
                      <a:pt x="120688" y="165571"/>
                    </a:cubicBezTo>
                    <a:cubicBezTo>
                      <a:pt x="119474" y="168496"/>
                      <a:pt x="118562" y="171421"/>
                      <a:pt x="117044" y="174144"/>
                    </a:cubicBezTo>
                    <a:cubicBezTo>
                      <a:pt x="116638" y="174749"/>
                      <a:pt x="114512" y="174346"/>
                      <a:pt x="113196" y="174447"/>
                    </a:cubicBezTo>
                    <a:cubicBezTo>
                      <a:pt x="113399" y="171522"/>
                      <a:pt x="113702" y="168698"/>
                      <a:pt x="113905" y="165773"/>
                    </a:cubicBezTo>
                    <a:moveTo>
                      <a:pt x="89099" y="68650"/>
                    </a:moveTo>
                    <a:cubicBezTo>
                      <a:pt x="88289" y="69255"/>
                      <a:pt x="87074" y="69356"/>
                      <a:pt x="86061" y="69558"/>
                    </a:cubicBezTo>
                    <a:cubicBezTo>
                      <a:pt x="82619" y="70264"/>
                      <a:pt x="79176" y="70970"/>
                      <a:pt x="75633" y="71171"/>
                    </a:cubicBezTo>
                    <a:cubicBezTo>
                      <a:pt x="75228" y="71171"/>
                      <a:pt x="74519" y="68045"/>
                      <a:pt x="74013" y="66330"/>
                    </a:cubicBezTo>
                    <a:cubicBezTo>
                      <a:pt x="77354" y="65524"/>
                      <a:pt x="80594" y="64818"/>
                      <a:pt x="83935" y="63910"/>
                    </a:cubicBezTo>
                    <a:cubicBezTo>
                      <a:pt x="84644" y="63708"/>
                      <a:pt x="85150" y="63204"/>
                      <a:pt x="85758" y="62801"/>
                    </a:cubicBezTo>
                    <a:cubicBezTo>
                      <a:pt x="89706" y="62195"/>
                      <a:pt x="92440" y="62801"/>
                      <a:pt x="95174" y="63305"/>
                    </a:cubicBezTo>
                    <a:cubicBezTo>
                      <a:pt x="93149" y="65221"/>
                      <a:pt x="91225" y="67036"/>
                      <a:pt x="89099" y="68650"/>
                    </a:cubicBezTo>
                    <a:moveTo>
                      <a:pt x="126358" y="17013"/>
                    </a:moveTo>
                    <a:cubicBezTo>
                      <a:pt x="127675" y="19231"/>
                      <a:pt x="128788" y="21652"/>
                      <a:pt x="129193" y="24072"/>
                    </a:cubicBezTo>
                    <a:cubicBezTo>
                      <a:pt x="129295" y="24677"/>
                      <a:pt x="126358" y="25787"/>
                      <a:pt x="124840" y="26594"/>
                    </a:cubicBezTo>
                    <a:cubicBezTo>
                      <a:pt x="124333" y="23871"/>
                      <a:pt x="123827" y="21148"/>
                      <a:pt x="123321" y="18424"/>
                    </a:cubicBezTo>
                    <a:cubicBezTo>
                      <a:pt x="124333" y="16407"/>
                      <a:pt x="126055" y="16407"/>
                      <a:pt x="126358" y="17013"/>
                    </a:cubicBezTo>
                    <a:moveTo>
                      <a:pt x="124030" y="351245"/>
                    </a:moveTo>
                    <a:cubicBezTo>
                      <a:pt x="127472" y="350438"/>
                      <a:pt x="131117" y="350035"/>
                      <a:pt x="134357" y="348623"/>
                    </a:cubicBezTo>
                    <a:cubicBezTo>
                      <a:pt x="137394" y="347312"/>
                      <a:pt x="150456" y="324216"/>
                      <a:pt x="151569" y="320383"/>
                    </a:cubicBezTo>
                    <a:cubicBezTo>
                      <a:pt x="152177" y="318265"/>
                      <a:pt x="153999" y="316450"/>
                      <a:pt x="155417" y="314433"/>
                    </a:cubicBezTo>
                    <a:lnTo>
                      <a:pt x="155417" y="289320"/>
                    </a:lnTo>
                    <a:cubicBezTo>
                      <a:pt x="152278" y="292850"/>
                      <a:pt x="154809" y="297590"/>
                      <a:pt x="153999" y="301624"/>
                    </a:cubicBezTo>
                    <a:cubicBezTo>
                      <a:pt x="153392" y="304347"/>
                      <a:pt x="152177" y="306970"/>
                      <a:pt x="151266" y="309592"/>
                    </a:cubicBezTo>
                    <a:cubicBezTo>
                      <a:pt x="149038" y="307272"/>
                      <a:pt x="145798" y="305356"/>
                      <a:pt x="144583" y="302532"/>
                    </a:cubicBezTo>
                    <a:cubicBezTo>
                      <a:pt x="141647" y="295573"/>
                      <a:pt x="140229" y="288009"/>
                      <a:pt x="137192" y="281050"/>
                    </a:cubicBezTo>
                    <a:cubicBezTo>
                      <a:pt x="134053" y="273990"/>
                      <a:pt x="128282" y="273688"/>
                      <a:pt x="120992" y="275100"/>
                    </a:cubicBezTo>
                    <a:cubicBezTo>
                      <a:pt x="115829" y="276108"/>
                      <a:pt x="110057" y="273990"/>
                      <a:pt x="104489" y="273183"/>
                    </a:cubicBezTo>
                    <a:cubicBezTo>
                      <a:pt x="116132" y="265518"/>
                      <a:pt x="126460" y="263602"/>
                      <a:pt x="137800" y="270965"/>
                    </a:cubicBezTo>
                    <a:cubicBezTo>
                      <a:pt x="142659" y="274091"/>
                      <a:pt x="150456" y="270662"/>
                      <a:pt x="155417" y="274394"/>
                    </a:cubicBezTo>
                    <a:lnTo>
                      <a:pt x="155417" y="235262"/>
                    </a:lnTo>
                    <a:cubicBezTo>
                      <a:pt x="155316" y="235262"/>
                      <a:pt x="155316" y="235161"/>
                      <a:pt x="155316" y="235161"/>
                    </a:cubicBezTo>
                    <a:cubicBezTo>
                      <a:pt x="146912" y="231732"/>
                      <a:pt x="138002" y="229312"/>
                      <a:pt x="129092" y="227799"/>
                    </a:cubicBezTo>
                    <a:cubicBezTo>
                      <a:pt x="119676" y="226185"/>
                      <a:pt x="115930" y="220336"/>
                      <a:pt x="120385" y="210754"/>
                    </a:cubicBezTo>
                    <a:cubicBezTo>
                      <a:pt x="123523" y="204199"/>
                      <a:pt x="125143" y="199963"/>
                      <a:pt x="115019" y="198954"/>
                    </a:cubicBezTo>
                    <a:cubicBezTo>
                      <a:pt x="111779" y="198652"/>
                      <a:pt x="108741" y="193609"/>
                      <a:pt x="106109" y="190281"/>
                    </a:cubicBezTo>
                    <a:cubicBezTo>
                      <a:pt x="105197" y="189171"/>
                      <a:pt x="106210" y="186650"/>
                      <a:pt x="106311" y="184734"/>
                    </a:cubicBezTo>
                    <a:cubicBezTo>
                      <a:pt x="107729" y="184936"/>
                      <a:pt x="109146" y="185036"/>
                      <a:pt x="110462" y="185339"/>
                    </a:cubicBezTo>
                    <a:cubicBezTo>
                      <a:pt x="124333" y="188465"/>
                      <a:pt x="136078" y="174749"/>
                      <a:pt x="132028" y="160125"/>
                    </a:cubicBezTo>
                    <a:cubicBezTo>
                      <a:pt x="131218" y="157301"/>
                      <a:pt x="129700" y="153973"/>
                      <a:pt x="130510" y="151553"/>
                    </a:cubicBezTo>
                    <a:cubicBezTo>
                      <a:pt x="133041" y="144190"/>
                      <a:pt x="129497" y="142879"/>
                      <a:pt x="123422" y="143182"/>
                    </a:cubicBezTo>
                    <a:cubicBezTo>
                      <a:pt x="114512" y="143686"/>
                      <a:pt x="105906" y="144392"/>
                      <a:pt x="111171" y="130474"/>
                    </a:cubicBezTo>
                    <a:cubicBezTo>
                      <a:pt x="112892" y="126036"/>
                      <a:pt x="111677" y="120389"/>
                      <a:pt x="111374" y="115346"/>
                    </a:cubicBezTo>
                    <a:cubicBezTo>
                      <a:pt x="110665" y="104554"/>
                      <a:pt x="115727" y="97696"/>
                      <a:pt x="125143" y="93057"/>
                    </a:cubicBezTo>
                    <a:cubicBezTo>
                      <a:pt x="128080" y="91645"/>
                      <a:pt x="131016" y="89628"/>
                      <a:pt x="133243" y="87207"/>
                    </a:cubicBezTo>
                    <a:cubicBezTo>
                      <a:pt x="135673" y="84686"/>
                      <a:pt x="137293" y="81358"/>
                      <a:pt x="139217" y="78332"/>
                    </a:cubicBezTo>
                    <a:cubicBezTo>
                      <a:pt x="135370" y="78836"/>
                      <a:pt x="131117" y="78635"/>
                      <a:pt x="127675" y="80047"/>
                    </a:cubicBezTo>
                    <a:cubicBezTo>
                      <a:pt x="121802" y="82467"/>
                      <a:pt x="105299" y="79442"/>
                      <a:pt x="104894" y="73995"/>
                    </a:cubicBezTo>
                    <a:cubicBezTo>
                      <a:pt x="104185" y="65927"/>
                      <a:pt x="105805" y="57254"/>
                      <a:pt x="108336" y="49488"/>
                    </a:cubicBezTo>
                    <a:cubicBezTo>
                      <a:pt x="110462" y="43134"/>
                      <a:pt x="115322" y="37587"/>
                      <a:pt x="123827" y="40108"/>
                    </a:cubicBezTo>
                    <a:cubicBezTo>
                      <a:pt x="125245" y="40512"/>
                      <a:pt x="126561" y="41722"/>
                      <a:pt x="127877" y="42630"/>
                    </a:cubicBezTo>
                    <a:cubicBezTo>
                      <a:pt x="123827" y="47975"/>
                      <a:pt x="119777" y="53522"/>
                      <a:pt x="115626" y="58766"/>
                    </a:cubicBezTo>
                    <a:cubicBezTo>
                      <a:pt x="113803" y="60985"/>
                      <a:pt x="111475" y="62801"/>
                      <a:pt x="109247" y="64818"/>
                    </a:cubicBezTo>
                    <a:cubicBezTo>
                      <a:pt x="112386" y="67541"/>
                      <a:pt x="115525" y="72483"/>
                      <a:pt x="118664" y="72483"/>
                    </a:cubicBezTo>
                    <a:cubicBezTo>
                      <a:pt x="128788" y="72483"/>
                      <a:pt x="138812" y="70566"/>
                      <a:pt x="148937" y="69558"/>
                    </a:cubicBezTo>
                    <a:cubicBezTo>
                      <a:pt x="150759" y="69356"/>
                      <a:pt x="152683" y="69961"/>
                      <a:pt x="154607" y="70264"/>
                    </a:cubicBezTo>
                    <a:cubicBezTo>
                      <a:pt x="153898" y="71877"/>
                      <a:pt x="153392" y="73592"/>
                      <a:pt x="152582" y="75206"/>
                    </a:cubicBezTo>
                    <a:cubicBezTo>
                      <a:pt x="151569" y="77122"/>
                      <a:pt x="150253" y="78937"/>
                      <a:pt x="149038" y="80753"/>
                    </a:cubicBezTo>
                    <a:cubicBezTo>
                      <a:pt x="151164" y="80450"/>
                      <a:pt x="153291" y="80349"/>
                      <a:pt x="155316" y="79845"/>
                    </a:cubicBezTo>
                    <a:lnTo>
                      <a:pt x="155316" y="56648"/>
                    </a:lnTo>
                    <a:cubicBezTo>
                      <a:pt x="155214" y="56648"/>
                      <a:pt x="155214" y="56648"/>
                      <a:pt x="155113" y="56648"/>
                    </a:cubicBezTo>
                    <a:cubicBezTo>
                      <a:pt x="149038" y="57455"/>
                      <a:pt x="143064" y="59674"/>
                      <a:pt x="137091" y="61086"/>
                    </a:cubicBezTo>
                    <a:cubicBezTo>
                      <a:pt x="135370" y="61489"/>
                      <a:pt x="133547" y="61389"/>
                      <a:pt x="131826" y="61489"/>
                    </a:cubicBezTo>
                    <a:cubicBezTo>
                      <a:pt x="132130" y="60077"/>
                      <a:pt x="132433" y="58665"/>
                      <a:pt x="132535" y="57254"/>
                    </a:cubicBezTo>
                    <a:cubicBezTo>
                      <a:pt x="133345" y="50597"/>
                      <a:pt x="133851" y="43840"/>
                      <a:pt x="135066" y="37183"/>
                    </a:cubicBezTo>
                    <a:cubicBezTo>
                      <a:pt x="135471" y="34864"/>
                      <a:pt x="137394" y="32847"/>
                      <a:pt x="138711" y="30628"/>
                    </a:cubicBezTo>
                    <a:cubicBezTo>
                      <a:pt x="140635" y="32141"/>
                      <a:pt x="142659" y="33553"/>
                      <a:pt x="144279" y="35267"/>
                    </a:cubicBezTo>
                    <a:cubicBezTo>
                      <a:pt x="147216" y="38293"/>
                      <a:pt x="149342" y="42327"/>
                      <a:pt x="152784" y="44445"/>
                    </a:cubicBezTo>
                    <a:cubicBezTo>
                      <a:pt x="153392" y="44848"/>
                      <a:pt x="154303" y="45050"/>
                      <a:pt x="155316" y="45151"/>
                    </a:cubicBezTo>
                    <a:lnTo>
                      <a:pt x="155316" y="27401"/>
                    </a:lnTo>
                    <a:cubicBezTo>
                      <a:pt x="155316" y="27401"/>
                      <a:pt x="155214" y="27501"/>
                      <a:pt x="155214" y="27501"/>
                    </a:cubicBezTo>
                    <a:cubicBezTo>
                      <a:pt x="146102" y="33250"/>
                      <a:pt x="148127" y="20845"/>
                      <a:pt x="143267" y="18223"/>
                    </a:cubicBezTo>
                    <a:cubicBezTo>
                      <a:pt x="138407" y="15601"/>
                      <a:pt x="136078" y="8339"/>
                      <a:pt x="132535" y="3195"/>
                    </a:cubicBezTo>
                    <a:cubicBezTo>
                      <a:pt x="131826" y="2187"/>
                      <a:pt x="131117" y="674"/>
                      <a:pt x="130105" y="371"/>
                    </a:cubicBezTo>
                    <a:cubicBezTo>
                      <a:pt x="119980" y="-2352"/>
                      <a:pt x="107121" y="10457"/>
                      <a:pt x="109247" y="20442"/>
                    </a:cubicBezTo>
                    <a:cubicBezTo>
                      <a:pt x="109855" y="23467"/>
                      <a:pt x="109956" y="27804"/>
                      <a:pt x="108235" y="29821"/>
                    </a:cubicBezTo>
                    <a:cubicBezTo>
                      <a:pt x="102464" y="36679"/>
                      <a:pt x="95984" y="43033"/>
                      <a:pt x="89200" y="48883"/>
                    </a:cubicBezTo>
                    <a:cubicBezTo>
                      <a:pt x="86973" y="50799"/>
                      <a:pt x="83024" y="50799"/>
                      <a:pt x="79885" y="51706"/>
                    </a:cubicBezTo>
                    <a:cubicBezTo>
                      <a:pt x="79379" y="49185"/>
                      <a:pt x="78772" y="46765"/>
                      <a:pt x="78569" y="44243"/>
                    </a:cubicBezTo>
                    <a:cubicBezTo>
                      <a:pt x="78366" y="41924"/>
                      <a:pt x="79480" y="38192"/>
                      <a:pt x="78366" y="37486"/>
                    </a:cubicBezTo>
                    <a:cubicBezTo>
                      <a:pt x="75329" y="35368"/>
                      <a:pt x="71380" y="34460"/>
                      <a:pt x="67735" y="33048"/>
                    </a:cubicBezTo>
                    <a:cubicBezTo>
                      <a:pt x="67432" y="34965"/>
                      <a:pt x="66318" y="37183"/>
                      <a:pt x="66925" y="38797"/>
                    </a:cubicBezTo>
                    <a:cubicBezTo>
                      <a:pt x="72393" y="53522"/>
                      <a:pt x="58927" y="57254"/>
                      <a:pt x="51536" y="62901"/>
                    </a:cubicBezTo>
                    <a:cubicBezTo>
                      <a:pt x="38373" y="72684"/>
                      <a:pt x="23591" y="80148"/>
                      <a:pt x="9720" y="89023"/>
                    </a:cubicBezTo>
                    <a:cubicBezTo>
                      <a:pt x="5974" y="91443"/>
                      <a:pt x="3240" y="95377"/>
                      <a:pt x="0" y="98705"/>
                    </a:cubicBezTo>
                    <a:cubicBezTo>
                      <a:pt x="6379" y="97696"/>
                      <a:pt x="13668" y="98301"/>
                      <a:pt x="19035" y="95377"/>
                    </a:cubicBezTo>
                    <a:cubicBezTo>
                      <a:pt x="28653" y="90031"/>
                      <a:pt x="36956" y="82366"/>
                      <a:pt x="46169" y="76214"/>
                    </a:cubicBezTo>
                    <a:cubicBezTo>
                      <a:pt x="49004" y="74298"/>
                      <a:pt x="54067" y="72180"/>
                      <a:pt x="56193" y="73390"/>
                    </a:cubicBezTo>
                    <a:cubicBezTo>
                      <a:pt x="61154" y="76214"/>
                      <a:pt x="65002" y="81055"/>
                      <a:pt x="69052" y="85291"/>
                    </a:cubicBezTo>
                    <a:cubicBezTo>
                      <a:pt x="69153" y="85392"/>
                      <a:pt x="66318" y="89325"/>
                      <a:pt x="65710" y="89124"/>
                    </a:cubicBezTo>
                    <a:cubicBezTo>
                      <a:pt x="53459" y="84182"/>
                      <a:pt x="45663" y="92553"/>
                      <a:pt x="37665" y="98906"/>
                    </a:cubicBezTo>
                    <a:cubicBezTo>
                      <a:pt x="35842" y="100318"/>
                      <a:pt x="24198" y="99713"/>
                      <a:pt x="34020" y="106975"/>
                    </a:cubicBezTo>
                    <a:cubicBezTo>
                      <a:pt x="32096" y="108891"/>
                      <a:pt x="30476" y="111413"/>
                      <a:pt x="28147" y="112522"/>
                    </a:cubicBezTo>
                    <a:cubicBezTo>
                      <a:pt x="22275" y="115245"/>
                      <a:pt x="15592" y="116556"/>
                      <a:pt x="10226" y="119985"/>
                    </a:cubicBezTo>
                    <a:cubicBezTo>
                      <a:pt x="7695" y="121599"/>
                      <a:pt x="7290" y="126742"/>
                      <a:pt x="5974" y="130373"/>
                    </a:cubicBezTo>
                    <a:cubicBezTo>
                      <a:pt x="8606" y="129970"/>
                      <a:pt x="11644" y="130171"/>
                      <a:pt x="13871" y="128961"/>
                    </a:cubicBezTo>
                    <a:cubicBezTo>
                      <a:pt x="22275" y="124524"/>
                      <a:pt x="33716" y="121700"/>
                      <a:pt x="37968" y="114640"/>
                    </a:cubicBezTo>
                    <a:cubicBezTo>
                      <a:pt x="46271" y="100722"/>
                      <a:pt x="59129" y="99108"/>
                      <a:pt x="71887" y="94166"/>
                    </a:cubicBezTo>
                    <a:cubicBezTo>
                      <a:pt x="79885" y="91040"/>
                      <a:pt x="85656" y="82568"/>
                      <a:pt x="92643" y="76718"/>
                    </a:cubicBezTo>
                    <a:cubicBezTo>
                      <a:pt x="94465" y="75206"/>
                      <a:pt x="96895" y="74500"/>
                      <a:pt x="99122" y="73390"/>
                    </a:cubicBezTo>
                    <a:cubicBezTo>
                      <a:pt x="98616" y="75307"/>
                      <a:pt x="97806" y="77223"/>
                      <a:pt x="97502" y="79139"/>
                    </a:cubicBezTo>
                    <a:cubicBezTo>
                      <a:pt x="95680" y="91746"/>
                      <a:pt x="92643" y="104353"/>
                      <a:pt x="99831" y="116354"/>
                    </a:cubicBezTo>
                    <a:cubicBezTo>
                      <a:pt x="100742" y="117867"/>
                      <a:pt x="102362" y="119783"/>
                      <a:pt x="102059" y="121195"/>
                    </a:cubicBezTo>
                    <a:cubicBezTo>
                      <a:pt x="100844" y="126238"/>
                      <a:pt x="99021" y="131079"/>
                      <a:pt x="97401" y="136021"/>
                    </a:cubicBezTo>
                    <a:cubicBezTo>
                      <a:pt x="95883" y="131785"/>
                      <a:pt x="94870" y="127247"/>
                      <a:pt x="92643" y="123414"/>
                    </a:cubicBezTo>
                    <a:cubicBezTo>
                      <a:pt x="88998" y="117060"/>
                      <a:pt x="85251" y="111211"/>
                      <a:pt x="90314" y="103949"/>
                    </a:cubicBezTo>
                    <a:cubicBezTo>
                      <a:pt x="90516" y="103647"/>
                      <a:pt x="88289" y="101024"/>
                      <a:pt x="88289" y="101125"/>
                    </a:cubicBezTo>
                    <a:cubicBezTo>
                      <a:pt x="83935" y="103949"/>
                      <a:pt x="79379" y="106672"/>
                      <a:pt x="75835" y="110303"/>
                    </a:cubicBezTo>
                    <a:cubicBezTo>
                      <a:pt x="74924" y="111211"/>
                      <a:pt x="77556" y="115447"/>
                      <a:pt x="78366" y="118170"/>
                    </a:cubicBezTo>
                    <a:cubicBezTo>
                      <a:pt x="79379" y="121296"/>
                      <a:pt x="80290" y="124423"/>
                      <a:pt x="81100" y="127549"/>
                    </a:cubicBezTo>
                    <a:cubicBezTo>
                      <a:pt x="82011" y="131483"/>
                      <a:pt x="81809" y="135920"/>
                      <a:pt x="83733" y="139349"/>
                    </a:cubicBezTo>
                    <a:cubicBezTo>
                      <a:pt x="86365" y="144291"/>
                      <a:pt x="90010" y="147518"/>
                      <a:pt x="84340" y="153671"/>
                    </a:cubicBezTo>
                    <a:cubicBezTo>
                      <a:pt x="81910" y="156394"/>
                      <a:pt x="84441" y="163756"/>
                      <a:pt x="84948" y="168900"/>
                    </a:cubicBezTo>
                    <a:cubicBezTo>
                      <a:pt x="84948" y="169404"/>
                      <a:pt x="87074" y="169606"/>
                      <a:pt x="88086" y="170009"/>
                    </a:cubicBezTo>
                    <a:cubicBezTo>
                      <a:pt x="89706" y="165168"/>
                      <a:pt x="93351" y="159924"/>
                      <a:pt x="92339" y="155688"/>
                    </a:cubicBezTo>
                    <a:cubicBezTo>
                      <a:pt x="90820" y="148628"/>
                      <a:pt x="92744" y="147317"/>
                      <a:pt x="98920" y="147619"/>
                    </a:cubicBezTo>
                    <a:cubicBezTo>
                      <a:pt x="103982" y="147922"/>
                      <a:pt x="109146" y="147418"/>
                      <a:pt x="114209" y="147720"/>
                    </a:cubicBezTo>
                    <a:cubicBezTo>
                      <a:pt x="116537" y="147821"/>
                      <a:pt x="118765" y="149031"/>
                      <a:pt x="120992" y="149737"/>
                    </a:cubicBezTo>
                    <a:cubicBezTo>
                      <a:pt x="119372" y="151754"/>
                      <a:pt x="118157" y="154377"/>
                      <a:pt x="116132" y="155889"/>
                    </a:cubicBezTo>
                    <a:cubicBezTo>
                      <a:pt x="108134" y="161840"/>
                      <a:pt x="100540" y="169001"/>
                      <a:pt x="91529" y="172833"/>
                    </a:cubicBezTo>
                    <a:cubicBezTo>
                      <a:pt x="85555" y="175455"/>
                      <a:pt x="76848" y="174951"/>
                      <a:pt x="70469" y="172732"/>
                    </a:cubicBezTo>
                    <a:cubicBezTo>
                      <a:pt x="61863" y="169707"/>
                      <a:pt x="62167" y="174043"/>
                      <a:pt x="62572" y="179389"/>
                    </a:cubicBezTo>
                    <a:cubicBezTo>
                      <a:pt x="62977" y="186549"/>
                      <a:pt x="65204" y="192197"/>
                      <a:pt x="74418" y="189777"/>
                    </a:cubicBezTo>
                    <a:cubicBezTo>
                      <a:pt x="75430" y="189474"/>
                      <a:pt x="77253" y="189373"/>
                      <a:pt x="77759" y="189978"/>
                    </a:cubicBezTo>
                    <a:cubicBezTo>
                      <a:pt x="86264" y="200064"/>
                      <a:pt x="88795" y="196635"/>
                      <a:pt x="88289" y="185541"/>
                    </a:cubicBezTo>
                    <a:cubicBezTo>
                      <a:pt x="88289" y="184633"/>
                      <a:pt x="89808" y="183624"/>
                      <a:pt x="90719" y="182717"/>
                    </a:cubicBezTo>
                    <a:cubicBezTo>
                      <a:pt x="91428" y="183826"/>
                      <a:pt x="92744" y="184835"/>
                      <a:pt x="92845" y="185944"/>
                    </a:cubicBezTo>
                    <a:cubicBezTo>
                      <a:pt x="93250" y="199963"/>
                      <a:pt x="93453" y="213881"/>
                      <a:pt x="81809" y="224874"/>
                    </a:cubicBezTo>
                    <a:cubicBezTo>
                      <a:pt x="82011" y="230018"/>
                      <a:pt x="83024" y="235161"/>
                      <a:pt x="83530" y="240305"/>
                    </a:cubicBezTo>
                    <a:cubicBezTo>
                      <a:pt x="84138" y="247163"/>
                      <a:pt x="82416" y="252609"/>
                      <a:pt x="74114" y="252912"/>
                    </a:cubicBezTo>
                    <a:cubicBezTo>
                      <a:pt x="70570" y="253012"/>
                      <a:pt x="67027" y="252609"/>
                      <a:pt x="63584" y="253214"/>
                    </a:cubicBezTo>
                    <a:cubicBezTo>
                      <a:pt x="62167" y="253517"/>
                      <a:pt x="61256" y="255937"/>
                      <a:pt x="60142" y="257450"/>
                    </a:cubicBezTo>
                    <a:cubicBezTo>
                      <a:pt x="61458" y="258257"/>
                      <a:pt x="62774" y="259770"/>
                      <a:pt x="64192" y="259871"/>
                    </a:cubicBezTo>
                    <a:cubicBezTo>
                      <a:pt x="72292" y="260274"/>
                      <a:pt x="80392" y="269250"/>
                      <a:pt x="88491" y="259971"/>
                    </a:cubicBezTo>
                    <a:cubicBezTo>
                      <a:pt x="90111" y="258156"/>
                      <a:pt x="91428" y="256038"/>
                      <a:pt x="93149" y="254324"/>
                    </a:cubicBezTo>
                    <a:cubicBezTo>
                      <a:pt x="94667" y="252912"/>
                      <a:pt x="96591" y="251802"/>
                      <a:pt x="98312" y="250592"/>
                    </a:cubicBezTo>
                    <a:cubicBezTo>
                      <a:pt x="98920" y="252508"/>
                      <a:pt x="100641" y="255130"/>
                      <a:pt x="99932" y="256341"/>
                    </a:cubicBezTo>
                    <a:cubicBezTo>
                      <a:pt x="97705" y="260173"/>
                      <a:pt x="95275" y="265014"/>
                      <a:pt x="91630" y="266628"/>
                    </a:cubicBezTo>
                    <a:cubicBezTo>
                      <a:pt x="82821" y="270561"/>
                      <a:pt x="82518" y="275906"/>
                      <a:pt x="85049" y="283874"/>
                    </a:cubicBezTo>
                    <a:cubicBezTo>
                      <a:pt x="86061" y="287000"/>
                      <a:pt x="83530" y="291236"/>
                      <a:pt x="82518" y="294867"/>
                    </a:cubicBezTo>
                    <a:cubicBezTo>
                      <a:pt x="80594" y="292245"/>
                      <a:pt x="78164" y="289824"/>
                      <a:pt x="76747" y="287000"/>
                    </a:cubicBezTo>
                    <a:cubicBezTo>
                      <a:pt x="75430" y="284479"/>
                      <a:pt x="75531" y="281252"/>
                      <a:pt x="74215" y="278730"/>
                    </a:cubicBezTo>
                    <a:cubicBezTo>
                      <a:pt x="71988" y="274595"/>
                      <a:pt x="69052" y="270763"/>
                      <a:pt x="66318" y="266830"/>
                    </a:cubicBezTo>
                    <a:cubicBezTo>
                      <a:pt x="61964" y="270259"/>
                      <a:pt x="54168" y="273486"/>
                      <a:pt x="53864" y="277318"/>
                    </a:cubicBezTo>
                    <a:cubicBezTo>
                      <a:pt x="52244" y="297792"/>
                      <a:pt x="37259" y="307373"/>
                      <a:pt x="23490" y="318366"/>
                    </a:cubicBezTo>
                    <a:cubicBezTo>
                      <a:pt x="20756" y="320484"/>
                      <a:pt x="18022" y="323006"/>
                      <a:pt x="16503" y="326031"/>
                    </a:cubicBezTo>
                    <a:cubicBezTo>
                      <a:pt x="15592" y="327746"/>
                      <a:pt x="16402" y="331175"/>
                      <a:pt x="17820" y="332889"/>
                    </a:cubicBezTo>
                    <a:cubicBezTo>
                      <a:pt x="18529" y="333797"/>
                      <a:pt x="22477" y="333394"/>
                      <a:pt x="23996" y="332284"/>
                    </a:cubicBezTo>
                    <a:cubicBezTo>
                      <a:pt x="30780" y="327241"/>
                      <a:pt x="37259" y="321694"/>
                      <a:pt x="43841" y="316248"/>
                    </a:cubicBezTo>
                    <a:cubicBezTo>
                      <a:pt x="49511" y="311710"/>
                      <a:pt x="54573" y="305659"/>
                      <a:pt x="61053" y="303238"/>
                    </a:cubicBezTo>
                    <a:cubicBezTo>
                      <a:pt x="64597" y="301927"/>
                      <a:pt x="71583" y="305659"/>
                      <a:pt x="75127" y="308987"/>
                    </a:cubicBezTo>
                    <a:cubicBezTo>
                      <a:pt x="85049" y="318467"/>
                      <a:pt x="93655" y="329359"/>
                      <a:pt x="103577" y="338941"/>
                    </a:cubicBezTo>
                    <a:cubicBezTo>
                      <a:pt x="110766" y="345900"/>
                      <a:pt x="106412" y="349732"/>
                      <a:pt x="101046" y="353262"/>
                    </a:cubicBezTo>
                    <a:cubicBezTo>
                      <a:pt x="97502" y="355582"/>
                      <a:pt x="93048" y="356590"/>
                      <a:pt x="88998" y="358103"/>
                    </a:cubicBezTo>
                    <a:cubicBezTo>
                      <a:pt x="85960" y="359212"/>
                      <a:pt x="80290" y="359818"/>
                      <a:pt x="80189" y="361129"/>
                    </a:cubicBezTo>
                    <a:cubicBezTo>
                      <a:pt x="79683" y="365163"/>
                      <a:pt x="80999" y="369600"/>
                      <a:pt x="82315" y="373635"/>
                    </a:cubicBezTo>
                    <a:cubicBezTo>
                      <a:pt x="82518" y="374139"/>
                      <a:pt x="86871" y="374240"/>
                      <a:pt x="88593" y="373231"/>
                    </a:cubicBezTo>
                    <a:cubicBezTo>
                      <a:pt x="92744" y="370912"/>
                      <a:pt x="96288" y="367382"/>
                      <a:pt x="100540" y="365365"/>
                    </a:cubicBezTo>
                    <a:cubicBezTo>
                      <a:pt x="101755" y="364759"/>
                      <a:pt x="104792" y="367785"/>
                      <a:pt x="106919" y="369197"/>
                    </a:cubicBezTo>
                    <a:cubicBezTo>
                      <a:pt x="108134" y="370004"/>
                      <a:pt x="109247" y="371113"/>
                      <a:pt x="110462" y="372122"/>
                    </a:cubicBezTo>
                    <a:cubicBezTo>
                      <a:pt x="112386" y="365566"/>
                      <a:pt x="122815" y="363146"/>
                      <a:pt x="118258" y="353161"/>
                    </a:cubicBezTo>
                    <a:cubicBezTo>
                      <a:pt x="115424" y="346908"/>
                      <a:pt x="113905" y="338739"/>
                      <a:pt x="124030" y="335915"/>
                    </a:cubicBezTo>
                    <a:cubicBezTo>
                      <a:pt x="125650" y="335512"/>
                      <a:pt x="127776" y="336520"/>
                      <a:pt x="129700" y="336924"/>
                    </a:cubicBezTo>
                    <a:cubicBezTo>
                      <a:pt x="129193" y="338336"/>
                      <a:pt x="128687" y="339647"/>
                      <a:pt x="128181" y="341059"/>
                    </a:cubicBezTo>
                    <a:cubicBezTo>
                      <a:pt x="126358" y="344891"/>
                      <a:pt x="125245" y="348118"/>
                      <a:pt x="124030" y="35124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B23079C2-2CB9-1E41-82DE-1E931748B888}"/>
                  </a:ext>
                </a:extLst>
              </p:cNvPr>
              <p:cNvSpPr/>
              <p:nvPr/>
            </p:nvSpPr>
            <p:spPr>
              <a:xfrm>
                <a:off x="5051113" y="2848026"/>
                <a:ext cx="11744" cy="7924"/>
              </a:xfrm>
              <a:custGeom>
                <a:avLst/>
                <a:gdLst>
                  <a:gd name="connsiteX0" fmla="*/ 11745 w 11744"/>
                  <a:gd name="connsiteY0" fmla="*/ 1363 h 7924"/>
                  <a:gd name="connsiteX1" fmla="*/ 4354 w 11744"/>
                  <a:gd name="connsiteY1" fmla="*/ 51 h 7924"/>
                  <a:gd name="connsiteX2" fmla="*/ 0 w 11744"/>
                  <a:gd name="connsiteY2" fmla="*/ 3077 h 7924"/>
                  <a:gd name="connsiteX3" fmla="*/ 8201 w 11744"/>
                  <a:gd name="connsiteY3" fmla="*/ 7918 h 7924"/>
                  <a:gd name="connsiteX4" fmla="*/ 11745 w 11744"/>
                  <a:gd name="connsiteY4" fmla="*/ 1363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4" h="7924">
                    <a:moveTo>
                      <a:pt x="11745" y="1363"/>
                    </a:moveTo>
                    <a:cubicBezTo>
                      <a:pt x="8505" y="858"/>
                      <a:pt x="6379" y="-251"/>
                      <a:pt x="4354" y="51"/>
                    </a:cubicBezTo>
                    <a:cubicBezTo>
                      <a:pt x="2835" y="253"/>
                      <a:pt x="1417" y="1968"/>
                      <a:pt x="0" y="3077"/>
                    </a:cubicBezTo>
                    <a:cubicBezTo>
                      <a:pt x="2734" y="4892"/>
                      <a:pt x="5265" y="7414"/>
                      <a:pt x="8201" y="7918"/>
                    </a:cubicBezTo>
                    <a:cubicBezTo>
                      <a:pt x="9315" y="8120"/>
                      <a:pt x="11340" y="3682"/>
                      <a:pt x="11745" y="136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D7BE38D1-73A8-144A-BB4B-5E07F73698BE}"/>
                  </a:ext>
                </a:extLst>
              </p:cNvPr>
              <p:cNvSpPr/>
              <p:nvPr/>
            </p:nvSpPr>
            <p:spPr>
              <a:xfrm>
                <a:off x="5011048" y="2819071"/>
                <a:ext cx="9288" cy="16298"/>
              </a:xfrm>
              <a:custGeom>
                <a:avLst/>
                <a:gdLst>
                  <a:gd name="connsiteX0" fmla="*/ 274 w 9288"/>
                  <a:gd name="connsiteY0" fmla="*/ 8029 h 16298"/>
                  <a:gd name="connsiteX1" fmla="*/ 5539 w 9288"/>
                  <a:gd name="connsiteY1" fmla="*/ 16299 h 16298"/>
                  <a:gd name="connsiteX2" fmla="*/ 9285 w 9288"/>
                  <a:gd name="connsiteY2" fmla="*/ 5507 h 16298"/>
                  <a:gd name="connsiteX3" fmla="*/ 780 w 9288"/>
                  <a:gd name="connsiteY3" fmla="*/ 2784 h 16298"/>
                  <a:gd name="connsiteX4" fmla="*/ 274 w 9288"/>
                  <a:gd name="connsiteY4" fmla="*/ 8029 h 1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8" h="16298">
                    <a:moveTo>
                      <a:pt x="274" y="8029"/>
                    </a:moveTo>
                    <a:cubicBezTo>
                      <a:pt x="1793" y="10953"/>
                      <a:pt x="3717" y="13576"/>
                      <a:pt x="5539" y="16299"/>
                    </a:cubicBezTo>
                    <a:cubicBezTo>
                      <a:pt x="6855" y="12668"/>
                      <a:pt x="9387" y="9037"/>
                      <a:pt x="9285" y="5507"/>
                    </a:cubicBezTo>
                    <a:cubicBezTo>
                      <a:pt x="9184" y="767"/>
                      <a:pt x="6450" y="-2662"/>
                      <a:pt x="780" y="2784"/>
                    </a:cubicBezTo>
                    <a:cubicBezTo>
                      <a:pt x="173" y="5003"/>
                      <a:pt x="-333" y="6818"/>
                      <a:pt x="274" y="802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78EA0502-1E55-FB43-83E9-0E5844B47E55}"/>
                  </a:ext>
                </a:extLst>
              </p:cNvPr>
              <p:cNvSpPr/>
              <p:nvPr/>
            </p:nvSpPr>
            <p:spPr>
              <a:xfrm>
                <a:off x="4978315" y="2983122"/>
                <a:ext cx="6378" cy="8471"/>
              </a:xfrm>
              <a:custGeom>
                <a:avLst/>
                <a:gdLst>
                  <a:gd name="connsiteX0" fmla="*/ 6277 w 6378"/>
                  <a:gd name="connsiteY0" fmla="*/ 0 h 8471"/>
                  <a:gd name="connsiteX1" fmla="*/ 0 w 6378"/>
                  <a:gd name="connsiteY1" fmla="*/ 6656 h 8471"/>
                  <a:gd name="connsiteX2" fmla="*/ 6379 w 6378"/>
                  <a:gd name="connsiteY2" fmla="*/ 8472 h 8471"/>
                  <a:gd name="connsiteX3" fmla="*/ 6277 w 6378"/>
                  <a:gd name="connsiteY3" fmla="*/ 0 h 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8" h="8471">
                    <a:moveTo>
                      <a:pt x="6277" y="0"/>
                    </a:moveTo>
                    <a:cubicBezTo>
                      <a:pt x="4151" y="1815"/>
                      <a:pt x="2126" y="3631"/>
                      <a:pt x="0" y="6656"/>
                    </a:cubicBezTo>
                    <a:cubicBezTo>
                      <a:pt x="2126" y="8068"/>
                      <a:pt x="4252" y="8270"/>
                      <a:pt x="6379" y="8472"/>
                    </a:cubicBezTo>
                    <a:cubicBezTo>
                      <a:pt x="6379" y="5648"/>
                      <a:pt x="6277" y="2824"/>
                      <a:pt x="6277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FC145AA4-F354-7541-B570-8CD28B4B47C6}"/>
                  </a:ext>
                </a:extLst>
              </p:cNvPr>
              <p:cNvSpPr/>
              <p:nvPr/>
            </p:nvSpPr>
            <p:spPr>
              <a:xfrm>
                <a:off x="5018916" y="2966380"/>
                <a:ext cx="40003" cy="63228"/>
              </a:xfrm>
              <a:custGeom>
                <a:avLst/>
                <a:gdLst>
                  <a:gd name="connsiteX0" fmla="*/ 19339 w 40003"/>
                  <a:gd name="connsiteY0" fmla="*/ 23398 h 63228"/>
                  <a:gd name="connsiteX1" fmla="*/ 22781 w 40003"/>
                  <a:gd name="connsiteY1" fmla="*/ 31265 h 63228"/>
                  <a:gd name="connsiteX2" fmla="*/ 27236 w 40003"/>
                  <a:gd name="connsiteY2" fmla="*/ 54966 h 63228"/>
                  <a:gd name="connsiteX3" fmla="*/ 38778 w 40003"/>
                  <a:gd name="connsiteY3" fmla="*/ 62530 h 63228"/>
                  <a:gd name="connsiteX4" fmla="*/ 39386 w 40003"/>
                  <a:gd name="connsiteY4" fmla="*/ 50730 h 63228"/>
                  <a:gd name="connsiteX5" fmla="*/ 36247 w 40003"/>
                  <a:gd name="connsiteY5" fmla="*/ 29046 h 63228"/>
                  <a:gd name="connsiteX6" fmla="*/ 28248 w 40003"/>
                  <a:gd name="connsiteY6" fmla="*/ 13313 h 63228"/>
                  <a:gd name="connsiteX7" fmla="*/ 24806 w 40003"/>
                  <a:gd name="connsiteY7" fmla="*/ 6152 h 63228"/>
                  <a:gd name="connsiteX8" fmla="*/ 23895 w 40003"/>
                  <a:gd name="connsiteY8" fmla="*/ 0 h 63228"/>
                  <a:gd name="connsiteX9" fmla="*/ 20655 w 40003"/>
                  <a:gd name="connsiteY9" fmla="*/ 5547 h 63228"/>
                  <a:gd name="connsiteX10" fmla="*/ 13061 w 40003"/>
                  <a:gd name="connsiteY10" fmla="*/ 22087 h 63228"/>
                  <a:gd name="connsiteX11" fmla="*/ 1823 w 40003"/>
                  <a:gd name="connsiteY11" fmla="*/ 41956 h 63228"/>
                  <a:gd name="connsiteX12" fmla="*/ 0 w 40003"/>
                  <a:gd name="connsiteY12" fmla="*/ 56075 h 63228"/>
                  <a:gd name="connsiteX13" fmla="*/ 4556 w 40003"/>
                  <a:gd name="connsiteY13" fmla="*/ 57689 h 63228"/>
                  <a:gd name="connsiteX14" fmla="*/ 13365 w 40003"/>
                  <a:gd name="connsiteY14" fmla="*/ 59706 h 63228"/>
                  <a:gd name="connsiteX15" fmla="*/ 13466 w 40003"/>
                  <a:gd name="connsiteY15" fmla="*/ 50024 h 63228"/>
                  <a:gd name="connsiteX16" fmla="*/ 13770 w 40003"/>
                  <a:gd name="connsiteY16" fmla="*/ 31366 h 63228"/>
                  <a:gd name="connsiteX17" fmla="*/ 19339 w 40003"/>
                  <a:gd name="connsiteY17" fmla="*/ 23398 h 6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3" h="63228">
                    <a:moveTo>
                      <a:pt x="19339" y="23398"/>
                    </a:moveTo>
                    <a:cubicBezTo>
                      <a:pt x="20553" y="26021"/>
                      <a:pt x="22072" y="28542"/>
                      <a:pt x="22781" y="31265"/>
                    </a:cubicBezTo>
                    <a:cubicBezTo>
                      <a:pt x="24604" y="39132"/>
                      <a:pt x="27033" y="46998"/>
                      <a:pt x="27236" y="54966"/>
                    </a:cubicBezTo>
                    <a:cubicBezTo>
                      <a:pt x="27438" y="64244"/>
                      <a:pt x="33311" y="63841"/>
                      <a:pt x="38778" y="62530"/>
                    </a:cubicBezTo>
                    <a:cubicBezTo>
                      <a:pt x="39993" y="62227"/>
                      <a:pt x="40499" y="54462"/>
                      <a:pt x="39386" y="50730"/>
                    </a:cubicBezTo>
                    <a:cubicBezTo>
                      <a:pt x="37260" y="43569"/>
                      <a:pt x="32906" y="37821"/>
                      <a:pt x="36247" y="29046"/>
                    </a:cubicBezTo>
                    <a:cubicBezTo>
                      <a:pt x="37867" y="24609"/>
                      <a:pt x="42727" y="12809"/>
                      <a:pt x="28248" y="13313"/>
                    </a:cubicBezTo>
                    <a:cubicBezTo>
                      <a:pt x="27135" y="13313"/>
                      <a:pt x="25616" y="8774"/>
                      <a:pt x="24806" y="6152"/>
                    </a:cubicBezTo>
                    <a:cubicBezTo>
                      <a:pt x="24097" y="4236"/>
                      <a:pt x="24198" y="2017"/>
                      <a:pt x="23895" y="0"/>
                    </a:cubicBezTo>
                    <a:cubicBezTo>
                      <a:pt x="22781" y="1815"/>
                      <a:pt x="20351" y="3933"/>
                      <a:pt x="20655" y="5547"/>
                    </a:cubicBezTo>
                    <a:cubicBezTo>
                      <a:pt x="21769" y="12909"/>
                      <a:pt x="19339" y="19566"/>
                      <a:pt x="13061" y="22087"/>
                    </a:cubicBezTo>
                    <a:cubicBezTo>
                      <a:pt x="3037" y="26021"/>
                      <a:pt x="3949" y="34593"/>
                      <a:pt x="1823" y="41956"/>
                    </a:cubicBezTo>
                    <a:cubicBezTo>
                      <a:pt x="506" y="46494"/>
                      <a:pt x="203" y="51335"/>
                      <a:pt x="0" y="56075"/>
                    </a:cubicBezTo>
                    <a:cubicBezTo>
                      <a:pt x="1924" y="56579"/>
                      <a:pt x="3240" y="57285"/>
                      <a:pt x="4556" y="57689"/>
                    </a:cubicBezTo>
                    <a:cubicBezTo>
                      <a:pt x="7492" y="58395"/>
                      <a:pt x="10429" y="59000"/>
                      <a:pt x="13365" y="59706"/>
                    </a:cubicBezTo>
                    <a:cubicBezTo>
                      <a:pt x="13365" y="56479"/>
                      <a:pt x="13466" y="53251"/>
                      <a:pt x="13466" y="50024"/>
                    </a:cubicBezTo>
                    <a:cubicBezTo>
                      <a:pt x="13466" y="43771"/>
                      <a:pt x="12859" y="37518"/>
                      <a:pt x="13770" y="31366"/>
                    </a:cubicBezTo>
                    <a:cubicBezTo>
                      <a:pt x="14074" y="28542"/>
                      <a:pt x="17314" y="26021"/>
                      <a:pt x="19339" y="2339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80C4632A-C78A-9E4B-B981-350CD6A598AF}"/>
                  </a:ext>
                </a:extLst>
              </p:cNvPr>
              <p:cNvSpPr/>
              <p:nvPr/>
            </p:nvSpPr>
            <p:spPr>
              <a:xfrm>
                <a:off x="4999359" y="2874222"/>
                <a:ext cx="39705" cy="61699"/>
              </a:xfrm>
              <a:custGeom>
                <a:avLst/>
                <a:gdLst>
                  <a:gd name="connsiteX0" fmla="*/ 117 w 39705"/>
                  <a:gd name="connsiteY0" fmla="*/ 11574 h 61699"/>
                  <a:gd name="connsiteX1" fmla="*/ 117 w 39705"/>
                  <a:gd name="connsiteY1" fmla="*/ 57362 h 61699"/>
                  <a:gd name="connsiteX2" fmla="*/ 2243 w 39705"/>
                  <a:gd name="connsiteY2" fmla="*/ 61699 h 61699"/>
                  <a:gd name="connsiteX3" fmla="*/ 6496 w 39705"/>
                  <a:gd name="connsiteY3" fmla="*/ 56455 h 61699"/>
                  <a:gd name="connsiteX4" fmla="*/ 7103 w 39705"/>
                  <a:gd name="connsiteY4" fmla="*/ 52421 h 61699"/>
                  <a:gd name="connsiteX5" fmla="*/ 9938 w 39705"/>
                  <a:gd name="connsiteY5" fmla="*/ 20853 h 61699"/>
                  <a:gd name="connsiteX6" fmla="*/ 14899 w 39705"/>
                  <a:gd name="connsiteY6" fmla="*/ 5927 h 61699"/>
                  <a:gd name="connsiteX7" fmla="*/ 21075 w 39705"/>
                  <a:gd name="connsiteY7" fmla="*/ 16718 h 61699"/>
                  <a:gd name="connsiteX8" fmla="*/ 23607 w 39705"/>
                  <a:gd name="connsiteY8" fmla="*/ 23980 h 61699"/>
                  <a:gd name="connsiteX9" fmla="*/ 39705 w 39705"/>
                  <a:gd name="connsiteY9" fmla="*/ 25694 h 61699"/>
                  <a:gd name="connsiteX10" fmla="*/ 32922 w 39705"/>
                  <a:gd name="connsiteY10" fmla="*/ 18332 h 61699"/>
                  <a:gd name="connsiteX11" fmla="*/ 32922 w 39705"/>
                  <a:gd name="connsiteY11" fmla="*/ 17222 h 61699"/>
                  <a:gd name="connsiteX12" fmla="*/ 12874 w 39705"/>
                  <a:gd name="connsiteY12" fmla="*/ 884 h 61699"/>
                  <a:gd name="connsiteX13" fmla="*/ 117 w 39705"/>
                  <a:gd name="connsiteY13" fmla="*/ 11574 h 6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705" h="61699">
                    <a:moveTo>
                      <a:pt x="117" y="11574"/>
                    </a:moveTo>
                    <a:cubicBezTo>
                      <a:pt x="-86" y="26803"/>
                      <a:pt x="16" y="42133"/>
                      <a:pt x="117" y="57362"/>
                    </a:cubicBezTo>
                    <a:cubicBezTo>
                      <a:pt x="117" y="58774"/>
                      <a:pt x="1433" y="60287"/>
                      <a:pt x="2243" y="61699"/>
                    </a:cubicBezTo>
                    <a:cubicBezTo>
                      <a:pt x="3458" y="60186"/>
                      <a:pt x="4673" y="58573"/>
                      <a:pt x="6496" y="56455"/>
                    </a:cubicBezTo>
                    <a:cubicBezTo>
                      <a:pt x="7103" y="54740"/>
                      <a:pt x="6698" y="53429"/>
                      <a:pt x="7103" y="52421"/>
                    </a:cubicBezTo>
                    <a:cubicBezTo>
                      <a:pt x="11153" y="42234"/>
                      <a:pt x="15709" y="32552"/>
                      <a:pt x="9938" y="20853"/>
                    </a:cubicBezTo>
                    <a:cubicBezTo>
                      <a:pt x="8318" y="17525"/>
                      <a:pt x="13077" y="10969"/>
                      <a:pt x="14899" y="5927"/>
                    </a:cubicBezTo>
                    <a:cubicBezTo>
                      <a:pt x="16924" y="9557"/>
                      <a:pt x="19253" y="12986"/>
                      <a:pt x="21075" y="16718"/>
                    </a:cubicBezTo>
                    <a:cubicBezTo>
                      <a:pt x="22189" y="19038"/>
                      <a:pt x="22290" y="23677"/>
                      <a:pt x="23607" y="23980"/>
                    </a:cubicBezTo>
                    <a:cubicBezTo>
                      <a:pt x="28770" y="25291"/>
                      <a:pt x="34339" y="25190"/>
                      <a:pt x="39705" y="25694"/>
                    </a:cubicBezTo>
                    <a:cubicBezTo>
                      <a:pt x="37478" y="23274"/>
                      <a:pt x="35149" y="20853"/>
                      <a:pt x="32922" y="18332"/>
                    </a:cubicBezTo>
                    <a:cubicBezTo>
                      <a:pt x="32719" y="18130"/>
                      <a:pt x="32820" y="17525"/>
                      <a:pt x="32922" y="17222"/>
                    </a:cubicBezTo>
                    <a:cubicBezTo>
                      <a:pt x="34947" y="1186"/>
                      <a:pt x="21784" y="3708"/>
                      <a:pt x="12874" y="884"/>
                    </a:cubicBezTo>
                    <a:cubicBezTo>
                      <a:pt x="2851" y="-2243"/>
                      <a:pt x="218" y="3304"/>
                      <a:pt x="117" y="1157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5BB3196-EDFC-584C-9B63-0639DF4C4705}"/>
                  </a:ext>
                </a:extLst>
              </p:cNvPr>
              <p:cNvSpPr/>
              <p:nvPr/>
            </p:nvSpPr>
            <p:spPr>
              <a:xfrm>
                <a:off x="5048171" y="2864085"/>
                <a:ext cx="25026" cy="24016"/>
              </a:xfrm>
              <a:custGeom>
                <a:avLst/>
                <a:gdLst>
                  <a:gd name="connsiteX0" fmla="*/ 1524 w 25026"/>
                  <a:gd name="connsiteY0" fmla="*/ 22116 h 24016"/>
                  <a:gd name="connsiteX1" fmla="*/ 7599 w 25026"/>
                  <a:gd name="connsiteY1" fmla="*/ 23729 h 24016"/>
                  <a:gd name="connsiteX2" fmla="*/ 24508 w 25026"/>
                  <a:gd name="connsiteY2" fmla="*/ 9105 h 24016"/>
                  <a:gd name="connsiteX3" fmla="*/ 23596 w 25026"/>
                  <a:gd name="connsiteY3" fmla="*/ 28 h 24016"/>
                  <a:gd name="connsiteX4" fmla="*/ 411 w 25026"/>
                  <a:gd name="connsiteY4" fmla="*/ 15157 h 24016"/>
                  <a:gd name="connsiteX5" fmla="*/ 1524 w 25026"/>
                  <a:gd name="connsiteY5" fmla="*/ 22116 h 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26" h="24016">
                    <a:moveTo>
                      <a:pt x="1524" y="22116"/>
                    </a:moveTo>
                    <a:cubicBezTo>
                      <a:pt x="2537" y="23528"/>
                      <a:pt x="6485" y="24536"/>
                      <a:pt x="7599" y="23729"/>
                    </a:cubicBezTo>
                    <a:cubicBezTo>
                      <a:pt x="13573" y="19292"/>
                      <a:pt x="19445" y="14552"/>
                      <a:pt x="24508" y="9105"/>
                    </a:cubicBezTo>
                    <a:cubicBezTo>
                      <a:pt x="25824" y="7693"/>
                      <a:pt x="24305" y="3458"/>
                      <a:pt x="23596" y="28"/>
                    </a:cubicBezTo>
                    <a:cubicBezTo>
                      <a:pt x="11852" y="-476"/>
                      <a:pt x="4866" y="5777"/>
                      <a:pt x="411" y="15157"/>
                    </a:cubicBezTo>
                    <a:cubicBezTo>
                      <a:pt x="-501" y="16972"/>
                      <a:pt x="208" y="20401"/>
                      <a:pt x="1524" y="2211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53A29431-1908-614F-AF38-714EF6E2A918}"/>
                  </a:ext>
                </a:extLst>
              </p:cNvPr>
              <p:cNvSpPr/>
              <p:nvPr/>
            </p:nvSpPr>
            <p:spPr>
              <a:xfrm>
                <a:off x="4981454" y="3033851"/>
                <a:ext cx="48498" cy="39920"/>
              </a:xfrm>
              <a:custGeom>
                <a:avLst/>
                <a:gdLst>
                  <a:gd name="connsiteX0" fmla="*/ 4759 w 48498"/>
                  <a:gd name="connsiteY0" fmla="*/ 31265 h 39920"/>
                  <a:gd name="connsiteX1" fmla="*/ 2632 w 48498"/>
                  <a:gd name="connsiteY1" fmla="*/ 37619 h 39920"/>
                  <a:gd name="connsiteX2" fmla="*/ 10935 w 48498"/>
                  <a:gd name="connsiteY2" fmla="*/ 39838 h 39920"/>
                  <a:gd name="connsiteX3" fmla="*/ 17617 w 48498"/>
                  <a:gd name="connsiteY3" fmla="*/ 34291 h 39920"/>
                  <a:gd name="connsiteX4" fmla="*/ 40601 w 48498"/>
                  <a:gd name="connsiteY4" fmla="*/ 11800 h 39920"/>
                  <a:gd name="connsiteX5" fmla="*/ 48498 w 48498"/>
                  <a:gd name="connsiteY5" fmla="*/ 0 h 39920"/>
                  <a:gd name="connsiteX6" fmla="*/ 37361 w 48498"/>
                  <a:gd name="connsiteY6" fmla="*/ 908 h 39920"/>
                  <a:gd name="connsiteX7" fmla="*/ 32400 w 48498"/>
                  <a:gd name="connsiteY7" fmla="*/ 4841 h 39920"/>
                  <a:gd name="connsiteX8" fmla="*/ 11036 w 48498"/>
                  <a:gd name="connsiteY8" fmla="*/ 5244 h 39920"/>
                  <a:gd name="connsiteX9" fmla="*/ 1316 w 48498"/>
                  <a:gd name="connsiteY9" fmla="*/ 11598 h 39920"/>
                  <a:gd name="connsiteX10" fmla="*/ 0 w 48498"/>
                  <a:gd name="connsiteY10" fmla="*/ 20877 h 39920"/>
                  <a:gd name="connsiteX11" fmla="*/ 8201 w 48498"/>
                  <a:gd name="connsiteY11" fmla="*/ 16137 h 39920"/>
                  <a:gd name="connsiteX12" fmla="*/ 12960 w 48498"/>
                  <a:gd name="connsiteY12" fmla="*/ 15128 h 39920"/>
                  <a:gd name="connsiteX13" fmla="*/ 12757 w 48498"/>
                  <a:gd name="connsiteY13" fmla="*/ 22793 h 39920"/>
                  <a:gd name="connsiteX14" fmla="*/ 4759 w 48498"/>
                  <a:gd name="connsiteY14" fmla="*/ 31265 h 3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498" h="39920">
                    <a:moveTo>
                      <a:pt x="4759" y="31265"/>
                    </a:moveTo>
                    <a:cubicBezTo>
                      <a:pt x="3442" y="32979"/>
                      <a:pt x="3341" y="35501"/>
                      <a:pt x="2632" y="37619"/>
                    </a:cubicBezTo>
                    <a:cubicBezTo>
                      <a:pt x="5366" y="38426"/>
                      <a:pt x="8404" y="40342"/>
                      <a:pt x="10935" y="39838"/>
                    </a:cubicBezTo>
                    <a:cubicBezTo>
                      <a:pt x="13567" y="39232"/>
                      <a:pt x="17415" y="36509"/>
                      <a:pt x="17617" y="34291"/>
                    </a:cubicBezTo>
                    <a:cubicBezTo>
                      <a:pt x="19136" y="20171"/>
                      <a:pt x="31590" y="17952"/>
                      <a:pt x="40601" y="11800"/>
                    </a:cubicBezTo>
                    <a:cubicBezTo>
                      <a:pt x="44246" y="9279"/>
                      <a:pt x="45967" y="4034"/>
                      <a:pt x="48498" y="0"/>
                    </a:cubicBezTo>
                    <a:cubicBezTo>
                      <a:pt x="44954" y="101"/>
                      <a:pt x="41411" y="202"/>
                      <a:pt x="37361" y="908"/>
                    </a:cubicBezTo>
                    <a:cubicBezTo>
                      <a:pt x="35336" y="2622"/>
                      <a:pt x="33918" y="4740"/>
                      <a:pt x="32400" y="4841"/>
                    </a:cubicBezTo>
                    <a:cubicBezTo>
                      <a:pt x="25312" y="5244"/>
                      <a:pt x="18022" y="4337"/>
                      <a:pt x="11036" y="5244"/>
                    </a:cubicBezTo>
                    <a:cubicBezTo>
                      <a:pt x="7492" y="5749"/>
                      <a:pt x="3544" y="8674"/>
                      <a:pt x="1316" y="11598"/>
                    </a:cubicBezTo>
                    <a:cubicBezTo>
                      <a:pt x="-304" y="13716"/>
                      <a:pt x="405" y="17750"/>
                      <a:pt x="0" y="20877"/>
                    </a:cubicBezTo>
                    <a:cubicBezTo>
                      <a:pt x="2734" y="19263"/>
                      <a:pt x="5366" y="17448"/>
                      <a:pt x="8201" y="16137"/>
                    </a:cubicBezTo>
                    <a:cubicBezTo>
                      <a:pt x="9619" y="15431"/>
                      <a:pt x="11340" y="15431"/>
                      <a:pt x="12960" y="15128"/>
                    </a:cubicBezTo>
                    <a:cubicBezTo>
                      <a:pt x="12960" y="17750"/>
                      <a:pt x="13972" y="20877"/>
                      <a:pt x="12757" y="22793"/>
                    </a:cubicBezTo>
                    <a:cubicBezTo>
                      <a:pt x="10732" y="26021"/>
                      <a:pt x="7087" y="28239"/>
                      <a:pt x="4759" y="3126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C262B74C-B232-8A4B-B20C-5C41FD7E7629}"/>
                  </a:ext>
                </a:extLst>
              </p:cNvPr>
              <p:cNvSpPr/>
              <p:nvPr/>
            </p:nvSpPr>
            <p:spPr>
              <a:xfrm>
                <a:off x="4974039" y="2999157"/>
                <a:ext cx="7128" cy="16338"/>
              </a:xfrm>
              <a:custGeom>
                <a:avLst/>
                <a:gdLst>
                  <a:gd name="connsiteX0" fmla="*/ 23 w 7128"/>
                  <a:gd name="connsiteY0" fmla="*/ 8169 h 16338"/>
                  <a:gd name="connsiteX1" fmla="*/ 6604 w 7128"/>
                  <a:gd name="connsiteY1" fmla="*/ 16338 h 16338"/>
                  <a:gd name="connsiteX2" fmla="*/ 6503 w 7128"/>
                  <a:gd name="connsiteY2" fmla="*/ 6152 h 16338"/>
                  <a:gd name="connsiteX3" fmla="*/ 3871 w 7128"/>
                  <a:gd name="connsiteY3" fmla="*/ 0 h 16338"/>
                  <a:gd name="connsiteX4" fmla="*/ 23 w 7128"/>
                  <a:gd name="connsiteY4" fmla="*/ 8169 h 1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8" h="16338">
                    <a:moveTo>
                      <a:pt x="23" y="8169"/>
                    </a:moveTo>
                    <a:cubicBezTo>
                      <a:pt x="428" y="11094"/>
                      <a:pt x="3567" y="13615"/>
                      <a:pt x="6604" y="16338"/>
                    </a:cubicBezTo>
                    <a:cubicBezTo>
                      <a:pt x="7414" y="12909"/>
                      <a:pt x="7212" y="9480"/>
                      <a:pt x="6503" y="6152"/>
                    </a:cubicBezTo>
                    <a:cubicBezTo>
                      <a:pt x="6098" y="4034"/>
                      <a:pt x="4782" y="2017"/>
                      <a:pt x="3871" y="0"/>
                    </a:cubicBezTo>
                    <a:cubicBezTo>
                      <a:pt x="2453" y="2723"/>
                      <a:pt x="-280" y="5648"/>
                      <a:pt x="23" y="816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D185471-2365-9A46-9E02-05FF42A36E36}"/>
                  </a:ext>
                </a:extLst>
              </p:cNvPr>
              <p:cNvSpPr/>
              <p:nvPr/>
            </p:nvSpPr>
            <p:spPr>
              <a:xfrm>
                <a:off x="4990465" y="2779899"/>
                <a:ext cx="4102" cy="5446"/>
              </a:xfrm>
              <a:custGeom>
                <a:avLst/>
                <a:gdLst>
                  <a:gd name="connsiteX0" fmla="*/ 0 w 4102"/>
                  <a:gd name="connsiteY0" fmla="*/ 3328 h 5446"/>
                  <a:gd name="connsiteX1" fmla="*/ 4050 w 4102"/>
                  <a:gd name="connsiteY1" fmla="*/ 5446 h 5446"/>
                  <a:gd name="connsiteX2" fmla="*/ 3645 w 4102"/>
                  <a:gd name="connsiteY2" fmla="*/ 0 h 5446"/>
                  <a:gd name="connsiteX3" fmla="*/ 0 w 4102"/>
                  <a:gd name="connsiteY3" fmla="*/ 3328 h 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" h="5446">
                    <a:moveTo>
                      <a:pt x="0" y="3328"/>
                    </a:moveTo>
                    <a:cubicBezTo>
                      <a:pt x="1316" y="4034"/>
                      <a:pt x="2734" y="4740"/>
                      <a:pt x="4050" y="5446"/>
                    </a:cubicBezTo>
                    <a:cubicBezTo>
                      <a:pt x="4151" y="3832"/>
                      <a:pt x="4151" y="2219"/>
                      <a:pt x="3645" y="0"/>
                    </a:cubicBezTo>
                    <a:cubicBezTo>
                      <a:pt x="2126" y="706"/>
                      <a:pt x="1013" y="2017"/>
                      <a:pt x="0" y="332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0389165-0515-4F45-939B-A9AD80171388}"/>
                  </a:ext>
                </a:extLst>
              </p:cNvPr>
              <p:cNvSpPr/>
              <p:nvPr/>
            </p:nvSpPr>
            <p:spPr>
              <a:xfrm>
                <a:off x="4968913" y="2872678"/>
                <a:ext cx="25988" cy="23831"/>
              </a:xfrm>
              <a:custGeom>
                <a:avLst/>
                <a:gdLst>
                  <a:gd name="connsiteX0" fmla="*/ 188 w 25988"/>
                  <a:gd name="connsiteY0" fmla="*/ 12917 h 23831"/>
                  <a:gd name="connsiteX1" fmla="*/ 3327 w 25988"/>
                  <a:gd name="connsiteY1" fmla="*/ 22801 h 23831"/>
                  <a:gd name="connsiteX2" fmla="*/ 25298 w 25988"/>
                  <a:gd name="connsiteY2" fmla="*/ 18263 h 23831"/>
                  <a:gd name="connsiteX3" fmla="*/ 25804 w 25988"/>
                  <a:gd name="connsiteY3" fmla="*/ 11808 h 23831"/>
                  <a:gd name="connsiteX4" fmla="*/ 10516 w 25988"/>
                  <a:gd name="connsiteY4" fmla="*/ 8 h 23831"/>
                  <a:gd name="connsiteX5" fmla="*/ 188 w 25988"/>
                  <a:gd name="connsiteY5" fmla="*/ 12917 h 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88" h="23831">
                    <a:moveTo>
                      <a:pt x="188" y="12917"/>
                    </a:moveTo>
                    <a:cubicBezTo>
                      <a:pt x="594" y="16447"/>
                      <a:pt x="2112" y="22700"/>
                      <a:pt x="3327" y="22801"/>
                    </a:cubicBezTo>
                    <a:cubicBezTo>
                      <a:pt x="10617" y="23104"/>
                      <a:pt x="18920" y="26734"/>
                      <a:pt x="25298" y="18263"/>
                    </a:cubicBezTo>
                    <a:cubicBezTo>
                      <a:pt x="25906" y="15741"/>
                      <a:pt x="26209" y="13724"/>
                      <a:pt x="25804" y="11808"/>
                    </a:cubicBezTo>
                    <a:cubicBezTo>
                      <a:pt x="24185" y="3437"/>
                      <a:pt x="19223" y="-194"/>
                      <a:pt x="10516" y="8"/>
                    </a:cubicBezTo>
                    <a:cubicBezTo>
                      <a:pt x="1505" y="311"/>
                      <a:pt x="-723" y="5454"/>
                      <a:pt x="188" y="1291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A9D8C89B-D85D-DD47-819F-6959E6F12CA6}"/>
                  </a:ext>
                </a:extLst>
              </p:cNvPr>
              <p:cNvSpPr/>
              <p:nvPr/>
            </p:nvSpPr>
            <p:spPr>
              <a:xfrm>
                <a:off x="4969810" y="2838597"/>
                <a:ext cx="28045" cy="21784"/>
              </a:xfrm>
              <a:custGeom>
                <a:avLst/>
                <a:gdLst>
                  <a:gd name="connsiteX0" fmla="*/ 13567 w 28045"/>
                  <a:gd name="connsiteY0" fmla="*/ 0 h 21784"/>
                  <a:gd name="connsiteX1" fmla="*/ 5366 w 28045"/>
                  <a:gd name="connsiteY1" fmla="*/ 2017 h 21784"/>
                  <a:gd name="connsiteX2" fmla="*/ 0 w 28045"/>
                  <a:gd name="connsiteY2" fmla="*/ 1815 h 21784"/>
                  <a:gd name="connsiteX3" fmla="*/ 3442 w 28045"/>
                  <a:gd name="connsiteY3" fmla="*/ 6656 h 21784"/>
                  <a:gd name="connsiteX4" fmla="*/ 18123 w 28045"/>
                  <a:gd name="connsiteY4" fmla="*/ 18759 h 21784"/>
                  <a:gd name="connsiteX5" fmla="*/ 26831 w 28045"/>
                  <a:gd name="connsiteY5" fmla="*/ 21785 h 21784"/>
                  <a:gd name="connsiteX6" fmla="*/ 28046 w 28045"/>
                  <a:gd name="connsiteY6" fmla="*/ 12405 h 21784"/>
                  <a:gd name="connsiteX7" fmla="*/ 18022 w 28045"/>
                  <a:gd name="connsiteY7" fmla="*/ 807 h 21784"/>
                  <a:gd name="connsiteX8" fmla="*/ 13567 w 28045"/>
                  <a:gd name="connsiteY8" fmla="*/ 0 h 2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45" h="21784">
                    <a:moveTo>
                      <a:pt x="13567" y="0"/>
                    </a:moveTo>
                    <a:cubicBezTo>
                      <a:pt x="13162" y="10388"/>
                      <a:pt x="9416" y="5749"/>
                      <a:pt x="5366" y="2017"/>
                    </a:cubicBezTo>
                    <a:cubicBezTo>
                      <a:pt x="4354" y="1109"/>
                      <a:pt x="1822" y="1815"/>
                      <a:pt x="0" y="1815"/>
                    </a:cubicBezTo>
                    <a:cubicBezTo>
                      <a:pt x="1114" y="3429"/>
                      <a:pt x="2025" y="5446"/>
                      <a:pt x="3442" y="6656"/>
                    </a:cubicBezTo>
                    <a:cubicBezTo>
                      <a:pt x="8201" y="10892"/>
                      <a:pt x="12960" y="15128"/>
                      <a:pt x="18123" y="18759"/>
                    </a:cubicBezTo>
                    <a:cubicBezTo>
                      <a:pt x="20553" y="20473"/>
                      <a:pt x="23895" y="20877"/>
                      <a:pt x="26831" y="21785"/>
                    </a:cubicBezTo>
                    <a:cubicBezTo>
                      <a:pt x="27438" y="18860"/>
                      <a:pt x="28046" y="15935"/>
                      <a:pt x="28046" y="12405"/>
                    </a:cubicBezTo>
                    <a:cubicBezTo>
                      <a:pt x="24300" y="8169"/>
                      <a:pt x="21363" y="4337"/>
                      <a:pt x="18022" y="807"/>
                    </a:cubicBezTo>
                    <a:cubicBezTo>
                      <a:pt x="17010" y="101"/>
                      <a:pt x="14985" y="303"/>
                      <a:pt x="13567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601DAF06-A4C1-C744-8F34-E6487C2BDA8F}"/>
                  </a:ext>
                </a:extLst>
              </p:cNvPr>
              <p:cNvSpPr/>
              <p:nvPr/>
            </p:nvSpPr>
            <p:spPr>
              <a:xfrm>
                <a:off x="5026510" y="3817492"/>
                <a:ext cx="10428" cy="23499"/>
              </a:xfrm>
              <a:custGeom>
                <a:avLst/>
                <a:gdLst>
                  <a:gd name="connsiteX0" fmla="*/ 3645 w 10428"/>
                  <a:gd name="connsiteY0" fmla="*/ 23499 h 23499"/>
                  <a:gd name="connsiteX1" fmla="*/ 8707 w 10428"/>
                  <a:gd name="connsiteY1" fmla="*/ 16843 h 23499"/>
                  <a:gd name="connsiteX2" fmla="*/ 10429 w 10428"/>
                  <a:gd name="connsiteY2" fmla="*/ 7060 h 23499"/>
                  <a:gd name="connsiteX3" fmla="*/ 0 w 10428"/>
                  <a:gd name="connsiteY3" fmla="*/ 0 h 23499"/>
                  <a:gd name="connsiteX4" fmla="*/ 1013 w 10428"/>
                  <a:gd name="connsiteY4" fmla="*/ 11195 h 23499"/>
                  <a:gd name="connsiteX5" fmla="*/ 1114 w 10428"/>
                  <a:gd name="connsiteY5" fmla="*/ 15834 h 23499"/>
                  <a:gd name="connsiteX6" fmla="*/ 3645 w 10428"/>
                  <a:gd name="connsiteY6" fmla="*/ 23499 h 2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28" h="23499">
                    <a:moveTo>
                      <a:pt x="3645" y="23499"/>
                    </a:moveTo>
                    <a:cubicBezTo>
                      <a:pt x="5366" y="21280"/>
                      <a:pt x="7695" y="19364"/>
                      <a:pt x="8707" y="16843"/>
                    </a:cubicBezTo>
                    <a:cubicBezTo>
                      <a:pt x="9922" y="14220"/>
                      <a:pt x="9922" y="11195"/>
                      <a:pt x="10429" y="7060"/>
                    </a:cubicBezTo>
                    <a:cubicBezTo>
                      <a:pt x="6986" y="3933"/>
                      <a:pt x="3443" y="2017"/>
                      <a:pt x="0" y="0"/>
                    </a:cubicBezTo>
                    <a:cubicBezTo>
                      <a:pt x="405" y="3732"/>
                      <a:pt x="709" y="7463"/>
                      <a:pt x="1013" y="11195"/>
                    </a:cubicBezTo>
                    <a:cubicBezTo>
                      <a:pt x="1114" y="12708"/>
                      <a:pt x="709" y="14321"/>
                      <a:pt x="1114" y="15834"/>
                    </a:cubicBezTo>
                    <a:cubicBezTo>
                      <a:pt x="1823" y="18557"/>
                      <a:pt x="2835" y="20978"/>
                      <a:pt x="3645" y="2349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97F8DF1A-E540-C841-8EAF-7CB2BF7BCDC8}"/>
                  </a:ext>
                </a:extLst>
              </p:cNvPr>
              <p:cNvSpPr/>
              <p:nvPr/>
            </p:nvSpPr>
            <p:spPr>
              <a:xfrm>
                <a:off x="5001636" y="3815273"/>
                <a:ext cx="108280" cy="103730"/>
              </a:xfrm>
              <a:custGeom>
                <a:avLst/>
                <a:gdLst>
                  <a:gd name="connsiteX0" fmla="*/ 1080 w 108280"/>
                  <a:gd name="connsiteY0" fmla="*/ 67169 h 103730"/>
                  <a:gd name="connsiteX1" fmla="*/ 32062 w 108280"/>
                  <a:gd name="connsiteY1" fmla="*/ 81188 h 103730"/>
                  <a:gd name="connsiteX2" fmla="*/ 42997 w 108280"/>
                  <a:gd name="connsiteY2" fmla="*/ 85424 h 103730"/>
                  <a:gd name="connsiteX3" fmla="*/ 54033 w 108280"/>
                  <a:gd name="connsiteY3" fmla="*/ 86634 h 103730"/>
                  <a:gd name="connsiteX4" fmla="*/ 72663 w 108280"/>
                  <a:gd name="connsiteY4" fmla="*/ 84718 h 103730"/>
                  <a:gd name="connsiteX5" fmla="*/ 88559 w 108280"/>
                  <a:gd name="connsiteY5" fmla="*/ 99039 h 103730"/>
                  <a:gd name="connsiteX6" fmla="*/ 103038 w 108280"/>
                  <a:gd name="connsiteY6" fmla="*/ 101762 h 103730"/>
                  <a:gd name="connsiteX7" fmla="*/ 105366 w 108280"/>
                  <a:gd name="connsiteY7" fmla="*/ 88853 h 103730"/>
                  <a:gd name="connsiteX8" fmla="*/ 95950 w 108280"/>
                  <a:gd name="connsiteY8" fmla="*/ 86735 h 103730"/>
                  <a:gd name="connsiteX9" fmla="*/ 71549 w 108280"/>
                  <a:gd name="connsiteY9" fmla="*/ 69186 h 103730"/>
                  <a:gd name="connsiteX10" fmla="*/ 70942 w 108280"/>
                  <a:gd name="connsiteY10" fmla="*/ 51436 h 103730"/>
                  <a:gd name="connsiteX11" fmla="*/ 79447 w 108280"/>
                  <a:gd name="connsiteY11" fmla="*/ 26424 h 103730"/>
                  <a:gd name="connsiteX12" fmla="*/ 67904 w 108280"/>
                  <a:gd name="connsiteY12" fmla="*/ 7867 h 103730"/>
                  <a:gd name="connsiteX13" fmla="*/ 66082 w 108280"/>
                  <a:gd name="connsiteY13" fmla="*/ 8976 h 103730"/>
                  <a:gd name="connsiteX14" fmla="*/ 60716 w 108280"/>
                  <a:gd name="connsiteY14" fmla="*/ 16137 h 103730"/>
                  <a:gd name="connsiteX15" fmla="*/ 56969 w 108280"/>
                  <a:gd name="connsiteY15" fmla="*/ 29550 h 103730"/>
                  <a:gd name="connsiteX16" fmla="*/ 68714 w 108280"/>
                  <a:gd name="connsiteY16" fmla="*/ 30559 h 103730"/>
                  <a:gd name="connsiteX17" fmla="*/ 75498 w 108280"/>
                  <a:gd name="connsiteY17" fmla="*/ 32576 h 103730"/>
                  <a:gd name="connsiteX18" fmla="*/ 72258 w 108280"/>
                  <a:gd name="connsiteY18" fmla="*/ 39232 h 103730"/>
                  <a:gd name="connsiteX19" fmla="*/ 64158 w 108280"/>
                  <a:gd name="connsiteY19" fmla="*/ 42157 h 103730"/>
                  <a:gd name="connsiteX20" fmla="*/ 54843 w 108280"/>
                  <a:gd name="connsiteY20" fmla="*/ 47402 h 103730"/>
                  <a:gd name="connsiteX21" fmla="*/ 53628 w 108280"/>
                  <a:gd name="connsiteY21" fmla="*/ 70699 h 103730"/>
                  <a:gd name="connsiteX22" fmla="*/ 56565 w 108280"/>
                  <a:gd name="connsiteY22" fmla="*/ 76246 h 103730"/>
                  <a:gd name="connsiteX23" fmla="*/ 49781 w 108280"/>
                  <a:gd name="connsiteY23" fmla="*/ 74733 h 103730"/>
                  <a:gd name="connsiteX24" fmla="*/ 24064 w 108280"/>
                  <a:gd name="connsiteY24" fmla="*/ 69791 h 103730"/>
                  <a:gd name="connsiteX25" fmla="*/ 14850 w 108280"/>
                  <a:gd name="connsiteY25" fmla="*/ 64648 h 103730"/>
                  <a:gd name="connsiteX26" fmla="*/ 23254 w 108280"/>
                  <a:gd name="connsiteY26" fmla="*/ 61017 h 103730"/>
                  <a:gd name="connsiteX27" fmla="*/ 32569 w 108280"/>
                  <a:gd name="connsiteY27" fmla="*/ 60916 h 103730"/>
                  <a:gd name="connsiteX28" fmla="*/ 40668 w 108280"/>
                  <a:gd name="connsiteY28" fmla="*/ 52243 h 103730"/>
                  <a:gd name="connsiteX29" fmla="*/ 42592 w 108280"/>
                  <a:gd name="connsiteY29" fmla="*/ 36509 h 103730"/>
                  <a:gd name="connsiteX30" fmla="*/ 42491 w 108280"/>
                  <a:gd name="connsiteY30" fmla="*/ 26827 h 103730"/>
                  <a:gd name="connsiteX31" fmla="*/ 33480 w 108280"/>
                  <a:gd name="connsiteY31" fmla="*/ 33988 h 103730"/>
                  <a:gd name="connsiteX32" fmla="*/ 33075 w 108280"/>
                  <a:gd name="connsiteY32" fmla="*/ 39434 h 103730"/>
                  <a:gd name="connsiteX33" fmla="*/ 21937 w 108280"/>
                  <a:gd name="connsiteY33" fmla="*/ 44073 h 103730"/>
                  <a:gd name="connsiteX34" fmla="*/ 14749 w 108280"/>
                  <a:gd name="connsiteY34" fmla="*/ 38224 h 103730"/>
                  <a:gd name="connsiteX35" fmla="*/ 11914 w 108280"/>
                  <a:gd name="connsiteY35" fmla="*/ 10791 h 103730"/>
                  <a:gd name="connsiteX36" fmla="*/ 7864 w 108280"/>
                  <a:gd name="connsiteY36" fmla="*/ 0 h 103730"/>
                  <a:gd name="connsiteX37" fmla="*/ 1181 w 108280"/>
                  <a:gd name="connsiteY37" fmla="*/ 3026 h 103730"/>
                  <a:gd name="connsiteX38" fmla="*/ 1181 w 108280"/>
                  <a:gd name="connsiteY38" fmla="*/ 15330 h 103730"/>
                  <a:gd name="connsiteX39" fmla="*/ 4016 w 108280"/>
                  <a:gd name="connsiteY39" fmla="*/ 37316 h 103730"/>
                  <a:gd name="connsiteX40" fmla="*/ 8573 w 108280"/>
                  <a:gd name="connsiteY40" fmla="*/ 53957 h 103730"/>
                  <a:gd name="connsiteX41" fmla="*/ 9585 w 108280"/>
                  <a:gd name="connsiteY41" fmla="*/ 57890 h 103730"/>
                  <a:gd name="connsiteX42" fmla="*/ 4928 w 108280"/>
                  <a:gd name="connsiteY42" fmla="*/ 60815 h 103730"/>
                  <a:gd name="connsiteX43" fmla="*/ 1080 w 108280"/>
                  <a:gd name="connsiteY43" fmla="*/ 67169 h 10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8280" h="103730">
                    <a:moveTo>
                      <a:pt x="1080" y="67169"/>
                    </a:moveTo>
                    <a:cubicBezTo>
                      <a:pt x="6143" y="77658"/>
                      <a:pt x="21634" y="85222"/>
                      <a:pt x="32062" y="81188"/>
                    </a:cubicBezTo>
                    <a:cubicBezTo>
                      <a:pt x="38441" y="78767"/>
                      <a:pt x="40162" y="79978"/>
                      <a:pt x="42997" y="85424"/>
                    </a:cubicBezTo>
                    <a:cubicBezTo>
                      <a:pt x="44718" y="88853"/>
                      <a:pt x="47857" y="95106"/>
                      <a:pt x="54033" y="86634"/>
                    </a:cubicBezTo>
                    <a:cubicBezTo>
                      <a:pt x="56565" y="83104"/>
                      <a:pt x="67196" y="82701"/>
                      <a:pt x="72663" y="84718"/>
                    </a:cubicBezTo>
                    <a:cubicBezTo>
                      <a:pt x="78941" y="87138"/>
                      <a:pt x="84914" y="93089"/>
                      <a:pt x="88559" y="99039"/>
                    </a:cubicBezTo>
                    <a:cubicBezTo>
                      <a:pt x="93014" y="106402"/>
                      <a:pt x="98785" y="103275"/>
                      <a:pt x="103038" y="101762"/>
                    </a:cubicBezTo>
                    <a:cubicBezTo>
                      <a:pt x="108708" y="99745"/>
                      <a:pt x="110226" y="94400"/>
                      <a:pt x="105366" y="88853"/>
                    </a:cubicBezTo>
                    <a:cubicBezTo>
                      <a:pt x="101823" y="88248"/>
                      <a:pt x="97671" y="88550"/>
                      <a:pt x="95950" y="86735"/>
                    </a:cubicBezTo>
                    <a:cubicBezTo>
                      <a:pt x="88964" y="79171"/>
                      <a:pt x="83497" y="71103"/>
                      <a:pt x="71549" y="69186"/>
                    </a:cubicBezTo>
                    <a:cubicBezTo>
                      <a:pt x="63854" y="67976"/>
                      <a:pt x="63956" y="56277"/>
                      <a:pt x="70942" y="51436"/>
                    </a:cubicBezTo>
                    <a:cubicBezTo>
                      <a:pt x="82079" y="43771"/>
                      <a:pt x="84610" y="37316"/>
                      <a:pt x="79447" y="26424"/>
                    </a:cubicBezTo>
                    <a:cubicBezTo>
                      <a:pt x="76409" y="19868"/>
                      <a:pt x="71853" y="13918"/>
                      <a:pt x="67904" y="7867"/>
                    </a:cubicBezTo>
                    <a:cubicBezTo>
                      <a:pt x="67904" y="7867"/>
                      <a:pt x="66487" y="8371"/>
                      <a:pt x="66082" y="8976"/>
                    </a:cubicBezTo>
                    <a:cubicBezTo>
                      <a:pt x="64158" y="11296"/>
                      <a:pt x="61728" y="13414"/>
                      <a:pt x="60716" y="16137"/>
                    </a:cubicBezTo>
                    <a:cubicBezTo>
                      <a:pt x="58995" y="20473"/>
                      <a:pt x="58185" y="25113"/>
                      <a:pt x="56969" y="29550"/>
                    </a:cubicBezTo>
                    <a:cubicBezTo>
                      <a:pt x="60918" y="29853"/>
                      <a:pt x="64867" y="29954"/>
                      <a:pt x="68714" y="30559"/>
                    </a:cubicBezTo>
                    <a:cubicBezTo>
                      <a:pt x="71043" y="30862"/>
                      <a:pt x="73271" y="31870"/>
                      <a:pt x="75498" y="32576"/>
                    </a:cubicBezTo>
                    <a:cubicBezTo>
                      <a:pt x="74486" y="34896"/>
                      <a:pt x="73979" y="37921"/>
                      <a:pt x="72258" y="39232"/>
                    </a:cubicBezTo>
                    <a:cubicBezTo>
                      <a:pt x="70132" y="40947"/>
                      <a:pt x="66791" y="41048"/>
                      <a:pt x="64158" y="42157"/>
                    </a:cubicBezTo>
                    <a:cubicBezTo>
                      <a:pt x="60817" y="43670"/>
                      <a:pt x="55147" y="45284"/>
                      <a:pt x="54843" y="47402"/>
                    </a:cubicBezTo>
                    <a:cubicBezTo>
                      <a:pt x="53932" y="55067"/>
                      <a:pt x="44010" y="62530"/>
                      <a:pt x="53628" y="70699"/>
                    </a:cubicBezTo>
                    <a:cubicBezTo>
                      <a:pt x="55046" y="72010"/>
                      <a:pt x="55552" y="74330"/>
                      <a:pt x="56565" y="76246"/>
                    </a:cubicBezTo>
                    <a:cubicBezTo>
                      <a:pt x="54236" y="75742"/>
                      <a:pt x="51502" y="75944"/>
                      <a:pt x="49781" y="74733"/>
                    </a:cubicBezTo>
                    <a:cubicBezTo>
                      <a:pt x="41883" y="69186"/>
                      <a:pt x="34391" y="64648"/>
                      <a:pt x="24064" y="69791"/>
                    </a:cubicBezTo>
                    <a:cubicBezTo>
                      <a:pt x="22342" y="70699"/>
                      <a:pt x="17989" y="66463"/>
                      <a:pt x="14850" y="64648"/>
                    </a:cubicBezTo>
                    <a:cubicBezTo>
                      <a:pt x="17685" y="63337"/>
                      <a:pt x="20317" y="61622"/>
                      <a:pt x="23254" y="61017"/>
                    </a:cubicBezTo>
                    <a:cubicBezTo>
                      <a:pt x="26291" y="60412"/>
                      <a:pt x="29531" y="60715"/>
                      <a:pt x="32569" y="60916"/>
                    </a:cubicBezTo>
                    <a:cubicBezTo>
                      <a:pt x="38745" y="61219"/>
                      <a:pt x="43200" y="61118"/>
                      <a:pt x="40668" y="52243"/>
                    </a:cubicBezTo>
                    <a:cubicBezTo>
                      <a:pt x="39352" y="47502"/>
                      <a:pt x="42086" y="41855"/>
                      <a:pt x="42592" y="36509"/>
                    </a:cubicBezTo>
                    <a:cubicBezTo>
                      <a:pt x="42896" y="33282"/>
                      <a:pt x="42592" y="30055"/>
                      <a:pt x="42491" y="26827"/>
                    </a:cubicBezTo>
                    <a:cubicBezTo>
                      <a:pt x="39453" y="29147"/>
                      <a:pt x="36112" y="31164"/>
                      <a:pt x="33480" y="33988"/>
                    </a:cubicBezTo>
                    <a:cubicBezTo>
                      <a:pt x="32467" y="34997"/>
                      <a:pt x="33986" y="38829"/>
                      <a:pt x="33075" y="39434"/>
                    </a:cubicBezTo>
                    <a:cubicBezTo>
                      <a:pt x="29632" y="41552"/>
                      <a:pt x="25785" y="43973"/>
                      <a:pt x="21937" y="44073"/>
                    </a:cubicBezTo>
                    <a:cubicBezTo>
                      <a:pt x="19507" y="44174"/>
                      <a:pt x="15154" y="40644"/>
                      <a:pt x="14749" y="38224"/>
                    </a:cubicBezTo>
                    <a:cubicBezTo>
                      <a:pt x="13129" y="29248"/>
                      <a:pt x="13129" y="19969"/>
                      <a:pt x="11914" y="10791"/>
                    </a:cubicBezTo>
                    <a:cubicBezTo>
                      <a:pt x="11408" y="7060"/>
                      <a:pt x="9281" y="3631"/>
                      <a:pt x="7864" y="0"/>
                    </a:cubicBezTo>
                    <a:cubicBezTo>
                      <a:pt x="5535" y="1008"/>
                      <a:pt x="1485" y="1614"/>
                      <a:pt x="1181" y="3026"/>
                    </a:cubicBezTo>
                    <a:cubicBezTo>
                      <a:pt x="270" y="7060"/>
                      <a:pt x="-945" y="13615"/>
                      <a:pt x="1181" y="15330"/>
                    </a:cubicBezTo>
                    <a:cubicBezTo>
                      <a:pt x="9484" y="22289"/>
                      <a:pt x="3814" y="29954"/>
                      <a:pt x="4016" y="37316"/>
                    </a:cubicBezTo>
                    <a:cubicBezTo>
                      <a:pt x="4219" y="43065"/>
                      <a:pt x="-3678" y="51234"/>
                      <a:pt x="8573" y="53957"/>
                    </a:cubicBezTo>
                    <a:cubicBezTo>
                      <a:pt x="9180" y="54058"/>
                      <a:pt x="10091" y="57285"/>
                      <a:pt x="9585" y="57890"/>
                    </a:cubicBezTo>
                    <a:cubicBezTo>
                      <a:pt x="8471" y="59202"/>
                      <a:pt x="6041" y="59504"/>
                      <a:pt x="4928" y="60815"/>
                    </a:cubicBezTo>
                    <a:cubicBezTo>
                      <a:pt x="3105" y="62732"/>
                      <a:pt x="473" y="65858"/>
                      <a:pt x="1080" y="6716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9C58F7E-3604-DA41-BC71-0F55D2E82FB0}"/>
                  </a:ext>
                </a:extLst>
              </p:cNvPr>
              <p:cNvSpPr/>
              <p:nvPr/>
            </p:nvSpPr>
            <p:spPr>
              <a:xfrm>
                <a:off x="5093532" y="3586031"/>
                <a:ext cx="62479" cy="71909"/>
              </a:xfrm>
              <a:custGeom>
                <a:avLst/>
                <a:gdLst>
                  <a:gd name="connsiteX0" fmla="*/ 44149 w 62479"/>
                  <a:gd name="connsiteY0" fmla="*/ 47502 h 71909"/>
                  <a:gd name="connsiteX1" fmla="*/ 12762 w 62479"/>
                  <a:gd name="connsiteY1" fmla="*/ 50427 h 71909"/>
                  <a:gd name="connsiteX2" fmla="*/ 2738 w 62479"/>
                  <a:gd name="connsiteY2" fmla="*/ 71909 h 71909"/>
                  <a:gd name="connsiteX3" fmla="*/ 9218 w 62479"/>
                  <a:gd name="connsiteY3" fmla="*/ 63034 h 71909"/>
                  <a:gd name="connsiteX4" fmla="*/ 16002 w 62479"/>
                  <a:gd name="connsiteY4" fmla="*/ 58597 h 71909"/>
                  <a:gd name="connsiteX5" fmla="*/ 52451 w 62479"/>
                  <a:gd name="connsiteY5" fmla="*/ 55873 h 71909"/>
                  <a:gd name="connsiteX6" fmla="*/ 62475 w 62479"/>
                  <a:gd name="connsiteY6" fmla="*/ 50528 h 71909"/>
                  <a:gd name="connsiteX7" fmla="*/ 54578 w 62479"/>
                  <a:gd name="connsiteY7" fmla="*/ 26222 h 71909"/>
                  <a:gd name="connsiteX8" fmla="*/ 48908 w 62479"/>
                  <a:gd name="connsiteY8" fmla="*/ 13414 h 71909"/>
                  <a:gd name="connsiteX9" fmla="*/ 46680 w 62479"/>
                  <a:gd name="connsiteY9" fmla="*/ 0 h 71909"/>
                  <a:gd name="connsiteX10" fmla="*/ 39087 w 62479"/>
                  <a:gd name="connsiteY10" fmla="*/ 8875 h 71909"/>
                  <a:gd name="connsiteX11" fmla="*/ 37467 w 62479"/>
                  <a:gd name="connsiteY11" fmla="*/ 10489 h 71909"/>
                  <a:gd name="connsiteX12" fmla="*/ 7497 w 62479"/>
                  <a:gd name="connsiteY12" fmla="*/ 26020 h 71909"/>
                  <a:gd name="connsiteX13" fmla="*/ 5 w 62479"/>
                  <a:gd name="connsiteY13" fmla="*/ 32072 h 71909"/>
                  <a:gd name="connsiteX14" fmla="*/ 2232 w 62479"/>
                  <a:gd name="connsiteY14" fmla="*/ 34896 h 71909"/>
                  <a:gd name="connsiteX15" fmla="*/ 23899 w 62479"/>
                  <a:gd name="connsiteY15" fmla="*/ 32778 h 71909"/>
                  <a:gd name="connsiteX16" fmla="*/ 49920 w 62479"/>
                  <a:gd name="connsiteY16" fmla="*/ 41754 h 71909"/>
                  <a:gd name="connsiteX17" fmla="*/ 49616 w 62479"/>
                  <a:gd name="connsiteY17" fmla="*/ 47099 h 71909"/>
                  <a:gd name="connsiteX18" fmla="*/ 44149 w 62479"/>
                  <a:gd name="connsiteY18" fmla="*/ 47502 h 7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479" h="71909">
                    <a:moveTo>
                      <a:pt x="44149" y="47502"/>
                    </a:moveTo>
                    <a:cubicBezTo>
                      <a:pt x="32910" y="39232"/>
                      <a:pt x="21976" y="46797"/>
                      <a:pt x="12762" y="50427"/>
                    </a:cubicBezTo>
                    <a:cubicBezTo>
                      <a:pt x="7294" y="52646"/>
                      <a:pt x="5573" y="64043"/>
                      <a:pt x="2738" y="71909"/>
                    </a:cubicBezTo>
                    <a:cubicBezTo>
                      <a:pt x="4763" y="68985"/>
                      <a:pt x="14382" y="70598"/>
                      <a:pt x="9218" y="63034"/>
                    </a:cubicBezTo>
                    <a:cubicBezTo>
                      <a:pt x="11446" y="61521"/>
                      <a:pt x="13673" y="58899"/>
                      <a:pt x="16002" y="58597"/>
                    </a:cubicBezTo>
                    <a:cubicBezTo>
                      <a:pt x="28152" y="57386"/>
                      <a:pt x="40302" y="57185"/>
                      <a:pt x="52451" y="55873"/>
                    </a:cubicBezTo>
                    <a:cubicBezTo>
                      <a:pt x="56096" y="55470"/>
                      <a:pt x="62677" y="51738"/>
                      <a:pt x="62475" y="50528"/>
                    </a:cubicBezTo>
                    <a:cubicBezTo>
                      <a:pt x="60855" y="42157"/>
                      <a:pt x="59235" y="33080"/>
                      <a:pt x="54578" y="26222"/>
                    </a:cubicBezTo>
                    <a:cubicBezTo>
                      <a:pt x="51641" y="21885"/>
                      <a:pt x="48806" y="18961"/>
                      <a:pt x="48908" y="13414"/>
                    </a:cubicBezTo>
                    <a:cubicBezTo>
                      <a:pt x="49009" y="8976"/>
                      <a:pt x="47490" y="4437"/>
                      <a:pt x="46680" y="0"/>
                    </a:cubicBezTo>
                    <a:cubicBezTo>
                      <a:pt x="44149" y="2925"/>
                      <a:pt x="41618" y="5950"/>
                      <a:pt x="39087" y="8875"/>
                    </a:cubicBezTo>
                    <a:cubicBezTo>
                      <a:pt x="38580" y="9480"/>
                      <a:pt x="38074" y="10085"/>
                      <a:pt x="37467" y="10489"/>
                    </a:cubicBezTo>
                    <a:cubicBezTo>
                      <a:pt x="27747" y="16036"/>
                      <a:pt x="21165" y="27332"/>
                      <a:pt x="7497" y="26020"/>
                    </a:cubicBezTo>
                    <a:cubicBezTo>
                      <a:pt x="5168" y="25819"/>
                      <a:pt x="2434" y="29853"/>
                      <a:pt x="5" y="32072"/>
                    </a:cubicBezTo>
                    <a:cubicBezTo>
                      <a:pt x="-97" y="32173"/>
                      <a:pt x="1523" y="34896"/>
                      <a:pt x="2232" y="34896"/>
                    </a:cubicBezTo>
                    <a:cubicBezTo>
                      <a:pt x="9522" y="34492"/>
                      <a:pt x="17622" y="35602"/>
                      <a:pt x="23899" y="32778"/>
                    </a:cubicBezTo>
                    <a:cubicBezTo>
                      <a:pt x="36252" y="27130"/>
                      <a:pt x="45060" y="29248"/>
                      <a:pt x="49920" y="41754"/>
                    </a:cubicBezTo>
                    <a:cubicBezTo>
                      <a:pt x="50528" y="43367"/>
                      <a:pt x="50629" y="46191"/>
                      <a:pt x="49616" y="47099"/>
                    </a:cubicBezTo>
                    <a:cubicBezTo>
                      <a:pt x="48604" y="48209"/>
                      <a:pt x="45364" y="48410"/>
                      <a:pt x="44149" y="4750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71A4A712-D0C9-7841-9EA4-B0CDCBCB8A95}"/>
                  </a:ext>
                </a:extLst>
              </p:cNvPr>
              <p:cNvSpPr/>
              <p:nvPr/>
            </p:nvSpPr>
            <p:spPr>
              <a:xfrm>
                <a:off x="4997755" y="2985643"/>
                <a:ext cx="14622" cy="12340"/>
              </a:xfrm>
              <a:custGeom>
                <a:avLst/>
                <a:gdLst>
                  <a:gd name="connsiteX0" fmla="*/ 13871 w 14622"/>
                  <a:gd name="connsiteY0" fmla="*/ 11397 h 12340"/>
                  <a:gd name="connsiteX1" fmla="*/ 14074 w 14622"/>
                  <a:gd name="connsiteY1" fmla="*/ 6152 h 12340"/>
                  <a:gd name="connsiteX2" fmla="*/ 0 w 14622"/>
                  <a:gd name="connsiteY2" fmla="*/ 0 h 12340"/>
                  <a:gd name="connsiteX3" fmla="*/ 8606 w 14622"/>
                  <a:gd name="connsiteY3" fmla="*/ 11800 h 12340"/>
                  <a:gd name="connsiteX4" fmla="*/ 13871 w 14622"/>
                  <a:gd name="connsiteY4" fmla="*/ 11397 h 1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2" h="12340">
                    <a:moveTo>
                      <a:pt x="13871" y="11397"/>
                    </a:moveTo>
                    <a:cubicBezTo>
                      <a:pt x="14782" y="10388"/>
                      <a:pt x="14884" y="6656"/>
                      <a:pt x="14074" y="6152"/>
                    </a:cubicBezTo>
                    <a:cubicBezTo>
                      <a:pt x="9821" y="3530"/>
                      <a:pt x="5062" y="1614"/>
                      <a:pt x="0" y="0"/>
                    </a:cubicBezTo>
                    <a:cubicBezTo>
                      <a:pt x="2430" y="4337"/>
                      <a:pt x="5265" y="8371"/>
                      <a:pt x="8606" y="11800"/>
                    </a:cubicBezTo>
                    <a:cubicBezTo>
                      <a:pt x="9517" y="12708"/>
                      <a:pt x="12960" y="12405"/>
                      <a:pt x="13871" y="1139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FF4FE94E-15D9-EF42-B4FB-E7F769082CA8}"/>
                  </a:ext>
                </a:extLst>
              </p:cNvPr>
              <p:cNvSpPr/>
              <p:nvPr/>
            </p:nvSpPr>
            <p:spPr>
              <a:xfrm>
                <a:off x="5088209" y="3593091"/>
                <a:ext cx="11807" cy="8673"/>
              </a:xfrm>
              <a:custGeom>
                <a:avLst/>
                <a:gdLst>
                  <a:gd name="connsiteX0" fmla="*/ 10998 w 11807"/>
                  <a:gd name="connsiteY0" fmla="*/ 4841 h 8673"/>
                  <a:gd name="connsiteX1" fmla="*/ 468 w 11807"/>
                  <a:gd name="connsiteY1" fmla="*/ 0 h 8673"/>
                  <a:gd name="connsiteX2" fmla="*/ 468 w 11807"/>
                  <a:gd name="connsiteY2" fmla="*/ 7060 h 8673"/>
                  <a:gd name="connsiteX3" fmla="*/ 11808 w 11807"/>
                  <a:gd name="connsiteY3" fmla="*/ 8674 h 8673"/>
                  <a:gd name="connsiteX4" fmla="*/ 10998 w 11807"/>
                  <a:gd name="connsiteY4" fmla="*/ 4841 h 8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07" h="8673">
                    <a:moveTo>
                      <a:pt x="10998" y="4841"/>
                    </a:moveTo>
                    <a:cubicBezTo>
                      <a:pt x="7656" y="3026"/>
                      <a:pt x="4011" y="1614"/>
                      <a:pt x="468" y="0"/>
                    </a:cubicBezTo>
                    <a:cubicBezTo>
                      <a:pt x="63" y="2320"/>
                      <a:pt x="-342" y="4639"/>
                      <a:pt x="468" y="7060"/>
                    </a:cubicBezTo>
                    <a:cubicBezTo>
                      <a:pt x="5024" y="7564"/>
                      <a:pt x="8365" y="8068"/>
                      <a:pt x="11808" y="8674"/>
                    </a:cubicBezTo>
                    <a:cubicBezTo>
                      <a:pt x="11504" y="7262"/>
                      <a:pt x="11706" y="5244"/>
                      <a:pt x="10998" y="484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627004A-9951-6F49-BBC0-E278DD2CFAF7}"/>
                  </a:ext>
                </a:extLst>
              </p:cNvPr>
              <p:cNvSpPr/>
              <p:nvPr/>
            </p:nvSpPr>
            <p:spPr>
              <a:xfrm>
                <a:off x="4997336" y="2798658"/>
                <a:ext cx="13277" cy="12508"/>
              </a:xfrm>
              <a:custGeom>
                <a:avLst/>
                <a:gdLst>
                  <a:gd name="connsiteX0" fmla="*/ 14 w 13277"/>
                  <a:gd name="connsiteY0" fmla="*/ 8270 h 12508"/>
                  <a:gd name="connsiteX1" fmla="*/ 2647 w 13277"/>
                  <a:gd name="connsiteY1" fmla="*/ 12506 h 12508"/>
                  <a:gd name="connsiteX2" fmla="*/ 8924 w 13277"/>
                  <a:gd name="connsiteY2" fmla="*/ 9884 h 12508"/>
                  <a:gd name="connsiteX3" fmla="*/ 13278 w 13277"/>
                  <a:gd name="connsiteY3" fmla="*/ 0 h 12508"/>
                  <a:gd name="connsiteX4" fmla="*/ 3457 w 13277"/>
                  <a:gd name="connsiteY4" fmla="*/ 1916 h 12508"/>
                  <a:gd name="connsiteX5" fmla="*/ 14 w 13277"/>
                  <a:gd name="connsiteY5" fmla="*/ 8270 h 1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77" h="12508">
                    <a:moveTo>
                      <a:pt x="14" y="8270"/>
                    </a:moveTo>
                    <a:cubicBezTo>
                      <a:pt x="-188" y="9581"/>
                      <a:pt x="1837" y="12607"/>
                      <a:pt x="2647" y="12506"/>
                    </a:cubicBezTo>
                    <a:cubicBezTo>
                      <a:pt x="4874" y="12304"/>
                      <a:pt x="7608" y="11497"/>
                      <a:pt x="8924" y="9884"/>
                    </a:cubicBezTo>
                    <a:cubicBezTo>
                      <a:pt x="11050" y="7161"/>
                      <a:pt x="12265" y="3732"/>
                      <a:pt x="13278" y="0"/>
                    </a:cubicBezTo>
                    <a:cubicBezTo>
                      <a:pt x="9531" y="202"/>
                      <a:pt x="6089" y="403"/>
                      <a:pt x="3457" y="1916"/>
                    </a:cubicBezTo>
                    <a:cubicBezTo>
                      <a:pt x="1634" y="3026"/>
                      <a:pt x="419" y="5950"/>
                      <a:pt x="14" y="827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BBDAD81-E87D-6448-B8B4-DD539559308F}"/>
                  </a:ext>
                </a:extLst>
              </p:cNvPr>
              <p:cNvSpPr/>
              <p:nvPr/>
            </p:nvSpPr>
            <p:spPr>
              <a:xfrm>
                <a:off x="5019303" y="2935540"/>
                <a:ext cx="19788" cy="42660"/>
              </a:xfrm>
              <a:custGeom>
                <a:avLst/>
                <a:gdLst>
                  <a:gd name="connsiteX0" fmla="*/ 1740 w 19788"/>
                  <a:gd name="connsiteY0" fmla="*/ 13997 h 42660"/>
                  <a:gd name="connsiteX1" fmla="*/ 18 w 19788"/>
                  <a:gd name="connsiteY1" fmla="*/ 35782 h 42660"/>
                  <a:gd name="connsiteX2" fmla="*/ 1334 w 19788"/>
                  <a:gd name="connsiteY2" fmla="*/ 41228 h 42660"/>
                  <a:gd name="connsiteX3" fmla="*/ 6296 w 19788"/>
                  <a:gd name="connsiteY3" fmla="*/ 42438 h 42660"/>
                  <a:gd name="connsiteX4" fmla="*/ 8219 w 19788"/>
                  <a:gd name="connsiteY4" fmla="*/ 36790 h 42660"/>
                  <a:gd name="connsiteX5" fmla="*/ 10953 w 19788"/>
                  <a:gd name="connsiteY5" fmla="*/ 11980 h 42660"/>
                  <a:gd name="connsiteX6" fmla="*/ 19357 w 19788"/>
                  <a:gd name="connsiteY6" fmla="*/ 7038 h 42660"/>
                  <a:gd name="connsiteX7" fmla="*/ 12573 w 19788"/>
                  <a:gd name="connsiteY7" fmla="*/ 987 h 42660"/>
                  <a:gd name="connsiteX8" fmla="*/ 1740 w 19788"/>
                  <a:gd name="connsiteY8" fmla="*/ 13997 h 4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8" h="42660">
                    <a:moveTo>
                      <a:pt x="1740" y="13997"/>
                    </a:moveTo>
                    <a:cubicBezTo>
                      <a:pt x="-387" y="20755"/>
                      <a:pt x="322" y="28420"/>
                      <a:pt x="18" y="35782"/>
                    </a:cubicBezTo>
                    <a:cubicBezTo>
                      <a:pt x="-83" y="37597"/>
                      <a:pt x="221" y="40018"/>
                      <a:pt x="1334" y="41228"/>
                    </a:cubicBezTo>
                    <a:cubicBezTo>
                      <a:pt x="2347" y="42337"/>
                      <a:pt x="5587" y="43043"/>
                      <a:pt x="6296" y="42438"/>
                    </a:cubicBezTo>
                    <a:cubicBezTo>
                      <a:pt x="7612" y="41127"/>
                      <a:pt x="8017" y="38808"/>
                      <a:pt x="8219" y="36790"/>
                    </a:cubicBezTo>
                    <a:cubicBezTo>
                      <a:pt x="9131" y="28520"/>
                      <a:pt x="9333" y="20049"/>
                      <a:pt x="10953" y="11980"/>
                    </a:cubicBezTo>
                    <a:cubicBezTo>
                      <a:pt x="11358" y="10064"/>
                      <a:pt x="16117" y="9055"/>
                      <a:pt x="19357" y="7038"/>
                    </a:cubicBezTo>
                    <a:cubicBezTo>
                      <a:pt x="21483" y="-828"/>
                      <a:pt x="15206" y="-828"/>
                      <a:pt x="12573" y="987"/>
                    </a:cubicBezTo>
                    <a:cubicBezTo>
                      <a:pt x="8118" y="4013"/>
                      <a:pt x="3360" y="8854"/>
                      <a:pt x="1740" y="1399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D2ED0F0E-8412-F747-A725-DA2917142C15}"/>
                  </a:ext>
                </a:extLst>
              </p:cNvPr>
              <p:cNvSpPr/>
              <p:nvPr/>
            </p:nvSpPr>
            <p:spPr>
              <a:xfrm>
                <a:off x="4996641" y="3012369"/>
                <a:ext cx="5568" cy="5446"/>
              </a:xfrm>
              <a:custGeom>
                <a:avLst/>
                <a:gdLst>
                  <a:gd name="connsiteX0" fmla="*/ 2835 w 5568"/>
                  <a:gd name="connsiteY0" fmla="*/ 5446 h 5446"/>
                  <a:gd name="connsiteX1" fmla="*/ 5569 w 5568"/>
                  <a:gd name="connsiteY1" fmla="*/ 0 h 5446"/>
                  <a:gd name="connsiteX2" fmla="*/ 0 w 5568"/>
                  <a:gd name="connsiteY2" fmla="*/ 0 h 5446"/>
                  <a:gd name="connsiteX3" fmla="*/ 2835 w 5568"/>
                  <a:gd name="connsiteY3" fmla="*/ 5446 h 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8" h="5446">
                    <a:moveTo>
                      <a:pt x="2835" y="5446"/>
                    </a:moveTo>
                    <a:cubicBezTo>
                      <a:pt x="4556" y="3631"/>
                      <a:pt x="5062" y="1815"/>
                      <a:pt x="5569" y="0"/>
                    </a:cubicBezTo>
                    <a:lnTo>
                      <a:pt x="0" y="0"/>
                    </a:lnTo>
                    <a:cubicBezTo>
                      <a:pt x="607" y="1815"/>
                      <a:pt x="1114" y="3631"/>
                      <a:pt x="2835" y="544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BD979B1-F012-A443-926C-5BB77948FCD6}"/>
                  </a:ext>
                </a:extLst>
              </p:cNvPr>
              <p:cNvSpPr/>
              <p:nvPr/>
            </p:nvSpPr>
            <p:spPr>
              <a:xfrm>
                <a:off x="5126079" y="3205002"/>
                <a:ext cx="67490" cy="72410"/>
              </a:xfrm>
              <a:custGeom>
                <a:avLst/>
                <a:gdLst>
                  <a:gd name="connsiteX0" fmla="*/ 59492 w 67490"/>
                  <a:gd name="connsiteY0" fmla="*/ 20978 h 72410"/>
                  <a:gd name="connsiteX1" fmla="*/ 51797 w 67490"/>
                  <a:gd name="connsiteY1" fmla="*/ 18557 h 72410"/>
                  <a:gd name="connsiteX2" fmla="*/ 60606 w 67490"/>
                  <a:gd name="connsiteY2" fmla="*/ 14220 h 72410"/>
                  <a:gd name="connsiteX3" fmla="*/ 67491 w 67490"/>
                  <a:gd name="connsiteY3" fmla="*/ 16036 h 72410"/>
                  <a:gd name="connsiteX4" fmla="*/ 67491 w 67490"/>
                  <a:gd name="connsiteY4" fmla="*/ 0 h 72410"/>
                  <a:gd name="connsiteX5" fmla="*/ 59188 w 67490"/>
                  <a:gd name="connsiteY5" fmla="*/ 3227 h 72410"/>
                  <a:gd name="connsiteX6" fmla="*/ 27092 w 67490"/>
                  <a:gd name="connsiteY6" fmla="*/ 30156 h 72410"/>
                  <a:gd name="connsiteX7" fmla="*/ 16056 w 67490"/>
                  <a:gd name="connsiteY7" fmla="*/ 37014 h 72410"/>
                  <a:gd name="connsiteX8" fmla="*/ 565 w 67490"/>
                  <a:gd name="connsiteY8" fmla="*/ 64446 h 72410"/>
                  <a:gd name="connsiteX9" fmla="*/ 11601 w 67490"/>
                  <a:gd name="connsiteY9" fmla="*/ 71506 h 72410"/>
                  <a:gd name="connsiteX10" fmla="*/ 23650 w 67490"/>
                  <a:gd name="connsiteY10" fmla="*/ 47503 h 72410"/>
                  <a:gd name="connsiteX11" fmla="*/ 25169 w 67490"/>
                  <a:gd name="connsiteY11" fmla="*/ 41956 h 72410"/>
                  <a:gd name="connsiteX12" fmla="*/ 41267 w 67490"/>
                  <a:gd name="connsiteY12" fmla="*/ 32677 h 72410"/>
                  <a:gd name="connsiteX13" fmla="*/ 47443 w 67490"/>
                  <a:gd name="connsiteY13" fmla="*/ 31971 h 72410"/>
                  <a:gd name="connsiteX14" fmla="*/ 48861 w 67490"/>
                  <a:gd name="connsiteY14" fmla="*/ 38930 h 72410"/>
                  <a:gd name="connsiteX15" fmla="*/ 46532 w 67490"/>
                  <a:gd name="connsiteY15" fmla="*/ 41350 h 72410"/>
                  <a:gd name="connsiteX16" fmla="*/ 29725 w 67490"/>
                  <a:gd name="connsiteY16" fmla="*/ 65455 h 72410"/>
                  <a:gd name="connsiteX17" fmla="*/ 32357 w 67490"/>
                  <a:gd name="connsiteY17" fmla="*/ 69691 h 72410"/>
                  <a:gd name="connsiteX18" fmla="*/ 44912 w 67490"/>
                  <a:gd name="connsiteY18" fmla="*/ 63639 h 72410"/>
                  <a:gd name="connsiteX19" fmla="*/ 64048 w 67490"/>
                  <a:gd name="connsiteY19" fmla="*/ 23802 h 72410"/>
                  <a:gd name="connsiteX20" fmla="*/ 59492 w 67490"/>
                  <a:gd name="connsiteY20" fmla="*/ 20978 h 7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490" h="72410">
                    <a:moveTo>
                      <a:pt x="59492" y="20978"/>
                    </a:moveTo>
                    <a:cubicBezTo>
                      <a:pt x="57062" y="19969"/>
                      <a:pt x="54328" y="19364"/>
                      <a:pt x="51797" y="18557"/>
                    </a:cubicBezTo>
                    <a:cubicBezTo>
                      <a:pt x="54834" y="16944"/>
                      <a:pt x="59492" y="13313"/>
                      <a:pt x="60606" y="14220"/>
                    </a:cubicBezTo>
                    <a:cubicBezTo>
                      <a:pt x="63339" y="16338"/>
                      <a:pt x="65466" y="16540"/>
                      <a:pt x="67491" y="16036"/>
                    </a:cubicBezTo>
                    <a:lnTo>
                      <a:pt x="67491" y="0"/>
                    </a:lnTo>
                    <a:cubicBezTo>
                      <a:pt x="64656" y="1109"/>
                      <a:pt x="61314" y="1412"/>
                      <a:pt x="59188" y="3227"/>
                    </a:cubicBezTo>
                    <a:cubicBezTo>
                      <a:pt x="48355" y="12002"/>
                      <a:pt x="37926" y="21381"/>
                      <a:pt x="27092" y="30156"/>
                    </a:cubicBezTo>
                    <a:cubicBezTo>
                      <a:pt x="23751" y="32879"/>
                      <a:pt x="18284" y="33786"/>
                      <a:pt x="16056" y="37014"/>
                    </a:cubicBezTo>
                    <a:cubicBezTo>
                      <a:pt x="10083" y="45687"/>
                      <a:pt x="4514" y="54764"/>
                      <a:pt x="565" y="64446"/>
                    </a:cubicBezTo>
                    <a:cubicBezTo>
                      <a:pt x="-1966" y="70497"/>
                      <a:pt x="4413" y="74229"/>
                      <a:pt x="11601" y="71506"/>
                    </a:cubicBezTo>
                    <a:cubicBezTo>
                      <a:pt x="22840" y="67169"/>
                      <a:pt x="25371" y="58496"/>
                      <a:pt x="23650" y="47503"/>
                    </a:cubicBezTo>
                    <a:cubicBezTo>
                      <a:pt x="23346" y="45687"/>
                      <a:pt x="23954" y="42863"/>
                      <a:pt x="25169" y="41956"/>
                    </a:cubicBezTo>
                    <a:cubicBezTo>
                      <a:pt x="30332" y="38526"/>
                      <a:pt x="35698" y="35501"/>
                      <a:pt x="41267" y="32677"/>
                    </a:cubicBezTo>
                    <a:cubicBezTo>
                      <a:pt x="43090" y="31769"/>
                      <a:pt x="46836" y="31063"/>
                      <a:pt x="47443" y="31971"/>
                    </a:cubicBezTo>
                    <a:cubicBezTo>
                      <a:pt x="48760" y="33685"/>
                      <a:pt x="48760" y="36509"/>
                      <a:pt x="48861" y="38930"/>
                    </a:cubicBezTo>
                    <a:cubicBezTo>
                      <a:pt x="48861" y="39737"/>
                      <a:pt x="47443" y="41149"/>
                      <a:pt x="46532" y="41350"/>
                    </a:cubicBezTo>
                    <a:cubicBezTo>
                      <a:pt x="33167" y="44074"/>
                      <a:pt x="33977" y="56579"/>
                      <a:pt x="29725" y="65455"/>
                    </a:cubicBezTo>
                    <a:cubicBezTo>
                      <a:pt x="29320" y="66362"/>
                      <a:pt x="32053" y="69791"/>
                      <a:pt x="32357" y="69691"/>
                    </a:cubicBezTo>
                    <a:cubicBezTo>
                      <a:pt x="36711" y="67976"/>
                      <a:pt x="42482" y="66967"/>
                      <a:pt x="44912" y="63639"/>
                    </a:cubicBezTo>
                    <a:cubicBezTo>
                      <a:pt x="53620" y="51638"/>
                      <a:pt x="63137" y="39535"/>
                      <a:pt x="64048" y="23802"/>
                    </a:cubicBezTo>
                    <a:cubicBezTo>
                      <a:pt x="63947" y="22995"/>
                      <a:pt x="61213" y="21684"/>
                      <a:pt x="59492" y="2097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F757F02F-6E3E-5048-A1AE-E2A0DBD808BD}"/>
                  </a:ext>
                </a:extLst>
              </p:cNvPr>
              <p:cNvSpPr/>
              <p:nvPr/>
            </p:nvSpPr>
            <p:spPr>
              <a:xfrm>
                <a:off x="5189402" y="3859246"/>
                <a:ext cx="4168" cy="16237"/>
              </a:xfrm>
              <a:custGeom>
                <a:avLst/>
                <a:gdLst>
                  <a:gd name="connsiteX0" fmla="*/ 4168 w 4168"/>
                  <a:gd name="connsiteY0" fmla="*/ 16238 h 16237"/>
                  <a:gd name="connsiteX1" fmla="*/ 4168 w 4168"/>
                  <a:gd name="connsiteY1" fmla="*/ 0 h 16237"/>
                  <a:gd name="connsiteX2" fmla="*/ 827 w 4168"/>
                  <a:gd name="connsiteY2" fmla="*/ 5850 h 16237"/>
                  <a:gd name="connsiteX3" fmla="*/ 321 w 4168"/>
                  <a:gd name="connsiteY3" fmla="*/ 10186 h 16237"/>
                  <a:gd name="connsiteX4" fmla="*/ 4168 w 4168"/>
                  <a:gd name="connsiteY4" fmla="*/ 16238 h 1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8" h="16237">
                    <a:moveTo>
                      <a:pt x="4168" y="16238"/>
                    </a:moveTo>
                    <a:lnTo>
                      <a:pt x="4168" y="0"/>
                    </a:lnTo>
                    <a:cubicBezTo>
                      <a:pt x="3459" y="1815"/>
                      <a:pt x="2346" y="3732"/>
                      <a:pt x="827" y="5850"/>
                    </a:cubicBezTo>
                    <a:cubicBezTo>
                      <a:pt x="17" y="6858"/>
                      <a:pt x="-287" y="9077"/>
                      <a:pt x="321" y="10186"/>
                    </a:cubicBezTo>
                    <a:cubicBezTo>
                      <a:pt x="1435" y="12203"/>
                      <a:pt x="2751" y="14422"/>
                      <a:pt x="4168" y="1623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94461F1F-D02A-4641-965D-26E402CAF706}"/>
                  </a:ext>
                </a:extLst>
              </p:cNvPr>
              <p:cNvSpPr/>
              <p:nvPr/>
            </p:nvSpPr>
            <p:spPr>
              <a:xfrm>
                <a:off x="5171396" y="3567268"/>
                <a:ext cx="8808" cy="8124"/>
              </a:xfrm>
              <a:custGeom>
                <a:avLst/>
                <a:gdLst>
                  <a:gd name="connsiteX0" fmla="*/ 4253 w 8808"/>
                  <a:gd name="connsiteY0" fmla="*/ 205 h 8124"/>
                  <a:gd name="connsiteX1" fmla="*/ 0 w 8808"/>
                  <a:gd name="connsiteY1" fmla="*/ 709 h 8124"/>
                  <a:gd name="connsiteX2" fmla="*/ 3544 w 8808"/>
                  <a:gd name="connsiteY2" fmla="*/ 7668 h 8124"/>
                  <a:gd name="connsiteX3" fmla="*/ 8809 w 8808"/>
                  <a:gd name="connsiteY3" fmla="*/ 8072 h 8124"/>
                  <a:gd name="connsiteX4" fmla="*/ 4253 w 8808"/>
                  <a:gd name="connsiteY4" fmla="*/ 205 h 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8" h="8124">
                    <a:moveTo>
                      <a:pt x="4253" y="205"/>
                    </a:moveTo>
                    <a:cubicBezTo>
                      <a:pt x="3848" y="-400"/>
                      <a:pt x="1519" y="508"/>
                      <a:pt x="0" y="709"/>
                    </a:cubicBezTo>
                    <a:cubicBezTo>
                      <a:pt x="1013" y="2827"/>
                      <a:pt x="1924" y="4945"/>
                      <a:pt x="3544" y="7668"/>
                    </a:cubicBezTo>
                    <a:cubicBezTo>
                      <a:pt x="5670" y="8173"/>
                      <a:pt x="7290" y="8173"/>
                      <a:pt x="8809" y="8072"/>
                    </a:cubicBezTo>
                    <a:cubicBezTo>
                      <a:pt x="7391" y="5449"/>
                      <a:pt x="6075" y="2626"/>
                      <a:pt x="4253" y="20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C25B10AD-4F4A-D646-8EF5-721440F0070F}"/>
                  </a:ext>
                </a:extLst>
              </p:cNvPr>
              <p:cNvSpPr/>
              <p:nvPr/>
            </p:nvSpPr>
            <p:spPr>
              <a:xfrm>
                <a:off x="5013752" y="3022556"/>
                <a:ext cx="4590" cy="9278"/>
              </a:xfrm>
              <a:custGeom>
                <a:avLst/>
                <a:gdLst>
                  <a:gd name="connsiteX0" fmla="*/ 3037 w 4590"/>
                  <a:gd name="connsiteY0" fmla="*/ 9279 h 9278"/>
                  <a:gd name="connsiteX1" fmla="*/ 4556 w 4590"/>
                  <a:gd name="connsiteY1" fmla="*/ 2219 h 9278"/>
                  <a:gd name="connsiteX2" fmla="*/ 3949 w 4590"/>
                  <a:gd name="connsiteY2" fmla="*/ 0 h 9278"/>
                  <a:gd name="connsiteX3" fmla="*/ 0 w 4590"/>
                  <a:gd name="connsiteY3" fmla="*/ 8371 h 9278"/>
                  <a:gd name="connsiteX4" fmla="*/ 3037 w 4590"/>
                  <a:gd name="connsiteY4" fmla="*/ 9279 h 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0" h="9278">
                    <a:moveTo>
                      <a:pt x="3037" y="9279"/>
                    </a:moveTo>
                    <a:cubicBezTo>
                      <a:pt x="3544" y="6959"/>
                      <a:pt x="4050" y="4539"/>
                      <a:pt x="4556" y="2219"/>
                    </a:cubicBezTo>
                    <a:cubicBezTo>
                      <a:pt x="4658" y="1513"/>
                      <a:pt x="4556" y="706"/>
                      <a:pt x="3949" y="0"/>
                    </a:cubicBezTo>
                    <a:cubicBezTo>
                      <a:pt x="2227" y="2824"/>
                      <a:pt x="1114" y="5547"/>
                      <a:pt x="0" y="8371"/>
                    </a:cubicBezTo>
                    <a:cubicBezTo>
                      <a:pt x="1013" y="8674"/>
                      <a:pt x="2025" y="8976"/>
                      <a:pt x="3037" y="927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FDC96A7E-AD07-9B4E-B6E1-FB6D90406EE1}"/>
                  </a:ext>
                </a:extLst>
              </p:cNvPr>
              <p:cNvSpPr/>
              <p:nvPr/>
            </p:nvSpPr>
            <p:spPr>
              <a:xfrm>
                <a:off x="5175694" y="3488000"/>
                <a:ext cx="17774" cy="50400"/>
              </a:xfrm>
              <a:custGeom>
                <a:avLst/>
                <a:gdLst>
                  <a:gd name="connsiteX0" fmla="*/ 6334 w 17774"/>
                  <a:gd name="connsiteY0" fmla="*/ 37518 h 50400"/>
                  <a:gd name="connsiteX1" fmla="*/ 157 w 17774"/>
                  <a:gd name="connsiteY1" fmla="*/ 42157 h 50400"/>
                  <a:gd name="connsiteX2" fmla="*/ 2689 w 17774"/>
                  <a:gd name="connsiteY2" fmla="*/ 50024 h 50400"/>
                  <a:gd name="connsiteX3" fmla="*/ 10384 w 17774"/>
                  <a:gd name="connsiteY3" fmla="*/ 48713 h 50400"/>
                  <a:gd name="connsiteX4" fmla="*/ 17775 w 17774"/>
                  <a:gd name="connsiteY4" fmla="*/ 45586 h 50400"/>
                  <a:gd name="connsiteX5" fmla="*/ 17775 w 17774"/>
                  <a:gd name="connsiteY5" fmla="*/ 0 h 50400"/>
                  <a:gd name="connsiteX6" fmla="*/ 13927 w 17774"/>
                  <a:gd name="connsiteY6" fmla="*/ 1210 h 50400"/>
                  <a:gd name="connsiteX7" fmla="*/ 10687 w 17774"/>
                  <a:gd name="connsiteY7" fmla="*/ 16238 h 50400"/>
                  <a:gd name="connsiteX8" fmla="*/ 13826 w 17774"/>
                  <a:gd name="connsiteY8" fmla="*/ 28844 h 50400"/>
                  <a:gd name="connsiteX9" fmla="*/ 6334 w 17774"/>
                  <a:gd name="connsiteY9" fmla="*/ 37518 h 5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74" h="50400">
                    <a:moveTo>
                      <a:pt x="6334" y="37518"/>
                    </a:moveTo>
                    <a:cubicBezTo>
                      <a:pt x="4410" y="37316"/>
                      <a:pt x="664" y="40140"/>
                      <a:pt x="157" y="42157"/>
                    </a:cubicBezTo>
                    <a:cubicBezTo>
                      <a:pt x="-450" y="44578"/>
                      <a:pt x="765" y="48511"/>
                      <a:pt x="2689" y="50024"/>
                    </a:cubicBezTo>
                    <a:cubicBezTo>
                      <a:pt x="4106" y="51133"/>
                      <a:pt x="7852" y="49520"/>
                      <a:pt x="10384" y="48713"/>
                    </a:cubicBezTo>
                    <a:cubicBezTo>
                      <a:pt x="12712" y="48007"/>
                      <a:pt x="15446" y="46494"/>
                      <a:pt x="17775" y="45586"/>
                    </a:cubicBezTo>
                    <a:lnTo>
                      <a:pt x="17775" y="0"/>
                    </a:lnTo>
                    <a:cubicBezTo>
                      <a:pt x="16054" y="303"/>
                      <a:pt x="14130" y="403"/>
                      <a:pt x="13927" y="1210"/>
                    </a:cubicBezTo>
                    <a:cubicBezTo>
                      <a:pt x="12409" y="6152"/>
                      <a:pt x="10687" y="11195"/>
                      <a:pt x="10687" y="16238"/>
                    </a:cubicBezTo>
                    <a:cubicBezTo>
                      <a:pt x="10586" y="20373"/>
                      <a:pt x="13016" y="24608"/>
                      <a:pt x="13826" y="28844"/>
                    </a:cubicBezTo>
                    <a:cubicBezTo>
                      <a:pt x="15041" y="34694"/>
                      <a:pt x="13927" y="38526"/>
                      <a:pt x="6334" y="3751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0D40CA96-0B2E-9D44-9693-B5907EE56B74}"/>
                  </a:ext>
                </a:extLst>
              </p:cNvPr>
              <p:cNvSpPr/>
              <p:nvPr/>
            </p:nvSpPr>
            <p:spPr>
              <a:xfrm>
                <a:off x="5126543" y="3287302"/>
                <a:ext cx="52446" cy="41472"/>
              </a:xfrm>
              <a:custGeom>
                <a:avLst/>
                <a:gdLst>
                  <a:gd name="connsiteX0" fmla="*/ 25818 w 52446"/>
                  <a:gd name="connsiteY0" fmla="*/ 1207 h 41472"/>
                  <a:gd name="connsiteX1" fmla="*/ 13770 w 52446"/>
                  <a:gd name="connsiteY1" fmla="*/ 27530 h 41472"/>
                  <a:gd name="connsiteX2" fmla="*/ 5872 w 52446"/>
                  <a:gd name="connsiteY2" fmla="*/ 32170 h 41472"/>
                  <a:gd name="connsiteX3" fmla="*/ 0 w 52446"/>
                  <a:gd name="connsiteY3" fmla="*/ 33077 h 41472"/>
                  <a:gd name="connsiteX4" fmla="*/ 2734 w 52446"/>
                  <a:gd name="connsiteY4" fmla="*/ 38523 h 41472"/>
                  <a:gd name="connsiteX5" fmla="*/ 11745 w 52446"/>
                  <a:gd name="connsiteY5" fmla="*/ 41247 h 41472"/>
                  <a:gd name="connsiteX6" fmla="*/ 18427 w 52446"/>
                  <a:gd name="connsiteY6" fmla="*/ 33077 h 41472"/>
                  <a:gd name="connsiteX7" fmla="*/ 23186 w 52446"/>
                  <a:gd name="connsiteY7" fmla="*/ 25614 h 41472"/>
                  <a:gd name="connsiteX8" fmla="*/ 32602 w 52446"/>
                  <a:gd name="connsiteY8" fmla="*/ 12604 h 41472"/>
                  <a:gd name="connsiteX9" fmla="*/ 40297 w 52446"/>
                  <a:gd name="connsiteY9" fmla="*/ 8872 h 41472"/>
                  <a:gd name="connsiteX10" fmla="*/ 46878 w 52446"/>
                  <a:gd name="connsiteY10" fmla="*/ 12503 h 41472"/>
                  <a:gd name="connsiteX11" fmla="*/ 52447 w 52446"/>
                  <a:gd name="connsiteY11" fmla="*/ 11192 h 41472"/>
                  <a:gd name="connsiteX12" fmla="*/ 49004 w 52446"/>
                  <a:gd name="connsiteY12" fmla="*/ 7964 h 41472"/>
                  <a:gd name="connsiteX13" fmla="*/ 34526 w 52446"/>
                  <a:gd name="connsiteY13" fmla="*/ 703 h 41472"/>
                  <a:gd name="connsiteX14" fmla="*/ 25818 w 52446"/>
                  <a:gd name="connsiteY14" fmla="*/ 1207 h 4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446" h="41472">
                    <a:moveTo>
                      <a:pt x="25818" y="1207"/>
                    </a:moveTo>
                    <a:cubicBezTo>
                      <a:pt x="21262" y="9276"/>
                      <a:pt x="17719" y="17949"/>
                      <a:pt x="13770" y="27530"/>
                    </a:cubicBezTo>
                    <a:cubicBezTo>
                      <a:pt x="11137" y="29850"/>
                      <a:pt x="8606" y="31262"/>
                      <a:pt x="5872" y="32170"/>
                    </a:cubicBezTo>
                    <a:cubicBezTo>
                      <a:pt x="4050" y="32775"/>
                      <a:pt x="1924" y="32775"/>
                      <a:pt x="0" y="33077"/>
                    </a:cubicBezTo>
                    <a:cubicBezTo>
                      <a:pt x="911" y="34993"/>
                      <a:pt x="1215" y="37616"/>
                      <a:pt x="2734" y="38523"/>
                    </a:cubicBezTo>
                    <a:cubicBezTo>
                      <a:pt x="5467" y="40137"/>
                      <a:pt x="9517" y="42154"/>
                      <a:pt x="11745" y="41247"/>
                    </a:cubicBezTo>
                    <a:cubicBezTo>
                      <a:pt x="14580" y="40036"/>
                      <a:pt x="16402" y="36002"/>
                      <a:pt x="18427" y="33077"/>
                    </a:cubicBezTo>
                    <a:cubicBezTo>
                      <a:pt x="20149" y="30556"/>
                      <a:pt x="21262" y="25917"/>
                      <a:pt x="23186" y="25614"/>
                    </a:cubicBezTo>
                    <a:cubicBezTo>
                      <a:pt x="31286" y="24404"/>
                      <a:pt x="32703" y="19462"/>
                      <a:pt x="32602" y="12604"/>
                    </a:cubicBezTo>
                    <a:cubicBezTo>
                      <a:pt x="32501" y="6250"/>
                      <a:pt x="36348" y="6956"/>
                      <a:pt x="40297" y="8872"/>
                    </a:cubicBezTo>
                    <a:cubicBezTo>
                      <a:pt x="42524" y="9982"/>
                      <a:pt x="44549" y="11898"/>
                      <a:pt x="46878" y="12503"/>
                    </a:cubicBezTo>
                    <a:cubicBezTo>
                      <a:pt x="48498" y="12906"/>
                      <a:pt x="50624" y="11696"/>
                      <a:pt x="52447" y="11192"/>
                    </a:cubicBezTo>
                    <a:cubicBezTo>
                      <a:pt x="51333" y="10082"/>
                      <a:pt x="50321" y="8670"/>
                      <a:pt x="49004" y="7964"/>
                    </a:cubicBezTo>
                    <a:cubicBezTo>
                      <a:pt x="44246" y="5342"/>
                      <a:pt x="39588" y="2518"/>
                      <a:pt x="34526" y="703"/>
                    </a:cubicBezTo>
                    <a:cubicBezTo>
                      <a:pt x="31995" y="-306"/>
                      <a:pt x="26628" y="-306"/>
                      <a:pt x="25818" y="120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C42484AD-FFFD-4A42-B74C-694AB3605412}"/>
                  </a:ext>
                </a:extLst>
              </p:cNvPr>
              <p:cNvSpPr/>
              <p:nvPr/>
            </p:nvSpPr>
            <p:spPr>
              <a:xfrm>
                <a:off x="5170926" y="3272877"/>
                <a:ext cx="7078" cy="15531"/>
              </a:xfrm>
              <a:custGeom>
                <a:avLst/>
                <a:gdLst>
                  <a:gd name="connsiteX0" fmla="*/ 6849 w 7078"/>
                  <a:gd name="connsiteY0" fmla="*/ 11598 h 15531"/>
                  <a:gd name="connsiteX1" fmla="*/ 1280 w 7078"/>
                  <a:gd name="connsiteY1" fmla="*/ 0 h 15531"/>
                  <a:gd name="connsiteX2" fmla="*/ 166 w 7078"/>
                  <a:gd name="connsiteY2" fmla="*/ 10489 h 15531"/>
                  <a:gd name="connsiteX3" fmla="*/ 6342 w 7078"/>
                  <a:gd name="connsiteY3" fmla="*/ 15532 h 15531"/>
                  <a:gd name="connsiteX4" fmla="*/ 6849 w 7078"/>
                  <a:gd name="connsiteY4" fmla="*/ 11598 h 1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8" h="15531">
                    <a:moveTo>
                      <a:pt x="6849" y="11598"/>
                    </a:moveTo>
                    <a:cubicBezTo>
                      <a:pt x="5128" y="7665"/>
                      <a:pt x="3103" y="3933"/>
                      <a:pt x="1280" y="0"/>
                    </a:cubicBezTo>
                    <a:cubicBezTo>
                      <a:pt x="774" y="3530"/>
                      <a:pt x="-441" y="7161"/>
                      <a:pt x="166" y="10489"/>
                    </a:cubicBezTo>
                    <a:cubicBezTo>
                      <a:pt x="571" y="12708"/>
                      <a:pt x="3811" y="14321"/>
                      <a:pt x="6342" y="15532"/>
                    </a:cubicBezTo>
                    <a:cubicBezTo>
                      <a:pt x="6950" y="13918"/>
                      <a:pt x="7355" y="12607"/>
                      <a:pt x="6849" y="1159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7E566753-0ACF-ED48-AF5F-44BA1FCAE856}"/>
                  </a:ext>
                </a:extLst>
              </p:cNvPr>
              <p:cNvSpPr/>
              <p:nvPr/>
            </p:nvSpPr>
            <p:spPr>
              <a:xfrm>
                <a:off x="5110343" y="3244638"/>
                <a:ext cx="6479" cy="6454"/>
              </a:xfrm>
              <a:custGeom>
                <a:avLst/>
                <a:gdLst>
                  <a:gd name="connsiteX0" fmla="*/ 0 w 6479"/>
                  <a:gd name="connsiteY0" fmla="*/ 6455 h 6454"/>
                  <a:gd name="connsiteX1" fmla="*/ 6480 w 6479"/>
                  <a:gd name="connsiteY1" fmla="*/ 1513 h 6454"/>
                  <a:gd name="connsiteX2" fmla="*/ 4961 w 6479"/>
                  <a:gd name="connsiteY2" fmla="*/ 0 h 6454"/>
                  <a:gd name="connsiteX3" fmla="*/ 0 w 6479"/>
                  <a:gd name="connsiteY3" fmla="*/ 6455 h 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9" h="6454">
                    <a:moveTo>
                      <a:pt x="0" y="6455"/>
                    </a:moveTo>
                    <a:cubicBezTo>
                      <a:pt x="2531" y="5244"/>
                      <a:pt x="4455" y="3328"/>
                      <a:pt x="6480" y="1513"/>
                    </a:cubicBezTo>
                    <a:cubicBezTo>
                      <a:pt x="5974" y="1009"/>
                      <a:pt x="5468" y="504"/>
                      <a:pt x="4961" y="0"/>
                    </a:cubicBezTo>
                    <a:cubicBezTo>
                      <a:pt x="3139" y="1916"/>
                      <a:pt x="1316" y="3933"/>
                      <a:pt x="0" y="645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14ADD5C2-DF07-E84F-9924-98117A2B1625}"/>
                  </a:ext>
                </a:extLst>
              </p:cNvPr>
              <p:cNvSpPr/>
              <p:nvPr/>
            </p:nvSpPr>
            <p:spPr>
              <a:xfrm>
                <a:off x="4978923" y="3707480"/>
                <a:ext cx="32458" cy="44679"/>
              </a:xfrm>
              <a:custGeom>
                <a:avLst/>
                <a:gdLst>
                  <a:gd name="connsiteX0" fmla="*/ 3949 w 32458"/>
                  <a:gd name="connsiteY0" fmla="*/ 34472 h 44679"/>
                  <a:gd name="connsiteX1" fmla="*/ 0 w 32458"/>
                  <a:gd name="connsiteY1" fmla="*/ 43952 h 44679"/>
                  <a:gd name="connsiteX2" fmla="*/ 11745 w 32458"/>
                  <a:gd name="connsiteY2" fmla="*/ 38103 h 44679"/>
                  <a:gd name="connsiteX3" fmla="*/ 27641 w 32458"/>
                  <a:gd name="connsiteY3" fmla="*/ 26706 h 44679"/>
                  <a:gd name="connsiteX4" fmla="*/ 29565 w 32458"/>
                  <a:gd name="connsiteY4" fmla="*/ 6132 h 44679"/>
                  <a:gd name="connsiteX5" fmla="*/ 5265 w 32458"/>
                  <a:gd name="connsiteY5" fmla="*/ 7544 h 44679"/>
                  <a:gd name="connsiteX6" fmla="*/ 4860 w 32458"/>
                  <a:gd name="connsiteY6" fmla="*/ 20655 h 44679"/>
                  <a:gd name="connsiteX7" fmla="*/ 11441 w 32458"/>
                  <a:gd name="connsiteY7" fmla="*/ 15108 h 44679"/>
                  <a:gd name="connsiteX8" fmla="*/ 16807 w 32458"/>
                  <a:gd name="connsiteY8" fmla="*/ 13999 h 44679"/>
                  <a:gd name="connsiteX9" fmla="*/ 16099 w 32458"/>
                  <a:gd name="connsiteY9" fmla="*/ 19445 h 44679"/>
                  <a:gd name="connsiteX10" fmla="*/ 3949 w 32458"/>
                  <a:gd name="connsiteY10" fmla="*/ 34472 h 4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58" h="44679">
                    <a:moveTo>
                      <a:pt x="3949" y="34472"/>
                    </a:moveTo>
                    <a:cubicBezTo>
                      <a:pt x="2025" y="37195"/>
                      <a:pt x="1316" y="40826"/>
                      <a:pt x="0" y="43952"/>
                    </a:cubicBezTo>
                    <a:cubicBezTo>
                      <a:pt x="5062" y="44961"/>
                      <a:pt x="10125" y="46171"/>
                      <a:pt x="11745" y="38103"/>
                    </a:cubicBezTo>
                    <a:cubicBezTo>
                      <a:pt x="17516" y="33968"/>
                      <a:pt x="23186" y="30942"/>
                      <a:pt x="27641" y="26706"/>
                    </a:cubicBezTo>
                    <a:cubicBezTo>
                      <a:pt x="33918" y="20756"/>
                      <a:pt x="33513" y="12284"/>
                      <a:pt x="29565" y="6132"/>
                    </a:cubicBezTo>
                    <a:cubicBezTo>
                      <a:pt x="23895" y="-2743"/>
                      <a:pt x="10125" y="-1735"/>
                      <a:pt x="5265" y="7544"/>
                    </a:cubicBezTo>
                    <a:cubicBezTo>
                      <a:pt x="3442" y="11074"/>
                      <a:pt x="4961" y="16217"/>
                      <a:pt x="4860" y="20655"/>
                    </a:cubicBezTo>
                    <a:cubicBezTo>
                      <a:pt x="6986" y="18739"/>
                      <a:pt x="9011" y="16621"/>
                      <a:pt x="11441" y="15108"/>
                    </a:cubicBezTo>
                    <a:cubicBezTo>
                      <a:pt x="12859" y="14200"/>
                      <a:pt x="14985" y="14402"/>
                      <a:pt x="16807" y="13999"/>
                    </a:cubicBezTo>
                    <a:cubicBezTo>
                      <a:pt x="16605" y="15814"/>
                      <a:pt x="17010" y="18134"/>
                      <a:pt x="16099" y="19445"/>
                    </a:cubicBezTo>
                    <a:cubicBezTo>
                      <a:pt x="12251" y="24790"/>
                      <a:pt x="7594" y="29329"/>
                      <a:pt x="3949" y="3447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B94E6C29-F83E-0142-91B2-AECAB39BDD17}"/>
                  </a:ext>
                </a:extLst>
              </p:cNvPr>
              <p:cNvSpPr/>
              <p:nvPr/>
            </p:nvSpPr>
            <p:spPr>
              <a:xfrm>
                <a:off x="5062231" y="3728639"/>
                <a:ext cx="6060" cy="10589"/>
              </a:xfrm>
              <a:custGeom>
                <a:avLst/>
                <a:gdLst>
                  <a:gd name="connsiteX0" fmla="*/ 222 w 6060"/>
                  <a:gd name="connsiteY0" fmla="*/ 4236 h 10589"/>
                  <a:gd name="connsiteX1" fmla="*/ 627 w 6060"/>
                  <a:gd name="connsiteY1" fmla="*/ 10590 h 10589"/>
                  <a:gd name="connsiteX2" fmla="*/ 5386 w 6060"/>
                  <a:gd name="connsiteY2" fmla="*/ 7867 h 10589"/>
                  <a:gd name="connsiteX3" fmla="*/ 5284 w 6060"/>
                  <a:gd name="connsiteY3" fmla="*/ 0 h 10589"/>
                  <a:gd name="connsiteX4" fmla="*/ 222 w 6060"/>
                  <a:gd name="connsiteY4" fmla="*/ 4236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0" h="10589">
                    <a:moveTo>
                      <a:pt x="222" y="4236"/>
                    </a:moveTo>
                    <a:cubicBezTo>
                      <a:pt x="-385" y="6152"/>
                      <a:pt x="425" y="8472"/>
                      <a:pt x="627" y="10590"/>
                    </a:cubicBezTo>
                    <a:cubicBezTo>
                      <a:pt x="2247" y="9682"/>
                      <a:pt x="4778" y="9279"/>
                      <a:pt x="5386" y="7867"/>
                    </a:cubicBezTo>
                    <a:cubicBezTo>
                      <a:pt x="6398" y="5547"/>
                      <a:pt x="6196" y="2622"/>
                      <a:pt x="5284" y="0"/>
                    </a:cubicBezTo>
                    <a:cubicBezTo>
                      <a:pt x="2753" y="1412"/>
                      <a:pt x="728" y="2622"/>
                      <a:pt x="222" y="423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964C3CCC-00DD-A344-AC8D-CC72A6238D20}"/>
                  </a:ext>
                </a:extLst>
              </p:cNvPr>
              <p:cNvSpPr/>
              <p:nvPr/>
            </p:nvSpPr>
            <p:spPr>
              <a:xfrm>
                <a:off x="4982222" y="3826621"/>
                <a:ext cx="16682" cy="15664"/>
              </a:xfrm>
              <a:custGeom>
                <a:avLst/>
                <a:gdLst>
                  <a:gd name="connsiteX0" fmla="*/ 12090 w 16682"/>
                  <a:gd name="connsiteY0" fmla="*/ 15480 h 15664"/>
                  <a:gd name="connsiteX1" fmla="*/ 14318 w 16682"/>
                  <a:gd name="connsiteY1" fmla="*/ 3276 h 15664"/>
                  <a:gd name="connsiteX2" fmla="*/ 346 w 16682"/>
                  <a:gd name="connsiteY2" fmla="*/ 4688 h 15664"/>
                  <a:gd name="connsiteX3" fmla="*/ 1966 w 16682"/>
                  <a:gd name="connsiteY3" fmla="*/ 11546 h 15664"/>
                  <a:gd name="connsiteX4" fmla="*/ 12090 w 16682"/>
                  <a:gd name="connsiteY4" fmla="*/ 15480 h 1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2" h="15664">
                    <a:moveTo>
                      <a:pt x="12090" y="15480"/>
                    </a:moveTo>
                    <a:cubicBezTo>
                      <a:pt x="17659" y="13664"/>
                      <a:pt x="17862" y="8722"/>
                      <a:pt x="14318" y="3276"/>
                    </a:cubicBezTo>
                    <a:cubicBezTo>
                      <a:pt x="8445" y="-2069"/>
                      <a:pt x="3788" y="-355"/>
                      <a:pt x="346" y="4688"/>
                    </a:cubicBezTo>
                    <a:cubicBezTo>
                      <a:pt x="-566" y="6100"/>
                      <a:pt x="447" y="10437"/>
                      <a:pt x="1966" y="11546"/>
                    </a:cubicBezTo>
                    <a:cubicBezTo>
                      <a:pt x="4801" y="13765"/>
                      <a:pt x="9256" y="16387"/>
                      <a:pt x="12090" y="1548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8F1E50F3-3D9D-4F47-9550-7AB0F798C5E6}"/>
                  </a:ext>
                </a:extLst>
              </p:cNvPr>
              <p:cNvSpPr/>
              <p:nvPr/>
            </p:nvSpPr>
            <p:spPr>
              <a:xfrm>
                <a:off x="4964849" y="3756516"/>
                <a:ext cx="18224" cy="11617"/>
              </a:xfrm>
              <a:custGeom>
                <a:avLst/>
                <a:gdLst>
                  <a:gd name="connsiteX0" fmla="*/ 4658 w 18224"/>
                  <a:gd name="connsiteY0" fmla="*/ 867 h 11617"/>
                  <a:gd name="connsiteX1" fmla="*/ 0 w 18224"/>
                  <a:gd name="connsiteY1" fmla="*/ 5506 h 11617"/>
                  <a:gd name="connsiteX2" fmla="*/ 10125 w 18224"/>
                  <a:gd name="connsiteY2" fmla="*/ 11558 h 11617"/>
                  <a:gd name="connsiteX3" fmla="*/ 18225 w 18224"/>
                  <a:gd name="connsiteY3" fmla="*/ 7826 h 11617"/>
                  <a:gd name="connsiteX4" fmla="*/ 10935 w 18224"/>
                  <a:gd name="connsiteY4" fmla="*/ 363 h 11617"/>
                  <a:gd name="connsiteX5" fmla="*/ 4658 w 18224"/>
                  <a:gd name="connsiteY5" fmla="*/ 867 h 1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4" h="11617">
                    <a:moveTo>
                      <a:pt x="4658" y="867"/>
                    </a:moveTo>
                    <a:cubicBezTo>
                      <a:pt x="2734" y="2783"/>
                      <a:pt x="1316" y="4195"/>
                      <a:pt x="0" y="5506"/>
                    </a:cubicBezTo>
                    <a:cubicBezTo>
                      <a:pt x="3341" y="7624"/>
                      <a:pt x="6480" y="10751"/>
                      <a:pt x="10125" y="11558"/>
                    </a:cubicBezTo>
                    <a:cubicBezTo>
                      <a:pt x="12454" y="12062"/>
                      <a:pt x="15491" y="9238"/>
                      <a:pt x="18225" y="7826"/>
                    </a:cubicBezTo>
                    <a:cubicBezTo>
                      <a:pt x="15896" y="5305"/>
                      <a:pt x="13770" y="2380"/>
                      <a:pt x="10935" y="363"/>
                    </a:cubicBezTo>
                    <a:cubicBezTo>
                      <a:pt x="9720" y="-444"/>
                      <a:pt x="7189" y="262"/>
                      <a:pt x="4658" y="86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DB465772-12A9-B74B-8A92-3AFBA5178575}"/>
                  </a:ext>
                </a:extLst>
              </p:cNvPr>
              <p:cNvSpPr/>
              <p:nvPr/>
            </p:nvSpPr>
            <p:spPr>
              <a:xfrm>
                <a:off x="4956749" y="3857330"/>
                <a:ext cx="6783" cy="37316"/>
              </a:xfrm>
              <a:custGeom>
                <a:avLst/>
                <a:gdLst>
                  <a:gd name="connsiteX0" fmla="*/ 6480 w 6783"/>
                  <a:gd name="connsiteY0" fmla="*/ 21684 h 37316"/>
                  <a:gd name="connsiteX1" fmla="*/ 2227 w 6783"/>
                  <a:gd name="connsiteY1" fmla="*/ 0 h 37316"/>
                  <a:gd name="connsiteX2" fmla="*/ 0 w 6783"/>
                  <a:gd name="connsiteY2" fmla="*/ 0 h 37316"/>
                  <a:gd name="connsiteX3" fmla="*/ 0 w 6783"/>
                  <a:gd name="connsiteY3" fmla="*/ 37316 h 37316"/>
                  <a:gd name="connsiteX4" fmla="*/ 4860 w 6783"/>
                  <a:gd name="connsiteY4" fmla="*/ 29349 h 37316"/>
                  <a:gd name="connsiteX5" fmla="*/ 6480 w 6783"/>
                  <a:gd name="connsiteY5" fmla="*/ 21684 h 3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3" h="37316">
                    <a:moveTo>
                      <a:pt x="6480" y="21684"/>
                    </a:moveTo>
                    <a:cubicBezTo>
                      <a:pt x="-1316" y="15330"/>
                      <a:pt x="2531" y="7463"/>
                      <a:pt x="2227" y="0"/>
                    </a:cubicBezTo>
                    <a:cubicBezTo>
                      <a:pt x="1519" y="0"/>
                      <a:pt x="709" y="0"/>
                      <a:pt x="0" y="0"/>
                    </a:cubicBezTo>
                    <a:lnTo>
                      <a:pt x="0" y="37316"/>
                    </a:lnTo>
                    <a:cubicBezTo>
                      <a:pt x="1519" y="34593"/>
                      <a:pt x="3544" y="32072"/>
                      <a:pt x="4860" y="29349"/>
                    </a:cubicBezTo>
                    <a:cubicBezTo>
                      <a:pt x="6075" y="27029"/>
                      <a:pt x="7391" y="22491"/>
                      <a:pt x="6480" y="2168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4301DBE-C6DB-AA47-9553-D21EAF456D6D}"/>
                  </a:ext>
                </a:extLst>
              </p:cNvPr>
              <p:cNvSpPr/>
              <p:nvPr/>
            </p:nvSpPr>
            <p:spPr>
              <a:xfrm>
                <a:off x="4956749" y="3810214"/>
                <a:ext cx="22882" cy="38240"/>
              </a:xfrm>
              <a:custGeom>
                <a:avLst/>
                <a:gdLst>
                  <a:gd name="connsiteX0" fmla="*/ 16807 w 22882"/>
                  <a:gd name="connsiteY0" fmla="*/ 12321 h 38240"/>
                  <a:gd name="connsiteX1" fmla="*/ 19237 w 22882"/>
                  <a:gd name="connsiteY1" fmla="*/ 6269 h 38240"/>
                  <a:gd name="connsiteX2" fmla="*/ 22882 w 22882"/>
                  <a:gd name="connsiteY2" fmla="*/ 420 h 38240"/>
                  <a:gd name="connsiteX3" fmla="*/ 14884 w 22882"/>
                  <a:gd name="connsiteY3" fmla="*/ 521 h 38240"/>
                  <a:gd name="connsiteX4" fmla="*/ 7594 w 22882"/>
                  <a:gd name="connsiteY4" fmla="*/ 8286 h 38240"/>
                  <a:gd name="connsiteX5" fmla="*/ 0 w 22882"/>
                  <a:gd name="connsiteY5" fmla="*/ 21801 h 38240"/>
                  <a:gd name="connsiteX6" fmla="*/ 0 w 22882"/>
                  <a:gd name="connsiteY6" fmla="*/ 38240 h 38240"/>
                  <a:gd name="connsiteX7" fmla="*/ 709 w 22882"/>
                  <a:gd name="connsiteY7" fmla="*/ 37837 h 38240"/>
                  <a:gd name="connsiteX8" fmla="*/ 16807 w 22882"/>
                  <a:gd name="connsiteY8" fmla="*/ 12321 h 38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82" h="38240">
                    <a:moveTo>
                      <a:pt x="16807" y="12321"/>
                    </a:moveTo>
                    <a:cubicBezTo>
                      <a:pt x="17921" y="10505"/>
                      <a:pt x="18225" y="8186"/>
                      <a:pt x="19237" y="6269"/>
                    </a:cubicBezTo>
                    <a:cubicBezTo>
                      <a:pt x="20250" y="4252"/>
                      <a:pt x="21667" y="2437"/>
                      <a:pt x="22882" y="420"/>
                    </a:cubicBezTo>
                    <a:cubicBezTo>
                      <a:pt x="20149" y="420"/>
                      <a:pt x="16807" y="-589"/>
                      <a:pt x="14884" y="521"/>
                    </a:cubicBezTo>
                    <a:cubicBezTo>
                      <a:pt x="11947" y="2235"/>
                      <a:pt x="9517" y="5362"/>
                      <a:pt x="7594" y="8286"/>
                    </a:cubicBezTo>
                    <a:cubicBezTo>
                      <a:pt x="4860" y="12623"/>
                      <a:pt x="2936" y="17666"/>
                      <a:pt x="0" y="21801"/>
                    </a:cubicBezTo>
                    <a:lnTo>
                      <a:pt x="0" y="38240"/>
                    </a:lnTo>
                    <a:cubicBezTo>
                      <a:pt x="203" y="38139"/>
                      <a:pt x="506" y="38039"/>
                      <a:pt x="709" y="37837"/>
                    </a:cubicBezTo>
                    <a:cubicBezTo>
                      <a:pt x="7087" y="30273"/>
                      <a:pt x="11644" y="20994"/>
                      <a:pt x="16807" y="1232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0D180F90-3CD9-234E-BA1E-FA6BCF23DFA0}"/>
                  </a:ext>
                </a:extLst>
              </p:cNvPr>
              <p:cNvSpPr/>
              <p:nvPr/>
            </p:nvSpPr>
            <p:spPr>
              <a:xfrm>
                <a:off x="5025396" y="3700703"/>
                <a:ext cx="11238" cy="6958"/>
              </a:xfrm>
              <a:custGeom>
                <a:avLst/>
                <a:gdLst>
                  <a:gd name="connsiteX0" fmla="*/ 11239 w 11238"/>
                  <a:gd name="connsiteY0" fmla="*/ 6253 h 6958"/>
                  <a:gd name="connsiteX1" fmla="*/ 3443 w 11238"/>
                  <a:gd name="connsiteY1" fmla="*/ 0 h 6958"/>
                  <a:gd name="connsiteX2" fmla="*/ 0 w 11238"/>
                  <a:gd name="connsiteY2" fmla="*/ 5345 h 6958"/>
                  <a:gd name="connsiteX3" fmla="*/ 7088 w 11238"/>
                  <a:gd name="connsiteY3" fmla="*/ 6959 h 6958"/>
                  <a:gd name="connsiteX4" fmla="*/ 11239 w 11238"/>
                  <a:gd name="connsiteY4" fmla="*/ 6253 h 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8" h="6958">
                    <a:moveTo>
                      <a:pt x="11239" y="6253"/>
                    </a:moveTo>
                    <a:cubicBezTo>
                      <a:pt x="8606" y="4135"/>
                      <a:pt x="5974" y="2118"/>
                      <a:pt x="3443" y="0"/>
                    </a:cubicBezTo>
                    <a:cubicBezTo>
                      <a:pt x="2329" y="1815"/>
                      <a:pt x="1114" y="3530"/>
                      <a:pt x="0" y="5345"/>
                    </a:cubicBezTo>
                    <a:cubicBezTo>
                      <a:pt x="1924" y="5850"/>
                      <a:pt x="3949" y="6455"/>
                      <a:pt x="7088" y="6959"/>
                    </a:cubicBezTo>
                    <a:cubicBezTo>
                      <a:pt x="9112" y="6757"/>
                      <a:pt x="10125" y="6455"/>
                      <a:pt x="11239" y="625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4CF782ED-9BB3-AD46-8B2E-47A5319EAC5F}"/>
                  </a:ext>
                </a:extLst>
              </p:cNvPr>
              <p:cNvSpPr/>
              <p:nvPr/>
            </p:nvSpPr>
            <p:spPr>
              <a:xfrm>
                <a:off x="4956749" y="3771503"/>
                <a:ext cx="21744" cy="25416"/>
              </a:xfrm>
              <a:custGeom>
                <a:avLst/>
                <a:gdLst>
                  <a:gd name="connsiteX0" fmla="*/ 21262 w 21744"/>
                  <a:gd name="connsiteY0" fmla="*/ 18355 h 25416"/>
                  <a:gd name="connsiteX1" fmla="*/ 8707 w 21744"/>
                  <a:gd name="connsiteY1" fmla="*/ 1815 h 25416"/>
                  <a:gd name="connsiteX2" fmla="*/ 5265 w 21744"/>
                  <a:gd name="connsiteY2" fmla="*/ 1614 h 25416"/>
                  <a:gd name="connsiteX3" fmla="*/ 0 w 21744"/>
                  <a:gd name="connsiteY3" fmla="*/ 0 h 25416"/>
                  <a:gd name="connsiteX4" fmla="*/ 0 w 21744"/>
                  <a:gd name="connsiteY4" fmla="*/ 24911 h 25416"/>
                  <a:gd name="connsiteX5" fmla="*/ 2531 w 21744"/>
                  <a:gd name="connsiteY5" fmla="*/ 24911 h 25416"/>
                  <a:gd name="connsiteX6" fmla="*/ 21262 w 21744"/>
                  <a:gd name="connsiteY6" fmla="*/ 18355 h 2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44" h="25416">
                    <a:moveTo>
                      <a:pt x="21262" y="18355"/>
                    </a:moveTo>
                    <a:cubicBezTo>
                      <a:pt x="23996" y="8875"/>
                      <a:pt x="14479" y="6152"/>
                      <a:pt x="8707" y="1815"/>
                    </a:cubicBezTo>
                    <a:cubicBezTo>
                      <a:pt x="7897" y="1210"/>
                      <a:pt x="6176" y="2118"/>
                      <a:pt x="5265" y="1614"/>
                    </a:cubicBezTo>
                    <a:cubicBezTo>
                      <a:pt x="3139" y="504"/>
                      <a:pt x="1417" y="0"/>
                      <a:pt x="0" y="0"/>
                    </a:cubicBezTo>
                    <a:lnTo>
                      <a:pt x="0" y="24911"/>
                    </a:lnTo>
                    <a:cubicBezTo>
                      <a:pt x="607" y="24911"/>
                      <a:pt x="1316" y="24911"/>
                      <a:pt x="2531" y="24911"/>
                    </a:cubicBezTo>
                    <a:cubicBezTo>
                      <a:pt x="9517" y="25214"/>
                      <a:pt x="18630" y="27634"/>
                      <a:pt x="21262" y="1835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2744DF41-AB7D-1D43-92CD-422699E6FE70}"/>
                  </a:ext>
                </a:extLst>
              </p:cNvPr>
              <p:cNvSpPr/>
              <p:nvPr/>
            </p:nvSpPr>
            <p:spPr>
              <a:xfrm>
                <a:off x="4956749" y="3750726"/>
                <a:ext cx="4860" cy="9782"/>
              </a:xfrm>
              <a:custGeom>
                <a:avLst/>
                <a:gdLst>
                  <a:gd name="connsiteX0" fmla="*/ 4860 w 4860"/>
                  <a:gd name="connsiteY0" fmla="*/ 0 h 9782"/>
                  <a:gd name="connsiteX1" fmla="*/ 0 w 4860"/>
                  <a:gd name="connsiteY1" fmla="*/ 807 h 9782"/>
                  <a:gd name="connsiteX2" fmla="*/ 0 w 4860"/>
                  <a:gd name="connsiteY2" fmla="*/ 9783 h 9782"/>
                  <a:gd name="connsiteX3" fmla="*/ 304 w 4860"/>
                  <a:gd name="connsiteY3" fmla="*/ 9480 h 9782"/>
                  <a:gd name="connsiteX4" fmla="*/ 4860 w 4860"/>
                  <a:gd name="connsiteY4" fmla="*/ 0 h 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0" h="9782">
                    <a:moveTo>
                      <a:pt x="4860" y="0"/>
                    </a:moveTo>
                    <a:cubicBezTo>
                      <a:pt x="3240" y="303"/>
                      <a:pt x="1620" y="504"/>
                      <a:pt x="0" y="807"/>
                    </a:cubicBezTo>
                    <a:lnTo>
                      <a:pt x="0" y="9783"/>
                    </a:lnTo>
                    <a:cubicBezTo>
                      <a:pt x="101" y="9682"/>
                      <a:pt x="203" y="9581"/>
                      <a:pt x="304" y="9480"/>
                    </a:cubicBezTo>
                    <a:cubicBezTo>
                      <a:pt x="2531" y="6959"/>
                      <a:pt x="3443" y="3227"/>
                      <a:pt x="4860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E2065592-5284-6847-9195-75FDDE5E3F72}"/>
                  </a:ext>
                </a:extLst>
              </p:cNvPr>
              <p:cNvSpPr/>
              <p:nvPr/>
            </p:nvSpPr>
            <p:spPr>
              <a:xfrm>
                <a:off x="4960090" y="3847868"/>
                <a:ext cx="22882" cy="9527"/>
              </a:xfrm>
              <a:custGeom>
                <a:avLst/>
                <a:gdLst>
                  <a:gd name="connsiteX0" fmla="*/ 0 w 22882"/>
                  <a:gd name="connsiteY0" fmla="*/ 9461 h 9527"/>
                  <a:gd name="connsiteX1" fmla="*/ 15997 w 22882"/>
                  <a:gd name="connsiteY1" fmla="*/ 9361 h 9527"/>
                  <a:gd name="connsiteX2" fmla="*/ 22882 w 22882"/>
                  <a:gd name="connsiteY2" fmla="*/ 7545 h 9527"/>
                  <a:gd name="connsiteX3" fmla="*/ 17921 w 22882"/>
                  <a:gd name="connsiteY3" fmla="*/ 2402 h 9527"/>
                  <a:gd name="connsiteX4" fmla="*/ 0 w 22882"/>
                  <a:gd name="connsiteY4" fmla="*/ 9461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2" h="9527">
                    <a:moveTo>
                      <a:pt x="0" y="9461"/>
                    </a:moveTo>
                    <a:cubicBezTo>
                      <a:pt x="5670" y="9461"/>
                      <a:pt x="10834" y="9663"/>
                      <a:pt x="15997" y="9361"/>
                    </a:cubicBezTo>
                    <a:cubicBezTo>
                      <a:pt x="18326" y="9260"/>
                      <a:pt x="20655" y="8150"/>
                      <a:pt x="22882" y="7545"/>
                    </a:cubicBezTo>
                    <a:cubicBezTo>
                      <a:pt x="21262" y="5831"/>
                      <a:pt x="19743" y="3814"/>
                      <a:pt x="17921" y="2402"/>
                    </a:cubicBezTo>
                    <a:cubicBezTo>
                      <a:pt x="8404" y="-4255"/>
                      <a:pt x="4658" y="4519"/>
                      <a:pt x="0" y="946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D8997525-9B93-C54C-95F7-7D03347875AA}"/>
                  </a:ext>
                </a:extLst>
              </p:cNvPr>
              <p:cNvSpPr/>
              <p:nvPr/>
            </p:nvSpPr>
            <p:spPr>
              <a:xfrm>
                <a:off x="4968899" y="3576954"/>
                <a:ext cx="22572" cy="9782"/>
              </a:xfrm>
              <a:custGeom>
                <a:avLst/>
                <a:gdLst>
                  <a:gd name="connsiteX0" fmla="*/ 22477 w 22572"/>
                  <a:gd name="connsiteY0" fmla="*/ 2521 h 9782"/>
                  <a:gd name="connsiteX1" fmla="*/ 8505 w 22572"/>
                  <a:gd name="connsiteY1" fmla="*/ 0 h 9782"/>
                  <a:gd name="connsiteX2" fmla="*/ 0 w 22572"/>
                  <a:gd name="connsiteY2" fmla="*/ 3732 h 9782"/>
                  <a:gd name="connsiteX3" fmla="*/ 6480 w 22572"/>
                  <a:gd name="connsiteY3" fmla="*/ 9783 h 9782"/>
                  <a:gd name="connsiteX4" fmla="*/ 21971 w 22572"/>
                  <a:gd name="connsiteY4" fmla="*/ 6959 h 9782"/>
                  <a:gd name="connsiteX5" fmla="*/ 22477 w 22572"/>
                  <a:gd name="connsiteY5" fmla="*/ 2521 h 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72" h="9782">
                    <a:moveTo>
                      <a:pt x="22477" y="2521"/>
                    </a:moveTo>
                    <a:cubicBezTo>
                      <a:pt x="17921" y="1412"/>
                      <a:pt x="13162" y="0"/>
                      <a:pt x="8505" y="0"/>
                    </a:cubicBezTo>
                    <a:cubicBezTo>
                      <a:pt x="5670" y="0"/>
                      <a:pt x="2835" y="2421"/>
                      <a:pt x="0" y="3732"/>
                    </a:cubicBezTo>
                    <a:cubicBezTo>
                      <a:pt x="1924" y="5547"/>
                      <a:pt x="3949" y="7362"/>
                      <a:pt x="6480" y="9783"/>
                    </a:cubicBezTo>
                    <a:cubicBezTo>
                      <a:pt x="12049" y="9279"/>
                      <a:pt x="17111" y="8371"/>
                      <a:pt x="21971" y="6959"/>
                    </a:cubicBezTo>
                    <a:cubicBezTo>
                      <a:pt x="22579" y="6656"/>
                      <a:pt x="22680" y="2521"/>
                      <a:pt x="22477" y="252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31F98E24-3EB6-A94B-B14E-4913E43757D8}"/>
                  </a:ext>
                </a:extLst>
              </p:cNvPr>
              <p:cNvSpPr/>
              <p:nvPr/>
            </p:nvSpPr>
            <p:spPr>
              <a:xfrm>
                <a:off x="5077235" y="3663337"/>
                <a:ext cx="11441" cy="13967"/>
              </a:xfrm>
              <a:custGeom>
                <a:avLst/>
                <a:gdLst>
                  <a:gd name="connsiteX0" fmla="*/ 0 w 11441"/>
                  <a:gd name="connsiteY0" fmla="*/ 756 h 13967"/>
                  <a:gd name="connsiteX1" fmla="*/ 1316 w 11441"/>
                  <a:gd name="connsiteY1" fmla="*/ 11446 h 13967"/>
                  <a:gd name="connsiteX2" fmla="*/ 11441 w 11441"/>
                  <a:gd name="connsiteY2" fmla="*/ 13968 h 13967"/>
                  <a:gd name="connsiteX3" fmla="*/ 7796 w 11441"/>
                  <a:gd name="connsiteY3" fmla="*/ 352 h 13967"/>
                  <a:gd name="connsiteX4" fmla="*/ 0 w 11441"/>
                  <a:gd name="connsiteY4" fmla="*/ 756 h 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1" h="13967">
                    <a:moveTo>
                      <a:pt x="0" y="756"/>
                    </a:moveTo>
                    <a:cubicBezTo>
                      <a:pt x="304" y="4386"/>
                      <a:pt x="-607" y="9026"/>
                      <a:pt x="1316" y="11446"/>
                    </a:cubicBezTo>
                    <a:cubicBezTo>
                      <a:pt x="3240" y="13867"/>
                      <a:pt x="7897" y="13968"/>
                      <a:pt x="11441" y="13968"/>
                    </a:cubicBezTo>
                    <a:cubicBezTo>
                      <a:pt x="10327" y="8622"/>
                      <a:pt x="9720" y="4185"/>
                      <a:pt x="7796" y="352"/>
                    </a:cubicBezTo>
                    <a:cubicBezTo>
                      <a:pt x="7391" y="-555"/>
                      <a:pt x="2734" y="554"/>
                      <a:pt x="0" y="75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BBB60B49-592C-5F41-8912-074B6A2CF511}"/>
                  </a:ext>
                </a:extLst>
              </p:cNvPr>
              <p:cNvSpPr/>
              <p:nvPr/>
            </p:nvSpPr>
            <p:spPr>
              <a:xfrm>
                <a:off x="4997147" y="3602470"/>
                <a:ext cx="4758" cy="7059"/>
              </a:xfrm>
              <a:custGeom>
                <a:avLst/>
                <a:gdLst>
                  <a:gd name="connsiteX0" fmla="*/ 0 w 4758"/>
                  <a:gd name="connsiteY0" fmla="*/ 0 h 7059"/>
                  <a:gd name="connsiteX1" fmla="*/ 1721 w 4758"/>
                  <a:gd name="connsiteY1" fmla="*/ 7060 h 7059"/>
                  <a:gd name="connsiteX2" fmla="*/ 4759 w 4758"/>
                  <a:gd name="connsiteY2" fmla="*/ 4841 h 7059"/>
                  <a:gd name="connsiteX3" fmla="*/ 0 w 4758"/>
                  <a:gd name="connsiteY3" fmla="*/ 0 h 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58" h="7059">
                    <a:moveTo>
                      <a:pt x="0" y="0"/>
                    </a:moveTo>
                    <a:cubicBezTo>
                      <a:pt x="607" y="3126"/>
                      <a:pt x="1114" y="5043"/>
                      <a:pt x="1721" y="7060"/>
                    </a:cubicBezTo>
                    <a:cubicBezTo>
                      <a:pt x="2734" y="6354"/>
                      <a:pt x="3746" y="5547"/>
                      <a:pt x="4759" y="4841"/>
                    </a:cubicBezTo>
                    <a:cubicBezTo>
                      <a:pt x="3037" y="2824"/>
                      <a:pt x="1519" y="807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77758740-AD9C-6845-A693-26F4F54D581A}"/>
                  </a:ext>
                </a:extLst>
              </p:cNvPr>
              <p:cNvSpPr/>
              <p:nvPr/>
            </p:nvSpPr>
            <p:spPr>
              <a:xfrm>
                <a:off x="5074805" y="3608925"/>
                <a:ext cx="5575" cy="7564"/>
              </a:xfrm>
              <a:custGeom>
                <a:avLst/>
                <a:gdLst>
                  <a:gd name="connsiteX0" fmla="*/ 5569 w 5575"/>
                  <a:gd name="connsiteY0" fmla="*/ 7564 h 7564"/>
                  <a:gd name="connsiteX1" fmla="*/ 5062 w 5575"/>
                  <a:gd name="connsiteY1" fmla="*/ 0 h 7564"/>
                  <a:gd name="connsiteX2" fmla="*/ 0 w 5575"/>
                  <a:gd name="connsiteY2" fmla="*/ 4337 h 7564"/>
                  <a:gd name="connsiteX3" fmla="*/ 5569 w 5575"/>
                  <a:gd name="connsiteY3" fmla="*/ 7564 h 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5" h="7564">
                    <a:moveTo>
                      <a:pt x="5569" y="7564"/>
                    </a:moveTo>
                    <a:cubicBezTo>
                      <a:pt x="5569" y="5244"/>
                      <a:pt x="5670" y="2925"/>
                      <a:pt x="5062" y="0"/>
                    </a:cubicBezTo>
                    <a:cubicBezTo>
                      <a:pt x="2936" y="1009"/>
                      <a:pt x="1519" y="2622"/>
                      <a:pt x="0" y="4337"/>
                    </a:cubicBezTo>
                    <a:cubicBezTo>
                      <a:pt x="1823" y="5345"/>
                      <a:pt x="3746" y="6455"/>
                      <a:pt x="5569" y="756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F132AAB3-B58A-D345-A33E-15E437BAC298}"/>
                  </a:ext>
                </a:extLst>
              </p:cNvPr>
              <p:cNvSpPr/>
              <p:nvPr/>
            </p:nvSpPr>
            <p:spPr>
              <a:xfrm>
                <a:off x="4973354" y="3600964"/>
                <a:ext cx="7910" cy="11490"/>
              </a:xfrm>
              <a:custGeom>
                <a:avLst/>
                <a:gdLst>
                  <a:gd name="connsiteX0" fmla="*/ 0 w 7910"/>
                  <a:gd name="connsiteY0" fmla="*/ 598 h 11490"/>
                  <a:gd name="connsiteX1" fmla="*/ 4354 w 7910"/>
                  <a:gd name="connsiteY1" fmla="*/ 11490 h 11490"/>
                  <a:gd name="connsiteX2" fmla="*/ 6986 w 7910"/>
                  <a:gd name="connsiteY2" fmla="*/ 396 h 11490"/>
                  <a:gd name="connsiteX3" fmla="*/ 0 w 7910"/>
                  <a:gd name="connsiteY3" fmla="*/ 598 h 1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0" h="11490">
                    <a:moveTo>
                      <a:pt x="0" y="598"/>
                    </a:moveTo>
                    <a:cubicBezTo>
                      <a:pt x="1215" y="4027"/>
                      <a:pt x="2531" y="7456"/>
                      <a:pt x="4354" y="11490"/>
                    </a:cubicBezTo>
                    <a:cubicBezTo>
                      <a:pt x="7290" y="10482"/>
                      <a:pt x="9112" y="1304"/>
                      <a:pt x="6986" y="396"/>
                    </a:cubicBezTo>
                    <a:cubicBezTo>
                      <a:pt x="5062" y="-511"/>
                      <a:pt x="2430" y="396"/>
                      <a:pt x="0" y="59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84C2AC7B-BFE6-F840-AD1A-E0AC02EA9C73}"/>
                  </a:ext>
                </a:extLst>
              </p:cNvPr>
              <p:cNvSpPr/>
              <p:nvPr/>
            </p:nvSpPr>
            <p:spPr>
              <a:xfrm>
                <a:off x="4957762" y="3557993"/>
                <a:ext cx="7796" cy="11497"/>
              </a:xfrm>
              <a:custGeom>
                <a:avLst/>
                <a:gdLst>
                  <a:gd name="connsiteX0" fmla="*/ 0 w 7796"/>
                  <a:gd name="connsiteY0" fmla="*/ 6455 h 11497"/>
                  <a:gd name="connsiteX1" fmla="*/ 7796 w 7796"/>
                  <a:gd name="connsiteY1" fmla="*/ 11497 h 11497"/>
                  <a:gd name="connsiteX2" fmla="*/ 6480 w 7796"/>
                  <a:gd name="connsiteY2" fmla="*/ 8270 h 11497"/>
                  <a:gd name="connsiteX3" fmla="*/ 1114 w 7796"/>
                  <a:gd name="connsiteY3" fmla="*/ 0 h 11497"/>
                  <a:gd name="connsiteX4" fmla="*/ 0 w 7796"/>
                  <a:gd name="connsiteY4" fmla="*/ 6455 h 1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6" h="11497">
                    <a:moveTo>
                      <a:pt x="0" y="6455"/>
                    </a:moveTo>
                    <a:cubicBezTo>
                      <a:pt x="3037" y="8573"/>
                      <a:pt x="5366" y="10085"/>
                      <a:pt x="7796" y="11497"/>
                    </a:cubicBezTo>
                    <a:cubicBezTo>
                      <a:pt x="7391" y="10388"/>
                      <a:pt x="7087" y="9279"/>
                      <a:pt x="6480" y="8270"/>
                    </a:cubicBezTo>
                    <a:cubicBezTo>
                      <a:pt x="4759" y="5446"/>
                      <a:pt x="2936" y="2723"/>
                      <a:pt x="1114" y="0"/>
                    </a:cubicBezTo>
                    <a:cubicBezTo>
                      <a:pt x="607" y="2017"/>
                      <a:pt x="0" y="3933"/>
                      <a:pt x="0" y="645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D3674BFF-6559-4849-AA8C-42D2FE02624A}"/>
                  </a:ext>
                </a:extLst>
              </p:cNvPr>
              <p:cNvSpPr/>
              <p:nvPr/>
            </p:nvSpPr>
            <p:spPr>
              <a:xfrm>
                <a:off x="4956850" y="3605482"/>
                <a:ext cx="152971" cy="210194"/>
              </a:xfrm>
              <a:custGeom>
                <a:avLst/>
                <a:gdLst>
                  <a:gd name="connsiteX0" fmla="*/ 24401 w 152971"/>
                  <a:gd name="connsiteY0" fmla="*/ 60324 h 210194"/>
                  <a:gd name="connsiteX1" fmla="*/ 39487 w 152971"/>
                  <a:gd name="connsiteY1" fmla="*/ 60123 h 210194"/>
                  <a:gd name="connsiteX2" fmla="*/ 42626 w 152971"/>
                  <a:gd name="connsiteY2" fmla="*/ 68292 h 210194"/>
                  <a:gd name="connsiteX3" fmla="*/ 29160 w 152971"/>
                  <a:gd name="connsiteY3" fmla="*/ 79083 h 210194"/>
                  <a:gd name="connsiteX4" fmla="*/ 19946 w 152971"/>
                  <a:gd name="connsiteY4" fmla="*/ 80092 h 210194"/>
                  <a:gd name="connsiteX5" fmla="*/ 14985 w 152971"/>
                  <a:gd name="connsiteY5" fmla="*/ 63754 h 210194"/>
                  <a:gd name="connsiteX6" fmla="*/ 24401 w 152971"/>
                  <a:gd name="connsiteY6" fmla="*/ 60324 h 210194"/>
                  <a:gd name="connsiteX7" fmla="*/ 84239 w 152971"/>
                  <a:gd name="connsiteY7" fmla="*/ 151900 h 210194"/>
                  <a:gd name="connsiteX8" fmla="*/ 86669 w 152971"/>
                  <a:gd name="connsiteY8" fmla="*/ 154321 h 210194"/>
                  <a:gd name="connsiteX9" fmla="*/ 81303 w 152971"/>
                  <a:gd name="connsiteY9" fmla="*/ 158355 h 210194"/>
                  <a:gd name="connsiteX10" fmla="*/ 84239 w 152971"/>
                  <a:gd name="connsiteY10" fmla="*/ 151900 h 210194"/>
                  <a:gd name="connsiteX11" fmla="*/ 68950 w 152971"/>
                  <a:gd name="connsiteY11" fmla="*/ 171769 h 210194"/>
                  <a:gd name="connsiteX12" fmla="*/ 71887 w 152971"/>
                  <a:gd name="connsiteY12" fmla="*/ 162994 h 210194"/>
                  <a:gd name="connsiteX13" fmla="*/ 77658 w 152971"/>
                  <a:gd name="connsiteY13" fmla="*/ 168945 h 210194"/>
                  <a:gd name="connsiteX14" fmla="*/ 68950 w 152971"/>
                  <a:gd name="connsiteY14" fmla="*/ 171769 h 210194"/>
                  <a:gd name="connsiteX15" fmla="*/ 51130 w 152971"/>
                  <a:gd name="connsiteY15" fmla="*/ 185283 h 210194"/>
                  <a:gd name="connsiteX16" fmla="*/ 50928 w 152971"/>
                  <a:gd name="connsiteY16" fmla="*/ 162894 h 210194"/>
                  <a:gd name="connsiteX17" fmla="*/ 56598 w 152971"/>
                  <a:gd name="connsiteY17" fmla="*/ 165516 h 210194"/>
                  <a:gd name="connsiteX18" fmla="*/ 67330 w 152971"/>
                  <a:gd name="connsiteY18" fmla="*/ 181753 h 210194"/>
                  <a:gd name="connsiteX19" fmla="*/ 70773 w 152971"/>
                  <a:gd name="connsiteY19" fmla="*/ 187704 h 210194"/>
                  <a:gd name="connsiteX20" fmla="*/ 51130 w 152971"/>
                  <a:gd name="connsiteY20" fmla="*/ 185283 h 210194"/>
                  <a:gd name="connsiteX21" fmla="*/ 28248 w 152971"/>
                  <a:gd name="connsiteY21" fmla="*/ 94817 h 210194"/>
                  <a:gd name="connsiteX22" fmla="*/ 45461 w 152971"/>
                  <a:gd name="connsiteY22" fmla="*/ 87353 h 210194"/>
                  <a:gd name="connsiteX23" fmla="*/ 57813 w 152971"/>
                  <a:gd name="connsiteY23" fmla="*/ 89875 h 210194"/>
                  <a:gd name="connsiteX24" fmla="*/ 101552 w 152971"/>
                  <a:gd name="connsiteY24" fmla="*/ 88261 h 210194"/>
                  <a:gd name="connsiteX25" fmla="*/ 103375 w 152971"/>
                  <a:gd name="connsiteY25" fmla="*/ 89169 h 210194"/>
                  <a:gd name="connsiteX26" fmla="*/ 111374 w 152971"/>
                  <a:gd name="connsiteY26" fmla="*/ 95422 h 210194"/>
                  <a:gd name="connsiteX27" fmla="*/ 120081 w 152971"/>
                  <a:gd name="connsiteY27" fmla="*/ 105306 h 210194"/>
                  <a:gd name="connsiteX28" fmla="*/ 111576 w 152971"/>
                  <a:gd name="connsiteY28" fmla="*/ 109138 h 210194"/>
                  <a:gd name="connsiteX29" fmla="*/ 88289 w 152971"/>
                  <a:gd name="connsiteY29" fmla="*/ 112365 h 210194"/>
                  <a:gd name="connsiteX30" fmla="*/ 70672 w 152971"/>
                  <a:gd name="connsiteY30" fmla="*/ 121341 h 210194"/>
                  <a:gd name="connsiteX31" fmla="*/ 66419 w 152971"/>
                  <a:gd name="connsiteY31" fmla="*/ 128906 h 210194"/>
                  <a:gd name="connsiteX32" fmla="*/ 69153 w 152971"/>
                  <a:gd name="connsiteY32" fmla="*/ 139294 h 210194"/>
                  <a:gd name="connsiteX33" fmla="*/ 68242 w 152971"/>
                  <a:gd name="connsiteY33" fmla="*/ 150388 h 210194"/>
                  <a:gd name="connsiteX34" fmla="*/ 59332 w 152971"/>
                  <a:gd name="connsiteY34" fmla="*/ 145547 h 210194"/>
                  <a:gd name="connsiteX35" fmla="*/ 38373 w 152971"/>
                  <a:gd name="connsiteY35" fmla="*/ 147765 h 210194"/>
                  <a:gd name="connsiteX36" fmla="*/ 35538 w 152971"/>
                  <a:gd name="connsiteY36" fmla="*/ 182157 h 210194"/>
                  <a:gd name="connsiteX37" fmla="*/ 32804 w 152971"/>
                  <a:gd name="connsiteY37" fmla="*/ 195066 h 210194"/>
                  <a:gd name="connsiteX38" fmla="*/ 30071 w 152971"/>
                  <a:gd name="connsiteY38" fmla="*/ 210194 h 210194"/>
                  <a:gd name="connsiteX39" fmla="*/ 42221 w 152971"/>
                  <a:gd name="connsiteY39" fmla="*/ 206564 h 210194"/>
                  <a:gd name="connsiteX40" fmla="*/ 46473 w 152971"/>
                  <a:gd name="connsiteY40" fmla="*/ 202731 h 210194"/>
                  <a:gd name="connsiteX41" fmla="*/ 79582 w 152971"/>
                  <a:gd name="connsiteY41" fmla="*/ 197184 h 210194"/>
                  <a:gd name="connsiteX42" fmla="*/ 114006 w 152971"/>
                  <a:gd name="connsiteY42" fmla="*/ 183771 h 210194"/>
                  <a:gd name="connsiteX43" fmla="*/ 110462 w 152971"/>
                  <a:gd name="connsiteY43" fmla="*/ 168945 h 210194"/>
                  <a:gd name="connsiteX44" fmla="*/ 104387 w 152971"/>
                  <a:gd name="connsiteY44" fmla="*/ 168340 h 210194"/>
                  <a:gd name="connsiteX45" fmla="*/ 103577 w 152971"/>
                  <a:gd name="connsiteY45" fmla="*/ 177719 h 210194"/>
                  <a:gd name="connsiteX46" fmla="*/ 92238 w 152971"/>
                  <a:gd name="connsiteY46" fmla="*/ 190528 h 210194"/>
                  <a:gd name="connsiteX47" fmla="*/ 87479 w 152971"/>
                  <a:gd name="connsiteY47" fmla="*/ 180140 h 210194"/>
                  <a:gd name="connsiteX48" fmla="*/ 87479 w 152971"/>
                  <a:gd name="connsiteY48" fmla="*/ 173282 h 210194"/>
                  <a:gd name="connsiteX49" fmla="*/ 98616 w 152971"/>
                  <a:gd name="connsiteY49" fmla="*/ 158960 h 210194"/>
                  <a:gd name="connsiteX50" fmla="*/ 117854 w 152971"/>
                  <a:gd name="connsiteY50" fmla="*/ 165617 h 210194"/>
                  <a:gd name="connsiteX51" fmla="*/ 134155 w 152971"/>
                  <a:gd name="connsiteY51" fmla="*/ 169550 h 210194"/>
                  <a:gd name="connsiteX52" fmla="*/ 138812 w 152971"/>
                  <a:gd name="connsiteY52" fmla="*/ 160977 h 210194"/>
                  <a:gd name="connsiteX53" fmla="*/ 140331 w 152971"/>
                  <a:gd name="connsiteY53" fmla="*/ 153615 h 210194"/>
                  <a:gd name="connsiteX54" fmla="*/ 145899 w 152971"/>
                  <a:gd name="connsiteY54" fmla="*/ 160675 h 210194"/>
                  <a:gd name="connsiteX55" fmla="*/ 152784 w 152971"/>
                  <a:gd name="connsiteY55" fmla="*/ 158153 h 210194"/>
                  <a:gd name="connsiteX56" fmla="*/ 148633 w 152971"/>
                  <a:gd name="connsiteY56" fmla="*/ 150186 h 210194"/>
                  <a:gd name="connsiteX57" fmla="*/ 131016 w 152971"/>
                  <a:gd name="connsiteY57" fmla="*/ 153615 h 210194"/>
                  <a:gd name="connsiteX58" fmla="*/ 121195 w 152971"/>
                  <a:gd name="connsiteY58" fmla="*/ 153716 h 210194"/>
                  <a:gd name="connsiteX59" fmla="*/ 85859 w 152971"/>
                  <a:gd name="connsiteY59" fmla="*/ 148976 h 210194"/>
                  <a:gd name="connsiteX60" fmla="*/ 82619 w 152971"/>
                  <a:gd name="connsiteY60" fmla="*/ 147362 h 210194"/>
                  <a:gd name="connsiteX61" fmla="*/ 87479 w 152971"/>
                  <a:gd name="connsiteY61" fmla="*/ 127292 h 210194"/>
                  <a:gd name="connsiteX62" fmla="*/ 119068 w 152971"/>
                  <a:gd name="connsiteY62" fmla="*/ 116601 h 210194"/>
                  <a:gd name="connsiteX63" fmla="*/ 123726 w 152971"/>
                  <a:gd name="connsiteY63" fmla="*/ 119123 h 210194"/>
                  <a:gd name="connsiteX64" fmla="*/ 137901 w 152971"/>
                  <a:gd name="connsiteY64" fmla="*/ 132839 h 210194"/>
                  <a:gd name="connsiteX65" fmla="*/ 148836 w 152971"/>
                  <a:gd name="connsiteY65" fmla="*/ 137478 h 210194"/>
                  <a:gd name="connsiteX66" fmla="*/ 150253 w 152971"/>
                  <a:gd name="connsiteY66" fmla="*/ 130519 h 210194"/>
                  <a:gd name="connsiteX67" fmla="*/ 142356 w 152971"/>
                  <a:gd name="connsiteY67" fmla="*/ 123560 h 210194"/>
                  <a:gd name="connsiteX68" fmla="*/ 126763 w 152971"/>
                  <a:gd name="connsiteY68" fmla="*/ 100565 h 210194"/>
                  <a:gd name="connsiteX69" fmla="*/ 124738 w 152971"/>
                  <a:gd name="connsiteY69" fmla="*/ 89875 h 210194"/>
                  <a:gd name="connsiteX70" fmla="*/ 114209 w 152971"/>
                  <a:gd name="connsiteY70" fmla="*/ 72024 h 210194"/>
                  <a:gd name="connsiteX71" fmla="*/ 123321 w 152971"/>
                  <a:gd name="connsiteY71" fmla="*/ 41767 h 210194"/>
                  <a:gd name="connsiteX72" fmla="*/ 133750 w 152971"/>
                  <a:gd name="connsiteY72" fmla="*/ 35918 h 210194"/>
                  <a:gd name="connsiteX73" fmla="*/ 132231 w 152971"/>
                  <a:gd name="connsiteY73" fmla="*/ 25025 h 210194"/>
                  <a:gd name="connsiteX74" fmla="*/ 104489 w 152971"/>
                  <a:gd name="connsiteY74" fmla="*/ 30774 h 210194"/>
                  <a:gd name="connsiteX75" fmla="*/ 105906 w 152971"/>
                  <a:gd name="connsiteY75" fmla="*/ 42271 h 210194"/>
                  <a:gd name="connsiteX76" fmla="*/ 105906 w 152971"/>
                  <a:gd name="connsiteY76" fmla="*/ 48121 h 210194"/>
                  <a:gd name="connsiteX77" fmla="*/ 103577 w 152971"/>
                  <a:gd name="connsiteY77" fmla="*/ 71721 h 210194"/>
                  <a:gd name="connsiteX78" fmla="*/ 102160 w 152971"/>
                  <a:gd name="connsiteY78" fmla="*/ 81100 h 210194"/>
                  <a:gd name="connsiteX79" fmla="*/ 89605 w 152971"/>
                  <a:gd name="connsiteY79" fmla="*/ 75049 h 210194"/>
                  <a:gd name="connsiteX80" fmla="*/ 84745 w 152971"/>
                  <a:gd name="connsiteY80" fmla="*/ 67788 h 210194"/>
                  <a:gd name="connsiteX81" fmla="*/ 80999 w 152971"/>
                  <a:gd name="connsiteY81" fmla="*/ 62947 h 210194"/>
                  <a:gd name="connsiteX82" fmla="*/ 75734 w 152971"/>
                  <a:gd name="connsiteY82" fmla="*/ 68796 h 210194"/>
                  <a:gd name="connsiteX83" fmla="*/ 59838 w 152971"/>
                  <a:gd name="connsiteY83" fmla="*/ 83521 h 210194"/>
                  <a:gd name="connsiteX84" fmla="*/ 52852 w 152971"/>
                  <a:gd name="connsiteY84" fmla="*/ 81100 h 210194"/>
                  <a:gd name="connsiteX85" fmla="*/ 56092 w 152971"/>
                  <a:gd name="connsiteY85" fmla="*/ 76159 h 210194"/>
                  <a:gd name="connsiteX86" fmla="*/ 64900 w 152971"/>
                  <a:gd name="connsiteY86" fmla="*/ 66880 h 210194"/>
                  <a:gd name="connsiteX87" fmla="*/ 62875 w 152971"/>
                  <a:gd name="connsiteY87" fmla="*/ 60425 h 210194"/>
                  <a:gd name="connsiteX88" fmla="*/ 54269 w 152971"/>
                  <a:gd name="connsiteY88" fmla="*/ 51550 h 210194"/>
                  <a:gd name="connsiteX89" fmla="*/ 62572 w 152971"/>
                  <a:gd name="connsiteY89" fmla="*/ 46003 h 210194"/>
                  <a:gd name="connsiteX90" fmla="*/ 67938 w 152971"/>
                  <a:gd name="connsiteY90" fmla="*/ 38237 h 210194"/>
                  <a:gd name="connsiteX91" fmla="*/ 54775 w 152971"/>
                  <a:gd name="connsiteY91" fmla="*/ 27849 h 210194"/>
                  <a:gd name="connsiteX92" fmla="*/ 49612 w 152971"/>
                  <a:gd name="connsiteY92" fmla="*/ 33699 h 210194"/>
                  <a:gd name="connsiteX93" fmla="*/ 39284 w 152971"/>
                  <a:gd name="connsiteY93" fmla="*/ 47617 h 210194"/>
                  <a:gd name="connsiteX94" fmla="*/ 15086 w 152971"/>
                  <a:gd name="connsiteY94" fmla="*/ 50441 h 210194"/>
                  <a:gd name="connsiteX95" fmla="*/ 19338 w 152971"/>
                  <a:gd name="connsiteY95" fmla="*/ 29564 h 210194"/>
                  <a:gd name="connsiteX96" fmla="*/ 37563 w 152971"/>
                  <a:gd name="connsiteY96" fmla="*/ 20588 h 210194"/>
                  <a:gd name="connsiteX97" fmla="*/ 50726 w 152971"/>
                  <a:gd name="connsiteY97" fmla="*/ 15646 h 210194"/>
                  <a:gd name="connsiteX98" fmla="*/ 70975 w 152971"/>
                  <a:gd name="connsiteY98" fmla="*/ 9998 h 210194"/>
                  <a:gd name="connsiteX99" fmla="*/ 74215 w 152971"/>
                  <a:gd name="connsiteY99" fmla="*/ 8889 h 210194"/>
                  <a:gd name="connsiteX100" fmla="*/ 74317 w 152971"/>
                  <a:gd name="connsiteY100" fmla="*/ 6569 h 210194"/>
                  <a:gd name="connsiteX101" fmla="*/ 60749 w 152971"/>
                  <a:gd name="connsiteY101" fmla="*/ 13 h 210194"/>
                  <a:gd name="connsiteX102" fmla="*/ 52042 w 152971"/>
                  <a:gd name="connsiteY102" fmla="*/ 6972 h 210194"/>
                  <a:gd name="connsiteX103" fmla="*/ 42524 w 152971"/>
                  <a:gd name="connsiteY103" fmla="*/ 13124 h 210194"/>
                  <a:gd name="connsiteX104" fmla="*/ 7594 w 152971"/>
                  <a:gd name="connsiteY104" fmla="*/ 24017 h 210194"/>
                  <a:gd name="connsiteX105" fmla="*/ 5164 w 152971"/>
                  <a:gd name="connsiteY105" fmla="*/ 26336 h 210194"/>
                  <a:gd name="connsiteX106" fmla="*/ 0 w 152971"/>
                  <a:gd name="connsiteY106" fmla="*/ 34203 h 210194"/>
                  <a:gd name="connsiteX107" fmla="*/ 0 w 152971"/>
                  <a:gd name="connsiteY107" fmla="*/ 65266 h 210194"/>
                  <a:gd name="connsiteX108" fmla="*/ 3240 w 152971"/>
                  <a:gd name="connsiteY108" fmla="*/ 65771 h 210194"/>
                  <a:gd name="connsiteX109" fmla="*/ 7189 w 152971"/>
                  <a:gd name="connsiteY109" fmla="*/ 68393 h 210194"/>
                  <a:gd name="connsiteX110" fmla="*/ 5062 w 152971"/>
                  <a:gd name="connsiteY110" fmla="*/ 73032 h 210194"/>
                  <a:gd name="connsiteX111" fmla="*/ 0 w 152971"/>
                  <a:gd name="connsiteY111" fmla="*/ 75251 h 210194"/>
                  <a:gd name="connsiteX112" fmla="*/ 0 w 152971"/>
                  <a:gd name="connsiteY112" fmla="*/ 135058 h 210194"/>
                  <a:gd name="connsiteX113" fmla="*/ 10024 w 152971"/>
                  <a:gd name="connsiteY113" fmla="*/ 130217 h 210194"/>
                  <a:gd name="connsiteX114" fmla="*/ 28248 w 152971"/>
                  <a:gd name="connsiteY114" fmla="*/ 94817 h 21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52971" h="210194">
                    <a:moveTo>
                      <a:pt x="24401" y="60324"/>
                    </a:moveTo>
                    <a:cubicBezTo>
                      <a:pt x="29362" y="59719"/>
                      <a:pt x="34526" y="60224"/>
                      <a:pt x="39487" y="60123"/>
                    </a:cubicBezTo>
                    <a:cubicBezTo>
                      <a:pt x="48194" y="60022"/>
                      <a:pt x="45764" y="64056"/>
                      <a:pt x="42626" y="68292"/>
                    </a:cubicBezTo>
                    <a:cubicBezTo>
                      <a:pt x="37361" y="72730"/>
                      <a:pt x="33615" y="76562"/>
                      <a:pt x="29160" y="79083"/>
                    </a:cubicBezTo>
                    <a:cubicBezTo>
                      <a:pt x="26527" y="80596"/>
                      <a:pt x="20452" y="81201"/>
                      <a:pt x="19946" y="80092"/>
                    </a:cubicBezTo>
                    <a:cubicBezTo>
                      <a:pt x="17415" y="75049"/>
                      <a:pt x="15795" y="69401"/>
                      <a:pt x="14985" y="63754"/>
                    </a:cubicBezTo>
                    <a:cubicBezTo>
                      <a:pt x="14782" y="63047"/>
                      <a:pt x="20958" y="60728"/>
                      <a:pt x="24401" y="60324"/>
                    </a:cubicBezTo>
                    <a:moveTo>
                      <a:pt x="84239" y="151900"/>
                    </a:moveTo>
                    <a:cubicBezTo>
                      <a:pt x="85049" y="152707"/>
                      <a:pt x="85859" y="153514"/>
                      <a:pt x="86669" y="154321"/>
                    </a:cubicBezTo>
                    <a:cubicBezTo>
                      <a:pt x="84846" y="155632"/>
                      <a:pt x="83125" y="157044"/>
                      <a:pt x="81303" y="158355"/>
                    </a:cubicBezTo>
                    <a:cubicBezTo>
                      <a:pt x="81505" y="155430"/>
                      <a:pt x="82923" y="153615"/>
                      <a:pt x="84239" y="151900"/>
                    </a:cubicBezTo>
                    <a:moveTo>
                      <a:pt x="68950" y="171769"/>
                    </a:moveTo>
                    <a:cubicBezTo>
                      <a:pt x="69963" y="168844"/>
                      <a:pt x="70975" y="165919"/>
                      <a:pt x="71887" y="162994"/>
                    </a:cubicBezTo>
                    <a:cubicBezTo>
                      <a:pt x="74620" y="165717"/>
                      <a:pt x="76139" y="167331"/>
                      <a:pt x="77658" y="168945"/>
                    </a:cubicBezTo>
                    <a:cubicBezTo>
                      <a:pt x="74823" y="169853"/>
                      <a:pt x="71887" y="170760"/>
                      <a:pt x="68950" y="171769"/>
                    </a:cubicBezTo>
                    <a:moveTo>
                      <a:pt x="51130" y="185283"/>
                    </a:moveTo>
                    <a:cubicBezTo>
                      <a:pt x="48194" y="179232"/>
                      <a:pt x="50726" y="170458"/>
                      <a:pt x="50928" y="162894"/>
                    </a:cubicBezTo>
                    <a:cubicBezTo>
                      <a:pt x="52852" y="163700"/>
                      <a:pt x="55484" y="164003"/>
                      <a:pt x="56598" y="165516"/>
                    </a:cubicBezTo>
                    <a:cubicBezTo>
                      <a:pt x="60446" y="170760"/>
                      <a:pt x="63787" y="176307"/>
                      <a:pt x="67330" y="181753"/>
                    </a:cubicBezTo>
                    <a:cubicBezTo>
                      <a:pt x="69254" y="184476"/>
                      <a:pt x="69963" y="186090"/>
                      <a:pt x="70773" y="187704"/>
                    </a:cubicBezTo>
                    <a:cubicBezTo>
                      <a:pt x="63787" y="186998"/>
                      <a:pt x="52649" y="188511"/>
                      <a:pt x="51130" y="185283"/>
                    </a:cubicBezTo>
                    <a:moveTo>
                      <a:pt x="28248" y="94817"/>
                    </a:moveTo>
                    <a:cubicBezTo>
                      <a:pt x="31387" y="87353"/>
                      <a:pt x="38069" y="83823"/>
                      <a:pt x="45461" y="87353"/>
                    </a:cubicBezTo>
                    <a:cubicBezTo>
                      <a:pt x="49308" y="89169"/>
                      <a:pt x="55788" y="91589"/>
                      <a:pt x="57813" y="89875"/>
                    </a:cubicBezTo>
                    <a:cubicBezTo>
                      <a:pt x="72292" y="77369"/>
                      <a:pt x="87378" y="96531"/>
                      <a:pt x="101552" y="88261"/>
                    </a:cubicBezTo>
                    <a:cubicBezTo>
                      <a:pt x="101856" y="88059"/>
                      <a:pt x="103375" y="88967"/>
                      <a:pt x="103375" y="89169"/>
                    </a:cubicBezTo>
                    <a:cubicBezTo>
                      <a:pt x="100742" y="98347"/>
                      <a:pt x="108741" y="93405"/>
                      <a:pt x="111374" y="95422"/>
                    </a:cubicBezTo>
                    <a:cubicBezTo>
                      <a:pt x="114816" y="98044"/>
                      <a:pt x="117246" y="101977"/>
                      <a:pt x="120081" y="105306"/>
                    </a:cubicBezTo>
                    <a:cubicBezTo>
                      <a:pt x="117246" y="106617"/>
                      <a:pt x="114512" y="108634"/>
                      <a:pt x="111576" y="109138"/>
                    </a:cubicBezTo>
                    <a:cubicBezTo>
                      <a:pt x="103780" y="110449"/>
                      <a:pt x="95275" y="109541"/>
                      <a:pt x="88289" y="112365"/>
                    </a:cubicBezTo>
                    <a:cubicBezTo>
                      <a:pt x="82416" y="114786"/>
                      <a:pt x="79379" y="122955"/>
                      <a:pt x="70672" y="121341"/>
                    </a:cubicBezTo>
                    <a:cubicBezTo>
                      <a:pt x="69659" y="121140"/>
                      <a:pt x="66520" y="126182"/>
                      <a:pt x="66419" y="128906"/>
                    </a:cubicBezTo>
                    <a:cubicBezTo>
                      <a:pt x="66318" y="132335"/>
                      <a:pt x="68849" y="135764"/>
                      <a:pt x="69153" y="139294"/>
                    </a:cubicBezTo>
                    <a:cubicBezTo>
                      <a:pt x="69457" y="142924"/>
                      <a:pt x="68545" y="146757"/>
                      <a:pt x="68242" y="150388"/>
                    </a:cubicBezTo>
                    <a:cubicBezTo>
                      <a:pt x="65204" y="148774"/>
                      <a:pt x="61863" y="147564"/>
                      <a:pt x="59332" y="145547"/>
                    </a:cubicBezTo>
                    <a:cubicBezTo>
                      <a:pt x="53662" y="140907"/>
                      <a:pt x="39284" y="141815"/>
                      <a:pt x="38373" y="147765"/>
                    </a:cubicBezTo>
                    <a:cubicBezTo>
                      <a:pt x="36652" y="159061"/>
                      <a:pt x="36652" y="170659"/>
                      <a:pt x="35538" y="182157"/>
                    </a:cubicBezTo>
                    <a:cubicBezTo>
                      <a:pt x="35133" y="186494"/>
                      <a:pt x="33716" y="190730"/>
                      <a:pt x="32804" y="195066"/>
                    </a:cubicBezTo>
                    <a:cubicBezTo>
                      <a:pt x="31792" y="200109"/>
                      <a:pt x="30982" y="205152"/>
                      <a:pt x="30071" y="210194"/>
                    </a:cubicBezTo>
                    <a:cubicBezTo>
                      <a:pt x="34121" y="208984"/>
                      <a:pt x="38272" y="208077"/>
                      <a:pt x="42221" y="206564"/>
                    </a:cubicBezTo>
                    <a:cubicBezTo>
                      <a:pt x="43841" y="205858"/>
                      <a:pt x="44853" y="203034"/>
                      <a:pt x="46473" y="202731"/>
                    </a:cubicBezTo>
                    <a:cubicBezTo>
                      <a:pt x="57509" y="200411"/>
                      <a:pt x="69153" y="195369"/>
                      <a:pt x="79582" y="197184"/>
                    </a:cubicBezTo>
                    <a:cubicBezTo>
                      <a:pt x="95579" y="200008"/>
                      <a:pt x="108032" y="197890"/>
                      <a:pt x="114006" y="183771"/>
                    </a:cubicBezTo>
                    <a:cubicBezTo>
                      <a:pt x="115626" y="179938"/>
                      <a:pt x="112184" y="173786"/>
                      <a:pt x="110462" y="168945"/>
                    </a:cubicBezTo>
                    <a:cubicBezTo>
                      <a:pt x="110159" y="168138"/>
                      <a:pt x="106514" y="168542"/>
                      <a:pt x="104387" y="168340"/>
                    </a:cubicBezTo>
                    <a:cubicBezTo>
                      <a:pt x="104185" y="171466"/>
                      <a:pt x="105096" y="175299"/>
                      <a:pt x="103577" y="177719"/>
                    </a:cubicBezTo>
                    <a:cubicBezTo>
                      <a:pt x="100540" y="182560"/>
                      <a:pt x="96794" y="189519"/>
                      <a:pt x="92238" y="190528"/>
                    </a:cubicBezTo>
                    <a:cubicBezTo>
                      <a:pt x="82619" y="192646"/>
                      <a:pt x="89200" y="183771"/>
                      <a:pt x="87479" y="180140"/>
                    </a:cubicBezTo>
                    <a:cubicBezTo>
                      <a:pt x="86568" y="178223"/>
                      <a:pt x="86466" y="174996"/>
                      <a:pt x="87479" y="173282"/>
                    </a:cubicBezTo>
                    <a:cubicBezTo>
                      <a:pt x="90719" y="168037"/>
                      <a:pt x="93756" y="160776"/>
                      <a:pt x="98616" y="158960"/>
                    </a:cubicBezTo>
                    <a:cubicBezTo>
                      <a:pt x="104894" y="156540"/>
                      <a:pt x="112589" y="157447"/>
                      <a:pt x="117854" y="165617"/>
                    </a:cubicBezTo>
                    <a:cubicBezTo>
                      <a:pt x="120182" y="169147"/>
                      <a:pt x="128485" y="169348"/>
                      <a:pt x="134155" y="169550"/>
                    </a:cubicBezTo>
                    <a:cubicBezTo>
                      <a:pt x="135673" y="169651"/>
                      <a:pt x="137597" y="164104"/>
                      <a:pt x="138812" y="160977"/>
                    </a:cubicBezTo>
                    <a:cubicBezTo>
                      <a:pt x="139723" y="158658"/>
                      <a:pt x="139824" y="156035"/>
                      <a:pt x="140331" y="153615"/>
                    </a:cubicBezTo>
                    <a:cubicBezTo>
                      <a:pt x="142153" y="155531"/>
                      <a:pt x="144077" y="157548"/>
                      <a:pt x="145899" y="160675"/>
                    </a:cubicBezTo>
                    <a:cubicBezTo>
                      <a:pt x="149848" y="163700"/>
                      <a:pt x="153898" y="164810"/>
                      <a:pt x="152784" y="158153"/>
                    </a:cubicBezTo>
                    <a:cubicBezTo>
                      <a:pt x="152278" y="155229"/>
                      <a:pt x="149949" y="150085"/>
                      <a:pt x="148633" y="150186"/>
                    </a:cubicBezTo>
                    <a:cubicBezTo>
                      <a:pt x="142761" y="150589"/>
                      <a:pt x="136990" y="152606"/>
                      <a:pt x="131016" y="153615"/>
                    </a:cubicBezTo>
                    <a:cubicBezTo>
                      <a:pt x="127877" y="154119"/>
                      <a:pt x="124435" y="154119"/>
                      <a:pt x="121195" y="153716"/>
                    </a:cubicBezTo>
                    <a:cubicBezTo>
                      <a:pt x="109450" y="152203"/>
                      <a:pt x="99528" y="136873"/>
                      <a:pt x="85859" y="148976"/>
                    </a:cubicBezTo>
                    <a:cubicBezTo>
                      <a:pt x="85454" y="149278"/>
                      <a:pt x="82518" y="147665"/>
                      <a:pt x="82619" y="147362"/>
                    </a:cubicBezTo>
                    <a:cubicBezTo>
                      <a:pt x="83935" y="140504"/>
                      <a:pt x="83733" y="132436"/>
                      <a:pt x="87479" y="127292"/>
                    </a:cubicBezTo>
                    <a:cubicBezTo>
                      <a:pt x="94971" y="117206"/>
                      <a:pt x="108134" y="119123"/>
                      <a:pt x="119068" y="116601"/>
                    </a:cubicBezTo>
                    <a:cubicBezTo>
                      <a:pt x="120385" y="116299"/>
                      <a:pt x="122511" y="117912"/>
                      <a:pt x="123726" y="119123"/>
                    </a:cubicBezTo>
                    <a:cubicBezTo>
                      <a:pt x="128485" y="123661"/>
                      <a:pt x="132737" y="128805"/>
                      <a:pt x="137901" y="132839"/>
                    </a:cubicBezTo>
                    <a:cubicBezTo>
                      <a:pt x="140837" y="135158"/>
                      <a:pt x="145089" y="135965"/>
                      <a:pt x="148836" y="137478"/>
                    </a:cubicBezTo>
                    <a:cubicBezTo>
                      <a:pt x="149443" y="135058"/>
                      <a:pt x="151164" y="131931"/>
                      <a:pt x="150253" y="130519"/>
                    </a:cubicBezTo>
                    <a:cubicBezTo>
                      <a:pt x="148431" y="127695"/>
                      <a:pt x="145494" y="125073"/>
                      <a:pt x="142356" y="123560"/>
                    </a:cubicBezTo>
                    <a:cubicBezTo>
                      <a:pt x="132535" y="118921"/>
                      <a:pt x="123321" y="114483"/>
                      <a:pt x="126763" y="100565"/>
                    </a:cubicBezTo>
                    <a:cubicBezTo>
                      <a:pt x="127573" y="97338"/>
                      <a:pt x="126358" y="93001"/>
                      <a:pt x="124738" y="89875"/>
                    </a:cubicBezTo>
                    <a:cubicBezTo>
                      <a:pt x="121701" y="83723"/>
                      <a:pt x="117448" y="78075"/>
                      <a:pt x="114209" y="72024"/>
                    </a:cubicBezTo>
                    <a:cubicBezTo>
                      <a:pt x="106311" y="57400"/>
                      <a:pt x="109045" y="48827"/>
                      <a:pt x="123321" y="41767"/>
                    </a:cubicBezTo>
                    <a:cubicBezTo>
                      <a:pt x="126865" y="39952"/>
                      <a:pt x="130611" y="38237"/>
                      <a:pt x="133750" y="35918"/>
                    </a:cubicBezTo>
                    <a:cubicBezTo>
                      <a:pt x="139824" y="31480"/>
                      <a:pt x="141343" y="25429"/>
                      <a:pt x="132231" y="25025"/>
                    </a:cubicBezTo>
                    <a:cubicBezTo>
                      <a:pt x="123017" y="24622"/>
                      <a:pt x="113601" y="28152"/>
                      <a:pt x="104489" y="30774"/>
                    </a:cubicBezTo>
                    <a:cubicBezTo>
                      <a:pt x="103881" y="30976"/>
                      <a:pt x="105501" y="38237"/>
                      <a:pt x="105906" y="42271"/>
                    </a:cubicBezTo>
                    <a:cubicBezTo>
                      <a:pt x="106109" y="44188"/>
                      <a:pt x="106109" y="46205"/>
                      <a:pt x="105906" y="48121"/>
                    </a:cubicBezTo>
                    <a:cubicBezTo>
                      <a:pt x="105197" y="55988"/>
                      <a:pt x="104387" y="63854"/>
                      <a:pt x="103577" y="71721"/>
                    </a:cubicBezTo>
                    <a:cubicBezTo>
                      <a:pt x="103274" y="74847"/>
                      <a:pt x="102666" y="77974"/>
                      <a:pt x="102160" y="81100"/>
                    </a:cubicBezTo>
                    <a:cubicBezTo>
                      <a:pt x="97908" y="79184"/>
                      <a:pt x="93453" y="77671"/>
                      <a:pt x="89605" y="75049"/>
                    </a:cubicBezTo>
                    <a:cubicBezTo>
                      <a:pt x="87378" y="73536"/>
                      <a:pt x="86466" y="70208"/>
                      <a:pt x="84745" y="67788"/>
                    </a:cubicBezTo>
                    <a:cubicBezTo>
                      <a:pt x="83631" y="66073"/>
                      <a:pt x="82214" y="64560"/>
                      <a:pt x="80999" y="62947"/>
                    </a:cubicBezTo>
                    <a:cubicBezTo>
                      <a:pt x="79176" y="64863"/>
                      <a:pt x="75329" y="67283"/>
                      <a:pt x="75734" y="68796"/>
                    </a:cubicBezTo>
                    <a:cubicBezTo>
                      <a:pt x="79278" y="83319"/>
                      <a:pt x="66318" y="80193"/>
                      <a:pt x="59838" y="83521"/>
                    </a:cubicBezTo>
                    <a:cubicBezTo>
                      <a:pt x="58319" y="84328"/>
                      <a:pt x="55181" y="82008"/>
                      <a:pt x="52852" y="81100"/>
                    </a:cubicBezTo>
                    <a:cubicBezTo>
                      <a:pt x="53966" y="79487"/>
                      <a:pt x="54775" y="77571"/>
                      <a:pt x="56092" y="76159"/>
                    </a:cubicBezTo>
                    <a:cubicBezTo>
                      <a:pt x="59028" y="73032"/>
                      <a:pt x="62572" y="70410"/>
                      <a:pt x="64900" y="66880"/>
                    </a:cubicBezTo>
                    <a:cubicBezTo>
                      <a:pt x="65710" y="65670"/>
                      <a:pt x="64192" y="62140"/>
                      <a:pt x="62875" y="60425"/>
                    </a:cubicBezTo>
                    <a:cubicBezTo>
                      <a:pt x="60344" y="57198"/>
                      <a:pt x="57205" y="54475"/>
                      <a:pt x="54269" y="51550"/>
                    </a:cubicBezTo>
                    <a:cubicBezTo>
                      <a:pt x="57104" y="49735"/>
                      <a:pt x="60243" y="48222"/>
                      <a:pt x="62572" y="46003"/>
                    </a:cubicBezTo>
                    <a:cubicBezTo>
                      <a:pt x="64900" y="43784"/>
                      <a:pt x="68343" y="38741"/>
                      <a:pt x="67938" y="38237"/>
                    </a:cubicBezTo>
                    <a:cubicBezTo>
                      <a:pt x="64090" y="34203"/>
                      <a:pt x="59433" y="30875"/>
                      <a:pt x="54775" y="27849"/>
                    </a:cubicBezTo>
                    <a:cubicBezTo>
                      <a:pt x="54472" y="27648"/>
                      <a:pt x="51232" y="31480"/>
                      <a:pt x="49612" y="33699"/>
                    </a:cubicBezTo>
                    <a:cubicBezTo>
                      <a:pt x="46169" y="38439"/>
                      <a:pt x="43841" y="45801"/>
                      <a:pt x="39284" y="47617"/>
                    </a:cubicBezTo>
                    <a:cubicBezTo>
                      <a:pt x="31994" y="50441"/>
                      <a:pt x="23186" y="49735"/>
                      <a:pt x="15086" y="50441"/>
                    </a:cubicBezTo>
                    <a:cubicBezTo>
                      <a:pt x="16301" y="43280"/>
                      <a:pt x="15491" y="34808"/>
                      <a:pt x="19338" y="29564"/>
                    </a:cubicBezTo>
                    <a:cubicBezTo>
                      <a:pt x="22781" y="24723"/>
                      <a:pt x="31185" y="23311"/>
                      <a:pt x="37563" y="20588"/>
                    </a:cubicBezTo>
                    <a:cubicBezTo>
                      <a:pt x="41917" y="18772"/>
                      <a:pt x="47182" y="18369"/>
                      <a:pt x="50726" y="15646"/>
                    </a:cubicBezTo>
                    <a:cubicBezTo>
                      <a:pt x="56902" y="10704"/>
                      <a:pt x="62572" y="6569"/>
                      <a:pt x="70975" y="9998"/>
                    </a:cubicBezTo>
                    <a:cubicBezTo>
                      <a:pt x="71785" y="10301"/>
                      <a:pt x="73304" y="9594"/>
                      <a:pt x="74215" y="8889"/>
                    </a:cubicBezTo>
                    <a:cubicBezTo>
                      <a:pt x="74620" y="8586"/>
                      <a:pt x="74721" y="6771"/>
                      <a:pt x="74317" y="6569"/>
                    </a:cubicBezTo>
                    <a:cubicBezTo>
                      <a:pt x="69862" y="4148"/>
                      <a:pt x="65508" y="518"/>
                      <a:pt x="60749" y="13"/>
                    </a:cubicBezTo>
                    <a:cubicBezTo>
                      <a:pt x="58117" y="-289"/>
                      <a:pt x="55079" y="4653"/>
                      <a:pt x="52042" y="6972"/>
                    </a:cubicBezTo>
                    <a:cubicBezTo>
                      <a:pt x="49004" y="9292"/>
                      <a:pt x="44954" y="13730"/>
                      <a:pt x="42524" y="13124"/>
                    </a:cubicBezTo>
                    <a:cubicBezTo>
                      <a:pt x="28248" y="9393"/>
                      <a:pt x="20958" y="26336"/>
                      <a:pt x="7594" y="24017"/>
                    </a:cubicBezTo>
                    <a:cubicBezTo>
                      <a:pt x="6885" y="23916"/>
                      <a:pt x="5771" y="25429"/>
                      <a:pt x="5164" y="26336"/>
                    </a:cubicBezTo>
                    <a:cubicBezTo>
                      <a:pt x="3442" y="28959"/>
                      <a:pt x="1721" y="31581"/>
                      <a:pt x="0" y="34203"/>
                    </a:cubicBezTo>
                    <a:lnTo>
                      <a:pt x="0" y="65266"/>
                    </a:lnTo>
                    <a:cubicBezTo>
                      <a:pt x="1114" y="65367"/>
                      <a:pt x="2126" y="65569"/>
                      <a:pt x="3240" y="65771"/>
                    </a:cubicBezTo>
                    <a:cubicBezTo>
                      <a:pt x="4759" y="66073"/>
                      <a:pt x="6986" y="67283"/>
                      <a:pt x="7189" y="68393"/>
                    </a:cubicBezTo>
                    <a:cubicBezTo>
                      <a:pt x="7391" y="69906"/>
                      <a:pt x="6379" y="72427"/>
                      <a:pt x="5062" y="73032"/>
                    </a:cubicBezTo>
                    <a:cubicBezTo>
                      <a:pt x="3442" y="73839"/>
                      <a:pt x="1721" y="74545"/>
                      <a:pt x="0" y="75251"/>
                    </a:cubicBezTo>
                    <a:lnTo>
                      <a:pt x="0" y="135058"/>
                    </a:lnTo>
                    <a:cubicBezTo>
                      <a:pt x="4151" y="134150"/>
                      <a:pt x="7796" y="132738"/>
                      <a:pt x="10024" y="130217"/>
                    </a:cubicBezTo>
                    <a:cubicBezTo>
                      <a:pt x="18427" y="120333"/>
                      <a:pt x="23186" y="107020"/>
                      <a:pt x="28248" y="94817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F8BA06F0-E844-8941-81C9-BEF51E2A9E11}"/>
                  </a:ext>
                </a:extLst>
              </p:cNvPr>
              <p:cNvSpPr/>
              <p:nvPr/>
            </p:nvSpPr>
            <p:spPr>
              <a:xfrm>
                <a:off x="4956749" y="3586737"/>
                <a:ext cx="7353" cy="39282"/>
              </a:xfrm>
              <a:custGeom>
                <a:avLst/>
                <a:gdLst>
                  <a:gd name="connsiteX0" fmla="*/ 7189 w 7353"/>
                  <a:gd name="connsiteY0" fmla="*/ 31769 h 39282"/>
                  <a:gd name="connsiteX1" fmla="*/ 0 w 7353"/>
                  <a:gd name="connsiteY1" fmla="*/ 0 h 39282"/>
                  <a:gd name="connsiteX2" fmla="*/ 0 w 7353"/>
                  <a:gd name="connsiteY2" fmla="*/ 39031 h 39282"/>
                  <a:gd name="connsiteX3" fmla="*/ 3645 w 7353"/>
                  <a:gd name="connsiteY3" fmla="*/ 38930 h 39282"/>
                  <a:gd name="connsiteX4" fmla="*/ 7189 w 7353"/>
                  <a:gd name="connsiteY4" fmla="*/ 31769 h 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" h="39282">
                    <a:moveTo>
                      <a:pt x="7189" y="31769"/>
                    </a:moveTo>
                    <a:cubicBezTo>
                      <a:pt x="1721" y="22188"/>
                      <a:pt x="9720" y="8068"/>
                      <a:pt x="0" y="0"/>
                    </a:cubicBezTo>
                    <a:lnTo>
                      <a:pt x="0" y="39031"/>
                    </a:lnTo>
                    <a:cubicBezTo>
                      <a:pt x="1417" y="39333"/>
                      <a:pt x="2734" y="39434"/>
                      <a:pt x="3645" y="38930"/>
                    </a:cubicBezTo>
                    <a:cubicBezTo>
                      <a:pt x="5670" y="37720"/>
                      <a:pt x="7999" y="33181"/>
                      <a:pt x="7189" y="3176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6EDEDBCE-F91E-6B46-9E2C-894E84B4EA68}"/>
                  </a:ext>
                </a:extLst>
              </p:cNvPr>
              <p:cNvSpPr/>
              <p:nvPr/>
            </p:nvSpPr>
            <p:spPr>
              <a:xfrm>
                <a:off x="5029800" y="3621253"/>
                <a:ext cx="25970" cy="39006"/>
              </a:xfrm>
              <a:custGeom>
                <a:avLst/>
                <a:gdLst>
                  <a:gd name="connsiteX0" fmla="*/ 658 w 25970"/>
                  <a:gd name="connsiteY0" fmla="*/ 39006 h 39006"/>
                  <a:gd name="connsiteX1" fmla="*/ 5215 w 25970"/>
                  <a:gd name="connsiteY1" fmla="*/ 37292 h 39006"/>
                  <a:gd name="connsiteX2" fmla="*/ 17263 w 25970"/>
                  <a:gd name="connsiteY2" fmla="*/ 32653 h 39006"/>
                  <a:gd name="connsiteX3" fmla="*/ 25970 w 25970"/>
                  <a:gd name="connsiteY3" fmla="*/ 31341 h 39006"/>
                  <a:gd name="connsiteX4" fmla="*/ 20402 w 25970"/>
                  <a:gd name="connsiteY4" fmla="*/ 25694 h 39006"/>
                  <a:gd name="connsiteX5" fmla="*/ 18681 w 25970"/>
                  <a:gd name="connsiteY5" fmla="*/ 17726 h 39006"/>
                  <a:gd name="connsiteX6" fmla="*/ 20301 w 25970"/>
                  <a:gd name="connsiteY6" fmla="*/ 5220 h 39006"/>
                  <a:gd name="connsiteX7" fmla="*/ 2987 w 25970"/>
                  <a:gd name="connsiteY7" fmla="*/ 7439 h 39006"/>
                  <a:gd name="connsiteX8" fmla="*/ 355 w 25970"/>
                  <a:gd name="connsiteY8" fmla="*/ 14902 h 39006"/>
                  <a:gd name="connsiteX9" fmla="*/ 152 w 25970"/>
                  <a:gd name="connsiteY9" fmla="*/ 34569 h 39006"/>
                  <a:gd name="connsiteX10" fmla="*/ 658 w 25970"/>
                  <a:gd name="connsiteY10" fmla="*/ 39006 h 3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70" h="39006">
                    <a:moveTo>
                      <a:pt x="658" y="39006"/>
                    </a:moveTo>
                    <a:cubicBezTo>
                      <a:pt x="2177" y="38401"/>
                      <a:pt x="3696" y="37897"/>
                      <a:pt x="5215" y="37292"/>
                    </a:cubicBezTo>
                    <a:cubicBezTo>
                      <a:pt x="9264" y="35779"/>
                      <a:pt x="13112" y="33964"/>
                      <a:pt x="17263" y="32653"/>
                    </a:cubicBezTo>
                    <a:cubicBezTo>
                      <a:pt x="19997" y="31846"/>
                      <a:pt x="23034" y="31745"/>
                      <a:pt x="25970" y="31341"/>
                    </a:cubicBezTo>
                    <a:cubicBezTo>
                      <a:pt x="24047" y="29526"/>
                      <a:pt x="21617" y="27912"/>
                      <a:pt x="20402" y="25694"/>
                    </a:cubicBezTo>
                    <a:cubicBezTo>
                      <a:pt x="19187" y="23374"/>
                      <a:pt x="18579" y="20348"/>
                      <a:pt x="18681" y="17726"/>
                    </a:cubicBezTo>
                    <a:cubicBezTo>
                      <a:pt x="18883" y="13490"/>
                      <a:pt x="21414" y="8851"/>
                      <a:pt x="20301" y="5220"/>
                    </a:cubicBezTo>
                    <a:cubicBezTo>
                      <a:pt x="18073" y="-2445"/>
                      <a:pt x="12201" y="-1638"/>
                      <a:pt x="2987" y="7439"/>
                    </a:cubicBezTo>
                    <a:cubicBezTo>
                      <a:pt x="1671" y="10364"/>
                      <a:pt x="-456" y="14095"/>
                      <a:pt x="355" y="14902"/>
                    </a:cubicBezTo>
                    <a:cubicBezTo>
                      <a:pt x="6834" y="21760"/>
                      <a:pt x="4607" y="28013"/>
                      <a:pt x="152" y="34569"/>
                    </a:cubicBezTo>
                    <a:cubicBezTo>
                      <a:pt x="-354" y="35577"/>
                      <a:pt x="557" y="37494"/>
                      <a:pt x="658" y="3900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1762532-3B53-8845-B159-4E9C2C3F1B6F}"/>
                  </a:ext>
                </a:extLst>
              </p:cNvPr>
              <p:cNvSpPr/>
              <p:nvPr/>
            </p:nvSpPr>
            <p:spPr>
              <a:xfrm>
                <a:off x="5115203" y="4123284"/>
                <a:ext cx="14377" cy="9984"/>
              </a:xfrm>
              <a:custGeom>
                <a:avLst/>
                <a:gdLst>
                  <a:gd name="connsiteX0" fmla="*/ 0 w 14377"/>
                  <a:gd name="connsiteY0" fmla="*/ 1109 h 9984"/>
                  <a:gd name="connsiteX1" fmla="*/ 5974 w 14377"/>
                  <a:gd name="connsiteY1" fmla="*/ 8169 h 9984"/>
                  <a:gd name="connsiteX2" fmla="*/ 14377 w 14377"/>
                  <a:gd name="connsiteY2" fmla="*/ 9985 h 9984"/>
                  <a:gd name="connsiteX3" fmla="*/ 11644 w 14377"/>
                  <a:gd name="connsiteY3" fmla="*/ 0 h 9984"/>
                  <a:gd name="connsiteX4" fmla="*/ 0 w 14377"/>
                  <a:gd name="connsiteY4" fmla="*/ 1109 h 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7" h="9984">
                    <a:moveTo>
                      <a:pt x="0" y="1109"/>
                    </a:moveTo>
                    <a:cubicBezTo>
                      <a:pt x="1924" y="3530"/>
                      <a:pt x="3442" y="6656"/>
                      <a:pt x="5974" y="8169"/>
                    </a:cubicBezTo>
                    <a:cubicBezTo>
                      <a:pt x="8201" y="9581"/>
                      <a:pt x="11542" y="9480"/>
                      <a:pt x="14377" y="9985"/>
                    </a:cubicBezTo>
                    <a:cubicBezTo>
                      <a:pt x="13668" y="6858"/>
                      <a:pt x="12960" y="3732"/>
                      <a:pt x="11644" y="0"/>
                    </a:cubicBezTo>
                    <a:cubicBezTo>
                      <a:pt x="7391" y="0"/>
                      <a:pt x="3746" y="605"/>
                      <a:pt x="0" y="110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B9FF5F92-62A3-A24A-96F3-9A0873B109C6}"/>
                  </a:ext>
                </a:extLst>
              </p:cNvPr>
              <p:cNvSpPr/>
              <p:nvPr/>
            </p:nvSpPr>
            <p:spPr>
              <a:xfrm>
                <a:off x="4956850" y="3864390"/>
                <a:ext cx="47733" cy="63244"/>
              </a:xfrm>
              <a:custGeom>
                <a:avLst/>
                <a:gdLst>
                  <a:gd name="connsiteX0" fmla="*/ 12251 w 47733"/>
                  <a:gd name="connsiteY0" fmla="*/ 55168 h 63244"/>
                  <a:gd name="connsiteX1" fmla="*/ 29058 w 47733"/>
                  <a:gd name="connsiteY1" fmla="*/ 61320 h 63244"/>
                  <a:gd name="connsiteX2" fmla="*/ 46878 w 47733"/>
                  <a:gd name="connsiteY2" fmla="*/ 43065 h 63244"/>
                  <a:gd name="connsiteX3" fmla="*/ 46271 w 47733"/>
                  <a:gd name="connsiteY3" fmla="*/ 31063 h 63244"/>
                  <a:gd name="connsiteX4" fmla="*/ 30577 w 47733"/>
                  <a:gd name="connsiteY4" fmla="*/ 7867 h 63244"/>
                  <a:gd name="connsiteX5" fmla="*/ 23895 w 47733"/>
                  <a:gd name="connsiteY5" fmla="*/ 0 h 63244"/>
                  <a:gd name="connsiteX6" fmla="*/ 17111 w 47733"/>
                  <a:gd name="connsiteY6" fmla="*/ 7968 h 63244"/>
                  <a:gd name="connsiteX7" fmla="*/ 29970 w 47733"/>
                  <a:gd name="connsiteY7" fmla="*/ 35097 h 63244"/>
                  <a:gd name="connsiteX8" fmla="*/ 39284 w 47733"/>
                  <a:gd name="connsiteY8" fmla="*/ 44275 h 63244"/>
                  <a:gd name="connsiteX9" fmla="*/ 23591 w 47733"/>
                  <a:gd name="connsiteY9" fmla="*/ 40039 h 63244"/>
                  <a:gd name="connsiteX10" fmla="*/ 16807 w 47733"/>
                  <a:gd name="connsiteY10" fmla="*/ 30256 h 63244"/>
                  <a:gd name="connsiteX11" fmla="*/ 10024 w 47733"/>
                  <a:gd name="connsiteY11" fmla="*/ 23297 h 63244"/>
                  <a:gd name="connsiteX12" fmla="*/ 5771 w 47733"/>
                  <a:gd name="connsiteY12" fmla="*/ 34391 h 63244"/>
                  <a:gd name="connsiteX13" fmla="*/ 4961 w 47733"/>
                  <a:gd name="connsiteY13" fmla="*/ 40745 h 63244"/>
                  <a:gd name="connsiteX14" fmla="*/ 506 w 47733"/>
                  <a:gd name="connsiteY14" fmla="*/ 40644 h 63244"/>
                  <a:gd name="connsiteX15" fmla="*/ 0 w 47733"/>
                  <a:gd name="connsiteY15" fmla="*/ 39636 h 63244"/>
                  <a:gd name="connsiteX16" fmla="*/ 0 w 47733"/>
                  <a:gd name="connsiteY16" fmla="*/ 45889 h 63244"/>
                  <a:gd name="connsiteX17" fmla="*/ 1721 w 47733"/>
                  <a:gd name="connsiteY17" fmla="*/ 46091 h 63244"/>
                  <a:gd name="connsiteX18" fmla="*/ 12251 w 47733"/>
                  <a:gd name="connsiteY18" fmla="*/ 55168 h 6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33" h="63244">
                    <a:moveTo>
                      <a:pt x="12251" y="55168"/>
                    </a:moveTo>
                    <a:cubicBezTo>
                      <a:pt x="13162" y="62026"/>
                      <a:pt x="24401" y="65757"/>
                      <a:pt x="29058" y="61320"/>
                    </a:cubicBezTo>
                    <a:cubicBezTo>
                      <a:pt x="35235" y="55470"/>
                      <a:pt x="41917" y="49822"/>
                      <a:pt x="46878" y="43065"/>
                    </a:cubicBezTo>
                    <a:cubicBezTo>
                      <a:pt x="48802" y="40443"/>
                      <a:pt x="46979" y="31164"/>
                      <a:pt x="46271" y="31063"/>
                    </a:cubicBezTo>
                    <a:cubicBezTo>
                      <a:pt x="31387" y="29349"/>
                      <a:pt x="29362" y="20272"/>
                      <a:pt x="30577" y="7867"/>
                    </a:cubicBezTo>
                    <a:cubicBezTo>
                      <a:pt x="30780" y="5446"/>
                      <a:pt x="26223" y="2622"/>
                      <a:pt x="23895" y="0"/>
                    </a:cubicBezTo>
                    <a:cubicBezTo>
                      <a:pt x="21566" y="2622"/>
                      <a:pt x="17820" y="4942"/>
                      <a:pt x="17111" y="7968"/>
                    </a:cubicBezTo>
                    <a:cubicBezTo>
                      <a:pt x="14478" y="19969"/>
                      <a:pt x="21870" y="27735"/>
                      <a:pt x="29970" y="35097"/>
                    </a:cubicBezTo>
                    <a:cubicBezTo>
                      <a:pt x="33210" y="38022"/>
                      <a:pt x="36146" y="41250"/>
                      <a:pt x="39284" y="44275"/>
                    </a:cubicBezTo>
                    <a:cubicBezTo>
                      <a:pt x="34020" y="42964"/>
                      <a:pt x="28147" y="42561"/>
                      <a:pt x="23591" y="40039"/>
                    </a:cubicBezTo>
                    <a:cubicBezTo>
                      <a:pt x="20452" y="38325"/>
                      <a:pt x="19237" y="33383"/>
                      <a:pt x="16807" y="30256"/>
                    </a:cubicBezTo>
                    <a:cubicBezTo>
                      <a:pt x="14884" y="27735"/>
                      <a:pt x="12251" y="25617"/>
                      <a:pt x="10024" y="23297"/>
                    </a:cubicBezTo>
                    <a:cubicBezTo>
                      <a:pt x="8606" y="26928"/>
                      <a:pt x="6986" y="30559"/>
                      <a:pt x="5771" y="34391"/>
                    </a:cubicBezTo>
                    <a:cubicBezTo>
                      <a:pt x="5164" y="36409"/>
                      <a:pt x="5670" y="38829"/>
                      <a:pt x="4961" y="40745"/>
                    </a:cubicBezTo>
                    <a:cubicBezTo>
                      <a:pt x="4759" y="41250"/>
                      <a:pt x="1012" y="41350"/>
                      <a:pt x="506" y="40644"/>
                    </a:cubicBezTo>
                    <a:cubicBezTo>
                      <a:pt x="304" y="40342"/>
                      <a:pt x="202" y="39939"/>
                      <a:pt x="0" y="39636"/>
                    </a:cubicBezTo>
                    <a:lnTo>
                      <a:pt x="0" y="45889"/>
                    </a:lnTo>
                    <a:cubicBezTo>
                      <a:pt x="607" y="45990"/>
                      <a:pt x="1114" y="46091"/>
                      <a:pt x="1721" y="46091"/>
                    </a:cubicBezTo>
                    <a:cubicBezTo>
                      <a:pt x="10327" y="45183"/>
                      <a:pt x="11340" y="48209"/>
                      <a:pt x="12251" y="5516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13ABB95-0A3F-004F-ABC9-E976DE5400E5}"/>
                  </a:ext>
                </a:extLst>
              </p:cNvPr>
              <p:cNvSpPr/>
              <p:nvPr/>
            </p:nvSpPr>
            <p:spPr>
              <a:xfrm>
                <a:off x="5025902" y="4004729"/>
                <a:ext cx="167769" cy="140641"/>
              </a:xfrm>
              <a:custGeom>
                <a:avLst/>
                <a:gdLst>
                  <a:gd name="connsiteX0" fmla="*/ 22072 w 167769"/>
                  <a:gd name="connsiteY0" fmla="*/ 84465 h 140641"/>
                  <a:gd name="connsiteX1" fmla="*/ 32602 w 167769"/>
                  <a:gd name="connsiteY1" fmla="*/ 63185 h 140641"/>
                  <a:gd name="connsiteX2" fmla="*/ 40905 w 167769"/>
                  <a:gd name="connsiteY2" fmla="*/ 65706 h 140641"/>
                  <a:gd name="connsiteX3" fmla="*/ 34728 w 167769"/>
                  <a:gd name="connsiteY3" fmla="*/ 72262 h 140641"/>
                  <a:gd name="connsiteX4" fmla="*/ 30172 w 167769"/>
                  <a:gd name="connsiteY4" fmla="*/ 72564 h 140641"/>
                  <a:gd name="connsiteX5" fmla="*/ 25312 w 167769"/>
                  <a:gd name="connsiteY5" fmla="*/ 77910 h 140641"/>
                  <a:gd name="connsiteX6" fmla="*/ 32400 w 167769"/>
                  <a:gd name="connsiteY6" fmla="*/ 80633 h 140641"/>
                  <a:gd name="connsiteX7" fmla="*/ 44144 w 167769"/>
                  <a:gd name="connsiteY7" fmla="*/ 85776 h 140641"/>
                  <a:gd name="connsiteX8" fmla="*/ 47688 w 167769"/>
                  <a:gd name="connsiteY8" fmla="*/ 88701 h 140641"/>
                  <a:gd name="connsiteX9" fmla="*/ 76240 w 167769"/>
                  <a:gd name="connsiteY9" fmla="*/ 96467 h 140641"/>
                  <a:gd name="connsiteX10" fmla="*/ 79075 w 167769"/>
                  <a:gd name="connsiteY10" fmla="*/ 104233 h 140641"/>
                  <a:gd name="connsiteX11" fmla="*/ 55586 w 167769"/>
                  <a:gd name="connsiteY11" fmla="*/ 118252 h 140641"/>
                  <a:gd name="connsiteX12" fmla="*/ 52447 w 167769"/>
                  <a:gd name="connsiteY12" fmla="*/ 116638 h 140641"/>
                  <a:gd name="connsiteX13" fmla="*/ 52852 w 167769"/>
                  <a:gd name="connsiteY13" fmla="*/ 111999 h 140641"/>
                  <a:gd name="connsiteX14" fmla="*/ 59939 w 167769"/>
                  <a:gd name="connsiteY14" fmla="*/ 106754 h 140641"/>
                  <a:gd name="connsiteX15" fmla="*/ 58724 w 167769"/>
                  <a:gd name="connsiteY15" fmla="*/ 103628 h 140641"/>
                  <a:gd name="connsiteX16" fmla="*/ 32602 w 167769"/>
                  <a:gd name="connsiteY16" fmla="*/ 127934 h 140641"/>
                  <a:gd name="connsiteX17" fmla="*/ 27742 w 167769"/>
                  <a:gd name="connsiteY17" fmla="*/ 130051 h 140641"/>
                  <a:gd name="connsiteX18" fmla="*/ 23287 w 167769"/>
                  <a:gd name="connsiteY18" fmla="*/ 133279 h 140641"/>
                  <a:gd name="connsiteX19" fmla="*/ 23186 w 167769"/>
                  <a:gd name="connsiteY19" fmla="*/ 140641 h 140641"/>
                  <a:gd name="connsiteX20" fmla="*/ 41006 w 167769"/>
                  <a:gd name="connsiteY20" fmla="*/ 140641 h 140641"/>
                  <a:gd name="connsiteX21" fmla="*/ 55991 w 167769"/>
                  <a:gd name="connsiteY21" fmla="*/ 130959 h 140641"/>
                  <a:gd name="connsiteX22" fmla="*/ 58218 w 167769"/>
                  <a:gd name="connsiteY22" fmla="*/ 130858 h 140641"/>
                  <a:gd name="connsiteX23" fmla="*/ 74620 w 167769"/>
                  <a:gd name="connsiteY23" fmla="*/ 124908 h 140641"/>
                  <a:gd name="connsiteX24" fmla="*/ 71583 w 167769"/>
                  <a:gd name="connsiteY24" fmla="*/ 140641 h 140641"/>
                  <a:gd name="connsiteX25" fmla="*/ 85049 w 167769"/>
                  <a:gd name="connsiteY25" fmla="*/ 140641 h 140641"/>
                  <a:gd name="connsiteX26" fmla="*/ 85555 w 167769"/>
                  <a:gd name="connsiteY26" fmla="*/ 127228 h 140641"/>
                  <a:gd name="connsiteX27" fmla="*/ 95579 w 167769"/>
                  <a:gd name="connsiteY27" fmla="*/ 107158 h 140641"/>
                  <a:gd name="connsiteX28" fmla="*/ 135673 w 167769"/>
                  <a:gd name="connsiteY28" fmla="*/ 101005 h 140641"/>
                  <a:gd name="connsiteX29" fmla="*/ 149848 w 167769"/>
                  <a:gd name="connsiteY29" fmla="*/ 110082 h 140641"/>
                  <a:gd name="connsiteX30" fmla="*/ 150759 w 167769"/>
                  <a:gd name="connsiteY30" fmla="*/ 114318 h 140641"/>
                  <a:gd name="connsiteX31" fmla="*/ 155518 w 167769"/>
                  <a:gd name="connsiteY31" fmla="*/ 112099 h 140641"/>
                  <a:gd name="connsiteX32" fmla="*/ 160682 w 167769"/>
                  <a:gd name="connsiteY32" fmla="*/ 107662 h 140641"/>
                  <a:gd name="connsiteX33" fmla="*/ 167769 w 167769"/>
                  <a:gd name="connsiteY33" fmla="*/ 107561 h 140641"/>
                  <a:gd name="connsiteX34" fmla="*/ 167769 w 167769"/>
                  <a:gd name="connsiteY34" fmla="*/ 63286 h 140641"/>
                  <a:gd name="connsiteX35" fmla="*/ 156733 w 167769"/>
                  <a:gd name="connsiteY35" fmla="*/ 55722 h 140641"/>
                  <a:gd name="connsiteX36" fmla="*/ 152784 w 167769"/>
                  <a:gd name="connsiteY36" fmla="*/ 54310 h 140641"/>
                  <a:gd name="connsiteX37" fmla="*/ 140533 w 167769"/>
                  <a:gd name="connsiteY37" fmla="*/ 70245 h 140641"/>
                  <a:gd name="connsiteX38" fmla="*/ 143065 w 167769"/>
                  <a:gd name="connsiteY38" fmla="*/ 73674 h 140641"/>
                  <a:gd name="connsiteX39" fmla="*/ 143875 w 167769"/>
                  <a:gd name="connsiteY39" fmla="*/ 74481 h 140641"/>
                  <a:gd name="connsiteX40" fmla="*/ 152177 w 167769"/>
                  <a:gd name="connsiteY40" fmla="*/ 74178 h 140641"/>
                  <a:gd name="connsiteX41" fmla="*/ 144279 w 167769"/>
                  <a:gd name="connsiteY41" fmla="*/ 81238 h 140641"/>
                  <a:gd name="connsiteX42" fmla="*/ 138103 w 167769"/>
                  <a:gd name="connsiteY42" fmla="*/ 86583 h 140641"/>
                  <a:gd name="connsiteX43" fmla="*/ 133547 w 167769"/>
                  <a:gd name="connsiteY43" fmla="*/ 88298 h 140641"/>
                  <a:gd name="connsiteX44" fmla="*/ 131117 w 167769"/>
                  <a:gd name="connsiteY44" fmla="*/ 84364 h 140641"/>
                  <a:gd name="connsiteX45" fmla="*/ 123321 w 167769"/>
                  <a:gd name="connsiteY45" fmla="*/ 58344 h 140641"/>
                  <a:gd name="connsiteX46" fmla="*/ 123625 w 167769"/>
                  <a:gd name="connsiteY46" fmla="*/ 48057 h 140641"/>
                  <a:gd name="connsiteX47" fmla="*/ 132636 w 167769"/>
                  <a:gd name="connsiteY47" fmla="*/ 51385 h 140641"/>
                  <a:gd name="connsiteX48" fmla="*/ 140027 w 167769"/>
                  <a:gd name="connsiteY48" fmla="*/ 55217 h 140641"/>
                  <a:gd name="connsiteX49" fmla="*/ 139318 w 167769"/>
                  <a:gd name="connsiteY49" fmla="*/ 44426 h 140641"/>
                  <a:gd name="connsiteX50" fmla="*/ 143571 w 167769"/>
                  <a:gd name="connsiteY50" fmla="*/ 24154 h 140641"/>
                  <a:gd name="connsiteX51" fmla="*/ 147418 w 167769"/>
                  <a:gd name="connsiteY51" fmla="*/ 5597 h 140641"/>
                  <a:gd name="connsiteX52" fmla="*/ 139824 w 167769"/>
                  <a:gd name="connsiteY52" fmla="*/ 50 h 140641"/>
                  <a:gd name="connsiteX53" fmla="*/ 131421 w 167769"/>
                  <a:gd name="connsiteY53" fmla="*/ 7513 h 140641"/>
                  <a:gd name="connsiteX54" fmla="*/ 131320 w 167769"/>
                  <a:gd name="connsiteY54" fmla="*/ 17800 h 140641"/>
                  <a:gd name="connsiteX55" fmla="*/ 124333 w 167769"/>
                  <a:gd name="connsiteY55" fmla="*/ 30004 h 140641"/>
                  <a:gd name="connsiteX56" fmla="*/ 90618 w 167769"/>
                  <a:gd name="connsiteY56" fmla="*/ 39181 h 140641"/>
                  <a:gd name="connsiteX57" fmla="*/ 72190 w 167769"/>
                  <a:gd name="connsiteY57" fmla="*/ 40392 h 140641"/>
                  <a:gd name="connsiteX58" fmla="*/ 65305 w 167769"/>
                  <a:gd name="connsiteY58" fmla="*/ 40997 h 140641"/>
                  <a:gd name="connsiteX59" fmla="*/ 66622 w 167769"/>
                  <a:gd name="connsiteY59" fmla="*/ 48460 h 140641"/>
                  <a:gd name="connsiteX60" fmla="*/ 84138 w 167769"/>
                  <a:gd name="connsiteY60" fmla="*/ 54108 h 140641"/>
                  <a:gd name="connsiteX61" fmla="*/ 90010 w 167769"/>
                  <a:gd name="connsiteY61" fmla="*/ 60462 h 140641"/>
                  <a:gd name="connsiteX62" fmla="*/ 91731 w 167769"/>
                  <a:gd name="connsiteY62" fmla="*/ 64496 h 140641"/>
                  <a:gd name="connsiteX63" fmla="*/ 107222 w 167769"/>
                  <a:gd name="connsiteY63" fmla="*/ 77809 h 140641"/>
                  <a:gd name="connsiteX64" fmla="*/ 111171 w 167769"/>
                  <a:gd name="connsiteY64" fmla="*/ 83557 h 140641"/>
                  <a:gd name="connsiteX65" fmla="*/ 102869 w 167769"/>
                  <a:gd name="connsiteY65" fmla="*/ 85978 h 140641"/>
                  <a:gd name="connsiteX66" fmla="*/ 53864 w 167769"/>
                  <a:gd name="connsiteY66" fmla="*/ 58848 h 140641"/>
                  <a:gd name="connsiteX67" fmla="*/ 31185 w 167769"/>
                  <a:gd name="connsiteY67" fmla="*/ 51082 h 140641"/>
                  <a:gd name="connsiteX68" fmla="*/ 20452 w 167769"/>
                  <a:gd name="connsiteY68" fmla="*/ 53099 h 140641"/>
                  <a:gd name="connsiteX69" fmla="*/ 9315 w 167769"/>
                  <a:gd name="connsiteY69" fmla="*/ 62781 h 140641"/>
                  <a:gd name="connsiteX70" fmla="*/ 14175 w 167769"/>
                  <a:gd name="connsiteY70" fmla="*/ 80431 h 140641"/>
                  <a:gd name="connsiteX71" fmla="*/ 9315 w 167769"/>
                  <a:gd name="connsiteY71" fmla="*/ 95458 h 140641"/>
                  <a:gd name="connsiteX72" fmla="*/ 4455 w 167769"/>
                  <a:gd name="connsiteY72" fmla="*/ 97879 h 140641"/>
                  <a:gd name="connsiteX73" fmla="*/ 0 w 167769"/>
                  <a:gd name="connsiteY73" fmla="*/ 104132 h 140641"/>
                  <a:gd name="connsiteX74" fmla="*/ 8302 w 167769"/>
                  <a:gd name="connsiteY74" fmla="*/ 109175 h 140641"/>
                  <a:gd name="connsiteX75" fmla="*/ 22072 w 167769"/>
                  <a:gd name="connsiteY75" fmla="*/ 84465 h 140641"/>
                  <a:gd name="connsiteX76" fmla="*/ 101654 w 167769"/>
                  <a:gd name="connsiteY76" fmla="*/ 42106 h 140641"/>
                  <a:gd name="connsiteX77" fmla="*/ 107425 w 167769"/>
                  <a:gd name="connsiteY77" fmla="*/ 47552 h 140641"/>
                  <a:gd name="connsiteX78" fmla="*/ 102768 w 167769"/>
                  <a:gd name="connsiteY78" fmla="*/ 48964 h 140641"/>
                  <a:gd name="connsiteX79" fmla="*/ 98009 w 167769"/>
                  <a:gd name="connsiteY79" fmla="*/ 40896 h 140641"/>
                  <a:gd name="connsiteX80" fmla="*/ 101654 w 167769"/>
                  <a:gd name="connsiteY80" fmla="*/ 42106 h 140641"/>
                  <a:gd name="connsiteX81" fmla="*/ 107729 w 167769"/>
                  <a:gd name="connsiteY81" fmla="*/ 63084 h 140641"/>
                  <a:gd name="connsiteX82" fmla="*/ 102768 w 167769"/>
                  <a:gd name="connsiteY82" fmla="*/ 59554 h 140641"/>
                  <a:gd name="connsiteX83" fmla="*/ 109855 w 167769"/>
                  <a:gd name="connsiteY83" fmla="*/ 59958 h 140641"/>
                  <a:gd name="connsiteX84" fmla="*/ 107729 w 167769"/>
                  <a:gd name="connsiteY84" fmla="*/ 63084 h 14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67769" h="140641">
                    <a:moveTo>
                      <a:pt x="22072" y="84465"/>
                    </a:moveTo>
                    <a:cubicBezTo>
                      <a:pt x="14681" y="69236"/>
                      <a:pt x="16605" y="65202"/>
                      <a:pt x="32602" y="63185"/>
                    </a:cubicBezTo>
                    <a:cubicBezTo>
                      <a:pt x="35235" y="62882"/>
                      <a:pt x="38070" y="64799"/>
                      <a:pt x="40905" y="65706"/>
                    </a:cubicBezTo>
                    <a:cubicBezTo>
                      <a:pt x="38879" y="67925"/>
                      <a:pt x="37057" y="70446"/>
                      <a:pt x="34728" y="72262"/>
                    </a:cubicBezTo>
                    <a:cubicBezTo>
                      <a:pt x="33716" y="72968"/>
                      <a:pt x="31286" y="71757"/>
                      <a:pt x="30172" y="72564"/>
                    </a:cubicBezTo>
                    <a:cubicBezTo>
                      <a:pt x="28248" y="73876"/>
                      <a:pt x="26932" y="76094"/>
                      <a:pt x="25312" y="77910"/>
                    </a:cubicBezTo>
                    <a:cubicBezTo>
                      <a:pt x="27641" y="78817"/>
                      <a:pt x="30071" y="79624"/>
                      <a:pt x="32400" y="80633"/>
                    </a:cubicBezTo>
                    <a:cubicBezTo>
                      <a:pt x="36348" y="82246"/>
                      <a:pt x="40297" y="83961"/>
                      <a:pt x="44144" y="85776"/>
                    </a:cubicBezTo>
                    <a:cubicBezTo>
                      <a:pt x="45461" y="86381"/>
                      <a:pt x="46372" y="88298"/>
                      <a:pt x="47688" y="88701"/>
                    </a:cubicBezTo>
                    <a:cubicBezTo>
                      <a:pt x="57206" y="91323"/>
                      <a:pt x="66824" y="93340"/>
                      <a:pt x="76240" y="96467"/>
                    </a:cubicBezTo>
                    <a:cubicBezTo>
                      <a:pt x="78569" y="97173"/>
                      <a:pt x="86467" y="99190"/>
                      <a:pt x="79075" y="104233"/>
                    </a:cubicBezTo>
                    <a:cubicBezTo>
                      <a:pt x="71583" y="109376"/>
                      <a:pt x="63483" y="113713"/>
                      <a:pt x="55586" y="118252"/>
                    </a:cubicBezTo>
                    <a:cubicBezTo>
                      <a:pt x="54978" y="118554"/>
                      <a:pt x="52751" y="117445"/>
                      <a:pt x="52447" y="116638"/>
                    </a:cubicBezTo>
                    <a:cubicBezTo>
                      <a:pt x="52042" y="115226"/>
                      <a:pt x="51941" y="112906"/>
                      <a:pt x="52852" y="111999"/>
                    </a:cubicBezTo>
                    <a:cubicBezTo>
                      <a:pt x="54877" y="109982"/>
                      <a:pt x="57712" y="108670"/>
                      <a:pt x="59939" y="106754"/>
                    </a:cubicBezTo>
                    <a:cubicBezTo>
                      <a:pt x="60243" y="106452"/>
                      <a:pt x="59231" y="103628"/>
                      <a:pt x="58724" y="103628"/>
                    </a:cubicBezTo>
                    <a:cubicBezTo>
                      <a:pt x="41107" y="102014"/>
                      <a:pt x="33210" y="109175"/>
                      <a:pt x="32602" y="127934"/>
                    </a:cubicBezTo>
                    <a:cubicBezTo>
                      <a:pt x="32400" y="133380"/>
                      <a:pt x="31691" y="134388"/>
                      <a:pt x="27742" y="130051"/>
                    </a:cubicBezTo>
                    <a:cubicBezTo>
                      <a:pt x="27540" y="129850"/>
                      <a:pt x="23490" y="131968"/>
                      <a:pt x="23287" y="133279"/>
                    </a:cubicBezTo>
                    <a:cubicBezTo>
                      <a:pt x="22984" y="135699"/>
                      <a:pt x="22984" y="138221"/>
                      <a:pt x="23186" y="140641"/>
                    </a:cubicBezTo>
                    <a:lnTo>
                      <a:pt x="41006" y="140641"/>
                    </a:lnTo>
                    <a:cubicBezTo>
                      <a:pt x="44347" y="135800"/>
                      <a:pt x="52649" y="135800"/>
                      <a:pt x="55991" y="130959"/>
                    </a:cubicBezTo>
                    <a:cubicBezTo>
                      <a:pt x="56294" y="130556"/>
                      <a:pt x="57509" y="131161"/>
                      <a:pt x="58218" y="130858"/>
                    </a:cubicBezTo>
                    <a:cubicBezTo>
                      <a:pt x="63686" y="128942"/>
                      <a:pt x="69153" y="126925"/>
                      <a:pt x="74620" y="124908"/>
                    </a:cubicBezTo>
                    <a:cubicBezTo>
                      <a:pt x="73507" y="130051"/>
                      <a:pt x="72494" y="135296"/>
                      <a:pt x="71583" y="140641"/>
                    </a:cubicBezTo>
                    <a:lnTo>
                      <a:pt x="85049" y="140641"/>
                    </a:lnTo>
                    <a:cubicBezTo>
                      <a:pt x="86061" y="135699"/>
                      <a:pt x="87175" y="130858"/>
                      <a:pt x="85555" y="127228"/>
                    </a:cubicBezTo>
                    <a:cubicBezTo>
                      <a:pt x="80392" y="115629"/>
                      <a:pt x="83429" y="109477"/>
                      <a:pt x="95579" y="107158"/>
                    </a:cubicBezTo>
                    <a:cubicBezTo>
                      <a:pt x="108842" y="104636"/>
                      <a:pt x="122916" y="109982"/>
                      <a:pt x="135673" y="101005"/>
                    </a:cubicBezTo>
                    <a:cubicBezTo>
                      <a:pt x="139318" y="98484"/>
                      <a:pt x="152278" y="95761"/>
                      <a:pt x="149848" y="110082"/>
                    </a:cubicBezTo>
                    <a:cubicBezTo>
                      <a:pt x="149646" y="111393"/>
                      <a:pt x="150456" y="112906"/>
                      <a:pt x="150759" y="114318"/>
                    </a:cubicBezTo>
                    <a:cubicBezTo>
                      <a:pt x="152379" y="113612"/>
                      <a:pt x="154101" y="113108"/>
                      <a:pt x="155518" y="112099"/>
                    </a:cubicBezTo>
                    <a:cubicBezTo>
                      <a:pt x="157341" y="110788"/>
                      <a:pt x="158758" y="107964"/>
                      <a:pt x="160682" y="107662"/>
                    </a:cubicBezTo>
                    <a:cubicBezTo>
                      <a:pt x="163011" y="107359"/>
                      <a:pt x="165339" y="107460"/>
                      <a:pt x="167769" y="107561"/>
                    </a:cubicBezTo>
                    <a:lnTo>
                      <a:pt x="167769" y="63286"/>
                    </a:lnTo>
                    <a:cubicBezTo>
                      <a:pt x="164124" y="60764"/>
                      <a:pt x="160378" y="58243"/>
                      <a:pt x="156733" y="55722"/>
                    </a:cubicBezTo>
                    <a:cubicBezTo>
                      <a:pt x="155518" y="54915"/>
                      <a:pt x="153088" y="53906"/>
                      <a:pt x="152784" y="54310"/>
                    </a:cubicBezTo>
                    <a:cubicBezTo>
                      <a:pt x="148532" y="59453"/>
                      <a:pt x="144381" y="64799"/>
                      <a:pt x="140533" y="70245"/>
                    </a:cubicBezTo>
                    <a:cubicBezTo>
                      <a:pt x="140230" y="70648"/>
                      <a:pt x="142153" y="72564"/>
                      <a:pt x="143065" y="73674"/>
                    </a:cubicBezTo>
                    <a:cubicBezTo>
                      <a:pt x="143267" y="73976"/>
                      <a:pt x="143571" y="74481"/>
                      <a:pt x="143875" y="74481"/>
                    </a:cubicBezTo>
                    <a:cubicBezTo>
                      <a:pt x="146608" y="74481"/>
                      <a:pt x="149342" y="74279"/>
                      <a:pt x="152177" y="74178"/>
                    </a:cubicBezTo>
                    <a:cubicBezTo>
                      <a:pt x="149544" y="76498"/>
                      <a:pt x="146912" y="78918"/>
                      <a:pt x="144279" y="81238"/>
                    </a:cubicBezTo>
                    <a:cubicBezTo>
                      <a:pt x="142255" y="83053"/>
                      <a:pt x="140230" y="85070"/>
                      <a:pt x="138103" y="86583"/>
                    </a:cubicBezTo>
                    <a:cubicBezTo>
                      <a:pt x="136787" y="87491"/>
                      <a:pt x="134863" y="88600"/>
                      <a:pt x="133547" y="88298"/>
                    </a:cubicBezTo>
                    <a:cubicBezTo>
                      <a:pt x="132433" y="87995"/>
                      <a:pt x="131623" y="85877"/>
                      <a:pt x="131117" y="84364"/>
                    </a:cubicBezTo>
                    <a:cubicBezTo>
                      <a:pt x="128383" y="75691"/>
                      <a:pt x="125447" y="67118"/>
                      <a:pt x="123321" y="58344"/>
                    </a:cubicBezTo>
                    <a:cubicBezTo>
                      <a:pt x="122511" y="55117"/>
                      <a:pt x="123422" y="51486"/>
                      <a:pt x="123625" y="48057"/>
                    </a:cubicBezTo>
                    <a:cubicBezTo>
                      <a:pt x="126662" y="49166"/>
                      <a:pt x="129700" y="50175"/>
                      <a:pt x="132636" y="51385"/>
                    </a:cubicBezTo>
                    <a:cubicBezTo>
                      <a:pt x="135167" y="52494"/>
                      <a:pt x="137496" y="53906"/>
                      <a:pt x="140027" y="55217"/>
                    </a:cubicBezTo>
                    <a:cubicBezTo>
                      <a:pt x="139824" y="51587"/>
                      <a:pt x="141242" y="46342"/>
                      <a:pt x="139318" y="44426"/>
                    </a:cubicBezTo>
                    <a:cubicBezTo>
                      <a:pt x="129497" y="34946"/>
                      <a:pt x="136787" y="28087"/>
                      <a:pt x="143571" y="24154"/>
                    </a:cubicBezTo>
                    <a:cubicBezTo>
                      <a:pt x="153189" y="18607"/>
                      <a:pt x="151164" y="12354"/>
                      <a:pt x="147418" y="5597"/>
                    </a:cubicBezTo>
                    <a:cubicBezTo>
                      <a:pt x="146001" y="2975"/>
                      <a:pt x="141748" y="-454"/>
                      <a:pt x="139824" y="50"/>
                    </a:cubicBezTo>
                    <a:cubicBezTo>
                      <a:pt x="136483" y="1058"/>
                      <a:pt x="133041" y="4387"/>
                      <a:pt x="131421" y="7513"/>
                    </a:cubicBezTo>
                    <a:cubicBezTo>
                      <a:pt x="130003" y="10337"/>
                      <a:pt x="130003" y="14976"/>
                      <a:pt x="131320" y="17800"/>
                    </a:cubicBezTo>
                    <a:cubicBezTo>
                      <a:pt x="135370" y="25970"/>
                      <a:pt x="131016" y="28289"/>
                      <a:pt x="124333" y="30004"/>
                    </a:cubicBezTo>
                    <a:cubicBezTo>
                      <a:pt x="113095" y="33029"/>
                      <a:pt x="101958" y="36660"/>
                      <a:pt x="90618" y="39181"/>
                    </a:cubicBezTo>
                    <a:cubicBezTo>
                      <a:pt x="84745" y="40493"/>
                      <a:pt x="78367" y="39988"/>
                      <a:pt x="72190" y="40392"/>
                    </a:cubicBezTo>
                    <a:cubicBezTo>
                      <a:pt x="69862" y="40493"/>
                      <a:pt x="67634" y="40795"/>
                      <a:pt x="65305" y="40997"/>
                    </a:cubicBezTo>
                    <a:cubicBezTo>
                      <a:pt x="65710" y="43518"/>
                      <a:pt x="65305" y="47754"/>
                      <a:pt x="66622" y="48460"/>
                    </a:cubicBezTo>
                    <a:cubicBezTo>
                      <a:pt x="72190" y="51082"/>
                      <a:pt x="78265" y="54209"/>
                      <a:pt x="84138" y="54108"/>
                    </a:cubicBezTo>
                    <a:cubicBezTo>
                      <a:pt x="91124" y="54007"/>
                      <a:pt x="91023" y="52696"/>
                      <a:pt x="90010" y="60462"/>
                    </a:cubicBezTo>
                    <a:cubicBezTo>
                      <a:pt x="89808" y="61773"/>
                      <a:pt x="90719" y="63588"/>
                      <a:pt x="91731" y="64496"/>
                    </a:cubicBezTo>
                    <a:cubicBezTo>
                      <a:pt x="96794" y="69034"/>
                      <a:pt x="102160" y="73270"/>
                      <a:pt x="107222" y="77809"/>
                    </a:cubicBezTo>
                    <a:cubicBezTo>
                      <a:pt x="108944" y="79322"/>
                      <a:pt x="109855" y="81641"/>
                      <a:pt x="111171" y="83557"/>
                    </a:cubicBezTo>
                    <a:cubicBezTo>
                      <a:pt x="108437" y="84364"/>
                      <a:pt x="105603" y="86079"/>
                      <a:pt x="102869" y="85978"/>
                    </a:cubicBezTo>
                    <a:cubicBezTo>
                      <a:pt x="82113" y="84969"/>
                      <a:pt x="66217" y="73876"/>
                      <a:pt x="53864" y="58848"/>
                    </a:cubicBezTo>
                    <a:cubicBezTo>
                      <a:pt x="46979" y="50477"/>
                      <a:pt x="39588" y="50881"/>
                      <a:pt x="31185" y="51082"/>
                    </a:cubicBezTo>
                    <a:cubicBezTo>
                      <a:pt x="27540" y="51183"/>
                      <a:pt x="23895" y="53604"/>
                      <a:pt x="20452" y="53099"/>
                    </a:cubicBezTo>
                    <a:cubicBezTo>
                      <a:pt x="12454" y="51990"/>
                      <a:pt x="9517" y="57739"/>
                      <a:pt x="9315" y="62781"/>
                    </a:cubicBezTo>
                    <a:cubicBezTo>
                      <a:pt x="9011" y="68631"/>
                      <a:pt x="11036" y="75388"/>
                      <a:pt x="14175" y="80431"/>
                    </a:cubicBezTo>
                    <a:cubicBezTo>
                      <a:pt x="19642" y="89105"/>
                      <a:pt x="19339" y="91828"/>
                      <a:pt x="9315" y="95458"/>
                    </a:cubicBezTo>
                    <a:cubicBezTo>
                      <a:pt x="7594" y="96064"/>
                      <a:pt x="5670" y="96669"/>
                      <a:pt x="4455" y="97879"/>
                    </a:cubicBezTo>
                    <a:cubicBezTo>
                      <a:pt x="2633" y="99694"/>
                      <a:pt x="1417" y="102014"/>
                      <a:pt x="0" y="104132"/>
                    </a:cubicBezTo>
                    <a:cubicBezTo>
                      <a:pt x="2734" y="105947"/>
                      <a:pt x="5468" y="109074"/>
                      <a:pt x="8302" y="109175"/>
                    </a:cubicBezTo>
                    <a:cubicBezTo>
                      <a:pt x="14681" y="109881"/>
                      <a:pt x="24907" y="90516"/>
                      <a:pt x="22072" y="84465"/>
                    </a:cubicBezTo>
                    <a:close/>
                    <a:moveTo>
                      <a:pt x="101654" y="42106"/>
                    </a:moveTo>
                    <a:cubicBezTo>
                      <a:pt x="103577" y="43922"/>
                      <a:pt x="105501" y="45737"/>
                      <a:pt x="107425" y="47552"/>
                    </a:cubicBezTo>
                    <a:cubicBezTo>
                      <a:pt x="105805" y="48057"/>
                      <a:pt x="103071" y="49368"/>
                      <a:pt x="102768" y="48964"/>
                    </a:cubicBezTo>
                    <a:cubicBezTo>
                      <a:pt x="100844" y="46544"/>
                      <a:pt x="99528" y="43619"/>
                      <a:pt x="98009" y="40896"/>
                    </a:cubicBezTo>
                    <a:cubicBezTo>
                      <a:pt x="100034" y="40493"/>
                      <a:pt x="100844" y="41299"/>
                      <a:pt x="101654" y="42106"/>
                    </a:cubicBezTo>
                    <a:close/>
                    <a:moveTo>
                      <a:pt x="107729" y="63084"/>
                    </a:moveTo>
                    <a:cubicBezTo>
                      <a:pt x="106109" y="61874"/>
                      <a:pt x="104387" y="60764"/>
                      <a:pt x="102768" y="59554"/>
                    </a:cubicBezTo>
                    <a:cubicBezTo>
                      <a:pt x="105906" y="58949"/>
                      <a:pt x="107830" y="59453"/>
                      <a:pt x="109855" y="59958"/>
                    </a:cubicBezTo>
                    <a:cubicBezTo>
                      <a:pt x="109045" y="60966"/>
                      <a:pt x="108336" y="62076"/>
                      <a:pt x="107729" y="630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24CE4CBD-CF68-E545-8931-ADB742D832ED}"/>
                  </a:ext>
                </a:extLst>
              </p:cNvPr>
              <p:cNvSpPr/>
              <p:nvPr/>
            </p:nvSpPr>
            <p:spPr>
              <a:xfrm>
                <a:off x="5184964" y="4116829"/>
                <a:ext cx="8606" cy="13758"/>
              </a:xfrm>
              <a:custGeom>
                <a:avLst/>
                <a:gdLst>
                  <a:gd name="connsiteX0" fmla="*/ 8606 w 8606"/>
                  <a:gd name="connsiteY0" fmla="*/ 0 h 13758"/>
                  <a:gd name="connsiteX1" fmla="*/ 5771 w 8606"/>
                  <a:gd name="connsiteY1" fmla="*/ 2421 h 13758"/>
                  <a:gd name="connsiteX2" fmla="*/ 0 w 8606"/>
                  <a:gd name="connsiteY2" fmla="*/ 8068 h 13758"/>
                  <a:gd name="connsiteX3" fmla="*/ 6581 w 8606"/>
                  <a:gd name="connsiteY3" fmla="*/ 13716 h 13758"/>
                  <a:gd name="connsiteX4" fmla="*/ 8606 w 8606"/>
                  <a:gd name="connsiteY4" fmla="*/ 12405 h 13758"/>
                  <a:gd name="connsiteX5" fmla="*/ 8606 w 8606"/>
                  <a:gd name="connsiteY5" fmla="*/ 0 h 1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6" h="13758">
                    <a:moveTo>
                      <a:pt x="8606" y="0"/>
                    </a:moveTo>
                    <a:cubicBezTo>
                      <a:pt x="7594" y="807"/>
                      <a:pt x="6682" y="1614"/>
                      <a:pt x="5771" y="2421"/>
                    </a:cubicBezTo>
                    <a:cubicBezTo>
                      <a:pt x="3746" y="4236"/>
                      <a:pt x="1924" y="6152"/>
                      <a:pt x="0" y="8068"/>
                    </a:cubicBezTo>
                    <a:cubicBezTo>
                      <a:pt x="2227" y="10085"/>
                      <a:pt x="5569" y="14221"/>
                      <a:pt x="6581" y="13716"/>
                    </a:cubicBezTo>
                    <a:cubicBezTo>
                      <a:pt x="7290" y="13414"/>
                      <a:pt x="7897" y="12809"/>
                      <a:pt x="8606" y="12405"/>
                    </a:cubicBezTo>
                    <a:lnTo>
                      <a:pt x="86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3F545C1B-5A43-CD4A-BC60-70696128C55C}"/>
                  </a:ext>
                </a:extLst>
              </p:cNvPr>
              <p:cNvSpPr/>
              <p:nvPr/>
            </p:nvSpPr>
            <p:spPr>
              <a:xfrm>
                <a:off x="4956749" y="4034431"/>
                <a:ext cx="4353" cy="9177"/>
              </a:xfrm>
              <a:custGeom>
                <a:avLst/>
                <a:gdLst>
                  <a:gd name="connsiteX0" fmla="*/ 911 w 4353"/>
                  <a:gd name="connsiteY0" fmla="*/ 303 h 9177"/>
                  <a:gd name="connsiteX1" fmla="*/ 0 w 4353"/>
                  <a:gd name="connsiteY1" fmla="*/ 0 h 9177"/>
                  <a:gd name="connsiteX2" fmla="*/ 0 w 4353"/>
                  <a:gd name="connsiteY2" fmla="*/ 9178 h 9177"/>
                  <a:gd name="connsiteX3" fmla="*/ 4354 w 4353"/>
                  <a:gd name="connsiteY3" fmla="*/ 7262 h 9177"/>
                  <a:gd name="connsiteX4" fmla="*/ 911 w 4353"/>
                  <a:gd name="connsiteY4" fmla="*/ 303 h 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" h="9177">
                    <a:moveTo>
                      <a:pt x="911" y="303"/>
                    </a:moveTo>
                    <a:cubicBezTo>
                      <a:pt x="607" y="202"/>
                      <a:pt x="304" y="101"/>
                      <a:pt x="0" y="0"/>
                    </a:cubicBezTo>
                    <a:lnTo>
                      <a:pt x="0" y="9178"/>
                    </a:lnTo>
                    <a:cubicBezTo>
                      <a:pt x="1417" y="8573"/>
                      <a:pt x="2835" y="7867"/>
                      <a:pt x="4354" y="7262"/>
                    </a:cubicBezTo>
                    <a:cubicBezTo>
                      <a:pt x="3240" y="4942"/>
                      <a:pt x="2633" y="908"/>
                      <a:pt x="911" y="30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B0A340ED-483A-E449-9D86-92286AC02224}"/>
                  </a:ext>
                </a:extLst>
              </p:cNvPr>
              <p:cNvSpPr/>
              <p:nvPr/>
            </p:nvSpPr>
            <p:spPr>
              <a:xfrm>
                <a:off x="5141123" y="4114190"/>
                <a:ext cx="44043" cy="31180"/>
              </a:xfrm>
              <a:custGeom>
                <a:avLst/>
                <a:gdLst>
                  <a:gd name="connsiteX0" fmla="*/ 12960 w 44043"/>
                  <a:gd name="connsiteY0" fmla="*/ 20590 h 31180"/>
                  <a:gd name="connsiteX1" fmla="*/ 19541 w 44043"/>
                  <a:gd name="connsiteY1" fmla="*/ 31180 h 31180"/>
                  <a:gd name="connsiteX2" fmla="*/ 44043 w 44043"/>
                  <a:gd name="connsiteY2" fmla="*/ 31180 h 31180"/>
                  <a:gd name="connsiteX3" fmla="*/ 43942 w 44043"/>
                  <a:gd name="connsiteY3" fmla="*/ 30777 h 31180"/>
                  <a:gd name="connsiteX4" fmla="*/ 39487 w 44043"/>
                  <a:gd name="connsiteY4" fmla="*/ 23314 h 31180"/>
                  <a:gd name="connsiteX5" fmla="*/ 35943 w 44043"/>
                  <a:gd name="connsiteY5" fmla="*/ 12320 h 31180"/>
                  <a:gd name="connsiteX6" fmla="*/ 29666 w 44043"/>
                  <a:gd name="connsiteY6" fmla="*/ 19179 h 31180"/>
                  <a:gd name="connsiteX7" fmla="*/ 20250 w 44043"/>
                  <a:gd name="connsiteY7" fmla="*/ 20994 h 31180"/>
                  <a:gd name="connsiteX8" fmla="*/ 17617 w 44043"/>
                  <a:gd name="connsiteY8" fmla="*/ 14035 h 31180"/>
                  <a:gd name="connsiteX9" fmla="*/ 22984 w 44043"/>
                  <a:gd name="connsiteY9" fmla="*/ 5765 h 31180"/>
                  <a:gd name="connsiteX10" fmla="*/ 23895 w 44043"/>
                  <a:gd name="connsiteY10" fmla="*/ 218 h 31180"/>
                  <a:gd name="connsiteX11" fmla="*/ 17719 w 44043"/>
                  <a:gd name="connsiteY11" fmla="*/ 420 h 31180"/>
                  <a:gd name="connsiteX12" fmla="*/ 2936 w 44043"/>
                  <a:gd name="connsiteY12" fmla="*/ 9698 h 31180"/>
                  <a:gd name="connsiteX13" fmla="*/ 0 w 44043"/>
                  <a:gd name="connsiteY13" fmla="*/ 13732 h 31180"/>
                  <a:gd name="connsiteX14" fmla="*/ 4657 w 44043"/>
                  <a:gd name="connsiteY14" fmla="*/ 16556 h 31180"/>
                  <a:gd name="connsiteX15" fmla="*/ 12960 w 44043"/>
                  <a:gd name="connsiteY15" fmla="*/ 20590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043" h="31180">
                    <a:moveTo>
                      <a:pt x="12960" y="20590"/>
                    </a:moveTo>
                    <a:cubicBezTo>
                      <a:pt x="15086" y="25734"/>
                      <a:pt x="17111" y="29062"/>
                      <a:pt x="19541" y="31180"/>
                    </a:cubicBezTo>
                    <a:lnTo>
                      <a:pt x="44043" y="31180"/>
                    </a:lnTo>
                    <a:cubicBezTo>
                      <a:pt x="44043" y="31079"/>
                      <a:pt x="43942" y="30878"/>
                      <a:pt x="43942" y="30777"/>
                    </a:cubicBezTo>
                    <a:cubicBezTo>
                      <a:pt x="42524" y="28155"/>
                      <a:pt x="38879" y="23919"/>
                      <a:pt x="39487" y="23314"/>
                    </a:cubicBezTo>
                    <a:cubicBezTo>
                      <a:pt x="44752" y="17262"/>
                      <a:pt x="38171" y="15649"/>
                      <a:pt x="35943" y="12320"/>
                    </a:cubicBezTo>
                    <a:cubicBezTo>
                      <a:pt x="33918" y="14640"/>
                      <a:pt x="32197" y="17767"/>
                      <a:pt x="29666" y="19179"/>
                    </a:cubicBezTo>
                    <a:cubicBezTo>
                      <a:pt x="26932" y="20691"/>
                      <a:pt x="23186" y="21498"/>
                      <a:pt x="20250" y="20994"/>
                    </a:cubicBezTo>
                    <a:cubicBezTo>
                      <a:pt x="18832" y="20691"/>
                      <a:pt x="17010" y="16153"/>
                      <a:pt x="17617" y="14035"/>
                    </a:cubicBezTo>
                    <a:cubicBezTo>
                      <a:pt x="18427" y="11009"/>
                      <a:pt x="21465" y="8690"/>
                      <a:pt x="22984" y="5765"/>
                    </a:cubicBezTo>
                    <a:cubicBezTo>
                      <a:pt x="23793" y="4252"/>
                      <a:pt x="23591" y="2033"/>
                      <a:pt x="23895" y="218"/>
                    </a:cubicBezTo>
                    <a:cubicBezTo>
                      <a:pt x="21768" y="218"/>
                      <a:pt x="19339" y="-387"/>
                      <a:pt x="17719" y="420"/>
                    </a:cubicBezTo>
                    <a:cubicBezTo>
                      <a:pt x="12555" y="3143"/>
                      <a:pt x="7695" y="6471"/>
                      <a:pt x="2936" y="9698"/>
                    </a:cubicBezTo>
                    <a:cubicBezTo>
                      <a:pt x="1620" y="10606"/>
                      <a:pt x="911" y="12320"/>
                      <a:pt x="0" y="13732"/>
                    </a:cubicBezTo>
                    <a:cubicBezTo>
                      <a:pt x="1519" y="14741"/>
                      <a:pt x="3037" y="15850"/>
                      <a:pt x="4657" y="16556"/>
                    </a:cubicBezTo>
                    <a:cubicBezTo>
                      <a:pt x="7391" y="18069"/>
                      <a:pt x="12150" y="18573"/>
                      <a:pt x="12960" y="205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FE54B2A4-8C17-F245-A153-BB62629AC652}"/>
                  </a:ext>
                </a:extLst>
              </p:cNvPr>
              <p:cNvSpPr/>
              <p:nvPr/>
            </p:nvSpPr>
            <p:spPr>
              <a:xfrm>
                <a:off x="4956648" y="4077193"/>
                <a:ext cx="78670" cy="68278"/>
              </a:xfrm>
              <a:custGeom>
                <a:avLst/>
                <a:gdLst>
                  <a:gd name="connsiteX0" fmla="*/ 17111 w 78670"/>
                  <a:gd name="connsiteY0" fmla="*/ 53856 h 68278"/>
                  <a:gd name="connsiteX1" fmla="*/ 26325 w 78670"/>
                  <a:gd name="connsiteY1" fmla="*/ 61824 h 68278"/>
                  <a:gd name="connsiteX2" fmla="*/ 25312 w 78670"/>
                  <a:gd name="connsiteY2" fmla="*/ 68279 h 68278"/>
                  <a:gd name="connsiteX3" fmla="*/ 34526 w 78670"/>
                  <a:gd name="connsiteY3" fmla="*/ 68279 h 68278"/>
                  <a:gd name="connsiteX4" fmla="*/ 35842 w 78670"/>
                  <a:gd name="connsiteY4" fmla="*/ 63034 h 68278"/>
                  <a:gd name="connsiteX5" fmla="*/ 40499 w 78670"/>
                  <a:gd name="connsiteY5" fmla="*/ 56378 h 68278"/>
                  <a:gd name="connsiteX6" fmla="*/ 45359 w 78670"/>
                  <a:gd name="connsiteY6" fmla="*/ 57890 h 68278"/>
                  <a:gd name="connsiteX7" fmla="*/ 45967 w 78670"/>
                  <a:gd name="connsiteY7" fmla="*/ 65757 h 68278"/>
                  <a:gd name="connsiteX8" fmla="*/ 45157 w 78670"/>
                  <a:gd name="connsiteY8" fmla="*/ 68279 h 68278"/>
                  <a:gd name="connsiteX9" fmla="*/ 78670 w 78670"/>
                  <a:gd name="connsiteY9" fmla="*/ 68279 h 68278"/>
                  <a:gd name="connsiteX10" fmla="*/ 71785 w 78670"/>
                  <a:gd name="connsiteY10" fmla="*/ 46897 h 68278"/>
                  <a:gd name="connsiteX11" fmla="*/ 63179 w 78670"/>
                  <a:gd name="connsiteY11" fmla="*/ 42359 h 68278"/>
                  <a:gd name="connsiteX12" fmla="*/ 63685 w 78670"/>
                  <a:gd name="connsiteY12" fmla="*/ 52646 h 68278"/>
                  <a:gd name="connsiteX13" fmla="*/ 65407 w 78670"/>
                  <a:gd name="connsiteY13" fmla="*/ 58193 h 68278"/>
                  <a:gd name="connsiteX14" fmla="*/ 59129 w 78670"/>
                  <a:gd name="connsiteY14" fmla="*/ 57084 h 68278"/>
                  <a:gd name="connsiteX15" fmla="*/ 45157 w 78670"/>
                  <a:gd name="connsiteY15" fmla="*/ 48511 h 68278"/>
                  <a:gd name="connsiteX16" fmla="*/ 11644 w 78670"/>
                  <a:gd name="connsiteY16" fmla="*/ 44275 h 68278"/>
                  <a:gd name="connsiteX17" fmla="*/ 5467 w 78670"/>
                  <a:gd name="connsiteY17" fmla="*/ 38627 h 68278"/>
                  <a:gd name="connsiteX18" fmla="*/ 4860 w 78670"/>
                  <a:gd name="connsiteY18" fmla="*/ 11396 h 68278"/>
                  <a:gd name="connsiteX19" fmla="*/ 0 w 78670"/>
                  <a:gd name="connsiteY19" fmla="*/ 0 h 68278"/>
                  <a:gd name="connsiteX20" fmla="*/ 0 w 78670"/>
                  <a:gd name="connsiteY20" fmla="*/ 51436 h 68278"/>
                  <a:gd name="connsiteX21" fmla="*/ 17111 w 78670"/>
                  <a:gd name="connsiteY21" fmla="*/ 53856 h 6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670" h="68278">
                    <a:moveTo>
                      <a:pt x="17111" y="53856"/>
                    </a:moveTo>
                    <a:cubicBezTo>
                      <a:pt x="22882" y="52949"/>
                      <a:pt x="27236" y="54764"/>
                      <a:pt x="26325" y="61824"/>
                    </a:cubicBezTo>
                    <a:cubicBezTo>
                      <a:pt x="26021" y="63942"/>
                      <a:pt x="25717" y="66161"/>
                      <a:pt x="25312" y="68279"/>
                    </a:cubicBezTo>
                    <a:lnTo>
                      <a:pt x="34526" y="68279"/>
                    </a:lnTo>
                    <a:cubicBezTo>
                      <a:pt x="34830" y="66463"/>
                      <a:pt x="35235" y="64749"/>
                      <a:pt x="35842" y="63034"/>
                    </a:cubicBezTo>
                    <a:cubicBezTo>
                      <a:pt x="36652" y="60513"/>
                      <a:pt x="38475" y="58092"/>
                      <a:pt x="40499" y="56378"/>
                    </a:cubicBezTo>
                    <a:cubicBezTo>
                      <a:pt x="41208" y="55773"/>
                      <a:pt x="44954" y="56781"/>
                      <a:pt x="45359" y="57890"/>
                    </a:cubicBezTo>
                    <a:cubicBezTo>
                      <a:pt x="46271" y="60311"/>
                      <a:pt x="46473" y="63236"/>
                      <a:pt x="45967" y="65757"/>
                    </a:cubicBezTo>
                    <a:cubicBezTo>
                      <a:pt x="45764" y="66665"/>
                      <a:pt x="45461" y="67472"/>
                      <a:pt x="45157" y="68279"/>
                    </a:cubicBezTo>
                    <a:lnTo>
                      <a:pt x="78670" y="68279"/>
                    </a:lnTo>
                    <a:cubicBezTo>
                      <a:pt x="76645" y="60916"/>
                      <a:pt x="74620" y="53756"/>
                      <a:pt x="71785" y="46897"/>
                    </a:cubicBezTo>
                    <a:cubicBezTo>
                      <a:pt x="70773" y="44477"/>
                      <a:pt x="65103" y="41451"/>
                      <a:pt x="63179" y="42359"/>
                    </a:cubicBezTo>
                    <a:cubicBezTo>
                      <a:pt x="56395" y="45485"/>
                      <a:pt x="60243" y="49116"/>
                      <a:pt x="63685" y="52646"/>
                    </a:cubicBezTo>
                    <a:cubicBezTo>
                      <a:pt x="64900" y="53856"/>
                      <a:pt x="64900" y="56277"/>
                      <a:pt x="65407" y="58193"/>
                    </a:cubicBezTo>
                    <a:cubicBezTo>
                      <a:pt x="63280" y="57890"/>
                      <a:pt x="60850" y="58092"/>
                      <a:pt x="59129" y="57084"/>
                    </a:cubicBezTo>
                    <a:cubicBezTo>
                      <a:pt x="54371" y="54361"/>
                      <a:pt x="50219" y="49419"/>
                      <a:pt x="45157" y="48511"/>
                    </a:cubicBezTo>
                    <a:cubicBezTo>
                      <a:pt x="34222" y="46494"/>
                      <a:pt x="24502" y="32778"/>
                      <a:pt x="11644" y="44275"/>
                    </a:cubicBezTo>
                    <a:cubicBezTo>
                      <a:pt x="11340" y="44477"/>
                      <a:pt x="5670" y="40745"/>
                      <a:pt x="5467" y="38627"/>
                    </a:cubicBezTo>
                    <a:cubicBezTo>
                      <a:pt x="4759" y="29550"/>
                      <a:pt x="5974" y="20373"/>
                      <a:pt x="4860" y="11396"/>
                    </a:cubicBezTo>
                    <a:cubicBezTo>
                      <a:pt x="4354" y="7463"/>
                      <a:pt x="2126" y="3732"/>
                      <a:pt x="0" y="0"/>
                    </a:cubicBezTo>
                    <a:lnTo>
                      <a:pt x="0" y="51436"/>
                    </a:lnTo>
                    <a:cubicBezTo>
                      <a:pt x="4151" y="53957"/>
                      <a:pt x="9922" y="54966"/>
                      <a:pt x="17111" y="53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E8D954C9-7ADC-7B4A-B0EF-F9364B817BD4}"/>
                  </a:ext>
                </a:extLst>
              </p:cNvPr>
              <p:cNvSpPr/>
              <p:nvPr/>
            </p:nvSpPr>
            <p:spPr>
              <a:xfrm>
                <a:off x="4982232" y="4089497"/>
                <a:ext cx="16340" cy="21796"/>
              </a:xfrm>
              <a:custGeom>
                <a:avLst/>
                <a:gdLst>
                  <a:gd name="connsiteX0" fmla="*/ 10765 w 16340"/>
                  <a:gd name="connsiteY0" fmla="*/ 21784 h 21796"/>
                  <a:gd name="connsiteX1" fmla="*/ 16333 w 16340"/>
                  <a:gd name="connsiteY1" fmla="*/ 16540 h 21796"/>
                  <a:gd name="connsiteX2" fmla="*/ 1450 w 16340"/>
                  <a:gd name="connsiteY2" fmla="*/ 0 h 21796"/>
                  <a:gd name="connsiteX3" fmla="*/ 10765 w 16340"/>
                  <a:gd name="connsiteY3" fmla="*/ 21784 h 2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40" h="21796">
                    <a:moveTo>
                      <a:pt x="10765" y="21784"/>
                    </a:moveTo>
                    <a:cubicBezTo>
                      <a:pt x="12283" y="22087"/>
                      <a:pt x="16536" y="16742"/>
                      <a:pt x="16333" y="16540"/>
                    </a:cubicBezTo>
                    <a:cubicBezTo>
                      <a:pt x="11878" y="10590"/>
                      <a:pt x="6917" y="5043"/>
                      <a:pt x="1450" y="0"/>
                    </a:cubicBezTo>
                    <a:cubicBezTo>
                      <a:pt x="-2600" y="8976"/>
                      <a:pt x="2260" y="20070"/>
                      <a:pt x="10765" y="2178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06437712-74EC-854A-B521-3E52A3FBA463}"/>
                  </a:ext>
                </a:extLst>
              </p:cNvPr>
              <p:cNvSpPr/>
              <p:nvPr/>
            </p:nvSpPr>
            <p:spPr>
              <a:xfrm>
                <a:off x="5008988" y="4063032"/>
                <a:ext cx="18122" cy="46938"/>
              </a:xfrm>
              <a:custGeom>
                <a:avLst/>
                <a:gdLst>
                  <a:gd name="connsiteX0" fmla="*/ 4561 w 18122"/>
                  <a:gd name="connsiteY0" fmla="*/ 44115 h 46938"/>
                  <a:gd name="connsiteX1" fmla="*/ 13775 w 18122"/>
                  <a:gd name="connsiteY1" fmla="*/ 22330 h 46938"/>
                  <a:gd name="connsiteX2" fmla="*/ 13978 w 18122"/>
                  <a:gd name="connsiteY2" fmla="*/ 142 h 46938"/>
                  <a:gd name="connsiteX3" fmla="*/ 6586 w 18122"/>
                  <a:gd name="connsiteY3" fmla="*/ 8412 h 46938"/>
                  <a:gd name="connsiteX4" fmla="*/ 4663 w 18122"/>
                  <a:gd name="connsiteY4" fmla="*/ 15371 h 46938"/>
                  <a:gd name="connsiteX5" fmla="*/ 5 w 18122"/>
                  <a:gd name="connsiteY5" fmla="*/ 43711 h 46938"/>
                  <a:gd name="connsiteX6" fmla="*/ 2030 w 18122"/>
                  <a:gd name="connsiteY6" fmla="*/ 46939 h 46938"/>
                  <a:gd name="connsiteX7" fmla="*/ 4561 w 18122"/>
                  <a:gd name="connsiteY7" fmla="*/ 44115 h 4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22" h="46938">
                    <a:moveTo>
                      <a:pt x="4561" y="44115"/>
                    </a:moveTo>
                    <a:cubicBezTo>
                      <a:pt x="7801" y="36954"/>
                      <a:pt x="11547" y="29793"/>
                      <a:pt x="13775" y="22330"/>
                    </a:cubicBezTo>
                    <a:cubicBezTo>
                      <a:pt x="15901" y="15270"/>
                      <a:pt x="22280" y="7908"/>
                      <a:pt x="13978" y="142"/>
                    </a:cubicBezTo>
                    <a:cubicBezTo>
                      <a:pt x="7700" y="545"/>
                      <a:pt x="-2020" y="-2682"/>
                      <a:pt x="6586" y="8412"/>
                    </a:cubicBezTo>
                    <a:cubicBezTo>
                      <a:pt x="7498" y="9522"/>
                      <a:pt x="5068" y="12951"/>
                      <a:pt x="4663" y="15371"/>
                    </a:cubicBezTo>
                    <a:cubicBezTo>
                      <a:pt x="2941" y="24751"/>
                      <a:pt x="1423" y="34231"/>
                      <a:pt x="5" y="43711"/>
                    </a:cubicBezTo>
                    <a:cubicBezTo>
                      <a:pt x="-96" y="44619"/>
                      <a:pt x="1321" y="45829"/>
                      <a:pt x="2030" y="46939"/>
                    </a:cubicBezTo>
                    <a:cubicBezTo>
                      <a:pt x="2840" y="45930"/>
                      <a:pt x="4055" y="45224"/>
                      <a:pt x="4561" y="4411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9D2065A5-94A5-A243-9342-3F862DE3AB7C}"/>
                  </a:ext>
                </a:extLst>
              </p:cNvPr>
              <p:cNvSpPr/>
              <p:nvPr/>
            </p:nvSpPr>
            <p:spPr>
              <a:xfrm>
                <a:off x="4956683" y="4002832"/>
                <a:ext cx="140700" cy="48239"/>
              </a:xfrm>
              <a:custGeom>
                <a:avLst/>
                <a:gdLst>
                  <a:gd name="connsiteX0" fmla="*/ 6648 w 140700"/>
                  <a:gd name="connsiteY0" fmla="*/ 24741 h 48239"/>
                  <a:gd name="connsiteX1" fmla="*/ 44717 w 140700"/>
                  <a:gd name="connsiteY1" fmla="*/ 22723 h 48239"/>
                  <a:gd name="connsiteX2" fmla="*/ 60411 w 140700"/>
                  <a:gd name="connsiteY2" fmla="*/ 39465 h 48239"/>
                  <a:gd name="connsiteX3" fmla="*/ 62335 w 140700"/>
                  <a:gd name="connsiteY3" fmla="*/ 48240 h 48239"/>
                  <a:gd name="connsiteX4" fmla="*/ 73269 w 140700"/>
                  <a:gd name="connsiteY4" fmla="*/ 44911 h 48239"/>
                  <a:gd name="connsiteX5" fmla="*/ 95342 w 140700"/>
                  <a:gd name="connsiteY5" fmla="*/ 36843 h 48239"/>
                  <a:gd name="connsiteX6" fmla="*/ 99999 w 140700"/>
                  <a:gd name="connsiteY6" fmla="*/ 36944 h 48239"/>
                  <a:gd name="connsiteX7" fmla="*/ 119135 w 140700"/>
                  <a:gd name="connsiteY7" fmla="*/ 36843 h 48239"/>
                  <a:gd name="connsiteX8" fmla="*/ 134829 w 140700"/>
                  <a:gd name="connsiteY8" fmla="*/ 35129 h 48239"/>
                  <a:gd name="connsiteX9" fmla="*/ 140701 w 140700"/>
                  <a:gd name="connsiteY9" fmla="*/ 30388 h 48239"/>
                  <a:gd name="connsiteX10" fmla="*/ 131690 w 140700"/>
                  <a:gd name="connsiteY10" fmla="*/ 26858 h 48239"/>
                  <a:gd name="connsiteX11" fmla="*/ 113161 w 140700"/>
                  <a:gd name="connsiteY11" fmla="*/ 25446 h 48239"/>
                  <a:gd name="connsiteX12" fmla="*/ 91697 w 140700"/>
                  <a:gd name="connsiteY12" fmla="*/ 6687 h 48239"/>
                  <a:gd name="connsiteX13" fmla="*/ 82989 w 140700"/>
                  <a:gd name="connsiteY13" fmla="*/ 31 h 48239"/>
                  <a:gd name="connsiteX14" fmla="*/ 73674 w 140700"/>
                  <a:gd name="connsiteY14" fmla="*/ 5175 h 48239"/>
                  <a:gd name="connsiteX15" fmla="*/ 83192 w 140700"/>
                  <a:gd name="connsiteY15" fmla="*/ 9108 h 48239"/>
                  <a:gd name="connsiteX16" fmla="*/ 85115 w 140700"/>
                  <a:gd name="connsiteY16" fmla="*/ 13646 h 48239"/>
                  <a:gd name="connsiteX17" fmla="*/ 77927 w 140700"/>
                  <a:gd name="connsiteY17" fmla="*/ 18891 h 48239"/>
                  <a:gd name="connsiteX18" fmla="*/ 34694 w 140700"/>
                  <a:gd name="connsiteY18" fmla="*/ 15462 h 48239"/>
                  <a:gd name="connsiteX19" fmla="*/ 8470 w 140700"/>
                  <a:gd name="connsiteY19" fmla="*/ 13546 h 48239"/>
                  <a:gd name="connsiteX20" fmla="*/ 472 w 140700"/>
                  <a:gd name="connsiteY20" fmla="*/ 10217 h 48239"/>
                  <a:gd name="connsiteX21" fmla="*/ 66 w 140700"/>
                  <a:gd name="connsiteY21" fmla="*/ 12335 h 48239"/>
                  <a:gd name="connsiteX22" fmla="*/ 66 w 140700"/>
                  <a:gd name="connsiteY22" fmla="*/ 12537 h 48239"/>
                  <a:gd name="connsiteX23" fmla="*/ 168 w 140700"/>
                  <a:gd name="connsiteY23" fmla="*/ 14353 h 48239"/>
                  <a:gd name="connsiteX24" fmla="*/ 6648 w 140700"/>
                  <a:gd name="connsiteY24" fmla="*/ 24741 h 4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0700" h="48239">
                    <a:moveTo>
                      <a:pt x="6648" y="24741"/>
                    </a:moveTo>
                    <a:cubicBezTo>
                      <a:pt x="19304" y="25043"/>
                      <a:pt x="32162" y="24438"/>
                      <a:pt x="44717" y="22723"/>
                    </a:cubicBezTo>
                    <a:cubicBezTo>
                      <a:pt x="57171" y="21009"/>
                      <a:pt x="63246" y="27161"/>
                      <a:pt x="60411" y="39465"/>
                    </a:cubicBezTo>
                    <a:cubicBezTo>
                      <a:pt x="59803" y="42088"/>
                      <a:pt x="61626" y="45315"/>
                      <a:pt x="62335" y="48240"/>
                    </a:cubicBezTo>
                    <a:cubicBezTo>
                      <a:pt x="65979" y="47231"/>
                      <a:pt x="70434" y="47029"/>
                      <a:pt x="73269" y="44911"/>
                    </a:cubicBezTo>
                    <a:cubicBezTo>
                      <a:pt x="79851" y="39768"/>
                      <a:pt x="83293" y="27463"/>
                      <a:pt x="95342" y="36843"/>
                    </a:cubicBezTo>
                    <a:cubicBezTo>
                      <a:pt x="96253" y="37549"/>
                      <a:pt x="98379" y="36944"/>
                      <a:pt x="99999" y="36944"/>
                    </a:cubicBezTo>
                    <a:cubicBezTo>
                      <a:pt x="106378" y="36944"/>
                      <a:pt x="112756" y="37146"/>
                      <a:pt x="119135" y="36843"/>
                    </a:cubicBezTo>
                    <a:cubicBezTo>
                      <a:pt x="124400" y="36641"/>
                      <a:pt x="129665" y="36238"/>
                      <a:pt x="134829" y="35129"/>
                    </a:cubicBezTo>
                    <a:cubicBezTo>
                      <a:pt x="137056" y="34624"/>
                      <a:pt x="138777" y="32002"/>
                      <a:pt x="140701" y="30388"/>
                    </a:cubicBezTo>
                    <a:cubicBezTo>
                      <a:pt x="137664" y="29178"/>
                      <a:pt x="134829" y="27363"/>
                      <a:pt x="131690" y="26858"/>
                    </a:cubicBezTo>
                    <a:cubicBezTo>
                      <a:pt x="125514" y="25951"/>
                      <a:pt x="119236" y="24942"/>
                      <a:pt x="113161" y="25446"/>
                    </a:cubicBezTo>
                    <a:cubicBezTo>
                      <a:pt x="99189" y="26556"/>
                      <a:pt x="88153" y="25749"/>
                      <a:pt x="91697" y="6687"/>
                    </a:cubicBezTo>
                    <a:cubicBezTo>
                      <a:pt x="92000" y="4872"/>
                      <a:pt x="86229" y="435"/>
                      <a:pt x="82989" y="31"/>
                    </a:cubicBezTo>
                    <a:cubicBezTo>
                      <a:pt x="80154" y="-372"/>
                      <a:pt x="76813" y="3258"/>
                      <a:pt x="73674" y="5175"/>
                    </a:cubicBezTo>
                    <a:cubicBezTo>
                      <a:pt x="76914" y="6486"/>
                      <a:pt x="80154" y="7494"/>
                      <a:pt x="83192" y="9108"/>
                    </a:cubicBezTo>
                    <a:cubicBezTo>
                      <a:pt x="84204" y="9612"/>
                      <a:pt x="84508" y="11327"/>
                      <a:pt x="85115" y="13646"/>
                    </a:cubicBezTo>
                    <a:cubicBezTo>
                      <a:pt x="82685" y="16269"/>
                      <a:pt x="79243" y="19597"/>
                      <a:pt x="77927" y="18891"/>
                    </a:cubicBezTo>
                    <a:cubicBezTo>
                      <a:pt x="63954" y="11327"/>
                      <a:pt x="50185" y="8402"/>
                      <a:pt x="34694" y="15462"/>
                    </a:cubicBezTo>
                    <a:cubicBezTo>
                      <a:pt x="26391" y="19193"/>
                      <a:pt x="16874" y="21311"/>
                      <a:pt x="8470" y="13546"/>
                    </a:cubicBezTo>
                    <a:cubicBezTo>
                      <a:pt x="6445" y="11730"/>
                      <a:pt x="3104" y="11327"/>
                      <a:pt x="472" y="10217"/>
                    </a:cubicBezTo>
                    <a:cubicBezTo>
                      <a:pt x="370" y="10923"/>
                      <a:pt x="269" y="11629"/>
                      <a:pt x="66" y="12335"/>
                    </a:cubicBezTo>
                    <a:lnTo>
                      <a:pt x="66" y="12537"/>
                    </a:lnTo>
                    <a:cubicBezTo>
                      <a:pt x="-35" y="13142"/>
                      <a:pt x="-35" y="13848"/>
                      <a:pt x="168" y="14353"/>
                    </a:cubicBezTo>
                    <a:cubicBezTo>
                      <a:pt x="2091" y="17983"/>
                      <a:pt x="4420" y="24640"/>
                      <a:pt x="6648" y="2474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99653D11-FB11-D84A-A665-C3DF5EA85A18}"/>
                  </a:ext>
                </a:extLst>
              </p:cNvPr>
              <p:cNvSpPr/>
              <p:nvPr/>
            </p:nvSpPr>
            <p:spPr>
              <a:xfrm>
                <a:off x="4985193" y="3929844"/>
                <a:ext cx="18131" cy="34895"/>
              </a:xfrm>
              <a:custGeom>
                <a:avLst/>
                <a:gdLst>
                  <a:gd name="connsiteX0" fmla="*/ 5677 w 18131"/>
                  <a:gd name="connsiteY0" fmla="*/ 0 h 34895"/>
                  <a:gd name="connsiteX1" fmla="*/ 210 w 18131"/>
                  <a:gd name="connsiteY1" fmla="*/ 7060 h 34895"/>
                  <a:gd name="connsiteX2" fmla="*/ 12562 w 18131"/>
                  <a:gd name="connsiteY2" fmla="*/ 32072 h 34895"/>
                  <a:gd name="connsiteX3" fmla="*/ 18131 w 18131"/>
                  <a:gd name="connsiteY3" fmla="*/ 34896 h 34895"/>
                  <a:gd name="connsiteX4" fmla="*/ 17422 w 18131"/>
                  <a:gd name="connsiteY4" fmla="*/ 27836 h 34895"/>
                  <a:gd name="connsiteX5" fmla="*/ 7399 w 18131"/>
                  <a:gd name="connsiteY5" fmla="*/ 6555 h 34895"/>
                  <a:gd name="connsiteX6" fmla="*/ 5677 w 18131"/>
                  <a:gd name="connsiteY6" fmla="*/ 0 h 3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1" h="34895">
                    <a:moveTo>
                      <a:pt x="5677" y="0"/>
                    </a:moveTo>
                    <a:cubicBezTo>
                      <a:pt x="3855" y="1916"/>
                      <a:pt x="2033" y="3933"/>
                      <a:pt x="210" y="7060"/>
                    </a:cubicBezTo>
                    <a:cubicBezTo>
                      <a:pt x="-1309" y="19062"/>
                      <a:pt x="5677" y="25516"/>
                      <a:pt x="12562" y="32072"/>
                    </a:cubicBezTo>
                    <a:cubicBezTo>
                      <a:pt x="13980" y="33484"/>
                      <a:pt x="16207" y="33988"/>
                      <a:pt x="18131" y="34896"/>
                    </a:cubicBezTo>
                    <a:cubicBezTo>
                      <a:pt x="17928" y="32576"/>
                      <a:pt x="18334" y="29954"/>
                      <a:pt x="17422" y="27836"/>
                    </a:cubicBezTo>
                    <a:cubicBezTo>
                      <a:pt x="14284" y="20675"/>
                      <a:pt x="10639" y="13615"/>
                      <a:pt x="7399" y="6555"/>
                    </a:cubicBezTo>
                    <a:cubicBezTo>
                      <a:pt x="6386" y="4438"/>
                      <a:pt x="6184" y="2118"/>
                      <a:pt x="5677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03A2F5E4-3C2B-824E-8A89-7254B92C0B4B}"/>
                  </a:ext>
                </a:extLst>
              </p:cNvPr>
              <p:cNvSpPr/>
              <p:nvPr/>
            </p:nvSpPr>
            <p:spPr>
              <a:xfrm>
                <a:off x="4956648" y="3921272"/>
                <a:ext cx="65923" cy="80200"/>
              </a:xfrm>
              <a:custGeom>
                <a:avLst/>
                <a:gdLst>
                  <a:gd name="connsiteX0" fmla="*/ 13162 w 65923"/>
                  <a:gd name="connsiteY0" fmla="*/ 48511 h 80200"/>
                  <a:gd name="connsiteX1" fmla="*/ 30678 w 65923"/>
                  <a:gd name="connsiteY1" fmla="*/ 64446 h 80200"/>
                  <a:gd name="connsiteX2" fmla="*/ 23490 w 65923"/>
                  <a:gd name="connsiteY2" fmla="*/ 73624 h 80200"/>
                  <a:gd name="connsiteX3" fmla="*/ 21667 w 65923"/>
                  <a:gd name="connsiteY3" fmla="*/ 79877 h 80200"/>
                  <a:gd name="connsiteX4" fmla="*/ 26628 w 65923"/>
                  <a:gd name="connsiteY4" fmla="*/ 77456 h 80200"/>
                  <a:gd name="connsiteX5" fmla="*/ 41512 w 65923"/>
                  <a:gd name="connsiteY5" fmla="*/ 73523 h 80200"/>
                  <a:gd name="connsiteX6" fmla="*/ 56902 w 65923"/>
                  <a:gd name="connsiteY6" fmla="*/ 79474 h 80200"/>
                  <a:gd name="connsiteX7" fmla="*/ 63787 w 65923"/>
                  <a:gd name="connsiteY7" fmla="*/ 79675 h 80200"/>
                  <a:gd name="connsiteX8" fmla="*/ 65609 w 65923"/>
                  <a:gd name="connsiteY8" fmla="*/ 70497 h 80200"/>
                  <a:gd name="connsiteX9" fmla="*/ 57914 w 65923"/>
                  <a:gd name="connsiteY9" fmla="*/ 67169 h 80200"/>
                  <a:gd name="connsiteX10" fmla="*/ 29261 w 65923"/>
                  <a:gd name="connsiteY10" fmla="*/ 56983 h 80200"/>
                  <a:gd name="connsiteX11" fmla="*/ 28755 w 65923"/>
                  <a:gd name="connsiteY11" fmla="*/ 52747 h 80200"/>
                  <a:gd name="connsiteX12" fmla="*/ 22477 w 65923"/>
                  <a:gd name="connsiteY12" fmla="*/ 43973 h 80200"/>
                  <a:gd name="connsiteX13" fmla="*/ 12555 w 65923"/>
                  <a:gd name="connsiteY13" fmla="*/ 26121 h 80200"/>
                  <a:gd name="connsiteX14" fmla="*/ 9720 w 65923"/>
                  <a:gd name="connsiteY14" fmla="*/ 13514 h 80200"/>
                  <a:gd name="connsiteX15" fmla="*/ 0 w 65923"/>
                  <a:gd name="connsiteY15" fmla="*/ 0 h 80200"/>
                  <a:gd name="connsiteX16" fmla="*/ 0 w 65923"/>
                  <a:gd name="connsiteY16" fmla="*/ 44073 h 80200"/>
                  <a:gd name="connsiteX17" fmla="*/ 506 w 65923"/>
                  <a:gd name="connsiteY17" fmla="*/ 44679 h 80200"/>
                  <a:gd name="connsiteX18" fmla="*/ 0 w 65923"/>
                  <a:gd name="connsiteY18" fmla="*/ 44779 h 80200"/>
                  <a:gd name="connsiteX19" fmla="*/ 0 w 65923"/>
                  <a:gd name="connsiteY19" fmla="*/ 56983 h 80200"/>
                  <a:gd name="connsiteX20" fmla="*/ 8505 w 65923"/>
                  <a:gd name="connsiteY20" fmla="*/ 51133 h 80200"/>
                  <a:gd name="connsiteX21" fmla="*/ 13162 w 65923"/>
                  <a:gd name="connsiteY21" fmla="*/ 48511 h 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923" h="80200">
                    <a:moveTo>
                      <a:pt x="13162" y="48511"/>
                    </a:moveTo>
                    <a:cubicBezTo>
                      <a:pt x="19339" y="53453"/>
                      <a:pt x="25312" y="58597"/>
                      <a:pt x="30678" y="64446"/>
                    </a:cubicBezTo>
                    <a:cubicBezTo>
                      <a:pt x="31083" y="64850"/>
                      <a:pt x="25717" y="70296"/>
                      <a:pt x="23490" y="73624"/>
                    </a:cubicBezTo>
                    <a:cubicBezTo>
                      <a:pt x="22376" y="75338"/>
                      <a:pt x="22275" y="77759"/>
                      <a:pt x="21667" y="79877"/>
                    </a:cubicBezTo>
                    <a:cubicBezTo>
                      <a:pt x="23287" y="79070"/>
                      <a:pt x="24907" y="77860"/>
                      <a:pt x="26628" y="77456"/>
                    </a:cubicBezTo>
                    <a:cubicBezTo>
                      <a:pt x="31488" y="76145"/>
                      <a:pt x="33007" y="64547"/>
                      <a:pt x="41512" y="73523"/>
                    </a:cubicBezTo>
                    <a:cubicBezTo>
                      <a:pt x="44954" y="77154"/>
                      <a:pt x="51536" y="77860"/>
                      <a:pt x="56902" y="79474"/>
                    </a:cubicBezTo>
                    <a:cubicBezTo>
                      <a:pt x="59129" y="80179"/>
                      <a:pt x="63280" y="80583"/>
                      <a:pt x="63787" y="79675"/>
                    </a:cubicBezTo>
                    <a:cubicBezTo>
                      <a:pt x="65305" y="76952"/>
                      <a:pt x="66520" y="73120"/>
                      <a:pt x="65609" y="70497"/>
                    </a:cubicBezTo>
                    <a:cubicBezTo>
                      <a:pt x="65002" y="68682"/>
                      <a:pt x="60648" y="68077"/>
                      <a:pt x="57914" y="67169"/>
                    </a:cubicBezTo>
                    <a:cubicBezTo>
                      <a:pt x="48397" y="63841"/>
                      <a:pt x="38778" y="60614"/>
                      <a:pt x="29261" y="56983"/>
                    </a:cubicBezTo>
                    <a:cubicBezTo>
                      <a:pt x="28653" y="56781"/>
                      <a:pt x="28147" y="53655"/>
                      <a:pt x="28755" y="52747"/>
                    </a:cubicBezTo>
                    <a:cubicBezTo>
                      <a:pt x="34830" y="43973"/>
                      <a:pt x="26021" y="44578"/>
                      <a:pt x="22477" y="43973"/>
                    </a:cubicBezTo>
                    <a:cubicBezTo>
                      <a:pt x="8606" y="41552"/>
                      <a:pt x="6379" y="38627"/>
                      <a:pt x="12555" y="26121"/>
                    </a:cubicBezTo>
                    <a:cubicBezTo>
                      <a:pt x="15390" y="20373"/>
                      <a:pt x="16605" y="15733"/>
                      <a:pt x="9720" y="13514"/>
                    </a:cubicBezTo>
                    <a:cubicBezTo>
                      <a:pt x="2227" y="11094"/>
                      <a:pt x="1620" y="6051"/>
                      <a:pt x="0" y="0"/>
                    </a:cubicBezTo>
                    <a:lnTo>
                      <a:pt x="0" y="44073"/>
                    </a:lnTo>
                    <a:cubicBezTo>
                      <a:pt x="203" y="44275"/>
                      <a:pt x="304" y="44477"/>
                      <a:pt x="506" y="44679"/>
                    </a:cubicBezTo>
                    <a:cubicBezTo>
                      <a:pt x="304" y="44679"/>
                      <a:pt x="203" y="44779"/>
                      <a:pt x="0" y="44779"/>
                    </a:cubicBezTo>
                    <a:lnTo>
                      <a:pt x="0" y="56983"/>
                    </a:lnTo>
                    <a:cubicBezTo>
                      <a:pt x="3037" y="55974"/>
                      <a:pt x="5974" y="54260"/>
                      <a:pt x="8505" y="51133"/>
                    </a:cubicBezTo>
                    <a:cubicBezTo>
                      <a:pt x="9619" y="49721"/>
                      <a:pt x="12656" y="48108"/>
                      <a:pt x="13162" y="4851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2FD05B3E-E029-6341-92DC-53C8CA1B427D}"/>
                  </a:ext>
                </a:extLst>
              </p:cNvPr>
              <p:cNvSpPr/>
              <p:nvPr/>
            </p:nvSpPr>
            <p:spPr>
              <a:xfrm>
                <a:off x="5141224" y="2756346"/>
                <a:ext cx="52244" cy="80535"/>
              </a:xfrm>
              <a:custGeom>
                <a:avLst/>
                <a:gdLst>
                  <a:gd name="connsiteX0" fmla="*/ 20452 w 52244"/>
                  <a:gd name="connsiteY0" fmla="*/ 760 h 80535"/>
                  <a:gd name="connsiteX1" fmla="*/ 709 w 52244"/>
                  <a:gd name="connsiteY1" fmla="*/ 27285 h 80535"/>
                  <a:gd name="connsiteX2" fmla="*/ 0 w 52244"/>
                  <a:gd name="connsiteY2" fmla="*/ 32025 h 80535"/>
                  <a:gd name="connsiteX3" fmla="*/ 4860 w 52244"/>
                  <a:gd name="connsiteY3" fmla="*/ 30008 h 80535"/>
                  <a:gd name="connsiteX4" fmla="*/ 7290 w 52244"/>
                  <a:gd name="connsiteY4" fmla="*/ 27587 h 80535"/>
                  <a:gd name="connsiteX5" fmla="*/ 34121 w 52244"/>
                  <a:gd name="connsiteY5" fmla="*/ 13972 h 80535"/>
                  <a:gd name="connsiteX6" fmla="*/ 41917 w 52244"/>
                  <a:gd name="connsiteY6" fmla="*/ 24057 h 80535"/>
                  <a:gd name="connsiteX7" fmla="*/ 33311 w 52244"/>
                  <a:gd name="connsiteY7" fmla="*/ 57238 h 80535"/>
                  <a:gd name="connsiteX8" fmla="*/ 43942 w 52244"/>
                  <a:gd name="connsiteY8" fmla="*/ 80536 h 80535"/>
                  <a:gd name="connsiteX9" fmla="*/ 48195 w 52244"/>
                  <a:gd name="connsiteY9" fmla="*/ 77208 h 80535"/>
                  <a:gd name="connsiteX10" fmla="*/ 52244 w 52244"/>
                  <a:gd name="connsiteY10" fmla="*/ 58852 h 80535"/>
                  <a:gd name="connsiteX11" fmla="*/ 52244 w 52244"/>
                  <a:gd name="connsiteY11" fmla="*/ 1567 h 80535"/>
                  <a:gd name="connsiteX12" fmla="*/ 26527 w 52244"/>
                  <a:gd name="connsiteY12" fmla="*/ 155 h 80535"/>
                  <a:gd name="connsiteX13" fmla="*/ 20452 w 52244"/>
                  <a:gd name="connsiteY13" fmla="*/ 760 h 8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244" h="80535">
                    <a:moveTo>
                      <a:pt x="20452" y="760"/>
                    </a:moveTo>
                    <a:cubicBezTo>
                      <a:pt x="13567" y="9332"/>
                      <a:pt x="7087" y="18308"/>
                      <a:pt x="709" y="27285"/>
                    </a:cubicBezTo>
                    <a:cubicBezTo>
                      <a:pt x="-101" y="28495"/>
                      <a:pt x="203" y="30411"/>
                      <a:pt x="0" y="32025"/>
                    </a:cubicBezTo>
                    <a:cubicBezTo>
                      <a:pt x="1620" y="31319"/>
                      <a:pt x="3341" y="30814"/>
                      <a:pt x="4860" y="30008"/>
                    </a:cubicBezTo>
                    <a:cubicBezTo>
                      <a:pt x="5872" y="29402"/>
                      <a:pt x="7087" y="28495"/>
                      <a:pt x="7290" y="27587"/>
                    </a:cubicBezTo>
                    <a:cubicBezTo>
                      <a:pt x="10024" y="11047"/>
                      <a:pt x="24401" y="16392"/>
                      <a:pt x="34121" y="13972"/>
                    </a:cubicBezTo>
                    <a:cubicBezTo>
                      <a:pt x="39183" y="12761"/>
                      <a:pt x="43638" y="15686"/>
                      <a:pt x="41917" y="24057"/>
                    </a:cubicBezTo>
                    <a:cubicBezTo>
                      <a:pt x="39689" y="35252"/>
                      <a:pt x="42120" y="46749"/>
                      <a:pt x="33311" y="57238"/>
                    </a:cubicBezTo>
                    <a:cubicBezTo>
                      <a:pt x="30881" y="60062"/>
                      <a:pt x="40095" y="72568"/>
                      <a:pt x="43942" y="80536"/>
                    </a:cubicBezTo>
                    <a:cubicBezTo>
                      <a:pt x="45359" y="79426"/>
                      <a:pt x="47891" y="78619"/>
                      <a:pt x="48195" y="77208"/>
                    </a:cubicBezTo>
                    <a:cubicBezTo>
                      <a:pt x="49713" y="71156"/>
                      <a:pt x="50928" y="64903"/>
                      <a:pt x="52244" y="58852"/>
                    </a:cubicBezTo>
                    <a:lnTo>
                      <a:pt x="52244" y="1567"/>
                    </a:lnTo>
                    <a:cubicBezTo>
                      <a:pt x="43740" y="861"/>
                      <a:pt x="35133" y="558"/>
                      <a:pt x="26527" y="155"/>
                    </a:cubicBezTo>
                    <a:cubicBezTo>
                      <a:pt x="24502" y="54"/>
                      <a:pt x="21363" y="-350"/>
                      <a:pt x="20452" y="76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3F40B879-BEBB-2A46-893C-9FF726FAA5C9}"/>
                  </a:ext>
                </a:extLst>
              </p:cNvPr>
              <p:cNvSpPr/>
              <p:nvPr/>
            </p:nvSpPr>
            <p:spPr>
              <a:xfrm>
                <a:off x="4994915" y="4070738"/>
                <a:ext cx="4054" cy="8084"/>
              </a:xfrm>
              <a:custGeom>
                <a:avLst/>
                <a:gdLst>
                  <a:gd name="connsiteX0" fmla="*/ 410 w 4054"/>
                  <a:gd name="connsiteY0" fmla="*/ 0 h 8084"/>
                  <a:gd name="connsiteX1" fmla="*/ 207 w 4054"/>
                  <a:gd name="connsiteY1" fmla="*/ 7867 h 8084"/>
                  <a:gd name="connsiteX2" fmla="*/ 4055 w 4054"/>
                  <a:gd name="connsiteY2" fmla="*/ 8068 h 8084"/>
                  <a:gd name="connsiteX3" fmla="*/ 410 w 4054"/>
                  <a:gd name="connsiteY3" fmla="*/ 0 h 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54" h="8084">
                    <a:moveTo>
                      <a:pt x="410" y="0"/>
                    </a:moveTo>
                    <a:cubicBezTo>
                      <a:pt x="-96" y="3026"/>
                      <a:pt x="-96" y="5446"/>
                      <a:pt x="207" y="7867"/>
                    </a:cubicBezTo>
                    <a:cubicBezTo>
                      <a:pt x="207" y="8169"/>
                      <a:pt x="2739" y="8068"/>
                      <a:pt x="4055" y="8068"/>
                    </a:cubicBezTo>
                    <a:cubicBezTo>
                      <a:pt x="3042" y="5144"/>
                      <a:pt x="2030" y="2320"/>
                      <a:pt x="410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0E56A563-115C-DC49-B112-D85CACF39100}"/>
                  </a:ext>
                </a:extLst>
              </p:cNvPr>
              <p:cNvSpPr/>
              <p:nvPr/>
            </p:nvSpPr>
            <p:spPr>
              <a:xfrm>
                <a:off x="4968486" y="4040381"/>
                <a:ext cx="15099" cy="20011"/>
              </a:xfrm>
              <a:custGeom>
                <a:avLst/>
                <a:gdLst>
                  <a:gd name="connsiteX0" fmla="*/ 6893 w 15099"/>
                  <a:gd name="connsiteY0" fmla="*/ 0 h 20011"/>
                  <a:gd name="connsiteX1" fmla="*/ 818 w 15099"/>
                  <a:gd name="connsiteY1" fmla="*/ 13010 h 20011"/>
                  <a:gd name="connsiteX2" fmla="*/ 6995 w 15099"/>
                  <a:gd name="connsiteY2" fmla="*/ 19969 h 20011"/>
                  <a:gd name="connsiteX3" fmla="*/ 15095 w 15099"/>
                  <a:gd name="connsiteY3" fmla="*/ 16036 h 20011"/>
                  <a:gd name="connsiteX4" fmla="*/ 6893 w 15099"/>
                  <a:gd name="connsiteY4" fmla="*/ 0 h 2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99" h="20011">
                    <a:moveTo>
                      <a:pt x="6893" y="0"/>
                    </a:moveTo>
                    <a:cubicBezTo>
                      <a:pt x="-3029" y="807"/>
                      <a:pt x="616" y="8169"/>
                      <a:pt x="818" y="13010"/>
                    </a:cubicBezTo>
                    <a:cubicBezTo>
                      <a:pt x="920" y="15532"/>
                      <a:pt x="4463" y="19465"/>
                      <a:pt x="6995" y="19969"/>
                    </a:cubicBezTo>
                    <a:cubicBezTo>
                      <a:pt x="9425" y="20473"/>
                      <a:pt x="15297" y="16339"/>
                      <a:pt x="15095" y="16036"/>
                    </a:cubicBezTo>
                    <a:cubicBezTo>
                      <a:pt x="13069" y="10691"/>
                      <a:pt x="10235" y="5648"/>
                      <a:pt x="6893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039752BE-4E6A-EB4C-8776-779B6AEB662E}"/>
                  </a:ext>
                </a:extLst>
              </p:cNvPr>
              <p:cNvSpPr/>
              <p:nvPr/>
            </p:nvSpPr>
            <p:spPr>
              <a:xfrm>
                <a:off x="4985403" y="4036746"/>
                <a:ext cx="24187" cy="10235"/>
              </a:xfrm>
              <a:custGeom>
                <a:avLst/>
                <a:gdLst>
                  <a:gd name="connsiteX0" fmla="*/ 19339 w 24187"/>
                  <a:gd name="connsiteY0" fmla="*/ 105 h 10235"/>
                  <a:gd name="connsiteX1" fmla="*/ 4151 w 24187"/>
                  <a:gd name="connsiteY1" fmla="*/ 912 h 10235"/>
                  <a:gd name="connsiteX2" fmla="*/ 0 w 24187"/>
                  <a:gd name="connsiteY2" fmla="*/ 5552 h 10235"/>
                  <a:gd name="connsiteX3" fmla="*/ 5670 w 24187"/>
                  <a:gd name="connsiteY3" fmla="*/ 9888 h 10235"/>
                  <a:gd name="connsiteX4" fmla="*/ 16402 w 24187"/>
                  <a:gd name="connsiteY4" fmla="*/ 10090 h 10235"/>
                  <a:gd name="connsiteX5" fmla="*/ 19339 w 24187"/>
                  <a:gd name="connsiteY5" fmla="*/ 105 h 1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7" h="10235">
                    <a:moveTo>
                      <a:pt x="19339" y="105"/>
                    </a:moveTo>
                    <a:cubicBezTo>
                      <a:pt x="13871" y="-96"/>
                      <a:pt x="8910" y="-96"/>
                      <a:pt x="4151" y="912"/>
                    </a:cubicBezTo>
                    <a:cubicBezTo>
                      <a:pt x="2531" y="1215"/>
                      <a:pt x="1316" y="3938"/>
                      <a:pt x="0" y="5552"/>
                    </a:cubicBezTo>
                    <a:cubicBezTo>
                      <a:pt x="1924" y="7064"/>
                      <a:pt x="3544" y="9384"/>
                      <a:pt x="5670" y="9888"/>
                    </a:cubicBezTo>
                    <a:cubicBezTo>
                      <a:pt x="9112" y="10594"/>
                      <a:pt x="12757" y="9989"/>
                      <a:pt x="16402" y="10090"/>
                    </a:cubicBezTo>
                    <a:cubicBezTo>
                      <a:pt x="26932" y="10493"/>
                      <a:pt x="25616" y="6459"/>
                      <a:pt x="19339" y="10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1B43795-BB40-5949-B08B-37BA15DEA840}"/>
                  </a:ext>
                </a:extLst>
              </p:cNvPr>
              <p:cNvSpPr/>
              <p:nvPr/>
            </p:nvSpPr>
            <p:spPr>
              <a:xfrm>
                <a:off x="5091189" y="3927424"/>
                <a:ext cx="16319" cy="32792"/>
              </a:xfrm>
              <a:custGeom>
                <a:avLst/>
                <a:gdLst>
                  <a:gd name="connsiteX0" fmla="*/ 5891 w 16319"/>
                  <a:gd name="connsiteY0" fmla="*/ 21180 h 32792"/>
                  <a:gd name="connsiteX1" fmla="*/ 18 w 16319"/>
                  <a:gd name="connsiteY1" fmla="*/ 30055 h 32792"/>
                  <a:gd name="connsiteX2" fmla="*/ 2347 w 16319"/>
                  <a:gd name="connsiteY2" fmla="*/ 32677 h 32792"/>
                  <a:gd name="connsiteX3" fmla="*/ 6498 w 16319"/>
                  <a:gd name="connsiteY3" fmla="*/ 31870 h 32792"/>
                  <a:gd name="connsiteX4" fmla="*/ 16319 w 16319"/>
                  <a:gd name="connsiteY4" fmla="*/ 7060 h 32792"/>
                  <a:gd name="connsiteX5" fmla="*/ 10852 w 16319"/>
                  <a:gd name="connsiteY5" fmla="*/ 0 h 32792"/>
                  <a:gd name="connsiteX6" fmla="*/ 9738 w 16319"/>
                  <a:gd name="connsiteY6" fmla="*/ 10388 h 32792"/>
                  <a:gd name="connsiteX7" fmla="*/ 5891 w 16319"/>
                  <a:gd name="connsiteY7" fmla="*/ 21180 h 3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19" h="32792">
                    <a:moveTo>
                      <a:pt x="5891" y="21180"/>
                    </a:moveTo>
                    <a:cubicBezTo>
                      <a:pt x="3461" y="23701"/>
                      <a:pt x="1740" y="26928"/>
                      <a:pt x="18" y="30055"/>
                    </a:cubicBezTo>
                    <a:cubicBezTo>
                      <a:pt x="-184" y="30458"/>
                      <a:pt x="1335" y="32475"/>
                      <a:pt x="2347" y="32677"/>
                    </a:cubicBezTo>
                    <a:cubicBezTo>
                      <a:pt x="3663" y="32980"/>
                      <a:pt x="6093" y="32677"/>
                      <a:pt x="6498" y="31870"/>
                    </a:cubicBezTo>
                    <a:cubicBezTo>
                      <a:pt x="9941" y="24104"/>
                      <a:pt x="13080" y="16137"/>
                      <a:pt x="16319" y="7060"/>
                    </a:cubicBezTo>
                    <a:cubicBezTo>
                      <a:pt x="14497" y="3933"/>
                      <a:pt x="12674" y="2017"/>
                      <a:pt x="10852" y="0"/>
                    </a:cubicBezTo>
                    <a:cubicBezTo>
                      <a:pt x="10346" y="3530"/>
                      <a:pt x="8118" y="8573"/>
                      <a:pt x="9738" y="10388"/>
                    </a:cubicBezTo>
                    <a:cubicBezTo>
                      <a:pt x="15307" y="17145"/>
                      <a:pt x="8827" y="18053"/>
                      <a:pt x="5891" y="2118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9781D020-09D4-BC49-990E-F1152EAEBA09}"/>
                  </a:ext>
                </a:extLst>
              </p:cNvPr>
              <p:cNvSpPr/>
              <p:nvPr/>
            </p:nvSpPr>
            <p:spPr>
              <a:xfrm>
                <a:off x="5069338" y="3991965"/>
                <a:ext cx="5264" cy="5553"/>
              </a:xfrm>
              <a:custGeom>
                <a:avLst/>
                <a:gdLst>
                  <a:gd name="connsiteX0" fmla="*/ 1924 w 5264"/>
                  <a:gd name="connsiteY0" fmla="*/ 5553 h 5553"/>
                  <a:gd name="connsiteX1" fmla="*/ 5265 w 5264"/>
                  <a:gd name="connsiteY1" fmla="*/ 6 h 5553"/>
                  <a:gd name="connsiteX2" fmla="*/ 0 w 5264"/>
                  <a:gd name="connsiteY2" fmla="*/ 510 h 5553"/>
                  <a:gd name="connsiteX3" fmla="*/ 1924 w 5264"/>
                  <a:gd name="connsiteY3" fmla="*/ 5553 h 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64" h="5553">
                    <a:moveTo>
                      <a:pt x="1924" y="5553"/>
                    </a:moveTo>
                    <a:cubicBezTo>
                      <a:pt x="3037" y="3738"/>
                      <a:pt x="4151" y="1822"/>
                      <a:pt x="5265" y="6"/>
                    </a:cubicBezTo>
                    <a:cubicBezTo>
                      <a:pt x="3746" y="6"/>
                      <a:pt x="2126" y="-95"/>
                      <a:pt x="0" y="510"/>
                    </a:cubicBezTo>
                    <a:cubicBezTo>
                      <a:pt x="202" y="2528"/>
                      <a:pt x="1114" y="4040"/>
                      <a:pt x="1924" y="555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5C7E0C47-0579-F84B-8277-36C38EA3AF33}"/>
                  </a:ext>
                </a:extLst>
              </p:cNvPr>
              <p:cNvSpPr/>
              <p:nvPr/>
            </p:nvSpPr>
            <p:spPr>
              <a:xfrm>
                <a:off x="5188507" y="2707183"/>
                <a:ext cx="5062" cy="14926"/>
              </a:xfrm>
              <a:custGeom>
                <a:avLst/>
                <a:gdLst>
                  <a:gd name="connsiteX0" fmla="*/ 5062 w 5062"/>
                  <a:gd name="connsiteY0" fmla="*/ 0 h 14926"/>
                  <a:gd name="connsiteX1" fmla="*/ 0 w 5062"/>
                  <a:gd name="connsiteY1" fmla="*/ 11094 h 14926"/>
                  <a:gd name="connsiteX2" fmla="*/ 5062 w 5062"/>
                  <a:gd name="connsiteY2" fmla="*/ 14926 h 14926"/>
                  <a:gd name="connsiteX3" fmla="*/ 5062 w 5062"/>
                  <a:gd name="connsiteY3" fmla="*/ 0 h 1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2" h="14926">
                    <a:moveTo>
                      <a:pt x="5062" y="0"/>
                    </a:moveTo>
                    <a:cubicBezTo>
                      <a:pt x="4860" y="303"/>
                      <a:pt x="0" y="11094"/>
                      <a:pt x="0" y="11094"/>
                    </a:cubicBezTo>
                    <a:cubicBezTo>
                      <a:pt x="1519" y="12203"/>
                      <a:pt x="3240" y="13615"/>
                      <a:pt x="5062" y="14926"/>
                    </a:cubicBezTo>
                    <a:lnTo>
                      <a:pt x="5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45BE765C-3FD6-6C46-BEDA-039A7698F1CF}"/>
                  </a:ext>
                </a:extLst>
              </p:cNvPr>
              <p:cNvSpPr/>
              <p:nvPr/>
            </p:nvSpPr>
            <p:spPr>
              <a:xfrm>
                <a:off x="5068562" y="3971901"/>
                <a:ext cx="15456" cy="16338"/>
              </a:xfrm>
              <a:custGeom>
                <a:avLst/>
                <a:gdLst>
                  <a:gd name="connsiteX0" fmla="*/ 15457 w 15456"/>
                  <a:gd name="connsiteY0" fmla="*/ 0 h 16338"/>
                  <a:gd name="connsiteX1" fmla="*/ 2395 w 15456"/>
                  <a:gd name="connsiteY1" fmla="*/ 7262 h 16338"/>
                  <a:gd name="connsiteX2" fmla="*/ 67 w 15456"/>
                  <a:gd name="connsiteY2" fmla="*/ 11195 h 16338"/>
                  <a:gd name="connsiteX3" fmla="*/ 6040 w 15456"/>
                  <a:gd name="connsiteY3" fmla="*/ 16338 h 16338"/>
                  <a:gd name="connsiteX4" fmla="*/ 8875 w 15456"/>
                  <a:gd name="connsiteY4" fmla="*/ 12405 h 16338"/>
                  <a:gd name="connsiteX5" fmla="*/ 15457 w 15456"/>
                  <a:gd name="connsiteY5" fmla="*/ 0 h 1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56" h="16338">
                    <a:moveTo>
                      <a:pt x="15457" y="0"/>
                    </a:moveTo>
                    <a:cubicBezTo>
                      <a:pt x="11103" y="1614"/>
                      <a:pt x="6648" y="4337"/>
                      <a:pt x="2395" y="7262"/>
                    </a:cubicBezTo>
                    <a:cubicBezTo>
                      <a:pt x="1181" y="8068"/>
                      <a:pt x="-338" y="10791"/>
                      <a:pt x="67" y="11195"/>
                    </a:cubicBezTo>
                    <a:cubicBezTo>
                      <a:pt x="1687" y="13212"/>
                      <a:pt x="4015" y="14725"/>
                      <a:pt x="6040" y="16338"/>
                    </a:cubicBezTo>
                    <a:cubicBezTo>
                      <a:pt x="6952" y="15027"/>
                      <a:pt x="8066" y="13817"/>
                      <a:pt x="8875" y="12405"/>
                    </a:cubicBezTo>
                    <a:cubicBezTo>
                      <a:pt x="11002" y="8774"/>
                      <a:pt x="13229" y="4942"/>
                      <a:pt x="15457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3870E57A-9C92-5C46-BAFC-201F73CB204B}"/>
                  </a:ext>
                </a:extLst>
              </p:cNvPr>
              <p:cNvSpPr/>
              <p:nvPr/>
            </p:nvSpPr>
            <p:spPr>
              <a:xfrm>
                <a:off x="5021512" y="3948603"/>
                <a:ext cx="40839" cy="43894"/>
              </a:xfrm>
              <a:custGeom>
                <a:avLst/>
                <a:gdLst>
                  <a:gd name="connsiteX0" fmla="*/ 6111 w 40839"/>
                  <a:gd name="connsiteY0" fmla="*/ 27029 h 43894"/>
                  <a:gd name="connsiteX1" fmla="*/ 17249 w 40839"/>
                  <a:gd name="connsiteY1" fmla="*/ 21583 h 43894"/>
                  <a:gd name="connsiteX2" fmla="*/ 20286 w 40839"/>
                  <a:gd name="connsiteY2" fmla="*/ 31971 h 43894"/>
                  <a:gd name="connsiteX3" fmla="*/ 30512 w 40839"/>
                  <a:gd name="connsiteY3" fmla="*/ 43670 h 43894"/>
                  <a:gd name="connsiteX4" fmla="*/ 39017 w 40839"/>
                  <a:gd name="connsiteY4" fmla="*/ 40543 h 43894"/>
                  <a:gd name="connsiteX5" fmla="*/ 40840 w 40839"/>
                  <a:gd name="connsiteY5" fmla="*/ 35904 h 43894"/>
                  <a:gd name="connsiteX6" fmla="*/ 32436 w 40839"/>
                  <a:gd name="connsiteY6" fmla="*/ 34492 h 43894"/>
                  <a:gd name="connsiteX7" fmla="*/ 34562 w 40839"/>
                  <a:gd name="connsiteY7" fmla="*/ 21784 h 43894"/>
                  <a:gd name="connsiteX8" fmla="*/ 40536 w 40839"/>
                  <a:gd name="connsiteY8" fmla="*/ 16843 h 43894"/>
                  <a:gd name="connsiteX9" fmla="*/ 33550 w 40839"/>
                  <a:gd name="connsiteY9" fmla="*/ 14120 h 43894"/>
                  <a:gd name="connsiteX10" fmla="*/ 26867 w 40839"/>
                  <a:gd name="connsiteY10" fmla="*/ 6555 h 43894"/>
                  <a:gd name="connsiteX11" fmla="*/ 23627 w 40839"/>
                  <a:gd name="connsiteY11" fmla="*/ 0 h 43894"/>
                  <a:gd name="connsiteX12" fmla="*/ 20084 w 40839"/>
                  <a:gd name="connsiteY12" fmla="*/ 5547 h 43894"/>
                  <a:gd name="connsiteX13" fmla="*/ 13806 w 40839"/>
                  <a:gd name="connsiteY13" fmla="*/ 13615 h 43894"/>
                  <a:gd name="connsiteX14" fmla="*/ 138 w 40839"/>
                  <a:gd name="connsiteY14" fmla="*/ 23499 h 43894"/>
                  <a:gd name="connsiteX15" fmla="*/ 441 w 40839"/>
                  <a:gd name="connsiteY15" fmla="*/ 30357 h 43894"/>
                  <a:gd name="connsiteX16" fmla="*/ 6111 w 40839"/>
                  <a:gd name="connsiteY16" fmla="*/ 27029 h 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839" h="43894">
                    <a:moveTo>
                      <a:pt x="6111" y="27029"/>
                    </a:moveTo>
                    <a:cubicBezTo>
                      <a:pt x="9756" y="25113"/>
                      <a:pt x="13604" y="23398"/>
                      <a:pt x="17249" y="21583"/>
                    </a:cubicBezTo>
                    <a:cubicBezTo>
                      <a:pt x="18261" y="25113"/>
                      <a:pt x="18464" y="29046"/>
                      <a:pt x="20286" y="31971"/>
                    </a:cubicBezTo>
                    <a:cubicBezTo>
                      <a:pt x="23020" y="36308"/>
                      <a:pt x="26462" y="40644"/>
                      <a:pt x="30512" y="43670"/>
                    </a:cubicBezTo>
                    <a:cubicBezTo>
                      <a:pt x="31829" y="44679"/>
                      <a:pt x="36385" y="42056"/>
                      <a:pt x="39017" y="40543"/>
                    </a:cubicBezTo>
                    <a:cubicBezTo>
                      <a:pt x="40131" y="39838"/>
                      <a:pt x="40333" y="37518"/>
                      <a:pt x="40840" y="35904"/>
                    </a:cubicBezTo>
                    <a:cubicBezTo>
                      <a:pt x="38207" y="35602"/>
                      <a:pt x="35575" y="35400"/>
                      <a:pt x="32436" y="34492"/>
                    </a:cubicBezTo>
                    <a:cubicBezTo>
                      <a:pt x="20286" y="27029"/>
                      <a:pt x="30209" y="25113"/>
                      <a:pt x="34562" y="21784"/>
                    </a:cubicBezTo>
                    <a:cubicBezTo>
                      <a:pt x="36587" y="20171"/>
                      <a:pt x="38511" y="18456"/>
                      <a:pt x="40536" y="16843"/>
                    </a:cubicBezTo>
                    <a:cubicBezTo>
                      <a:pt x="38207" y="15935"/>
                      <a:pt x="35980" y="14422"/>
                      <a:pt x="33550" y="14120"/>
                    </a:cubicBezTo>
                    <a:cubicBezTo>
                      <a:pt x="28892" y="13514"/>
                      <a:pt x="21602" y="16137"/>
                      <a:pt x="26867" y="6555"/>
                    </a:cubicBezTo>
                    <a:cubicBezTo>
                      <a:pt x="27576" y="5345"/>
                      <a:pt x="24741" y="2219"/>
                      <a:pt x="23627" y="0"/>
                    </a:cubicBezTo>
                    <a:cubicBezTo>
                      <a:pt x="22412" y="1815"/>
                      <a:pt x="21400" y="3732"/>
                      <a:pt x="20084" y="5547"/>
                    </a:cubicBezTo>
                    <a:cubicBezTo>
                      <a:pt x="18059" y="8472"/>
                      <a:pt x="15021" y="13918"/>
                      <a:pt x="13806" y="13615"/>
                    </a:cubicBezTo>
                    <a:cubicBezTo>
                      <a:pt x="4390" y="10892"/>
                      <a:pt x="1656" y="16338"/>
                      <a:pt x="138" y="23499"/>
                    </a:cubicBezTo>
                    <a:cubicBezTo>
                      <a:pt x="-267" y="25718"/>
                      <a:pt x="340" y="28138"/>
                      <a:pt x="441" y="30357"/>
                    </a:cubicBezTo>
                    <a:cubicBezTo>
                      <a:pt x="2466" y="29248"/>
                      <a:pt x="4188" y="28038"/>
                      <a:pt x="6111" y="2702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08E4A9BF-22BE-EF47-8EA0-4BC245235FCE}"/>
                  </a:ext>
                </a:extLst>
              </p:cNvPr>
              <p:cNvSpPr/>
              <p:nvPr/>
            </p:nvSpPr>
            <p:spPr>
              <a:xfrm>
                <a:off x="5156820" y="3928130"/>
                <a:ext cx="17842" cy="36912"/>
              </a:xfrm>
              <a:custGeom>
                <a:avLst/>
                <a:gdLst>
                  <a:gd name="connsiteX0" fmla="*/ 17614 w 17842"/>
                  <a:gd name="connsiteY0" fmla="*/ 13111 h 36912"/>
                  <a:gd name="connsiteX1" fmla="*/ 15791 w 17842"/>
                  <a:gd name="connsiteY1" fmla="*/ 0 h 36912"/>
                  <a:gd name="connsiteX2" fmla="*/ 199 w 17842"/>
                  <a:gd name="connsiteY2" fmla="*/ 28743 h 36912"/>
                  <a:gd name="connsiteX3" fmla="*/ 6983 w 17842"/>
                  <a:gd name="connsiteY3" fmla="*/ 36913 h 36912"/>
                  <a:gd name="connsiteX4" fmla="*/ 11336 w 17842"/>
                  <a:gd name="connsiteY4" fmla="*/ 31366 h 36912"/>
                  <a:gd name="connsiteX5" fmla="*/ 17614 w 17842"/>
                  <a:gd name="connsiteY5" fmla="*/ 13111 h 3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42" h="36912">
                    <a:moveTo>
                      <a:pt x="17614" y="13111"/>
                    </a:moveTo>
                    <a:cubicBezTo>
                      <a:pt x="18424" y="9178"/>
                      <a:pt x="16905" y="4841"/>
                      <a:pt x="15791" y="0"/>
                    </a:cubicBezTo>
                    <a:cubicBezTo>
                      <a:pt x="9514" y="2723"/>
                      <a:pt x="-1624" y="23398"/>
                      <a:pt x="199" y="28743"/>
                    </a:cubicBezTo>
                    <a:cubicBezTo>
                      <a:pt x="1211" y="31870"/>
                      <a:pt x="4654" y="34190"/>
                      <a:pt x="6983" y="36913"/>
                    </a:cubicBezTo>
                    <a:cubicBezTo>
                      <a:pt x="8501" y="35097"/>
                      <a:pt x="10425" y="33484"/>
                      <a:pt x="11336" y="31366"/>
                    </a:cubicBezTo>
                    <a:cubicBezTo>
                      <a:pt x="13665" y="25314"/>
                      <a:pt x="16399" y="19263"/>
                      <a:pt x="17614" y="1311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4EB3F5B-AC46-4841-A6BB-4536E86CF4F3}"/>
                  </a:ext>
                </a:extLst>
              </p:cNvPr>
              <p:cNvSpPr/>
              <p:nvPr/>
            </p:nvSpPr>
            <p:spPr>
              <a:xfrm>
                <a:off x="5095662" y="4006292"/>
                <a:ext cx="35639" cy="18165"/>
              </a:xfrm>
              <a:custGeom>
                <a:avLst/>
                <a:gdLst>
                  <a:gd name="connsiteX0" fmla="*/ 32805 w 35639"/>
                  <a:gd name="connsiteY0" fmla="*/ 7665 h 18165"/>
                  <a:gd name="connsiteX1" fmla="*/ 35640 w 35639"/>
                  <a:gd name="connsiteY1" fmla="*/ 0 h 18165"/>
                  <a:gd name="connsiteX2" fmla="*/ 26021 w 35639"/>
                  <a:gd name="connsiteY2" fmla="*/ 1916 h 18165"/>
                  <a:gd name="connsiteX3" fmla="*/ 0 w 35639"/>
                  <a:gd name="connsiteY3" fmla="*/ 13111 h 18165"/>
                  <a:gd name="connsiteX4" fmla="*/ 32805 w 35639"/>
                  <a:gd name="connsiteY4" fmla="*/ 7665 h 1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39" h="18165">
                    <a:moveTo>
                      <a:pt x="32805" y="7665"/>
                    </a:moveTo>
                    <a:cubicBezTo>
                      <a:pt x="34222" y="5446"/>
                      <a:pt x="34728" y="2521"/>
                      <a:pt x="35640" y="0"/>
                    </a:cubicBezTo>
                    <a:cubicBezTo>
                      <a:pt x="32400" y="605"/>
                      <a:pt x="29058" y="706"/>
                      <a:pt x="26021" y="1916"/>
                    </a:cubicBezTo>
                    <a:cubicBezTo>
                      <a:pt x="17314" y="5244"/>
                      <a:pt x="8707" y="8976"/>
                      <a:pt x="0" y="13111"/>
                    </a:cubicBezTo>
                    <a:cubicBezTo>
                      <a:pt x="8707" y="21784"/>
                      <a:pt x="25515" y="18860"/>
                      <a:pt x="32805" y="766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28260F7A-F213-1145-A2A7-03C57AEFB7B7}"/>
                  </a:ext>
                </a:extLst>
              </p:cNvPr>
              <p:cNvSpPr/>
              <p:nvPr/>
            </p:nvSpPr>
            <p:spPr>
              <a:xfrm>
                <a:off x="5093170" y="3957882"/>
                <a:ext cx="72475" cy="43972"/>
              </a:xfrm>
              <a:custGeom>
                <a:avLst/>
                <a:gdLst>
                  <a:gd name="connsiteX0" fmla="*/ 72252 w 72475"/>
                  <a:gd name="connsiteY0" fmla="*/ 25012 h 43972"/>
                  <a:gd name="connsiteX1" fmla="*/ 70228 w 72475"/>
                  <a:gd name="connsiteY1" fmla="*/ 14826 h 43972"/>
                  <a:gd name="connsiteX2" fmla="*/ 62330 w 72475"/>
                  <a:gd name="connsiteY2" fmla="*/ 19162 h 43972"/>
                  <a:gd name="connsiteX3" fmla="*/ 41270 w 72475"/>
                  <a:gd name="connsiteY3" fmla="*/ 30559 h 43972"/>
                  <a:gd name="connsiteX4" fmla="*/ 24666 w 72475"/>
                  <a:gd name="connsiteY4" fmla="*/ 34492 h 43972"/>
                  <a:gd name="connsiteX5" fmla="*/ 11301 w 72475"/>
                  <a:gd name="connsiteY5" fmla="*/ 34795 h 43972"/>
                  <a:gd name="connsiteX6" fmla="*/ 7555 w 72475"/>
                  <a:gd name="connsiteY6" fmla="*/ 28844 h 43972"/>
                  <a:gd name="connsiteX7" fmla="*/ 12010 w 72475"/>
                  <a:gd name="connsiteY7" fmla="*/ 23701 h 43972"/>
                  <a:gd name="connsiteX8" fmla="*/ 21122 w 72475"/>
                  <a:gd name="connsiteY8" fmla="*/ 26726 h 43972"/>
                  <a:gd name="connsiteX9" fmla="*/ 25071 w 72475"/>
                  <a:gd name="connsiteY9" fmla="*/ 27735 h 43972"/>
                  <a:gd name="connsiteX10" fmla="*/ 25071 w 72475"/>
                  <a:gd name="connsiteY10" fmla="*/ 23802 h 43972"/>
                  <a:gd name="connsiteX11" fmla="*/ 21122 w 72475"/>
                  <a:gd name="connsiteY11" fmla="*/ 4438 h 43972"/>
                  <a:gd name="connsiteX12" fmla="*/ 18996 w 72475"/>
                  <a:gd name="connsiteY12" fmla="*/ 0 h 43972"/>
                  <a:gd name="connsiteX13" fmla="*/ 14136 w 72475"/>
                  <a:gd name="connsiteY13" fmla="*/ 2824 h 43972"/>
                  <a:gd name="connsiteX14" fmla="*/ 11706 w 72475"/>
                  <a:gd name="connsiteY14" fmla="*/ 6959 h 43972"/>
                  <a:gd name="connsiteX15" fmla="*/ 1682 w 72475"/>
                  <a:gd name="connsiteY15" fmla="*/ 20473 h 43972"/>
                  <a:gd name="connsiteX16" fmla="*/ 265 w 72475"/>
                  <a:gd name="connsiteY16" fmla="*/ 35702 h 43972"/>
                  <a:gd name="connsiteX17" fmla="*/ 6340 w 72475"/>
                  <a:gd name="connsiteY17" fmla="*/ 43973 h 43972"/>
                  <a:gd name="connsiteX18" fmla="*/ 25881 w 72475"/>
                  <a:gd name="connsiteY18" fmla="*/ 40846 h 43972"/>
                  <a:gd name="connsiteX19" fmla="*/ 38638 w 72475"/>
                  <a:gd name="connsiteY19" fmla="*/ 39938 h 43972"/>
                  <a:gd name="connsiteX20" fmla="*/ 72252 w 72475"/>
                  <a:gd name="connsiteY20" fmla="*/ 25012 h 4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475" h="43972">
                    <a:moveTo>
                      <a:pt x="72252" y="25012"/>
                    </a:moveTo>
                    <a:cubicBezTo>
                      <a:pt x="73164" y="22087"/>
                      <a:pt x="71038" y="18255"/>
                      <a:pt x="70228" y="14826"/>
                    </a:cubicBezTo>
                    <a:cubicBezTo>
                      <a:pt x="67494" y="16238"/>
                      <a:pt x="63343" y="17044"/>
                      <a:pt x="62330" y="19162"/>
                    </a:cubicBezTo>
                    <a:cubicBezTo>
                      <a:pt x="58078" y="28643"/>
                      <a:pt x="51092" y="31467"/>
                      <a:pt x="41270" y="30559"/>
                    </a:cubicBezTo>
                    <a:cubicBezTo>
                      <a:pt x="35601" y="30055"/>
                      <a:pt x="29424" y="27029"/>
                      <a:pt x="24666" y="34492"/>
                    </a:cubicBezTo>
                    <a:cubicBezTo>
                      <a:pt x="23248" y="36610"/>
                      <a:pt x="15756" y="35501"/>
                      <a:pt x="11301" y="34795"/>
                    </a:cubicBezTo>
                    <a:cubicBezTo>
                      <a:pt x="9681" y="34492"/>
                      <a:pt x="7453" y="30862"/>
                      <a:pt x="7555" y="28844"/>
                    </a:cubicBezTo>
                    <a:cubicBezTo>
                      <a:pt x="7656" y="26928"/>
                      <a:pt x="10491" y="23701"/>
                      <a:pt x="12010" y="23701"/>
                    </a:cubicBezTo>
                    <a:cubicBezTo>
                      <a:pt x="15047" y="23701"/>
                      <a:pt x="18085" y="25617"/>
                      <a:pt x="21122" y="26726"/>
                    </a:cubicBezTo>
                    <a:cubicBezTo>
                      <a:pt x="22438" y="27130"/>
                      <a:pt x="23754" y="27432"/>
                      <a:pt x="25071" y="27735"/>
                    </a:cubicBezTo>
                    <a:cubicBezTo>
                      <a:pt x="25071" y="26424"/>
                      <a:pt x="25374" y="25012"/>
                      <a:pt x="25071" y="23802"/>
                    </a:cubicBezTo>
                    <a:cubicBezTo>
                      <a:pt x="23856" y="17347"/>
                      <a:pt x="22539" y="10892"/>
                      <a:pt x="21122" y="4438"/>
                    </a:cubicBezTo>
                    <a:cubicBezTo>
                      <a:pt x="20818" y="2925"/>
                      <a:pt x="19806" y="1513"/>
                      <a:pt x="18996" y="0"/>
                    </a:cubicBezTo>
                    <a:cubicBezTo>
                      <a:pt x="17376" y="908"/>
                      <a:pt x="15452" y="1614"/>
                      <a:pt x="14136" y="2824"/>
                    </a:cubicBezTo>
                    <a:cubicBezTo>
                      <a:pt x="13022" y="3833"/>
                      <a:pt x="12617" y="5648"/>
                      <a:pt x="11706" y="6959"/>
                    </a:cubicBezTo>
                    <a:cubicBezTo>
                      <a:pt x="8668" y="11296"/>
                      <a:pt x="5428" y="15532"/>
                      <a:pt x="1682" y="20473"/>
                    </a:cubicBezTo>
                    <a:cubicBezTo>
                      <a:pt x="670" y="25920"/>
                      <a:pt x="-545" y="30962"/>
                      <a:pt x="265" y="35702"/>
                    </a:cubicBezTo>
                    <a:cubicBezTo>
                      <a:pt x="771" y="38829"/>
                      <a:pt x="4213" y="43973"/>
                      <a:pt x="6340" y="43973"/>
                    </a:cubicBezTo>
                    <a:cubicBezTo>
                      <a:pt x="12820" y="43973"/>
                      <a:pt x="19299" y="41855"/>
                      <a:pt x="25881" y="40846"/>
                    </a:cubicBezTo>
                    <a:cubicBezTo>
                      <a:pt x="30133" y="40241"/>
                      <a:pt x="34588" y="39132"/>
                      <a:pt x="38638" y="39938"/>
                    </a:cubicBezTo>
                    <a:cubicBezTo>
                      <a:pt x="52914" y="42863"/>
                      <a:pt x="68911" y="36409"/>
                      <a:pt x="72252" y="2501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20D2318E-F793-1044-88E7-47CC56B75149}"/>
                  </a:ext>
                </a:extLst>
              </p:cNvPr>
              <p:cNvSpPr/>
              <p:nvPr/>
            </p:nvSpPr>
            <p:spPr>
              <a:xfrm>
                <a:off x="5131099" y="4018697"/>
                <a:ext cx="12149" cy="6454"/>
              </a:xfrm>
              <a:custGeom>
                <a:avLst/>
                <a:gdLst>
                  <a:gd name="connsiteX0" fmla="*/ 12150 w 12149"/>
                  <a:gd name="connsiteY0" fmla="*/ 6455 h 6454"/>
                  <a:gd name="connsiteX1" fmla="*/ 10327 w 12149"/>
                  <a:gd name="connsiteY1" fmla="*/ 0 h 6454"/>
                  <a:gd name="connsiteX2" fmla="*/ 0 w 12149"/>
                  <a:gd name="connsiteY2" fmla="*/ 5648 h 6454"/>
                  <a:gd name="connsiteX3" fmla="*/ 8606 w 12149"/>
                  <a:gd name="connsiteY3" fmla="*/ 4740 h 6454"/>
                  <a:gd name="connsiteX4" fmla="*/ 12150 w 12149"/>
                  <a:gd name="connsiteY4" fmla="*/ 6455 h 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9" h="6454">
                    <a:moveTo>
                      <a:pt x="12150" y="6455"/>
                    </a:moveTo>
                    <a:cubicBezTo>
                      <a:pt x="11947" y="4740"/>
                      <a:pt x="11137" y="2320"/>
                      <a:pt x="10327" y="0"/>
                    </a:cubicBezTo>
                    <a:cubicBezTo>
                      <a:pt x="6885" y="1916"/>
                      <a:pt x="3442" y="3833"/>
                      <a:pt x="0" y="5648"/>
                    </a:cubicBezTo>
                    <a:cubicBezTo>
                      <a:pt x="2835" y="5345"/>
                      <a:pt x="5771" y="4841"/>
                      <a:pt x="8606" y="4740"/>
                    </a:cubicBezTo>
                    <a:cubicBezTo>
                      <a:pt x="9517" y="4740"/>
                      <a:pt x="10530" y="5446"/>
                      <a:pt x="12150" y="645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56D6301F-980D-C24B-8BF8-FDAB13FCC34F}"/>
                  </a:ext>
                </a:extLst>
              </p:cNvPr>
              <p:cNvSpPr/>
              <p:nvPr/>
            </p:nvSpPr>
            <p:spPr>
              <a:xfrm>
                <a:off x="5060833" y="4005586"/>
                <a:ext cx="34930" cy="14938"/>
              </a:xfrm>
              <a:custGeom>
                <a:avLst/>
                <a:gdLst>
                  <a:gd name="connsiteX0" fmla="*/ 5670 w 34930"/>
                  <a:gd name="connsiteY0" fmla="*/ 14926 h 14938"/>
                  <a:gd name="connsiteX1" fmla="*/ 25008 w 34930"/>
                  <a:gd name="connsiteY1" fmla="*/ 13716 h 14938"/>
                  <a:gd name="connsiteX2" fmla="*/ 34931 w 34930"/>
                  <a:gd name="connsiteY2" fmla="*/ 12506 h 14938"/>
                  <a:gd name="connsiteX3" fmla="*/ 29362 w 34930"/>
                  <a:gd name="connsiteY3" fmla="*/ 8472 h 14938"/>
                  <a:gd name="connsiteX4" fmla="*/ 9315 w 34930"/>
                  <a:gd name="connsiteY4" fmla="*/ 3631 h 14938"/>
                  <a:gd name="connsiteX5" fmla="*/ 2329 w 34930"/>
                  <a:gd name="connsiteY5" fmla="*/ 0 h 14938"/>
                  <a:gd name="connsiteX6" fmla="*/ 0 w 34930"/>
                  <a:gd name="connsiteY6" fmla="*/ 11699 h 14938"/>
                  <a:gd name="connsiteX7" fmla="*/ 5670 w 34930"/>
                  <a:gd name="connsiteY7" fmla="*/ 14926 h 1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930" h="14938">
                    <a:moveTo>
                      <a:pt x="5670" y="14926"/>
                    </a:moveTo>
                    <a:cubicBezTo>
                      <a:pt x="11745" y="6354"/>
                      <a:pt x="18630" y="14321"/>
                      <a:pt x="25008" y="13716"/>
                    </a:cubicBezTo>
                    <a:cubicBezTo>
                      <a:pt x="28350" y="13414"/>
                      <a:pt x="31590" y="13313"/>
                      <a:pt x="34931" y="12506"/>
                    </a:cubicBezTo>
                    <a:cubicBezTo>
                      <a:pt x="33108" y="10792"/>
                      <a:pt x="31387" y="9077"/>
                      <a:pt x="29362" y="8472"/>
                    </a:cubicBezTo>
                    <a:cubicBezTo>
                      <a:pt x="22680" y="6656"/>
                      <a:pt x="15896" y="5446"/>
                      <a:pt x="9315" y="3631"/>
                    </a:cubicBezTo>
                    <a:cubicBezTo>
                      <a:pt x="6885" y="2925"/>
                      <a:pt x="4658" y="1210"/>
                      <a:pt x="2329" y="0"/>
                    </a:cubicBezTo>
                    <a:cubicBezTo>
                      <a:pt x="1417" y="3933"/>
                      <a:pt x="101" y="7766"/>
                      <a:pt x="0" y="11699"/>
                    </a:cubicBezTo>
                    <a:cubicBezTo>
                      <a:pt x="0" y="12809"/>
                      <a:pt x="5468" y="15128"/>
                      <a:pt x="5670" y="1492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60A0AB11-4B48-5142-86EE-990F22BED585}"/>
                  </a:ext>
                </a:extLst>
              </p:cNvPr>
              <p:cNvSpPr/>
              <p:nvPr/>
            </p:nvSpPr>
            <p:spPr>
              <a:xfrm>
                <a:off x="5117526" y="2837592"/>
                <a:ext cx="21227" cy="13422"/>
              </a:xfrm>
              <a:custGeom>
                <a:avLst/>
                <a:gdLst>
                  <a:gd name="connsiteX0" fmla="*/ 1626 w 21227"/>
                  <a:gd name="connsiteY0" fmla="*/ 198 h 13422"/>
                  <a:gd name="connsiteX1" fmla="*/ 11346 w 21227"/>
                  <a:gd name="connsiteY1" fmla="*/ 12805 h 13422"/>
                  <a:gd name="connsiteX2" fmla="*/ 20357 w 21227"/>
                  <a:gd name="connsiteY2" fmla="*/ 12704 h 13422"/>
                  <a:gd name="connsiteX3" fmla="*/ 20863 w 21227"/>
                  <a:gd name="connsiteY3" fmla="*/ 6652 h 13422"/>
                  <a:gd name="connsiteX4" fmla="*/ 1626 w 21227"/>
                  <a:gd name="connsiteY4" fmla="*/ 198 h 1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7" h="13422">
                    <a:moveTo>
                      <a:pt x="1626" y="198"/>
                    </a:moveTo>
                    <a:cubicBezTo>
                      <a:pt x="-4652" y="11393"/>
                      <a:pt x="9118" y="7157"/>
                      <a:pt x="11346" y="12805"/>
                    </a:cubicBezTo>
                    <a:cubicBezTo>
                      <a:pt x="11751" y="13914"/>
                      <a:pt x="17319" y="13309"/>
                      <a:pt x="20357" y="12704"/>
                    </a:cubicBezTo>
                    <a:cubicBezTo>
                      <a:pt x="20964" y="12603"/>
                      <a:pt x="21673" y="8266"/>
                      <a:pt x="20863" y="6652"/>
                    </a:cubicBezTo>
                    <a:cubicBezTo>
                      <a:pt x="17016" y="-710"/>
                      <a:pt x="9827" y="-206"/>
                      <a:pt x="1626" y="19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33535008-5A22-F14E-B86E-896DA13EF963}"/>
                  </a:ext>
                </a:extLst>
              </p:cNvPr>
              <p:cNvSpPr/>
              <p:nvPr/>
            </p:nvSpPr>
            <p:spPr>
              <a:xfrm>
                <a:off x="5110006" y="2798557"/>
                <a:ext cx="27269" cy="15539"/>
              </a:xfrm>
              <a:custGeom>
                <a:avLst/>
                <a:gdLst>
                  <a:gd name="connsiteX0" fmla="*/ 6210 w 27269"/>
                  <a:gd name="connsiteY0" fmla="*/ 3530 h 15539"/>
                  <a:gd name="connsiteX1" fmla="*/ 34 w 27269"/>
                  <a:gd name="connsiteY1" fmla="*/ 10892 h 15539"/>
                  <a:gd name="connsiteX2" fmla="*/ 3679 w 27269"/>
                  <a:gd name="connsiteY2" fmla="*/ 15532 h 15539"/>
                  <a:gd name="connsiteX3" fmla="*/ 11374 w 27269"/>
                  <a:gd name="connsiteY3" fmla="*/ 10892 h 15539"/>
                  <a:gd name="connsiteX4" fmla="*/ 14107 w 27269"/>
                  <a:gd name="connsiteY4" fmla="*/ 7463 h 15539"/>
                  <a:gd name="connsiteX5" fmla="*/ 27270 w 27269"/>
                  <a:gd name="connsiteY5" fmla="*/ 0 h 15539"/>
                  <a:gd name="connsiteX6" fmla="*/ 10969 w 27269"/>
                  <a:gd name="connsiteY6" fmla="*/ 1815 h 15539"/>
                  <a:gd name="connsiteX7" fmla="*/ 6210 w 27269"/>
                  <a:gd name="connsiteY7" fmla="*/ 3530 h 1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69" h="15539">
                    <a:moveTo>
                      <a:pt x="6210" y="3530"/>
                    </a:moveTo>
                    <a:cubicBezTo>
                      <a:pt x="3679" y="6354"/>
                      <a:pt x="1249" y="8371"/>
                      <a:pt x="34" y="10892"/>
                    </a:cubicBezTo>
                    <a:cubicBezTo>
                      <a:pt x="-371" y="11800"/>
                      <a:pt x="2970" y="15733"/>
                      <a:pt x="3679" y="15532"/>
                    </a:cubicBezTo>
                    <a:cubicBezTo>
                      <a:pt x="6514" y="14624"/>
                      <a:pt x="9045" y="12708"/>
                      <a:pt x="11374" y="10892"/>
                    </a:cubicBezTo>
                    <a:cubicBezTo>
                      <a:pt x="12488" y="10085"/>
                      <a:pt x="12893" y="8169"/>
                      <a:pt x="14107" y="7463"/>
                    </a:cubicBezTo>
                    <a:cubicBezTo>
                      <a:pt x="18360" y="4841"/>
                      <a:pt x="22916" y="2521"/>
                      <a:pt x="27270" y="0"/>
                    </a:cubicBezTo>
                    <a:cubicBezTo>
                      <a:pt x="21802" y="605"/>
                      <a:pt x="16335" y="1109"/>
                      <a:pt x="10969" y="1815"/>
                    </a:cubicBezTo>
                    <a:cubicBezTo>
                      <a:pt x="9653" y="2017"/>
                      <a:pt x="8235" y="2521"/>
                      <a:pt x="6210" y="353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A977E40-EDFA-594D-B22F-89F2702510CB}"/>
                  </a:ext>
                </a:extLst>
              </p:cNvPr>
              <p:cNvSpPr/>
              <p:nvPr/>
            </p:nvSpPr>
            <p:spPr>
              <a:xfrm>
                <a:off x="5123911" y="2803970"/>
                <a:ext cx="39284" cy="19748"/>
              </a:xfrm>
              <a:custGeom>
                <a:avLst/>
                <a:gdLst>
                  <a:gd name="connsiteX0" fmla="*/ 4657 w 39284"/>
                  <a:gd name="connsiteY0" fmla="*/ 10422 h 19748"/>
                  <a:gd name="connsiteX1" fmla="*/ 0 w 39284"/>
                  <a:gd name="connsiteY1" fmla="*/ 18289 h 19748"/>
                  <a:gd name="connsiteX2" fmla="*/ 7290 w 39284"/>
                  <a:gd name="connsiteY2" fmla="*/ 19701 h 19748"/>
                  <a:gd name="connsiteX3" fmla="*/ 28653 w 39284"/>
                  <a:gd name="connsiteY3" fmla="*/ 15566 h 19748"/>
                  <a:gd name="connsiteX4" fmla="*/ 39284 w 39284"/>
                  <a:gd name="connsiteY4" fmla="*/ 5178 h 19748"/>
                  <a:gd name="connsiteX5" fmla="*/ 37968 w 39284"/>
                  <a:gd name="connsiteY5" fmla="*/ 639 h 19748"/>
                  <a:gd name="connsiteX6" fmla="*/ 25413 w 39284"/>
                  <a:gd name="connsiteY6" fmla="*/ 639 h 19748"/>
                  <a:gd name="connsiteX7" fmla="*/ 15491 w 39284"/>
                  <a:gd name="connsiteY7" fmla="*/ 7598 h 19748"/>
                  <a:gd name="connsiteX8" fmla="*/ 4657 w 39284"/>
                  <a:gd name="connsiteY8" fmla="*/ 10422 h 1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284" h="19748">
                    <a:moveTo>
                      <a:pt x="4657" y="10422"/>
                    </a:moveTo>
                    <a:cubicBezTo>
                      <a:pt x="2329" y="13044"/>
                      <a:pt x="1114" y="15667"/>
                      <a:pt x="0" y="18289"/>
                    </a:cubicBezTo>
                    <a:cubicBezTo>
                      <a:pt x="2430" y="18793"/>
                      <a:pt x="4961" y="20003"/>
                      <a:pt x="7290" y="19701"/>
                    </a:cubicBezTo>
                    <a:cubicBezTo>
                      <a:pt x="14478" y="18490"/>
                      <a:pt x="21768" y="14961"/>
                      <a:pt x="28653" y="15566"/>
                    </a:cubicBezTo>
                    <a:cubicBezTo>
                      <a:pt x="37968" y="16473"/>
                      <a:pt x="33716" y="6388"/>
                      <a:pt x="39284" y="5178"/>
                    </a:cubicBezTo>
                    <a:cubicBezTo>
                      <a:pt x="38879" y="3564"/>
                      <a:pt x="38576" y="639"/>
                      <a:pt x="37968" y="639"/>
                    </a:cubicBezTo>
                    <a:cubicBezTo>
                      <a:pt x="33817" y="236"/>
                      <a:pt x="29261" y="-571"/>
                      <a:pt x="25413" y="639"/>
                    </a:cubicBezTo>
                    <a:cubicBezTo>
                      <a:pt x="21768" y="1849"/>
                      <a:pt x="19035" y="5682"/>
                      <a:pt x="15491" y="7598"/>
                    </a:cubicBezTo>
                    <a:cubicBezTo>
                      <a:pt x="12656" y="9111"/>
                      <a:pt x="9112" y="9514"/>
                      <a:pt x="4657" y="1042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99A187F-6239-6C4F-A380-FB0384C126B1}"/>
                  </a:ext>
                </a:extLst>
              </p:cNvPr>
              <p:cNvSpPr/>
              <p:nvPr/>
            </p:nvSpPr>
            <p:spPr>
              <a:xfrm>
                <a:off x="5161474" y="2781715"/>
                <a:ext cx="9746" cy="16035"/>
              </a:xfrm>
              <a:custGeom>
                <a:avLst/>
                <a:gdLst>
                  <a:gd name="connsiteX0" fmla="*/ 0 w 9746"/>
                  <a:gd name="connsiteY0" fmla="*/ 6959 h 16035"/>
                  <a:gd name="connsiteX1" fmla="*/ 3240 w 9746"/>
                  <a:gd name="connsiteY1" fmla="*/ 16036 h 16035"/>
                  <a:gd name="connsiteX2" fmla="*/ 9619 w 9746"/>
                  <a:gd name="connsiteY2" fmla="*/ 5345 h 16035"/>
                  <a:gd name="connsiteX3" fmla="*/ 7796 w 9746"/>
                  <a:gd name="connsiteY3" fmla="*/ 0 h 16035"/>
                  <a:gd name="connsiteX4" fmla="*/ 0 w 9746"/>
                  <a:gd name="connsiteY4" fmla="*/ 6959 h 16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6" h="16035">
                    <a:moveTo>
                      <a:pt x="0" y="6959"/>
                    </a:moveTo>
                    <a:cubicBezTo>
                      <a:pt x="1114" y="10791"/>
                      <a:pt x="2126" y="13414"/>
                      <a:pt x="3240" y="16036"/>
                    </a:cubicBezTo>
                    <a:cubicBezTo>
                      <a:pt x="5366" y="12506"/>
                      <a:pt x="7897" y="9077"/>
                      <a:pt x="9619" y="5345"/>
                    </a:cubicBezTo>
                    <a:cubicBezTo>
                      <a:pt x="10226" y="4034"/>
                      <a:pt x="8505" y="1815"/>
                      <a:pt x="7796" y="0"/>
                    </a:cubicBezTo>
                    <a:cubicBezTo>
                      <a:pt x="5164" y="1815"/>
                      <a:pt x="2633" y="3832"/>
                      <a:pt x="0" y="695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76FA430-A162-9747-9D69-68A45132AC82}"/>
                  </a:ext>
                </a:extLst>
              </p:cNvPr>
              <p:cNvSpPr/>
              <p:nvPr/>
            </p:nvSpPr>
            <p:spPr>
              <a:xfrm>
                <a:off x="5089081" y="3855313"/>
                <a:ext cx="13061" cy="18132"/>
              </a:xfrm>
              <a:custGeom>
                <a:avLst/>
                <a:gdLst>
                  <a:gd name="connsiteX0" fmla="*/ 6480 w 13061"/>
                  <a:gd name="connsiteY0" fmla="*/ 5749 h 18132"/>
                  <a:gd name="connsiteX1" fmla="*/ 2531 w 13061"/>
                  <a:gd name="connsiteY1" fmla="*/ 12103 h 18132"/>
                  <a:gd name="connsiteX2" fmla="*/ 0 w 13061"/>
                  <a:gd name="connsiteY2" fmla="*/ 17650 h 18132"/>
                  <a:gd name="connsiteX3" fmla="*/ 8302 w 13061"/>
                  <a:gd name="connsiteY3" fmla="*/ 17448 h 18132"/>
                  <a:gd name="connsiteX4" fmla="*/ 13061 w 13061"/>
                  <a:gd name="connsiteY4" fmla="*/ 8472 h 18132"/>
                  <a:gd name="connsiteX5" fmla="*/ 10429 w 13061"/>
                  <a:gd name="connsiteY5" fmla="*/ 0 h 18132"/>
                  <a:gd name="connsiteX6" fmla="*/ 6480 w 13061"/>
                  <a:gd name="connsiteY6" fmla="*/ 5749 h 1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61" h="18132">
                    <a:moveTo>
                      <a:pt x="6480" y="5749"/>
                    </a:moveTo>
                    <a:cubicBezTo>
                      <a:pt x="5062" y="7867"/>
                      <a:pt x="3645" y="9884"/>
                      <a:pt x="2531" y="12103"/>
                    </a:cubicBezTo>
                    <a:cubicBezTo>
                      <a:pt x="1519" y="13918"/>
                      <a:pt x="810" y="15733"/>
                      <a:pt x="0" y="17650"/>
                    </a:cubicBezTo>
                    <a:cubicBezTo>
                      <a:pt x="2835" y="17650"/>
                      <a:pt x="6581" y="18860"/>
                      <a:pt x="8302" y="17448"/>
                    </a:cubicBezTo>
                    <a:cubicBezTo>
                      <a:pt x="10530" y="15733"/>
                      <a:pt x="11137" y="12002"/>
                      <a:pt x="13061" y="8472"/>
                    </a:cubicBezTo>
                    <a:cubicBezTo>
                      <a:pt x="12555" y="5244"/>
                      <a:pt x="11542" y="2622"/>
                      <a:pt x="10429" y="0"/>
                    </a:cubicBezTo>
                    <a:cubicBezTo>
                      <a:pt x="9112" y="1916"/>
                      <a:pt x="7796" y="3832"/>
                      <a:pt x="6480" y="574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913F74C2-EC0E-134E-BE9C-3457C5F0008D}"/>
                  </a:ext>
                </a:extLst>
              </p:cNvPr>
              <p:cNvSpPr/>
              <p:nvPr/>
            </p:nvSpPr>
            <p:spPr>
              <a:xfrm>
                <a:off x="5076772" y="3792077"/>
                <a:ext cx="38152" cy="55723"/>
              </a:xfrm>
              <a:custGeom>
                <a:avLst/>
                <a:gdLst>
                  <a:gd name="connsiteX0" fmla="*/ 26484 w 38152"/>
                  <a:gd name="connsiteY0" fmla="*/ 25012 h 55723"/>
                  <a:gd name="connsiteX1" fmla="*/ 10892 w 38152"/>
                  <a:gd name="connsiteY1" fmla="*/ 4942 h 55723"/>
                  <a:gd name="connsiteX2" fmla="*/ 6133 w 38152"/>
                  <a:gd name="connsiteY2" fmla="*/ 0 h 55723"/>
                  <a:gd name="connsiteX3" fmla="*/ 2488 w 38152"/>
                  <a:gd name="connsiteY3" fmla="*/ 5043 h 55723"/>
                  <a:gd name="connsiteX4" fmla="*/ 14840 w 38152"/>
                  <a:gd name="connsiteY4" fmla="*/ 32475 h 55723"/>
                  <a:gd name="connsiteX5" fmla="*/ 24155 w 38152"/>
                  <a:gd name="connsiteY5" fmla="*/ 35097 h 55723"/>
                  <a:gd name="connsiteX6" fmla="*/ 30129 w 38152"/>
                  <a:gd name="connsiteY6" fmla="*/ 46191 h 55723"/>
                  <a:gd name="connsiteX7" fmla="*/ 23041 w 38152"/>
                  <a:gd name="connsiteY7" fmla="*/ 51133 h 55723"/>
                  <a:gd name="connsiteX8" fmla="*/ 16460 w 38152"/>
                  <a:gd name="connsiteY8" fmla="*/ 51335 h 55723"/>
                  <a:gd name="connsiteX9" fmla="*/ 24256 w 38152"/>
                  <a:gd name="connsiteY9" fmla="*/ 55672 h 55723"/>
                  <a:gd name="connsiteX10" fmla="*/ 37014 w 38152"/>
                  <a:gd name="connsiteY10" fmla="*/ 49318 h 55723"/>
                  <a:gd name="connsiteX11" fmla="*/ 30433 w 38152"/>
                  <a:gd name="connsiteY11" fmla="*/ 30357 h 55723"/>
                  <a:gd name="connsiteX12" fmla="*/ 26484 w 38152"/>
                  <a:gd name="connsiteY12" fmla="*/ 25012 h 5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52" h="55723">
                    <a:moveTo>
                      <a:pt x="26484" y="25012"/>
                    </a:moveTo>
                    <a:cubicBezTo>
                      <a:pt x="18992" y="20171"/>
                      <a:pt x="9373" y="17044"/>
                      <a:pt x="10892" y="4942"/>
                    </a:cubicBezTo>
                    <a:cubicBezTo>
                      <a:pt x="11094" y="3530"/>
                      <a:pt x="7854" y="1715"/>
                      <a:pt x="6133" y="0"/>
                    </a:cubicBezTo>
                    <a:cubicBezTo>
                      <a:pt x="4918" y="1715"/>
                      <a:pt x="3399" y="3227"/>
                      <a:pt x="2488" y="5043"/>
                    </a:cubicBezTo>
                    <a:cubicBezTo>
                      <a:pt x="-3688" y="16540"/>
                      <a:pt x="2083" y="29248"/>
                      <a:pt x="14840" y="32475"/>
                    </a:cubicBezTo>
                    <a:cubicBezTo>
                      <a:pt x="17979" y="33282"/>
                      <a:pt x="22130" y="33080"/>
                      <a:pt x="24155" y="35097"/>
                    </a:cubicBezTo>
                    <a:cubicBezTo>
                      <a:pt x="27091" y="37921"/>
                      <a:pt x="29116" y="42157"/>
                      <a:pt x="30129" y="46191"/>
                    </a:cubicBezTo>
                    <a:cubicBezTo>
                      <a:pt x="30433" y="47200"/>
                      <a:pt x="25775" y="50024"/>
                      <a:pt x="23041" y="51133"/>
                    </a:cubicBezTo>
                    <a:cubicBezTo>
                      <a:pt x="21118" y="51940"/>
                      <a:pt x="18688" y="51335"/>
                      <a:pt x="16460" y="51335"/>
                    </a:cubicBezTo>
                    <a:cubicBezTo>
                      <a:pt x="19093" y="52848"/>
                      <a:pt x="22130" y="56176"/>
                      <a:pt x="24256" y="55672"/>
                    </a:cubicBezTo>
                    <a:cubicBezTo>
                      <a:pt x="28914" y="54663"/>
                      <a:pt x="35596" y="52747"/>
                      <a:pt x="37014" y="49318"/>
                    </a:cubicBezTo>
                    <a:cubicBezTo>
                      <a:pt x="39950" y="42762"/>
                      <a:pt x="37014" y="35904"/>
                      <a:pt x="30433" y="30357"/>
                    </a:cubicBezTo>
                    <a:cubicBezTo>
                      <a:pt x="29319" y="27634"/>
                      <a:pt x="28104" y="26021"/>
                      <a:pt x="26484" y="2501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735AAD07-F06C-A54E-A0C5-CA583DC53248}"/>
                  </a:ext>
                </a:extLst>
              </p:cNvPr>
              <p:cNvSpPr/>
              <p:nvPr/>
            </p:nvSpPr>
            <p:spPr>
              <a:xfrm>
                <a:off x="5112166" y="3752037"/>
                <a:ext cx="15187" cy="4840"/>
              </a:xfrm>
              <a:custGeom>
                <a:avLst/>
                <a:gdLst>
                  <a:gd name="connsiteX0" fmla="*/ 15187 w 15187"/>
                  <a:gd name="connsiteY0" fmla="*/ 0 h 4840"/>
                  <a:gd name="connsiteX1" fmla="*/ 0 w 15187"/>
                  <a:gd name="connsiteY1" fmla="*/ 2421 h 4840"/>
                  <a:gd name="connsiteX2" fmla="*/ 15187 w 15187"/>
                  <a:gd name="connsiteY2" fmla="*/ 4841 h 4840"/>
                  <a:gd name="connsiteX3" fmla="*/ 15187 w 15187"/>
                  <a:gd name="connsiteY3" fmla="*/ 0 h 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7" h="4840">
                    <a:moveTo>
                      <a:pt x="15187" y="0"/>
                    </a:moveTo>
                    <a:cubicBezTo>
                      <a:pt x="10125" y="404"/>
                      <a:pt x="5062" y="807"/>
                      <a:pt x="0" y="2421"/>
                    </a:cubicBezTo>
                    <a:cubicBezTo>
                      <a:pt x="5062" y="4034"/>
                      <a:pt x="10125" y="4438"/>
                      <a:pt x="15187" y="4841"/>
                    </a:cubicBezTo>
                    <a:lnTo>
                      <a:pt x="15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BC8571DE-E152-9C41-9D88-903B4C80F572}"/>
                  </a:ext>
                </a:extLst>
              </p:cNvPr>
              <p:cNvSpPr/>
              <p:nvPr/>
            </p:nvSpPr>
            <p:spPr>
              <a:xfrm>
                <a:off x="5187900" y="3250487"/>
                <a:ext cx="5669" cy="15128"/>
              </a:xfrm>
              <a:custGeom>
                <a:avLst/>
                <a:gdLst>
                  <a:gd name="connsiteX0" fmla="*/ 5670 w 5669"/>
                  <a:gd name="connsiteY0" fmla="*/ 15128 h 15128"/>
                  <a:gd name="connsiteX1" fmla="*/ 5670 w 5669"/>
                  <a:gd name="connsiteY1" fmla="*/ 0 h 15128"/>
                  <a:gd name="connsiteX2" fmla="*/ 3645 w 5669"/>
                  <a:gd name="connsiteY2" fmla="*/ 5043 h 15128"/>
                  <a:gd name="connsiteX3" fmla="*/ 0 w 5669"/>
                  <a:gd name="connsiteY3" fmla="*/ 14725 h 15128"/>
                  <a:gd name="connsiteX4" fmla="*/ 5670 w 5669"/>
                  <a:gd name="connsiteY4" fmla="*/ 15128 h 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9" h="15128">
                    <a:moveTo>
                      <a:pt x="5670" y="15128"/>
                    </a:moveTo>
                    <a:lnTo>
                      <a:pt x="5670" y="0"/>
                    </a:lnTo>
                    <a:cubicBezTo>
                      <a:pt x="5062" y="1715"/>
                      <a:pt x="4252" y="3227"/>
                      <a:pt x="3645" y="5043"/>
                    </a:cubicBezTo>
                    <a:cubicBezTo>
                      <a:pt x="2633" y="8371"/>
                      <a:pt x="1215" y="11497"/>
                      <a:pt x="0" y="14725"/>
                    </a:cubicBezTo>
                    <a:cubicBezTo>
                      <a:pt x="1924" y="14826"/>
                      <a:pt x="3848" y="15128"/>
                      <a:pt x="5670" y="1512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C4000CD6-3AA9-6546-BC29-AC0FC0F116FE}"/>
                  </a:ext>
                </a:extLst>
              </p:cNvPr>
              <p:cNvSpPr/>
              <p:nvPr/>
            </p:nvSpPr>
            <p:spPr>
              <a:xfrm>
                <a:off x="5086955" y="3336113"/>
                <a:ext cx="36255" cy="35053"/>
              </a:xfrm>
              <a:custGeom>
                <a:avLst/>
                <a:gdLst>
                  <a:gd name="connsiteX0" fmla="*/ 0 w 36255"/>
                  <a:gd name="connsiteY0" fmla="*/ 29651 h 35053"/>
                  <a:gd name="connsiteX1" fmla="*/ 10631 w 36255"/>
                  <a:gd name="connsiteY1" fmla="*/ 30357 h 35053"/>
                  <a:gd name="connsiteX2" fmla="*/ 15289 w 36255"/>
                  <a:gd name="connsiteY2" fmla="*/ 33181 h 35053"/>
                  <a:gd name="connsiteX3" fmla="*/ 24907 w 36255"/>
                  <a:gd name="connsiteY3" fmla="*/ 34593 h 35053"/>
                  <a:gd name="connsiteX4" fmla="*/ 36247 w 36255"/>
                  <a:gd name="connsiteY4" fmla="*/ 24407 h 35053"/>
                  <a:gd name="connsiteX5" fmla="*/ 31185 w 36255"/>
                  <a:gd name="connsiteY5" fmla="*/ 0 h 35053"/>
                  <a:gd name="connsiteX6" fmla="*/ 28147 w 36255"/>
                  <a:gd name="connsiteY6" fmla="*/ 1614 h 35053"/>
                  <a:gd name="connsiteX7" fmla="*/ 7189 w 36255"/>
                  <a:gd name="connsiteY7" fmla="*/ 17044 h 35053"/>
                  <a:gd name="connsiteX8" fmla="*/ 0 w 36255"/>
                  <a:gd name="connsiteY8" fmla="*/ 29651 h 3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55" h="35053">
                    <a:moveTo>
                      <a:pt x="0" y="29651"/>
                    </a:moveTo>
                    <a:cubicBezTo>
                      <a:pt x="3544" y="29853"/>
                      <a:pt x="7189" y="29752"/>
                      <a:pt x="10631" y="30357"/>
                    </a:cubicBezTo>
                    <a:cubicBezTo>
                      <a:pt x="12251" y="30660"/>
                      <a:pt x="13567" y="32677"/>
                      <a:pt x="15289" y="33181"/>
                    </a:cubicBezTo>
                    <a:cubicBezTo>
                      <a:pt x="18427" y="34089"/>
                      <a:pt x="22579" y="35904"/>
                      <a:pt x="24907" y="34593"/>
                    </a:cubicBezTo>
                    <a:cubicBezTo>
                      <a:pt x="29463" y="32173"/>
                      <a:pt x="36146" y="27937"/>
                      <a:pt x="36247" y="24407"/>
                    </a:cubicBezTo>
                    <a:cubicBezTo>
                      <a:pt x="36450" y="16338"/>
                      <a:pt x="33108" y="8169"/>
                      <a:pt x="31185" y="0"/>
                    </a:cubicBezTo>
                    <a:cubicBezTo>
                      <a:pt x="30375" y="706"/>
                      <a:pt x="29565" y="1513"/>
                      <a:pt x="28147" y="1614"/>
                    </a:cubicBezTo>
                    <a:cubicBezTo>
                      <a:pt x="20756" y="6253"/>
                      <a:pt x="13365" y="11094"/>
                      <a:pt x="7189" y="17044"/>
                    </a:cubicBezTo>
                    <a:cubicBezTo>
                      <a:pt x="3848" y="20070"/>
                      <a:pt x="2329" y="25315"/>
                      <a:pt x="0" y="29651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DBA98BE-4D7B-5E46-AB0B-2B321DC969A2}"/>
                  </a:ext>
                </a:extLst>
              </p:cNvPr>
              <p:cNvSpPr/>
              <p:nvPr/>
            </p:nvSpPr>
            <p:spPr>
              <a:xfrm>
                <a:off x="4966658" y="3488605"/>
                <a:ext cx="8720" cy="3860"/>
              </a:xfrm>
              <a:custGeom>
                <a:avLst/>
                <a:gdLst>
                  <a:gd name="connsiteX0" fmla="*/ 6493 w 8720"/>
                  <a:gd name="connsiteY0" fmla="*/ 3832 h 3860"/>
                  <a:gd name="connsiteX1" fmla="*/ 8721 w 8720"/>
                  <a:gd name="connsiteY1" fmla="*/ 2219 h 3860"/>
                  <a:gd name="connsiteX2" fmla="*/ 418 w 8720"/>
                  <a:gd name="connsiteY2" fmla="*/ 0 h 3860"/>
                  <a:gd name="connsiteX3" fmla="*/ 13 w 8720"/>
                  <a:gd name="connsiteY3" fmla="*/ 1815 h 3860"/>
                  <a:gd name="connsiteX4" fmla="*/ 6493 w 8720"/>
                  <a:gd name="connsiteY4" fmla="*/ 3832 h 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20" h="3860">
                    <a:moveTo>
                      <a:pt x="6493" y="3832"/>
                    </a:moveTo>
                    <a:cubicBezTo>
                      <a:pt x="7303" y="4034"/>
                      <a:pt x="8417" y="3126"/>
                      <a:pt x="8721" y="2219"/>
                    </a:cubicBezTo>
                    <a:cubicBezTo>
                      <a:pt x="5582" y="1109"/>
                      <a:pt x="2950" y="504"/>
                      <a:pt x="418" y="0"/>
                    </a:cubicBezTo>
                    <a:cubicBezTo>
                      <a:pt x="418" y="0"/>
                      <a:pt x="-88" y="1815"/>
                      <a:pt x="13" y="1815"/>
                    </a:cubicBezTo>
                    <a:cubicBezTo>
                      <a:pt x="2140" y="2622"/>
                      <a:pt x="4266" y="3429"/>
                      <a:pt x="6493" y="3832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944B99C1-3908-6E4F-9212-6B291E0858CF}"/>
                  </a:ext>
                </a:extLst>
              </p:cNvPr>
              <p:cNvSpPr/>
              <p:nvPr/>
            </p:nvSpPr>
            <p:spPr>
              <a:xfrm>
                <a:off x="5013853" y="3375509"/>
                <a:ext cx="17819" cy="13350"/>
              </a:xfrm>
              <a:custGeom>
                <a:avLst/>
                <a:gdLst>
                  <a:gd name="connsiteX0" fmla="*/ 7290 w 17819"/>
                  <a:gd name="connsiteY0" fmla="*/ 5383 h 13350"/>
                  <a:gd name="connsiteX1" fmla="*/ 0 w 17819"/>
                  <a:gd name="connsiteY1" fmla="*/ 13351 h 13350"/>
                  <a:gd name="connsiteX2" fmla="*/ 12454 w 17819"/>
                  <a:gd name="connsiteY2" fmla="*/ 11838 h 13350"/>
                  <a:gd name="connsiteX3" fmla="*/ 17820 w 17819"/>
                  <a:gd name="connsiteY3" fmla="*/ 8913 h 13350"/>
                  <a:gd name="connsiteX4" fmla="*/ 7290 w 17819"/>
                  <a:gd name="connsiteY4" fmla="*/ 5383 h 1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19" h="13350">
                    <a:moveTo>
                      <a:pt x="7290" y="5383"/>
                    </a:moveTo>
                    <a:cubicBezTo>
                      <a:pt x="4860" y="8005"/>
                      <a:pt x="2430" y="10628"/>
                      <a:pt x="0" y="13351"/>
                    </a:cubicBezTo>
                    <a:cubicBezTo>
                      <a:pt x="4151" y="12846"/>
                      <a:pt x="8404" y="12544"/>
                      <a:pt x="12454" y="11838"/>
                    </a:cubicBezTo>
                    <a:cubicBezTo>
                      <a:pt x="14175" y="11535"/>
                      <a:pt x="15592" y="10325"/>
                      <a:pt x="17820" y="8913"/>
                    </a:cubicBezTo>
                    <a:cubicBezTo>
                      <a:pt x="17719" y="-4198"/>
                      <a:pt x="12859" y="-567"/>
                      <a:pt x="7290" y="5383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4FA9EB05-9EEE-FE42-841A-587F395A7251}"/>
                  </a:ext>
                </a:extLst>
              </p:cNvPr>
              <p:cNvSpPr/>
              <p:nvPr/>
            </p:nvSpPr>
            <p:spPr>
              <a:xfrm>
                <a:off x="4956850" y="3438783"/>
                <a:ext cx="45313" cy="38705"/>
              </a:xfrm>
              <a:custGeom>
                <a:avLst/>
                <a:gdLst>
                  <a:gd name="connsiteX0" fmla="*/ 30375 w 45313"/>
                  <a:gd name="connsiteY0" fmla="*/ 11699 h 38705"/>
                  <a:gd name="connsiteX1" fmla="*/ 35639 w 45313"/>
                  <a:gd name="connsiteY1" fmla="*/ 22188 h 38705"/>
                  <a:gd name="connsiteX2" fmla="*/ 26628 w 45313"/>
                  <a:gd name="connsiteY2" fmla="*/ 18557 h 38705"/>
                  <a:gd name="connsiteX3" fmla="*/ 30375 w 45313"/>
                  <a:gd name="connsiteY3" fmla="*/ 11699 h 38705"/>
                  <a:gd name="connsiteX4" fmla="*/ 34526 w 45313"/>
                  <a:gd name="connsiteY4" fmla="*/ 37215 h 38705"/>
                  <a:gd name="connsiteX5" fmla="*/ 42221 w 45313"/>
                  <a:gd name="connsiteY5" fmla="*/ 12405 h 38705"/>
                  <a:gd name="connsiteX6" fmla="*/ 35538 w 45313"/>
                  <a:gd name="connsiteY6" fmla="*/ 3530 h 38705"/>
                  <a:gd name="connsiteX7" fmla="*/ 31185 w 45313"/>
                  <a:gd name="connsiteY7" fmla="*/ 0 h 38705"/>
                  <a:gd name="connsiteX8" fmla="*/ 28552 w 45313"/>
                  <a:gd name="connsiteY8" fmla="*/ 5144 h 38705"/>
                  <a:gd name="connsiteX9" fmla="*/ 23895 w 45313"/>
                  <a:gd name="connsiteY9" fmla="*/ 9379 h 38705"/>
                  <a:gd name="connsiteX10" fmla="*/ 16706 w 45313"/>
                  <a:gd name="connsiteY10" fmla="*/ 21180 h 38705"/>
                  <a:gd name="connsiteX11" fmla="*/ 14074 w 45313"/>
                  <a:gd name="connsiteY11" fmla="*/ 25617 h 38705"/>
                  <a:gd name="connsiteX12" fmla="*/ 709 w 45313"/>
                  <a:gd name="connsiteY12" fmla="*/ 18053 h 38705"/>
                  <a:gd name="connsiteX13" fmla="*/ 2329 w 45313"/>
                  <a:gd name="connsiteY13" fmla="*/ 10993 h 38705"/>
                  <a:gd name="connsiteX14" fmla="*/ 0 w 45313"/>
                  <a:gd name="connsiteY14" fmla="*/ 3328 h 38705"/>
                  <a:gd name="connsiteX15" fmla="*/ 0 w 45313"/>
                  <a:gd name="connsiteY15" fmla="*/ 35702 h 38705"/>
                  <a:gd name="connsiteX16" fmla="*/ 6784 w 45313"/>
                  <a:gd name="connsiteY16" fmla="*/ 36913 h 38705"/>
                  <a:gd name="connsiteX17" fmla="*/ 34526 w 45313"/>
                  <a:gd name="connsiteY17" fmla="*/ 37215 h 3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313" h="38705">
                    <a:moveTo>
                      <a:pt x="30375" y="11699"/>
                    </a:moveTo>
                    <a:lnTo>
                      <a:pt x="35639" y="22188"/>
                    </a:lnTo>
                    <a:cubicBezTo>
                      <a:pt x="28248" y="29248"/>
                      <a:pt x="28147" y="21785"/>
                      <a:pt x="26628" y="18557"/>
                    </a:cubicBezTo>
                    <a:cubicBezTo>
                      <a:pt x="25920" y="17145"/>
                      <a:pt x="28957" y="14019"/>
                      <a:pt x="30375" y="11699"/>
                    </a:cubicBezTo>
                    <a:moveTo>
                      <a:pt x="34526" y="37215"/>
                    </a:moveTo>
                    <a:cubicBezTo>
                      <a:pt x="44246" y="36106"/>
                      <a:pt x="48802" y="20070"/>
                      <a:pt x="42221" y="12405"/>
                    </a:cubicBezTo>
                    <a:cubicBezTo>
                      <a:pt x="39791" y="9581"/>
                      <a:pt x="37867" y="6354"/>
                      <a:pt x="35538" y="3530"/>
                    </a:cubicBezTo>
                    <a:cubicBezTo>
                      <a:pt x="34323" y="2118"/>
                      <a:pt x="32602" y="1210"/>
                      <a:pt x="31185" y="0"/>
                    </a:cubicBezTo>
                    <a:cubicBezTo>
                      <a:pt x="30375" y="1715"/>
                      <a:pt x="29767" y="3631"/>
                      <a:pt x="28552" y="5144"/>
                    </a:cubicBezTo>
                    <a:cubicBezTo>
                      <a:pt x="27236" y="6757"/>
                      <a:pt x="25616" y="8270"/>
                      <a:pt x="23895" y="9379"/>
                    </a:cubicBezTo>
                    <a:cubicBezTo>
                      <a:pt x="19541" y="12103"/>
                      <a:pt x="10125" y="11598"/>
                      <a:pt x="16706" y="21180"/>
                    </a:cubicBezTo>
                    <a:cubicBezTo>
                      <a:pt x="17111" y="21785"/>
                      <a:pt x="14175" y="25718"/>
                      <a:pt x="14074" y="25617"/>
                    </a:cubicBezTo>
                    <a:cubicBezTo>
                      <a:pt x="9416" y="23398"/>
                      <a:pt x="4759" y="21079"/>
                      <a:pt x="709" y="18053"/>
                    </a:cubicBezTo>
                    <a:cubicBezTo>
                      <a:pt x="0" y="17448"/>
                      <a:pt x="2936" y="13212"/>
                      <a:pt x="2329" y="10993"/>
                    </a:cubicBezTo>
                    <a:cubicBezTo>
                      <a:pt x="1721" y="8371"/>
                      <a:pt x="911" y="5850"/>
                      <a:pt x="0" y="3328"/>
                    </a:cubicBezTo>
                    <a:lnTo>
                      <a:pt x="0" y="35702"/>
                    </a:lnTo>
                    <a:cubicBezTo>
                      <a:pt x="2025" y="35602"/>
                      <a:pt x="4151" y="35803"/>
                      <a:pt x="6784" y="36913"/>
                    </a:cubicBezTo>
                    <a:cubicBezTo>
                      <a:pt x="14580" y="40140"/>
                      <a:pt x="25211" y="38224"/>
                      <a:pt x="34526" y="3721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4BA57B4A-50DD-5D49-B4C2-259E83514BB8}"/>
                  </a:ext>
                </a:extLst>
              </p:cNvPr>
              <p:cNvSpPr/>
              <p:nvPr/>
            </p:nvSpPr>
            <p:spPr>
              <a:xfrm>
                <a:off x="5052531" y="3300901"/>
                <a:ext cx="31488" cy="16771"/>
              </a:xfrm>
              <a:custGeom>
                <a:avLst/>
                <a:gdLst>
                  <a:gd name="connsiteX0" fmla="*/ 4050 w 31488"/>
                  <a:gd name="connsiteY0" fmla="*/ 16554 h 16771"/>
                  <a:gd name="connsiteX1" fmla="*/ 27843 w 31488"/>
                  <a:gd name="connsiteY1" fmla="*/ 6872 h 16771"/>
                  <a:gd name="connsiteX2" fmla="*/ 31488 w 31488"/>
                  <a:gd name="connsiteY2" fmla="*/ 2838 h 16771"/>
                  <a:gd name="connsiteX3" fmla="*/ 26831 w 31488"/>
                  <a:gd name="connsiteY3" fmla="*/ 14 h 16771"/>
                  <a:gd name="connsiteX4" fmla="*/ 2734 w 31488"/>
                  <a:gd name="connsiteY4" fmla="*/ 6267 h 16771"/>
                  <a:gd name="connsiteX5" fmla="*/ 0 w 31488"/>
                  <a:gd name="connsiteY5" fmla="*/ 16352 h 16771"/>
                  <a:gd name="connsiteX6" fmla="*/ 4050 w 31488"/>
                  <a:gd name="connsiteY6" fmla="*/ 16554 h 1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88" h="16771">
                    <a:moveTo>
                      <a:pt x="4050" y="16554"/>
                    </a:moveTo>
                    <a:cubicBezTo>
                      <a:pt x="12049" y="13428"/>
                      <a:pt x="20047" y="10301"/>
                      <a:pt x="27843" y="6872"/>
                    </a:cubicBezTo>
                    <a:cubicBezTo>
                      <a:pt x="29362" y="6166"/>
                      <a:pt x="30273" y="4250"/>
                      <a:pt x="31488" y="2838"/>
                    </a:cubicBezTo>
                    <a:cubicBezTo>
                      <a:pt x="29970" y="1829"/>
                      <a:pt x="28147" y="-188"/>
                      <a:pt x="26831" y="14"/>
                    </a:cubicBezTo>
                    <a:cubicBezTo>
                      <a:pt x="18832" y="1325"/>
                      <a:pt x="10024" y="-591"/>
                      <a:pt x="2734" y="6267"/>
                    </a:cubicBezTo>
                    <a:cubicBezTo>
                      <a:pt x="1417" y="9999"/>
                      <a:pt x="709" y="13226"/>
                      <a:pt x="0" y="16352"/>
                    </a:cubicBezTo>
                    <a:cubicBezTo>
                      <a:pt x="1316" y="16554"/>
                      <a:pt x="2835" y="17058"/>
                      <a:pt x="4050" y="1655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AD7B32F0-CB28-5E44-B88C-D15B1219CE46}"/>
                  </a:ext>
                </a:extLst>
              </p:cNvPr>
              <p:cNvSpPr/>
              <p:nvPr/>
            </p:nvSpPr>
            <p:spPr>
              <a:xfrm>
                <a:off x="5121481" y="3303133"/>
                <a:ext cx="4758" cy="10488"/>
              </a:xfrm>
              <a:custGeom>
                <a:avLst/>
                <a:gdLst>
                  <a:gd name="connsiteX0" fmla="*/ 2430 w 4758"/>
                  <a:gd name="connsiteY0" fmla="*/ 0 h 10488"/>
                  <a:gd name="connsiteX1" fmla="*/ 0 w 4758"/>
                  <a:gd name="connsiteY1" fmla="*/ 10489 h 10488"/>
                  <a:gd name="connsiteX2" fmla="*/ 4759 w 4758"/>
                  <a:gd name="connsiteY2" fmla="*/ 10489 h 10488"/>
                  <a:gd name="connsiteX3" fmla="*/ 2430 w 4758"/>
                  <a:gd name="connsiteY3" fmla="*/ 0 h 1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58" h="10488">
                    <a:moveTo>
                      <a:pt x="2430" y="0"/>
                    </a:moveTo>
                    <a:cubicBezTo>
                      <a:pt x="810" y="3530"/>
                      <a:pt x="405" y="6959"/>
                      <a:pt x="0" y="10489"/>
                    </a:cubicBezTo>
                    <a:lnTo>
                      <a:pt x="4759" y="10489"/>
                    </a:lnTo>
                    <a:cubicBezTo>
                      <a:pt x="4354" y="6959"/>
                      <a:pt x="3949" y="3429"/>
                      <a:pt x="2430" y="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40F0F144-EEA5-1C4D-98F6-089EB333965A}"/>
                  </a:ext>
                </a:extLst>
              </p:cNvPr>
              <p:cNvSpPr/>
              <p:nvPr/>
            </p:nvSpPr>
            <p:spPr>
              <a:xfrm>
                <a:off x="5039153" y="3335911"/>
                <a:ext cx="25934" cy="37215"/>
              </a:xfrm>
              <a:custGeom>
                <a:avLst/>
                <a:gdLst>
                  <a:gd name="connsiteX0" fmla="*/ 10239 w 25934"/>
                  <a:gd name="connsiteY0" fmla="*/ 25718 h 37215"/>
                  <a:gd name="connsiteX1" fmla="*/ 25831 w 25934"/>
                  <a:gd name="connsiteY1" fmla="*/ 5850 h 37215"/>
                  <a:gd name="connsiteX2" fmla="*/ 23198 w 25934"/>
                  <a:gd name="connsiteY2" fmla="*/ 0 h 37215"/>
                  <a:gd name="connsiteX3" fmla="*/ 18946 w 25934"/>
                  <a:gd name="connsiteY3" fmla="*/ 4639 h 37215"/>
                  <a:gd name="connsiteX4" fmla="*/ 9226 w 25934"/>
                  <a:gd name="connsiteY4" fmla="*/ 15027 h 37215"/>
                  <a:gd name="connsiteX5" fmla="*/ 417 w 25934"/>
                  <a:gd name="connsiteY5" fmla="*/ 32274 h 37215"/>
                  <a:gd name="connsiteX6" fmla="*/ 3961 w 25934"/>
                  <a:gd name="connsiteY6" fmla="*/ 37215 h 37215"/>
                  <a:gd name="connsiteX7" fmla="*/ 7302 w 25934"/>
                  <a:gd name="connsiteY7" fmla="*/ 30458 h 37215"/>
                  <a:gd name="connsiteX8" fmla="*/ 10239 w 25934"/>
                  <a:gd name="connsiteY8" fmla="*/ 25718 h 3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34" h="37215">
                    <a:moveTo>
                      <a:pt x="10239" y="25718"/>
                    </a:moveTo>
                    <a:cubicBezTo>
                      <a:pt x="15503" y="19162"/>
                      <a:pt x="20971" y="12708"/>
                      <a:pt x="25831" y="5850"/>
                    </a:cubicBezTo>
                    <a:cubicBezTo>
                      <a:pt x="26438" y="4942"/>
                      <a:pt x="24211" y="2017"/>
                      <a:pt x="23198" y="0"/>
                    </a:cubicBezTo>
                    <a:cubicBezTo>
                      <a:pt x="21781" y="1513"/>
                      <a:pt x="20363" y="3026"/>
                      <a:pt x="18946" y="4639"/>
                    </a:cubicBezTo>
                    <a:cubicBezTo>
                      <a:pt x="15706" y="8270"/>
                      <a:pt x="12871" y="14422"/>
                      <a:pt x="9226" y="15027"/>
                    </a:cubicBezTo>
                    <a:cubicBezTo>
                      <a:pt x="-2721" y="16944"/>
                      <a:pt x="316" y="25214"/>
                      <a:pt x="417" y="32274"/>
                    </a:cubicBezTo>
                    <a:cubicBezTo>
                      <a:pt x="417" y="33988"/>
                      <a:pt x="2746" y="35602"/>
                      <a:pt x="3961" y="37215"/>
                    </a:cubicBezTo>
                    <a:cubicBezTo>
                      <a:pt x="5075" y="35299"/>
                      <a:pt x="6188" y="33484"/>
                      <a:pt x="7302" y="30458"/>
                    </a:cubicBezTo>
                    <a:cubicBezTo>
                      <a:pt x="8213" y="28038"/>
                      <a:pt x="9327" y="26827"/>
                      <a:pt x="10239" y="2571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E809FF8-8739-374E-97BB-3B2C7F36AF66}"/>
                  </a:ext>
                </a:extLst>
              </p:cNvPr>
              <p:cNvSpPr/>
              <p:nvPr/>
            </p:nvSpPr>
            <p:spPr>
              <a:xfrm>
                <a:off x="4956850" y="3334802"/>
                <a:ext cx="10124" cy="19767"/>
              </a:xfrm>
              <a:custGeom>
                <a:avLst/>
                <a:gdLst>
                  <a:gd name="connsiteX0" fmla="*/ 10125 w 10124"/>
                  <a:gd name="connsiteY0" fmla="*/ 19768 h 19767"/>
                  <a:gd name="connsiteX1" fmla="*/ 9214 w 10124"/>
                  <a:gd name="connsiteY1" fmla="*/ 16843 h 19767"/>
                  <a:gd name="connsiteX2" fmla="*/ 2734 w 10124"/>
                  <a:gd name="connsiteY2" fmla="*/ 4740 h 19767"/>
                  <a:gd name="connsiteX3" fmla="*/ 0 w 10124"/>
                  <a:gd name="connsiteY3" fmla="*/ 0 h 19767"/>
                  <a:gd name="connsiteX4" fmla="*/ 0 w 10124"/>
                  <a:gd name="connsiteY4" fmla="*/ 15632 h 19767"/>
                  <a:gd name="connsiteX5" fmla="*/ 202 w 10124"/>
                  <a:gd name="connsiteY5" fmla="*/ 15733 h 19767"/>
                  <a:gd name="connsiteX6" fmla="*/ 10125 w 10124"/>
                  <a:gd name="connsiteY6" fmla="*/ 19768 h 1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4" h="19767">
                    <a:moveTo>
                      <a:pt x="10125" y="19768"/>
                    </a:moveTo>
                    <a:cubicBezTo>
                      <a:pt x="10024" y="18557"/>
                      <a:pt x="9922" y="17448"/>
                      <a:pt x="9214" y="16843"/>
                    </a:cubicBezTo>
                    <a:cubicBezTo>
                      <a:pt x="6682" y="13212"/>
                      <a:pt x="4860" y="8875"/>
                      <a:pt x="2734" y="4740"/>
                    </a:cubicBezTo>
                    <a:cubicBezTo>
                      <a:pt x="2025" y="3328"/>
                      <a:pt x="911" y="1210"/>
                      <a:pt x="0" y="0"/>
                    </a:cubicBezTo>
                    <a:lnTo>
                      <a:pt x="0" y="15632"/>
                    </a:lnTo>
                    <a:cubicBezTo>
                      <a:pt x="101" y="15632"/>
                      <a:pt x="101" y="15733"/>
                      <a:pt x="202" y="15733"/>
                    </a:cubicBezTo>
                    <a:cubicBezTo>
                      <a:pt x="3037" y="17750"/>
                      <a:pt x="6682" y="18456"/>
                      <a:pt x="10125" y="1976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139E1A82-2665-2147-8410-F07E2B04B0EE}"/>
                  </a:ext>
                </a:extLst>
              </p:cNvPr>
              <p:cNvSpPr/>
              <p:nvPr/>
            </p:nvSpPr>
            <p:spPr>
              <a:xfrm>
                <a:off x="4956243" y="3017637"/>
                <a:ext cx="237529" cy="590480"/>
              </a:xfrm>
              <a:custGeom>
                <a:avLst/>
                <a:gdLst>
                  <a:gd name="connsiteX0" fmla="*/ 25920 w 237529"/>
                  <a:gd name="connsiteY0" fmla="*/ 535616 h 590480"/>
                  <a:gd name="connsiteX1" fmla="*/ 31387 w 237529"/>
                  <a:gd name="connsiteY1" fmla="*/ 534507 h 590480"/>
                  <a:gd name="connsiteX2" fmla="*/ 26730 w 237529"/>
                  <a:gd name="connsiteY2" fmla="*/ 543987 h 590480"/>
                  <a:gd name="connsiteX3" fmla="*/ 25920 w 237529"/>
                  <a:gd name="connsiteY3" fmla="*/ 535616 h 590480"/>
                  <a:gd name="connsiteX4" fmla="*/ 38576 w 237529"/>
                  <a:gd name="connsiteY4" fmla="*/ 500821 h 590480"/>
                  <a:gd name="connsiteX5" fmla="*/ 42525 w 237529"/>
                  <a:gd name="connsiteY5" fmla="*/ 491845 h 590480"/>
                  <a:gd name="connsiteX6" fmla="*/ 45360 w 237529"/>
                  <a:gd name="connsiteY6" fmla="*/ 501124 h 590480"/>
                  <a:gd name="connsiteX7" fmla="*/ 53763 w 237529"/>
                  <a:gd name="connsiteY7" fmla="*/ 509596 h 590480"/>
                  <a:gd name="connsiteX8" fmla="*/ 57104 w 237529"/>
                  <a:gd name="connsiteY8" fmla="*/ 499913 h 590480"/>
                  <a:gd name="connsiteX9" fmla="*/ 55181 w 237529"/>
                  <a:gd name="connsiteY9" fmla="*/ 478331 h 590480"/>
                  <a:gd name="connsiteX10" fmla="*/ 59534 w 237529"/>
                  <a:gd name="connsiteY10" fmla="*/ 470363 h 590480"/>
                  <a:gd name="connsiteX11" fmla="*/ 64192 w 237529"/>
                  <a:gd name="connsiteY11" fmla="*/ 478230 h 590480"/>
                  <a:gd name="connsiteX12" fmla="*/ 64394 w 237529"/>
                  <a:gd name="connsiteY12" fmla="*/ 487912 h 590480"/>
                  <a:gd name="connsiteX13" fmla="*/ 83125 w 237529"/>
                  <a:gd name="connsiteY13" fmla="*/ 487811 h 590480"/>
                  <a:gd name="connsiteX14" fmla="*/ 86467 w 237529"/>
                  <a:gd name="connsiteY14" fmla="*/ 484785 h 590480"/>
                  <a:gd name="connsiteX15" fmla="*/ 96693 w 237529"/>
                  <a:gd name="connsiteY15" fmla="*/ 484886 h 590480"/>
                  <a:gd name="connsiteX16" fmla="*/ 91225 w 237529"/>
                  <a:gd name="connsiteY16" fmla="*/ 491341 h 590480"/>
                  <a:gd name="connsiteX17" fmla="*/ 65508 w 237529"/>
                  <a:gd name="connsiteY17" fmla="*/ 505662 h 590480"/>
                  <a:gd name="connsiteX18" fmla="*/ 57408 w 237529"/>
                  <a:gd name="connsiteY18" fmla="*/ 513731 h 590480"/>
                  <a:gd name="connsiteX19" fmla="*/ 39892 w 237529"/>
                  <a:gd name="connsiteY19" fmla="*/ 518773 h 590480"/>
                  <a:gd name="connsiteX20" fmla="*/ 38576 w 237529"/>
                  <a:gd name="connsiteY20" fmla="*/ 505461 h 590480"/>
                  <a:gd name="connsiteX21" fmla="*/ 38576 w 237529"/>
                  <a:gd name="connsiteY21" fmla="*/ 500821 h 590480"/>
                  <a:gd name="connsiteX22" fmla="*/ 84239 w 237529"/>
                  <a:gd name="connsiteY22" fmla="*/ 378384 h 590480"/>
                  <a:gd name="connsiteX23" fmla="*/ 69052 w 237529"/>
                  <a:gd name="connsiteY23" fmla="*/ 383931 h 590480"/>
                  <a:gd name="connsiteX24" fmla="*/ 48296 w 237529"/>
                  <a:gd name="connsiteY24" fmla="*/ 378686 h 590480"/>
                  <a:gd name="connsiteX25" fmla="*/ 42423 w 237529"/>
                  <a:gd name="connsiteY25" fmla="*/ 374450 h 590480"/>
                  <a:gd name="connsiteX26" fmla="*/ 48296 w 237529"/>
                  <a:gd name="connsiteY26" fmla="*/ 352363 h 590480"/>
                  <a:gd name="connsiteX27" fmla="*/ 59028 w 237529"/>
                  <a:gd name="connsiteY27" fmla="*/ 349136 h 590480"/>
                  <a:gd name="connsiteX28" fmla="*/ 66116 w 237529"/>
                  <a:gd name="connsiteY28" fmla="*/ 347623 h 590480"/>
                  <a:gd name="connsiteX29" fmla="*/ 93756 w 237529"/>
                  <a:gd name="connsiteY29" fmla="*/ 322308 h 590480"/>
                  <a:gd name="connsiteX30" fmla="*/ 94465 w 237529"/>
                  <a:gd name="connsiteY30" fmla="*/ 314744 h 590480"/>
                  <a:gd name="connsiteX31" fmla="*/ 74013 w 237529"/>
                  <a:gd name="connsiteY31" fmla="*/ 321199 h 590480"/>
                  <a:gd name="connsiteX32" fmla="*/ 64293 w 237529"/>
                  <a:gd name="connsiteY32" fmla="*/ 323922 h 590480"/>
                  <a:gd name="connsiteX33" fmla="*/ 60648 w 237529"/>
                  <a:gd name="connsiteY33" fmla="*/ 304155 h 590480"/>
                  <a:gd name="connsiteX34" fmla="*/ 64496 w 237529"/>
                  <a:gd name="connsiteY34" fmla="*/ 294775 h 590480"/>
                  <a:gd name="connsiteX35" fmla="*/ 71077 w 237529"/>
                  <a:gd name="connsiteY35" fmla="*/ 287816 h 590480"/>
                  <a:gd name="connsiteX36" fmla="*/ 104185 w 237529"/>
                  <a:gd name="connsiteY36" fmla="*/ 277126 h 590480"/>
                  <a:gd name="connsiteX37" fmla="*/ 106413 w 237529"/>
                  <a:gd name="connsiteY37" fmla="*/ 258467 h 590480"/>
                  <a:gd name="connsiteX38" fmla="*/ 83125 w 237529"/>
                  <a:gd name="connsiteY38" fmla="*/ 230127 h 590480"/>
                  <a:gd name="connsiteX39" fmla="*/ 80999 w 237529"/>
                  <a:gd name="connsiteY39" fmla="*/ 225387 h 590480"/>
                  <a:gd name="connsiteX40" fmla="*/ 87175 w 237529"/>
                  <a:gd name="connsiteY40" fmla="*/ 225286 h 590480"/>
                  <a:gd name="connsiteX41" fmla="*/ 106615 w 237529"/>
                  <a:gd name="connsiteY41" fmla="*/ 249693 h 590480"/>
                  <a:gd name="connsiteX42" fmla="*/ 114107 w 237529"/>
                  <a:gd name="connsiteY42" fmla="*/ 250096 h 590480"/>
                  <a:gd name="connsiteX43" fmla="*/ 120790 w 237529"/>
                  <a:gd name="connsiteY43" fmla="*/ 249088 h 590480"/>
                  <a:gd name="connsiteX44" fmla="*/ 121094 w 237529"/>
                  <a:gd name="connsiteY44" fmla="*/ 255543 h 590480"/>
                  <a:gd name="connsiteX45" fmla="*/ 120891 w 237529"/>
                  <a:gd name="connsiteY45" fmla="*/ 263510 h 590480"/>
                  <a:gd name="connsiteX46" fmla="*/ 125650 w 237529"/>
                  <a:gd name="connsiteY46" fmla="*/ 271175 h 590480"/>
                  <a:gd name="connsiteX47" fmla="*/ 129801 w 237529"/>
                  <a:gd name="connsiteY47" fmla="*/ 264216 h 590480"/>
                  <a:gd name="connsiteX48" fmla="*/ 144583 w 237529"/>
                  <a:gd name="connsiteY48" fmla="*/ 251105 h 590480"/>
                  <a:gd name="connsiteX49" fmla="*/ 148431 w 237529"/>
                  <a:gd name="connsiteY49" fmla="*/ 253626 h 590480"/>
                  <a:gd name="connsiteX50" fmla="*/ 148633 w 237529"/>
                  <a:gd name="connsiteY50" fmla="*/ 260485 h 590480"/>
                  <a:gd name="connsiteX51" fmla="*/ 134560 w 237529"/>
                  <a:gd name="connsiteY51" fmla="*/ 309601 h 590480"/>
                  <a:gd name="connsiteX52" fmla="*/ 130712 w 237529"/>
                  <a:gd name="connsiteY52" fmla="*/ 312828 h 590480"/>
                  <a:gd name="connsiteX53" fmla="*/ 125346 w 237529"/>
                  <a:gd name="connsiteY53" fmla="*/ 305667 h 590480"/>
                  <a:gd name="connsiteX54" fmla="*/ 124030 w 237529"/>
                  <a:gd name="connsiteY54" fmla="*/ 301734 h 590480"/>
                  <a:gd name="connsiteX55" fmla="*/ 120891 w 237529"/>
                  <a:gd name="connsiteY55" fmla="*/ 305062 h 590480"/>
                  <a:gd name="connsiteX56" fmla="*/ 120790 w 237529"/>
                  <a:gd name="connsiteY56" fmla="*/ 319384 h 590480"/>
                  <a:gd name="connsiteX57" fmla="*/ 121600 w 237529"/>
                  <a:gd name="connsiteY57" fmla="*/ 327250 h 590480"/>
                  <a:gd name="connsiteX58" fmla="*/ 96794 w 237529"/>
                  <a:gd name="connsiteY58" fmla="*/ 361137 h 590480"/>
                  <a:gd name="connsiteX59" fmla="*/ 84239 w 237529"/>
                  <a:gd name="connsiteY59" fmla="*/ 378384 h 590480"/>
                  <a:gd name="connsiteX60" fmla="*/ 85049 w 237529"/>
                  <a:gd name="connsiteY60" fmla="*/ 242331 h 590480"/>
                  <a:gd name="connsiteX61" fmla="*/ 87580 w 237529"/>
                  <a:gd name="connsiteY61" fmla="*/ 254131 h 590480"/>
                  <a:gd name="connsiteX62" fmla="*/ 84340 w 237529"/>
                  <a:gd name="connsiteY62" fmla="*/ 250399 h 590480"/>
                  <a:gd name="connsiteX63" fmla="*/ 80695 w 237529"/>
                  <a:gd name="connsiteY63" fmla="*/ 246768 h 590480"/>
                  <a:gd name="connsiteX64" fmla="*/ 75734 w 237529"/>
                  <a:gd name="connsiteY64" fmla="*/ 240213 h 590480"/>
                  <a:gd name="connsiteX65" fmla="*/ 85049 w 237529"/>
                  <a:gd name="connsiteY65" fmla="*/ 242331 h 590480"/>
                  <a:gd name="connsiteX66" fmla="*/ 48701 w 237529"/>
                  <a:gd name="connsiteY66" fmla="*/ 267242 h 590480"/>
                  <a:gd name="connsiteX67" fmla="*/ 32501 w 237529"/>
                  <a:gd name="connsiteY67" fmla="*/ 262098 h 590480"/>
                  <a:gd name="connsiteX68" fmla="*/ 29160 w 237529"/>
                  <a:gd name="connsiteY68" fmla="*/ 260081 h 590480"/>
                  <a:gd name="connsiteX69" fmla="*/ 31995 w 237529"/>
                  <a:gd name="connsiteY69" fmla="*/ 257560 h 590480"/>
                  <a:gd name="connsiteX70" fmla="*/ 51333 w 237529"/>
                  <a:gd name="connsiteY70" fmla="*/ 247878 h 590480"/>
                  <a:gd name="connsiteX71" fmla="*/ 49916 w 237529"/>
                  <a:gd name="connsiteY71" fmla="*/ 229623 h 590480"/>
                  <a:gd name="connsiteX72" fmla="*/ 49815 w 237529"/>
                  <a:gd name="connsiteY72" fmla="*/ 221958 h 590480"/>
                  <a:gd name="connsiteX73" fmla="*/ 66824 w 237529"/>
                  <a:gd name="connsiteY73" fmla="*/ 195131 h 590480"/>
                  <a:gd name="connsiteX74" fmla="*/ 70368 w 237529"/>
                  <a:gd name="connsiteY74" fmla="*/ 187365 h 590480"/>
                  <a:gd name="connsiteX75" fmla="*/ 75937 w 237529"/>
                  <a:gd name="connsiteY75" fmla="*/ 196643 h 590480"/>
                  <a:gd name="connsiteX76" fmla="*/ 76139 w 237529"/>
                  <a:gd name="connsiteY76" fmla="*/ 214091 h 590480"/>
                  <a:gd name="connsiteX77" fmla="*/ 70975 w 237529"/>
                  <a:gd name="connsiteY77" fmla="*/ 230833 h 590480"/>
                  <a:gd name="connsiteX78" fmla="*/ 65407 w 237529"/>
                  <a:gd name="connsiteY78" fmla="*/ 243137 h 590480"/>
                  <a:gd name="connsiteX79" fmla="*/ 67331 w 237529"/>
                  <a:gd name="connsiteY79" fmla="*/ 252820 h 590480"/>
                  <a:gd name="connsiteX80" fmla="*/ 95579 w 237529"/>
                  <a:gd name="connsiteY80" fmla="*/ 258367 h 590480"/>
                  <a:gd name="connsiteX81" fmla="*/ 99426 w 237529"/>
                  <a:gd name="connsiteY81" fmla="*/ 264115 h 590480"/>
                  <a:gd name="connsiteX82" fmla="*/ 78670 w 237529"/>
                  <a:gd name="connsiteY82" fmla="*/ 272890 h 590480"/>
                  <a:gd name="connsiteX83" fmla="*/ 70064 w 237529"/>
                  <a:gd name="connsiteY83" fmla="*/ 271881 h 590480"/>
                  <a:gd name="connsiteX84" fmla="*/ 48701 w 237529"/>
                  <a:gd name="connsiteY84" fmla="*/ 267242 h 590480"/>
                  <a:gd name="connsiteX85" fmla="*/ 30273 w 237529"/>
                  <a:gd name="connsiteY85" fmla="*/ 287816 h 590480"/>
                  <a:gd name="connsiteX86" fmla="*/ 22275 w 237529"/>
                  <a:gd name="connsiteY86" fmla="*/ 269360 h 590480"/>
                  <a:gd name="connsiteX87" fmla="*/ 25110 w 237529"/>
                  <a:gd name="connsiteY87" fmla="*/ 264922 h 590480"/>
                  <a:gd name="connsiteX88" fmla="*/ 28350 w 237529"/>
                  <a:gd name="connsiteY88" fmla="*/ 267343 h 590480"/>
                  <a:gd name="connsiteX89" fmla="*/ 35437 w 237529"/>
                  <a:gd name="connsiteY89" fmla="*/ 284084 h 590480"/>
                  <a:gd name="connsiteX90" fmla="*/ 30273 w 237529"/>
                  <a:gd name="connsiteY90" fmla="*/ 287816 h 590480"/>
                  <a:gd name="connsiteX91" fmla="*/ 21667 w 237529"/>
                  <a:gd name="connsiteY91" fmla="*/ 233153 h 590480"/>
                  <a:gd name="connsiteX92" fmla="*/ 13669 w 237529"/>
                  <a:gd name="connsiteY92" fmla="*/ 229018 h 590480"/>
                  <a:gd name="connsiteX93" fmla="*/ 14985 w 237529"/>
                  <a:gd name="connsiteY93" fmla="*/ 225992 h 590480"/>
                  <a:gd name="connsiteX94" fmla="*/ 28147 w 237529"/>
                  <a:gd name="connsiteY94" fmla="*/ 224984 h 590480"/>
                  <a:gd name="connsiteX95" fmla="*/ 26628 w 237529"/>
                  <a:gd name="connsiteY95" fmla="*/ 230531 h 590480"/>
                  <a:gd name="connsiteX96" fmla="*/ 21667 w 237529"/>
                  <a:gd name="connsiteY96" fmla="*/ 233153 h 590480"/>
                  <a:gd name="connsiteX97" fmla="*/ 113905 w 237529"/>
                  <a:gd name="connsiteY97" fmla="*/ 234867 h 590480"/>
                  <a:gd name="connsiteX98" fmla="*/ 111272 w 237529"/>
                  <a:gd name="connsiteY98" fmla="*/ 236279 h 590480"/>
                  <a:gd name="connsiteX99" fmla="*/ 109045 w 237529"/>
                  <a:gd name="connsiteY99" fmla="*/ 233455 h 590480"/>
                  <a:gd name="connsiteX100" fmla="*/ 110057 w 237529"/>
                  <a:gd name="connsiteY100" fmla="*/ 222462 h 590480"/>
                  <a:gd name="connsiteX101" fmla="*/ 113905 w 237529"/>
                  <a:gd name="connsiteY101" fmla="*/ 234867 h 590480"/>
                  <a:gd name="connsiteX102" fmla="*/ 48498 w 237529"/>
                  <a:gd name="connsiteY102" fmla="*/ 136433 h 590480"/>
                  <a:gd name="connsiteX103" fmla="*/ 52346 w 237529"/>
                  <a:gd name="connsiteY103" fmla="*/ 141678 h 590480"/>
                  <a:gd name="connsiteX104" fmla="*/ 59737 w 237529"/>
                  <a:gd name="connsiteY104" fmla="*/ 151259 h 590480"/>
                  <a:gd name="connsiteX105" fmla="*/ 69153 w 237529"/>
                  <a:gd name="connsiteY105" fmla="*/ 164673 h 590480"/>
                  <a:gd name="connsiteX106" fmla="*/ 71583 w 237529"/>
                  <a:gd name="connsiteY106" fmla="*/ 170926 h 590480"/>
                  <a:gd name="connsiteX107" fmla="*/ 75937 w 237529"/>
                  <a:gd name="connsiteY107" fmla="*/ 166488 h 590480"/>
                  <a:gd name="connsiteX108" fmla="*/ 83024 w 237529"/>
                  <a:gd name="connsiteY108" fmla="*/ 165479 h 590480"/>
                  <a:gd name="connsiteX109" fmla="*/ 101958 w 237529"/>
                  <a:gd name="connsiteY109" fmla="*/ 170119 h 590480"/>
                  <a:gd name="connsiteX110" fmla="*/ 111272 w 237529"/>
                  <a:gd name="connsiteY110" fmla="*/ 169917 h 590480"/>
                  <a:gd name="connsiteX111" fmla="*/ 105603 w 237529"/>
                  <a:gd name="connsiteY111" fmla="*/ 175666 h 590480"/>
                  <a:gd name="connsiteX112" fmla="*/ 109247 w 237529"/>
                  <a:gd name="connsiteY112" fmla="*/ 192811 h 590480"/>
                  <a:gd name="connsiteX113" fmla="*/ 130105 w 237529"/>
                  <a:gd name="connsiteY113" fmla="*/ 201384 h 590480"/>
                  <a:gd name="connsiteX114" fmla="*/ 134357 w 237529"/>
                  <a:gd name="connsiteY114" fmla="*/ 202291 h 590480"/>
                  <a:gd name="connsiteX115" fmla="*/ 130611 w 237529"/>
                  <a:gd name="connsiteY115" fmla="*/ 206023 h 590480"/>
                  <a:gd name="connsiteX116" fmla="*/ 106007 w 237529"/>
                  <a:gd name="connsiteY116" fmla="*/ 202291 h 590480"/>
                  <a:gd name="connsiteX117" fmla="*/ 100439 w 237529"/>
                  <a:gd name="connsiteY117" fmla="*/ 199266 h 590480"/>
                  <a:gd name="connsiteX118" fmla="*/ 99426 w 237529"/>
                  <a:gd name="connsiteY118" fmla="*/ 207031 h 590480"/>
                  <a:gd name="connsiteX119" fmla="*/ 99224 w 237529"/>
                  <a:gd name="connsiteY119" fmla="*/ 224883 h 590480"/>
                  <a:gd name="connsiteX120" fmla="*/ 96288 w 237529"/>
                  <a:gd name="connsiteY120" fmla="*/ 227102 h 590480"/>
                  <a:gd name="connsiteX121" fmla="*/ 94769 w 237529"/>
                  <a:gd name="connsiteY121" fmla="*/ 224479 h 590480"/>
                  <a:gd name="connsiteX122" fmla="*/ 89909 w 237529"/>
                  <a:gd name="connsiteY122" fmla="*/ 207838 h 590480"/>
                  <a:gd name="connsiteX123" fmla="*/ 93048 w 237529"/>
                  <a:gd name="connsiteY123" fmla="*/ 192105 h 590480"/>
                  <a:gd name="connsiteX124" fmla="*/ 92542 w 237529"/>
                  <a:gd name="connsiteY124" fmla="*/ 185247 h 590480"/>
                  <a:gd name="connsiteX125" fmla="*/ 63483 w 237529"/>
                  <a:gd name="connsiteY125" fmla="*/ 174254 h 590480"/>
                  <a:gd name="connsiteX126" fmla="*/ 48903 w 237529"/>
                  <a:gd name="connsiteY126" fmla="*/ 156907 h 590480"/>
                  <a:gd name="connsiteX127" fmla="*/ 42930 w 237529"/>
                  <a:gd name="connsiteY127" fmla="*/ 182927 h 590480"/>
                  <a:gd name="connsiteX128" fmla="*/ 39487 w 237529"/>
                  <a:gd name="connsiteY128" fmla="*/ 194223 h 590480"/>
                  <a:gd name="connsiteX129" fmla="*/ 36045 w 237529"/>
                  <a:gd name="connsiteY129" fmla="*/ 181213 h 590480"/>
                  <a:gd name="connsiteX130" fmla="*/ 33513 w 237529"/>
                  <a:gd name="connsiteY130" fmla="*/ 160033 h 590480"/>
                  <a:gd name="connsiteX131" fmla="*/ 30476 w 237529"/>
                  <a:gd name="connsiteY131" fmla="*/ 152267 h 590480"/>
                  <a:gd name="connsiteX132" fmla="*/ 48498 w 237529"/>
                  <a:gd name="connsiteY132" fmla="*/ 136433 h 590480"/>
                  <a:gd name="connsiteX133" fmla="*/ 55484 w 237529"/>
                  <a:gd name="connsiteY133" fmla="*/ 115758 h 590480"/>
                  <a:gd name="connsiteX134" fmla="*/ 63888 w 237529"/>
                  <a:gd name="connsiteY134" fmla="*/ 115758 h 590480"/>
                  <a:gd name="connsiteX135" fmla="*/ 83125 w 237529"/>
                  <a:gd name="connsiteY135" fmla="*/ 113539 h 590480"/>
                  <a:gd name="connsiteX136" fmla="*/ 83429 w 237529"/>
                  <a:gd name="connsiteY136" fmla="*/ 123020 h 590480"/>
                  <a:gd name="connsiteX137" fmla="*/ 70165 w 237529"/>
                  <a:gd name="connsiteY137" fmla="*/ 135425 h 590480"/>
                  <a:gd name="connsiteX138" fmla="*/ 61458 w 237529"/>
                  <a:gd name="connsiteY138" fmla="*/ 133811 h 590480"/>
                  <a:gd name="connsiteX139" fmla="*/ 55586 w 237529"/>
                  <a:gd name="connsiteY139" fmla="*/ 128768 h 590480"/>
                  <a:gd name="connsiteX140" fmla="*/ 47891 w 237529"/>
                  <a:gd name="connsiteY140" fmla="*/ 122717 h 590480"/>
                  <a:gd name="connsiteX141" fmla="*/ 55484 w 237529"/>
                  <a:gd name="connsiteY141" fmla="*/ 115758 h 590480"/>
                  <a:gd name="connsiteX142" fmla="*/ 66824 w 237529"/>
                  <a:gd name="connsiteY142" fmla="*/ 99319 h 590480"/>
                  <a:gd name="connsiteX143" fmla="*/ 79683 w 237529"/>
                  <a:gd name="connsiteY143" fmla="*/ 96091 h 590480"/>
                  <a:gd name="connsiteX144" fmla="*/ 85252 w 237529"/>
                  <a:gd name="connsiteY144" fmla="*/ 106076 h 590480"/>
                  <a:gd name="connsiteX145" fmla="*/ 66824 w 237529"/>
                  <a:gd name="connsiteY145" fmla="*/ 106379 h 590480"/>
                  <a:gd name="connsiteX146" fmla="*/ 66824 w 237529"/>
                  <a:gd name="connsiteY146" fmla="*/ 99319 h 590480"/>
                  <a:gd name="connsiteX147" fmla="*/ 146507 w 237529"/>
                  <a:gd name="connsiteY147" fmla="*/ 242230 h 590480"/>
                  <a:gd name="connsiteX148" fmla="*/ 127776 w 237529"/>
                  <a:gd name="connsiteY148" fmla="*/ 233859 h 590480"/>
                  <a:gd name="connsiteX149" fmla="*/ 126257 w 237529"/>
                  <a:gd name="connsiteY149" fmla="*/ 221756 h 590480"/>
                  <a:gd name="connsiteX150" fmla="*/ 130004 w 237529"/>
                  <a:gd name="connsiteY150" fmla="*/ 217823 h 590480"/>
                  <a:gd name="connsiteX151" fmla="*/ 137091 w 237529"/>
                  <a:gd name="connsiteY151" fmla="*/ 219336 h 590480"/>
                  <a:gd name="connsiteX152" fmla="*/ 146507 w 237529"/>
                  <a:gd name="connsiteY152" fmla="*/ 242230 h 590480"/>
                  <a:gd name="connsiteX153" fmla="*/ 102768 w 237529"/>
                  <a:gd name="connsiteY153" fmla="*/ 386553 h 590480"/>
                  <a:gd name="connsiteX154" fmla="*/ 109956 w 237529"/>
                  <a:gd name="connsiteY154" fmla="*/ 386049 h 590480"/>
                  <a:gd name="connsiteX155" fmla="*/ 109146 w 237529"/>
                  <a:gd name="connsiteY155" fmla="*/ 391495 h 590480"/>
                  <a:gd name="connsiteX156" fmla="*/ 117449 w 237529"/>
                  <a:gd name="connsiteY156" fmla="*/ 428105 h 590480"/>
                  <a:gd name="connsiteX157" fmla="*/ 125143 w 237529"/>
                  <a:gd name="connsiteY157" fmla="*/ 429013 h 590480"/>
                  <a:gd name="connsiteX158" fmla="*/ 132028 w 237529"/>
                  <a:gd name="connsiteY158" fmla="*/ 418020 h 590480"/>
                  <a:gd name="connsiteX159" fmla="*/ 124232 w 237529"/>
                  <a:gd name="connsiteY159" fmla="*/ 416406 h 590480"/>
                  <a:gd name="connsiteX160" fmla="*/ 120790 w 237529"/>
                  <a:gd name="connsiteY160" fmla="*/ 414490 h 590480"/>
                  <a:gd name="connsiteX161" fmla="*/ 124536 w 237529"/>
                  <a:gd name="connsiteY161" fmla="*/ 411867 h 590480"/>
                  <a:gd name="connsiteX162" fmla="*/ 137395 w 237529"/>
                  <a:gd name="connsiteY162" fmla="*/ 418524 h 590480"/>
                  <a:gd name="connsiteX163" fmla="*/ 136382 w 237529"/>
                  <a:gd name="connsiteY163" fmla="*/ 438493 h 590480"/>
                  <a:gd name="connsiteX164" fmla="*/ 117145 w 237529"/>
                  <a:gd name="connsiteY164" fmla="*/ 456143 h 590480"/>
                  <a:gd name="connsiteX165" fmla="*/ 113702 w 237529"/>
                  <a:gd name="connsiteY165" fmla="*/ 471271 h 590480"/>
                  <a:gd name="connsiteX166" fmla="*/ 115525 w 237529"/>
                  <a:gd name="connsiteY166" fmla="*/ 481760 h 590480"/>
                  <a:gd name="connsiteX167" fmla="*/ 120689 w 237529"/>
                  <a:gd name="connsiteY167" fmla="*/ 475507 h 590480"/>
                  <a:gd name="connsiteX168" fmla="*/ 126763 w 237529"/>
                  <a:gd name="connsiteY168" fmla="*/ 467943 h 590480"/>
                  <a:gd name="connsiteX169" fmla="*/ 125143 w 237529"/>
                  <a:gd name="connsiteY169" fmla="*/ 477927 h 590480"/>
                  <a:gd name="connsiteX170" fmla="*/ 100439 w 237529"/>
                  <a:gd name="connsiteY170" fmla="*/ 504452 h 590480"/>
                  <a:gd name="connsiteX171" fmla="*/ 78468 w 237529"/>
                  <a:gd name="connsiteY171" fmla="*/ 528254 h 590480"/>
                  <a:gd name="connsiteX172" fmla="*/ 75734 w 237529"/>
                  <a:gd name="connsiteY172" fmla="*/ 533196 h 590480"/>
                  <a:gd name="connsiteX173" fmla="*/ 72393 w 237529"/>
                  <a:gd name="connsiteY173" fmla="*/ 528153 h 590480"/>
                  <a:gd name="connsiteX174" fmla="*/ 73507 w 237529"/>
                  <a:gd name="connsiteY174" fmla="*/ 521698 h 590480"/>
                  <a:gd name="connsiteX175" fmla="*/ 101350 w 237529"/>
                  <a:gd name="connsiteY175" fmla="*/ 494568 h 590480"/>
                  <a:gd name="connsiteX176" fmla="*/ 104995 w 237529"/>
                  <a:gd name="connsiteY176" fmla="*/ 475103 h 590480"/>
                  <a:gd name="connsiteX177" fmla="*/ 89706 w 237529"/>
                  <a:gd name="connsiteY177" fmla="*/ 471674 h 590480"/>
                  <a:gd name="connsiteX178" fmla="*/ 85657 w 237529"/>
                  <a:gd name="connsiteY178" fmla="*/ 469153 h 590480"/>
                  <a:gd name="connsiteX179" fmla="*/ 85555 w 237529"/>
                  <a:gd name="connsiteY179" fmla="*/ 458664 h 590480"/>
                  <a:gd name="connsiteX180" fmla="*/ 92946 w 237529"/>
                  <a:gd name="connsiteY180" fmla="*/ 454731 h 590480"/>
                  <a:gd name="connsiteX181" fmla="*/ 113702 w 237529"/>
                  <a:gd name="connsiteY181" fmla="*/ 444746 h 590480"/>
                  <a:gd name="connsiteX182" fmla="*/ 110361 w 237529"/>
                  <a:gd name="connsiteY182" fmla="*/ 435367 h 590480"/>
                  <a:gd name="connsiteX183" fmla="*/ 102362 w 237529"/>
                  <a:gd name="connsiteY183" fmla="*/ 437989 h 590480"/>
                  <a:gd name="connsiteX184" fmla="*/ 95883 w 237529"/>
                  <a:gd name="connsiteY184" fmla="*/ 444141 h 590480"/>
                  <a:gd name="connsiteX185" fmla="*/ 94870 w 237529"/>
                  <a:gd name="connsiteY185" fmla="*/ 435165 h 590480"/>
                  <a:gd name="connsiteX186" fmla="*/ 93756 w 237529"/>
                  <a:gd name="connsiteY186" fmla="*/ 418826 h 590480"/>
                  <a:gd name="connsiteX187" fmla="*/ 102768 w 237529"/>
                  <a:gd name="connsiteY187" fmla="*/ 386553 h 590480"/>
                  <a:gd name="connsiteX188" fmla="*/ 126561 w 237529"/>
                  <a:gd name="connsiteY188" fmla="*/ 395529 h 590480"/>
                  <a:gd name="connsiteX189" fmla="*/ 134357 w 237529"/>
                  <a:gd name="connsiteY189" fmla="*/ 393814 h 590480"/>
                  <a:gd name="connsiteX190" fmla="*/ 131320 w 237529"/>
                  <a:gd name="connsiteY190" fmla="*/ 400067 h 590480"/>
                  <a:gd name="connsiteX191" fmla="*/ 121296 w 237529"/>
                  <a:gd name="connsiteY191" fmla="*/ 399462 h 590480"/>
                  <a:gd name="connsiteX192" fmla="*/ 126561 w 237529"/>
                  <a:gd name="connsiteY192" fmla="*/ 395529 h 590480"/>
                  <a:gd name="connsiteX193" fmla="*/ 81910 w 237529"/>
                  <a:gd name="connsiteY193" fmla="*/ 552055 h 590480"/>
                  <a:gd name="connsiteX194" fmla="*/ 76949 w 237529"/>
                  <a:gd name="connsiteY194" fmla="*/ 540558 h 590480"/>
                  <a:gd name="connsiteX195" fmla="*/ 79075 w 237529"/>
                  <a:gd name="connsiteY195" fmla="*/ 540356 h 590480"/>
                  <a:gd name="connsiteX196" fmla="*/ 85454 w 237529"/>
                  <a:gd name="connsiteY196" fmla="*/ 552358 h 590480"/>
                  <a:gd name="connsiteX197" fmla="*/ 81910 w 237529"/>
                  <a:gd name="connsiteY197" fmla="*/ 552055 h 590480"/>
                  <a:gd name="connsiteX198" fmla="*/ 30172 w 237529"/>
                  <a:gd name="connsiteY198" fmla="*/ 381409 h 590480"/>
                  <a:gd name="connsiteX199" fmla="*/ 22072 w 237529"/>
                  <a:gd name="connsiteY199" fmla="*/ 378484 h 590480"/>
                  <a:gd name="connsiteX200" fmla="*/ 25414 w 237529"/>
                  <a:gd name="connsiteY200" fmla="*/ 376770 h 590480"/>
                  <a:gd name="connsiteX201" fmla="*/ 34931 w 237529"/>
                  <a:gd name="connsiteY201" fmla="*/ 383729 h 590480"/>
                  <a:gd name="connsiteX202" fmla="*/ 30172 w 237529"/>
                  <a:gd name="connsiteY202" fmla="*/ 381409 h 590480"/>
                  <a:gd name="connsiteX203" fmla="*/ 31286 w 237529"/>
                  <a:gd name="connsiteY203" fmla="*/ 361339 h 590480"/>
                  <a:gd name="connsiteX204" fmla="*/ 33817 w 237529"/>
                  <a:gd name="connsiteY204" fmla="*/ 368500 h 590480"/>
                  <a:gd name="connsiteX205" fmla="*/ 28147 w 237529"/>
                  <a:gd name="connsiteY205" fmla="*/ 362449 h 590480"/>
                  <a:gd name="connsiteX206" fmla="*/ 31286 w 237529"/>
                  <a:gd name="connsiteY206" fmla="*/ 361339 h 590480"/>
                  <a:gd name="connsiteX207" fmla="*/ 31488 w 237529"/>
                  <a:gd name="connsiteY207" fmla="*/ 99520 h 590480"/>
                  <a:gd name="connsiteX208" fmla="*/ 34323 w 237529"/>
                  <a:gd name="connsiteY208" fmla="*/ 93671 h 590480"/>
                  <a:gd name="connsiteX209" fmla="*/ 36146 w 237529"/>
                  <a:gd name="connsiteY209" fmla="*/ 95890 h 590480"/>
                  <a:gd name="connsiteX210" fmla="*/ 31488 w 237529"/>
                  <a:gd name="connsiteY210" fmla="*/ 99520 h 590480"/>
                  <a:gd name="connsiteX211" fmla="*/ 125953 w 237529"/>
                  <a:gd name="connsiteY211" fmla="*/ 30435 h 590480"/>
                  <a:gd name="connsiteX212" fmla="*/ 126662 w 237529"/>
                  <a:gd name="connsiteY212" fmla="*/ 37192 h 590480"/>
                  <a:gd name="connsiteX213" fmla="*/ 121498 w 237529"/>
                  <a:gd name="connsiteY213" fmla="*/ 39108 h 590480"/>
                  <a:gd name="connsiteX214" fmla="*/ 116031 w 237529"/>
                  <a:gd name="connsiteY214" fmla="*/ 29426 h 590480"/>
                  <a:gd name="connsiteX215" fmla="*/ 125953 w 237529"/>
                  <a:gd name="connsiteY215" fmla="*/ 30435 h 590480"/>
                  <a:gd name="connsiteX216" fmla="*/ 141040 w 237529"/>
                  <a:gd name="connsiteY216" fmla="*/ 444544 h 590480"/>
                  <a:gd name="connsiteX217" fmla="*/ 144178 w 237529"/>
                  <a:gd name="connsiteY217" fmla="*/ 446561 h 590480"/>
                  <a:gd name="connsiteX218" fmla="*/ 140635 w 237529"/>
                  <a:gd name="connsiteY218" fmla="*/ 451604 h 590480"/>
                  <a:gd name="connsiteX219" fmla="*/ 141040 w 237529"/>
                  <a:gd name="connsiteY219" fmla="*/ 444544 h 590480"/>
                  <a:gd name="connsiteX220" fmla="*/ 221026 w 237529"/>
                  <a:gd name="connsiteY220" fmla="*/ 323519 h 590480"/>
                  <a:gd name="connsiteX221" fmla="*/ 218090 w 237529"/>
                  <a:gd name="connsiteY221" fmla="*/ 327654 h 590480"/>
                  <a:gd name="connsiteX222" fmla="*/ 216875 w 237529"/>
                  <a:gd name="connsiteY222" fmla="*/ 321804 h 590480"/>
                  <a:gd name="connsiteX223" fmla="*/ 221026 w 237529"/>
                  <a:gd name="connsiteY223" fmla="*/ 323519 h 590480"/>
                  <a:gd name="connsiteX224" fmla="*/ 149544 w 237529"/>
                  <a:gd name="connsiteY224" fmla="*/ 418826 h 590480"/>
                  <a:gd name="connsiteX225" fmla="*/ 153594 w 237529"/>
                  <a:gd name="connsiteY225" fmla="*/ 428508 h 590480"/>
                  <a:gd name="connsiteX226" fmla="*/ 147722 w 237529"/>
                  <a:gd name="connsiteY226" fmla="*/ 428206 h 590480"/>
                  <a:gd name="connsiteX227" fmla="*/ 149544 w 237529"/>
                  <a:gd name="connsiteY227" fmla="*/ 418826 h 590480"/>
                  <a:gd name="connsiteX228" fmla="*/ 180527 w 237529"/>
                  <a:gd name="connsiteY228" fmla="*/ 437484 h 590480"/>
                  <a:gd name="connsiteX229" fmla="*/ 184577 w 237529"/>
                  <a:gd name="connsiteY229" fmla="*/ 445049 h 590480"/>
                  <a:gd name="connsiteX230" fmla="*/ 180020 w 237529"/>
                  <a:gd name="connsiteY230" fmla="*/ 446057 h 590480"/>
                  <a:gd name="connsiteX231" fmla="*/ 172832 w 237529"/>
                  <a:gd name="connsiteY231" fmla="*/ 438190 h 590480"/>
                  <a:gd name="connsiteX232" fmla="*/ 180527 w 237529"/>
                  <a:gd name="connsiteY232" fmla="*/ 437484 h 590480"/>
                  <a:gd name="connsiteX233" fmla="*/ 16301 w 237529"/>
                  <a:gd name="connsiteY233" fmla="*/ 512420 h 590480"/>
                  <a:gd name="connsiteX234" fmla="*/ 15997 w 237529"/>
                  <a:gd name="connsiteY234" fmla="*/ 517260 h 590480"/>
                  <a:gd name="connsiteX235" fmla="*/ 34627 w 237529"/>
                  <a:gd name="connsiteY235" fmla="*/ 549937 h 590480"/>
                  <a:gd name="connsiteX236" fmla="*/ 41613 w 237529"/>
                  <a:gd name="connsiteY236" fmla="*/ 560225 h 590480"/>
                  <a:gd name="connsiteX237" fmla="*/ 45056 w 237529"/>
                  <a:gd name="connsiteY237" fmla="*/ 573437 h 590480"/>
                  <a:gd name="connsiteX238" fmla="*/ 52143 w 237529"/>
                  <a:gd name="connsiteY238" fmla="*/ 577168 h 590480"/>
                  <a:gd name="connsiteX239" fmla="*/ 54674 w 237529"/>
                  <a:gd name="connsiteY239" fmla="*/ 566377 h 590480"/>
                  <a:gd name="connsiteX240" fmla="*/ 63483 w 237529"/>
                  <a:gd name="connsiteY240" fmla="*/ 542878 h 590480"/>
                  <a:gd name="connsiteX241" fmla="*/ 68849 w 237529"/>
                  <a:gd name="connsiteY241" fmla="*/ 543684 h 590480"/>
                  <a:gd name="connsiteX242" fmla="*/ 65204 w 237529"/>
                  <a:gd name="connsiteY242" fmla="*/ 547416 h 590480"/>
                  <a:gd name="connsiteX243" fmla="*/ 59737 w 237529"/>
                  <a:gd name="connsiteY243" fmla="*/ 564965 h 590480"/>
                  <a:gd name="connsiteX244" fmla="*/ 69457 w 237529"/>
                  <a:gd name="connsiteY244" fmla="*/ 562141 h 590480"/>
                  <a:gd name="connsiteX245" fmla="*/ 77455 w 237529"/>
                  <a:gd name="connsiteY245" fmla="*/ 559216 h 590480"/>
                  <a:gd name="connsiteX246" fmla="*/ 76139 w 237529"/>
                  <a:gd name="connsiteY246" fmla="*/ 567184 h 590480"/>
                  <a:gd name="connsiteX247" fmla="*/ 84340 w 237529"/>
                  <a:gd name="connsiteY247" fmla="*/ 579790 h 590480"/>
                  <a:gd name="connsiteX248" fmla="*/ 101451 w 237529"/>
                  <a:gd name="connsiteY248" fmla="*/ 589674 h 590480"/>
                  <a:gd name="connsiteX249" fmla="*/ 109146 w 237529"/>
                  <a:gd name="connsiteY249" fmla="*/ 590481 h 590480"/>
                  <a:gd name="connsiteX250" fmla="*/ 109349 w 237529"/>
                  <a:gd name="connsiteY250" fmla="*/ 584026 h 590480"/>
                  <a:gd name="connsiteX251" fmla="*/ 93959 w 237529"/>
                  <a:gd name="connsiteY251" fmla="*/ 565873 h 590480"/>
                  <a:gd name="connsiteX252" fmla="*/ 93250 w 237529"/>
                  <a:gd name="connsiteY252" fmla="*/ 560023 h 590480"/>
                  <a:gd name="connsiteX253" fmla="*/ 117651 w 237529"/>
                  <a:gd name="connsiteY253" fmla="*/ 542474 h 590480"/>
                  <a:gd name="connsiteX254" fmla="*/ 135066 w 237529"/>
                  <a:gd name="connsiteY254" fmla="*/ 518370 h 590480"/>
                  <a:gd name="connsiteX255" fmla="*/ 140736 w 237529"/>
                  <a:gd name="connsiteY255" fmla="*/ 498602 h 590480"/>
                  <a:gd name="connsiteX256" fmla="*/ 145393 w 237529"/>
                  <a:gd name="connsiteY256" fmla="*/ 496081 h 590480"/>
                  <a:gd name="connsiteX257" fmla="*/ 145191 w 237529"/>
                  <a:gd name="connsiteY257" fmla="*/ 500922 h 590480"/>
                  <a:gd name="connsiteX258" fmla="*/ 165643 w 237529"/>
                  <a:gd name="connsiteY258" fmla="*/ 522808 h 590480"/>
                  <a:gd name="connsiteX259" fmla="*/ 171212 w 237529"/>
                  <a:gd name="connsiteY259" fmla="*/ 524219 h 590480"/>
                  <a:gd name="connsiteX260" fmla="*/ 182552 w 237529"/>
                  <a:gd name="connsiteY260" fmla="*/ 535717 h 590480"/>
                  <a:gd name="connsiteX261" fmla="*/ 183564 w 237529"/>
                  <a:gd name="connsiteY261" fmla="*/ 544088 h 590480"/>
                  <a:gd name="connsiteX262" fmla="*/ 175869 w 237529"/>
                  <a:gd name="connsiteY262" fmla="*/ 547214 h 590480"/>
                  <a:gd name="connsiteX263" fmla="*/ 172528 w 237529"/>
                  <a:gd name="connsiteY263" fmla="*/ 542071 h 590480"/>
                  <a:gd name="connsiteX264" fmla="*/ 163011 w 237529"/>
                  <a:gd name="connsiteY264" fmla="*/ 537028 h 590480"/>
                  <a:gd name="connsiteX265" fmla="*/ 138508 w 237529"/>
                  <a:gd name="connsiteY265" fmla="*/ 551652 h 590480"/>
                  <a:gd name="connsiteX266" fmla="*/ 126662 w 237529"/>
                  <a:gd name="connsiteY266" fmla="*/ 552156 h 590480"/>
                  <a:gd name="connsiteX267" fmla="*/ 119980 w 237529"/>
                  <a:gd name="connsiteY267" fmla="*/ 549433 h 590480"/>
                  <a:gd name="connsiteX268" fmla="*/ 119170 w 237529"/>
                  <a:gd name="connsiteY268" fmla="*/ 563048 h 590480"/>
                  <a:gd name="connsiteX269" fmla="*/ 127472 w 237529"/>
                  <a:gd name="connsiteY269" fmla="*/ 565066 h 590480"/>
                  <a:gd name="connsiteX270" fmla="*/ 156632 w 237529"/>
                  <a:gd name="connsiteY270" fmla="*/ 548425 h 590480"/>
                  <a:gd name="connsiteX271" fmla="*/ 160581 w 237529"/>
                  <a:gd name="connsiteY271" fmla="*/ 550845 h 590480"/>
                  <a:gd name="connsiteX272" fmla="*/ 176780 w 237529"/>
                  <a:gd name="connsiteY272" fmla="*/ 558712 h 590480"/>
                  <a:gd name="connsiteX273" fmla="*/ 191360 w 237529"/>
                  <a:gd name="connsiteY273" fmla="*/ 554375 h 590480"/>
                  <a:gd name="connsiteX274" fmla="*/ 200068 w 237529"/>
                  <a:gd name="connsiteY274" fmla="*/ 544693 h 590480"/>
                  <a:gd name="connsiteX275" fmla="*/ 193284 w 237529"/>
                  <a:gd name="connsiteY275" fmla="*/ 535818 h 590480"/>
                  <a:gd name="connsiteX276" fmla="*/ 186703 w 237529"/>
                  <a:gd name="connsiteY276" fmla="*/ 527548 h 590480"/>
                  <a:gd name="connsiteX277" fmla="*/ 196828 w 237529"/>
                  <a:gd name="connsiteY277" fmla="*/ 526539 h 590480"/>
                  <a:gd name="connsiteX278" fmla="*/ 200068 w 237529"/>
                  <a:gd name="connsiteY278" fmla="*/ 527144 h 590480"/>
                  <a:gd name="connsiteX279" fmla="*/ 237530 w 237529"/>
                  <a:gd name="connsiteY279" fmla="*/ 542978 h 590480"/>
                  <a:gd name="connsiteX280" fmla="*/ 237530 w 237529"/>
                  <a:gd name="connsiteY280" fmla="*/ 525329 h 590480"/>
                  <a:gd name="connsiteX281" fmla="*/ 221836 w 237529"/>
                  <a:gd name="connsiteY281" fmla="*/ 529464 h 590480"/>
                  <a:gd name="connsiteX282" fmla="*/ 215052 w 237529"/>
                  <a:gd name="connsiteY282" fmla="*/ 524018 h 590480"/>
                  <a:gd name="connsiteX283" fmla="*/ 191563 w 237529"/>
                  <a:gd name="connsiteY283" fmla="*/ 500720 h 590480"/>
                  <a:gd name="connsiteX284" fmla="*/ 184577 w 237529"/>
                  <a:gd name="connsiteY284" fmla="*/ 503948 h 590480"/>
                  <a:gd name="connsiteX285" fmla="*/ 176477 w 237529"/>
                  <a:gd name="connsiteY285" fmla="*/ 512722 h 590480"/>
                  <a:gd name="connsiteX286" fmla="*/ 166656 w 237529"/>
                  <a:gd name="connsiteY286" fmla="*/ 517160 h 590480"/>
                  <a:gd name="connsiteX287" fmla="*/ 153696 w 237529"/>
                  <a:gd name="connsiteY287" fmla="*/ 517765 h 590480"/>
                  <a:gd name="connsiteX288" fmla="*/ 151671 w 237529"/>
                  <a:gd name="connsiteY288" fmla="*/ 509797 h 590480"/>
                  <a:gd name="connsiteX289" fmla="*/ 158454 w 237529"/>
                  <a:gd name="connsiteY289" fmla="*/ 505662 h 590480"/>
                  <a:gd name="connsiteX290" fmla="*/ 171617 w 237529"/>
                  <a:gd name="connsiteY290" fmla="*/ 497190 h 590480"/>
                  <a:gd name="connsiteX291" fmla="*/ 196119 w 237529"/>
                  <a:gd name="connsiteY291" fmla="*/ 484584 h 590480"/>
                  <a:gd name="connsiteX292" fmla="*/ 198346 w 237529"/>
                  <a:gd name="connsiteY292" fmla="*/ 488618 h 590480"/>
                  <a:gd name="connsiteX293" fmla="*/ 206952 w 237529"/>
                  <a:gd name="connsiteY293" fmla="*/ 495577 h 590480"/>
                  <a:gd name="connsiteX294" fmla="*/ 208471 w 237529"/>
                  <a:gd name="connsiteY294" fmla="*/ 482264 h 590480"/>
                  <a:gd name="connsiteX295" fmla="*/ 184374 w 237529"/>
                  <a:gd name="connsiteY295" fmla="*/ 475002 h 590480"/>
                  <a:gd name="connsiteX296" fmla="*/ 160176 w 237529"/>
                  <a:gd name="connsiteY296" fmla="*/ 492652 h 590480"/>
                  <a:gd name="connsiteX297" fmla="*/ 153291 w 237529"/>
                  <a:gd name="connsiteY297" fmla="*/ 498300 h 590480"/>
                  <a:gd name="connsiteX298" fmla="*/ 149140 w 237529"/>
                  <a:gd name="connsiteY298" fmla="*/ 497392 h 590480"/>
                  <a:gd name="connsiteX299" fmla="*/ 149443 w 237529"/>
                  <a:gd name="connsiteY299" fmla="*/ 494467 h 590480"/>
                  <a:gd name="connsiteX300" fmla="*/ 168984 w 237529"/>
                  <a:gd name="connsiteY300" fmla="*/ 472380 h 590480"/>
                  <a:gd name="connsiteX301" fmla="*/ 172224 w 237529"/>
                  <a:gd name="connsiteY301" fmla="*/ 469153 h 590480"/>
                  <a:gd name="connsiteX302" fmla="*/ 167769 w 237529"/>
                  <a:gd name="connsiteY302" fmla="*/ 465825 h 590480"/>
                  <a:gd name="connsiteX303" fmla="*/ 159568 w 237529"/>
                  <a:gd name="connsiteY303" fmla="*/ 465623 h 590480"/>
                  <a:gd name="connsiteX304" fmla="*/ 151671 w 237529"/>
                  <a:gd name="connsiteY304" fmla="*/ 465018 h 590480"/>
                  <a:gd name="connsiteX305" fmla="*/ 158556 w 237529"/>
                  <a:gd name="connsiteY305" fmla="*/ 458765 h 590480"/>
                  <a:gd name="connsiteX306" fmla="*/ 194904 w 237529"/>
                  <a:gd name="connsiteY306" fmla="*/ 466127 h 590480"/>
                  <a:gd name="connsiteX307" fmla="*/ 199865 w 237529"/>
                  <a:gd name="connsiteY307" fmla="*/ 469657 h 590480"/>
                  <a:gd name="connsiteX308" fmla="*/ 202700 w 237529"/>
                  <a:gd name="connsiteY308" fmla="*/ 463807 h 590480"/>
                  <a:gd name="connsiteX309" fmla="*/ 207155 w 237529"/>
                  <a:gd name="connsiteY309" fmla="*/ 452814 h 590480"/>
                  <a:gd name="connsiteX310" fmla="*/ 207155 w 237529"/>
                  <a:gd name="connsiteY310" fmla="*/ 440913 h 590480"/>
                  <a:gd name="connsiteX311" fmla="*/ 198043 w 237529"/>
                  <a:gd name="connsiteY311" fmla="*/ 446763 h 590480"/>
                  <a:gd name="connsiteX312" fmla="*/ 192677 w 237529"/>
                  <a:gd name="connsiteY312" fmla="*/ 453924 h 590480"/>
                  <a:gd name="connsiteX313" fmla="*/ 190449 w 237529"/>
                  <a:gd name="connsiteY313" fmla="*/ 443838 h 590480"/>
                  <a:gd name="connsiteX314" fmla="*/ 190854 w 237529"/>
                  <a:gd name="connsiteY314" fmla="*/ 441720 h 590480"/>
                  <a:gd name="connsiteX315" fmla="*/ 191461 w 237529"/>
                  <a:gd name="connsiteY315" fmla="*/ 426390 h 590480"/>
                  <a:gd name="connsiteX316" fmla="*/ 205940 w 237529"/>
                  <a:gd name="connsiteY316" fmla="*/ 432643 h 590480"/>
                  <a:gd name="connsiteX317" fmla="*/ 223659 w 237529"/>
                  <a:gd name="connsiteY317" fmla="*/ 434963 h 590480"/>
                  <a:gd name="connsiteX318" fmla="*/ 228215 w 237529"/>
                  <a:gd name="connsiteY318" fmla="*/ 443132 h 590480"/>
                  <a:gd name="connsiteX319" fmla="*/ 216166 w 237529"/>
                  <a:gd name="connsiteY319" fmla="*/ 460378 h 590480"/>
                  <a:gd name="connsiteX320" fmla="*/ 215052 w 237529"/>
                  <a:gd name="connsiteY320" fmla="*/ 469758 h 590480"/>
                  <a:gd name="connsiteX321" fmla="*/ 225278 w 237529"/>
                  <a:gd name="connsiteY321" fmla="*/ 467035 h 590480"/>
                  <a:gd name="connsiteX322" fmla="*/ 237023 w 237529"/>
                  <a:gd name="connsiteY322" fmla="*/ 451402 h 590480"/>
                  <a:gd name="connsiteX323" fmla="*/ 237023 w 237529"/>
                  <a:gd name="connsiteY323" fmla="*/ 444443 h 590480"/>
                  <a:gd name="connsiteX324" fmla="*/ 232771 w 237529"/>
                  <a:gd name="connsiteY324" fmla="*/ 433450 h 590480"/>
                  <a:gd name="connsiteX325" fmla="*/ 220824 w 237529"/>
                  <a:gd name="connsiteY325" fmla="*/ 425785 h 590480"/>
                  <a:gd name="connsiteX326" fmla="*/ 211306 w 237529"/>
                  <a:gd name="connsiteY326" fmla="*/ 423466 h 590480"/>
                  <a:gd name="connsiteX327" fmla="*/ 202903 w 237529"/>
                  <a:gd name="connsiteY327" fmla="*/ 412372 h 590480"/>
                  <a:gd name="connsiteX328" fmla="*/ 212724 w 237529"/>
                  <a:gd name="connsiteY328" fmla="*/ 417919 h 590480"/>
                  <a:gd name="connsiteX329" fmla="*/ 230645 w 237529"/>
                  <a:gd name="connsiteY329" fmla="*/ 416507 h 590480"/>
                  <a:gd name="connsiteX330" fmla="*/ 236922 w 237529"/>
                  <a:gd name="connsiteY330" fmla="*/ 415498 h 590480"/>
                  <a:gd name="connsiteX331" fmla="*/ 236922 w 237529"/>
                  <a:gd name="connsiteY331" fmla="*/ 376972 h 590480"/>
                  <a:gd name="connsiteX332" fmla="*/ 232872 w 237529"/>
                  <a:gd name="connsiteY332" fmla="*/ 376770 h 590480"/>
                  <a:gd name="connsiteX333" fmla="*/ 207358 w 237529"/>
                  <a:gd name="connsiteY333" fmla="*/ 393915 h 590480"/>
                  <a:gd name="connsiteX334" fmla="*/ 195309 w 237529"/>
                  <a:gd name="connsiteY334" fmla="*/ 398958 h 590480"/>
                  <a:gd name="connsiteX335" fmla="*/ 168680 w 237529"/>
                  <a:gd name="connsiteY335" fmla="*/ 406623 h 590480"/>
                  <a:gd name="connsiteX336" fmla="*/ 145697 w 237529"/>
                  <a:gd name="connsiteY336" fmla="*/ 405110 h 590480"/>
                  <a:gd name="connsiteX337" fmla="*/ 149241 w 237529"/>
                  <a:gd name="connsiteY337" fmla="*/ 400168 h 590480"/>
                  <a:gd name="connsiteX338" fmla="*/ 163314 w 237529"/>
                  <a:gd name="connsiteY338" fmla="*/ 395025 h 590480"/>
                  <a:gd name="connsiteX339" fmla="*/ 191563 w 237529"/>
                  <a:gd name="connsiteY339" fmla="*/ 390184 h 590480"/>
                  <a:gd name="connsiteX340" fmla="*/ 204928 w 237529"/>
                  <a:gd name="connsiteY340" fmla="*/ 382014 h 590480"/>
                  <a:gd name="connsiteX341" fmla="*/ 225886 w 237529"/>
                  <a:gd name="connsiteY341" fmla="*/ 367390 h 590480"/>
                  <a:gd name="connsiteX342" fmla="*/ 233480 w 237529"/>
                  <a:gd name="connsiteY342" fmla="*/ 357608 h 590480"/>
                  <a:gd name="connsiteX343" fmla="*/ 230746 w 237529"/>
                  <a:gd name="connsiteY343" fmla="*/ 322107 h 590480"/>
                  <a:gd name="connsiteX344" fmla="*/ 234391 w 237529"/>
                  <a:gd name="connsiteY344" fmla="*/ 316156 h 590480"/>
                  <a:gd name="connsiteX345" fmla="*/ 236821 w 237529"/>
                  <a:gd name="connsiteY345" fmla="*/ 321199 h 590480"/>
                  <a:gd name="connsiteX346" fmla="*/ 236821 w 237529"/>
                  <a:gd name="connsiteY346" fmla="*/ 278739 h 590480"/>
                  <a:gd name="connsiteX347" fmla="*/ 229126 w 237529"/>
                  <a:gd name="connsiteY347" fmla="*/ 286001 h 590480"/>
                  <a:gd name="connsiteX348" fmla="*/ 211914 w 237529"/>
                  <a:gd name="connsiteY348" fmla="*/ 312525 h 590480"/>
                  <a:gd name="connsiteX349" fmla="*/ 209484 w 237529"/>
                  <a:gd name="connsiteY349" fmla="*/ 328259 h 590480"/>
                  <a:gd name="connsiteX350" fmla="*/ 206952 w 237529"/>
                  <a:gd name="connsiteY350" fmla="*/ 354481 h 590480"/>
                  <a:gd name="connsiteX351" fmla="*/ 201384 w 237529"/>
                  <a:gd name="connsiteY351" fmla="*/ 362549 h 590480"/>
                  <a:gd name="connsiteX352" fmla="*/ 193486 w 237529"/>
                  <a:gd name="connsiteY352" fmla="*/ 351960 h 590480"/>
                  <a:gd name="connsiteX353" fmla="*/ 196321 w 237529"/>
                  <a:gd name="connsiteY353" fmla="*/ 337033 h 590480"/>
                  <a:gd name="connsiteX354" fmla="*/ 199966 w 237529"/>
                  <a:gd name="connsiteY354" fmla="*/ 311618 h 590480"/>
                  <a:gd name="connsiteX355" fmla="*/ 197233 w 237529"/>
                  <a:gd name="connsiteY355" fmla="*/ 304659 h 590480"/>
                  <a:gd name="connsiteX356" fmla="*/ 193284 w 237529"/>
                  <a:gd name="connsiteY356" fmla="*/ 309903 h 590480"/>
                  <a:gd name="connsiteX357" fmla="*/ 180628 w 237529"/>
                  <a:gd name="connsiteY357" fmla="*/ 348430 h 590480"/>
                  <a:gd name="connsiteX358" fmla="*/ 168782 w 237529"/>
                  <a:gd name="connsiteY358" fmla="*/ 366483 h 590480"/>
                  <a:gd name="connsiteX359" fmla="*/ 163416 w 237529"/>
                  <a:gd name="connsiteY359" fmla="*/ 364365 h 590480"/>
                  <a:gd name="connsiteX360" fmla="*/ 132130 w 237529"/>
                  <a:gd name="connsiteY360" fmla="*/ 358314 h 590480"/>
                  <a:gd name="connsiteX361" fmla="*/ 123422 w 237529"/>
                  <a:gd name="connsiteY361" fmla="*/ 368298 h 590480"/>
                  <a:gd name="connsiteX362" fmla="*/ 134762 w 237529"/>
                  <a:gd name="connsiteY362" fmla="*/ 372131 h 590480"/>
                  <a:gd name="connsiteX363" fmla="*/ 144685 w 237529"/>
                  <a:gd name="connsiteY363" fmla="*/ 376568 h 590480"/>
                  <a:gd name="connsiteX364" fmla="*/ 158049 w 237529"/>
                  <a:gd name="connsiteY364" fmla="*/ 376770 h 590480"/>
                  <a:gd name="connsiteX365" fmla="*/ 164327 w 237529"/>
                  <a:gd name="connsiteY365" fmla="*/ 372232 h 590480"/>
                  <a:gd name="connsiteX366" fmla="*/ 162707 w 237529"/>
                  <a:gd name="connsiteY366" fmla="*/ 379190 h 590480"/>
                  <a:gd name="connsiteX367" fmla="*/ 142153 w 237529"/>
                  <a:gd name="connsiteY367" fmla="*/ 384435 h 590480"/>
                  <a:gd name="connsiteX368" fmla="*/ 124536 w 237529"/>
                  <a:gd name="connsiteY368" fmla="*/ 380703 h 590480"/>
                  <a:gd name="connsiteX369" fmla="*/ 122916 w 237529"/>
                  <a:gd name="connsiteY369" fmla="*/ 382216 h 590480"/>
                  <a:gd name="connsiteX370" fmla="*/ 116740 w 237529"/>
                  <a:gd name="connsiteY370" fmla="*/ 380703 h 590480"/>
                  <a:gd name="connsiteX371" fmla="*/ 105400 w 237529"/>
                  <a:gd name="connsiteY371" fmla="*/ 373543 h 590480"/>
                  <a:gd name="connsiteX372" fmla="*/ 107526 w 237529"/>
                  <a:gd name="connsiteY372" fmla="*/ 360431 h 590480"/>
                  <a:gd name="connsiteX373" fmla="*/ 131117 w 237529"/>
                  <a:gd name="connsiteY373" fmla="*/ 333806 h 590480"/>
                  <a:gd name="connsiteX374" fmla="*/ 148532 w 237529"/>
                  <a:gd name="connsiteY374" fmla="*/ 297801 h 590480"/>
                  <a:gd name="connsiteX375" fmla="*/ 156834 w 237529"/>
                  <a:gd name="connsiteY375" fmla="*/ 275613 h 590480"/>
                  <a:gd name="connsiteX376" fmla="*/ 157138 w 237529"/>
                  <a:gd name="connsiteY376" fmla="*/ 255038 h 590480"/>
                  <a:gd name="connsiteX377" fmla="*/ 148836 w 237529"/>
                  <a:gd name="connsiteY377" fmla="*/ 229825 h 590480"/>
                  <a:gd name="connsiteX378" fmla="*/ 151671 w 237529"/>
                  <a:gd name="connsiteY378" fmla="*/ 220849 h 590480"/>
                  <a:gd name="connsiteX379" fmla="*/ 160884 w 237529"/>
                  <a:gd name="connsiteY379" fmla="*/ 221555 h 590480"/>
                  <a:gd name="connsiteX380" fmla="*/ 172123 w 237529"/>
                  <a:gd name="connsiteY380" fmla="*/ 223269 h 590480"/>
                  <a:gd name="connsiteX381" fmla="*/ 170300 w 237529"/>
                  <a:gd name="connsiteY381" fmla="*/ 214293 h 590480"/>
                  <a:gd name="connsiteX382" fmla="*/ 173743 w 237529"/>
                  <a:gd name="connsiteY382" fmla="*/ 208242 h 590480"/>
                  <a:gd name="connsiteX383" fmla="*/ 183159 w 237529"/>
                  <a:gd name="connsiteY383" fmla="*/ 204006 h 590480"/>
                  <a:gd name="connsiteX384" fmla="*/ 181944 w 237529"/>
                  <a:gd name="connsiteY384" fmla="*/ 208847 h 590480"/>
                  <a:gd name="connsiteX385" fmla="*/ 180527 w 237529"/>
                  <a:gd name="connsiteY385" fmla="*/ 215201 h 590480"/>
                  <a:gd name="connsiteX386" fmla="*/ 188222 w 237529"/>
                  <a:gd name="connsiteY386" fmla="*/ 213990 h 590480"/>
                  <a:gd name="connsiteX387" fmla="*/ 193284 w 237529"/>
                  <a:gd name="connsiteY387" fmla="*/ 206931 h 590480"/>
                  <a:gd name="connsiteX388" fmla="*/ 209281 w 237529"/>
                  <a:gd name="connsiteY388" fmla="*/ 192105 h 590480"/>
                  <a:gd name="connsiteX389" fmla="*/ 237125 w 237529"/>
                  <a:gd name="connsiteY389" fmla="*/ 179095 h 590480"/>
                  <a:gd name="connsiteX390" fmla="*/ 237125 w 237529"/>
                  <a:gd name="connsiteY390" fmla="*/ 157714 h 590480"/>
                  <a:gd name="connsiteX391" fmla="*/ 235302 w 237529"/>
                  <a:gd name="connsiteY391" fmla="*/ 158218 h 590480"/>
                  <a:gd name="connsiteX392" fmla="*/ 212420 w 237529"/>
                  <a:gd name="connsiteY392" fmla="*/ 173548 h 590480"/>
                  <a:gd name="connsiteX393" fmla="*/ 203814 w 237529"/>
                  <a:gd name="connsiteY393" fmla="*/ 180204 h 590480"/>
                  <a:gd name="connsiteX394" fmla="*/ 194904 w 237529"/>
                  <a:gd name="connsiteY394" fmla="*/ 188979 h 590480"/>
                  <a:gd name="connsiteX395" fmla="*/ 190246 w 237529"/>
                  <a:gd name="connsiteY395" fmla="*/ 194122 h 590480"/>
                  <a:gd name="connsiteX396" fmla="*/ 186905 w 237529"/>
                  <a:gd name="connsiteY396" fmla="*/ 188777 h 590480"/>
                  <a:gd name="connsiteX397" fmla="*/ 179413 w 237529"/>
                  <a:gd name="connsiteY397" fmla="*/ 180204 h 590480"/>
                  <a:gd name="connsiteX398" fmla="*/ 173945 w 237529"/>
                  <a:gd name="connsiteY398" fmla="*/ 194122 h 590480"/>
                  <a:gd name="connsiteX399" fmla="*/ 166757 w 237529"/>
                  <a:gd name="connsiteY399" fmla="*/ 209049 h 590480"/>
                  <a:gd name="connsiteX400" fmla="*/ 147519 w 237529"/>
                  <a:gd name="connsiteY400" fmla="*/ 210158 h 590480"/>
                  <a:gd name="connsiteX401" fmla="*/ 146507 w 237529"/>
                  <a:gd name="connsiteY401" fmla="*/ 206124 h 590480"/>
                  <a:gd name="connsiteX402" fmla="*/ 149038 w 237529"/>
                  <a:gd name="connsiteY402" fmla="*/ 203502 h 590480"/>
                  <a:gd name="connsiteX403" fmla="*/ 158252 w 237529"/>
                  <a:gd name="connsiteY403" fmla="*/ 203098 h 590480"/>
                  <a:gd name="connsiteX404" fmla="*/ 165137 w 237529"/>
                  <a:gd name="connsiteY404" fmla="*/ 196139 h 590480"/>
                  <a:gd name="connsiteX405" fmla="*/ 157037 w 237529"/>
                  <a:gd name="connsiteY405" fmla="*/ 191803 h 590480"/>
                  <a:gd name="connsiteX406" fmla="*/ 128788 w 237529"/>
                  <a:gd name="connsiteY406" fmla="*/ 184642 h 590480"/>
                  <a:gd name="connsiteX407" fmla="*/ 123929 w 237529"/>
                  <a:gd name="connsiteY407" fmla="*/ 186659 h 590480"/>
                  <a:gd name="connsiteX408" fmla="*/ 118259 w 237529"/>
                  <a:gd name="connsiteY408" fmla="*/ 182524 h 590480"/>
                  <a:gd name="connsiteX409" fmla="*/ 115221 w 237529"/>
                  <a:gd name="connsiteY409" fmla="*/ 167698 h 590480"/>
                  <a:gd name="connsiteX410" fmla="*/ 119170 w 237529"/>
                  <a:gd name="connsiteY410" fmla="*/ 161243 h 590480"/>
                  <a:gd name="connsiteX411" fmla="*/ 124030 w 237529"/>
                  <a:gd name="connsiteY411" fmla="*/ 166185 h 590480"/>
                  <a:gd name="connsiteX412" fmla="*/ 127371 w 237529"/>
                  <a:gd name="connsiteY412" fmla="*/ 174153 h 590480"/>
                  <a:gd name="connsiteX413" fmla="*/ 129295 w 237529"/>
                  <a:gd name="connsiteY413" fmla="*/ 182322 h 590480"/>
                  <a:gd name="connsiteX414" fmla="*/ 135268 w 237529"/>
                  <a:gd name="connsiteY414" fmla="*/ 175363 h 590480"/>
                  <a:gd name="connsiteX415" fmla="*/ 135471 w 237529"/>
                  <a:gd name="connsiteY415" fmla="*/ 155192 h 590480"/>
                  <a:gd name="connsiteX416" fmla="*/ 107729 w 237529"/>
                  <a:gd name="connsiteY416" fmla="*/ 149040 h 590480"/>
                  <a:gd name="connsiteX417" fmla="*/ 89706 w 237529"/>
                  <a:gd name="connsiteY417" fmla="*/ 156402 h 590480"/>
                  <a:gd name="connsiteX418" fmla="*/ 85252 w 237529"/>
                  <a:gd name="connsiteY418" fmla="*/ 153679 h 590480"/>
                  <a:gd name="connsiteX419" fmla="*/ 96996 w 237529"/>
                  <a:gd name="connsiteY419" fmla="*/ 122112 h 590480"/>
                  <a:gd name="connsiteX420" fmla="*/ 99123 w 237529"/>
                  <a:gd name="connsiteY420" fmla="*/ 114951 h 590480"/>
                  <a:gd name="connsiteX421" fmla="*/ 101148 w 237529"/>
                  <a:gd name="connsiteY421" fmla="*/ 88023 h 590480"/>
                  <a:gd name="connsiteX422" fmla="*/ 94668 w 237529"/>
                  <a:gd name="connsiteY422" fmla="*/ 82073 h 590480"/>
                  <a:gd name="connsiteX423" fmla="*/ 79177 w 237529"/>
                  <a:gd name="connsiteY423" fmla="*/ 78543 h 590480"/>
                  <a:gd name="connsiteX424" fmla="*/ 68444 w 237529"/>
                  <a:gd name="connsiteY424" fmla="*/ 79753 h 590480"/>
                  <a:gd name="connsiteX425" fmla="*/ 51434 w 237529"/>
                  <a:gd name="connsiteY425" fmla="*/ 104261 h 590480"/>
                  <a:gd name="connsiteX426" fmla="*/ 45866 w 237529"/>
                  <a:gd name="connsiteY426" fmla="*/ 107085 h 590480"/>
                  <a:gd name="connsiteX427" fmla="*/ 45056 w 237529"/>
                  <a:gd name="connsiteY427" fmla="*/ 101638 h 590480"/>
                  <a:gd name="connsiteX428" fmla="*/ 48397 w 237529"/>
                  <a:gd name="connsiteY428" fmla="*/ 91452 h 590480"/>
                  <a:gd name="connsiteX429" fmla="*/ 70874 w 237529"/>
                  <a:gd name="connsiteY429" fmla="*/ 67550 h 590480"/>
                  <a:gd name="connsiteX430" fmla="*/ 74418 w 237529"/>
                  <a:gd name="connsiteY430" fmla="*/ 44353 h 590480"/>
                  <a:gd name="connsiteX431" fmla="*/ 72190 w 237529"/>
                  <a:gd name="connsiteY431" fmla="*/ 39411 h 590480"/>
                  <a:gd name="connsiteX432" fmla="*/ 77759 w 237529"/>
                  <a:gd name="connsiteY432" fmla="*/ 38604 h 590480"/>
                  <a:gd name="connsiteX433" fmla="*/ 89706 w 237529"/>
                  <a:gd name="connsiteY433" fmla="*/ 34671 h 590480"/>
                  <a:gd name="connsiteX434" fmla="*/ 93048 w 237529"/>
                  <a:gd name="connsiteY434" fmla="*/ 32654 h 590480"/>
                  <a:gd name="connsiteX435" fmla="*/ 94263 w 237529"/>
                  <a:gd name="connsiteY435" fmla="*/ 36688 h 590480"/>
                  <a:gd name="connsiteX436" fmla="*/ 91934 w 237529"/>
                  <a:gd name="connsiteY436" fmla="*/ 52018 h 590480"/>
                  <a:gd name="connsiteX437" fmla="*/ 85252 w 237529"/>
                  <a:gd name="connsiteY437" fmla="*/ 73802 h 590480"/>
                  <a:gd name="connsiteX438" fmla="*/ 90820 w 237529"/>
                  <a:gd name="connsiteY438" fmla="*/ 76828 h 590480"/>
                  <a:gd name="connsiteX439" fmla="*/ 100540 w 237529"/>
                  <a:gd name="connsiteY439" fmla="*/ 69466 h 590480"/>
                  <a:gd name="connsiteX440" fmla="*/ 131826 w 237529"/>
                  <a:gd name="connsiteY440" fmla="*/ 41226 h 590480"/>
                  <a:gd name="connsiteX441" fmla="*/ 136483 w 237529"/>
                  <a:gd name="connsiteY441" fmla="*/ 43344 h 590480"/>
                  <a:gd name="connsiteX442" fmla="*/ 152987 w 237529"/>
                  <a:gd name="connsiteY442" fmla="*/ 43344 h 590480"/>
                  <a:gd name="connsiteX443" fmla="*/ 161796 w 237529"/>
                  <a:gd name="connsiteY443" fmla="*/ 30334 h 590480"/>
                  <a:gd name="connsiteX444" fmla="*/ 150658 w 237529"/>
                  <a:gd name="connsiteY444" fmla="*/ 27813 h 590480"/>
                  <a:gd name="connsiteX445" fmla="*/ 143672 w 237529"/>
                  <a:gd name="connsiteY445" fmla="*/ 26300 h 590480"/>
                  <a:gd name="connsiteX446" fmla="*/ 148228 w 237529"/>
                  <a:gd name="connsiteY446" fmla="*/ 23274 h 590480"/>
                  <a:gd name="connsiteX447" fmla="*/ 147519 w 237529"/>
                  <a:gd name="connsiteY447" fmla="*/ 16920 h 590480"/>
                  <a:gd name="connsiteX448" fmla="*/ 147722 w 237529"/>
                  <a:gd name="connsiteY448" fmla="*/ 6129 h 590480"/>
                  <a:gd name="connsiteX449" fmla="*/ 147519 w 237529"/>
                  <a:gd name="connsiteY449" fmla="*/ 784 h 590480"/>
                  <a:gd name="connsiteX450" fmla="*/ 142153 w 237529"/>
                  <a:gd name="connsiteY450" fmla="*/ 582 h 590480"/>
                  <a:gd name="connsiteX451" fmla="*/ 134256 w 237529"/>
                  <a:gd name="connsiteY451" fmla="*/ 17122 h 590480"/>
                  <a:gd name="connsiteX452" fmla="*/ 130206 w 237529"/>
                  <a:gd name="connsiteY452" fmla="*/ 23274 h 590480"/>
                  <a:gd name="connsiteX453" fmla="*/ 127371 w 237529"/>
                  <a:gd name="connsiteY453" fmla="*/ 17324 h 590480"/>
                  <a:gd name="connsiteX454" fmla="*/ 116639 w 237529"/>
                  <a:gd name="connsiteY454" fmla="*/ 13592 h 590480"/>
                  <a:gd name="connsiteX455" fmla="*/ 75734 w 237529"/>
                  <a:gd name="connsiteY455" fmla="*/ 28720 h 590480"/>
                  <a:gd name="connsiteX456" fmla="*/ 54269 w 237529"/>
                  <a:gd name="connsiteY456" fmla="*/ 43546 h 590480"/>
                  <a:gd name="connsiteX457" fmla="*/ 52244 w 237529"/>
                  <a:gd name="connsiteY457" fmla="*/ 47379 h 590480"/>
                  <a:gd name="connsiteX458" fmla="*/ 57206 w 237529"/>
                  <a:gd name="connsiteY458" fmla="*/ 48992 h 590480"/>
                  <a:gd name="connsiteX459" fmla="*/ 66318 w 237529"/>
                  <a:gd name="connsiteY459" fmla="*/ 53632 h 590480"/>
                  <a:gd name="connsiteX460" fmla="*/ 58421 w 237529"/>
                  <a:gd name="connsiteY460" fmla="*/ 58271 h 590480"/>
                  <a:gd name="connsiteX461" fmla="*/ 203 w 237529"/>
                  <a:gd name="connsiteY461" fmla="*/ 65028 h 590480"/>
                  <a:gd name="connsiteX462" fmla="*/ 203 w 237529"/>
                  <a:gd name="connsiteY462" fmla="*/ 95688 h 590480"/>
                  <a:gd name="connsiteX463" fmla="*/ 28755 w 237529"/>
                  <a:gd name="connsiteY463" fmla="*/ 106177 h 590480"/>
                  <a:gd name="connsiteX464" fmla="*/ 42727 w 237529"/>
                  <a:gd name="connsiteY464" fmla="*/ 111119 h 590480"/>
                  <a:gd name="connsiteX465" fmla="*/ 33716 w 237529"/>
                  <a:gd name="connsiteY465" fmla="*/ 123726 h 590480"/>
                  <a:gd name="connsiteX466" fmla="*/ 30982 w 237529"/>
                  <a:gd name="connsiteY466" fmla="*/ 133004 h 590480"/>
                  <a:gd name="connsiteX467" fmla="*/ 23895 w 237529"/>
                  <a:gd name="connsiteY467" fmla="*/ 136332 h 590480"/>
                  <a:gd name="connsiteX468" fmla="*/ 21161 w 237529"/>
                  <a:gd name="connsiteY468" fmla="*/ 128264 h 590480"/>
                  <a:gd name="connsiteX469" fmla="*/ 13669 w 237529"/>
                  <a:gd name="connsiteY469" fmla="*/ 115657 h 590480"/>
                  <a:gd name="connsiteX470" fmla="*/ 304 w 237529"/>
                  <a:gd name="connsiteY470" fmla="*/ 106379 h 590480"/>
                  <a:gd name="connsiteX471" fmla="*/ 304 w 237529"/>
                  <a:gd name="connsiteY471" fmla="*/ 153074 h 590480"/>
                  <a:gd name="connsiteX472" fmla="*/ 911 w 237529"/>
                  <a:gd name="connsiteY472" fmla="*/ 152267 h 590480"/>
                  <a:gd name="connsiteX473" fmla="*/ 12049 w 237529"/>
                  <a:gd name="connsiteY473" fmla="*/ 145107 h 590480"/>
                  <a:gd name="connsiteX474" fmla="*/ 15187 w 237529"/>
                  <a:gd name="connsiteY474" fmla="*/ 154587 h 590480"/>
                  <a:gd name="connsiteX475" fmla="*/ 6176 w 237529"/>
                  <a:gd name="connsiteY475" fmla="*/ 173346 h 590480"/>
                  <a:gd name="connsiteX476" fmla="*/ 1316 w 237529"/>
                  <a:gd name="connsiteY476" fmla="*/ 180608 h 590480"/>
                  <a:gd name="connsiteX477" fmla="*/ 2025 w 237529"/>
                  <a:gd name="connsiteY477" fmla="*/ 186760 h 590480"/>
                  <a:gd name="connsiteX478" fmla="*/ 7594 w 237529"/>
                  <a:gd name="connsiteY478" fmla="*/ 183532 h 590480"/>
                  <a:gd name="connsiteX479" fmla="*/ 21262 w 237529"/>
                  <a:gd name="connsiteY479" fmla="*/ 183028 h 590480"/>
                  <a:gd name="connsiteX480" fmla="*/ 21262 w 237529"/>
                  <a:gd name="connsiteY480" fmla="*/ 188273 h 590480"/>
                  <a:gd name="connsiteX481" fmla="*/ 14782 w 237529"/>
                  <a:gd name="connsiteY481" fmla="*/ 202896 h 590480"/>
                  <a:gd name="connsiteX482" fmla="*/ 6581 w 237529"/>
                  <a:gd name="connsiteY482" fmla="*/ 208443 h 590480"/>
                  <a:gd name="connsiteX483" fmla="*/ 101 w 237529"/>
                  <a:gd name="connsiteY483" fmla="*/ 208645 h 590480"/>
                  <a:gd name="connsiteX484" fmla="*/ 101 w 237529"/>
                  <a:gd name="connsiteY484" fmla="*/ 241524 h 590480"/>
                  <a:gd name="connsiteX485" fmla="*/ 18427 w 237529"/>
                  <a:gd name="connsiteY485" fmla="*/ 241020 h 590480"/>
                  <a:gd name="connsiteX486" fmla="*/ 21769 w 237529"/>
                  <a:gd name="connsiteY486" fmla="*/ 247777 h 590480"/>
                  <a:gd name="connsiteX487" fmla="*/ 13871 w 237529"/>
                  <a:gd name="connsiteY487" fmla="*/ 249895 h 590480"/>
                  <a:gd name="connsiteX488" fmla="*/ 1013 w 237529"/>
                  <a:gd name="connsiteY488" fmla="*/ 251206 h 590480"/>
                  <a:gd name="connsiteX489" fmla="*/ 1519 w 237529"/>
                  <a:gd name="connsiteY489" fmla="*/ 258669 h 590480"/>
                  <a:gd name="connsiteX490" fmla="*/ 9214 w 237529"/>
                  <a:gd name="connsiteY490" fmla="*/ 277126 h 590480"/>
                  <a:gd name="connsiteX491" fmla="*/ 203 w 237529"/>
                  <a:gd name="connsiteY491" fmla="*/ 293262 h 590480"/>
                  <a:gd name="connsiteX492" fmla="*/ 203 w 237529"/>
                  <a:gd name="connsiteY492" fmla="*/ 305970 h 590480"/>
                  <a:gd name="connsiteX493" fmla="*/ 3544 w 237529"/>
                  <a:gd name="connsiteY493" fmla="*/ 306273 h 590480"/>
                  <a:gd name="connsiteX494" fmla="*/ 17820 w 237529"/>
                  <a:gd name="connsiteY494" fmla="*/ 318173 h 590480"/>
                  <a:gd name="connsiteX495" fmla="*/ 34627 w 237529"/>
                  <a:gd name="connsiteY495" fmla="*/ 343690 h 590480"/>
                  <a:gd name="connsiteX496" fmla="*/ 21566 w 237529"/>
                  <a:gd name="connsiteY496" fmla="*/ 307584 h 590480"/>
                  <a:gd name="connsiteX497" fmla="*/ 10327 w 237529"/>
                  <a:gd name="connsiteY497" fmla="*/ 291144 h 590480"/>
                  <a:gd name="connsiteX498" fmla="*/ 10732 w 237529"/>
                  <a:gd name="connsiteY498" fmla="*/ 285698 h 590480"/>
                  <a:gd name="connsiteX499" fmla="*/ 15592 w 237529"/>
                  <a:gd name="connsiteY499" fmla="*/ 287211 h 590480"/>
                  <a:gd name="connsiteX500" fmla="*/ 27742 w 237529"/>
                  <a:gd name="connsiteY500" fmla="*/ 294674 h 590480"/>
                  <a:gd name="connsiteX501" fmla="*/ 45866 w 237529"/>
                  <a:gd name="connsiteY501" fmla="*/ 295179 h 590480"/>
                  <a:gd name="connsiteX502" fmla="*/ 52143 w 237529"/>
                  <a:gd name="connsiteY502" fmla="*/ 297902 h 590480"/>
                  <a:gd name="connsiteX503" fmla="*/ 57003 w 237529"/>
                  <a:gd name="connsiteY503" fmla="*/ 323922 h 590480"/>
                  <a:gd name="connsiteX504" fmla="*/ 56902 w 237529"/>
                  <a:gd name="connsiteY504" fmla="*/ 329671 h 590480"/>
                  <a:gd name="connsiteX505" fmla="*/ 51131 w 237529"/>
                  <a:gd name="connsiteY505" fmla="*/ 338949 h 590480"/>
                  <a:gd name="connsiteX506" fmla="*/ 47789 w 237529"/>
                  <a:gd name="connsiteY506" fmla="*/ 328662 h 590480"/>
                  <a:gd name="connsiteX507" fmla="*/ 48195 w 237529"/>
                  <a:gd name="connsiteY507" fmla="*/ 320190 h 590480"/>
                  <a:gd name="connsiteX508" fmla="*/ 40803 w 237529"/>
                  <a:gd name="connsiteY508" fmla="*/ 328965 h 590480"/>
                  <a:gd name="connsiteX509" fmla="*/ 37057 w 237529"/>
                  <a:gd name="connsiteY509" fmla="*/ 343589 h 590480"/>
                  <a:gd name="connsiteX510" fmla="*/ 4354 w 237529"/>
                  <a:gd name="connsiteY510" fmla="*/ 349237 h 590480"/>
                  <a:gd name="connsiteX511" fmla="*/ 203 w 237529"/>
                  <a:gd name="connsiteY511" fmla="*/ 349640 h 590480"/>
                  <a:gd name="connsiteX512" fmla="*/ 203 w 237529"/>
                  <a:gd name="connsiteY512" fmla="*/ 358919 h 590480"/>
                  <a:gd name="connsiteX513" fmla="*/ 7695 w 237529"/>
                  <a:gd name="connsiteY513" fmla="*/ 357708 h 590480"/>
                  <a:gd name="connsiteX514" fmla="*/ 10024 w 237529"/>
                  <a:gd name="connsiteY514" fmla="*/ 360431 h 590480"/>
                  <a:gd name="connsiteX515" fmla="*/ 4151 w 237529"/>
                  <a:gd name="connsiteY515" fmla="*/ 362146 h 590480"/>
                  <a:gd name="connsiteX516" fmla="*/ 203 w 237529"/>
                  <a:gd name="connsiteY516" fmla="*/ 360532 h 590480"/>
                  <a:gd name="connsiteX517" fmla="*/ 203 w 237529"/>
                  <a:gd name="connsiteY517" fmla="*/ 373946 h 590480"/>
                  <a:gd name="connsiteX518" fmla="*/ 4455 w 237529"/>
                  <a:gd name="connsiteY518" fmla="*/ 373543 h 590480"/>
                  <a:gd name="connsiteX519" fmla="*/ 10125 w 237529"/>
                  <a:gd name="connsiteY519" fmla="*/ 367996 h 590480"/>
                  <a:gd name="connsiteX520" fmla="*/ 15694 w 237529"/>
                  <a:gd name="connsiteY520" fmla="*/ 364466 h 590480"/>
                  <a:gd name="connsiteX521" fmla="*/ 16706 w 237529"/>
                  <a:gd name="connsiteY521" fmla="*/ 368197 h 590480"/>
                  <a:gd name="connsiteX522" fmla="*/ 13871 w 237529"/>
                  <a:gd name="connsiteY522" fmla="*/ 382922 h 590480"/>
                  <a:gd name="connsiteX523" fmla="*/ 203 w 237529"/>
                  <a:gd name="connsiteY523" fmla="*/ 385242 h 590480"/>
                  <a:gd name="connsiteX524" fmla="*/ 203 w 237529"/>
                  <a:gd name="connsiteY524" fmla="*/ 403194 h 590480"/>
                  <a:gd name="connsiteX525" fmla="*/ 7898 w 237529"/>
                  <a:gd name="connsiteY525" fmla="*/ 412573 h 590480"/>
                  <a:gd name="connsiteX526" fmla="*/ 17111 w 237529"/>
                  <a:gd name="connsiteY526" fmla="*/ 420137 h 590480"/>
                  <a:gd name="connsiteX527" fmla="*/ 26224 w 237529"/>
                  <a:gd name="connsiteY527" fmla="*/ 412472 h 590480"/>
                  <a:gd name="connsiteX528" fmla="*/ 38677 w 237529"/>
                  <a:gd name="connsiteY528" fmla="*/ 389881 h 590480"/>
                  <a:gd name="connsiteX529" fmla="*/ 57611 w 237529"/>
                  <a:gd name="connsiteY529" fmla="*/ 386149 h 590480"/>
                  <a:gd name="connsiteX530" fmla="*/ 63483 w 237529"/>
                  <a:gd name="connsiteY530" fmla="*/ 395831 h 590480"/>
                  <a:gd name="connsiteX531" fmla="*/ 68849 w 237529"/>
                  <a:gd name="connsiteY531" fmla="*/ 397546 h 590480"/>
                  <a:gd name="connsiteX532" fmla="*/ 73810 w 237529"/>
                  <a:gd name="connsiteY532" fmla="*/ 395226 h 590480"/>
                  <a:gd name="connsiteX533" fmla="*/ 77962 w 237529"/>
                  <a:gd name="connsiteY533" fmla="*/ 401076 h 590480"/>
                  <a:gd name="connsiteX534" fmla="*/ 78063 w 237529"/>
                  <a:gd name="connsiteY534" fmla="*/ 420944 h 590480"/>
                  <a:gd name="connsiteX535" fmla="*/ 76038 w 237529"/>
                  <a:gd name="connsiteY535" fmla="*/ 425382 h 590480"/>
                  <a:gd name="connsiteX536" fmla="*/ 71279 w 237529"/>
                  <a:gd name="connsiteY536" fmla="*/ 421247 h 590480"/>
                  <a:gd name="connsiteX537" fmla="*/ 56396 w 237529"/>
                  <a:gd name="connsiteY537" fmla="*/ 398353 h 590480"/>
                  <a:gd name="connsiteX538" fmla="*/ 47789 w 237529"/>
                  <a:gd name="connsiteY538" fmla="*/ 395932 h 590480"/>
                  <a:gd name="connsiteX539" fmla="*/ 45461 w 237529"/>
                  <a:gd name="connsiteY539" fmla="*/ 407732 h 590480"/>
                  <a:gd name="connsiteX540" fmla="*/ 50624 w 237529"/>
                  <a:gd name="connsiteY540" fmla="*/ 409043 h 590480"/>
                  <a:gd name="connsiteX541" fmla="*/ 58927 w 237529"/>
                  <a:gd name="connsiteY541" fmla="*/ 416809 h 590480"/>
                  <a:gd name="connsiteX542" fmla="*/ 53358 w 237529"/>
                  <a:gd name="connsiteY542" fmla="*/ 418423 h 590480"/>
                  <a:gd name="connsiteX543" fmla="*/ 50219 w 237529"/>
                  <a:gd name="connsiteY543" fmla="*/ 424878 h 590480"/>
                  <a:gd name="connsiteX544" fmla="*/ 57712 w 237529"/>
                  <a:gd name="connsiteY544" fmla="*/ 434055 h 590480"/>
                  <a:gd name="connsiteX545" fmla="*/ 78670 w 237529"/>
                  <a:gd name="connsiteY545" fmla="*/ 428408 h 590480"/>
                  <a:gd name="connsiteX546" fmla="*/ 82720 w 237529"/>
                  <a:gd name="connsiteY546" fmla="*/ 429517 h 590480"/>
                  <a:gd name="connsiteX547" fmla="*/ 77860 w 237529"/>
                  <a:gd name="connsiteY547" fmla="*/ 456647 h 590480"/>
                  <a:gd name="connsiteX548" fmla="*/ 71077 w 237529"/>
                  <a:gd name="connsiteY548" fmla="*/ 452714 h 590480"/>
                  <a:gd name="connsiteX549" fmla="*/ 60749 w 237529"/>
                  <a:gd name="connsiteY549" fmla="*/ 451201 h 590480"/>
                  <a:gd name="connsiteX550" fmla="*/ 36146 w 237529"/>
                  <a:gd name="connsiteY550" fmla="*/ 484886 h 590480"/>
                  <a:gd name="connsiteX551" fmla="*/ 27742 w 237529"/>
                  <a:gd name="connsiteY551" fmla="*/ 488517 h 590480"/>
                  <a:gd name="connsiteX552" fmla="*/ 23895 w 237529"/>
                  <a:gd name="connsiteY552" fmla="*/ 493963 h 590480"/>
                  <a:gd name="connsiteX553" fmla="*/ 20756 w 237529"/>
                  <a:gd name="connsiteY553" fmla="*/ 505965 h 590480"/>
                  <a:gd name="connsiteX554" fmla="*/ 3544 w 237529"/>
                  <a:gd name="connsiteY554" fmla="*/ 505763 h 590480"/>
                  <a:gd name="connsiteX555" fmla="*/ 405 w 237529"/>
                  <a:gd name="connsiteY555" fmla="*/ 494165 h 590480"/>
                  <a:gd name="connsiteX556" fmla="*/ 0 w 237529"/>
                  <a:gd name="connsiteY556" fmla="*/ 492854 h 590480"/>
                  <a:gd name="connsiteX557" fmla="*/ 0 w 237529"/>
                  <a:gd name="connsiteY557" fmla="*/ 519177 h 590480"/>
                  <a:gd name="connsiteX558" fmla="*/ 1114 w 237529"/>
                  <a:gd name="connsiteY558" fmla="*/ 517664 h 590480"/>
                  <a:gd name="connsiteX559" fmla="*/ 16301 w 237529"/>
                  <a:gd name="connsiteY559" fmla="*/ 512420 h 59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</a:cxnLst>
                <a:rect l="l" t="t" r="r" b="b"/>
                <a:pathLst>
                  <a:path w="237529" h="590480">
                    <a:moveTo>
                      <a:pt x="25920" y="535616"/>
                    </a:moveTo>
                    <a:cubicBezTo>
                      <a:pt x="27438" y="534708"/>
                      <a:pt x="29565" y="534809"/>
                      <a:pt x="31387" y="534507"/>
                    </a:cubicBezTo>
                    <a:cubicBezTo>
                      <a:pt x="29869" y="537633"/>
                      <a:pt x="28350" y="540860"/>
                      <a:pt x="26730" y="543987"/>
                    </a:cubicBezTo>
                    <a:cubicBezTo>
                      <a:pt x="20756" y="541768"/>
                      <a:pt x="21363" y="538440"/>
                      <a:pt x="25920" y="535616"/>
                    </a:cubicBezTo>
                    <a:moveTo>
                      <a:pt x="38576" y="500821"/>
                    </a:moveTo>
                    <a:cubicBezTo>
                      <a:pt x="39690" y="497695"/>
                      <a:pt x="41208" y="494770"/>
                      <a:pt x="42525" y="491845"/>
                    </a:cubicBezTo>
                    <a:cubicBezTo>
                      <a:pt x="43537" y="494972"/>
                      <a:pt x="45360" y="497997"/>
                      <a:pt x="45360" y="501124"/>
                    </a:cubicBezTo>
                    <a:cubicBezTo>
                      <a:pt x="45258" y="507276"/>
                      <a:pt x="47283" y="511512"/>
                      <a:pt x="53763" y="509596"/>
                    </a:cubicBezTo>
                    <a:cubicBezTo>
                      <a:pt x="55788" y="508990"/>
                      <a:pt x="57104" y="503242"/>
                      <a:pt x="57104" y="499913"/>
                    </a:cubicBezTo>
                    <a:cubicBezTo>
                      <a:pt x="57003" y="492652"/>
                      <a:pt x="55282" y="485491"/>
                      <a:pt x="55181" y="478331"/>
                    </a:cubicBezTo>
                    <a:cubicBezTo>
                      <a:pt x="55181" y="475708"/>
                      <a:pt x="58016" y="472985"/>
                      <a:pt x="59534" y="470363"/>
                    </a:cubicBezTo>
                    <a:cubicBezTo>
                      <a:pt x="61154" y="472985"/>
                      <a:pt x="63382" y="475406"/>
                      <a:pt x="64192" y="478230"/>
                    </a:cubicBezTo>
                    <a:cubicBezTo>
                      <a:pt x="65002" y="481255"/>
                      <a:pt x="64394" y="484684"/>
                      <a:pt x="64394" y="487912"/>
                    </a:cubicBezTo>
                    <a:cubicBezTo>
                      <a:pt x="71380" y="488719"/>
                      <a:pt x="77253" y="488517"/>
                      <a:pt x="83125" y="487811"/>
                    </a:cubicBezTo>
                    <a:cubicBezTo>
                      <a:pt x="84340" y="487710"/>
                      <a:pt x="85252" y="484886"/>
                      <a:pt x="86467" y="484785"/>
                    </a:cubicBezTo>
                    <a:cubicBezTo>
                      <a:pt x="89808" y="484382"/>
                      <a:pt x="93250" y="484785"/>
                      <a:pt x="96693" y="484886"/>
                    </a:cubicBezTo>
                    <a:cubicBezTo>
                      <a:pt x="94870" y="487105"/>
                      <a:pt x="93554" y="490030"/>
                      <a:pt x="91225" y="491341"/>
                    </a:cubicBezTo>
                    <a:cubicBezTo>
                      <a:pt x="82822" y="496384"/>
                      <a:pt x="73912" y="500519"/>
                      <a:pt x="65508" y="505662"/>
                    </a:cubicBezTo>
                    <a:cubicBezTo>
                      <a:pt x="62369" y="507578"/>
                      <a:pt x="59433" y="510604"/>
                      <a:pt x="57408" y="513731"/>
                    </a:cubicBezTo>
                    <a:cubicBezTo>
                      <a:pt x="52953" y="520690"/>
                      <a:pt x="46068" y="520286"/>
                      <a:pt x="39892" y="518773"/>
                    </a:cubicBezTo>
                    <a:cubicBezTo>
                      <a:pt x="38475" y="518471"/>
                      <a:pt x="38880" y="510100"/>
                      <a:pt x="38576" y="505461"/>
                    </a:cubicBezTo>
                    <a:cubicBezTo>
                      <a:pt x="38373" y="503847"/>
                      <a:pt x="38070" y="502233"/>
                      <a:pt x="38576" y="500821"/>
                    </a:cubicBezTo>
                    <a:moveTo>
                      <a:pt x="84239" y="378384"/>
                    </a:moveTo>
                    <a:cubicBezTo>
                      <a:pt x="83530" y="384132"/>
                      <a:pt x="77658" y="389276"/>
                      <a:pt x="69052" y="383931"/>
                    </a:cubicBezTo>
                    <a:cubicBezTo>
                      <a:pt x="63179" y="380300"/>
                      <a:pt x="56902" y="374652"/>
                      <a:pt x="48296" y="378686"/>
                    </a:cubicBezTo>
                    <a:cubicBezTo>
                      <a:pt x="47182" y="379190"/>
                      <a:pt x="42221" y="375560"/>
                      <a:pt x="42423" y="374450"/>
                    </a:cubicBezTo>
                    <a:cubicBezTo>
                      <a:pt x="43740" y="366886"/>
                      <a:pt x="45157" y="359221"/>
                      <a:pt x="48296" y="352363"/>
                    </a:cubicBezTo>
                    <a:cubicBezTo>
                      <a:pt x="49308" y="350144"/>
                      <a:pt x="55282" y="350144"/>
                      <a:pt x="59028" y="349136"/>
                    </a:cubicBezTo>
                    <a:cubicBezTo>
                      <a:pt x="61458" y="348531"/>
                      <a:pt x="65609" y="348833"/>
                      <a:pt x="66116" y="347623"/>
                    </a:cubicBezTo>
                    <a:cubicBezTo>
                      <a:pt x="71380" y="334814"/>
                      <a:pt x="79379" y="325334"/>
                      <a:pt x="93756" y="322308"/>
                    </a:cubicBezTo>
                    <a:cubicBezTo>
                      <a:pt x="94566" y="322107"/>
                      <a:pt x="95680" y="315753"/>
                      <a:pt x="94465" y="314744"/>
                    </a:cubicBezTo>
                    <a:cubicBezTo>
                      <a:pt x="88593" y="309702"/>
                      <a:pt x="74317" y="313937"/>
                      <a:pt x="74013" y="321199"/>
                    </a:cubicBezTo>
                    <a:cubicBezTo>
                      <a:pt x="73405" y="334209"/>
                      <a:pt x="67533" y="323216"/>
                      <a:pt x="64293" y="323922"/>
                    </a:cubicBezTo>
                    <a:cubicBezTo>
                      <a:pt x="63078" y="317266"/>
                      <a:pt x="61863" y="310710"/>
                      <a:pt x="60648" y="304155"/>
                    </a:cubicBezTo>
                    <a:cubicBezTo>
                      <a:pt x="69457" y="303852"/>
                      <a:pt x="62977" y="297801"/>
                      <a:pt x="64496" y="294775"/>
                    </a:cubicBezTo>
                    <a:cubicBezTo>
                      <a:pt x="65812" y="291951"/>
                      <a:pt x="68343" y="288825"/>
                      <a:pt x="71077" y="287816"/>
                    </a:cubicBezTo>
                    <a:cubicBezTo>
                      <a:pt x="81910" y="283782"/>
                      <a:pt x="93149" y="280555"/>
                      <a:pt x="104185" y="277126"/>
                    </a:cubicBezTo>
                    <a:cubicBezTo>
                      <a:pt x="105805" y="270167"/>
                      <a:pt x="107324" y="264115"/>
                      <a:pt x="106413" y="258467"/>
                    </a:cubicBezTo>
                    <a:cubicBezTo>
                      <a:pt x="104084" y="244953"/>
                      <a:pt x="93554" y="237389"/>
                      <a:pt x="83125" y="230127"/>
                    </a:cubicBezTo>
                    <a:cubicBezTo>
                      <a:pt x="81910" y="229320"/>
                      <a:pt x="81708" y="227001"/>
                      <a:pt x="80999" y="225387"/>
                    </a:cubicBezTo>
                    <a:cubicBezTo>
                      <a:pt x="83125" y="225286"/>
                      <a:pt x="86163" y="224278"/>
                      <a:pt x="87175" y="225286"/>
                    </a:cubicBezTo>
                    <a:cubicBezTo>
                      <a:pt x="94769" y="232447"/>
                      <a:pt x="107931" y="235473"/>
                      <a:pt x="106615" y="249693"/>
                    </a:cubicBezTo>
                    <a:cubicBezTo>
                      <a:pt x="109146" y="249794"/>
                      <a:pt x="111576" y="250197"/>
                      <a:pt x="114107" y="250096"/>
                    </a:cubicBezTo>
                    <a:cubicBezTo>
                      <a:pt x="116335" y="249996"/>
                      <a:pt x="118562" y="249491"/>
                      <a:pt x="120790" y="249088"/>
                    </a:cubicBezTo>
                    <a:cubicBezTo>
                      <a:pt x="120891" y="251206"/>
                      <a:pt x="121094" y="253425"/>
                      <a:pt x="121094" y="255543"/>
                    </a:cubicBezTo>
                    <a:cubicBezTo>
                      <a:pt x="121094" y="258165"/>
                      <a:pt x="120081" y="261090"/>
                      <a:pt x="120891" y="263510"/>
                    </a:cubicBezTo>
                    <a:cubicBezTo>
                      <a:pt x="121802" y="266334"/>
                      <a:pt x="124030" y="268654"/>
                      <a:pt x="125650" y="271175"/>
                    </a:cubicBezTo>
                    <a:cubicBezTo>
                      <a:pt x="127169" y="268855"/>
                      <a:pt x="130004" y="266334"/>
                      <a:pt x="129801" y="264216"/>
                    </a:cubicBezTo>
                    <a:cubicBezTo>
                      <a:pt x="128788" y="252820"/>
                      <a:pt x="138711" y="254231"/>
                      <a:pt x="144583" y="251105"/>
                    </a:cubicBezTo>
                    <a:cubicBezTo>
                      <a:pt x="145292" y="250702"/>
                      <a:pt x="148026" y="252416"/>
                      <a:pt x="148431" y="253626"/>
                    </a:cubicBezTo>
                    <a:cubicBezTo>
                      <a:pt x="149140" y="255744"/>
                      <a:pt x="149241" y="258367"/>
                      <a:pt x="148633" y="260485"/>
                    </a:cubicBezTo>
                    <a:cubicBezTo>
                      <a:pt x="144077" y="276924"/>
                      <a:pt x="139420" y="293262"/>
                      <a:pt x="134560" y="309601"/>
                    </a:cubicBezTo>
                    <a:cubicBezTo>
                      <a:pt x="134155" y="310912"/>
                      <a:pt x="132028" y="311820"/>
                      <a:pt x="130712" y="312828"/>
                    </a:cubicBezTo>
                    <a:cubicBezTo>
                      <a:pt x="128890" y="310408"/>
                      <a:pt x="126966" y="308189"/>
                      <a:pt x="125346" y="305667"/>
                    </a:cubicBezTo>
                    <a:cubicBezTo>
                      <a:pt x="124637" y="304558"/>
                      <a:pt x="124435" y="303045"/>
                      <a:pt x="124030" y="301734"/>
                    </a:cubicBezTo>
                    <a:cubicBezTo>
                      <a:pt x="122916" y="302843"/>
                      <a:pt x="120992" y="303852"/>
                      <a:pt x="120891" y="305062"/>
                    </a:cubicBezTo>
                    <a:cubicBezTo>
                      <a:pt x="120486" y="309802"/>
                      <a:pt x="120689" y="314643"/>
                      <a:pt x="120790" y="319384"/>
                    </a:cubicBezTo>
                    <a:cubicBezTo>
                      <a:pt x="120891" y="322006"/>
                      <a:pt x="122714" y="325536"/>
                      <a:pt x="121600" y="327250"/>
                    </a:cubicBezTo>
                    <a:cubicBezTo>
                      <a:pt x="113702" y="338849"/>
                      <a:pt x="105906" y="350548"/>
                      <a:pt x="96794" y="361137"/>
                    </a:cubicBezTo>
                    <a:cubicBezTo>
                      <a:pt x="92238" y="366785"/>
                      <a:pt x="85353" y="369206"/>
                      <a:pt x="84239" y="378384"/>
                    </a:cubicBezTo>
                    <a:moveTo>
                      <a:pt x="85049" y="242331"/>
                    </a:moveTo>
                    <a:cubicBezTo>
                      <a:pt x="87074" y="245457"/>
                      <a:pt x="86871" y="250096"/>
                      <a:pt x="87580" y="254131"/>
                    </a:cubicBezTo>
                    <a:cubicBezTo>
                      <a:pt x="86467" y="252920"/>
                      <a:pt x="85353" y="251609"/>
                      <a:pt x="84340" y="250399"/>
                    </a:cubicBezTo>
                    <a:cubicBezTo>
                      <a:pt x="82315" y="248382"/>
                      <a:pt x="81404" y="247676"/>
                      <a:pt x="80695" y="246768"/>
                    </a:cubicBezTo>
                    <a:cubicBezTo>
                      <a:pt x="78974" y="244650"/>
                      <a:pt x="77455" y="242432"/>
                      <a:pt x="75734" y="240213"/>
                    </a:cubicBezTo>
                    <a:cubicBezTo>
                      <a:pt x="78974" y="240818"/>
                      <a:pt x="83733" y="240414"/>
                      <a:pt x="85049" y="242331"/>
                    </a:cubicBezTo>
                    <a:moveTo>
                      <a:pt x="48701" y="267242"/>
                    </a:moveTo>
                    <a:cubicBezTo>
                      <a:pt x="46473" y="263611"/>
                      <a:pt x="38070" y="263813"/>
                      <a:pt x="32501" y="262098"/>
                    </a:cubicBezTo>
                    <a:cubicBezTo>
                      <a:pt x="31286" y="261695"/>
                      <a:pt x="30273" y="260787"/>
                      <a:pt x="29160" y="260081"/>
                    </a:cubicBezTo>
                    <a:cubicBezTo>
                      <a:pt x="30071" y="259173"/>
                      <a:pt x="30881" y="258064"/>
                      <a:pt x="31995" y="257560"/>
                    </a:cubicBezTo>
                    <a:cubicBezTo>
                      <a:pt x="38475" y="254332"/>
                      <a:pt x="45967" y="252416"/>
                      <a:pt x="51333" y="247878"/>
                    </a:cubicBezTo>
                    <a:cubicBezTo>
                      <a:pt x="61964" y="239002"/>
                      <a:pt x="61661" y="236784"/>
                      <a:pt x="49916" y="229623"/>
                    </a:cubicBezTo>
                    <a:cubicBezTo>
                      <a:pt x="44448" y="226295"/>
                      <a:pt x="46372" y="223673"/>
                      <a:pt x="49815" y="221958"/>
                    </a:cubicBezTo>
                    <a:cubicBezTo>
                      <a:pt x="61357" y="216512"/>
                      <a:pt x="63787" y="205720"/>
                      <a:pt x="66824" y="195131"/>
                    </a:cubicBezTo>
                    <a:cubicBezTo>
                      <a:pt x="67634" y="192408"/>
                      <a:pt x="69153" y="189987"/>
                      <a:pt x="70368" y="187365"/>
                    </a:cubicBezTo>
                    <a:cubicBezTo>
                      <a:pt x="72292" y="190491"/>
                      <a:pt x="75329" y="193416"/>
                      <a:pt x="75937" y="196643"/>
                    </a:cubicBezTo>
                    <a:cubicBezTo>
                      <a:pt x="76848" y="202291"/>
                      <a:pt x="76139" y="208242"/>
                      <a:pt x="76139" y="214091"/>
                    </a:cubicBezTo>
                    <a:cubicBezTo>
                      <a:pt x="70267" y="219538"/>
                      <a:pt x="66318" y="223370"/>
                      <a:pt x="70975" y="230833"/>
                    </a:cubicBezTo>
                    <a:cubicBezTo>
                      <a:pt x="72292" y="233052"/>
                      <a:pt x="68444" y="239809"/>
                      <a:pt x="65407" y="243137"/>
                    </a:cubicBezTo>
                    <a:cubicBezTo>
                      <a:pt x="60952" y="248079"/>
                      <a:pt x="61053" y="250197"/>
                      <a:pt x="67331" y="252820"/>
                    </a:cubicBezTo>
                    <a:cubicBezTo>
                      <a:pt x="76443" y="256551"/>
                      <a:pt x="84846" y="262602"/>
                      <a:pt x="95579" y="258367"/>
                    </a:cubicBezTo>
                    <a:cubicBezTo>
                      <a:pt x="96085" y="258165"/>
                      <a:pt x="99730" y="262401"/>
                      <a:pt x="99426" y="264115"/>
                    </a:cubicBezTo>
                    <a:cubicBezTo>
                      <a:pt x="98009" y="272385"/>
                      <a:pt x="86669" y="276722"/>
                      <a:pt x="78670" y="272890"/>
                    </a:cubicBezTo>
                    <a:cubicBezTo>
                      <a:pt x="76139" y="271679"/>
                      <a:pt x="72697" y="271175"/>
                      <a:pt x="70064" y="271881"/>
                    </a:cubicBezTo>
                    <a:cubicBezTo>
                      <a:pt x="61863" y="274201"/>
                      <a:pt x="54877" y="277226"/>
                      <a:pt x="48701" y="267242"/>
                    </a:cubicBezTo>
                    <a:moveTo>
                      <a:pt x="30273" y="287816"/>
                    </a:moveTo>
                    <a:cubicBezTo>
                      <a:pt x="25920" y="281664"/>
                      <a:pt x="23794" y="275613"/>
                      <a:pt x="22275" y="269360"/>
                    </a:cubicBezTo>
                    <a:cubicBezTo>
                      <a:pt x="21971" y="268149"/>
                      <a:pt x="24097" y="266435"/>
                      <a:pt x="25110" y="264922"/>
                    </a:cubicBezTo>
                    <a:cubicBezTo>
                      <a:pt x="26224" y="265729"/>
                      <a:pt x="27843" y="266233"/>
                      <a:pt x="28350" y="267343"/>
                    </a:cubicBezTo>
                    <a:cubicBezTo>
                      <a:pt x="30982" y="272789"/>
                      <a:pt x="33513" y="278336"/>
                      <a:pt x="35437" y="284084"/>
                    </a:cubicBezTo>
                    <a:cubicBezTo>
                      <a:pt x="35741" y="284589"/>
                      <a:pt x="32096" y="286505"/>
                      <a:pt x="30273" y="287816"/>
                    </a:cubicBezTo>
                    <a:moveTo>
                      <a:pt x="21667" y="233153"/>
                    </a:moveTo>
                    <a:cubicBezTo>
                      <a:pt x="18832" y="232144"/>
                      <a:pt x="16200" y="230531"/>
                      <a:pt x="13669" y="229018"/>
                    </a:cubicBezTo>
                    <a:cubicBezTo>
                      <a:pt x="13567" y="228917"/>
                      <a:pt x="14377" y="226093"/>
                      <a:pt x="14985" y="225992"/>
                    </a:cubicBezTo>
                    <a:cubicBezTo>
                      <a:pt x="19339" y="225387"/>
                      <a:pt x="23794" y="225286"/>
                      <a:pt x="28147" y="224984"/>
                    </a:cubicBezTo>
                    <a:cubicBezTo>
                      <a:pt x="27641" y="226799"/>
                      <a:pt x="27135" y="228715"/>
                      <a:pt x="26628" y="230531"/>
                    </a:cubicBezTo>
                    <a:cubicBezTo>
                      <a:pt x="24300" y="232245"/>
                      <a:pt x="22680" y="233455"/>
                      <a:pt x="21667" y="233153"/>
                    </a:cubicBezTo>
                    <a:moveTo>
                      <a:pt x="113905" y="234867"/>
                    </a:moveTo>
                    <a:cubicBezTo>
                      <a:pt x="113905" y="235271"/>
                      <a:pt x="111779" y="236582"/>
                      <a:pt x="111272" y="236279"/>
                    </a:cubicBezTo>
                    <a:cubicBezTo>
                      <a:pt x="110260" y="235775"/>
                      <a:pt x="109045" y="234363"/>
                      <a:pt x="109045" y="233455"/>
                    </a:cubicBezTo>
                    <a:cubicBezTo>
                      <a:pt x="109146" y="229724"/>
                      <a:pt x="109754" y="226093"/>
                      <a:pt x="110057" y="222462"/>
                    </a:cubicBezTo>
                    <a:cubicBezTo>
                      <a:pt x="112994" y="226496"/>
                      <a:pt x="113601" y="230632"/>
                      <a:pt x="113905" y="234867"/>
                    </a:cubicBezTo>
                    <a:moveTo>
                      <a:pt x="48498" y="136433"/>
                    </a:moveTo>
                    <a:cubicBezTo>
                      <a:pt x="49916" y="138148"/>
                      <a:pt x="52649" y="140266"/>
                      <a:pt x="52346" y="141678"/>
                    </a:cubicBezTo>
                    <a:cubicBezTo>
                      <a:pt x="51029" y="148132"/>
                      <a:pt x="54776" y="149746"/>
                      <a:pt x="59737" y="151259"/>
                    </a:cubicBezTo>
                    <a:cubicBezTo>
                      <a:pt x="66014" y="153276"/>
                      <a:pt x="70064" y="157108"/>
                      <a:pt x="69153" y="164673"/>
                    </a:cubicBezTo>
                    <a:cubicBezTo>
                      <a:pt x="68951" y="166690"/>
                      <a:pt x="70672" y="168808"/>
                      <a:pt x="71583" y="170926"/>
                    </a:cubicBezTo>
                    <a:cubicBezTo>
                      <a:pt x="73102" y="169413"/>
                      <a:pt x="75127" y="168202"/>
                      <a:pt x="75937" y="166488"/>
                    </a:cubicBezTo>
                    <a:cubicBezTo>
                      <a:pt x="77962" y="161647"/>
                      <a:pt x="80392" y="160336"/>
                      <a:pt x="83024" y="165479"/>
                    </a:cubicBezTo>
                    <a:cubicBezTo>
                      <a:pt x="87681" y="174758"/>
                      <a:pt x="93453" y="176372"/>
                      <a:pt x="101958" y="170119"/>
                    </a:cubicBezTo>
                    <a:cubicBezTo>
                      <a:pt x="103983" y="168606"/>
                      <a:pt x="108134" y="169917"/>
                      <a:pt x="111272" y="169917"/>
                    </a:cubicBezTo>
                    <a:cubicBezTo>
                      <a:pt x="109349" y="171833"/>
                      <a:pt x="107425" y="173649"/>
                      <a:pt x="105603" y="175666"/>
                    </a:cubicBezTo>
                    <a:cubicBezTo>
                      <a:pt x="99224" y="182826"/>
                      <a:pt x="104995" y="189382"/>
                      <a:pt x="109247" y="192811"/>
                    </a:cubicBezTo>
                    <a:cubicBezTo>
                      <a:pt x="114917" y="197349"/>
                      <a:pt x="123017" y="198761"/>
                      <a:pt x="130105" y="201384"/>
                    </a:cubicBezTo>
                    <a:cubicBezTo>
                      <a:pt x="131421" y="201888"/>
                      <a:pt x="132940" y="201989"/>
                      <a:pt x="134357" y="202291"/>
                    </a:cubicBezTo>
                    <a:cubicBezTo>
                      <a:pt x="133142" y="203602"/>
                      <a:pt x="132130" y="205418"/>
                      <a:pt x="130611" y="206023"/>
                    </a:cubicBezTo>
                    <a:cubicBezTo>
                      <a:pt x="121802" y="209149"/>
                      <a:pt x="113196" y="210662"/>
                      <a:pt x="106007" y="202291"/>
                    </a:cubicBezTo>
                    <a:cubicBezTo>
                      <a:pt x="104691" y="200779"/>
                      <a:pt x="102362" y="200274"/>
                      <a:pt x="100439" y="199266"/>
                    </a:cubicBezTo>
                    <a:cubicBezTo>
                      <a:pt x="100135" y="201888"/>
                      <a:pt x="99528" y="204409"/>
                      <a:pt x="99426" y="207031"/>
                    </a:cubicBezTo>
                    <a:cubicBezTo>
                      <a:pt x="99325" y="212982"/>
                      <a:pt x="99528" y="218932"/>
                      <a:pt x="99224" y="224883"/>
                    </a:cubicBezTo>
                    <a:cubicBezTo>
                      <a:pt x="99224" y="225690"/>
                      <a:pt x="97300" y="226396"/>
                      <a:pt x="96288" y="227102"/>
                    </a:cubicBezTo>
                    <a:cubicBezTo>
                      <a:pt x="95781" y="226194"/>
                      <a:pt x="94971" y="225387"/>
                      <a:pt x="94769" y="224479"/>
                    </a:cubicBezTo>
                    <a:cubicBezTo>
                      <a:pt x="93149" y="218932"/>
                      <a:pt x="92238" y="213083"/>
                      <a:pt x="89909" y="207838"/>
                    </a:cubicBezTo>
                    <a:cubicBezTo>
                      <a:pt x="87175" y="201485"/>
                      <a:pt x="87277" y="196744"/>
                      <a:pt x="93048" y="192105"/>
                    </a:cubicBezTo>
                    <a:cubicBezTo>
                      <a:pt x="94161" y="191298"/>
                      <a:pt x="93655" y="185751"/>
                      <a:pt x="92542" y="185247"/>
                    </a:cubicBezTo>
                    <a:cubicBezTo>
                      <a:pt x="83024" y="181011"/>
                      <a:pt x="73507" y="175666"/>
                      <a:pt x="63483" y="174254"/>
                    </a:cubicBezTo>
                    <a:cubicBezTo>
                      <a:pt x="51839" y="172640"/>
                      <a:pt x="55079" y="161445"/>
                      <a:pt x="48903" y="156907"/>
                    </a:cubicBezTo>
                    <a:cubicBezTo>
                      <a:pt x="38880" y="164975"/>
                      <a:pt x="44752" y="174758"/>
                      <a:pt x="42930" y="182927"/>
                    </a:cubicBezTo>
                    <a:cubicBezTo>
                      <a:pt x="42120" y="186760"/>
                      <a:pt x="40601" y="190491"/>
                      <a:pt x="39487" y="194223"/>
                    </a:cubicBezTo>
                    <a:cubicBezTo>
                      <a:pt x="38272" y="189886"/>
                      <a:pt x="36753" y="185650"/>
                      <a:pt x="36045" y="181213"/>
                    </a:cubicBezTo>
                    <a:cubicBezTo>
                      <a:pt x="34931" y="174153"/>
                      <a:pt x="34627" y="167093"/>
                      <a:pt x="33513" y="160033"/>
                    </a:cubicBezTo>
                    <a:cubicBezTo>
                      <a:pt x="33108" y="157209"/>
                      <a:pt x="29666" y="153074"/>
                      <a:pt x="30476" y="152267"/>
                    </a:cubicBezTo>
                    <a:cubicBezTo>
                      <a:pt x="36146" y="146620"/>
                      <a:pt x="42423" y="141678"/>
                      <a:pt x="48498" y="136433"/>
                    </a:cubicBezTo>
                    <a:moveTo>
                      <a:pt x="55484" y="115758"/>
                    </a:moveTo>
                    <a:cubicBezTo>
                      <a:pt x="57813" y="114649"/>
                      <a:pt x="62066" y="114346"/>
                      <a:pt x="63888" y="115758"/>
                    </a:cubicBezTo>
                    <a:cubicBezTo>
                      <a:pt x="71380" y="121608"/>
                      <a:pt x="77354" y="119288"/>
                      <a:pt x="83125" y="113539"/>
                    </a:cubicBezTo>
                    <a:cubicBezTo>
                      <a:pt x="88593" y="116262"/>
                      <a:pt x="90213" y="119187"/>
                      <a:pt x="83429" y="123020"/>
                    </a:cubicBezTo>
                    <a:cubicBezTo>
                      <a:pt x="78367" y="125944"/>
                      <a:pt x="75025" y="131895"/>
                      <a:pt x="70165" y="135425"/>
                    </a:cubicBezTo>
                    <a:cubicBezTo>
                      <a:pt x="68444" y="136635"/>
                      <a:pt x="64192" y="135021"/>
                      <a:pt x="61458" y="133811"/>
                    </a:cubicBezTo>
                    <a:cubicBezTo>
                      <a:pt x="59231" y="132802"/>
                      <a:pt x="57611" y="130382"/>
                      <a:pt x="55586" y="128768"/>
                    </a:cubicBezTo>
                    <a:cubicBezTo>
                      <a:pt x="53054" y="126650"/>
                      <a:pt x="50523" y="124734"/>
                      <a:pt x="47891" y="122717"/>
                    </a:cubicBezTo>
                    <a:cubicBezTo>
                      <a:pt x="50422" y="120397"/>
                      <a:pt x="52548" y="117271"/>
                      <a:pt x="55484" y="115758"/>
                    </a:cubicBezTo>
                    <a:moveTo>
                      <a:pt x="66824" y="99319"/>
                    </a:moveTo>
                    <a:cubicBezTo>
                      <a:pt x="69153" y="91250"/>
                      <a:pt x="74114" y="92461"/>
                      <a:pt x="79683" y="96091"/>
                    </a:cubicBezTo>
                    <a:cubicBezTo>
                      <a:pt x="84745" y="99117"/>
                      <a:pt x="90618" y="103151"/>
                      <a:pt x="85252" y="106076"/>
                    </a:cubicBezTo>
                    <a:cubicBezTo>
                      <a:pt x="80392" y="108698"/>
                      <a:pt x="73000" y="106681"/>
                      <a:pt x="66824" y="106379"/>
                    </a:cubicBezTo>
                    <a:cubicBezTo>
                      <a:pt x="66622" y="106278"/>
                      <a:pt x="66116" y="101538"/>
                      <a:pt x="66824" y="99319"/>
                    </a:cubicBezTo>
                    <a:moveTo>
                      <a:pt x="146507" y="242230"/>
                    </a:moveTo>
                    <a:cubicBezTo>
                      <a:pt x="136483" y="246970"/>
                      <a:pt x="129598" y="243339"/>
                      <a:pt x="127776" y="233859"/>
                    </a:cubicBezTo>
                    <a:cubicBezTo>
                      <a:pt x="126966" y="229926"/>
                      <a:pt x="126257" y="225790"/>
                      <a:pt x="126257" y="221756"/>
                    </a:cubicBezTo>
                    <a:cubicBezTo>
                      <a:pt x="126257" y="220344"/>
                      <a:pt x="128586" y="218025"/>
                      <a:pt x="130004" y="217823"/>
                    </a:cubicBezTo>
                    <a:cubicBezTo>
                      <a:pt x="132231" y="217520"/>
                      <a:pt x="134762" y="218731"/>
                      <a:pt x="137091" y="219336"/>
                    </a:cubicBezTo>
                    <a:cubicBezTo>
                      <a:pt x="133547" y="229724"/>
                      <a:pt x="143267" y="234666"/>
                      <a:pt x="146507" y="242230"/>
                    </a:cubicBezTo>
                    <a:moveTo>
                      <a:pt x="102768" y="386553"/>
                    </a:moveTo>
                    <a:cubicBezTo>
                      <a:pt x="104489" y="385443"/>
                      <a:pt x="107526" y="386149"/>
                      <a:pt x="109956" y="386049"/>
                    </a:cubicBezTo>
                    <a:cubicBezTo>
                      <a:pt x="109754" y="387864"/>
                      <a:pt x="109956" y="389982"/>
                      <a:pt x="109146" y="391495"/>
                    </a:cubicBezTo>
                    <a:cubicBezTo>
                      <a:pt x="102565" y="403295"/>
                      <a:pt x="106413" y="421650"/>
                      <a:pt x="117449" y="428105"/>
                    </a:cubicBezTo>
                    <a:cubicBezTo>
                      <a:pt x="119575" y="429315"/>
                      <a:pt x="124030" y="430122"/>
                      <a:pt x="125143" y="429013"/>
                    </a:cubicBezTo>
                    <a:cubicBezTo>
                      <a:pt x="128080" y="425987"/>
                      <a:pt x="129801" y="421751"/>
                      <a:pt x="132028" y="418020"/>
                    </a:cubicBezTo>
                    <a:cubicBezTo>
                      <a:pt x="129396" y="417515"/>
                      <a:pt x="126763" y="417112"/>
                      <a:pt x="124232" y="416406"/>
                    </a:cubicBezTo>
                    <a:cubicBezTo>
                      <a:pt x="123017" y="416103"/>
                      <a:pt x="121904" y="415196"/>
                      <a:pt x="120790" y="414490"/>
                    </a:cubicBezTo>
                    <a:cubicBezTo>
                      <a:pt x="122005" y="413582"/>
                      <a:pt x="123726" y="411565"/>
                      <a:pt x="124536" y="411867"/>
                    </a:cubicBezTo>
                    <a:cubicBezTo>
                      <a:pt x="129193" y="413784"/>
                      <a:pt x="136483" y="415296"/>
                      <a:pt x="137395" y="418524"/>
                    </a:cubicBezTo>
                    <a:cubicBezTo>
                      <a:pt x="139217" y="424777"/>
                      <a:pt x="139622" y="433450"/>
                      <a:pt x="136382" y="438493"/>
                    </a:cubicBezTo>
                    <a:cubicBezTo>
                      <a:pt x="131927" y="445553"/>
                      <a:pt x="123625" y="450192"/>
                      <a:pt x="117145" y="456143"/>
                    </a:cubicBezTo>
                    <a:cubicBezTo>
                      <a:pt x="112589" y="460278"/>
                      <a:pt x="108539" y="464816"/>
                      <a:pt x="113702" y="471271"/>
                    </a:cubicBezTo>
                    <a:cubicBezTo>
                      <a:pt x="114310" y="476314"/>
                      <a:pt x="114917" y="479037"/>
                      <a:pt x="115525" y="481760"/>
                    </a:cubicBezTo>
                    <a:cubicBezTo>
                      <a:pt x="117246" y="479642"/>
                      <a:pt x="118967" y="477625"/>
                      <a:pt x="120689" y="475507"/>
                    </a:cubicBezTo>
                    <a:cubicBezTo>
                      <a:pt x="122714" y="472985"/>
                      <a:pt x="124739" y="470464"/>
                      <a:pt x="126763" y="467943"/>
                    </a:cubicBezTo>
                    <a:cubicBezTo>
                      <a:pt x="126257" y="471372"/>
                      <a:pt x="126966" y="476919"/>
                      <a:pt x="125143" y="477927"/>
                    </a:cubicBezTo>
                    <a:cubicBezTo>
                      <a:pt x="114107" y="483978"/>
                      <a:pt x="116537" y="500720"/>
                      <a:pt x="100439" y="504452"/>
                    </a:cubicBezTo>
                    <a:cubicBezTo>
                      <a:pt x="91731" y="506469"/>
                      <a:pt x="85555" y="519883"/>
                      <a:pt x="78468" y="528254"/>
                    </a:cubicBezTo>
                    <a:cubicBezTo>
                      <a:pt x="77253" y="529666"/>
                      <a:pt x="76645" y="531582"/>
                      <a:pt x="75734" y="533196"/>
                    </a:cubicBezTo>
                    <a:cubicBezTo>
                      <a:pt x="74519" y="531481"/>
                      <a:pt x="72697" y="529968"/>
                      <a:pt x="72393" y="528153"/>
                    </a:cubicBezTo>
                    <a:cubicBezTo>
                      <a:pt x="71988" y="526035"/>
                      <a:pt x="72190" y="523009"/>
                      <a:pt x="73507" y="521698"/>
                    </a:cubicBezTo>
                    <a:cubicBezTo>
                      <a:pt x="82720" y="512520"/>
                      <a:pt x="93250" y="504553"/>
                      <a:pt x="101350" y="494568"/>
                    </a:cubicBezTo>
                    <a:cubicBezTo>
                      <a:pt x="105096" y="489929"/>
                      <a:pt x="105400" y="481659"/>
                      <a:pt x="104995" y="475103"/>
                    </a:cubicBezTo>
                    <a:cubicBezTo>
                      <a:pt x="104894" y="473691"/>
                      <a:pt x="95073" y="472985"/>
                      <a:pt x="89706" y="471674"/>
                    </a:cubicBezTo>
                    <a:cubicBezTo>
                      <a:pt x="88188" y="471271"/>
                      <a:pt x="85859" y="470262"/>
                      <a:pt x="85657" y="469153"/>
                    </a:cubicBezTo>
                    <a:cubicBezTo>
                      <a:pt x="85150" y="465724"/>
                      <a:pt x="85252" y="462194"/>
                      <a:pt x="85555" y="458664"/>
                    </a:cubicBezTo>
                    <a:cubicBezTo>
                      <a:pt x="85960" y="453823"/>
                      <a:pt x="85252" y="449184"/>
                      <a:pt x="92946" y="454731"/>
                    </a:cubicBezTo>
                    <a:cubicBezTo>
                      <a:pt x="103881" y="462597"/>
                      <a:pt x="107729" y="449789"/>
                      <a:pt x="113702" y="444746"/>
                    </a:cubicBezTo>
                    <a:cubicBezTo>
                      <a:pt x="114614" y="443939"/>
                      <a:pt x="112285" y="438190"/>
                      <a:pt x="110361" y="435367"/>
                    </a:cubicBezTo>
                    <a:cubicBezTo>
                      <a:pt x="105400" y="428206"/>
                      <a:pt x="104590" y="435770"/>
                      <a:pt x="102362" y="437989"/>
                    </a:cubicBezTo>
                    <a:cubicBezTo>
                      <a:pt x="100135" y="440006"/>
                      <a:pt x="98009" y="442124"/>
                      <a:pt x="95883" y="444141"/>
                    </a:cubicBezTo>
                    <a:cubicBezTo>
                      <a:pt x="95579" y="441115"/>
                      <a:pt x="95073" y="438190"/>
                      <a:pt x="94870" y="435165"/>
                    </a:cubicBezTo>
                    <a:cubicBezTo>
                      <a:pt x="94465" y="429719"/>
                      <a:pt x="94769" y="424172"/>
                      <a:pt x="93756" y="418826"/>
                    </a:cubicBezTo>
                    <a:cubicBezTo>
                      <a:pt x="92643" y="413279"/>
                      <a:pt x="98211" y="389578"/>
                      <a:pt x="102768" y="386553"/>
                    </a:cubicBezTo>
                    <a:moveTo>
                      <a:pt x="126561" y="395529"/>
                    </a:moveTo>
                    <a:cubicBezTo>
                      <a:pt x="128991" y="394520"/>
                      <a:pt x="131725" y="394319"/>
                      <a:pt x="134357" y="393814"/>
                    </a:cubicBezTo>
                    <a:cubicBezTo>
                      <a:pt x="133345" y="395932"/>
                      <a:pt x="132332" y="398050"/>
                      <a:pt x="131320" y="400067"/>
                    </a:cubicBezTo>
                    <a:cubicBezTo>
                      <a:pt x="126359" y="399866"/>
                      <a:pt x="123827" y="399664"/>
                      <a:pt x="121296" y="399462"/>
                    </a:cubicBezTo>
                    <a:cubicBezTo>
                      <a:pt x="122916" y="398050"/>
                      <a:pt x="124536" y="396336"/>
                      <a:pt x="126561" y="395529"/>
                    </a:cubicBezTo>
                    <a:moveTo>
                      <a:pt x="81910" y="552055"/>
                    </a:moveTo>
                    <a:cubicBezTo>
                      <a:pt x="79480" y="547416"/>
                      <a:pt x="78265" y="543987"/>
                      <a:pt x="76949" y="540558"/>
                    </a:cubicBezTo>
                    <a:cubicBezTo>
                      <a:pt x="77658" y="540457"/>
                      <a:pt x="78974" y="540155"/>
                      <a:pt x="79075" y="540356"/>
                    </a:cubicBezTo>
                    <a:cubicBezTo>
                      <a:pt x="81303" y="544289"/>
                      <a:pt x="83328" y="548425"/>
                      <a:pt x="85454" y="552358"/>
                    </a:cubicBezTo>
                    <a:cubicBezTo>
                      <a:pt x="84340" y="552358"/>
                      <a:pt x="83125" y="552257"/>
                      <a:pt x="81910" y="552055"/>
                    </a:cubicBezTo>
                    <a:moveTo>
                      <a:pt x="30172" y="381409"/>
                    </a:moveTo>
                    <a:cubicBezTo>
                      <a:pt x="27540" y="380300"/>
                      <a:pt x="24806" y="379392"/>
                      <a:pt x="22072" y="378484"/>
                    </a:cubicBezTo>
                    <a:cubicBezTo>
                      <a:pt x="23287" y="377879"/>
                      <a:pt x="25312" y="376669"/>
                      <a:pt x="25414" y="376770"/>
                    </a:cubicBezTo>
                    <a:cubicBezTo>
                      <a:pt x="27742" y="380300"/>
                      <a:pt x="36450" y="375257"/>
                      <a:pt x="34931" y="383729"/>
                    </a:cubicBezTo>
                    <a:cubicBezTo>
                      <a:pt x="31792" y="382922"/>
                      <a:pt x="31083" y="381813"/>
                      <a:pt x="30172" y="381409"/>
                    </a:cubicBezTo>
                    <a:moveTo>
                      <a:pt x="31286" y="361339"/>
                    </a:moveTo>
                    <a:cubicBezTo>
                      <a:pt x="32096" y="363760"/>
                      <a:pt x="32906" y="366180"/>
                      <a:pt x="33817" y="368500"/>
                    </a:cubicBezTo>
                    <a:cubicBezTo>
                      <a:pt x="31083" y="367290"/>
                      <a:pt x="29666" y="364869"/>
                      <a:pt x="28147" y="362449"/>
                    </a:cubicBezTo>
                    <a:cubicBezTo>
                      <a:pt x="29160" y="362146"/>
                      <a:pt x="30273" y="361743"/>
                      <a:pt x="31286" y="361339"/>
                    </a:cubicBezTo>
                    <a:moveTo>
                      <a:pt x="31488" y="99520"/>
                    </a:moveTo>
                    <a:cubicBezTo>
                      <a:pt x="32400" y="95991"/>
                      <a:pt x="33412" y="94881"/>
                      <a:pt x="34323" y="93671"/>
                    </a:cubicBezTo>
                    <a:cubicBezTo>
                      <a:pt x="34931" y="94377"/>
                      <a:pt x="35538" y="95184"/>
                      <a:pt x="36146" y="95890"/>
                    </a:cubicBezTo>
                    <a:cubicBezTo>
                      <a:pt x="34627" y="97100"/>
                      <a:pt x="33007" y="98310"/>
                      <a:pt x="31488" y="99520"/>
                    </a:cubicBezTo>
                    <a:moveTo>
                      <a:pt x="125953" y="30435"/>
                    </a:moveTo>
                    <a:cubicBezTo>
                      <a:pt x="127270" y="31343"/>
                      <a:pt x="127371" y="35175"/>
                      <a:pt x="126662" y="37192"/>
                    </a:cubicBezTo>
                    <a:cubicBezTo>
                      <a:pt x="126257" y="38402"/>
                      <a:pt x="121802" y="39613"/>
                      <a:pt x="121498" y="39108"/>
                    </a:cubicBezTo>
                    <a:cubicBezTo>
                      <a:pt x="119372" y="36083"/>
                      <a:pt x="117752" y="32654"/>
                      <a:pt x="116031" y="29426"/>
                    </a:cubicBezTo>
                    <a:cubicBezTo>
                      <a:pt x="120182" y="28922"/>
                      <a:pt x="123625" y="28821"/>
                      <a:pt x="125953" y="30435"/>
                    </a:cubicBezTo>
                    <a:moveTo>
                      <a:pt x="141040" y="444544"/>
                    </a:moveTo>
                    <a:cubicBezTo>
                      <a:pt x="142052" y="445250"/>
                      <a:pt x="143166" y="445855"/>
                      <a:pt x="144178" y="446561"/>
                    </a:cubicBezTo>
                    <a:cubicBezTo>
                      <a:pt x="142963" y="448175"/>
                      <a:pt x="141850" y="449890"/>
                      <a:pt x="140635" y="451604"/>
                    </a:cubicBezTo>
                    <a:cubicBezTo>
                      <a:pt x="140027" y="448377"/>
                      <a:pt x="140533" y="446460"/>
                      <a:pt x="141040" y="444544"/>
                    </a:cubicBezTo>
                    <a:moveTo>
                      <a:pt x="221026" y="323519"/>
                    </a:moveTo>
                    <a:cubicBezTo>
                      <a:pt x="220014" y="324931"/>
                      <a:pt x="219102" y="326242"/>
                      <a:pt x="218090" y="327654"/>
                    </a:cubicBezTo>
                    <a:cubicBezTo>
                      <a:pt x="216875" y="324931"/>
                      <a:pt x="216875" y="323418"/>
                      <a:pt x="216875" y="321804"/>
                    </a:cubicBezTo>
                    <a:cubicBezTo>
                      <a:pt x="218292" y="322308"/>
                      <a:pt x="219710" y="322914"/>
                      <a:pt x="221026" y="323519"/>
                    </a:cubicBezTo>
                    <a:moveTo>
                      <a:pt x="149544" y="418826"/>
                    </a:moveTo>
                    <a:cubicBezTo>
                      <a:pt x="150861" y="422054"/>
                      <a:pt x="152278" y="425281"/>
                      <a:pt x="153594" y="428508"/>
                    </a:cubicBezTo>
                    <a:cubicBezTo>
                      <a:pt x="151671" y="428408"/>
                      <a:pt x="149646" y="428307"/>
                      <a:pt x="147722" y="428206"/>
                    </a:cubicBezTo>
                    <a:cubicBezTo>
                      <a:pt x="147519" y="424272"/>
                      <a:pt x="148532" y="421549"/>
                      <a:pt x="149544" y="418826"/>
                    </a:cubicBezTo>
                    <a:moveTo>
                      <a:pt x="180527" y="437484"/>
                    </a:moveTo>
                    <a:cubicBezTo>
                      <a:pt x="182653" y="440813"/>
                      <a:pt x="183665" y="442931"/>
                      <a:pt x="184577" y="445049"/>
                    </a:cubicBezTo>
                    <a:cubicBezTo>
                      <a:pt x="182957" y="445452"/>
                      <a:pt x="180729" y="446662"/>
                      <a:pt x="180020" y="446057"/>
                    </a:cubicBezTo>
                    <a:cubicBezTo>
                      <a:pt x="177287" y="443738"/>
                      <a:pt x="175160" y="440813"/>
                      <a:pt x="172832" y="438190"/>
                    </a:cubicBezTo>
                    <a:cubicBezTo>
                      <a:pt x="175464" y="437989"/>
                      <a:pt x="177995" y="437686"/>
                      <a:pt x="180527" y="437484"/>
                    </a:cubicBezTo>
                    <a:moveTo>
                      <a:pt x="16301" y="512420"/>
                    </a:moveTo>
                    <a:cubicBezTo>
                      <a:pt x="16200" y="514033"/>
                      <a:pt x="16605" y="515849"/>
                      <a:pt x="15997" y="517260"/>
                    </a:cubicBezTo>
                    <a:cubicBezTo>
                      <a:pt x="7088" y="537633"/>
                      <a:pt x="12150" y="546206"/>
                      <a:pt x="34627" y="549937"/>
                    </a:cubicBezTo>
                    <a:cubicBezTo>
                      <a:pt x="39386" y="550744"/>
                      <a:pt x="45258" y="551753"/>
                      <a:pt x="41613" y="560225"/>
                    </a:cubicBezTo>
                    <a:cubicBezTo>
                      <a:pt x="40196" y="563553"/>
                      <a:pt x="43031" y="569302"/>
                      <a:pt x="45056" y="573437"/>
                    </a:cubicBezTo>
                    <a:cubicBezTo>
                      <a:pt x="46068" y="575353"/>
                      <a:pt x="49713" y="575958"/>
                      <a:pt x="52143" y="577168"/>
                    </a:cubicBezTo>
                    <a:cubicBezTo>
                      <a:pt x="53054" y="573537"/>
                      <a:pt x="55889" y="569100"/>
                      <a:pt x="54674" y="566377"/>
                    </a:cubicBezTo>
                    <a:cubicBezTo>
                      <a:pt x="49409" y="554072"/>
                      <a:pt x="54776" y="546508"/>
                      <a:pt x="63483" y="542878"/>
                    </a:cubicBezTo>
                    <a:cubicBezTo>
                      <a:pt x="64900" y="542272"/>
                      <a:pt x="67027" y="543382"/>
                      <a:pt x="68849" y="543684"/>
                    </a:cubicBezTo>
                    <a:cubicBezTo>
                      <a:pt x="67634" y="544895"/>
                      <a:pt x="65710" y="545903"/>
                      <a:pt x="65204" y="547416"/>
                    </a:cubicBezTo>
                    <a:cubicBezTo>
                      <a:pt x="63179" y="553165"/>
                      <a:pt x="61559" y="559115"/>
                      <a:pt x="59737" y="564965"/>
                    </a:cubicBezTo>
                    <a:cubicBezTo>
                      <a:pt x="62977" y="564057"/>
                      <a:pt x="66217" y="563149"/>
                      <a:pt x="69457" y="562141"/>
                    </a:cubicBezTo>
                    <a:cubicBezTo>
                      <a:pt x="72190" y="561233"/>
                      <a:pt x="74823" y="560225"/>
                      <a:pt x="77455" y="559216"/>
                    </a:cubicBezTo>
                    <a:cubicBezTo>
                      <a:pt x="77050" y="561838"/>
                      <a:pt x="76848" y="564662"/>
                      <a:pt x="76139" y="567184"/>
                    </a:cubicBezTo>
                    <a:cubicBezTo>
                      <a:pt x="74013" y="574546"/>
                      <a:pt x="79075" y="578076"/>
                      <a:pt x="84340" y="579790"/>
                    </a:cubicBezTo>
                    <a:cubicBezTo>
                      <a:pt x="91023" y="581807"/>
                      <a:pt x="98211" y="581606"/>
                      <a:pt x="101451" y="589674"/>
                    </a:cubicBezTo>
                    <a:cubicBezTo>
                      <a:pt x="101856" y="590783"/>
                      <a:pt x="106514" y="590279"/>
                      <a:pt x="109146" y="590481"/>
                    </a:cubicBezTo>
                    <a:cubicBezTo>
                      <a:pt x="109247" y="588363"/>
                      <a:pt x="109956" y="585943"/>
                      <a:pt x="109349" y="584026"/>
                    </a:cubicBezTo>
                    <a:cubicBezTo>
                      <a:pt x="105603" y="574042"/>
                      <a:pt x="105400" y="574243"/>
                      <a:pt x="93959" y="565873"/>
                    </a:cubicBezTo>
                    <a:cubicBezTo>
                      <a:pt x="92744" y="565066"/>
                      <a:pt x="92440" y="560527"/>
                      <a:pt x="93250" y="560023"/>
                    </a:cubicBezTo>
                    <a:cubicBezTo>
                      <a:pt x="101451" y="554274"/>
                      <a:pt x="104590" y="542172"/>
                      <a:pt x="117651" y="542474"/>
                    </a:cubicBezTo>
                    <a:cubicBezTo>
                      <a:pt x="124435" y="542575"/>
                      <a:pt x="134053" y="526539"/>
                      <a:pt x="135066" y="518370"/>
                    </a:cubicBezTo>
                    <a:cubicBezTo>
                      <a:pt x="135876" y="511613"/>
                      <a:pt x="138508" y="505057"/>
                      <a:pt x="140736" y="498602"/>
                    </a:cubicBezTo>
                    <a:cubicBezTo>
                      <a:pt x="141141" y="497392"/>
                      <a:pt x="143773" y="496888"/>
                      <a:pt x="145393" y="496081"/>
                    </a:cubicBezTo>
                    <a:cubicBezTo>
                      <a:pt x="145292" y="497695"/>
                      <a:pt x="145495" y="499308"/>
                      <a:pt x="145191" y="500922"/>
                    </a:cubicBezTo>
                    <a:cubicBezTo>
                      <a:pt x="140837" y="519076"/>
                      <a:pt x="147519" y="526237"/>
                      <a:pt x="165643" y="522808"/>
                    </a:cubicBezTo>
                    <a:cubicBezTo>
                      <a:pt x="167364" y="522505"/>
                      <a:pt x="169896" y="523110"/>
                      <a:pt x="171212" y="524219"/>
                    </a:cubicBezTo>
                    <a:cubicBezTo>
                      <a:pt x="175262" y="527749"/>
                      <a:pt x="179413" y="531380"/>
                      <a:pt x="182552" y="535717"/>
                    </a:cubicBezTo>
                    <a:cubicBezTo>
                      <a:pt x="184070" y="537734"/>
                      <a:pt x="184678" y="542071"/>
                      <a:pt x="183564" y="544088"/>
                    </a:cubicBezTo>
                    <a:cubicBezTo>
                      <a:pt x="182450" y="546004"/>
                      <a:pt x="178603" y="547013"/>
                      <a:pt x="175869" y="547214"/>
                    </a:cubicBezTo>
                    <a:cubicBezTo>
                      <a:pt x="174857" y="547315"/>
                      <a:pt x="173034" y="543987"/>
                      <a:pt x="172528" y="542071"/>
                    </a:cubicBezTo>
                    <a:cubicBezTo>
                      <a:pt x="171212" y="536524"/>
                      <a:pt x="168579" y="533801"/>
                      <a:pt x="163011" y="537028"/>
                    </a:cubicBezTo>
                    <a:cubicBezTo>
                      <a:pt x="154809" y="541869"/>
                      <a:pt x="147013" y="547416"/>
                      <a:pt x="138508" y="551652"/>
                    </a:cubicBezTo>
                    <a:cubicBezTo>
                      <a:pt x="135268" y="553266"/>
                      <a:pt x="130611" y="552459"/>
                      <a:pt x="126662" y="552156"/>
                    </a:cubicBezTo>
                    <a:cubicBezTo>
                      <a:pt x="124334" y="551955"/>
                      <a:pt x="122207" y="550442"/>
                      <a:pt x="119980" y="549433"/>
                    </a:cubicBezTo>
                    <a:cubicBezTo>
                      <a:pt x="119575" y="553972"/>
                      <a:pt x="118562" y="558611"/>
                      <a:pt x="119170" y="563048"/>
                    </a:cubicBezTo>
                    <a:cubicBezTo>
                      <a:pt x="119372" y="564158"/>
                      <a:pt x="125447" y="566074"/>
                      <a:pt x="127472" y="565066"/>
                    </a:cubicBezTo>
                    <a:cubicBezTo>
                      <a:pt x="137395" y="559922"/>
                      <a:pt x="146811" y="553871"/>
                      <a:pt x="156632" y="548425"/>
                    </a:cubicBezTo>
                    <a:cubicBezTo>
                      <a:pt x="157341" y="548021"/>
                      <a:pt x="160479" y="549837"/>
                      <a:pt x="160581" y="550845"/>
                    </a:cubicBezTo>
                    <a:cubicBezTo>
                      <a:pt x="161897" y="562141"/>
                      <a:pt x="167162" y="563855"/>
                      <a:pt x="176780" y="558712"/>
                    </a:cubicBezTo>
                    <a:cubicBezTo>
                      <a:pt x="181134" y="556392"/>
                      <a:pt x="187006" y="556695"/>
                      <a:pt x="191360" y="554375"/>
                    </a:cubicBezTo>
                    <a:cubicBezTo>
                      <a:pt x="195106" y="552358"/>
                      <a:pt x="198954" y="548526"/>
                      <a:pt x="200068" y="544693"/>
                    </a:cubicBezTo>
                    <a:cubicBezTo>
                      <a:pt x="200675" y="542575"/>
                      <a:pt x="195714" y="538843"/>
                      <a:pt x="193284" y="535818"/>
                    </a:cubicBezTo>
                    <a:cubicBezTo>
                      <a:pt x="191056" y="533095"/>
                      <a:pt x="188829" y="530271"/>
                      <a:pt x="186703" y="527548"/>
                    </a:cubicBezTo>
                    <a:cubicBezTo>
                      <a:pt x="190044" y="527245"/>
                      <a:pt x="193486" y="526741"/>
                      <a:pt x="196828" y="526539"/>
                    </a:cubicBezTo>
                    <a:cubicBezTo>
                      <a:pt x="197941" y="526438"/>
                      <a:pt x="199460" y="526539"/>
                      <a:pt x="200068" y="527144"/>
                    </a:cubicBezTo>
                    <a:cubicBezTo>
                      <a:pt x="209990" y="538541"/>
                      <a:pt x="223861" y="540054"/>
                      <a:pt x="237530" y="542978"/>
                    </a:cubicBezTo>
                    <a:lnTo>
                      <a:pt x="237530" y="525329"/>
                    </a:lnTo>
                    <a:cubicBezTo>
                      <a:pt x="232467" y="524623"/>
                      <a:pt x="227304" y="526035"/>
                      <a:pt x="221836" y="529464"/>
                    </a:cubicBezTo>
                    <a:cubicBezTo>
                      <a:pt x="220925" y="529968"/>
                      <a:pt x="215660" y="526438"/>
                      <a:pt x="215052" y="524018"/>
                    </a:cubicBezTo>
                    <a:cubicBezTo>
                      <a:pt x="211509" y="511713"/>
                      <a:pt x="202295" y="505662"/>
                      <a:pt x="191563" y="500720"/>
                    </a:cubicBezTo>
                    <a:cubicBezTo>
                      <a:pt x="187310" y="498703"/>
                      <a:pt x="183159" y="498905"/>
                      <a:pt x="184577" y="503948"/>
                    </a:cubicBezTo>
                    <a:cubicBezTo>
                      <a:pt x="187108" y="512924"/>
                      <a:pt x="182248" y="512117"/>
                      <a:pt x="176477" y="512722"/>
                    </a:cubicBezTo>
                    <a:cubicBezTo>
                      <a:pt x="173034" y="513125"/>
                      <a:pt x="169896" y="515647"/>
                      <a:pt x="166656" y="517160"/>
                    </a:cubicBezTo>
                    <a:cubicBezTo>
                      <a:pt x="161492" y="518269"/>
                      <a:pt x="157239" y="519076"/>
                      <a:pt x="153696" y="517765"/>
                    </a:cubicBezTo>
                    <a:cubicBezTo>
                      <a:pt x="152177" y="517260"/>
                      <a:pt x="150861" y="512117"/>
                      <a:pt x="151671" y="509797"/>
                    </a:cubicBezTo>
                    <a:cubicBezTo>
                      <a:pt x="152379" y="507780"/>
                      <a:pt x="156126" y="505561"/>
                      <a:pt x="158454" y="505662"/>
                    </a:cubicBezTo>
                    <a:cubicBezTo>
                      <a:pt x="165238" y="505763"/>
                      <a:pt x="167567" y="502838"/>
                      <a:pt x="171617" y="497190"/>
                    </a:cubicBezTo>
                    <a:cubicBezTo>
                      <a:pt x="176375" y="490534"/>
                      <a:pt x="187614" y="488416"/>
                      <a:pt x="196119" y="484584"/>
                    </a:cubicBezTo>
                    <a:cubicBezTo>
                      <a:pt x="196220" y="484584"/>
                      <a:pt x="197233" y="487609"/>
                      <a:pt x="198346" y="488618"/>
                    </a:cubicBezTo>
                    <a:cubicBezTo>
                      <a:pt x="201080" y="491139"/>
                      <a:pt x="204118" y="493257"/>
                      <a:pt x="206952" y="495577"/>
                    </a:cubicBezTo>
                    <a:cubicBezTo>
                      <a:pt x="207560" y="491038"/>
                      <a:pt x="209990" y="485794"/>
                      <a:pt x="208471" y="482264"/>
                    </a:cubicBezTo>
                    <a:cubicBezTo>
                      <a:pt x="205130" y="474599"/>
                      <a:pt x="192474" y="471573"/>
                      <a:pt x="184374" y="475002"/>
                    </a:cubicBezTo>
                    <a:cubicBezTo>
                      <a:pt x="174958" y="478936"/>
                      <a:pt x="163213" y="479541"/>
                      <a:pt x="160176" y="492652"/>
                    </a:cubicBezTo>
                    <a:cubicBezTo>
                      <a:pt x="159669" y="494972"/>
                      <a:pt x="155923" y="496787"/>
                      <a:pt x="153291" y="498300"/>
                    </a:cubicBezTo>
                    <a:cubicBezTo>
                      <a:pt x="152379" y="498804"/>
                      <a:pt x="150354" y="497997"/>
                      <a:pt x="149140" y="497392"/>
                    </a:cubicBezTo>
                    <a:cubicBezTo>
                      <a:pt x="148836" y="497190"/>
                      <a:pt x="148836" y="494972"/>
                      <a:pt x="149443" y="494467"/>
                    </a:cubicBezTo>
                    <a:cubicBezTo>
                      <a:pt x="156936" y="488013"/>
                      <a:pt x="156024" y="474095"/>
                      <a:pt x="168984" y="472380"/>
                    </a:cubicBezTo>
                    <a:cubicBezTo>
                      <a:pt x="170199" y="472178"/>
                      <a:pt x="171212" y="470262"/>
                      <a:pt x="172224" y="469153"/>
                    </a:cubicBezTo>
                    <a:cubicBezTo>
                      <a:pt x="170807" y="468043"/>
                      <a:pt x="169389" y="466228"/>
                      <a:pt x="167769" y="465825"/>
                    </a:cubicBezTo>
                    <a:cubicBezTo>
                      <a:pt x="165137" y="465219"/>
                      <a:pt x="162302" y="465724"/>
                      <a:pt x="159568" y="465623"/>
                    </a:cubicBezTo>
                    <a:cubicBezTo>
                      <a:pt x="156936" y="465522"/>
                      <a:pt x="154303" y="465219"/>
                      <a:pt x="151671" y="465018"/>
                    </a:cubicBezTo>
                    <a:cubicBezTo>
                      <a:pt x="153999" y="462900"/>
                      <a:pt x="156024" y="460378"/>
                      <a:pt x="158556" y="458765"/>
                    </a:cubicBezTo>
                    <a:cubicBezTo>
                      <a:pt x="173034" y="449486"/>
                      <a:pt x="183361" y="460883"/>
                      <a:pt x="194904" y="466127"/>
                    </a:cubicBezTo>
                    <a:cubicBezTo>
                      <a:pt x="196726" y="466934"/>
                      <a:pt x="198245" y="468447"/>
                      <a:pt x="199865" y="469657"/>
                    </a:cubicBezTo>
                    <a:cubicBezTo>
                      <a:pt x="200776" y="467741"/>
                      <a:pt x="201789" y="465825"/>
                      <a:pt x="202700" y="463807"/>
                    </a:cubicBezTo>
                    <a:cubicBezTo>
                      <a:pt x="204320" y="460177"/>
                      <a:pt x="206446" y="456647"/>
                      <a:pt x="207155" y="452814"/>
                    </a:cubicBezTo>
                    <a:cubicBezTo>
                      <a:pt x="207864" y="448982"/>
                      <a:pt x="207256" y="444847"/>
                      <a:pt x="207155" y="440913"/>
                    </a:cubicBezTo>
                    <a:cubicBezTo>
                      <a:pt x="204118" y="442830"/>
                      <a:pt x="200776" y="444443"/>
                      <a:pt x="198043" y="446763"/>
                    </a:cubicBezTo>
                    <a:cubicBezTo>
                      <a:pt x="195815" y="448679"/>
                      <a:pt x="194398" y="451503"/>
                      <a:pt x="192677" y="453924"/>
                    </a:cubicBezTo>
                    <a:cubicBezTo>
                      <a:pt x="191968" y="450596"/>
                      <a:pt x="191158" y="447267"/>
                      <a:pt x="190449" y="443838"/>
                    </a:cubicBezTo>
                    <a:cubicBezTo>
                      <a:pt x="190348" y="443132"/>
                      <a:pt x="190854" y="442426"/>
                      <a:pt x="190854" y="441720"/>
                    </a:cubicBezTo>
                    <a:cubicBezTo>
                      <a:pt x="191056" y="436577"/>
                      <a:pt x="191259" y="431534"/>
                      <a:pt x="191461" y="426390"/>
                    </a:cubicBezTo>
                    <a:cubicBezTo>
                      <a:pt x="196321" y="428508"/>
                      <a:pt x="200979" y="431332"/>
                      <a:pt x="205940" y="432643"/>
                    </a:cubicBezTo>
                    <a:cubicBezTo>
                      <a:pt x="211711" y="434156"/>
                      <a:pt x="217786" y="434963"/>
                      <a:pt x="223659" y="434963"/>
                    </a:cubicBezTo>
                    <a:cubicBezTo>
                      <a:pt x="230847" y="435064"/>
                      <a:pt x="230746" y="438896"/>
                      <a:pt x="228215" y="443132"/>
                    </a:cubicBezTo>
                    <a:cubicBezTo>
                      <a:pt x="224570" y="449184"/>
                      <a:pt x="219710" y="454327"/>
                      <a:pt x="216166" y="460378"/>
                    </a:cubicBezTo>
                    <a:cubicBezTo>
                      <a:pt x="214749" y="462900"/>
                      <a:pt x="215356" y="466631"/>
                      <a:pt x="215052" y="469758"/>
                    </a:cubicBezTo>
                    <a:cubicBezTo>
                      <a:pt x="218495" y="468951"/>
                      <a:pt x="222747" y="469052"/>
                      <a:pt x="225278" y="467035"/>
                    </a:cubicBezTo>
                    <a:cubicBezTo>
                      <a:pt x="231860" y="461790"/>
                      <a:pt x="235707" y="456748"/>
                      <a:pt x="237023" y="451402"/>
                    </a:cubicBezTo>
                    <a:lnTo>
                      <a:pt x="237023" y="444443"/>
                    </a:lnTo>
                    <a:cubicBezTo>
                      <a:pt x="236517" y="441014"/>
                      <a:pt x="235302" y="437384"/>
                      <a:pt x="232771" y="433450"/>
                    </a:cubicBezTo>
                    <a:cubicBezTo>
                      <a:pt x="230442" y="429820"/>
                      <a:pt x="225076" y="427802"/>
                      <a:pt x="220824" y="425785"/>
                    </a:cubicBezTo>
                    <a:cubicBezTo>
                      <a:pt x="217887" y="424474"/>
                      <a:pt x="213534" y="425281"/>
                      <a:pt x="211306" y="423466"/>
                    </a:cubicBezTo>
                    <a:cubicBezTo>
                      <a:pt x="207864" y="420541"/>
                      <a:pt x="205636" y="416204"/>
                      <a:pt x="202903" y="412372"/>
                    </a:cubicBezTo>
                    <a:cubicBezTo>
                      <a:pt x="206142" y="414288"/>
                      <a:pt x="209281" y="417616"/>
                      <a:pt x="212724" y="417919"/>
                    </a:cubicBezTo>
                    <a:cubicBezTo>
                      <a:pt x="218697" y="418524"/>
                      <a:pt x="226494" y="419532"/>
                      <a:pt x="230645" y="416507"/>
                    </a:cubicBezTo>
                    <a:cubicBezTo>
                      <a:pt x="234188" y="413985"/>
                      <a:pt x="235707" y="414187"/>
                      <a:pt x="236922" y="415498"/>
                    </a:cubicBezTo>
                    <a:lnTo>
                      <a:pt x="236922" y="376972"/>
                    </a:lnTo>
                    <a:cubicBezTo>
                      <a:pt x="235302" y="376467"/>
                      <a:pt x="233783" y="376266"/>
                      <a:pt x="232872" y="376770"/>
                    </a:cubicBezTo>
                    <a:cubicBezTo>
                      <a:pt x="223962" y="381914"/>
                      <a:pt x="215154" y="387360"/>
                      <a:pt x="207358" y="393915"/>
                    </a:cubicBezTo>
                    <a:cubicBezTo>
                      <a:pt x="203510" y="397143"/>
                      <a:pt x="202194" y="402286"/>
                      <a:pt x="195309" y="398958"/>
                    </a:cubicBezTo>
                    <a:cubicBezTo>
                      <a:pt x="184475" y="393512"/>
                      <a:pt x="175768" y="397546"/>
                      <a:pt x="168680" y="406623"/>
                    </a:cubicBezTo>
                    <a:cubicBezTo>
                      <a:pt x="162808" y="414086"/>
                      <a:pt x="150557" y="413279"/>
                      <a:pt x="145697" y="405110"/>
                    </a:cubicBezTo>
                    <a:cubicBezTo>
                      <a:pt x="145191" y="404303"/>
                      <a:pt x="147519" y="400874"/>
                      <a:pt x="149241" y="400168"/>
                    </a:cubicBezTo>
                    <a:cubicBezTo>
                      <a:pt x="153898" y="398151"/>
                      <a:pt x="160277" y="398252"/>
                      <a:pt x="163314" y="395025"/>
                    </a:cubicBezTo>
                    <a:cubicBezTo>
                      <a:pt x="171920" y="385847"/>
                      <a:pt x="181235" y="387259"/>
                      <a:pt x="191563" y="390184"/>
                    </a:cubicBezTo>
                    <a:cubicBezTo>
                      <a:pt x="198346" y="392100"/>
                      <a:pt x="203611" y="390789"/>
                      <a:pt x="204928" y="382014"/>
                    </a:cubicBezTo>
                    <a:cubicBezTo>
                      <a:pt x="206548" y="371324"/>
                      <a:pt x="215761" y="365071"/>
                      <a:pt x="225886" y="367390"/>
                    </a:cubicBezTo>
                    <a:cubicBezTo>
                      <a:pt x="236618" y="369912"/>
                      <a:pt x="237935" y="364970"/>
                      <a:pt x="233480" y="357608"/>
                    </a:cubicBezTo>
                    <a:cubicBezTo>
                      <a:pt x="226392" y="346009"/>
                      <a:pt x="230543" y="334008"/>
                      <a:pt x="230746" y="322107"/>
                    </a:cubicBezTo>
                    <a:cubicBezTo>
                      <a:pt x="230746" y="320090"/>
                      <a:pt x="233176" y="318173"/>
                      <a:pt x="234391" y="316156"/>
                    </a:cubicBezTo>
                    <a:cubicBezTo>
                      <a:pt x="235201" y="317871"/>
                      <a:pt x="236213" y="319484"/>
                      <a:pt x="236821" y="321199"/>
                    </a:cubicBezTo>
                    <a:lnTo>
                      <a:pt x="236821" y="278739"/>
                    </a:lnTo>
                    <a:cubicBezTo>
                      <a:pt x="234087" y="281059"/>
                      <a:pt x="231353" y="283278"/>
                      <a:pt x="229126" y="286001"/>
                    </a:cubicBezTo>
                    <a:cubicBezTo>
                      <a:pt x="222444" y="294069"/>
                      <a:pt x="216774" y="303247"/>
                      <a:pt x="211914" y="312525"/>
                    </a:cubicBezTo>
                    <a:cubicBezTo>
                      <a:pt x="209585" y="316963"/>
                      <a:pt x="209787" y="322914"/>
                      <a:pt x="209484" y="328259"/>
                    </a:cubicBezTo>
                    <a:cubicBezTo>
                      <a:pt x="208978" y="337033"/>
                      <a:pt x="211711" y="346211"/>
                      <a:pt x="206952" y="354481"/>
                    </a:cubicBezTo>
                    <a:cubicBezTo>
                      <a:pt x="205333" y="357305"/>
                      <a:pt x="203206" y="359927"/>
                      <a:pt x="201384" y="362549"/>
                    </a:cubicBezTo>
                    <a:cubicBezTo>
                      <a:pt x="198549" y="359019"/>
                      <a:pt x="194094" y="355792"/>
                      <a:pt x="193486" y="351960"/>
                    </a:cubicBezTo>
                    <a:cubicBezTo>
                      <a:pt x="192778" y="347220"/>
                      <a:pt x="195410" y="342076"/>
                      <a:pt x="196321" y="337033"/>
                    </a:cubicBezTo>
                    <a:cubicBezTo>
                      <a:pt x="197739" y="328662"/>
                      <a:pt x="199156" y="320190"/>
                      <a:pt x="199966" y="311618"/>
                    </a:cubicBezTo>
                    <a:cubicBezTo>
                      <a:pt x="200169" y="309399"/>
                      <a:pt x="198245" y="306979"/>
                      <a:pt x="197233" y="304659"/>
                    </a:cubicBezTo>
                    <a:cubicBezTo>
                      <a:pt x="195815" y="306373"/>
                      <a:pt x="193385" y="308088"/>
                      <a:pt x="193284" y="309903"/>
                    </a:cubicBezTo>
                    <a:cubicBezTo>
                      <a:pt x="192069" y="323620"/>
                      <a:pt x="179109" y="333100"/>
                      <a:pt x="180628" y="348430"/>
                    </a:cubicBezTo>
                    <a:cubicBezTo>
                      <a:pt x="181134" y="354078"/>
                      <a:pt x="173237" y="360633"/>
                      <a:pt x="168782" y="366483"/>
                    </a:cubicBezTo>
                    <a:cubicBezTo>
                      <a:pt x="168478" y="366886"/>
                      <a:pt x="164732" y="365676"/>
                      <a:pt x="163416" y="364365"/>
                    </a:cubicBezTo>
                    <a:cubicBezTo>
                      <a:pt x="154303" y="355490"/>
                      <a:pt x="142761" y="357507"/>
                      <a:pt x="132130" y="358314"/>
                    </a:cubicBezTo>
                    <a:cubicBezTo>
                      <a:pt x="128788" y="358616"/>
                      <a:pt x="123119" y="365172"/>
                      <a:pt x="123422" y="368298"/>
                    </a:cubicBezTo>
                    <a:cubicBezTo>
                      <a:pt x="123929" y="373442"/>
                      <a:pt x="129801" y="372635"/>
                      <a:pt x="134762" y="372131"/>
                    </a:cubicBezTo>
                    <a:cubicBezTo>
                      <a:pt x="138002" y="371828"/>
                      <a:pt x="142963" y="373946"/>
                      <a:pt x="144685" y="376568"/>
                    </a:cubicBezTo>
                    <a:cubicBezTo>
                      <a:pt x="149544" y="384132"/>
                      <a:pt x="153291" y="382922"/>
                      <a:pt x="158049" y="376770"/>
                    </a:cubicBezTo>
                    <a:cubicBezTo>
                      <a:pt x="159568" y="374854"/>
                      <a:pt x="162201" y="373744"/>
                      <a:pt x="164327" y="372232"/>
                    </a:cubicBezTo>
                    <a:cubicBezTo>
                      <a:pt x="163821" y="374551"/>
                      <a:pt x="163416" y="376871"/>
                      <a:pt x="162707" y="379190"/>
                    </a:cubicBezTo>
                    <a:cubicBezTo>
                      <a:pt x="159568" y="388570"/>
                      <a:pt x="146001" y="392604"/>
                      <a:pt x="142153" y="384435"/>
                    </a:cubicBezTo>
                    <a:cubicBezTo>
                      <a:pt x="136888" y="373442"/>
                      <a:pt x="130004" y="383225"/>
                      <a:pt x="124536" y="380703"/>
                    </a:cubicBezTo>
                    <a:cubicBezTo>
                      <a:pt x="124334" y="380602"/>
                      <a:pt x="123422" y="382216"/>
                      <a:pt x="122916" y="382216"/>
                    </a:cubicBezTo>
                    <a:cubicBezTo>
                      <a:pt x="120689" y="381914"/>
                      <a:pt x="116740" y="381308"/>
                      <a:pt x="116740" y="380703"/>
                    </a:cubicBezTo>
                    <a:cubicBezTo>
                      <a:pt x="116537" y="371626"/>
                      <a:pt x="109652" y="375560"/>
                      <a:pt x="105400" y="373543"/>
                    </a:cubicBezTo>
                    <a:cubicBezTo>
                      <a:pt x="97503" y="369710"/>
                      <a:pt x="104185" y="364264"/>
                      <a:pt x="107526" y="360431"/>
                    </a:cubicBezTo>
                    <a:cubicBezTo>
                      <a:pt x="115322" y="351455"/>
                      <a:pt x="124739" y="343690"/>
                      <a:pt x="131117" y="333806"/>
                    </a:cubicBezTo>
                    <a:cubicBezTo>
                      <a:pt x="138306" y="322712"/>
                      <a:pt x="143065" y="310004"/>
                      <a:pt x="148532" y="297801"/>
                    </a:cubicBezTo>
                    <a:cubicBezTo>
                      <a:pt x="151772" y="290539"/>
                      <a:pt x="155316" y="283278"/>
                      <a:pt x="156834" y="275613"/>
                    </a:cubicBezTo>
                    <a:cubicBezTo>
                      <a:pt x="158151" y="269057"/>
                      <a:pt x="155619" y="261594"/>
                      <a:pt x="157138" y="255038"/>
                    </a:cubicBezTo>
                    <a:cubicBezTo>
                      <a:pt x="159568" y="244348"/>
                      <a:pt x="150962" y="238397"/>
                      <a:pt x="148836" y="229825"/>
                    </a:cubicBezTo>
                    <a:cubicBezTo>
                      <a:pt x="148127" y="227102"/>
                      <a:pt x="149544" y="222361"/>
                      <a:pt x="151671" y="220849"/>
                    </a:cubicBezTo>
                    <a:cubicBezTo>
                      <a:pt x="153594" y="219437"/>
                      <a:pt x="157746" y="221151"/>
                      <a:pt x="160884" y="221555"/>
                    </a:cubicBezTo>
                    <a:cubicBezTo>
                      <a:pt x="164631" y="222059"/>
                      <a:pt x="168377" y="222664"/>
                      <a:pt x="172123" y="223269"/>
                    </a:cubicBezTo>
                    <a:cubicBezTo>
                      <a:pt x="171414" y="220244"/>
                      <a:pt x="170199" y="217218"/>
                      <a:pt x="170300" y="214293"/>
                    </a:cubicBezTo>
                    <a:cubicBezTo>
                      <a:pt x="170402" y="212175"/>
                      <a:pt x="171920" y="209452"/>
                      <a:pt x="173743" y="208242"/>
                    </a:cubicBezTo>
                    <a:cubicBezTo>
                      <a:pt x="176477" y="206326"/>
                      <a:pt x="180020" y="205317"/>
                      <a:pt x="183159" y="204006"/>
                    </a:cubicBezTo>
                    <a:cubicBezTo>
                      <a:pt x="182754" y="205620"/>
                      <a:pt x="182349" y="207233"/>
                      <a:pt x="181944" y="208847"/>
                    </a:cubicBezTo>
                    <a:cubicBezTo>
                      <a:pt x="181438" y="210965"/>
                      <a:pt x="180932" y="213083"/>
                      <a:pt x="180527" y="215201"/>
                    </a:cubicBezTo>
                    <a:cubicBezTo>
                      <a:pt x="183159" y="214898"/>
                      <a:pt x="186298" y="215302"/>
                      <a:pt x="188222" y="213990"/>
                    </a:cubicBezTo>
                    <a:cubicBezTo>
                      <a:pt x="190449" y="212377"/>
                      <a:pt x="191259" y="208948"/>
                      <a:pt x="193284" y="206931"/>
                    </a:cubicBezTo>
                    <a:cubicBezTo>
                      <a:pt x="198346" y="201686"/>
                      <a:pt x="203105" y="195433"/>
                      <a:pt x="209281" y="192105"/>
                    </a:cubicBezTo>
                    <a:cubicBezTo>
                      <a:pt x="218292" y="187264"/>
                      <a:pt x="227708" y="183230"/>
                      <a:pt x="237125" y="179095"/>
                    </a:cubicBezTo>
                    <a:lnTo>
                      <a:pt x="237125" y="157714"/>
                    </a:lnTo>
                    <a:cubicBezTo>
                      <a:pt x="236517" y="157814"/>
                      <a:pt x="235910" y="158016"/>
                      <a:pt x="235302" y="158218"/>
                    </a:cubicBezTo>
                    <a:cubicBezTo>
                      <a:pt x="226392" y="161344"/>
                      <a:pt x="214951" y="160235"/>
                      <a:pt x="212420" y="173548"/>
                    </a:cubicBezTo>
                    <a:cubicBezTo>
                      <a:pt x="211914" y="176170"/>
                      <a:pt x="206649" y="177784"/>
                      <a:pt x="203814" y="180204"/>
                    </a:cubicBezTo>
                    <a:cubicBezTo>
                      <a:pt x="200675" y="182927"/>
                      <a:pt x="197840" y="186054"/>
                      <a:pt x="194904" y="188979"/>
                    </a:cubicBezTo>
                    <a:cubicBezTo>
                      <a:pt x="193284" y="190693"/>
                      <a:pt x="191765" y="192408"/>
                      <a:pt x="190246" y="194122"/>
                    </a:cubicBezTo>
                    <a:cubicBezTo>
                      <a:pt x="189032" y="192408"/>
                      <a:pt x="187513" y="190794"/>
                      <a:pt x="186905" y="188777"/>
                    </a:cubicBezTo>
                    <a:cubicBezTo>
                      <a:pt x="185589" y="184743"/>
                      <a:pt x="187614" y="177380"/>
                      <a:pt x="179413" y="180204"/>
                    </a:cubicBezTo>
                    <a:cubicBezTo>
                      <a:pt x="172832" y="182423"/>
                      <a:pt x="173034" y="187466"/>
                      <a:pt x="173945" y="194122"/>
                    </a:cubicBezTo>
                    <a:cubicBezTo>
                      <a:pt x="174553" y="198963"/>
                      <a:pt x="170908" y="206830"/>
                      <a:pt x="166757" y="209049"/>
                    </a:cubicBezTo>
                    <a:cubicBezTo>
                      <a:pt x="161593" y="211772"/>
                      <a:pt x="153999" y="210259"/>
                      <a:pt x="147519" y="210158"/>
                    </a:cubicBezTo>
                    <a:cubicBezTo>
                      <a:pt x="147115" y="210158"/>
                      <a:pt x="146305" y="207435"/>
                      <a:pt x="146507" y="206124"/>
                    </a:cubicBezTo>
                    <a:cubicBezTo>
                      <a:pt x="146709" y="205115"/>
                      <a:pt x="148026" y="203602"/>
                      <a:pt x="149038" y="203502"/>
                    </a:cubicBezTo>
                    <a:cubicBezTo>
                      <a:pt x="152076" y="203199"/>
                      <a:pt x="155721" y="204308"/>
                      <a:pt x="158252" y="203098"/>
                    </a:cubicBezTo>
                    <a:cubicBezTo>
                      <a:pt x="160986" y="201787"/>
                      <a:pt x="162909" y="198560"/>
                      <a:pt x="165137" y="196139"/>
                    </a:cubicBezTo>
                    <a:cubicBezTo>
                      <a:pt x="162403" y="194626"/>
                      <a:pt x="159872" y="192105"/>
                      <a:pt x="157037" y="191803"/>
                    </a:cubicBezTo>
                    <a:cubicBezTo>
                      <a:pt x="147317" y="190693"/>
                      <a:pt x="135066" y="199669"/>
                      <a:pt x="128788" y="184642"/>
                    </a:cubicBezTo>
                    <a:cubicBezTo>
                      <a:pt x="127169" y="185449"/>
                      <a:pt x="125245" y="187062"/>
                      <a:pt x="123929" y="186659"/>
                    </a:cubicBezTo>
                    <a:cubicBezTo>
                      <a:pt x="121802" y="185953"/>
                      <a:pt x="118967" y="184339"/>
                      <a:pt x="118259" y="182524"/>
                    </a:cubicBezTo>
                    <a:cubicBezTo>
                      <a:pt x="116639" y="177784"/>
                      <a:pt x="115525" y="172640"/>
                      <a:pt x="115221" y="167698"/>
                    </a:cubicBezTo>
                    <a:cubicBezTo>
                      <a:pt x="115120" y="165580"/>
                      <a:pt x="117752" y="163361"/>
                      <a:pt x="119170" y="161243"/>
                    </a:cubicBezTo>
                    <a:cubicBezTo>
                      <a:pt x="120790" y="162857"/>
                      <a:pt x="122916" y="164269"/>
                      <a:pt x="124030" y="166185"/>
                    </a:cubicBezTo>
                    <a:cubicBezTo>
                      <a:pt x="125549" y="168606"/>
                      <a:pt x="126460" y="171430"/>
                      <a:pt x="127371" y="174153"/>
                    </a:cubicBezTo>
                    <a:cubicBezTo>
                      <a:pt x="128181" y="176775"/>
                      <a:pt x="128687" y="179599"/>
                      <a:pt x="129295" y="182322"/>
                    </a:cubicBezTo>
                    <a:cubicBezTo>
                      <a:pt x="131421" y="180002"/>
                      <a:pt x="134965" y="177885"/>
                      <a:pt x="135268" y="175363"/>
                    </a:cubicBezTo>
                    <a:cubicBezTo>
                      <a:pt x="136281" y="168606"/>
                      <a:pt x="138711" y="159529"/>
                      <a:pt x="135471" y="155192"/>
                    </a:cubicBezTo>
                    <a:cubicBezTo>
                      <a:pt x="126865" y="143594"/>
                      <a:pt x="118259" y="143191"/>
                      <a:pt x="107729" y="149040"/>
                    </a:cubicBezTo>
                    <a:cubicBezTo>
                      <a:pt x="102059" y="152167"/>
                      <a:pt x="95883" y="154385"/>
                      <a:pt x="89706" y="156402"/>
                    </a:cubicBezTo>
                    <a:cubicBezTo>
                      <a:pt x="88593" y="156806"/>
                      <a:pt x="85150" y="153881"/>
                      <a:pt x="85252" y="153679"/>
                    </a:cubicBezTo>
                    <a:cubicBezTo>
                      <a:pt x="90213" y="143594"/>
                      <a:pt x="83328" y="129172"/>
                      <a:pt x="96996" y="122112"/>
                    </a:cubicBezTo>
                    <a:cubicBezTo>
                      <a:pt x="98515" y="121305"/>
                      <a:pt x="98515" y="117473"/>
                      <a:pt x="99123" y="114951"/>
                    </a:cubicBezTo>
                    <a:cubicBezTo>
                      <a:pt x="101249" y="106177"/>
                      <a:pt x="95275" y="96999"/>
                      <a:pt x="101148" y="88023"/>
                    </a:cubicBezTo>
                    <a:cubicBezTo>
                      <a:pt x="103476" y="84493"/>
                      <a:pt x="101755" y="80560"/>
                      <a:pt x="94668" y="82073"/>
                    </a:cubicBezTo>
                    <a:cubicBezTo>
                      <a:pt x="89808" y="83182"/>
                      <a:pt x="81708" y="81871"/>
                      <a:pt x="79177" y="78543"/>
                    </a:cubicBezTo>
                    <a:cubicBezTo>
                      <a:pt x="73507" y="70878"/>
                      <a:pt x="71785" y="74508"/>
                      <a:pt x="68444" y="79753"/>
                    </a:cubicBezTo>
                    <a:cubicBezTo>
                      <a:pt x="63078" y="88124"/>
                      <a:pt x="57408" y="96293"/>
                      <a:pt x="51434" y="104261"/>
                    </a:cubicBezTo>
                    <a:cubicBezTo>
                      <a:pt x="50321" y="105773"/>
                      <a:pt x="47789" y="106177"/>
                      <a:pt x="45866" y="107085"/>
                    </a:cubicBezTo>
                    <a:cubicBezTo>
                      <a:pt x="45562" y="105269"/>
                      <a:pt x="44752" y="103353"/>
                      <a:pt x="45056" y="101638"/>
                    </a:cubicBezTo>
                    <a:cubicBezTo>
                      <a:pt x="45764" y="98108"/>
                      <a:pt x="46170" y="93973"/>
                      <a:pt x="48397" y="91452"/>
                    </a:cubicBezTo>
                    <a:cubicBezTo>
                      <a:pt x="55586" y="83182"/>
                      <a:pt x="63888" y="75920"/>
                      <a:pt x="70874" y="67550"/>
                    </a:cubicBezTo>
                    <a:cubicBezTo>
                      <a:pt x="76443" y="60893"/>
                      <a:pt x="79885" y="53127"/>
                      <a:pt x="74418" y="44353"/>
                    </a:cubicBezTo>
                    <a:cubicBezTo>
                      <a:pt x="73507" y="42840"/>
                      <a:pt x="72899" y="41025"/>
                      <a:pt x="72190" y="39411"/>
                    </a:cubicBezTo>
                    <a:cubicBezTo>
                      <a:pt x="74114" y="39108"/>
                      <a:pt x="76240" y="37999"/>
                      <a:pt x="77759" y="38604"/>
                    </a:cubicBezTo>
                    <a:cubicBezTo>
                      <a:pt x="82923" y="40420"/>
                      <a:pt x="87277" y="41226"/>
                      <a:pt x="89706" y="34671"/>
                    </a:cubicBezTo>
                    <a:cubicBezTo>
                      <a:pt x="90010" y="33763"/>
                      <a:pt x="91833" y="33360"/>
                      <a:pt x="93048" y="32654"/>
                    </a:cubicBezTo>
                    <a:cubicBezTo>
                      <a:pt x="93453" y="33965"/>
                      <a:pt x="94364" y="35478"/>
                      <a:pt x="94263" y="36688"/>
                    </a:cubicBezTo>
                    <a:cubicBezTo>
                      <a:pt x="93655" y="41832"/>
                      <a:pt x="93250" y="47076"/>
                      <a:pt x="91934" y="52018"/>
                    </a:cubicBezTo>
                    <a:cubicBezTo>
                      <a:pt x="90010" y="59380"/>
                      <a:pt x="87175" y="66440"/>
                      <a:pt x="85252" y="73802"/>
                    </a:cubicBezTo>
                    <a:cubicBezTo>
                      <a:pt x="85150" y="74307"/>
                      <a:pt x="89706" y="77332"/>
                      <a:pt x="90820" y="76828"/>
                    </a:cubicBezTo>
                    <a:cubicBezTo>
                      <a:pt x="94465" y="75013"/>
                      <a:pt x="98414" y="72693"/>
                      <a:pt x="100540" y="69466"/>
                    </a:cubicBezTo>
                    <a:cubicBezTo>
                      <a:pt x="108539" y="57262"/>
                      <a:pt x="120790" y="49900"/>
                      <a:pt x="131826" y="41226"/>
                    </a:cubicBezTo>
                    <a:cubicBezTo>
                      <a:pt x="132535" y="40722"/>
                      <a:pt x="135775" y="42033"/>
                      <a:pt x="136483" y="43344"/>
                    </a:cubicBezTo>
                    <a:cubicBezTo>
                      <a:pt x="142255" y="54035"/>
                      <a:pt x="145899" y="54136"/>
                      <a:pt x="152987" y="43344"/>
                    </a:cubicBezTo>
                    <a:cubicBezTo>
                      <a:pt x="155822" y="39108"/>
                      <a:pt x="158454" y="34671"/>
                      <a:pt x="161796" y="30334"/>
                    </a:cubicBezTo>
                    <a:cubicBezTo>
                      <a:pt x="159669" y="23678"/>
                      <a:pt x="155619" y="25392"/>
                      <a:pt x="150658" y="27813"/>
                    </a:cubicBezTo>
                    <a:cubicBezTo>
                      <a:pt x="148937" y="28620"/>
                      <a:pt x="146001" y="26905"/>
                      <a:pt x="143672" y="26300"/>
                    </a:cubicBezTo>
                    <a:cubicBezTo>
                      <a:pt x="145292" y="25291"/>
                      <a:pt x="147823" y="24686"/>
                      <a:pt x="148228" y="23274"/>
                    </a:cubicBezTo>
                    <a:cubicBezTo>
                      <a:pt x="148836" y="21358"/>
                      <a:pt x="148633" y="18433"/>
                      <a:pt x="147519" y="16920"/>
                    </a:cubicBezTo>
                    <a:cubicBezTo>
                      <a:pt x="144381" y="12987"/>
                      <a:pt x="139420" y="9760"/>
                      <a:pt x="147722" y="6129"/>
                    </a:cubicBezTo>
                    <a:cubicBezTo>
                      <a:pt x="148431" y="5826"/>
                      <a:pt x="148532" y="1792"/>
                      <a:pt x="147519" y="784"/>
                    </a:cubicBezTo>
                    <a:cubicBezTo>
                      <a:pt x="146507" y="-225"/>
                      <a:pt x="142558" y="-225"/>
                      <a:pt x="142153" y="582"/>
                    </a:cubicBezTo>
                    <a:cubicBezTo>
                      <a:pt x="139217" y="5927"/>
                      <a:pt x="136888" y="11676"/>
                      <a:pt x="134256" y="17122"/>
                    </a:cubicBezTo>
                    <a:cubicBezTo>
                      <a:pt x="133142" y="19341"/>
                      <a:pt x="131522" y="21257"/>
                      <a:pt x="130206" y="23274"/>
                    </a:cubicBezTo>
                    <a:cubicBezTo>
                      <a:pt x="129193" y="21257"/>
                      <a:pt x="127979" y="19341"/>
                      <a:pt x="127371" y="17324"/>
                    </a:cubicBezTo>
                    <a:cubicBezTo>
                      <a:pt x="125447" y="10970"/>
                      <a:pt x="122815" y="10667"/>
                      <a:pt x="116639" y="13592"/>
                    </a:cubicBezTo>
                    <a:cubicBezTo>
                      <a:pt x="103578" y="19744"/>
                      <a:pt x="91630" y="28115"/>
                      <a:pt x="75734" y="28720"/>
                    </a:cubicBezTo>
                    <a:cubicBezTo>
                      <a:pt x="68343" y="29023"/>
                      <a:pt x="61357" y="38201"/>
                      <a:pt x="54269" y="43546"/>
                    </a:cubicBezTo>
                    <a:cubicBezTo>
                      <a:pt x="53257" y="44353"/>
                      <a:pt x="52953" y="46067"/>
                      <a:pt x="52244" y="47379"/>
                    </a:cubicBezTo>
                    <a:cubicBezTo>
                      <a:pt x="53864" y="47883"/>
                      <a:pt x="55687" y="48286"/>
                      <a:pt x="57206" y="48992"/>
                    </a:cubicBezTo>
                    <a:cubicBezTo>
                      <a:pt x="60344" y="50404"/>
                      <a:pt x="63280" y="52018"/>
                      <a:pt x="66318" y="53632"/>
                    </a:cubicBezTo>
                    <a:cubicBezTo>
                      <a:pt x="63686" y="55144"/>
                      <a:pt x="61154" y="57061"/>
                      <a:pt x="58421" y="58271"/>
                    </a:cubicBezTo>
                    <a:cubicBezTo>
                      <a:pt x="39690" y="66541"/>
                      <a:pt x="20047" y="68155"/>
                      <a:pt x="203" y="65028"/>
                    </a:cubicBezTo>
                    <a:lnTo>
                      <a:pt x="203" y="95688"/>
                    </a:lnTo>
                    <a:cubicBezTo>
                      <a:pt x="9720" y="99117"/>
                      <a:pt x="19237" y="102748"/>
                      <a:pt x="28755" y="106177"/>
                    </a:cubicBezTo>
                    <a:cubicBezTo>
                      <a:pt x="33412" y="107891"/>
                      <a:pt x="38070" y="109505"/>
                      <a:pt x="42727" y="111119"/>
                    </a:cubicBezTo>
                    <a:cubicBezTo>
                      <a:pt x="39690" y="115254"/>
                      <a:pt x="36247" y="119288"/>
                      <a:pt x="33716" y="123726"/>
                    </a:cubicBezTo>
                    <a:cubicBezTo>
                      <a:pt x="32197" y="126449"/>
                      <a:pt x="32703" y="130483"/>
                      <a:pt x="30982" y="133004"/>
                    </a:cubicBezTo>
                    <a:cubicBezTo>
                      <a:pt x="29767" y="134820"/>
                      <a:pt x="26325" y="135324"/>
                      <a:pt x="23895" y="136332"/>
                    </a:cubicBezTo>
                    <a:cubicBezTo>
                      <a:pt x="22882" y="133609"/>
                      <a:pt x="20452" y="130483"/>
                      <a:pt x="21161" y="128264"/>
                    </a:cubicBezTo>
                    <a:cubicBezTo>
                      <a:pt x="23287" y="121103"/>
                      <a:pt x="30476" y="113741"/>
                      <a:pt x="13669" y="115657"/>
                    </a:cubicBezTo>
                    <a:cubicBezTo>
                      <a:pt x="9619" y="116161"/>
                      <a:pt x="4961" y="111320"/>
                      <a:pt x="304" y="106379"/>
                    </a:cubicBezTo>
                    <a:lnTo>
                      <a:pt x="304" y="153074"/>
                    </a:lnTo>
                    <a:cubicBezTo>
                      <a:pt x="506" y="152772"/>
                      <a:pt x="709" y="152469"/>
                      <a:pt x="911" y="152267"/>
                    </a:cubicBezTo>
                    <a:cubicBezTo>
                      <a:pt x="4151" y="149242"/>
                      <a:pt x="8302" y="145107"/>
                      <a:pt x="12049" y="145107"/>
                    </a:cubicBezTo>
                    <a:cubicBezTo>
                      <a:pt x="19541" y="145107"/>
                      <a:pt x="14884" y="150755"/>
                      <a:pt x="15187" y="154587"/>
                    </a:cubicBezTo>
                    <a:cubicBezTo>
                      <a:pt x="15997" y="163160"/>
                      <a:pt x="11745" y="168202"/>
                      <a:pt x="6176" y="173346"/>
                    </a:cubicBezTo>
                    <a:cubicBezTo>
                      <a:pt x="4050" y="175262"/>
                      <a:pt x="2227" y="177985"/>
                      <a:pt x="1316" y="180608"/>
                    </a:cubicBezTo>
                    <a:cubicBezTo>
                      <a:pt x="709" y="182322"/>
                      <a:pt x="1721" y="184743"/>
                      <a:pt x="2025" y="186760"/>
                    </a:cubicBezTo>
                    <a:cubicBezTo>
                      <a:pt x="3949" y="185751"/>
                      <a:pt x="6581" y="185146"/>
                      <a:pt x="7594" y="183532"/>
                    </a:cubicBezTo>
                    <a:cubicBezTo>
                      <a:pt x="12150" y="176775"/>
                      <a:pt x="16605" y="175767"/>
                      <a:pt x="21262" y="183028"/>
                    </a:cubicBezTo>
                    <a:cubicBezTo>
                      <a:pt x="22072" y="184339"/>
                      <a:pt x="21465" y="188172"/>
                      <a:pt x="21262" y="188273"/>
                    </a:cubicBezTo>
                    <a:cubicBezTo>
                      <a:pt x="10530" y="189483"/>
                      <a:pt x="15694" y="197652"/>
                      <a:pt x="14782" y="202896"/>
                    </a:cubicBezTo>
                    <a:cubicBezTo>
                      <a:pt x="13871" y="207838"/>
                      <a:pt x="14276" y="212377"/>
                      <a:pt x="6581" y="208443"/>
                    </a:cubicBezTo>
                    <a:cubicBezTo>
                      <a:pt x="3746" y="206931"/>
                      <a:pt x="1620" y="207132"/>
                      <a:pt x="101" y="208645"/>
                    </a:cubicBezTo>
                    <a:lnTo>
                      <a:pt x="101" y="241524"/>
                    </a:lnTo>
                    <a:cubicBezTo>
                      <a:pt x="5366" y="237490"/>
                      <a:pt x="13972" y="236683"/>
                      <a:pt x="18427" y="241020"/>
                    </a:cubicBezTo>
                    <a:cubicBezTo>
                      <a:pt x="20149" y="242734"/>
                      <a:pt x="20655" y="245457"/>
                      <a:pt x="21769" y="247777"/>
                    </a:cubicBezTo>
                    <a:cubicBezTo>
                      <a:pt x="19136" y="248483"/>
                      <a:pt x="16605" y="249592"/>
                      <a:pt x="13871" y="249895"/>
                    </a:cubicBezTo>
                    <a:cubicBezTo>
                      <a:pt x="9619" y="250399"/>
                      <a:pt x="5164" y="250399"/>
                      <a:pt x="1013" y="251206"/>
                    </a:cubicBezTo>
                    <a:cubicBezTo>
                      <a:pt x="608" y="251307"/>
                      <a:pt x="1013" y="258568"/>
                      <a:pt x="1519" y="258669"/>
                    </a:cubicBezTo>
                    <a:cubicBezTo>
                      <a:pt x="15592" y="259980"/>
                      <a:pt x="10327" y="270873"/>
                      <a:pt x="9214" y="277126"/>
                    </a:cubicBezTo>
                    <a:cubicBezTo>
                      <a:pt x="8201" y="282874"/>
                      <a:pt x="3645" y="287917"/>
                      <a:pt x="203" y="293262"/>
                    </a:cubicBezTo>
                    <a:lnTo>
                      <a:pt x="203" y="305970"/>
                    </a:lnTo>
                    <a:cubicBezTo>
                      <a:pt x="1316" y="306071"/>
                      <a:pt x="2430" y="306172"/>
                      <a:pt x="3544" y="306273"/>
                    </a:cubicBezTo>
                    <a:cubicBezTo>
                      <a:pt x="11239" y="306878"/>
                      <a:pt x="15390" y="308996"/>
                      <a:pt x="17820" y="318173"/>
                    </a:cubicBezTo>
                    <a:cubicBezTo>
                      <a:pt x="20250" y="327452"/>
                      <a:pt x="28755" y="335218"/>
                      <a:pt x="34627" y="343690"/>
                    </a:cubicBezTo>
                    <a:cubicBezTo>
                      <a:pt x="31083" y="331587"/>
                      <a:pt x="26932" y="319283"/>
                      <a:pt x="21566" y="307584"/>
                    </a:cubicBezTo>
                    <a:cubicBezTo>
                      <a:pt x="18832" y="301633"/>
                      <a:pt x="13871" y="296792"/>
                      <a:pt x="10327" y="291144"/>
                    </a:cubicBezTo>
                    <a:cubicBezTo>
                      <a:pt x="9517" y="289934"/>
                      <a:pt x="10530" y="287614"/>
                      <a:pt x="10732" y="285698"/>
                    </a:cubicBezTo>
                    <a:cubicBezTo>
                      <a:pt x="12352" y="286202"/>
                      <a:pt x="14074" y="286404"/>
                      <a:pt x="15592" y="287211"/>
                    </a:cubicBezTo>
                    <a:cubicBezTo>
                      <a:pt x="19744" y="289531"/>
                      <a:pt x="23996" y="291749"/>
                      <a:pt x="27742" y="294674"/>
                    </a:cubicBezTo>
                    <a:cubicBezTo>
                      <a:pt x="33817" y="299314"/>
                      <a:pt x="39285" y="311719"/>
                      <a:pt x="45866" y="295179"/>
                    </a:cubicBezTo>
                    <a:cubicBezTo>
                      <a:pt x="47992" y="296086"/>
                      <a:pt x="51738" y="296591"/>
                      <a:pt x="52143" y="297902"/>
                    </a:cubicBezTo>
                    <a:cubicBezTo>
                      <a:pt x="54168" y="306474"/>
                      <a:pt x="55586" y="315249"/>
                      <a:pt x="57003" y="323922"/>
                    </a:cubicBezTo>
                    <a:cubicBezTo>
                      <a:pt x="57307" y="325838"/>
                      <a:pt x="57712" y="328057"/>
                      <a:pt x="56902" y="329671"/>
                    </a:cubicBezTo>
                    <a:cubicBezTo>
                      <a:pt x="55383" y="332898"/>
                      <a:pt x="53054" y="335823"/>
                      <a:pt x="51131" y="338949"/>
                    </a:cubicBezTo>
                    <a:cubicBezTo>
                      <a:pt x="49916" y="335520"/>
                      <a:pt x="48397" y="332192"/>
                      <a:pt x="47789" y="328662"/>
                    </a:cubicBezTo>
                    <a:cubicBezTo>
                      <a:pt x="47283" y="325939"/>
                      <a:pt x="47992" y="323014"/>
                      <a:pt x="48195" y="320190"/>
                    </a:cubicBezTo>
                    <a:cubicBezTo>
                      <a:pt x="45663" y="323115"/>
                      <a:pt x="42322" y="325637"/>
                      <a:pt x="40803" y="328965"/>
                    </a:cubicBezTo>
                    <a:cubicBezTo>
                      <a:pt x="38778" y="333503"/>
                      <a:pt x="38272" y="338647"/>
                      <a:pt x="37057" y="343589"/>
                    </a:cubicBezTo>
                    <a:cubicBezTo>
                      <a:pt x="26831" y="353271"/>
                      <a:pt x="17111" y="356801"/>
                      <a:pt x="4354" y="349237"/>
                    </a:cubicBezTo>
                    <a:cubicBezTo>
                      <a:pt x="3443" y="348631"/>
                      <a:pt x="1924" y="348934"/>
                      <a:pt x="203" y="349640"/>
                    </a:cubicBezTo>
                    <a:lnTo>
                      <a:pt x="203" y="358919"/>
                    </a:lnTo>
                    <a:cubicBezTo>
                      <a:pt x="2734" y="358414"/>
                      <a:pt x="5164" y="357910"/>
                      <a:pt x="7695" y="357708"/>
                    </a:cubicBezTo>
                    <a:cubicBezTo>
                      <a:pt x="8404" y="357708"/>
                      <a:pt x="9315" y="359524"/>
                      <a:pt x="10024" y="360431"/>
                    </a:cubicBezTo>
                    <a:cubicBezTo>
                      <a:pt x="8100" y="361037"/>
                      <a:pt x="6075" y="361642"/>
                      <a:pt x="4151" y="362146"/>
                    </a:cubicBezTo>
                    <a:cubicBezTo>
                      <a:pt x="2227" y="361642"/>
                      <a:pt x="1114" y="361137"/>
                      <a:pt x="203" y="360532"/>
                    </a:cubicBezTo>
                    <a:lnTo>
                      <a:pt x="203" y="373946"/>
                    </a:lnTo>
                    <a:cubicBezTo>
                      <a:pt x="1620" y="373744"/>
                      <a:pt x="3139" y="373643"/>
                      <a:pt x="4455" y="373543"/>
                    </a:cubicBezTo>
                    <a:cubicBezTo>
                      <a:pt x="6480" y="373341"/>
                      <a:pt x="7999" y="369710"/>
                      <a:pt x="10125" y="367996"/>
                    </a:cubicBezTo>
                    <a:cubicBezTo>
                      <a:pt x="11745" y="366584"/>
                      <a:pt x="13770" y="365676"/>
                      <a:pt x="15694" y="364466"/>
                    </a:cubicBezTo>
                    <a:cubicBezTo>
                      <a:pt x="16099" y="365777"/>
                      <a:pt x="17010" y="367996"/>
                      <a:pt x="16706" y="368197"/>
                    </a:cubicBezTo>
                    <a:cubicBezTo>
                      <a:pt x="10125" y="372131"/>
                      <a:pt x="26831" y="380602"/>
                      <a:pt x="13871" y="382922"/>
                    </a:cubicBezTo>
                    <a:cubicBezTo>
                      <a:pt x="9315" y="383729"/>
                      <a:pt x="4759" y="384435"/>
                      <a:pt x="203" y="385242"/>
                    </a:cubicBezTo>
                    <a:lnTo>
                      <a:pt x="203" y="403194"/>
                    </a:lnTo>
                    <a:cubicBezTo>
                      <a:pt x="3341" y="405413"/>
                      <a:pt x="5872" y="408438"/>
                      <a:pt x="7898" y="412573"/>
                    </a:cubicBezTo>
                    <a:cubicBezTo>
                      <a:pt x="9619" y="416002"/>
                      <a:pt x="13972" y="420137"/>
                      <a:pt x="17111" y="420137"/>
                    </a:cubicBezTo>
                    <a:cubicBezTo>
                      <a:pt x="20250" y="420137"/>
                      <a:pt x="24199" y="415801"/>
                      <a:pt x="26224" y="412472"/>
                    </a:cubicBezTo>
                    <a:cubicBezTo>
                      <a:pt x="30679" y="405110"/>
                      <a:pt x="32805" y="395731"/>
                      <a:pt x="38677" y="389881"/>
                    </a:cubicBezTo>
                    <a:cubicBezTo>
                      <a:pt x="42525" y="386049"/>
                      <a:pt x="51232" y="386049"/>
                      <a:pt x="57611" y="386149"/>
                    </a:cubicBezTo>
                    <a:cubicBezTo>
                      <a:pt x="59737" y="386250"/>
                      <a:pt x="62066" y="392201"/>
                      <a:pt x="63483" y="395831"/>
                    </a:cubicBezTo>
                    <a:cubicBezTo>
                      <a:pt x="64799" y="399160"/>
                      <a:pt x="63584" y="406623"/>
                      <a:pt x="68849" y="397546"/>
                    </a:cubicBezTo>
                    <a:cubicBezTo>
                      <a:pt x="69659" y="396134"/>
                      <a:pt x="73000" y="394621"/>
                      <a:pt x="73810" y="395226"/>
                    </a:cubicBezTo>
                    <a:cubicBezTo>
                      <a:pt x="75734" y="396537"/>
                      <a:pt x="77759" y="398958"/>
                      <a:pt x="77962" y="401076"/>
                    </a:cubicBezTo>
                    <a:cubicBezTo>
                      <a:pt x="78468" y="407632"/>
                      <a:pt x="78265" y="414288"/>
                      <a:pt x="78063" y="420944"/>
                    </a:cubicBezTo>
                    <a:cubicBezTo>
                      <a:pt x="77962" y="422457"/>
                      <a:pt x="76747" y="423869"/>
                      <a:pt x="76038" y="425382"/>
                    </a:cubicBezTo>
                    <a:cubicBezTo>
                      <a:pt x="74418" y="423970"/>
                      <a:pt x="71178" y="422457"/>
                      <a:pt x="71279" y="421247"/>
                    </a:cubicBezTo>
                    <a:cubicBezTo>
                      <a:pt x="72190" y="409749"/>
                      <a:pt x="61863" y="405513"/>
                      <a:pt x="56396" y="398353"/>
                    </a:cubicBezTo>
                    <a:cubicBezTo>
                      <a:pt x="54978" y="396437"/>
                      <a:pt x="50726" y="396739"/>
                      <a:pt x="47789" y="395932"/>
                    </a:cubicBezTo>
                    <a:cubicBezTo>
                      <a:pt x="46980" y="399866"/>
                      <a:pt x="46068" y="403799"/>
                      <a:pt x="45461" y="407732"/>
                    </a:cubicBezTo>
                    <a:cubicBezTo>
                      <a:pt x="45461" y="407934"/>
                      <a:pt x="49308" y="408035"/>
                      <a:pt x="50624" y="409043"/>
                    </a:cubicBezTo>
                    <a:cubicBezTo>
                      <a:pt x="53662" y="411363"/>
                      <a:pt x="56193" y="414187"/>
                      <a:pt x="58927" y="416809"/>
                    </a:cubicBezTo>
                    <a:cubicBezTo>
                      <a:pt x="57003" y="417313"/>
                      <a:pt x="54472" y="417213"/>
                      <a:pt x="53358" y="418423"/>
                    </a:cubicBezTo>
                    <a:cubicBezTo>
                      <a:pt x="51738" y="420137"/>
                      <a:pt x="49511" y="423466"/>
                      <a:pt x="50219" y="424878"/>
                    </a:cubicBezTo>
                    <a:cubicBezTo>
                      <a:pt x="51941" y="428508"/>
                      <a:pt x="55586" y="434358"/>
                      <a:pt x="57712" y="434055"/>
                    </a:cubicBezTo>
                    <a:cubicBezTo>
                      <a:pt x="64698" y="433148"/>
                      <a:pt x="74519" y="440208"/>
                      <a:pt x="78670" y="428408"/>
                    </a:cubicBezTo>
                    <a:cubicBezTo>
                      <a:pt x="78670" y="428307"/>
                      <a:pt x="82012" y="428609"/>
                      <a:pt x="82720" y="429517"/>
                    </a:cubicBezTo>
                    <a:cubicBezTo>
                      <a:pt x="87884" y="435972"/>
                      <a:pt x="85049" y="452915"/>
                      <a:pt x="77860" y="456647"/>
                    </a:cubicBezTo>
                    <a:cubicBezTo>
                      <a:pt x="76544" y="457252"/>
                      <a:pt x="73405" y="454226"/>
                      <a:pt x="71077" y="452714"/>
                    </a:cubicBezTo>
                    <a:cubicBezTo>
                      <a:pt x="67938" y="450696"/>
                      <a:pt x="68748" y="444645"/>
                      <a:pt x="60749" y="451201"/>
                    </a:cubicBezTo>
                    <a:cubicBezTo>
                      <a:pt x="48903" y="460883"/>
                      <a:pt x="44550" y="473893"/>
                      <a:pt x="36146" y="484886"/>
                    </a:cubicBezTo>
                    <a:cubicBezTo>
                      <a:pt x="33513" y="488315"/>
                      <a:pt x="33412" y="493459"/>
                      <a:pt x="27742" y="488517"/>
                    </a:cubicBezTo>
                    <a:cubicBezTo>
                      <a:pt x="26426" y="490332"/>
                      <a:pt x="24604" y="491946"/>
                      <a:pt x="23895" y="493963"/>
                    </a:cubicBezTo>
                    <a:cubicBezTo>
                      <a:pt x="22579" y="498098"/>
                      <a:pt x="22781" y="505360"/>
                      <a:pt x="20756" y="505965"/>
                    </a:cubicBezTo>
                    <a:cubicBezTo>
                      <a:pt x="15491" y="507679"/>
                      <a:pt x="8910" y="507478"/>
                      <a:pt x="3544" y="505763"/>
                    </a:cubicBezTo>
                    <a:cubicBezTo>
                      <a:pt x="1418" y="505057"/>
                      <a:pt x="1418" y="498199"/>
                      <a:pt x="405" y="494165"/>
                    </a:cubicBezTo>
                    <a:cubicBezTo>
                      <a:pt x="304" y="493761"/>
                      <a:pt x="101" y="493257"/>
                      <a:pt x="0" y="492854"/>
                    </a:cubicBezTo>
                    <a:lnTo>
                      <a:pt x="0" y="519177"/>
                    </a:lnTo>
                    <a:cubicBezTo>
                      <a:pt x="405" y="518773"/>
                      <a:pt x="709" y="518269"/>
                      <a:pt x="1114" y="517664"/>
                    </a:cubicBezTo>
                    <a:cubicBezTo>
                      <a:pt x="3848" y="514739"/>
                      <a:pt x="11239" y="514235"/>
                      <a:pt x="16301" y="51242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47AFBAD8-C601-8249-87CE-6BDA2A741D8B}"/>
                  </a:ext>
                </a:extLst>
              </p:cNvPr>
              <p:cNvSpPr/>
              <p:nvPr/>
            </p:nvSpPr>
            <p:spPr>
              <a:xfrm>
                <a:off x="5147364" y="2716159"/>
                <a:ext cx="7022" cy="10488"/>
              </a:xfrm>
              <a:custGeom>
                <a:avLst/>
                <a:gdLst>
                  <a:gd name="connsiteX0" fmla="*/ 6719 w 7022"/>
                  <a:gd name="connsiteY0" fmla="*/ 3328 h 10488"/>
                  <a:gd name="connsiteX1" fmla="*/ 2365 w 7022"/>
                  <a:gd name="connsiteY1" fmla="*/ 0 h 10488"/>
                  <a:gd name="connsiteX2" fmla="*/ 340 w 7022"/>
                  <a:gd name="connsiteY2" fmla="*/ 7665 h 10488"/>
                  <a:gd name="connsiteX3" fmla="*/ 7023 w 7022"/>
                  <a:gd name="connsiteY3" fmla="*/ 10489 h 10488"/>
                  <a:gd name="connsiteX4" fmla="*/ 6719 w 7022"/>
                  <a:gd name="connsiteY4" fmla="*/ 3328 h 1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2" h="10488">
                    <a:moveTo>
                      <a:pt x="6719" y="3328"/>
                    </a:moveTo>
                    <a:cubicBezTo>
                      <a:pt x="6415" y="2017"/>
                      <a:pt x="4694" y="1109"/>
                      <a:pt x="2365" y="0"/>
                    </a:cubicBezTo>
                    <a:cubicBezTo>
                      <a:pt x="745" y="2622"/>
                      <a:pt x="-672" y="5749"/>
                      <a:pt x="340" y="7665"/>
                    </a:cubicBezTo>
                    <a:cubicBezTo>
                      <a:pt x="1150" y="9279"/>
                      <a:pt x="4694" y="9581"/>
                      <a:pt x="7023" y="10489"/>
                    </a:cubicBezTo>
                    <a:cubicBezTo>
                      <a:pt x="6921" y="8068"/>
                      <a:pt x="7225" y="5547"/>
                      <a:pt x="6719" y="332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A85D137D-FC04-384B-868E-456152137D8E}"/>
                  </a:ext>
                </a:extLst>
              </p:cNvPr>
              <p:cNvSpPr/>
              <p:nvPr/>
            </p:nvSpPr>
            <p:spPr>
              <a:xfrm>
                <a:off x="5073287" y="2707183"/>
                <a:ext cx="19846" cy="18156"/>
              </a:xfrm>
              <a:custGeom>
                <a:avLst/>
                <a:gdLst>
                  <a:gd name="connsiteX0" fmla="*/ 19845 w 19846"/>
                  <a:gd name="connsiteY0" fmla="*/ 14120 h 18156"/>
                  <a:gd name="connsiteX1" fmla="*/ 19136 w 19846"/>
                  <a:gd name="connsiteY1" fmla="*/ 0 h 18156"/>
                  <a:gd name="connsiteX2" fmla="*/ 0 w 19846"/>
                  <a:gd name="connsiteY2" fmla="*/ 0 h 18156"/>
                  <a:gd name="connsiteX3" fmla="*/ 14580 w 19846"/>
                  <a:gd name="connsiteY3" fmla="*/ 18154 h 18156"/>
                  <a:gd name="connsiteX4" fmla="*/ 19845 w 19846"/>
                  <a:gd name="connsiteY4" fmla="*/ 14120 h 1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46" h="18156">
                    <a:moveTo>
                      <a:pt x="19845" y="14120"/>
                    </a:moveTo>
                    <a:cubicBezTo>
                      <a:pt x="19237" y="9379"/>
                      <a:pt x="18933" y="4639"/>
                      <a:pt x="19136" y="0"/>
                    </a:cubicBezTo>
                    <a:lnTo>
                      <a:pt x="0" y="0"/>
                    </a:lnTo>
                    <a:cubicBezTo>
                      <a:pt x="4657" y="6253"/>
                      <a:pt x="9517" y="12304"/>
                      <a:pt x="14580" y="18154"/>
                    </a:cubicBezTo>
                    <a:cubicBezTo>
                      <a:pt x="14681" y="18255"/>
                      <a:pt x="19946" y="15229"/>
                      <a:pt x="19845" y="1412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5DF0F434-0EAE-F146-BD43-317CBF527225}"/>
                  </a:ext>
                </a:extLst>
              </p:cNvPr>
              <p:cNvSpPr/>
              <p:nvPr/>
            </p:nvSpPr>
            <p:spPr>
              <a:xfrm>
                <a:off x="5105686" y="2707183"/>
                <a:ext cx="12361" cy="11194"/>
              </a:xfrm>
              <a:custGeom>
                <a:avLst/>
                <a:gdLst>
                  <a:gd name="connsiteX0" fmla="*/ 7695 w 12361"/>
                  <a:gd name="connsiteY0" fmla="*/ 11195 h 11194"/>
                  <a:gd name="connsiteX1" fmla="*/ 12352 w 12361"/>
                  <a:gd name="connsiteY1" fmla="*/ 6253 h 11194"/>
                  <a:gd name="connsiteX2" fmla="*/ 8809 w 12361"/>
                  <a:gd name="connsiteY2" fmla="*/ 605 h 11194"/>
                  <a:gd name="connsiteX3" fmla="*/ 8707 w 12361"/>
                  <a:gd name="connsiteY3" fmla="*/ 0 h 11194"/>
                  <a:gd name="connsiteX4" fmla="*/ 0 w 12361"/>
                  <a:gd name="connsiteY4" fmla="*/ 0 h 11194"/>
                  <a:gd name="connsiteX5" fmla="*/ 1721 w 12361"/>
                  <a:gd name="connsiteY5" fmla="*/ 3328 h 11194"/>
                  <a:gd name="connsiteX6" fmla="*/ 7695 w 12361"/>
                  <a:gd name="connsiteY6" fmla="*/ 11195 h 1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1" h="11194">
                    <a:moveTo>
                      <a:pt x="7695" y="11195"/>
                    </a:moveTo>
                    <a:cubicBezTo>
                      <a:pt x="9315" y="9581"/>
                      <a:pt x="12150" y="7968"/>
                      <a:pt x="12352" y="6253"/>
                    </a:cubicBezTo>
                    <a:cubicBezTo>
                      <a:pt x="12555" y="4538"/>
                      <a:pt x="9315" y="2723"/>
                      <a:pt x="8809" y="605"/>
                    </a:cubicBezTo>
                    <a:cubicBezTo>
                      <a:pt x="8707" y="403"/>
                      <a:pt x="8707" y="202"/>
                      <a:pt x="8707" y="0"/>
                    </a:cubicBezTo>
                    <a:lnTo>
                      <a:pt x="0" y="0"/>
                    </a:lnTo>
                    <a:cubicBezTo>
                      <a:pt x="405" y="1109"/>
                      <a:pt x="911" y="2219"/>
                      <a:pt x="1721" y="3328"/>
                    </a:cubicBezTo>
                    <a:cubicBezTo>
                      <a:pt x="3645" y="5950"/>
                      <a:pt x="5771" y="8573"/>
                      <a:pt x="7695" y="11195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9D26F5D3-5A47-2849-A435-4AAFA5835E25}"/>
                  </a:ext>
                </a:extLst>
              </p:cNvPr>
              <p:cNvSpPr/>
              <p:nvPr/>
            </p:nvSpPr>
            <p:spPr>
              <a:xfrm>
                <a:off x="4956749" y="2706780"/>
                <a:ext cx="229125" cy="133531"/>
              </a:xfrm>
              <a:custGeom>
                <a:avLst/>
                <a:gdLst>
                  <a:gd name="connsiteX0" fmla="*/ 14276 w 229125"/>
                  <a:gd name="connsiteY0" fmla="*/ 73523 h 133531"/>
                  <a:gd name="connsiteX1" fmla="*/ 4252 w 229125"/>
                  <a:gd name="connsiteY1" fmla="*/ 79574 h 133531"/>
                  <a:gd name="connsiteX2" fmla="*/ 2835 w 229125"/>
                  <a:gd name="connsiteY2" fmla="*/ 76952 h 133531"/>
                  <a:gd name="connsiteX3" fmla="*/ 7897 w 229125"/>
                  <a:gd name="connsiteY3" fmla="*/ 66564 h 133531"/>
                  <a:gd name="connsiteX4" fmla="*/ 15592 w 229125"/>
                  <a:gd name="connsiteY4" fmla="*/ 63236 h 133531"/>
                  <a:gd name="connsiteX5" fmla="*/ 14276 w 229125"/>
                  <a:gd name="connsiteY5" fmla="*/ 73523 h 133531"/>
                  <a:gd name="connsiteX6" fmla="*/ 32501 w 229125"/>
                  <a:gd name="connsiteY6" fmla="*/ 40039 h 133531"/>
                  <a:gd name="connsiteX7" fmla="*/ 38070 w 229125"/>
                  <a:gd name="connsiteY7" fmla="*/ 47906 h 133531"/>
                  <a:gd name="connsiteX8" fmla="*/ 29666 w 229125"/>
                  <a:gd name="connsiteY8" fmla="*/ 53554 h 133531"/>
                  <a:gd name="connsiteX9" fmla="*/ 28856 w 229125"/>
                  <a:gd name="connsiteY9" fmla="*/ 43569 h 133531"/>
                  <a:gd name="connsiteX10" fmla="*/ 32501 w 229125"/>
                  <a:gd name="connsiteY10" fmla="*/ 40039 h 133531"/>
                  <a:gd name="connsiteX11" fmla="*/ 32096 w 229125"/>
                  <a:gd name="connsiteY11" fmla="*/ 14019 h 133531"/>
                  <a:gd name="connsiteX12" fmla="*/ 37158 w 229125"/>
                  <a:gd name="connsiteY12" fmla="*/ 9783 h 133531"/>
                  <a:gd name="connsiteX13" fmla="*/ 39993 w 229125"/>
                  <a:gd name="connsiteY13" fmla="*/ 18860 h 133531"/>
                  <a:gd name="connsiteX14" fmla="*/ 35336 w 229125"/>
                  <a:gd name="connsiteY14" fmla="*/ 29550 h 133531"/>
                  <a:gd name="connsiteX15" fmla="*/ 31083 w 229125"/>
                  <a:gd name="connsiteY15" fmla="*/ 26222 h 133531"/>
                  <a:gd name="connsiteX16" fmla="*/ 32096 w 229125"/>
                  <a:gd name="connsiteY16" fmla="*/ 14019 h 133531"/>
                  <a:gd name="connsiteX17" fmla="*/ 58016 w 229125"/>
                  <a:gd name="connsiteY17" fmla="*/ 21079 h 133531"/>
                  <a:gd name="connsiteX18" fmla="*/ 59636 w 229125"/>
                  <a:gd name="connsiteY18" fmla="*/ 32778 h 133531"/>
                  <a:gd name="connsiteX19" fmla="*/ 53662 w 229125"/>
                  <a:gd name="connsiteY19" fmla="*/ 32778 h 133531"/>
                  <a:gd name="connsiteX20" fmla="*/ 58016 w 229125"/>
                  <a:gd name="connsiteY20" fmla="*/ 21079 h 133531"/>
                  <a:gd name="connsiteX21" fmla="*/ 73608 w 229125"/>
                  <a:gd name="connsiteY21" fmla="*/ 35803 h 133531"/>
                  <a:gd name="connsiteX22" fmla="*/ 74317 w 229125"/>
                  <a:gd name="connsiteY22" fmla="*/ 20877 h 133531"/>
                  <a:gd name="connsiteX23" fmla="*/ 75633 w 229125"/>
                  <a:gd name="connsiteY23" fmla="*/ 15229 h 133531"/>
                  <a:gd name="connsiteX24" fmla="*/ 84644 w 229125"/>
                  <a:gd name="connsiteY24" fmla="*/ 32576 h 133531"/>
                  <a:gd name="connsiteX25" fmla="*/ 75835 w 229125"/>
                  <a:gd name="connsiteY25" fmla="*/ 39636 h 133531"/>
                  <a:gd name="connsiteX26" fmla="*/ 71482 w 229125"/>
                  <a:gd name="connsiteY26" fmla="*/ 39132 h 133531"/>
                  <a:gd name="connsiteX27" fmla="*/ 73608 w 229125"/>
                  <a:gd name="connsiteY27" fmla="*/ 35803 h 133531"/>
                  <a:gd name="connsiteX28" fmla="*/ 19946 w 229125"/>
                  <a:gd name="connsiteY28" fmla="*/ 116790 h 133531"/>
                  <a:gd name="connsiteX29" fmla="*/ 30982 w 229125"/>
                  <a:gd name="connsiteY29" fmla="*/ 110436 h 133531"/>
                  <a:gd name="connsiteX30" fmla="*/ 21262 w 229125"/>
                  <a:gd name="connsiteY30" fmla="*/ 105191 h 133531"/>
                  <a:gd name="connsiteX31" fmla="*/ 15390 w 229125"/>
                  <a:gd name="connsiteY31" fmla="*/ 102468 h 133531"/>
                  <a:gd name="connsiteX32" fmla="*/ 19743 w 229125"/>
                  <a:gd name="connsiteY32" fmla="*/ 96820 h 133531"/>
                  <a:gd name="connsiteX33" fmla="*/ 24705 w 229125"/>
                  <a:gd name="connsiteY33" fmla="*/ 75944 h 133531"/>
                  <a:gd name="connsiteX34" fmla="*/ 30172 w 229125"/>
                  <a:gd name="connsiteY34" fmla="*/ 64345 h 133531"/>
                  <a:gd name="connsiteX35" fmla="*/ 59534 w 229125"/>
                  <a:gd name="connsiteY35" fmla="*/ 45385 h 133531"/>
                  <a:gd name="connsiteX36" fmla="*/ 62470 w 229125"/>
                  <a:gd name="connsiteY36" fmla="*/ 44275 h 133531"/>
                  <a:gd name="connsiteX37" fmla="*/ 62066 w 229125"/>
                  <a:gd name="connsiteY37" fmla="*/ 47301 h 133531"/>
                  <a:gd name="connsiteX38" fmla="*/ 78772 w 229125"/>
                  <a:gd name="connsiteY38" fmla="*/ 63639 h 133531"/>
                  <a:gd name="connsiteX39" fmla="*/ 96996 w 229125"/>
                  <a:gd name="connsiteY39" fmla="*/ 54663 h 133531"/>
                  <a:gd name="connsiteX40" fmla="*/ 112487 w 229125"/>
                  <a:gd name="connsiteY40" fmla="*/ 46696 h 133531"/>
                  <a:gd name="connsiteX41" fmla="*/ 115525 w 229125"/>
                  <a:gd name="connsiteY41" fmla="*/ 47704 h 133531"/>
                  <a:gd name="connsiteX42" fmla="*/ 113804 w 229125"/>
                  <a:gd name="connsiteY42" fmla="*/ 51234 h 133531"/>
                  <a:gd name="connsiteX43" fmla="*/ 105400 w 229125"/>
                  <a:gd name="connsiteY43" fmla="*/ 56176 h 133531"/>
                  <a:gd name="connsiteX44" fmla="*/ 99629 w 229125"/>
                  <a:gd name="connsiteY44" fmla="*/ 68178 h 133531"/>
                  <a:gd name="connsiteX45" fmla="*/ 96794 w 229125"/>
                  <a:gd name="connsiteY45" fmla="*/ 90265 h 133531"/>
                  <a:gd name="connsiteX46" fmla="*/ 96895 w 229125"/>
                  <a:gd name="connsiteY46" fmla="*/ 121328 h 133531"/>
                  <a:gd name="connsiteX47" fmla="*/ 113196 w 229125"/>
                  <a:gd name="connsiteY47" fmla="*/ 130809 h 133531"/>
                  <a:gd name="connsiteX48" fmla="*/ 115525 w 229125"/>
                  <a:gd name="connsiteY48" fmla="*/ 130809 h 133531"/>
                  <a:gd name="connsiteX49" fmla="*/ 132737 w 229125"/>
                  <a:gd name="connsiteY49" fmla="*/ 133532 h 133531"/>
                  <a:gd name="connsiteX50" fmla="*/ 129193 w 229125"/>
                  <a:gd name="connsiteY50" fmla="*/ 117597 h 133531"/>
                  <a:gd name="connsiteX51" fmla="*/ 127270 w 229125"/>
                  <a:gd name="connsiteY51" fmla="*/ 105696 h 133531"/>
                  <a:gd name="connsiteX52" fmla="*/ 113399 w 229125"/>
                  <a:gd name="connsiteY52" fmla="*/ 101359 h 133531"/>
                  <a:gd name="connsiteX53" fmla="*/ 111272 w 229125"/>
                  <a:gd name="connsiteY53" fmla="*/ 89458 h 133531"/>
                  <a:gd name="connsiteX54" fmla="*/ 112386 w 229125"/>
                  <a:gd name="connsiteY54" fmla="*/ 83709 h 133531"/>
                  <a:gd name="connsiteX55" fmla="*/ 114816 w 229125"/>
                  <a:gd name="connsiteY55" fmla="*/ 79776 h 133531"/>
                  <a:gd name="connsiteX56" fmla="*/ 117752 w 229125"/>
                  <a:gd name="connsiteY56" fmla="*/ 83003 h 133531"/>
                  <a:gd name="connsiteX57" fmla="*/ 123929 w 229125"/>
                  <a:gd name="connsiteY57" fmla="*/ 98333 h 133531"/>
                  <a:gd name="connsiteX58" fmla="*/ 127270 w 229125"/>
                  <a:gd name="connsiteY58" fmla="*/ 104485 h 133531"/>
                  <a:gd name="connsiteX59" fmla="*/ 127978 w 229125"/>
                  <a:gd name="connsiteY59" fmla="*/ 88248 h 133531"/>
                  <a:gd name="connsiteX60" fmla="*/ 125042 w 229125"/>
                  <a:gd name="connsiteY60" fmla="*/ 84920 h 133531"/>
                  <a:gd name="connsiteX61" fmla="*/ 130510 w 229125"/>
                  <a:gd name="connsiteY61" fmla="*/ 83911 h 133531"/>
                  <a:gd name="connsiteX62" fmla="*/ 137091 w 229125"/>
                  <a:gd name="connsiteY62" fmla="*/ 82197 h 133531"/>
                  <a:gd name="connsiteX63" fmla="*/ 154506 w 229125"/>
                  <a:gd name="connsiteY63" fmla="*/ 76851 h 133531"/>
                  <a:gd name="connsiteX64" fmla="*/ 162403 w 229125"/>
                  <a:gd name="connsiteY64" fmla="*/ 68480 h 133531"/>
                  <a:gd name="connsiteX65" fmla="*/ 165845 w 229125"/>
                  <a:gd name="connsiteY65" fmla="*/ 62933 h 133531"/>
                  <a:gd name="connsiteX66" fmla="*/ 169490 w 229125"/>
                  <a:gd name="connsiteY66" fmla="*/ 67068 h 133531"/>
                  <a:gd name="connsiteX67" fmla="*/ 173338 w 229125"/>
                  <a:gd name="connsiteY67" fmla="*/ 71809 h 133531"/>
                  <a:gd name="connsiteX68" fmla="*/ 178603 w 229125"/>
                  <a:gd name="connsiteY68" fmla="*/ 64749 h 133531"/>
                  <a:gd name="connsiteX69" fmla="*/ 190550 w 229125"/>
                  <a:gd name="connsiteY69" fmla="*/ 47503 h 133531"/>
                  <a:gd name="connsiteX70" fmla="*/ 200473 w 229125"/>
                  <a:gd name="connsiteY70" fmla="*/ 37921 h 133531"/>
                  <a:gd name="connsiteX71" fmla="*/ 211914 w 229125"/>
                  <a:gd name="connsiteY71" fmla="*/ 39232 h 133531"/>
                  <a:gd name="connsiteX72" fmla="*/ 216571 w 229125"/>
                  <a:gd name="connsiteY72" fmla="*/ 42762 h 133531"/>
                  <a:gd name="connsiteX73" fmla="*/ 224266 w 229125"/>
                  <a:gd name="connsiteY73" fmla="*/ 31971 h 133531"/>
                  <a:gd name="connsiteX74" fmla="*/ 225987 w 229125"/>
                  <a:gd name="connsiteY74" fmla="*/ 23600 h 133531"/>
                  <a:gd name="connsiteX75" fmla="*/ 229126 w 229125"/>
                  <a:gd name="connsiteY75" fmla="*/ 15733 h 133531"/>
                  <a:gd name="connsiteX76" fmla="*/ 218900 w 229125"/>
                  <a:gd name="connsiteY76" fmla="*/ 15128 h 133531"/>
                  <a:gd name="connsiteX77" fmla="*/ 198549 w 229125"/>
                  <a:gd name="connsiteY77" fmla="*/ 25415 h 133531"/>
                  <a:gd name="connsiteX78" fmla="*/ 190044 w 229125"/>
                  <a:gd name="connsiteY78" fmla="*/ 32173 h 133531"/>
                  <a:gd name="connsiteX79" fmla="*/ 177692 w 229125"/>
                  <a:gd name="connsiteY79" fmla="*/ 34795 h 133531"/>
                  <a:gd name="connsiteX80" fmla="*/ 174148 w 229125"/>
                  <a:gd name="connsiteY80" fmla="*/ 21785 h 133531"/>
                  <a:gd name="connsiteX81" fmla="*/ 178704 w 229125"/>
                  <a:gd name="connsiteY81" fmla="*/ 14422 h 133531"/>
                  <a:gd name="connsiteX82" fmla="*/ 176274 w 229125"/>
                  <a:gd name="connsiteY82" fmla="*/ 5043 h 133531"/>
                  <a:gd name="connsiteX83" fmla="*/ 172022 w 229125"/>
                  <a:gd name="connsiteY83" fmla="*/ 12203 h 133531"/>
                  <a:gd name="connsiteX84" fmla="*/ 156126 w 229125"/>
                  <a:gd name="connsiteY84" fmla="*/ 20070 h 133531"/>
                  <a:gd name="connsiteX85" fmla="*/ 146304 w 229125"/>
                  <a:gd name="connsiteY85" fmla="*/ 18557 h 133531"/>
                  <a:gd name="connsiteX86" fmla="*/ 141647 w 229125"/>
                  <a:gd name="connsiteY86" fmla="*/ 22692 h 133531"/>
                  <a:gd name="connsiteX87" fmla="*/ 144482 w 229125"/>
                  <a:gd name="connsiteY87" fmla="*/ 27029 h 133531"/>
                  <a:gd name="connsiteX88" fmla="*/ 162201 w 229125"/>
                  <a:gd name="connsiteY88" fmla="*/ 32374 h 133531"/>
                  <a:gd name="connsiteX89" fmla="*/ 170604 w 229125"/>
                  <a:gd name="connsiteY89" fmla="*/ 34593 h 133531"/>
                  <a:gd name="connsiteX90" fmla="*/ 166554 w 229125"/>
                  <a:gd name="connsiteY90" fmla="*/ 41250 h 133531"/>
                  <a:gd name="connsiteX91" fmla="*/ 131218 w 229125"/>
                  <a:gd name="connsiteY91" fmla="*/ 71304 h 133531"/>
                  <a:gd name="connsiteX92" fmla="*/ 123827 w 229125"/>
                  <a:gd name="connsiteY92" fmla="*/ 71607 h 133531"/>
                  <a:gd name="connsiteX93" fmla="*/ 122815 w 229125"/>
                  <a:gd name="connsiteY93" fmla="*/ 64244 h 133531"/>
                  <a:gd name="connsiteX94" fmla="*/ 136990 w 229125"/>
                  <a:gd name="connsiteY94" fmla="*/ 46393 h 133531"/>
                  <a:gd name="connsiteX95" fmla="*/ 141343 w 229125"/>
                  <a:gd name="connsiteY95" fmla="*/ 40544 h 133531"/>
                  <a:gd name="connsiteX96" fmla="*/ 134560 w 229125"/>
                  <a:gd name="connsiteY96" fmla="*/ 37215 h 133531"/>
                  <a:gd name="connsiteX97" fmla="*/ 98616 w 229125"/>
                  <a:gd name="connsiteY97" fmla="*/ 32374 h 133531"/>
                  <a:gd name="connsiteX98" fmla="*/ 94465 w 229125"/>
                  <a:gd name="connsiteY98" fmla="*/ 31164 h 133531"/>
                  <a:gd name="connsiteX99" fmla="*/ 97806 w 229125"/>
                  <a:gd name="connsiteY99" fmla="*/ 27937 h 133531"/>
                  <a:gd name="connsiteX100" fmla="*/ 116841 w 229125"/>
                  <a:gd name="connsiteY100" fmla="*/ 23197 h 133531"/>
                  <a:gd name="connsiteX101" fmla="*/ 122612 w 229125"/>
                  <a:gd name="connsiteY101" fmla="*/ 23096 h 133531"/>
                  <a:gd name="connsiteX102" fmla="*/ 122207 w 229125"/>
                  <a:gd name="connsiteY102" fmla="*/ 14725 h 133531"/>
                  <a:gd name="connsiteX103" fmla="*/ 114310 w 229125"/>
                  <a:gd name="connsiteY103" fmla="*/ 8774 h 133531"/>
                  <a:gd name="connsiteX104" fmla="*/ 107830 w 229125"/>
                  <a:gd name="connsiteY104" fmla="*/ 0 h 133531"/>
                  <a:gd name="connsiteX105" fmla="*/ 71785 w 229125"/>
                  <a:gd name="connsiteY105" fmla="*/ 0 h 133531"/>
                  <a:gd name="connsiteX106" fmla="*/ 71178 w 229125"/>
                  <a:gd name="connsiteY106" fmla="*/ 807 h 133531"/>
                  <a:gd name="connsiteX107" fmla="*/ 58218 w 229125"/>
                  <a:gd name="connsiteY107" fmla="*/ 8674 h 133531"/>
                  <a:gd name="connsiteX108" fmla="*/ 36652 w 229125"/>
                  <a:gd name="connsiteY108" fmla="*/ 0 h 133531"/>
                  <a:gd name="connsiteX109" fmla="*/ 21465 w 229125"/>
                  <a:gd name="connsiteY109" fmla="*/ 0 h 133531"/>
                  <a:gd name="connsiteX110" fmla="*/ 21363 w 229125"/>
                  <a:gd name="connsiteY110" fmla="*/ 504 h 133531"/>
                  <a:gd name="connsiteX111" fmla="*/ 15289 w 229125"/>
                  <a:gd name="connsiteY111" fmla="*/ 3832 h 133531"/>
                  <a:gd name="connsiteX112" fmla="*/ 14782 w 229125"/>
                  <a:gd name="connsiteY112" fmla="*/ 0 h 133531"/>
                  <a:gd name="connsiteX113" fmla="*/ 1417 w 229125"/>
                  <a:gd name="connsiteY113" fmla="*/ 0 h 133531"/>
                  <a:gd name="connsiteX114" fmla="*/ 0 w 229125"/>
                  <a:gd name="connsiteY114" fmla="*/ 9682 h 133531"/>
                  <a:gd name="connsiteX115" fmla="*/ 0 w 229125"/>
                  <a:gd name="connsiteY115" fmla="*/ 29853 h 133531"/>
                  <a:gd name="connsiteX116" fmla="*/ 8707 w 229125"/>
                  <a:gd name="connsiteY116" fmla="*/ 18356 h 133531"/>
                  <a:gd name="connsiteX117" fmla="*/ 13264 w 229125"/>
                  <a:gd name="connsiteY117" fmla="*/ 9379 h 133531"/>
                  <a:gd name="connsiteX118" fmla="*/ 16200 w 229125"/>
                  <a:gd name="connsiteY118" fmla="*/ 9581 h 133531"/>
                  <a:gd name="connsiteX119" fmla="*/ 19339 w 229125"/>
                  <a:gd name="connsiteY119" fmla="*/ 20978 h 133531"/>
                  <a:gd name="connsiteX120" fmla="*/ 11137 w 229125"/>
                  <a:gd name="connsiteY120" fmla="*/ 18356 h 133531"/>
                  <a:gd name="connsiteX121" fmla="*/ 10024 w 229125"/>
                  <a:gd name="connsiteY121" fmla="*/ 24003 h 133531"/>
                  <a:gd name="connsiteX122" fmla="*/ 19339 w 229125"/>
                  <a:gd name="connsiteY122" fmla="*/ 49721 h 133531"/>
                  <a:gd name="connsiteX123" fmla="*/ 19339 w 229125"/>
                  <a:gd name="connsiteY123" fmla="*/ 50932 h 133531"/>
                  <a:gd name="connsiteX124" fmla="*/ 22072 w 229125"/>
                  <a:gd name="connsiteY124" fmla="*/ 60513 h 133531"/>
                  <a:gd name="connsiteX125" fmla="*/ 12454 w 229125"/>
                  <a:gd name="connsiteY125" fmla="*/ 49015 h 133531"/>
                  <a:gd name="connsiteX126" fmla="*/ 9214 w 229125"/>
                  <a:gd name="connsiteY126" fmla="*/ 39838 h 133531"/>
                  <a:gd name="connsiteX127" fmla="*/ 1215 w 229125"/>
                  <a:gd name="connsiteY127" fmla="*/ 47200 h 133531"/>
                  <a:gd name="connsiteX128" fmla="*/ 101 w 229125"/>
                  <a:gd name="connsiteY128" fmla="*/ 49015 h 133531"/>
                  <a:gd name="connsiteX129" fmla="*/ 101 w 229125"/>
                  <a:gd name="connsiteY129" fmla="*/ 88954 h 133531"/>
                  <a:gd name="connsiteX130" fmla="*/ 4252 w 229125"/>
                  <a:gd name="connsiteY130" fmla="*/ 90668 h 133531"/>
                  <a:gd name="connsiteX131" fmla="*/ 11340 w 229125"/>
                  <a:gd name="connsiteY131" fmla="*/ 88248 h 133531"/>
                  <a:gd name="connsiteX132" fmla="*/ 17010 w 229125"/>
                  <a:gd name="connsiteY132" fmla="*/ 85222 h 133531"/>
                  <a:gd name="connsiteX133" fmla="*/ 14276 w 229125"/>
                  <a:gd name="connsiteY133" fmla="*/ 92282 h 133531"/>
                  <a:gd name="connsiteX134" fmla="*/ 101 w 229125"/>
                  <a:gd name="connsiteY134" fmla="*/ 96820 h 133531"/>
                  <a:gd name="connsiteX135" fmla="*/ 101 w 229125"/>
                  <a:gd name="connsiteY135" fmla="*/ 113058 h 133531"/>
                  <a:gd name="connsiteX136" fmla="*/ 19946 w 229125"/>
                  <a:gd name="connsiteY136" fmla="*/ 116790 h 13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29125" h="133531">
                    <a:moveTo>
                      <a:pt x="14276" y="73523"/>
                    </a:moveTo>
                    <a:cubicBezTo>
                      <a:pt x="11745" y="76246"/>
                      <a:pt x="7695" y="77658"/>
                      <a:pt x="4252" y="79574"/>
                    </a:cubicBezTo>
                    <a:cubicBezTo>
                      <a:pt x="3746" y="78667"/>
                      <a:pt x="2633" y="77557"/>
                      <a:pt x="2835" y="76952"/>
                    </a:cubicBezTo>
                    <a:cubicBezTo>
                      <a:pt x="4252" y="73321"/>
                      <a:pt x="5569" y="69388"/>
                      <a:pt x="7897" y="66564"/>
                    </a:cubicBezTo>
                    <a:cubicBezTo>
                      <a:pt x="9517" y="64648"/>
                      <a:pt x="12960" y="64244"/>
                      <a:pt x="15592" y="63236"/>
                    </a:cubicBezTo>
                    <a:cubicBezTo>
                      <a:pt x="16099" y="67472"/>
                      <a:pt x="16200" y="71405"/>
                      <a:pt x="14276" y="73523"/>
                    </a:cubicBezTo>
                    <a:moveTo>
                      <a:pt x="32501" y="40039"/>
                    </a:moveTo>
                    <a:cubicBezTo>
                      <a:pt x="34323" y="42662"/>
                      <a:pt x="36247" y="45284"/>
                      <a:pt x="38070" y="47906"/>
                    </a:cubicBezTo>
                    <a:cubicBezTo>
                      <a:pt x="34526" y="50528"/>
                      <a:pt x="32096" y="52041"/>
                      <a:pt x="29666" y="53554"/>
                    </a:cubicBezTo>
                    <a:cubicBezTo>
                      <a:pt x="29362" y="50226"/>
                      <a:pt x="28653" y="46897"/>
                      <a:pt x="28856" y="43569"/>
                    </a:cubicBezTo>
                    <a:cubicBezTo>
                      <a:pt x="28957" y="42359"/>
                      <a:pt x="31185" y="41250"/>
                      <a:pt x="32501" y="40039"/>
                    </a:cubicBezTo>
                    <a:moveTo>
                      <a:pt x="32096" y="14019"/>
                    </a:moveTo>
                    <a:cubicBezTo>
                      <a:pt x="34627" y="11800"/>
                      <a:pt x="35943" y="10791"/>
                      <a:pt x="37158" y="9783"/>
                    </a:cubicBezTo>
                    <a:cubicBezTo>
                      <a:pt x="38171" y="12809"/>
                      <a:pt x="40398" y="16036"/>
                      <a:pt x="39993" y="18860"/>
                    </a:cubicBezTo>
                    <a:cubicBezTo>
                      <a:pt x="39487" y="22591"/>
                      <a:pt x="36956" y="26021"/>
                      <a:pt x="35336" y="29550"/>
                    </a:cubicBezTo>
                    <a:cubicBezTo>
                      <a:pt x="33817" y="28441"/>
                      <a:pt x="31185" y="27432"/>
                      <a:pt x="31083" y="26222"/>
                    </a:cubicBezTo>
                    <a:cubicBezTo>
                      <a:pt x="30982" y="22188"/>
                      <a:pt x="31792" y="18053"/>
                      <a:pt x="32096" y="14019"/>
                    </a:cubicBezTo>
                    <a:moveTo>
                      <a:pt x="58016" y="21079"/>
                    </a:moveTo>
                    <a:cubicBezTo>
                      <a:pt x="59332" y="25718"/>
                      <a:pt x="59534" y="29248"/>
                      <a:pt x="59636" y="32778"/>
                    </a:cubicBezTo>
                    <a:cubicBezTo>
                      <a:pt x="57611" y="32778"/>
                      <a:pt x="54067" y="33585"/>
                      <a:pt x="53662" y="32778"/>
                    </a:cubicBezTo>
                    <a:cubicBezTo>
                      <a:pt x="51131" y="27634"/>
                      <a:pt x="50017" y="22491"/>
                      <a:pt x="58016" y="21079"/>
                    </a:cubicBezTo>
                    <a:moveTo>
                      <a:pt x="73608" y="35803"/>
                    </a:moveTo>
                    <a:cubicBezTo>
                      <a:pt x="74013" y="30862"/>
                      <a:pt x="73912" y="25819"/>
                      <a:pt x="74317" y="20877"/>
                    </a:cubicBezTo>
                    <a:cubicBezTo>
                      <a:pt x="74418" y="18961"/>
                      <a:pt x="75228" y="17145"/>
                      <a:pt x="75633" y="15229"/>
                    </a:cubicBezTo>
                    <a:cubicBezTo>
                      <a:pt x="85859" y="17549"/>
                      <a:pt x="85657" y="25415"/>
                      <a:pt x="84644" y="32576"/>
                    </a:cubicBezTo>
                    <a:cubicBezTo>
                      <a:pt x="84239" y="35400"/>
                      <a:pt x="79075" y="37619"/>
                      <a:pt x="75835" y="39636"/>
                    </a:cubicBezTo>
                    <a:cubicBezTo>
                      <a:pt x="74924" y="40241"/>
                      <a:pt x="73000" y="39333"/>
                      <a:pt x="71482" y="39132"/>
                    </a:cubicBezTo>
                    <a:cubicBezTo>
                      <a:pt x="72190" y="38022"/>
                      <a:pt x="73507" y="36913"/>
                      <a:pt x="73608" y="35803"/>
                    </a:cubicBezTo>
                    <a:moveTo>
                      <a:pt x="19946" y="116790"/>
                    </a:moveTo>
                    <a:cubicBezTo>
                      <a:pt x="23895" y="115781"/>
                      <a:pt x="27337" y="112655"/>
                      <a:pt x="30982" y="110436"/>
                    </a:cubicBezTo>
                    <a:cubicBezTo>
                      <a:pt x="27742" y="108721"/>
                      <a:pt x="24502" y="106906"/>
                      <a:pt x="21262" y="105191"/>
                    </a:cubicBezTo>
                    <a:cubicBezTo>
                      <a:pt x="19339" y="104183"/>
                      <a:pt x="17314" y="103376"/>
                      <a:pt x="15390" y="102468"/>
                    </a:cubicBezTo>
                    <a:cubicBezTo>
                      <a:pt x="16807" y="100552"/>
                      <a:pt x="17820" y="97728"/>
                      <a:pt x="19743" y="96820"/>
                    </a:cubicBezTo>
                    <a:cubicBezTo>
                      <a:pt x="29868" y="91677"/>
                      <a:pt x="34627" y="86432"/>
                      <a:pt x="24705" y="75944"/>
                    </a:cubicBezTo>
                    <a:cubicBezTo>
                      <a:pt x="21667" y="72716"/>
                      <a:pt x="20959" y="67774"/>
                      <a:pt x="30172" y="64345"/>
                    </a:cubicBezTo>
                    <a:cubicBezTo>
                      <a:pt x="40297" y="60614"/>
                      <a:pt x="55079" y="59605"/>
                      <a:pt x="59534" y="45385"/>
                    </a:cubicBezTo>
                    <a:cubicBezTo>
                      <a:pt x="59737" y="44779"/>
                      <a:pt x="61458" y="44679"/>
                      <a:pt x="62470" y="44275"/>
                    </a:cubicBezTo>
                    <a:cubicBezTo>
                      <a:pt x="62369" y="45284"/>
                      <a:pt x="61661" y="46797"/>
                      <a:pt x="62066" y="47301"/>
                    </a:cubicBezTo>
                    <a:cubicBezTo>
                      <a:pt x="67432" y="53150"/>
                      <a:pt x="72089" y="61521"/>
                      <a:pt x="78772" y="63639"/>
                    </a:cubicBezTo>
                    <a:cubicBezTo>
                      <a:pt x="83429" y="65152"/>
                      <a:pt x="90820" y="57891"/>
                      <a:pt x="96996" y="54663"/>
                    </a:cubicBezTo>
                    <a:cubicBezTo>
                      <a:pt x="102160" y="51940"/>
                      <a:pt x="107223" y="49217"/>
                      <a:pt x="112487" y="46696"/>
                    </a:cubicBezTo>
                    <a:cubicBezTo>
                      <a:pt x="113196" y="46393"/>
                      <a:pt x="114512" y="47301"/>
                      <a:pt x="115525" y="47704"/>
                    </a:cubicBezTo>
                    <a:cubicBezTo>
                      <a:pt x="115019" y="48915"/>
                      <a:pt x="114715" y="50629"/>
                      <a:pt x="113804" y="51234"/>
                    </a:cubicBezTo>
                    <a:cubicBezTo>
                      <a:pt x="111070" y="53050"/>
                      <a:pt x="107324" y="53756"/>
                      <a:pt x="105400" y="56176"/>
                    </a:cubicBezTo>
                    <a:cubicBezTo>
                      <a:pt x="102666" y="59706"/>
                      <a:pt x="98515" y="65253"/>
                      <a:pt x="99629" y="68178"/>
                    </a:cubicBezTo>
                    <a:cubicBezTo>
                      <a:pt x="102768" y="76549"/>
                      <a:pt x="102565" y="82903"/>
                      <a:pt x="96794" y="90265"/>
                    </a:cubicBezTo>
                    <a:cubicBezTo>
                      <a:pt x="89200" y="100048"/>
                      <a:pt x="92744" y="111142"/>
                      <a:pt x="96895" y="121328"/>
                    </a:cubicBezTo>
                    <a:cubicBezTo>
                      <a:pt x="99730" y="128186"/>
                      <a:pt x="105096" y="132321"/>
                      <a:pt x="113196" y="130809"/>
                    </a:cubicBezTo>
                    <a:cubicBezTo>
                      <a:pt x="113905" y="130708"/>
                      <a:pt x="114816" y="130708"/>
                      <a:pt x="115525" y="130809"/>
                    </a:cubicBezTo>
                    <a:cubicBezTo>
                      <a:pt x="121296" y="131716"/>
                      <a:pt x="126966" y="132624"/>
                      <a:pt x="132737" y="133532"/>
                    </a:cubicBezTo>
                    <a:cubicBezTo>
                      <a:pt x="131522" y="128186"/>
                      <a:pt x="130307" y="122942"/>
                      <a:pt x="129193" y="117597"/>
                    </a:cubicBezTo>
                    <a:cubicBezTo>
                      <a:pt x="128383" y="113865"/>
                      <a:pt x="127877" y="110032"/>
                      <a:pt x="127270" y="105696"/>
                    </a:cubicBezTo>
                    <a:cubicBezTo>
                      <a:pt x="121195" y="109528"/>
                      <a:pt x="116436" y="105595"/>
                      <a:pt x="113399" y="101359"/>
                    </a:cubicBezTo>
                    <a:cubicBezTo>
                      <a:pt x="111272" y="98333"/>
                      <a:pt x="111576" y="93492"/>
                      <a:pt x="111272" y="89458"/>
                    </a:cubicBezTo>
                    <a:cubicBezTo>
                      <a:pt x="111070" y="87542"/>
                      <a:pt x="111677" y="85525"/>
                      <a:pt x="112386" y="83709"/>
                    </a:cubicBezTo>
                    <a:cubicBezTo>
                      <a:pt x="112892" y="82297"/>
                      <a:pt x="114006" y="81087"/>
                      <a:pt x="114816" y="79776"/>
                    </a:cubicBezTo>
                    <a:cubicBezTo>
                      <a:pt x="115829" y="80885"/>
                      <a:pt x="117955" y="82802"/>
                      <a:pt x="117752" y="83003"/>
                    </a:cubicBezTo>
                    <a:cubicBezTo>
                      <a:pt x="111374" y="91677"/>
                      <a:pt x="120182" y="93896"/>
                      <a:pt x="123929" y="98333"/>
                    </a:cubicBezTo>
                    <a:cubicBezTo>
                      <a:pt x="125346" y="99947"/>
                      <a:pt x="126156" y="102065"/>
                      <a:pt x="127270" y="104485"/>
                    </a:cubicBezTo>
                    <a:cubicBezTo>
                      <a:pt x="135268" y="99846"/>
                      <a:pt x="133750" y="94097"/>
                      <a:pt x="127978" y="88248"/>
                    </a:cubicBezTo>
                    <a:cubicBezTo>
                      <a:pt x="126966" y="87239"/>
                      <a:pt x="126055" y="86029"/>
                      <a:pt x="125042" y="84920"/>
                    </a:cubicBezTo>
                    <a:cubicBezTo>
                      <a:pt x="126865" y="84617"/>
                      <a:pt x="128687" y="84315"/>
                      <a:pt x="130510" y="83911"/>
                    </a:cubicBezTo>
                    <a:cubicBezTo>
                      <a:pt x="132737" y="83407"/>
                      <a:pt x="134965" y="83003"/>
                      <a:pt x="137091" y="82197"/>
                    </a:cubicBezTo>
                    <a:cubicBezTo>
                      <a:pt x="142761" y="79978"/>
                      <a:pt x="144583" y="65656"/>
                      <a:pt x="154506" y="76851"/>
                    </a:cubicBezTo>
                    <a:cubicBezTo>
                      <a:pt x="157138" y="74027"/>
                      <a:pt x="159973" y="71405"/>
                      <a:pt x="162403" y="68480"/>
                    </a:cubicBezTo>
                    <a:cubicBezTo>
                      <a:pt x="163821" y="66867"/>
                      <a:pt x="164732" y="64749"/>
                      <a:pt x="165845" y="62933"/>
                    </a:cubicBezTo>
                    <a:cubicBezTo>
                      <a:pt x="167060" y="64345"/>
                      <a:pt x="168276" y="65656"/>
                      <a:pt x="169490" y="67068"/>
                    </a:cubicBezTo>
                    <a:cubicBezTo>
                      <a:pt x="170807" y="68682"/>
                      <a:pt x="172022" y="70195"/>
                      <a:pt x="173338" y="71809"/>
                    </a:cubicBezTo>
                    <a:cubicBezTo>
                      <a:pt x="175160" y="69489"/>
                      <a:pt x="178704" y="67068"/>
                      <a:pt x="178603" y="64749"/>
                    </a:cubicBezTo>
                    <a:cubicBezTo>
                      <a:pt x="178299" y="55672"/>
                      <a:pt x="184577" y="51940"/>
                      <a:pt x="190550" y="47503"/>
                    </a:cubicBezTo>
                    <a:cubicBezTo>
                      <a:pt x="194195" y="44779"/>
                      <a:pt x="196929" y="40745"/>
                      <a:pt x="200473" y="37921"/>
                    </a:cubicBezTo>
                    <a:cubicBezTo>
                      <a:pt x="204421" y="34795"/>
                      <a:pt x="208977" y="29752"/>
                      <a:pt x="211914" y="39232"/>
                    </a:cubicBezTo>
                    <a:cubicBezTo>
                      <a:pt x="212420" y="40745"/>
                      <a:pt x="214951" y="41653"/>
                      <a:pt x="216571" y="42762"/>
                    </a:cubicBezTo>
                    <a:cubicBezTo>
                      <a:pt x="219102" y="39132"/>
                      <a:pt x="221735" y="35602"/>
                      <a:pt x="224266" y="31971"/>
                    </a:cubicBezTo>
                    <a:cubicBezTo>
                      <a:pt x="218090" y="27735"/>
                      <a:pt x="222444" y="26323"/>
                      <a:pt x="225987" y="23600"/>
                    </a:cubicBezTo>
                    <a:cubicBezTo>
                      <a:pt x="227911" y="22087"/>
                      <a:pt x="228113" y="18356"/>
                      <a:pt x="229126" y="15733"/>
                    </a:cubicBezTo>
                    <a:cubicBezTo>
                      <a:pt x="225684" y="15431"/>
                      <a:pt x="221735" y="14019"/>
                      <a:pt x="218900" y="15128"/>
                    </a:cubicBezTo>
                    <a:cubicBezTo>
                      <a:pt x="211812" y="17851"/>
                      <a:pt x="205130" y="21684"/>
                      <a:pt x="198549" y="25415"/>
                    </a:cubicBezTo>
                    <a:cubicBezTo>
                      <a:pt x="195410" y="27231"/>
                      <a:pt x="191563" y="29248"/>
                      <a:pt x="190044" y="32173"/>
                    </a:cubicBezTo>
                    <a:cubicBezTo>
                      <a:pt x="186602" y="38728"/>
                      <a:pt x="183260" y="38325"/>
                      <a:pt x="177692" y="34795"/>
                    </a:cubicBezTo>
                    <a:cubicBezTo>
                      <a:pt x="172123" y="31265"/>
                      <a:pt x="169187" y="27937"/>
                      <a:pt x="174148" y="21785"/>
                    </a:cubicBezTo>
                    <a:cubicBezTo>
                      <a:pt x="175970" y="19566"/>
                      <a:pt x="178400" y="16944"/>
                      <a:pt x="178704" y="14422"/>
                    </a:cubicBezTo>
                    <a:cubicBezTo>
                      <a:pt x="179008" y="11397"/>
                      <a:pt x="177185" y="8169"/>
                      <a:pt x="176274" y="5043"/>
                    </a:cubicBezTo>
                    <a:cubicBezTo>
                      <a:pt x="174857" y="7463"/>
                      <a:pt x="172832" y="9581"/>
                      <a:pt x="172022" y="12203"/>
                    </a:cubicBezTo>
                    <a:cubicBezTo>
                      <a:pt x="169389" y="20473"/>
                      <a:pt x="163415" y="21583"/>
                      <a:pt x="156126" y="20070"/>
                    </a:cubicBezTo>
                    <a:cubicBezTo>
                      <a:pt x="152886" y="19465"/>
                      <a:pt x="149544" y="18356"/>
                      <a:pt x="146304" y="18557"/>
                    </a:cubicBezTo>
                    <a:cubicBezTo>
                      <a:pt x="144583" y="18658"/>
                      <a:pt x="142457" y="20877"/>
                      <a:pt x="141647" y="22692"/>
                    </a:cubicBezTo>
                    <a:cubicBezTo>
                      <a:pt x="141242" y="23600"/>
                      <a:pt x="143065" y="26525"/>
                      <a:pt x="144482" y="27029"/>
                    </a:cubicBezTo>
                    <a:cubicBezTo>
                      <a:pt x="150253" y="29147"/>
                      <a:pt x="156328" y="30660"/>
                      <a:pt x="162201" y="32374"/>
                    </a:cubicBezTo>
                    <a:cubicBezTo>
                      <a:pt x="165035" y="33181"/>
                      <a:pt x="167870" y="33887"/>
                      <a:pt x="170604" y="34593"/>
                    </a:cubicBezTo>
                    <a:cubicBezTo>
                      <a:pt x="169288" y="36812"/>
                      <a:pt x="167364" y="38829"/>
                      <a:pt x="166554" y="41250"/>
                    </a:cubicBezTo>
                    <a:cubicBezTo>
                      <a:pt x="160783" y="58294"/>
                      <a:pt x="141647" y="59706"/>
                      <a:pt x="131218" y="71304"/>
                    </a:cubicBezTo>
                    <a:cubicBezTo>
                      <a:pt x="130004" y="72716"/>
                      <a:pt x="125245" y="72817"/>
                      <a:pt x="123827" y="71607"/>
                    </a:cubicBezTo>
                    <a:cubicBezTo>
                      <a:pt x="122309" y="70397"/>
                      <a:pt x="121701" y="65858"/>
                      <a:pt x="122815" y="64244"/>
                    </a:cubicBezTo>
                    <a:cubicBezTo>
                      <a:pt x="127067" y="57991"/>
                      <a:pt x="132231" y="52344"/>
                      <a:pt x="136990" y="46393"/>
                    </a:cubicBezTo>
                    <a:cubicBezTo>
                      <a:pt x="138508" y="44477"/>
                      <a:pt x="139926" y="42460"/>
                      <a:pt x="141343" y="40544"/>
                    </a:cubicBezTo>
                    <a:cubicBezTo>
                      <a:pt x="139116" y="39333"/>
                      <a:pt x="136888" y="37518"/>
                      <a:pt x="134560" y="37215"/>
                    </a:cubicBezTo>
                    <a:cubicBezTo>
                      <a:pt x="122612" y="35400"/>
                      <a:pt x="110564" y="33988"/>
                      <a:pt x="98616" y="32374"/>
                    </a:cubicBezTo>
                    <a:cubicBezTo>
                      <a:pt x="97199" y="32173"/>
                      <a:pt x="95883" y="31568"/>
                      <a:pt x="94465" y="31164"/>
                    </a:cubicBezTo>
                    <a:cubicBezTo>
                      <a:pt x="95579" y="30055"/>
                      <a:pt x="96490" y="28340"/>
                      <a:pt x="97806" y="27937"/>
                    </a:cubicBezTo>
                    <a:cubicBezTo>
                      <a:pt x="104084" y="26121"/>
                      <a:pt x="110462" y="24609"/>
                      <a:pt x="116841" y="23197"/>
                    </a:cubicBezTo>
                    <a:cubicBezTo>
                      <a:pt x="118664" y="22793"/>
                      <a:pt x="120688" y="23096"/>
                      <a:pt x="122612" y="23096"/>
                    </a:cubicBezTo>
                    <a:cubicBezTo>
                      <a:pt x="122511" y="20272"/>
                      <a:pt x="123523" y="16742"/>
                      <a:pt x="122207" y="14725"/>
                    </a:cubicBezTo>
                    <a:cubicBezTo>
                      <a:pt x="120486" y="12103"/>
                      <a:pt x="116841" y="10892"/>
                      <a:pt x="114310" y="8774"/>
                    </a:cubicBezTo>
                    <a:cubicBezTo>
                      <a:pt x="110260" y="5345"/>
                      <a:pt x="108235" y="2622"/>
                      <a:pt x="107830" y="0"/>
                    </a:cubicBezTo>
                    <a:lnTo>
                      <a:pt x="71785" y="0"/>
                    </a:lnTo>
                    <a:cubicBezTo>
                      <a:pt x="71583" y="303"/>
                      <a:pt x="71279" y="504"/>
                      <a:pt x="71178" y="807"/>
                    </a:cubicBezTo>
                    <a:cubicBezTo>
                      <a:pt x="69153" y="7766"/>
                      <a:pt x="64293" y="10791"/>
                      <a:pt x="58218" y="8674"/>
                    </a:cubicBezTo>
                    <a:cubicBezTo>
                      <a:pt x="50928" y="6253"/>
                      <a:pt x="39993" y="9480"/>
                      <a:pt x="36652" y="0"/>
                    </a:cubicBezTo>
                    <a:lnTo>
                      <a:pt x="21465" y="0"/>
                    </a:lnTo>
                    <a:cubicBezTo>
                      <a:pt x="21465" y="202"/>
                      <a:pt x="21363" y="303"/>
                      <a:pt x="21363" y="504"/>
                    </a:cubicBezTo>
                    <a:cubicBezTo>
                      <a:pt x="20857" y="2118"/>
                      <a:pt x="17415" y="2723"/>
                      <a:pt x="15289" y="3832"/>
                    </a:cubicBezTo>
                    <a:cubicBezTo>
                      <a:pt x="15187" y="2521"/>
                      <a:pt x="14884" y="1311"/>
                      <a:pt x="14782" y="0"/>
                    </a:cubicBezTo>
                    <a:lnTo>
                      <a:pt x="1417" y="0"/>
                    </a:lnTo>
                    <a:cubicBezTo>
                      <a:pt x="1417" y="3026"/>
                      <a:pt x="911" y="6455"/>
                      <a:pt x="0" y="9682"/>
                    </a:cubicBezTo>
                    <a:lnTo>
                      <a:pt x="0" y="29853"/>
                    </a:lnTo>
                    <a:cubicBezTo>
                      <a:pt x="2531" y="25819"/>
                      <a:pt x="5872" y="22188"/>
                      <a:pt x="8707" y="18356"/>
                    </a:cubicBezTo>
                    <a:cubicBezTo>
                      <a:pt x="10935" y="15330"/>
                      <a:pt x="11947" y="12304"/>
                      <a:pt x="13264" y="9379"/>
                    </a:cubicBezTo>
                    <a:cubicBezTo>
                      <a:pt x="13365" y="9077"/>
                      <a:pt x="15997" y="9178"/>
                      <a:pt x="16200" y="9581"/>
                    </a:cubicBezTo>
                    <a:cubicBezTo>
                      <a:pt x="17415" y="13313"/>
                      <a:pt x="18326" y="17145"/>
                      <a:pt x="19339" y="20978"/>
                    </a:cubicBezTo>
                    <a:cubicBezTo>
                      <a:pt x="16605" y="20070"/>
                      <a:pt x="13871" y="19263"/>
                      <a:pt x="11137" y="18356"/>
                    </a:cubicBezTo>
                    <a:cubicBezTo>
                      <a:pt x="9922" y="20272"/>
                      <a:pt x="9416" y="23701"/>
                      <a:pt x="10024" y="24003"/>
                    </a:cubicBezTo>
                    <a:cubicBezTo>
                      <a:pt x="23287" y="29046"/>
                      <a:pt x="18934" y="40241"/>
                      <a:pt x="19339" y="49721"/>
                    </a:cubicBezTo>
                    <a:cubicBezTo>
                      <a:pt x="19339" y="50125"/>
                      <a:pt x="19237" y="50528"/>
                      <a:pt x="19339" y="50932"/>
                    </a:cubicBezTo>
                    <a:cubicBezTo>
                      <a:pt x="20250" y="54159"/>
                      <a:pt x="21161" y="57386"/>
                      <a:pt x="22072" y="60513"/>
                    </a:cubicBezTo>
                    <a:cubicBezTo>
                      <a:pt x="18832" y="56680"/>
                      <a:pt x="15187" y="53150"/>
                      <a:pt x="12454" y="49015"/>
                    </a:cubicBezTo>
                    <a:cubicBezTo>
                      <a:pt x="10732" y="46393"/>
                      <a:pt x="10226" y="42964"/>
                      <a:pt x="9214" y="39838"/>
                    </a:cubicBezTo>
                    <a:cubicBezTo>
                      <a:pt x="6480" y="42258"/>
                      <a:pt x="3037" y="44275"/>
                      <a:pt x="1215" y="47200"/>
                    </a:cubicBezTo>
                    <a:cubicBezTo>
                      <a:pt x="810" y="47805"/>
                      <a:pt x="506" y="48410"/>
                      <a:pt x="101" y="49015"/>
                    </a:cubicBezTo>
                    <a:lnTo>
                      <a:pt x="101" y="88954"/>
                    </a:lnTo>
                    <a:cubicBezTo>
                      <a:pt x="1417" y="89660"/>
                      <a:pt x="2734" y="90265"/>
                      <a:pt x="4252" y="90668"/>
                    </a:cubicBezTo>
                    <a:cubicBezTo>
                      <a:pt x="6278" y="91173"/>
                      <a:pt x="9011" y="89256"/>
                      <a:pt x="11340" y="88248"/>
                    </a:cubicBezTo>
                    <a:cubicBezTo>
                      <a:pt x="13264" y="87441"/>
                      <a:pt x="15086" y="86231"/>
                      <a:pt x="17010" y="85222"/>
                    </a:cubicBezTo>
                    <a:cubicBezTo>
                      <a:pt x="16099" y="87542"/>
                      <a:pt x="15694" y="90265"/>
                      <a:pt x="14276" y="92282"/>
                    </a:cubicBezTo>
                    <a:cubicBezTo>
                      <a:pt x="10429" y="97526"/>
                      <a:pt x="6278" y="100855"/>
                      <a:pt x="101" y="96820"/>
                    </a:cubicBezTo>
                    <a:lnTo>
                      <a:pt x="101" y="113058"/>
                    </a:lnTo>
                    <a:cubicBezTo>
                      <a:pt x="5468" y="117092"/>
                      <a:pt x="11745" y="118807"/>
                      <a:pt x="19946" y="116790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2F612972-74F1-534D-8627-1E546A4C3B7A}"/>
                  </a:ext>
                </a:extLst>
              </p:cNvPr>
              <p:cNvSpPr/>
              <p:nvPr/>
            </p:nvSpPr>
            <p:spPr>
              <a:xfrm>
                <a:off x="4956547" y="3017110"/>
                <a:ext cx="19474" cy="46821"/>
              </a:xfrm>
              <a:custGeom>
                <a:avLst/>
                <a:gdLst>
                  <a:gd name="connsiteX0" fmla="*/ 14985 w 19474"/>
                  <a:gd name="connsiteY0" fmla="*/ 33484 h 46821"/>
                  <a:gd name="connsiteX1" fmla="*/ 18022 w 19474"/>
                  <a:gd name="connsiteY1" fmla="*/ 19667 h 46821"/>
                  <a:gd name="connsiteX2" fmla="*/ 3847 w 19474"/>
                  <a:gd name="connsiteY2" fmla="*/ 504 h 46821"/>
                  <a:gd name="connsiteX3" fmla="*/ 101 w 19474"/>
                  <a:gd name="connsiteY3" fmla="*/ 0 h 46821"/>
                  <a:gd name="connsiteX4" fmla="*/ 101 w 19474"/>
                  <a:gd name="connsiteY4" fmla="*/ 9884 h 46821"/>
                  <a:gd name="connsiteX5" fmla="*/ 1822 w 19474"/>
                  <a:gd name="connsiteY5" fmla="*/ 9884 h 46821"/>
                  <a:gd name="connsiteX6" fmla="*/ 6682 w 19474"/>
                  <a:gd name="connsiteY6" fmla="*/ 7967 h 46821"/>
                  <a:gd name="connsiteX7" fmla="*/ 5265 w 19474"/>
                  <a:gd name="connsiteY7" fmla="*/ 13615 h 46821"/>
                  <a:gd name="connsiteX8" fmla="*/ 0 w 19474"/>
                  <a:gd name="connsiteY8" fmla="*/ 22692 h 46821"/>
                  <a:gd name="connsiteX9" fmla="*/ 0 w 19474"/>
                  <a:gd name="connsiteY9" fmla="*/ 44477 h 46821"/>
                  <a:gd name="connsiteX10" fmla="*/ 5265 w 19474"/>
                  <a:gd name="connsiteY10" fmla="*/ 46696 h 46821"/>
                  <a:gd name="connsiteX11" fmla="*/ 14985 w 19474"/>
                  <a:gd name="connsiteY11" fmla="*/ 33484 h 4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474" h="46821">
                    <a:moveTo>
                      <a:pt x="14985" y="33484"/>
                    </a:moveTo>
                    <a:cubicBezTo>
                      <a:pt x="14580" y="29046"/>
                      <a:pt x="16605" y="24205"/>
                      <a:pt x="18022" y="19667"/>
                    </a:cubicBezTo>
                    <a:cubicBezTo>
                      <a:pt x="22173" y="6455"/>
                      <a:pt x="17415" y="403"/>
                      <a:pt x="3847" y="504"/>
                    </a:cubicBezTo>
                    <a:cubicBezTo>
                      <a:pt x="2632" y="504"/>
                      <a:pt x="1417" y="202"/>
                      <a:pt x="101" y="0"/>
                    </a:cubicBezTo>
                    <a:lnTo>
                      <a:pt x="101" y="9884"/>
                    </a:lnTo>
                    <a:cubicBezTo>
                      <a:pt x="709" y="9884"/>
                      <a:pt x="1316" y="9884"/>
                      <a:pt x="1822" y="9884"/>
                    </a:cubicBezTo>
                    <a:cubicBezTo>
                      <a:pt x="3442" y="9884"/>
                      <a:pt x="5062" y="8673"/>
                      <a:pt x="6682" y="7967"/>
                    </a:cubicBezTo>
                    <a:cubicBezTo>
                      <a:pt x="6176" y="9884"/>
                      <a:pt x="5366" y="11699"/>
                      <a:pt x="5265" y="13615"/>
                    </a:cubicBezTo>
                    <a:cubicBezTo>
                      <a:pt x="5062" y="19566"/>
                      <a:pt x="3139" y="21986"/>
                      <a:pt x="0" y="22692"/>
                    </a:cubicBezTo>
                    <a:lnTo>
                      <a:pt x="0" y="44477"/>
                    </a:lnTo>
                    <a:cubicBezTo>
                      <a:pt x="1924" y="45586"/>
                      <a:pt x="3746" y="46393"/>
                      <a:pt x="5265" y="46696"/>
                    </a:cubicBezTo>
                    <a:cubicBezTo>
                      <a:pt x="11846" y="47805"/>
                      <a:pt x="15795" y="41451"/>
                      <a:pt x="14985" y="33484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216738B8-F192-2A4A-8175-45339F2811F4}"/>
                  </a:ext>
                </a:extLst>
              </p:cNvPr>
              <p:cNvSpPr/>
              <p:nvPr/>
            </p:nvSpPr>
            <p:spPr>
              <a:xfrm>
                <a:off x="5170688" y="2707183"/>
                <a:ext cx="13364" cy="4462"/>
              </a:xfrm>
              <a:custGeom>
                <a:avLst/>
                <a:gdLst>
                  <a:gd name="connsiteX0" fmla="*/ 10732 w 13364"/>
                  <a:gd name="connsiteY0" fmla="*/ 4236 h 4462"/>
                  <a:gd name="connsiteX1" fmla="*/ 13365 w 13364"/>
                  <a:gd name="connsiteY1" fmla="*/ 0 h 4462"/>
                  <a:gd name="connsiteX2" fmla="*/ 0 w 13364"/>
                  <a:gd name="connsiteY2" fmla="*/ 0 h 4462"/>
                  <a:gd name="connsiteX3" fmla="*/ 8404 w 13364"/>
                  <a:gd name="connsiteY3" fmla="*/ 4236 h 4462"/>
                  <a:gd name="connsiteX4" fmla="*/ 10732 w 13364"/>
                  <a:gd name="connsiteY4" fmla="*/ 4236 h 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4462">
                    <a:moveTo>
                      <a:pt x="10732" y="4236"/>
                    </a:moveTo>
                    <a:cubicBezTo>
                      <a:pt x="11644" y="3631"/>
                      <a:pt x="12555" y="2118"/>
                      <a:pt x="13365" y="0"/>
                    </a:cubicBezTo>
                    <a:lnTo>
                      <a:pt x="0" y="0"/>
                    </a:lnTo>
                    <a:cubicBezTo>
                      <a:pt x="2835" y="1412"/>
                      <a:pt x="5569" y="2925"/>
                      <a:pt x="8404" y="4236"/>
                    </a:cubicBezTo>
                    <a:cubicBezTo>
                      <a:pt x="9011" y="4538"/>
                      <a:pt x="10125" y="4538"/>
                      <a:pt x="10732" y="423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5FD08FDF-E500-A944-87EC-C1E1E3C30A0B}"/>
                  </a:ext>
                </a:extLst>
              </p:cNvPr>
              <p:cNvSpPr/>
              <p:nvPr/>
            </p:nvSpPr>
            <p:spPr>
              <a:xfrm>
                <a:off x="4956749" y="2942981"/>
                <a:ext cx="31559" cy="71707"/>
              </a:xfrm>
              <a:custGeom>
                <a:avLst/>
                <a:gdLst>
                  <a:gd name="connsiteX0" fmla="*/ 4961 w 31559"/>
                  <a:gd name="connsiteY0" fmla="*/ 67976 h 71707"/>
                  <a:gd name="connsiteX1" fmla="*/ 13871 w 31559"/>
                  <a:gd name="connsiteY1" fmla="*/ 38829 h 71707"/>
                  <a:gd name="connsiteX2" fmla="*/ 29160 w 31559"/>
                  <a:gd name="connsiteY2" fmla="*/ 25415 h 71707"/>
                  <a:gd name="connsiteX3" fmla="*/ 31488 w 31559"/>
                  <a:gd name="connsiteY3" fmla="*/ 20675 h 71707"/>
                  <a:gd name="connsiteX4" fmla="*/ 21262 w 31559"/>
                  <a:gd name="connsiteY4" fmla="*/ 11699 h 71707"/>
                  <a:gd name="connsiteX5" fmla="*/ 2734 w 31559"/>
                  <a:gd name="connsiteY5" fmla="*/ 706 h 71707"/>
                  <a:gd name="connsiteX6" fmla="*/ 0 w 31559"/>
                  <a:gd name="connsiteY6" fmla="*/ 0 h 71707"/>
                  <a:gd name="connsiteX7" fmla="*/ 0 w 31559"/>
                  <a:gd name="connsiteY7" fmla="*/ 9480 h 71707"/>
                  <a:gd name="connsiteX8" fmla="*/ 8707 w 31559"/>
                  <a:gd name="connsiteY8" fmla="*/ 14019 h 71707"/>
                  <a:gd name="connsiteX9" fmla="*/ 16909 w 31559"/>
                  <a:gd name="connsiteY9" fmla="*/ 20877 h 71707"/>
                  <a:gd name="connsiteX10" fmla="*/ 9011 w 31559"/>
                  <a:gd name="connsiteY10" fmla="*/ 25516 h 71707"/>
                  <a:gd name="connsiteX11" fmla="*/ 0 w 31559"/>
                  <a:gd name="connsiteY11" fmla="*/ 27533 h 71707"/>
                  <a:gd name="connsiteX12" fmla="*/ 0 w 31559"/>
                  <a:gd name="connsiteY12" fmla="*/ 34795 h 71707"/>
                  <a:gd name="connsiteX13" fmla="*/ 4860 w 31559"/>
                  <a:gd name="connsiteY13" fmla="*/ 30357 h 71707"/>
                  <a:gd name="connsiteX14" fmla="*/ 7391 w 31559"/>
                  <a:gd name="connsiteY14" fmla="*/ 31668 h 71707"/>
                  <a:gd name="connsiteX15" fmla="*/ 3139 w 31559"/>
                  <a:gd name="connsiteY15" fmla="*/ 42762 h 71707"/>
                  <a:gd name="connsiteX16" fmla="*/ 1519 w 31559"/>
                  <a:gd name="connsiteY16" fmla="*/ 44477 h 71707"/>
                  <a:gd name="connsiteX17" fmla="*/ 0 w 31559"/>
                  <a:gd name="connsiteY17" fmla="*/ 47503 h 71707"/>
                  <a:gd name="connsiteX18" fmla="*/ 0 w 31559"/>
                  <a:gd name="connsiteY18" fmla="*/ 70699 h 71707"/>
                  <a:gd name="connsiteX19" fmla="*/ 911 w 31559"/>
                  <a:gd name="connsiteY19" fmla="*/ 71708 h 71707"/>
                  <a:gd name="connsiteX20" fmla="*/ 4961 w 31559"/>
                  <a:gd name="connsiteY20" fmla="*/ 67976 h 7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559" h="71707">
                    <a:moveTo>
                      <a:pt x="4961" y="67976"/>
                    </a:moveTo>
                    <a:cubicBezTo>
                      <a:pt x="2227" y="56378"/>
                      <a:pt x="10935" y="48511"/>
                      <a:pt x="13871" y="38829"/>
                    </a:cubicBezTo>
                    <a:cubicBezTo>
                      <a:pt x="16402" y="30357"/>
                      <a:pt x="18326" y="23701"/>
                      <a:pt x="29160" y="25415"/>
                    </a:cubicBezTo>
                    <a:cubicBezTo>
                      <a:pt x="29666" y="25516"/>
                      <a:pt x="31995" y="21180"/>
                      <a:pt x="31488" y="20675"/>
                    </a:cubicBezTo>
                    <a:cubicBezTo>
                      <a:pt x="28350" y="17347"/>
                      <a:pt x="25008" y="14221"/>
                      <a:pt x="21262" y="11699"/>
                    </a:cubicBezTo>
                    <a:cubicBezTo>
                      <a:pt x="15289" y="7665"/>
                      <a:pt x="9214" y="3833"/>
                      <a:pt x="2734" y="706"/>
                    </a:cubicBezTo>
                    <a:cubicBezTo>
                      <a:pt x="1924" y="303"/>
                      <a:pt x="1013" y="101"/>
                      <a:pt x="0" y="0"/>
                    </a:cubicBezTo>
                    <a:lnTo>
                      <a:pt x="0" y="9480"/>
                    </a:lnTo>
                    <a:cubicBezTo>
                      <a:pt x="2936" y="10892"/>
                      <a:pt x="5872" y="12304"/>
                      <a:pt x="8707" y="14019"/>
                    </a:cubicBezTo>
                    <a:cubicBezTo>
                      <a:pt x="11745" y="15834"/>
                      <a:pt x="14175" y="18557"/>
                      <a:pt x="16909" y="20877"/>
                    </a:cubicBezTo>
                    <a:cubicBezTo>
                      <a:pt x="14276" y="22491"/>
                      <a:pt x="11846" y="24709"/>
                      <a:pt x="9011" y="25516"/>
                    </a:cubicBezTo>
                    <a:cubicBezTo>
                      <a:pt x="6075" y="26323"/>
                      <a:pt x="3037" y="26928"/>
                      <a:pt x="0" y="27533"/>
                    </a:cubicBezTo>
                    <a:lnTo>
                      <a:pt x="0" y="34795"/>
                    </a:lnTo>
                    <a:cubicBezTo>
                      <a:pt x="1620" y="33282"/>
                      <a:pt x="3139" y="31769"/>
                      <a:pt x="4860" y="30357"/>
                    </a:cubicBezTo>
                    <a:cubicBezTo>
                      <a:pt x="5164" y="30156"/>
                      <a:pt x="7492" y="31568"/>
                      <a:pt x="7391" y="31668"/>
                    </a:cubicBezTo>
                    <a:cubicBezTo>
                      <a:pt x="6075" y="35400"/>
                      <a:pt x="4658" y="39132"/>
                      <a:pt x="3139" y="42762"/>
                    </a:cubicBezTo>
                    <a:cubicBezTo>
                      <a:pt x="2835" y="43468"/>
                      <a:pt x="1823" y="43771"/>
                      <a:pt x="1519" y="44477"/>
                    </a:cubicBezTo>
                    <a:cubicBezTo>
                      <a:pt x="1013" y="45485"/>
                      <a:pt x="506" y="46494"/>
                      <a:pt x="0" y="47503"/>
                    </a:cubicBezTo>
                    <a:lnTo>
                      <a:pt x="0" y="70699"/>
                    </a:lnTo>
                    <a:cubicBezTo>
                      <a:pt x="304" y="71002"/>
                      <a:pt x="709" y="71405"/>
                      <a:pt x="911" y="71708"/>
                    </a:cubicBezTo>
                    <a:cubicBezTo>
                      <a:pt x="2329" y="70497"/>
                      <a:pt x="5164" y="68884"/>
                      <a:pt x="4961" y="67976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7F907E51-CE66-9344-BFC9-4EC4725DE777}"/>
                  </a:ext>
                </a:extLst>
              </p:cNvPr>
              <p:cNvSpPr/>
              <p:nvPr/>
            </p:nvSpPr>
            <p:spPr>
              <a:xfrm>
                <a:off x="4956749" y="2908993"/>
                <a:ext cx="21547" cy="11018"/>
              </a:xfrm>
              <a:custGeom>
                <a:avLst/>
                <a:gdLst>
                  <a:gd name="connsiteX0" fmla="*/ 20351 w 21547"/>
                  <a:gd name="connsiteY0" fmla="*/ 7968 h 11018"/>
                  <a:gd name="connsiteX1" fmla="*/ 21363 w 21547"/>
                  <a:gd name="connsiteY1" fmla="*/ 2925 h 11018"/>
                  <a:gd name="connsiteX2" fmla="*/ 16706 w 21547"/>
                  <a:gd name="connsiteY2" fmla="*/ 1412 h 11018"/>
                  <a:gd name="connsiteX3" fmla="*/ 0 w 21547"/>
                  <a:gd name="connsiteY3" fmla="*/ 0 h 11018"/>
                  <a:gd name="connsiteX4" fmla="*/ 0 w 21547"/>
                  <a:gd name="connsiteY4" fmla="*/ 6253 h 11018"/>
                  <a:gd name="connsiteX5" fmla="*/ 9315 w 21547"/>
                  <a:gd name="connsiteY5" fmla="*/ 10691 h 11018"/>
                  <a:gd name="connsiteX6" fmla="*/ 20351 w 21547"/>
                  <a:gd name="connsiteY6" fmla="*/ 7968 h 1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47" h="11018">
                    <a:moveTo>
                      <a:pt x="20351" y="7968"/>
                    </a:moveTo>
                    <a:cubicBezTo>
                      <a:pt x="21262" y="7564"/>
                      <a:pt x="21870" y="4236"/>
                      <a:pt x="21363" y="2925"/>
                    </a:cubicBezTo>
                    <a:cubicBezTo>
                      <a:pt x="20959" y="1916"/>
                      <a:pt x="17921" y="908"/>
                      <a:pt x="16706" y="1412"/>
                    </a:cubicBezTo>
                    <a:cubicBezTo>
                      <a:pt x="9821" y="4034"/>
                      <a:pt x="4658" y="2723"/>
                      <a:pt x="0" y="0"/>
                    </a:cubicBezTo>
                    <a:lnTo>
                      <a:pt x="0" y="6253"/>
                    </a:lnTo>
                    <a:cubicBezTo>
                      <a:pt x="3037" y="7867"/>
                      <a:pt x="6176" y="9379"/>
                      <a:pt x="9315" y="10691"/>
                    </a:cubicBezTo>
                    <a:cubicBezTo>
                      <a:pt x="12049" y="11901"/>
                      <a:pt x="16807" y="9480"/>
                      <a:pt x="20351" y="7968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4EB89035-27F5-AD4F-A67C-39D316C90D0B}"/>
                  </a:ext>
                </a:extLst>
              </p:cNvPr>
              <p:cNvSpPr/>
              <p:nvPr/>
            </p:nvSpPr>
            <p:spPr>
              <a:xfrm>
                <a:off x="4956749" y="2835369"/>
                <a:ext cx="4170" cy="36811"/>
              </a:xfrm>
              <a:custGeom>
                <a:avLst/>
                <a:gdLst>
                  <a:gd name="connsiteX0" fmla="*/ 2835 w 4170"/>
                  <a:gd name="connsiteY0" fmla="*/ 12809 h 36811"/>
                  <a:gd name="connsiteX1" fmla="*/ 2835 w 4170"/>
                  <a:gd name="connsiteY1" fmla="*/ 9279 h 36811"/>
                  <a:gd name="connsiteX2" fmla="*/ 3037 w 4170"/>
                  <a:gd name="connsiteY2" fmla="*/ 0 h 36811"/>
                  <a:gd name="connsiteX3" fmla="*/ 0 w 4170"/>
                  <a:gd name="connsiteY3" fmla="*/ 2925 h 36811"/>
                  <a:gd name="connsiteX4" fmla="*/ 0 w 4170"/>
                  <a:gd name="connsiteY4" fmla="*/ 36812 h 36811"/>
                  <a:gd name="connsiteX5" fmla="*/ 2835 w 4170"/>
                  <a:gd name="connsiteY5" fmla="*/ 12809 h 3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0" h="36811">
                    <a:moveTo>
                      <a:pt x="2835" y="12809"/>
                    </a:moveTo>
                    <a:cubicBezTo>
                      <a:pt x="2531" y="11699"/>
                      <a:pt x="2734" y="10489"/>
                      <a:pt x="2835" y="9279"/>
                    </a:cubicBezTo>
                    <a:cubicBezTo>
                      <a:pt x="2936" y="6152"/>
                      <a:pt x="2936" y="3126"/>
                      <a:pt x="3037" y="0"/>
                    </a:cubicBezTo>
                    <a:cubicBezTo>
                      <a:pt x="2126" y="1009"/>
                      <a:pt x="1013" y="1916"/>
                      <a:pt x="0" y="2925"/>
                    </a:cubicBezTo>
                    <a:lnTo>
                      <a:pt x="0" y="36812"/>
                    </a:lnTo>
                    <a:cubicBezTo>
                      <a:pt x="3848" y="30055"/>
                      <a:pt x="5569" y="22390"/>
                      <a:pt x="2835" y="12809"/>
                    </a:cubicBezTo>
                  </a:path>
                </a:pathLst>
              </a:custGeom>
              <a:solidFill>
                <a:srgbClr val="FFFFFF"/>
              </a:solidFill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</p:grp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7BF3C237-7556-004D-BCE5-9419E1336B81}"/>
                </a:ext>
              </a:extLst>
            </p:cNvPr>
            <p:cNvSpPr/>
            <p:nvPr/>
          </p:nvSpPr>
          <p:spPr>
            <a:xfrm>
              <a:off x="3898194" y="3084985"/>
              <a:ext cx="40904" cy="1060385"/>
            </a:xfrm>
            <a:custGeom>
              <a:avLst/>
              <a:gdLst>
                <a:gd name="connsiteX0" fmla="*/ 0 w 40904"/>
                <a:gd name="connsiteY0" fmla="*/ 0 h 1060385"/>
                <a:gd name="connsiteX1" fmla="*/ 40905 w 40904"/>
                <a:gd name="connsiteY1" fmla="*/ 0 h 1060385"/>
                <a:gd name="connsiteX2" fmla="*/ 40905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5" y="0"/>
                  </a:lnTo>
                  <a:lnTo>
                    <a:pt x="40905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FFFF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F91E39C0-1EF2-0241-A97C-D61151E24A7B}"/>
                </a:ext>
              </a:extLst>
            </p:cNvPr>
            <p:cNvSpPr/>
            <p:nvPr/>
          </p:nvSpPr>
          <p:spPr>
            <a:xfrm>
              <a:off x="4094920" y="3084985"/>
              <a:ext cx="40904" cy="1060385"/>
            </a:xfrm>
            <a:custGeom>
              <a:avLst/>
              <a:gdLst>
                <a:gd name="connsiteX0" fmla="*/ 0 w 40904"/>
                <a:gd name="connsiteY0" fmla="*/ 0 h 1060385"/>
                <a:gd name="connsiteX1" fmla="*/ 40905 w 40904"/>
                <a:gd name="connsiteY1" fmla="*/ 0 h 1060385"/>
                <a:gd name="connsiteX2" fmla="*/ 40905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5" y="0"/>
                  </a:lnTo>
                  <a:lnTo>
                    <a:pt x="40905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FFFF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549DB9AF-A389-DA47-BBB0-9D2728803DF7}"/>
                </a:ext>
              </a:extLst>
            </p:cNvPr>
            <p:cNvSpPr/>
            <p:nvPr/>
          </p:nvSpPr>
          <p:spPr>
            <a:xfrm>
              <a:off x="4029311" y="3084985"/>
              <a:ext cx="40904" cy="1060385"/>
            </a:xfrm>
            <a:custGeom>
              <a:avLst/>
              <a:gdLst>
                <a:gd name="connsiteX0" fmla="*/ 0 w 40904"/>
                <a:gd name="connsiteY0" fmla="*/ 0 h 1060385"/>
                <a:gd name="connsiteX1" fmla="*/ 40904 w 40904"/>
                <a:gd name="connsiteY1" fmla="*/ 0 h 1060385"/>
                <a:gd name="connsiteX2" fmla="*/ 40904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4" y="0"/>
                  </a:lnTo>
                  <a:lnTo>
                    <a:pt x="40904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FFFF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7DB364A-165B-8A41-9AE0-24576475C5A4}"/>
                </a:ext>
              </a:extLst>
            </p:cNvPr>
            <p:cNvSpPr/>
            <p:nvPr/>
          </p:nvSpPr>
          <p:spPr>
            <a:xfrm>
              <a:off x="3963803" y="3084985"/>
              <a:ext cx="40904" cy="1060385"/>
            </a:xfrm>
            <a:custGeom>
              <a:avLst/>
              <a:gdLst>
                <a:gd name="connsiteX0" fmla="*/ 0 w 40904"/>
                <a:gd name="connsiteY0" fmla="*/ 0 h 1060385"/>
                <a:gd name="connsiteX1" fmla="*/ 40904 w 40904"/>
                <a:gd name="connsiteY1" fmla="*/ 0 h 1060385"/>
                <a:gd name="connsiteX2" fmla="*/ 40904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4" y="0"/>
                  </a:lnTo>
                  <a:lnTo>
                    <a:pt x="40904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FFFF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</p:grpSp>
      <p:pic>
        <p:nvPicPr>
          <p:cNvPr id="182" name="Picture 181">
            <a:extLst>
              <a:ext uri="{FF2B5EF4-FFF2-40B4-BE49-F238E27FC236}">
                <a16:creationId xmlns:a16="http://schemas.microsoft.com/office/drawing/2014/main" id="{02C7195E-6CFB-444E-A16B-86BE499D8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829" y="6115382"/>
            <a:ext cx="11396342" cy="3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5DEA5F-A0F2-664D-B183-E7AED3E20688}"/>
              </a:ext>
            </a:extLst>
          </p:cNvPr>
          <p:cNvGrpSpPr/>
          <p:nvPr userDrawn="1"/>
        </p:nvGrpSpPr>
        <p:grpSpPr>
          <a:xfrm>
            <a:off x="5128284" y="1621021"/>
            <a:ext cx="2259523" cy="2666834"/>
            <a:chOff x="5128284" y="1621021"/>
            <a:chExt cx="2259523" cy="2666834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97D3228-B629-4647-9BEA-8A165147FEE7}"/>
                </a:ext>
              </a:extLst>
            </p:cNvPr>
            <p:cNvSpPr/>
            <p:nvPr/>
          </p:nvSpPr>
          <p:spPr>
            <a:xfrm rot="19799956">
              <a:off x="5918663" y="1621021"/>
              <a:ext cx="414072" cy="2666834"/>
            </a:xfrm>
            <a:custGeom>
              <a:avLst/>
              <a:gdLst>
                <a:gd name="connsiteX0" fmla="*/ 0 w 237423"/>
                <a:gd name="connsiteY0" fmla="*/ 0 h 1529124"/>
                <a:gd name="connsiteX1" fmla="*/ 237423 w 237423"/>
                <a:gd name="connsiteY1" fmla="*/ 0 h 1529124"/>
                <a:gd name="connsiteX2" fmla="*/ 237423 w 237423"/>
                <a:gd name="connsiteY2" fmla="*/ 1529125 h 1529124"/>
                <a:gd name="connsiteX3" fmla="*/ 0 w 237423"/>
                <a:gd name="connsiteY3" fmla="*/ 1529125 h 152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23" h="1529124">
                  <a:moveTo>
                    <a:pt x="0" y="0"/>
                  </a:moveTo>
                  <a:lnTo>
                    <a:pt x="237423" y="0"/>
                  </a:lnTo>
                  <a:lnTo>
                    <a:pt x="237423" y="1529125"/>
                  </a:lnTo>
                  <a:lnTo>
                    <a:pt x="0" y="1529125"/>
                  </a:lnTo>
                  <a:close/>
                </a:path>
              </a:pathLst>
            </a:custGeom>
            <a:solidFill>
              <a:srgbClr val="FF4701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 dirty="0"/>
            </a:p>
          </p:txBody>
        </p:sp>
        <p:grpSp>
          <p:nvGrpSpPr>
            <p:cNvPr id="37" name="Graphic 9">
              <a:extLst>
                <a:ext uri="{FF2B5EF4-FFF2-40B4-BE49-F238E27FC236}">
                  <a16:creationId xmlns:a16="http://schemas.microsoft.com/office/drawing/2014/main" id="{50B86D99-0EC2-DF4E-95C0-DE18491448F1}"/>
                </a:ext>
              </a:extLst>
            </p:cNvPr>
            <p:cNvGrpSpPr/>
            <p:nvPr/>
          </p:nvGrpSpPr>
          <p:grpSpPr>
            <a:xfrm>
              <a:off x="6973550" y="1701794"/>
              <a:ext cx="414257" cy="2509116"/>
              <a:chOff x="4956243" y="2706780"/>
              <a:chExt cx="237529" cy="1438691"/>
            </a:xfrm>
            <a:solidFill>
              <a:srgbClr val="FF4701"/>
            </a:solidFill>
          </p:grpSpPr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217E0ACA-85DF-4C43-A9EE-7BB8110501B5}"/>
                  </a:ext>
                </a:extLst>
              </p:cNvPr>
              <p:cNvSpPr/>
              <p:nvPr/>
            </p:nvSpPr>
            <p:spPr>
              <a:xfrm>
                <a:off x="5119253" y="3895251"/>
                <a:ext cx="38575" cy="20425"/>
              </a:xfrm>
              <a:custGeom>
                <a:avLst/>
                <a:gdLst>
                  <a:gd name="connsiteX0" fmla="*/ 10631 w 38575"/>
                  <a:gd name="connsiteY0" fmla="*/ 20171 h 20425"/>
                  <a:gd name="connsiteX1" fmla="*/ 38576 w 38575"/>
                  <a:gd name="connsiteY1" fmla="*/ 4135 h 20425"/>
                  <a:gd name="connsiteX2" fmla="*/ 33412 w 38575"/>
                  <a:gd name="connsiteY2" fmla="*/ 0 h 20425"/>
                  <a:gd name="connsiteX3" fmla="*/ 11036 w 38575"/>
                  <a:gd name="connsiteY3" fmla="*/ 6757 h 20425"/>
                  <a:gd name="connsiteX4" fmla="*/ 0 w 38575"/>
                  <a:gd name="connsiteY4" fmla="*/ 16540 h 20425"/>
                  <a:gd name="connsiteX5" fmla="*/ 10631 w 38575"/>
                  <a:gd name="connsiteY5" fmla="*/ 20171 h 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75" h="20425">
                    <a:moveTo>
                      <a:pt x="10631" y="20171"/>
                    </a:moveTo>
                    <a:cubicBezTo>
                      <a:pt x="20351" y="15633"/>
                      <a:pt x="29362" y="9581"/>
                      <a:pt x="38576" y="4135"/>
                    </a:cubicBezTo>
                    <a:cubicBezTo>
                      <a:pt x="37057" y="2622"/>
                      <a:pt x="35538" y="1009"/>
                      <a:pt x="33412" y="0"/>
                    </a:cubicBezTo>
                    <a:cubicBezTo>
                      <a:pt x="25515" y="2521"/>
                      <a:pt x="17921" y="3732"/>
                      <a:pt x="11036" y="6757"/>
                    </a:cubicBezTo>
                    <a:cubicBezTo>
                      <a:pt x="6784" y="8674"/>
                      <a:pt x="3645" y="13212"/>
                      <a:pt x="0" y="16540"/>
                    </a:cubicBezTo>
                    <a:cubicBezTo>
                      <a:pt x="3544" y="17952"/>
                      <a:pt x="8201" y="21381"/>
                      <a:pt x="10631" y="2017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774DCB2-9079-FC40-B837-A7085E58011A}"/>
                  </a:ext>
                </a:extLst>
              </p:cNvPr>
              <p:cNvSpPr/>
              <p:nvPr/>
            </p:nvSpPr>
            <p:spPr>
              <a:xfrm>
                <a:off x="5123034" y="3919096"/>
                <a:ext cx="37832" cy="45551"/>
              </a:xfrm>
              <a:custGeom>
                <a:avLst/>
                <a:gdLst>
                  <a:gd name="connsiteX0" fmla="*/ 19810 w 37832"/>
                  <a:gd name="connsiteY0" fmla="*/ 17909 h 45551"/>
                  <a:gd name="connsiteX1" fmla="*/ 23961 w 37832"/>
                  <a:gd name="connsiteY1" fmla="*/ 13169 h 45551"/>
                  <a:gd name="connsiteX2" fmla="*/ 26594 w 37832"/>
                  <a:gd name="connsiteY2" fmla="*/ 14480 h 45551"/>
                  <a:gd name="connsiteX3" fmla="*/ 31049 w 37832"/>
                  <a:gd name="connsiteY3" fmla="*/ 22347 h 45551"/>
                  <a:gd name="connsiteX4" fmla="*/ 34795 w 37832"/>
                  <a:gd name="connsiteY4" fmla="*/ 13169 h 45551"/>
                  <a:gd name="connsiteX5" fmla="*/ 37833 w 37832"/>
                  <a:gd name="connsiteY5" fmla="*/ 7824 h 45551"/>
                  <a:gd name="connsiteX6" fmla="*/ 25278 w 37832"/>
                  <a:gd name="connsiteY6" fmla="*/ 562 h 45551"/>
                  <a:gd name="connsiteX7" fmla="*/ 5230 w 37832"/>
                  <a:gd name="connsiteY7" fmla="*/ 16901 h 45551"/>
                  <a:gd name="connsiteX8" fmla="*/ 5028 w 37832"/>
                  <a:gd name="connsiteY8" fmla="*/ 41610 h 45551"/>
                  <a:gd name="connsiteX9" fmla="*/ 14748 w 37832"/>
                  <a:gd name="connsiteY9" fmla="*/ 45443 h 45551"/>
                  <a:gd name="connsiteX10" fmla="*/ 19405 w 37832"/>
                  <a:gd name="connsiteY10" fmla="*/ 36971 h 45551"/>
                  <a:gd name="connsiteX11" fmla="*/ 19810 w 37832"/>
                  <a:gd name="connsiteY11" fmla="*/ 17909 h 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32" h="45551">
                    <a:moveTo>
                      <a:pt x="19810" y="17909"/>
                    </a:moveTo>
                    <a:cubicBezTo>
                      <a:pt x="19911" y="16195"/>
                      <a:pt x="22341" y="14581"/>
                      <a:pt x="23961" y="13169"/>
                    </a:cubicBezTo>
                    <a:cubicBezTo>
                      <a:pt x="24265" y="12867"/>
                      <a:pt x="26088" y="13774"/>
                      <a:pt x="26594" y="14480"/>
                    </a:cubicBezTo>
                    <a:cubicBezTo>
                      <a:pt x="28214" y="17002"/>
                      <a:pt x="29631" y="19725"/>
                      <a:pt x="31049" y="22347"/>
                    </a:cubicBezTo>
                    <a:cubicBezTo>
                      <a:pt x="32264" y="19321"/>
                      <a:pt x="33479" y="16195"/>
                      <a:pt x="34795" y="13169"/>
                    </a:cubicBezTo>
                    <a:cubicBezTo>
                      <a:pt x="35504" y="11556"/>
                      <a:pt x="36415" y="9942"/>
                      <a:pt x="37833" y="7824"/>
                    </a:cubicBezTo>
                    <a:cubicBezTo>
                      <a:pt x="35909" y="1369"/>
                      <a:pt x="34086" y="-1253"/>
                      <a:pt x="25278" y="562"/>
                    </a:cubicBezTo>
                    <a:cubicBezTo>
                      <a:pt x="14343" y="2781"/>
                      <a:pt x="10900" y="10244"/>
                      <a:pt x="5230" y="16901"/>
                    </a:cubicBezTo>
                    <a:cubicBezTo>
                      <a:pt x="-1452" y="24667"/>
                      <a:pt x="-1958" y="34248"/>
                      <a:pt x="5028" y="41610"/>
                    </a:cubicBezTo>
                    <a:cubicBezTo>
                      <a:pt x="7255" y="44031"/>
                      <a:pt x="11812" y="46048"/>
                      <a:pt x="14748" y="45443"/>
                    </a:cubicBezTo>
                    <a:cubicBezTo>
                      <a:pt x="16874" y="45039"/>
                      <a:pt x="19000" y="40097"/>
                      <a:pt x="19405" y="36971"/>
                    </a:cubicBezTo>
                    <a:cubicBezTo>
                      <a:pt x="20114" y="30617"/>
                      <a:pt x="19304" y="24162"/>
                      <a:pt x="19810" y="1790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D0A2265-B7BA-B349-B341-412B72955D43}"/>
                  </a:ext>
                </a:extLst>
              </p:cNvPr>
              <p:cNvSpPr/>
              <p:nvPr/>
            </p:nvSpPr>
            <p:spPr>
              <a:xfrm>
                <a:off x="5173088" y="3979465"/>
                <a:ext cx="10954" cy="22288"/>
              </a:xfrm>
              <a:custGeom>
                <a:avLst/>
                <a:gdLst>
                  <a:gd name="connsiteX0" fmla="*/ 3068 w 10954"/>
                  <a:gd name="connsiteY0" fmla="*/ 0 h 22288"/>
                  <a:gd name="connsiteX1" fmla="*/ 233 w 10954"/>
                  <a:gd name="connsiteY1" fmla="*/ 7967 h 22288"/>
                  <a:gd name="connsiteX2" fmla="*/ 638 w 10954"/>
                  <a:gd name="connsiteY2" fmla="*/ 22289 h 22288"/>
                  <a:gd name="connsiteX3" fmla="*/ 10661 w 10954"/>
                  <a:gd name="connsiteY3" fmla="*/ 10691 h 22288"/>
                  <a:gd name="connsiteX4" fmla="*/ 8434 w 10954"/>
                  <a:gd name="connsiteY4" fmla="*/ 2320 h 22288"/>
                  <a:gd name="connsiteX5" fmla="*/ 3068 w 10954"/>
                  <a:gd name="connsiteY5" fmla="*/ 0 h 2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54" h="22288">
                    <a:moveTo>
                      <a:pt x="3068" y="0"/>
                    </a:moveTo>
                    <a:cubicBezTo>
                      <a:pt x="2055" y="2622"/>
                      <a:pt x="536" y="5244"/>
                      <a:pt x="233" y="7967"/>
                    </a:cubicBezTo>
                    <a:cubicBezTo>
                      <a:pt x="-274" y="12506"/>
                      <a:pt x="131" y="17145"/>
                      <a:pt x="638" y="22289"/>
                    </a:cubicBezTo>
                    <a:cubicBezTo>
                      <a:pt x="4485" y="18860"/>
                      <a:pt x="8333" y="15229"/>
                      <a:pt x="10661" y="10691"/>
                    </a:cubicBezTo>
                    <a:cubicBezTo>
                      <a:pt x="11674" y="8674"/>
                      <a:pt x="9851" y="4841"/>
                      <a:pt x="8434" y="2320"/>
                    </a:cubicBezTo>
                    <a:cubicBezTo>
                      <a:pt x="7725" y="908"/>
                      <a:pt x="4991" y="706"/>
                      <a:pt x="3068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1757B13D-3518-2E47-8964-9723C55EB48D}"/>
                  </a:ext>
                </a:extLst>
              </p:cNvPr>
              <p:cNvSpPr/>
              <p:nvPr/>
            </p:nvSpPr>
            <p:spPr>
              <a:xfrm>
                <a:off x="5095865" y="2969304"/>
                <a:ext cx="14055" cy="20313"/>
              </a:xfrm>
              <a:custGeom>
                <a:avLst/>
                <a:gdLst>
                  <a:gd name="connsiteX0" fmla="*/ 11542 w 14055"/>
                  <a:gd name="connsiteY0" fmla="*/ 0 h 20313"/>
                  <a:gd name="connsiteX1" fmla="*/ 1924 w 14055"/>
                  <a:gd name="connsiteY1" fmla="*/ 10388 h 20313"/>
                  <a:gd name="connsiteX2" fmla="*/ 0 w 14055"/>
                  <a:gd name="connsiteY2" fmla="*/ 18759 h 20313"/>
                  <a:gd name="connsiteX3" fmla="*/ 4556 w 14055"/>
                  <a:gd name="connsiteY3" fmla="*/ 20272 h 20313"/>
                  <a:gd name="connsiteX4" fmla="*/ 11542 w 14055"/>
                  <a:gd name="connsiteY4" fmla="*/ 0 h 2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5" h="20313">
                    <a:moveTo>
                      <a:pt x="11542" y="0"/>
                    </a:moveTo>
                    <a:cubicBezTo>
                      <a:pt x="8302" y="3833"/>
                      <a:pt x="4556" y="6757"/>
                      <a:pt x="1924" y="10388"/>
                    </a:cubicBezTo>
                    <a:cubicBezTo>
                      <a:pt x="405" y="12607"/>
                      <a:pt x="203" y="15935"/>
                      <a:pt x="0" y="18759"/>
                    </a:cubicBezTo>
                    <a:cubicBezTo>
                      <a:pt x="0" y="19162"/>
                      <a:pt x="3139" y="20574"/>
                      <a:pt x="4556" y="20272"/>
                    </a:cubicBezTo>
                    <a:cubicBezTo>
                      <a:pt x="13264" y="18658"/>
                      <a:pt x="16909" y="7262"/>
                      <a:pt x="11542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43EB47D-D253-464B-98B9-45C0AA7120E0}"/>
                  </a:ext>
                </a:extLst>
              </p:cNvPr>
              <p:cNvSpPr/>
              <p:nvPr/>
            </p:nvSpPr>
            <p:spPr>
              <a:xfrm>
                <a:off x="5085148" y="2858754"/>
                <a:ext cx="12944" cy="11712"/>
              </a:xfrm>
              <a:custGeom>
                <a:avLst/>
                <a:gdLst>
                  <a:gd name="connsiteX0" fmla="*/ 12944 w 12944"/>
                  <a:gd name="connsiteY0" fmla="*/ 4754 h 11712"/>
                  <a:gd name="connsiteX1" fmla="*/ 997 w 12944"/>
                  <a:gd name="connsiteY1" fmla="*/ 3947 h 11712"/>
                  <a:gd name="connsiteX2" fmla="*/ 86 w 12944"/>
                  <a:gd name="connsiteY2" fmla="*/ 9191 h 11712"/>
                  <a:gd name="connsiteX3" fmla="*/ 12134 w 12944"/>
                  <a:gd name="connsiteY3" fmla="*/ 11713 h 11712"/>
                  <a:gd name="connsiteX4" fmla="*/ 12944 w 12944"/>
                  <a:gd name="connsiteY4" fmla="*/ 4754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4" h="11712">
                    <a:moveTo>
                      <a:pt x="12944" y="4754"/>
                    </a:moveTo>
                    <a:cubicBezTo>
                      <a:pt x="8793" y="-1701"/>
                      <a:pt x="4642" y="-1197"/>
                      <a:pt x="997" y="3947"/>
                    </a:cubicBezTo>
                    <a:cubicBezTo>
                      <a:pt x="-15" y="5359"/>
                      <a:pt x="-117" y="9191"/>
                      <a:pt x="86" y="9191"/>
                    </a:cubicBezTo>
                    <a:cubicBezTo>
                      <a:pt x="4034" y="10301"/>
                      <a:pt x="8084" y="11007"/>
                      <a:pt x="12134" y="11713"/>
                    </a:cubicBezTo>
                    <a:cubicBezTo>
                      <a:pt x="12438" y="9796"/>
                      <a:pt x="12641" y="7779"/>
                      <a:pt x="12944" y="475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2935AB0C-5909-BF45-9E56-FE24FD04138C}"/>
                  </a:ext>
                </a:extLst>
              </p:cNvPr>
              <p:cNvSpPr/>
              <p:nvPr/>
            </p:nvSpPr>
            <p:spPr>
              <a:xfrm>
                <a:off x="5161142" y="3889816"/>
                <a:ext cx="32428" cy="131065"/>
              </a:xfrm>
              <a:custGeom>
                <a:avLst/>
                <a:gdLst>
                  <a:gd name="connsiteX0" fmla="*/ 26252 w 32428"/>
                  <a:gd name="connsiteY0" fmla="*/ 127872 h 131065"/>
                  <a:gd name="connsiteX1" fmla="*/ 29391 w 32428"/>
                  <a:gd name="connsiteY1" fmla="*/ 130999 h 131065"/>
                  <a:gd name="connsiteX2" fmla="*/ 32428 w 32428"/>
                  <a:gd name="connsiteY2" fmla="*/ 129990 h 131065"/>
                  <a:gd name="connsiteX3" fmla="*/ 32428 w 32428"/>
                  <a:gd name="connsiteY3" fmla="*/ 74218 h 131065"/>
                  <a:gd name="connsiteX4" fmla="*/ 30910 w 32428"/>
                  <a:gd name="connsiteY4" fmla="*/ 72100 h 131065"/>
                  <a:gd name="connsiteX5" fmla="*/ 32428 w 32428"/>
                  <a:gd name="connsiteY5" fmla="*/ 61308 h 131065"/>
                  <a:gd name="connsiteX6" fmla="*/ 32428 w 32428"/>
                  <a:gd name="connsiteY6" fmla="*/ 10074 h 131065"/>
                  <a:gd name="connsiteX7" fmla="*/ 28581 w 32428"/>
                  <a:gd name="connsiteY7" fmla="*/ 6040 h 131065"/>
                  <a:gd name="connsiteX8" fmla="*/ 12381 w 32428"/>
                  <a:gd name="connsiteY8" fmla="*/ 6746 h 131065"/>
                  <a:gd name="connsiteX9" fmla="*/ 3167 w 32428"/>
                  <a:gd name="connsiteY9" fmla="*/ 14310 h 131065"/>
                  <a:gd name="connsiteX10" fmla="*/ 332 w 32428"/>
                  <a:gd name="connsiteY10" fmla="*/ 17739 h 131065"/>
                  <a:gd name="connsiteX11" fmla="*/ 13191 w 32428"/>
                  <a:gd name="connsiteY11" fmla="*/ 30447 h 131065"/>
                  <a:gd name="connsiteX12" fmla="*/ 27872 w 32428"/>
                  <a:gd name="connsiteY12" fmla="*/ 29539 h 131065"/>
                  <a:gd name="connsiteX13" fmla="*/ 23822 w 32428"/>
                  <a:gd name="connsiteY13" fmla="*/ 40129 h 131065"/>
                  <a:gd name="connsiteX14" fmla="*/ 13697 w 32428"/>
                  <a:gd name="connsiteY14" fmla="*/ 69881 h 131065"/>
                  <a:gd name="connsiteX15" fmla="*/ 21493 w 32428"/>
                  <a:gd name="connsiteY15" fmla="*/ 84404 h 131065"/>
                  <a:gd name="connsiteX16" fmla="*/ 30403 w 32428"/>
                  <a:gd name="connsiteY16" fmla="*/ 88640 h 131065"/>
                  <a:gd name="connsiteX17" fmla="*/ 28480 w 32428"/>
                  <a:gd name="connsiteY17" fmla="*/ 112240 h 131065"/>
                  <a:gd name="connsiteX18" fmla="*/ 26252 w 32428"/>
                  <a:gd name="connsiteY18" fmla="*/ 127872 h 13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428" h="131065">
                    <a:moveTo>
                      <a:pt x="26252" y="127872"/>
                    </a:moveTo>
                    <a:cubicBezTo>
                      <a:pt x="26151" y="128881"/>
                      <a:pt x="28075" y="130596"/>
                      <a:pt x="29391" y="130999"/>
                    </a:cubicBezTo>
                    <a:cubicBezTo>
                      <a:pt x="30201" y="131302"/>
                      <a:pt x="31720" y="130495"/>
                      <a:pt x="32428" y="129990"/>
                    </a:cubicBezTo>
                    <a:lnTo>
                      <a:pt x="32428" y="74218"/>
                    </a:lnTo>
                    <a:cubicBezTo>
                      <a:pt x="31821" y="73613"/>
                      <a:pt x="31112" y="72806"/>
                      <a:pt x="30910" y="72100"/>
                    </a:cubicBezTo>
                    <a:cubicBezTo>
                      <a:pt x="29998" y="68570"/>
                      <a:pt x="30808" y="64737"/>
                      <a:pt x="32428" y="61308"/>
                    </a:cubicBezTo>
                    <a:lnTo>
                      <a:pt x="32428" y="10074"/>
                    </a:lnTo>
                    <a:cubicBezTo>
                      <a:pt x="31112" y="9267"/>
                      <a:pt x="29695" y="7452"/>
                      <a:pt x="28581" y="6040"/>
                    </a:cubicBezTo>
                    <a:cubicBezTo>
                      <a:pt x="22607" y="-2028"/>
                      <a:pt x="15722" y="-2230"/>
                      <a:pt x="12381" y="6746"/>
                    </a:cubicBezTo>
                    <a:cubicBezTo>
                      <a:pt x="10356" y="12091"/>
                      <a:pt x="9242" y="15117"/>
                      <a:pt x="3167" y="14310"/>
                    </a:cubicBezTo>
                    <a:cubicBezTo>
                      <a:pt x="2357" y="14209"/>
                      <a:pt x="636" y="16428"/>
                      <a:pt x="332" y="17739"/>
                    </a:cubicBezTo>
                    <a:cubicBezTo>
                      <a:pt x="-1389" y="25908"/>
                      <a:pt x="3674" y="30951"/>
                      <a:pt x="13191" y="30447"/>
                    </a:cubicBezTo>
                    <a:cubicBezTo>
                      <a:pt x="18254" y="30144"/>
                      <a:pt x="24936" y="27320"/>
                      <a:pt x="27872" y="29539"/>
                    </a:cubicBezTo>
                    <a:cubicBezTo>
                      <a:pt x="34656" y="34683"/>
                      <a:pt x="22810" y="35590"/>
                      <a:pt x="23822" y="40129"/>
                    </a:cubicBezTo>
                    <a:cubicBezTo>
                      <a:pt x="26556" y="52231"/>
                      <a:pt x="18962" y="60502"/>
                      <a:pt x="13697" y="69881"/>
                    </a:cubicBezTo>
                    <a:cubicBezTo>
                      <a:pt x="6914" y="81883"/>
                      <a:pt x="8129" y="83496"/>
                      <a:pt x="21493" y="84404"/>
                    </a:cubicBezTo>
                    <a:cubicBezTo>
                      <a:pt x="24733" y="84606"/>
                      <a:pt x="30403" y="87127"/>
                      <a:pt x="30403" y="88640"/>
                    </a:cubicBezTo>
                    <a:cubicBezTo>
                      <a:pt x="30606" y="96507"/>
                      <a:pt x="29391" y="104373"/>
                      <a:pt x="28480" y="112240"/>
                    </a:cubicBezTo>
                    <a:cubicBezTo>
                      <a:pt x="27872" y="117686"/>
                      <a:pt x="26758" y="122729"/>
                      <a:pt x="26252" y="12787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8FE9CA9-5675-C841-BB36-D9E8FF466C76}"/>
                  </a:ext>
                </a:extLst>
              </p:cNvPr>
              <p:cNvSpPr/>
              <p:nvPr/>
            </p:nvSpPr>
            <p:spPr>
              <a:xfrm>
                <a:off x="5145376" y="3825460"/>
                <a:ext cx="27565" cy="44779"/>
              </a:xfrm>
              <a:custGeom>
                <a:avLst/>
                <a:gdLst>
                  <a:gd name="connsiteX0" fmla="*/ 23085 w 27565"/>
                  <a:gd name="connsiteY0" fmla="*/ 44779 h 44779"/>
                  <a:gd name="connsiteX1" fmla="*/ 27337 w 27565"/>
                  <a:gd name="connsiteY1" fmla="*/ 34089 h 44779"/>
                  <a:gd name="connsiteX2" fmla="*/ 9517 w 27565"/>
                  <a:gd name="connsiteY2" fmla="*/ 5648 h 44779"/>
                  <a:gd name="connsiteX3" fmla="*/ 0 w 27565"/>
                  <a:gd name="connsiteY3" fmla="*/ 0 h 44779"/>
                  <a:gd name="connsiteX4" fmla="*/ 4050 w 27565"/>
                  <a:gd name="connsiteY4" fmla="*/ 9581 h 44779"/>
                  <a:gd name="connsiteX5" fmla="*/ 16605 w 27565"/>
                  <a:gd name="connsiteY5" fmla="*/ 38224 h 44779"/>
                  <a:gd name="connsiteX6" fmla="*/ 23085 w 27565"/>
                  <a:gd name="connsiteY6" fmla="*/ 44779 h 4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65" h="44779">
                    <a:moveTo>
                      <a:pt x="23085" y="44779"/>
                    </a:moveTo>
                    <a:cubicBezTo>
                      <a:pt x="24603" y="41149"/>
                      <a:pt x="28552" y="36409"/>
                      <a:pt x="27337" y="34089"/>
                    </a:cubicBezTo>
                    <a:cubicBezTo>
                      <a:pt x="22376" y="24407"/>
                      <a:pt x="15997" y="15431"/>
                      <a:pt x="9517" y="5648"/>
                    </a:cubicBezTo>
                    <a:cubicBezTo>
                      <a:pt x="5974" y="3328"/>
                      <a:pt x="2936" y="1715"/>
                      <a:pt x="0" y="0"/>
                    </a:cubicBezTo>
                    <a:cubicBezTo>
                      <a:pt x="1316" y="3227"/>
                      <a:pt x="2734" y="6455"/>
                      <a:pt x="4050" y="9581"/>
                    </a:cubicBezTo>
                    <a:cubicBezTo>
                      <a:pt x="8201" y="19162"/>
                      <a:pt x="12049" y="28844"/>
                      <a:pt x="16605" y="38224"/>
                    </a:cubicBezTo>
                    <a:cubicBezTo>
                      <a:pt x="17921" y="40745"/>
                      <a:pt x="20958" y="42561"/>
                      <a:pt x="23085" y="4477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35D2404-5EB5-9D4B-82E9-0879237157FA}"/>
                  </a:ext>
                </a:extLst>
              </p:cNvPr>
              <p:cNvSpPr/>
              <p:nvPr/>
            </p:nvSpPr>
            <p:spPr>
              <a:xfrm>
                <a:off x="4964242" y="2931546"/>
                <a:ext cx="37760" cy="39573"/>
              </a:xfrm>
              <a:custGeom>
                <a:avLst/>
                <a:gdLst>
                  <a:gd name="connsiteX0" fmla="*/ 0 w 37760"/>
                  <a:gd name="connsiteY0" fmla="*/ 7704 h 39573"/>
                  <a:gd name="connsiteX1" fmla="*/ 11036 w 37760"/>
                  <a:gd name="connsiteY1" fmla="*/ 10931 h 39573"/>
                  <a:gd name="connsiteX2" fmla="*/ 18731 w 37760"/>
                  <a:gd name="connsiteY2" fmla="*/ 10628 h 39573"/>
                  <a:gd name="connsiteX3" fmla="*/ 30577 w 37760"/>
                  <a:gd name="connsiteY3" fmla="*/ 33724 h 39573"/>
                  <a:gd name="connsiteX4" fmla="*/ 34728 w 37760"/>
                  <a:gd name="connsiteY4" fmla="*/ 39574 h 39573"/>
                  <a:gd name="connsiteX5" fmla="*/ 37665 w 37760"/>
                  <a:gd name="connsiteY5" fmla="*/ 31909 h 39573"/>
                  <a:gd name="connsiteX6" fmla="*/ 30476 w 37760"/>
                  <a:gd name="connsiteY6" fmla="*/ 16175 h 39573"/>
                  <a:gd name="connsiteX7" fmla="*/ 8201 w 37760"/>
                  <a:gd name="connsiteY7" fmla="*/ 2358 h 39573"/>
                  <a:gd name="connsiteX8" fmla="*/ 0 w 37760"/>
                  <a:gd name="connsiteY8" fmla="*/ 7704 h 3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760" h="39573">
                    <a:moveTo>
                      <a:pt x="0" y="7704"/>
                    </a:moveTo>
                    <a:cubicBezTo>
                      <a:pt x="3645" y="8813"/>
                      <a:pt x="7290" y="10326"/>
                      <a:pt x="11036" y="10931"/>
                    </a:cubicBezTo>
                    <a:cubicBezTo>
                      <a:pt x="13567" y="11334"/>
                      <a:pt x="18123" y="9620"/>
                      <a:pt x="18731" y="10628"/>
                    </a:cubicBezTo>
                    <a:cubicBezTo>
                      <a:pt x="23085" y="18092"/>
                      <a:pt x="26628" y="25958"/>
                      <a:pt x="30577" y="33724"/>
                    </a:cubicBezTo>
                    <a:cubicBezTo>
                      <a:pt x="31691" y="35842"/>
                      <a:pt x="33311" y="37657"/>
                      <a:pt x="34728" y="39574"/>
                    </a:cubicBezTo>
                    <a:cubicBezTo>
                      <a:pt x="35842" y="36951"/>
                      <a:pt x="38272" y="33926"/>
                      <a:pt x="37665" y="31909"/>
                    </a:cubicBezTo>
                    <a:cubicBezTo>
                      <a:pt x="36045" y="26866"/>
                      <a:pt x="33007" y="22227"/>
                      <a:pt x="30476" y="16175"/>
                    </a:cubicBezTo>
                    <a:cubicBezTo>
                      <a:pt x="27033" y="-1878"/>
                      <a:pt x="27033" y="-1978"/>
                      <a:pt x="8201" y="2358"/>
                    </a:cubicBezTo>
                    <a:cubicBezTo>
                      <a:pt x="5265" y="2963"/>
                      <a:pt x="2734" y="5787"/>
                      <a:pt x="0" y="770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8D37C30-B871-1643-8075-ECC5976D3839}"/>
                  </a:ext>
                </a:extLst>
              </p:cNvPr>
              <p:cNvSpPr/>
              <p:nvPr/>
            </p:nvSpPr>
            <p:spPr>
              <a:xfrm>
                <a:off x="5070654" y="2994821"/>
                <a:ext cx="12658" cy="22591"/>
              </a:xfrm>
              <a:custGeom>
                <a:avLst/>
                <a:gdLst>
                  <a:gd name="connsiteX0" fmla="*/ 12656 w 12658"/>
                  <a:gd name="connsiteY0" fmla="*/ 8068 h 22591"/>
                  <a:gd name="connsiteX1" fmla="*/ 7897 w 12658"/>
                  <a:gd name="connsiteY1" fmla="*/ 0 h 22591"/>
                  <a:gd name="connsiteX2" fmla="*/ 8302 w 12658"/>
                  <a:gd name="connsiteY2" fmla="*/ 5446 h 22591"/>
                  <a:gd name="connsiteX3" fmla="*/ 2126 w 12658"/>
                  <a:gd name="connsiteY3" fmla="*/ 11800 h 22591"/>
                  <a:gd name="connsiteX4" fmla="*/ 0 w 12658"/>
                  <a:gd name="connsiteY4" fmla="*/ 22592 h 22591"/>
                  <a:gd name="connsiteX5" fmla="*/ 7897 w 12658"/>
                  <a:gd name="connsiteY5" fmla="*/ 17347 h 22591"/>
                  <a:gd name="connsiteX6" fmla="*/ 12656 w 12658"/>
                  <a:gd name="connsiteY6" fmla="*/ 8068 h 2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58" h="22591">
                    <a:moveTo>
                      <a:pt x="12656" y="8068"/>
                    </a:moveTo>
                    <a:cubicBezTo>
                      <a:pt x="12757" y="5446"/>
                      <a:pt x="9619" y="2723"/>
                      <a:pt x="7897" y="0"/>
                    </a:cubicBezTo>
                    <a:cubicBezTo>
                      <a:pt x="8100" y="1815"/>
                      <a:pt x="9112" y="4135"/>
                      <a:pt x="8302" y="5446"/>
                    </a:cubicBezTo>
                    <a:cubicBezTo>
                      <a:pt x="6986" y="7665"/>
                      <a:pt x="4658" y="9379"/>
                      <a:pt x="2126" y="11800"/>
                    </a:cubicBezTo>
                    <a:cubicBezTo>
                      <a:pt x="1013" y="15834"/>
                      <a:pt x="506" y="19162"/>
                      <a:pt x="0" y="22592"/>
                    </a:cubicBezTo>
                    <a:cubicBezTo>
                      <a:pt x="2734" y="20877"/>
                      <a:pt x="5974" y="19667"/>
                      <a:pt x="7897" y="17347"/>
                    </a:cubicBezTo>
                    <a:cubicBezTo>
                      <a:pt x="10327" y="14826"/>
                      <a:pt x="12555" y="11296"/>
                      <a:pt x="12656" y="806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C57FC75-622F-634B-A7C1-5E8D2B7A4F29}"/>
                  </a:ext>
                </a:extLst>
              </p:cNvPr>
              <p:cNvSpPr/>
              <p:nvPr/>
            </p:nvSpPr>
            <p:spPr>
              <a:xfrm>
                <a:off x="5175548" y="3827544"/>
                <a:ext cx="18022" cy="25449"/>
              </a:xfrm>
              <a:custGeom>
                <a:avLst/>
                <a:gdLst>
                  <a:gd name="connsiteX0" fmla="*/ 18022 w 18022"/>
                  <a:gd name="connsiteY0" fmla="*/ 25449 h 25449"/>
                  <a:gd name="connsiteX1" fmla="*/ 18022 w 18022"/>
                  <a:gd name="connsiteY1" fmla="*/ 639 h 25449"/>
                  <a:gd name="connsiteX2" fmla="*/ 8201 w 18022"/>
                  <a:gd name="connsiteY2" fmla="*/ 4068 h 25449"/>
                  <a:gd name="connsiteX3" fmla="*/ 0 w 18022"/>
                  <a:gd name="connsiteY3" fmla="*/ 10825 h 25449"/>
                  <a:gd name="connsiteX4" fmla="*/ 7594 w 18022"/>
                  <a:gd name="connsiteY4" fmla="*/ 20003 h 25449"/>
                  <a:gd name="connsiteX5" fmla="*/ 18022 w 18022"/>
                  <a:gd name="connsiteY5" fmla="*/ 25449 h 2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22" h="25449">
                    <a:moveTo>
                      <a:pt x="18022" y="25449"/>
                    </a:moveTo>
                    <a:lnTo>
                      <a:pt x="18022" y="639"/>
                    </a:lnTo>
                    <a:cubicBezTo>
                      <a:pt x="15491" y="-672"/>
                      <a:pt x="12555" y="-168"/>
                      <a:pt x="8201" y="4068"/>
                    </a:cubicBezTo>
                    <a:cubicBezTo>
                      <a:pt x="5670" y="6488"/>
                      <a:pt x="2734" y="8606"/>
                      <a:pt x="0" y="10825"/>
                    </a:cubicBezTo>
                    <a:cubicBezTo>
                      <a:pt x="2329" y="13649"/>
                      <a:pt x="4658" y="16574"/>
                      <a:pt x="7594" y="20003"/>
                    </a:cubicBezTo>
                    <a:cubicBezTo>
                      <a:pt x="13669" y="20911"/>
                      <a:pt x="16706" y="22928"/>
                      <a:pt x="18022" y="2544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0A6C9E3-825D-584B-860D-A3A0875906C4}"/>
                  </a:ext>
                </a:extLst>
              </p:cNvPr>
              <p:cNvSpPr/>
              <p:nvPr/>
            </p:nvSpPr>
            <p:spPr>
              <a:xfrm>
                <a:off x="5006304" y="3904242"/>
                <a:ext cx="82931" cy="49202"/>
              </a:xfrm>
              <a:custGeom>
                <a:avLst/>
                <a:gdLst>
                  <a:gd name="connsiteX0" fmla="*/ 58883 w 82931"/>
                  <a:gd name="connsiteY0" fmla="*/ 25300 h 49202"/>
                  <a:gd name="connsiteX1" fmla="*/ 59085 w 82931"/>
                  <a:gd name="connsiteY1" fmla="*/ 35991 h 49202"/>
                  <a:gd name="connsiteX2" fmla="*/ 49466 w 82931"/>
                  <a:gd name="connsiteY2" fmla="*/ 29132 h 49202"/>
                  <a:gd name="connsiteX3" fmla="*/ 58883 w 82931"/>
                  <a:gd name="connsiteY3" fmla="*/ 25300 h 49202"/>
                  <a:gd name="connsiteX4" fmla="*/ 49871 w 82931"/>
                  <a:gd name="connsiteY4" fmla="*/ 38109 h 49202"/>
                  <a:gd name="connsiteX5" fmla="*/ 69311 w 82931"/>
                  <a:gd name="connsiteY5" fmla="*/ 46681 h 49202"/>
                  <a:gd name="connsiteX6" fmla="*/ 68299 w 82931"/>
                  <a:gd name="connsiteY6" fmla="*/ 34377 h 49202"/>
                  <a:gd name="connsiteX7" fmla="*/ 67489 w 82931"/>
                  <a:gd name="connsiteY7" fmla="*/ 25703 h 49202"/>
                  <a:gd name="connsiteX8" fmla="*/ 76196 w 82931"/>
                  <a:gd name="connsiteY8" fmla="*/ 30040 h 49202"/>
                  <a:gd name="connsiteX9" fmla="*/ 81866 w 82931"/>
                  <a:gd name="connsiteY9" fmla="*/ 32057 h 49202"/>
                  <a:gd name="connsiteX10" fmla="*/ 81967 w 82931"/>
                  <a:gd name="connsiteY10" fmla="*/ 13399 h 49202"/>
                  <a:gd name="connsiteX11" fmla="*/ 66172 w 82931"/>
                  <a:gd name="connsiteY11" fmla="*/ 12592 h 49202"/>
                  <a:gd name="connsiteX12" fmla="*/ 57566 w 82931"/>
                  <a:gd name="connsiteY12" fmla="*/ 389 h 49202"/>
                  <a:gd name="connsiteX13" fmla="*/ 44809 w 82931"/>
                  <a:gd name="connsiteY13" fmla="*/ 8457 h 49202"/>
                  <a:gd name="connsiteX14" fmla="*/ 33064 w 82931"/>
                  <a:gd name="connsiteY14" fmla="*/ 14105 h 49202"/>
                  <a:gd name="connsiteX15" fmla="*/ 30533 w 82931"/>
                  <a:gd name="connsiteY15" fmla="*/ 6138 h 49202"/>
                  <a:gd name="connsiteX16" fmla="*/ 22939 w 82931"/>
                  <a:gd name="connsiteY16" fmla="*/ 86 h 49202"/>
                  <a:gd name="connsiteX17" fmla="*/ 19193 w 82931"/>
                  <a:gd name="connsiteY17" fmla="*/ 6138 h 49202"/>
                  <a:gd name="connsiteX18" fmla="*/ 8359 w 82931"/>
                  <a:gd name="connsiteY18" fmla="*/ 21468 h 49202"/>
                  <a:gd name="connsiteX19" fmla="*/ 1981 w 82931"/>
                  <a:gd name="connsiteY19" fmla="*/ 27519 h 49202"/>
                  <a:gd name="connsiteX20" fmla="*/ 563 w 82931"/>
                  <a:gd name="connsiteY20" fmla="*/ 39117 h 49202"/>
                  <a:gd name="connsiteX21" fmla="*/ 11498 w 82931"/>
                  <a:gd name="connsiteY21" fmla="*/ 49203 h 49202"/>
                  <a:gd name="connsiteX22" fmla="*/ 9777 w 82931"/>
                  <a:gd name="connsiteY22" fmla="*/ 40428 h 49202"/>
                  <a:gd name="connsiteX23" fmla="*/ 17067 w 82931"/>
                  <a:gd name="connsiteY23" fmla="*/ 23485 h 49202"/>
                  <a:gd name="connsiteX24" fmla="*/ 49871 w 82931"/>
                  <a:gd name="connsiteY24" fmla="*/ 38109 h 4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931" h="49202">
                    <a:moveTo>
                      <a:pt x="58883" y="25300"/>
                    </a:moveTo>
                    <a:cubicBezTo>
                      <a:pt x="58984" y="28830"/>
                      <a:pt x="58984" y="32461"/>
                      <a:pt x="59085" y="35991"/>
                    </a:cubicBezTo>
                    <a:cubicBezTo>
                      <a:pt x="55946" y="33671"/>
                      <a:pt x="52706" y="31452"/>
                      <a:pt x="49466" y="29132"/>
                    </a:cubicBezTo>
                    <a:cubicBezTo>
                      <a:pt x="53415" y="27015"/>
                      <a:pt x="56149" y="26208"/>
                      <a:pt x="58883" y="25300"/>
                    </a:cubicBezTo>
                    <a:moveTo>
                      <a:pt x="49871" y="38109"/>
                    </a:moveTo>
                    <a:cubicBezTo>
                      <a:pt x="54023" y="42950"/>
                      <a:pt x="62629" y="43958"/>
                      <a:pt x="69311" y="46681"/>
                    </a:cubicBezTo>
                    <a:cubicBezTo>
                      <a:pt x="69007" y="42546"/>
                      <a:pt x="68704" y="38411"/>
                      <a:pt x="68299" y="34377"/>
                    </a:cubicBezTo>
                    <a:cubicBezTo>
                      <a:pt x="68096" y="31452"/>
                      <a:pt x="67792" y="28628"/>
                      <a:pt x="67489" y="25703"/>
                    </a:cubicBezTo>
                    <a:cubicBezTo>
                      <a:pt x="70425" y="27115"/>
                      <a:pt x="73260" y="28729"/>
                      <a:pt x="76196" y="30040"/>
                    </a:cubicBezTo>
                    <a:cubicBezTo>
                      <a:pt x="78019" y="30847"/>
                      <a:pt x="79942" y="31351"/>
                      <a:pt x="81866" y="32057"/>
                    </a:cubicBezTo>
                    <a:cubicBezTo>
                      <a:pt x="82068" y="25804"/>
                      <a:pt x="84093" y="18744"/>
                      <a:pt x="81967" y="13399"/>
                    </a:cubicBezTo>
                    <a:cubicBezTo>
                      <a:pt x="78423" y="4121"/>
                      <a:pt x="71539" y="15315"/>
                      <a:pt x="66172" y="12592"/>
                    </a:cubicBezTo>
                    <a:cubicBezTo>
                      <a:pt x="71640" y="2608"/>
                      <a:pt x="67084" y="-1326"/>
                      <a:pt x="57566" y="389"/>
                    </a:cubicBezTo>
                    <a:cubicBezTo>
                      <a:pt x="53010" y="1196"/>
                      <a:pt x="49163" y="5936"/>
                      <a:pt x="44809" y="8457"/>
                    </a:cubicBezTo>
                    <a:cubicBezTo>
                      <a:pt x="41063" y="10575"/>
                      <a:pt x="37013" y="12189"/>
                      <a:pt x="33064" y="14105"/>
                    </a:cubicBezTo>
                    <a:cubicBezTo>
                      <a:pt x="32254" y="11382"/>
                      <a:pt x="32153" y="8256"/>
                      <a:pt x="30533" y="6138"/>
                    </a:cubicBezTo>
                    <a:cubicBezTo>
                      <a:pt x="28609" y="3616"/>
                      <a:pt x="25470" y="2003"/>
                      <a:pt x="22939" y="86"/>
                    </a:cubicBezTo>
                    <a:cubicBezTo>
                      <a:pt x="21623" y="2103"/>
                      <a:pt x="19193" y="4121"/>
                      <a:pt x="19193" y="6138"/>
                    </a:cubicBezTo>
                    <a:cubicBezTo>
                      <a:pt x="19092" y="13903"/>
                      <a:pt x="19092" y="20862"/>
                      <a:pt x="8359" y="21468"/>
                    </a:cubicBezTo>
                    <a:cubicBezTo>
                      <a:pt x="6334" y="21568"/>
                      <a:pt x="4512" y="25098"/>
                      <a:pt x="1981" y="27519"/>
                    </a:cubicBezTo>
                    <a:cubicBezTo>
                      <a:pt x="968" y="31856"/>
                      <a:pt x="-956" y="36495"/>
                      <a:pt x="563" y="39117"/>
                    </a:cubicBezTo>
                    <a:cubicBezTo>
                      <a:pt x="2993" y="43151"/>
                      <a:pt x="7752" y="45874"/>
                      <a:pt x="11498" y="49203"/>
                    </a:cubicBezTo>
                    <a:cubicBezTo>
                      <a:pt x="10891" y="46278"/>
                      <a:pt x="9068" y="42950"/>
                      <a:pt x="9777" y="40428"/>
                    </a:cubicBezTo>
                    <a:cubicBezTo>
                      <a:pt x="11599" y="34579"/>
                      <a:pt x="14536" y="29032"/>
                      <a:pt x="17067" y="23485"/>
                    </a:cubicBezTo>
                    <a:cubicBezTo>
                      <a:pt x="26483" y="31250"/>
                      <a:pt x="40860" y="27720"/>
                      <a:pt x="49871" y="3810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F252174-F00A-594B-B2BD-69265947F23B}"/>
                  </a:ext>
                </a:extLst>
              </p:cNvPr>
              <p:cNvSpPr/>
              <p:nvPr/>
            </p:nvSpPr>
            <p:spPr>
              <a:xfrm>
                <a:off x="5054042" y="2941368"/>
                <a:ext cx="29572" cy="36408"/>
              </a:xfrm>
              <a:custGeom>
                <a:avLst/>
                <a:gdLst>
                  <a:gd name="connsiteX0" fmla="*/ 15904 w 29572"/>
                  <a:gd name="connsiteY0" fmla="*/ 27231 h 36408"/>
                  <a:gd name="connsiteX1" fmla="*/ 27446 w 29572"/>
                  <a:gd name="connsiteY1" fmla="*/ 14220 h 36408"/>
                  <a:gd name="connsiteX2" fmla="*/ 29572 w 29572"/>
                  <a:gd name="connsiteY2" fmla="*/ 0 h 36408"/>
                  <a:gd name="connsiteX3" fmla="*/ 23801 w 29572"/>
                  <a:gd name="connsiteY3" fmla="*/ 11296 h 36408"/>
                  <a:gd name="connsiteX4" fmla="*/ 22384 w 29572"/>
                  <a:gd name="connsiteY4" fmla="*/ 12708 h 36408"/>
                  <a:gd name="connsiteX5" fmla="*/ 11044 w 29572"/>
                  <a:gd name="connsiteY5" fmla="*/ 15532 h 36408"/>
                  <a:gd name="connsiteX6" fmla="*/ 311 w 29572"/>
                  <a:gd name="connsiteY6" fmla="*/ 30156 h 36408"/>
                  <a:gd name="connsiteX7" fmla="*/ 413 w 29572"/>
                  <a:gd name="connsiteY7" fmla="*/ 36409 h 36408"/>
                  <a:gd name="connsiteX8" fmla="*/ 8918 w 29572"/>
                  <a:gd name="connsiteY8" fmla="*/ 29752 h 36408"/>
                  <a:gd name="connsiteX9" fmla="*/ 15904 w 29572"/>
                  <a:gd name="connsiteY9" fmla="*/ 27231 h 3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72" h="36408">
                    <a:moveTo>
                      <a:pt x="15904" y="27231"/>
                    </a:moveTo>
                    <a:cubicBezTo>
                      <a:pt x="20156" y="23297"/>
                      <a:pt x="24814" y="19263"/>
                      <a:pt x="27446" y="14220"/>
                    </a:cubicBezTo>
                    <a:cubicBezTo>
                      <a:pt x="29572" y="10186"/>
                      <a:pt x="28965" y="4740"/>
                      <a:pt x="29572" y="0"/>
                    </a:cubicBezTo>
                    <a:cubicBezTo>
                      <a:pt x="27649" y="3732"/>
                      <a:pt x="25725" y="7564"/>
                      <a:pt x="23801" y="11296"/>
                    </a:cubicBezTo>
                    <a:cubicBezTo>
                      <a:pt x="23599" y="11598"/>
                      <a:pt x="23295" y="11800"/>
                      <a:pt x="22384" y="12708"/>
                    </a:cubicBezTo>
                    <a:cubicBezTo>
                      <a:pt x="18232" y="14019"/>
                      <a:pt x="14689" y="15330"/>
                      <a:pt x="11044" y="15532"/>
                    </a:cubicBezTo>
                    <a:cubicBezTo>
                      <a:pt x="1223" y="16036"/>
                      <a:pt x="2741" y="24608"/>
                      <a:pt x="311" y="30156"/>
                    </a:cubicBezTo>
                    <a:cubicBezTo>
                      <a:pt x="-397" y="31870"/>
                      <a:pt x="311" y="34291"/>
                      <a:pt x="413" y="36409"/>
                    </a:cubicBezTo>
                    <a:cubicBezTo>
                      <a:pt x="3248" y="34190"/>
                      <a:pt x="5880" y="31668"/>
                      <a:pt x="8918" y="29752"/>
                    </a:cubicBezTo>
                    <a:cubicBezTo>
                      <a:pt x="10942" y="28441"/>
                      <a:pt x="14183" y="28744"/>
                      <a:pt x="15904" y="2723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E527BE5F-057A-B44F-A48B-AC64EEB498BD}"/>
                  </a:ext>
                </a:extLst>
              </p:cNvPr>
              <p:cNvSpPr/>
              <p:nvPr/>
            </p:nvSpPr>
            <p:spPr>
              <a:xfrm>
                <a:off x="5074603" y="2942981"/>
                <a:ext cx="32870" cy="41865"/>
              </a:xfrm>
              <a:custGeom>
                <a:avLst/>
                <a:gdLst>
                  <a:gd name="connsiteX0" fmla="*/ 32805 w 32870"/>
                  <a:gd name="connsiteY0" fmla="*/ 25113 h 41865"/>
                  <a:gd name="connsiteX1" fmla="*/ 32703 w 32870"/>
                  <a:gd name="connsiteY1" fmla="*/ 5950 h 41865"/>
                  <a:gd name="connsiteX2" fmla="*/ 29970 w 32870"/>
                  <a:gd name="connsiteY2" fmla="*/ 0 h 41865"/>
                  <a:gd name="connsiteX3" fmla="*/ 23591 w 32870"/>
                  <a:gd name="connsiteY3" fmla="*/ 6152 h 41865"/>
                  <a:gd name="connsiteX4" fmla="*/ 16504 w 32870"/>
                  <a:gd name="connsiteY4" fmla="*/ 21785 h 41865"/>
                  <a:gd name="connsiteX5" fmla="*/ 5366 w 32870"/>
                  <a:gd name="connsiteY5" fmla="*/ 31063 h 41865"/>
                  <a:gd name="connsiteX6" fmla="*/ 0 w 32870"/>
                  <a:gd name="connsiteY6" fmla="*/ 37921 h 41865"/>
                  <a:gd name="connsiteX7" fmla="*/ 5974 w 32870"/>
                  <a:gd name="connsiteY7" fmla="*/ 41855 h 41865"/>
                  <a:gd name="connsiteX8" fmla="*/ 13972 w 32870"/>
                  <a:gd name="connsiteY8" fmla="*/ 37619 h 41865"/>
                  <a:gd name="connsiteX9" fmla="*/ 32805 w 32870"/>
                  <a:gd name="connsiteY9" fmla="*/ 25113 h 41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70" h="41865">
                    <a:moveTo>
                      <a:pt x="32805" y="25113"/>
                    </a:moveTo>
                    <a:cubicBezTo>
                      <a:pt x="32805" y="18356"/>
                      <a:pt x="33007" y="12103"/>
                      <a:pt x="32703" y="5950"/>
                    </a:cubicBezTo>
                    <a:cubicBezTo>
                      <a:pt x="32602" y="3933"/>
                      <a:pt x="30881" y="2017"/>
                      <a:pt x="29970" y="0"/>
                    </a:cubicBezTo>
                    <a:cubicBezTo>
                      <a:pt x="27843" y="2017"/>
                      <a:pt x="25008" y="3631"/>
                      <a:pt x="23591" y="6152"/>
                    </a:cubicBezTo>
                    <a:cubicBezTo>
                      <a:pt x="20857" y="11195"/>
                      <a:pt x="19744" y="17145"/>
                      <a:pt x="16504" y="21785"/>
                    </a:cubicBezTo>
                    <a:cubicBezTo>
                      <a:pt x="13871" y="25617"/>
                      <a:pt x="8910" y="27836"/>
                      <a:pt x="5366" y="31063"/>
                    </a:cubicBezTo>
                    <a:cubicBezTo>
                      <a:pt x="3240" y="32980"/>
                      <a:pt x="1721" y="35602"/>
                      <a:pt x="0" y="37921"/>
                    </a:cubicBezTo>
                    <a:cubicBezTo>
                      <a:pt x="2025" y="39333"/>
                      <a:pt x="4151" y="42056"/>
                      <a:pt x="5974" y="41855"/>
                    </a:cubicBezTo>
                    <a:cubicBezTo>
                      <a:pt x="8809" y="41552"/>
                      <a:pt x="12150" y="39838"/>
                      <a:pt x="13972" y="37619"/>
                    </a:cubicBezTo>
                    <a:cubicBezTo>
                      <a:pt x="18934" y="31164"/>
                      <a:pt x="22984" y="24003"/>
                      <a:pt x="32805" y="2511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CB30F82-4D2A-2D46-ABAF-62547EF5CF52}"/>
                  </a:ext>
                </a:extLst>
              </p:cNvPr>
              <p:cNvSpPr/>
              <p:nvPr/>
            </p:nvSpPr>
            <p:spPr>
              <a:xfrm>
                <a:off x="5162472" y="3812815"/>
                <a:ext cx="17429" cy="16476"/>
              </a:xfrm>
              <a:custGeom>
                <a:avLst/>
                <a:gdLst>
                  <a:gd name="connsiteX0" fmla="*/ 7811 w 17429"/>
                  <a:gd name="connsiteY0" fmla="*/ 3063 h 16476"/>
                  <a:gd name="connsiteX1" fmla="*/ 218 w 17429"/>
                  <a:gd name="connsiteY1" fmla="*/ 5080 h 16476"/>
                  <a:gd name="connsiteX2" fmla="*/ 1129 w 17429"/>
                  <a:gd name="connsiteY2" fmla="*/ 16477 h 16476"/>
                  <a:gd name="connsiteX3" fmla="*/ 17430 w 17429"/>
                  <a:gd name="connsiteY3" fmla="*/ 13350 h 16476"/>
                  <a:gd name="connsiteX4" fmla="*/ 7811 w 17429"/>
                  <a:gd name="connsiteY4" fmla="*/ 3063 h 1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29" h="16476">
                    <a:moveTo>
                      <a:pt x="7811" y="3063"/>
                    </a:moveTo>
                    <a:cubicBezTo>
                      <a:pt x="2344" y="-3593"/>
                      <a:pt x="724" y="2256"/>
                      <a:pt x="218" y="5080"/>
                    </a:cubicBezTo>
                    <a:cubicBezTo>
                      <a:pt x="-491" y="8711"/>
                      <a:pt x="724" y="12644"/>
                      <a:pt x="1129" y="16477"/>
                    </a:cubicBezTo>
                    <a:cubicBezTo>
                      <a:pt x="6596" y="15468"/>
                      <a:pt x="11962" y="14359"/>
                      <a:pt x="17430" y="13350"/>
                    </a:cubicBezTo>
                    <a:cubicBezTo>
                      <a:pt x="14392" y="10123"/>
                      <a:pt x="11355" y="6896"/>
                      <a:pt x="7811" y="306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967E020-E180-3345-9BEA-B63A985E1317}"/>
                  </a:ext>
                </a:extLst>
              </p:cNvPr>
              <p:cNvSpPr/>
              <p:nvPr/>
            </p:nvSpPr>
            <p:spPr>
              <a:xfrm>
                <a:off x="5166587" y="3668126"/>
                <a:ext cx="26983" cy="48712"/>
              </a:xfrm>
              <a:custGeom>
                <a:avLst/>
                <a:gdLst>
                  <a:gd name="connsiteX0" fmla="*/ 20706 w 26983"/>
                  <a:gd name="connsiteY0" fmla="*/ 10085 h 48712"/>
                  <a:gd name="connsiteX1" fmla="*/ 18782 w 26983"/>
                  <a:gd name="connsiteY1" fmla="*/ 21381 h 48712"/>
                  <a:gd name="connsiteX2" fmla="*/ 14125 w 26983"/>
                  <a:gd name="connsiteY2" fmla="*/ 22491 h 48712"/>
                  <a:gd name="connsiteX3" fmla="*/ 13619 w 26983"/>
                  <a:gd name="connsiteY3" fmla="*/ 11800 h 48712"/>
                  <a:gd name="connsiteX4" fmla="*/ 11188 w 26983"/>
                  <a:gd name="connsiteY4" fmla="*/ 3429 h 48712"/>
                  <a:gd name="connsiteX5" fmla="*/ 7442 w 26983"/>
                  <a:gd name="connsiteY5" fmla="*/ 2723 h 48712"/>
                  <a:gd name="connsiteX6" fmla="*/ 51 w 26983"/>
                  <a:gd name="connsiteY6" fmla="*/ 19364 h 48712"/>
                  <a:gd name="connsiteX7" fmla="*/ 5924 w 26983"/>
                  <a:gd name="connsiteY7" fmla="*/ 30155 h 48712"/>
                  <a:gd name="connsiteX8" fmla="*/ 26983 w 26983"/>
                  <a:gd name="connsiteY8" fmla="*/ 48713 h 48712"/>
                  <a:gd name="connsiteX9" fmla="*/ 26983 w 26983"/>
                  <a:gd name="connsiteY9" fmla="*/ 3933 h 48712"/>
                  <a:gd name="connsiteX10" fmla="*/ 21718 w 26983"/>
                  <a:gd name="connsiteY10" fmla="*/ 0 h 48712"/>
                  <a:gd name="connsiteX11" fmla="*/ 20706 w 26983"/>
                  <a:gd name="connsiteY11" fmla="*/ 10085 h 4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983" h="48712">
                    <a:moveTo>
                      <a:pt x="20706" y="10085"/>
                    </a:moveTo>
                    <a:cubicBezTo>
                      <a:pt x="20200" y="13918"/>
                      <a:pt x="19795" y="17750"/>
                      <a:pt x="18782" y="21381"/>
                    </a:cubicBezTo>
                    <a:cubicBezTo>
                      <a:pt x="18580" y="22087"/>
                      <a:pt x="15745" y="22087"/>
                      <a:pt x="14125" y="22491"/>
                    </a:cubicBezTo>
                    <a:cubicBezTo>
                      <a:pt x="14023" y="18860"/>
                      <a:pt x="14125" y="15330"/>
                      <a:pt x="13619" y="11800"/>
                    </a:cubicBezTo>
                    <a:cubicBezTo>
                      <a:pt x="13213" y="8976"/>
                      <a:pt x="12403" y="6152"/>
                      <a:pt x="11188" y="3429"/>
                    </a:cubicBezTo>
                    <a:cubicBezTo>
                      <a:pt x="10885" y="2723"/>
                      <a:pt x="7645" y="2420"/>
                      <a:pt x="7442" y="2723"/>
                    </a:cubicBezTo>
                    <a:cubicBezTo>
                      <a:pt x="4607" y="8169"/>
                      <a:pt x="861" y="13615"/>
                      <a:pt x="51" y="19364"/>
                    </a:cubicBezTo>
                    <a:cubicBezTo>
                      <a:pt x="-455" y="22692"/>
                      <a:pt x="2886" y="29046"/>
                      <a:pt x="5924" y="30155"/>
                    </a:cubicBezTo>
                    <a:cubicBezTo>
                      <a:pt x="15137" y="33584"/>
                      <a:pt x="15745" y="48309"/>
                      <a:pt x="26983" y="48713"/>
                    </a:cubicBezTo>
                    <a:lnTo>
                      <a:pt x="26983" y="3933"/>
                    </a:lnTo>
                    <a:cubicBezTo>
                      <a:pt x="25262" y="2622"/>
                      <a:pt x="23440" y="1311"/>
                      <a:pt x="21718" y="0"/>
                    </a:cubicBezTo>
                    <a:cubicBezTo>
                      <a:pt x="21313" y="3328"/>
                      <a:pt x="21111" y="6757"/>
                      <a:pt x="20706" y="1008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E1BDE10E-1663-E646-B167-537F9DED1D71}"/>
                  </a:ext>
                </a:extLst>
              </p:cNvPr>
              <p:cNvSpPr/>
              <p:nvPr/>
            </p:nvSpPr>
            <p:spPr>
              <a:xfrm>
                <a:off x="5187596" y="3729766"/>
                <a:ext cx="5973" cy="24288"/>
              </a:xfrm>
              <a:custGeom>
                <a:avLst/>
                <a:gdLst>
                  <a:gd name="connsiteX0" fmla="*/ 2430 w 5973"/>
                  <a:gd name="connsiteY0" fmla="*/ 84 h 24288"/>
                  <a:gd name="connsiteX1" fmla="*/ 0 w 5973"/>
                  <a:gd name="connsiteY1" fmla="*/ 20456 h 24288"/>
                  <a:gd name="connsiteX2" fmla="*/ 5974 w 5973"/>
                  <a:gd name="connsiteY2" fmla="*/ 24289 h 24288"/>
                  <a:gd name="connsiteX3" fmla="*/ 5974 w 5973"/>
                  <a:gd name="connsiteY3" fmla="*/ 285 h 24288"/>
                  <a:gd name="connsiteX4" fmla="*/ 2430 w 5973"/>
                  <a:gd name="connsiteY4" fmla="*/ 84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3" h="24288">
                    <a:moveTo>
                      <a:pt x="2430" y="84"/>
                    </a:moveTo>
                    <a:cubicBezTo>
                      <a:pt x="1215" y="6841"/>
                      <a:pt x="101" y="13598"/>
                      <a:pt x="0" y="20456"/>
                    </a:cubicBezTo>
                    <a:cubicBezTo>
                      <a:pt x="0" y="21767"/>
                      <a:pt x="3442" y="23179"/>
                      <a:pt x="5974" y="24289"/>
                    </a:cubicBezTo>
                    <a:lnTo>
                      <a:pt x="5974" y="285"/>
                    </a:lnTo>
                    <a:cubicBezTo>
                      <a:pt x="4151" y="84"/>
                      <a:pt x="2430" y="-118"/>
                      <a:pt x="2430" y="8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60DF1BB9-F3B8-8941-9934-9D8214647BCA}"/>
                  </a:ext>
                </a:extLst>
              </p:cNvPr>
              <p:cNvSpPr/>
              <p:nvPr/>
            </p:nvSpPr>
            <p:spPr>
              <a:xfrm>
                <a:off x="5154965" y="2912415"/>
                <a:ext cx="38504" cy="133090"/>
              </a:xfrm>
              <a:custGeom>
                <a:avLst/>
                <a:gdLst>
                  <a:gd name="connsiteX0" fmla="*/ 27569 w 38504"/>
                  <a:gd name="connsiteY0" fmla="*/ 13824 h 133090"/>
                  <a:gd name="connsiteX1" fmla="*/ 30708 w 38504"/>
                  <a:gd name="connsiteY1" fmla="*/ 11807 h 133090"/>
                  <a:gd name="connsiteX2" fmla="*/ 32227 w 38504"/>
                  <a:gd name="connsiteY2" fmla="*/ 17657 h 133090"/>
                  <a:gd name="connsiteX3" fmla="*/ 27569 w 38504"/>
                  <a:gd name="connsiteY3" fmla="*/ 13824 h 133090"/>
                  <a:gd name="connsiteX4" fmla="*/ 20077 w 38504"/>
                  <a:gd name="connsiteY4" fmla="*/ 29759 h 133090"/>
                  <a:gd name="connsiteX5" fmla="*/ 14508 w 38504"/>
                  <a:gd name="connsiteY5" fmla="*/ 37424 h 133090"/>
                  <a:gd name="connsiteX6" fmla="*/ 13496 w 38504"/>
                  <a:gd name="connsiteY6" fmla="*/ 24717 h 133090"/>
                  <a:gd name="connsiteX7" fmla="*/ 20077 w 38504"/>
                  <a:gd name="connsiteY7" fmla="*/ 29759 h 133090"/>
                  <a:gd name="connsiteX8" fmla="*/ 20583 w 38504"/>
                  <a:gd name="connsiteY8" fmla="*/ 114881 h 133090"/>
                  <a:gd name="connsiteX9" fmla="*/ 14711 w 38504"/>
                  <a:gd name="connsiteY9" fmla="*/ 126882 h 133090"/>
                  <a:gd name="connsiteX10" fmla="*/ 20583 w 38504"/>
                  <a:gd name="connsiteY10" fmla="*/ 133034 h 133090"/>
                  <a:gd name="connsiteX11" fmla="*/ 31721 w 38504"/>
                  <a:gd name="connsiteY11" fmla="*/ 129908 h 133090"/>
                  <a:gd name="connsiteX12" fmla="*/ 38504 w 38504"/>
                  <a:gd name="connsiteY12" fmla="*/ 118310 h 133090"/>
                  <a:gd name="connsiteX13" fmla="*/ 38504 w 38504"/>
                  <a:gd name="connsiteY13" fmla="*/ 95012 h 133090"/>
                  <a:gd name="connsiteX14" fmla="*/ 37897 w 38504"/>
                  <a:gd name="connsiteY14" fmla="*/ 95920 h 133090"/>
                  <a:gd name="connsiteX15" fmla="*/ 31619 w 38504"/>
                  <a:gd name="connsiteY15" fmla="*/ 96626 h 133090"/>
                  <a:gd name="connsiteX16" fmla="*/ 31518 w 38504"/>
                  <a:gd name="connsiteY16" fmla="*/ 91079 h 133090"/>
                  <a:gd name="connsiteX17" fmla="*/ 34657 w 38504"/>
                  <a:gd name="connsiteY17" fmla="*/ 87851 h 133090"/>
                  <a:gd name="connsiteX18" fmla="*/ 38403 w 38504"/>
                  <a:gd name="connsiteY18" fmla="*/ 86137 h 133090"/>
                  <a:gd name="connsiteX19" fmla="*/ 38403 w 38504"/>
                  <a:gd name="connsiteY19" fmla="*/ 77564 h 133090"/>
                  <a:gd name="connsiteX20" fmla="*/ 35366 w 38504"/>
                  <a:gd name="connsiteY20" fmla="*/ 74841 h 133090"/>
                  <a:gd name="connsiteX21" fmla="*/ 32024 w 38504"/>
                  <a:gd name="connsiteY21" fmla="*/ 71614 h 133090"/>
                  <a:gd name="connsiteX22" fmla="*/ 38302 w 38504"/>
                  <a:gd name="connsiteY22" fmla="*/ 63041 h 133090"/>
                  <a:gd name="connsiteX23" fmla="*/ 38302 w 38504"/>
                  <a:gd name="connsiteY23" fmla="*/ 50535 h 133090"/>
                  <a:gd name="connsiteX24" fmla="*/ 32531 w 38504"/>
                  <a:gd name="connsiteY24" fmla="*/ 51140 h 133090"/>
                  <a:gd name="connsiteX25" fmla="*/ 30809 w 38504"/>
                  <a:gd name="connsiteY25" fmla="*/ 28347 h 133090"/>
                  <a:gd name="connsiteX26" fmla="*/ 38302 w 38504"/>
                  <a:gd name="connsiteY26" fmla="*/ 17657 h 133090"/>
                  <a:gd name="connsiteX27" fmla="*/ 38302 w 38504"/>
                  <a:gd name="connsiteY27" fmla="*/ 209 h 133090"/>
                  <a:gd name="connsiteX28" fmla="*/ 2358 w 38504"/>
                  <a:gd name="connsiteY28" fmla="*/ 24313 h 133090"/>
                  <a:gd name="connsiteX29" fmla="*/ 16027 w 38504"/>
                  <a:gd name="connsiteY29" fmla="*/ 49829 h 133090"/>
                  <a:gd name="connsiteX30" fmla="*/ 24431 w 38504"/>
                  <a:gd name="connsiteY30" fmla="*/ 59410 h 133090"/>
                  <a:gd name="connsiteX31" fmla="*/ 22709 w 38504"/>
                  <a:gd name="connsiteY31" fmla="*/ 81699 h 133090"/>
                  <a:gd name="connsiteX32" fmla="*/ 10762 w 38504"/>
                  <a:gd name="connsiteY32" fmla="*/ 99954 h 133090"/>
                  <a:gd name="connsiteX33" fmla="*/ 8433 w 38504"/>
                  <a:gd name="connsiteY33" fmla="*/ 103484 h 133090"/>
                  <a:gd name="connsiteX34" fmla="*/ 12888 w 38504"/>
                  <a:gd name="connsiteY34" fmla="*/ 105501 h 133090"/>
                  <a:gd name="connsiteX35" fmla="*/ 26861 w 38504"/>
                  <a:gd name="connsiteY35" fmla="*/ 105804 h 133090"/>
                  <a:gd name="connsiteX36" fmla="*/ 31923 w 38504"/>
                  <a:gd name="connsiteY36" fmla="*/ 110746 h 133090"/>
                  <a:gd name="connsiteX37" fmla="*/ 26962 w 38504"/>
                  <a:gd name="connsiteY37" fmla="*/ 114679 h 133090"/>
                  <a:gd name="connsiteX38" fmla="*/ 20583 w 38504"/>
                  <a:gd name="connsiteY38" fmla="*/ 114881 h 13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504" h="133090">
                    <a:moveTo>
                      <a:pt x="27569" y="13824"/>
                    </a:moveTo>
                    <a:cubicBezTo>
                      <a:pt x="28582" y="13118"/>
                      <a:pt x="29696" y="12513"/>
                      <a:pt x="30708" y="11807"/>
                    </a:cubicBezTo>
                    <a:cubicBezTo>
                      <a:pt x="31214" y="13723"/>
                      <a:pt x="31721" y="15740"/>
                      <a:pt x="32227" y="17657"/>
                    </a:cubicBezTo>
                    <a:cubicBezTo>
                      <a:pt x="29999" y="17253"/>
                      <a:pt x="28784" y="15539"/>
                      <a:pt x="27569" y="13824"/>
                    </a:cubicBezTo>
                    <a:moveTo>
                      <a:pt x="20077" y="29759"/>
                    </a:moveTo>
                    <a:cubicBezTo>
                      <a:pt x="18862" y="32583"/>
                      <a:pt x="16432" y="34903"/>
                      <a:pt x="14508" y="37424"/>
                    </a:cubicBezTo>
                    <a:cubicBezTo>
                      <a:pt x="14205" y="33188"/>
                      <a:pt x="13901" y="28952"/>
                      <a:pt x="13496" y="24717"/>
                    </a:cubicBezTo>
                    <a:cubicBezTo>
                      <a:pt x="19874" y="22699"/>
                      <a:pt x="22203" y="24817"/>
                      <a:pt x="20077" y="29759"/>
                    </a:cubicBezTo>
                    <a:moveTo>
                      <a:pt x="20583" y="114881"/>
                    </a:moveTo>
                    <a:cubicBezTo>
                      <a:pt x="17951" y="118410"/>
                      <a:pt x="15521" y="122646"/>
                      <a:pt x="14711" y="126882"/>
                    </a:cubicBezTo>
                    <a:cubicBezTo>
                      <a:pt x="14407" y="128597"/>
                      <a:pt x="18356" y="132833"/>
                      <a:pt x="20583" y="133034"/>
                    </a:cubicBezTo>
                    <a:cubicBezTo>
                      <a:pt x="24329" y="133337"/>
                      <a:pt x="30101" y="132429"/>
                      <a:pt x="31721" y="129908"/>
                    </a:cubicBezTo>
                    <a:cubicBezTo>
                      <a:pt x="34150" y="126176"/>
                      <a:pt x="36378" y="122243"/>
                      <a:pt x="38504" y="118310"/>
                    </a:cubicBezTo>
                    <a:lnTo>
                      <a:pt x="38504" y="95012"/>
                    </a:lnTo>
                    <a:cubicBezTo>
                      <a:pt x="38302" y="95315"/>
                      <a:pt x="38099" y="95617"/>
                      <a:pt x="37897" y="95920"/>
                    </a:cubicBezTo>
                    <a:cubicBezTo>
                      <a:pt x="36884" y="97130"/>
                      <a:pt x="33745" y="96424"/>
                      <a:pt x="31619" y="96626"/>
                    </a:cubicBezTo>
                    <a:cubicBezTo>
                      <a:pt x="31518" y="94810"/>
                      <a:pt x="31012" y="92793"/>
                      <a:pt x="31518" y="91079"/>
                    </a:cubicBezTo>
                    <a:cubicBezTo>
                      <a:pt x="31923" y="89768"/>
                      <a:pt x="33341" y="88255"/>
                      <a:pt x="34657" y="87851"/>
                    </a:cubicBezTo>
                    <a:cubicBezTo>
                      <a:pt x="36277" y="87347"/>
                      <a:pt x="37492" y="86742"/>
                      <a:pt x="38403" y="86137"/>
                    </a:cubicBezTo>
                    <a:lnTo>
                      <a:pt x="38403" y="77564"/>
                    </a:lnTo>
                    <a:cubicBezTo>
                      <a:pt x="37492" y="76657"/>
                      <a:pt x="36479" y="75749"/>
                      <a:pt x="35366" y="74841"/>
                    </a:cubicBezTo>
                    <a:cubicBezTo>
                      <a:pt x="34150" y="73833"/>
                      <a:pt x="33138" y="72622"/>
                      <a:pt x="32024" y="71614"/>
                    </a:cubicBezTo>
                    <a:cubicBezTo>
                      <a:pt x="33341" y="65462"/>
                      <a:pt x="35669" y="63344"/>
                      <a:pt x="38302" y="63041"/>
                    </a:cubicBezTo>
                    <a:lnTo>
                      <a:pt x="38302" y="50535"/>
                    </a:lnTo>
                    <a:cubicBezTo>
                      <a:pt x="36378" y="50737"/>
                      <a:pt x="34454" y="50939"/>
                      <a:pt x="32531" y="51140"/>
                    </a:cubicBezTo>
                    <a:cubicBezTo>
                      <a:pt x="31923" y="43576"/>
                      <a:pt x="31417" y="35911"/>
                      <a:pt x="30809" y="28347"/>
                    </a:cubicBezTo>
                    <a:cubicBezTo>
                      <a:pt x="33745" y="24313"/>
                      <a:pt x="36074" y="20884"/>
                      <a:pt x="38302" y="17657"/>
                    </a:cubicBezTo>
                    <a:lnTo>
                      <a:pt x="38302" y="209"/>
                    </a:lnTo>
                    <a:cubicBezTo>
                      <a:pt x="14913" y="-1607"/>
                      <a:pt x="9750" y="8580"/>
                      <a:pt x="2358" y="24313"/>
                    </a:cubicBezTo>
                    <a:cubicBezTo>
                      <a:pt x="-3615" y="37222"/>
                      <a:pt x="2055" y="45593"/>
                      <a:pt x="16027" y="49829"/>
                    </a:cubicBezTo>
                    <a:cubicBezTo>
                      <a:pt x="19571" y="50939"/>
                      <a:pt x="24127" y="55881"/>
                      <a:pt x="24431" y="59410"/>
                    </a:cubicBezTo>
                    <a:cubicBezTo>
                      <a:pt x="25139" y="66672"/>
                      <a:pt x="22406" y="74337"/>
                      <a:pt x="22709" y="81699"/>
                    </a:cubicBezTo>
                    <a:cubicBezTo>
                      <a:pt x="23114" y="91079"/>
                      <a:pt x="21494" y="98139"/>
                      <a:pt x="10762" y="99954"/>
                    </a:cubicBezTo>
                    <a:cubicBezTo>
                      <a:pt x="9750" y="100156"/>
                      <a:pt x="9142" y="102274"/>
                      <a:pt x="8433" y="103484"/>
                    </a:cubicBezTo>
                    <a:cubicBezTo>
                      <a:pt x="9851" y="104190"/>
                      <a:pt x="11369" y="105400"/>
                      <a:pt x="12888" y="105501"/>
                    </a:cubicBezTo>
                    <a:cubicBezTo>
                      <a:pt x="17546" y="105804"/>
                      <a:pt x="22304" y="105098"/>
                      <a:pt x="26861" y="105804"/>
                    </a:cubicBezTo>
                    <a:cubicBezTo>
                      <a:pt x="28784" y="106106"/>
                      <a:pt x="30202" y="109031"/>
                      <a:pt x="31923" y="110746"/>
                    </a:cubicBezTo>
                    <a:cubicBezTo>
                      <a:pt x="30303" y="112158"/>
                      <a:pt x="28784" y="114074"/>
                      <a:pt x="26962" y="114679"/>
                    </a:cubicBezTo>
                    <a:cubicBezTo>
                      <a:pt x="25241" y="115284"/>
                      <a:pt x="21393" y="113771"/>
                      <a:pt x="20583" y="11488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F35514DB-800F-634D-B801-24E72BFB266E}"/>
                  </a:ext>
                </a:extLst>
              </p:cNvPr>
              <p:cNvSpPr/>
              <p:nvPr/>
            </p:nvSpPr>
            <p:spPr>
              <a:xfrm>
                <a:off x="5146796" y="3790901"/>
                <a:ext cx="14071" cy="19333"/>
              </a:xfrm>
              <a:custGeom>
                <a:avLst/>
                <a:gdLst>
                  <a:gd name="connsiteX0" fmla="*/ 706 w 14071"/>
                  <a:gd name="connsiteY0" fmla="*/ 15094 h 19333"/>
                  <a:gd name="connsiteX1" fmla="*/ 5060 w 14071"/>
                  <a:gd name="connsiteY1" fmla="*/ 19330 h 19333"/>
                  <a:gd name="connsiteX2" fmla="*/ 9819 w 14071"/>
                  <a:gd name="connsiteY2" fmla="*/ 15497 h 19333"/>
                  <a:gd name="connsiteX3" fmla="*/ 14071 w 14071"/>
                  <a:gd name="connsiteY3" fmla="*/ 268 h 19333"/>
                  <a:gd name="connsiteX4" fmla="*/ 706 w 14071"/>
                  <a:gd name="connsiteY4" fmla="*/ 15094 h 1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1" h="19333">
                    <a:moveTo>
                      <a:pt x="706" y="15094"/>
                    </a:moveTo>
                    <a:cubicBezTo>
                      <a:pt x="1314" y="16909"/>
                      <a:pt x="3541" y="19229"/>
                      <a:pt x="5060" y="19330"/>
                    </a:cubicBezTo>
                    <a:cubicBezTo>
                      <a:pt x="6680" y="19431"/>
                      <a:pt x="9211" y="17212"/>
                      <a:pt x="9819" y="15497"/>
                    </a:cubicBezTo>
                    <a:cubicBezTo>
                      <a:pt x="11439" y="10757"/>
                      <a:pt x="12350" y="5815"/>
                      <a:pt x="14071" y="268"/>
                    </a:cubicBezTo>
                    <a:cubicBezTo>
                      <a:pt x="4857" y="-1547"/>
                      <a:pt x="-2331" y="6118"/>
                      <a:pt x="706" y="1509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E1E358B-B327-864E-A232-05981C534E95}"/>
                  </a:ext>
                </a:extLst>
              </p:cNvPr>
              <p:cNvSpPr/>
              <p:nvPr/>
            </p:nvSpPr>
            <p:spPr>
              <a:xfrm>
                <a:off x="5159854" y="3738523"/>
                <a:ext cx="6176" cy="6051"/>
              </a:xfrm>
              <a:custGeom>
                <a:avLst/>
                <a:gdLst>
                  <a:gd name="connsiteX0" fmla="*/ 0 w 6176"/>
                  <a:gd name="connsiteY0" fmla="*/ 0 h 6051"/>
                  <a:gd name="connsiteX1" fmla="*/ 2227 w 6176"/>
                  <a:gd name="connsiteY1" fmla="*/ 6051 h 6051"/>
                  <a:gd name="connsiteX2" fmla="*/ 6176 w 6176"/>
                  <a:gd name="connsiteY2" fmla="*/ 605 h 6051"/>
                  <a:gd name="connsiteX3" fmla="*/ 0 w 6176"/>
                  <a:gd name="connsiteY3" fmla="*/ 0 h 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6" h="6051">
                    <a:moveTo>
                      <a:pt x="0" y="0"/>
                    </a:moveTo>
                    <a:cubicBezTo>
                      <a:pt x="506" y="1815"/>
                      <a:pt x="1114" y="3631"/>
                      <a:pt x="2227" y="6051"/>
                    </a:cubicBezTo>
                    <a:cubicBezTo>
                      <a:pt x="3949" y="4639"/>
                      <a:pt x="5062" y="2622"/>
                      <a:pt x="6176" y="605"/>
                    </a:cubicBezTo>
                    <a:cubicBezTo>
                      <a:pt x="4050" y="403"/>
                      <a:pt x="2025" y="202"/>
                      <a:pt x="0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527B659-ED14-8247-9F11-1B70DCD8B0B8}"/>
                  </a:ext>
                </a:extLst>
              </p:cNvPr>
              <p:cNvSpPr/>
              <p:nvPr/>
            </p:nvSpPr>
            <p:spPr>
              <a:xfrm>
                <a:off x="5164613" y="3747600"/>
                <a:ext cx="28855" cy="65555"/>
              </a:xfrm>
              <a:custGeom>
                <a:avLst/>
                <a:gdLst>
                  <a:gd name="connsiteX0" fmla="*/ 22579 w 28855"/>
                  <a:gd name="connsiteY0" fmla="*/ 55672 h 65555"/>
                  <a:gd name="connsiteX1" fmla="*/ 26831 w 28855"/>
                  <a:gd name="connsiteY1" fmla="*/ 64950 h 65555"/>
                  <a:gd name="connsiteX2" fmla="*/ 28856 w 28855"/>
                  <a:gd name="connsiteY2" fmla="*/ 65556 h 65555"/>
                  <a:gd name="connsiteX3" fmla="*/ 28856 w 28855"/>
                  <a:gd name="connsiteY3" fmla="*/ 14624 h 65555"/>
                  <a:gd name="connsiteX4" fmla="*/ 22072 w 28855"/>
                  <a:gd name="connsiteY4" fmla="*/ 13615 h 65555"/>
                  <a:gd name="connsiteX5" fmla="*/ 19642 w 28855"/>
                  <a:gd name="connsiteY5" fmla="*/ 8674 h 65555"/>
                  <a:gd name="connsiteX6" fmla="*/ 19237 w 28855"/>
                  <a:gd name="connsiteY6" fmla="*/ 0 h 65555"/>
                  <a:gd name="connsiteX7" fmla="*/ 13466 w 28855"/>
                  <a:gd name="connsiteY7" fmla="*/ 7665 h 65555"/>
                  <a:gd name="connsiteX8" fmla="*/ 20857 w 28855"/>
                  <a:gd name="connsiteY8" fmla="*/ 25617 h 65555"/>
                  <a:gd name="connsiteX9" fmla="*/ 27236 w 28855"/>
                  <a:gd name="connsiteY9" fmla="*/ 28139 h 65555"/>
                  <a:gd name="connsiteX10" fmla="*/ 18326 w 28855"/>
                  <a:gd name="connsiteY10" fmla="*/ 31568 h 65555"/>
                  <a:gd name="connsiteX11" fmla="*/ 5872 w 28855"/>
                  <a:gd name="connsiteY11" fmla="*/ 28139 h 65555"/>
                  <a:gd name="connsiteX12" fmla="*/ 0 w 28855"/>
                  <a:gd name="connsiteY12" fmla="*/ 30660 h 65555"/>
                  <a:gd name="connsiteX13" fmla="*/ 3544 w 28855"/>
                  <a:gd name="connsiteY13" fmla="*/ 34997 h 65555"/>
                  <a:gd name="connsiteX14" fmla="*/ 18529 w 28855"/>
                  <a:gd name="connsiteY14" fmla="*/ 50831 h 65555"/>
                  <a:gd name="connsiteX15" fmla="*/ 22579 w 28855"/>
                  <a:gd name="connsiteY15" fmla="*/ 55672 h 6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55" h="65555">
                    <a:moveTo>
                      <a:pt x="22579" y="55672"/>
                    </a:moveTo>
                    <a:cubicBezTo>
                      <a:pt x="24198" y="58798"/>
                      <a:pt x="24705" y="64245"/>
                      <a:pt x="26831" y="64950"/>
                    </a:cubicBezTo>
                    <a:cubicBezTo>
                      <a:pt x="27540" y="65152"/>
                      <a:pt x="28248" y="65354"/>
                      <a:pt x="28856" y="65556"/>
                    </a:cubicBezTo>
                    <a:lnTo>
                      <a:pt x="28856" y="14624"/>
                    </a:lnTo>
                    <a:cubicBezTo>
                      <a:pt x="26831" y="14019"/>
                      <a:pt x="24604" y="13716"/>
                      <a:pt x="22072" y="13615"/>
                    </a:cubicBezTo>
                    <a:cubicBezTo>
                      <a:pt x="21161" y="13615"/>
                      <a:pt x="19946" y="10489"/>
                      <a:pt x="19642" y="8674"/>
                    </a:cubicBezTo>
                    <a:cubicBezTo>
                      <a:pt x="19136" y="5850"/>
                      <a:pt x="19339" y="2925"/>
                      <a:pt x="19237" y="0"/>
                    </a:cubicBezTo>
                    <a:cubicBezTo>
                      <a:pt x="17212" y="2521"/>
                      <a:pt x="13669" y="4942"/>
                      <a:pt x="13466" y="7665"/>
                    </a:cubicBezTo>
                    <a:cubicBezTo>
                      <a:pt x="12859" y="14523"/>
                      <a:pt x="10935" y="22692"/>
                      <a:pt x="20857" y="25617"/>
                    </a:cubicBezTo>
                    <a:cubicBezTo>
                      <a:pt x="23085" y="26222"/>
                      <a:pt x="25110" y="27231"/>
                      <a:pt x="27236" y="28139"/>
                    </a:cubicBezTo>
                    <a:cubicBezTo>
                      <a:pt x="24198" y="29349"/>
                      <a:pt x="21161" y="31769"/>
                      <a:pt x="18326" y="31568"/>
                    </a:cubicBezTo>
                    <a:cubicBezTo>
                      <a:pt x="14074" y="31366"/>
                      <a:pt x="10125" y="28844"/>
                      <a:pt x="5872" y="28139"/>
                    </a:cubicBezTo>
                    <a:cubicBezTo>
                      <a:pt x="4050" y="27836"/>
                      <a:pt x="1924" y="29752"/>
                      <a:pt x="0" y="30660"/>
                    </a:cubicBezTo>
                    <a:cubicBezTo>
                      <a:pt x="1215" y="32072"/>
                      <a:pt x="2329" y="33585"/>
                      <a:pt x="3544" y="34997"/>
                    </a:cubicBezTo>
                    <a:cubicBezTo>
                      <a:pt x="8302" y="40140"/>
                      <a:pt x="13162" y="45183"/>
                      <a:pt x="18529" y="50831"/>
                    </a:cubicBezTo>
                    <a:cubicBezTo>
                      <a:pt x="20351" y="52747"/>
                      <a:pt x="21769" y="54058"/>
                      <a:pt x="22579" y="5567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C2FEB3C0-CF37-0048-8F22-A8F0EB5A6202}"/>
                  </a:ext>
                </a:extLst>
              </p:cNvPr>
              <p:cNvSpPr/>
              <p:nvPr/>
            </p:nvSpPr>
            <p:spPr>
              <a:xfrm>
                <a:off x="5170789" y="3801860"/>
                <a:ext cx="8808" cy="5849"/>
              </a:xfrm>
              <a:custGeom>
                <a:avLst/>
                <a:gdLst>
                  <a:gd name="connsiteX0" fmla="*/ 8809 w 8808"/>
                  <a:gd name="connsiteY0" fmla="*/ 5850 h 5849"/>
                  <a:gd name="connsiteX1" fmla="*/ 2936 w 8808"/>
                  <a:gd name="connsiteY1" fmla="*/ 0 h 5849"/>
                  <a:gd name="connsiteX2" fmla="*/ 0 w 8808"/>
                  <a:gd name="connsiteY2" fmla="*/ 4639 h 5849"/>
                  <a:gd name="connsiteX3" fmla="*/ 8809 w 8808"/>
                  <a:gd name="connsiteY3" fmla="*/ 5850 h 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08" h="5849">
                    <a:moveTo>
                      <a:pt x="8809" y="5850"/>
                    </a:moveTo>
                    <a:cubicBezTo>
                      <a:pt x="7290" y="3530"/>
                      <a:pt x="5062" y="1815"/>
                      <a:pt x="2936" y="0"/>
                    </a:cubicBezTo>
                    <a:cubicBezTo>
                      <a:pt x="1924" y="1513"/>
                      <a:pt x="1013" y="3026"/>
                      <a:pt x="0" y="4639"/>
                    </a:cubicBezTo>
                    <a:cubicBezTo>
                      <a:pt x="2835" y="5144"/>
                      <a:pt x="5569" y="5749"/>
                      <a:pt x="8809" y="585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3796070E-F5E8-2E49-B901-66074A0D122C}"/>
                  </a:ext>
                </a:extLst>
              </p:cNvPr>
              <p:cNvSpPr/>
              <p:nvPr/>
            </p:nvSpPr>
            <p:spPr>
              <a:xfrm>
                <a:off x="5135656" y="3976368"/>
                <a:ext cx="6305" cy="2290"/>
              </a:xfrm>
              <a:custGeom>
                <a:avLst/>
                <a:gdLst>
                  <a:gd name="connsiteX0" fmla="*/ 0 w 6305"/>
                  <a:gd name="connsiteY0" fmla="*/ 273 h 2290"/>
                  <a:gd name="connsiteX1" fmla="*/ 6176 w 6305"/>
                  <a:gd name="connsiteY1" fmla="*/ 2290 h 2290"/>
                  <a:gd name="connsiteX2" fmla="*/ 6278 w 6305"/>
                  <a:gd name="connsiteY2" fmla="*/ 777 h 2290"/>
                  <a:gd name="connsiteX3" fmla="*/ 0 w 6305"/>
                  <a:gd name="connsiteY3" fmla="*/ 273 h 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05" h="2290">
                    <a:moveTo>
                      <a:pt x="0" y="273"/>
                    </a:moveTo>
                    <a:cubicBezTo>
                      <a:pt x="2025" y="1685"/>
                      <a:pt x="4151" y="1988"/>
                      <a:pt x="6176" y="2290"/>
                    </a:cubicBezTo>
                    <a:cubicBezTo>
                      <a:pt x="6176" y="1786"/>
                      <a:pt x="6379" y="777"/>
                      <a:pt x="6278" y="777"/>
                    </a:cubicBezTo>
                    <a:cubicBezTo>
                      <a:pt x="4151" y="172"/>
                      <a:pt x="2025" y="-332"/>
                      <a:pt x="0" y="27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4819DF2E-CCFA-564E-A6B6-4F96F49AA35F}"/>
                  </a:ext>
                </a:extLst>
              </p:cNvPr>
              <p:cNvSpPr/>
              <p:nvPr/>
            </p:nvSpPr>
            <p:spPr>
              <a:xfrm>
                <a:off x="5190425" y="4035943"/>
                <a:ext cx="3145" cy="22188"/>
              </a:xfrm>
              <a:custGeom>
                <a:avLst/>
                <a:gdLst>
                  <a:gd name="connsiteX0" fmla="*/ 3145 w 3145"/>
                  <a:gd name="connsiteY0" fmla="*/ 22188 h 22188"/>
                  <a:gd name="connsiteX1" fmla="*/ 3145 w 3145"/>
                  <a:gd name="connsiteY1" fmla="*/ 1009 h 22188"/>
                  <a:gd name="connsiteX2" fmla="*/ 1829 w 3145"/>
                  <a:gd name="connsiteY2" fmla="*/ 0 h 22188"/>
                  <a:gd name="connsiteX3" fmla="*/ 6 w 3145"/>
                  <a:gd name="connsiteY3" fmla="*/ 10287 h 22188"/>
                  <a:gd name="connsiteX4" fmla="*/ 1525 w 3145"/>
                  <a:gd name="connsiteY4" fmla="*/ 15431 h 22188"/>
                  <a:gd name="connsiteX5" fmla="*/ 3145 w 3145"/>
                  <a:gd name="connsiteY5" fmla="*/ 22188 h 2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5" h="22188">
                    <a:moveTo>
                      <a:pt x="3145" y="22188"/>
                    </a:moveTo>
                    <a:lnTo>
                      <a:pt x="3145" y="1009"/>
                    </a:lnTo>
                    <a:cubicBezTo>
                      <a:pt x="2740" y="706"/>
                      <a:pt x="2234" y="404"/>
                      <a:pt x="1829" y="0"/>
                    </a:cubicBezTo>
                    <a:cubicBezTo>
                      <a:pt x="1221" y="3429"/>
                      <a:pt x="310" y="6858"/>
                      <a:pt x="6" y="10287"/>
                    </a:cubicBezTo>
                    <a:cubicBezTo>
                      <a:pt x="-95" y="11598"/>
                      <a:pt x="1019" y="12910"/>
                      <a:pt x="1525" y="15431"/>
                    </a:cubicBezTo>
                    <a:cubicBezTo>
                      <a:pt x="1120" y="19162"/>
                      <a:pt x="1728" y="21280"/>
                      <a:pt x="3145" y="2218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AA5FB76-415C-B44C-B89E-F442885F2AE9}"/>
                  </a:ext>
                </a:extLst>
              </p:cNvPr>
              <p:cNvSpPr/>
              <p:nvPr/>
            </p:nvSpPr>
            <p:spPr>
              <a:xfrm>
                <a:off x="5123677" y="3820858"/>
                <a:ext cx="16230" cy="26386"/>
              </a:xfrm>
              <a:custGeom>
                <a:avLst/>
                <a:gdLst>
                  <a:gd name="connsiteX0" fmla="*/ 4891 w 16230"/>
                  <a:gd name="connsiteY0" fmla="*/ 20133 h 26386"/>
                  <a:gd name="connsiteX1" fmla="*/ 16231 w 16230"/>
                  <a:gd name="connsiteY1" fmla="*/ 26386 h 26386"/>
                  <a:gd name="connsiteX2" fmla="*/ 13092 w 16230"/>
                  <a:gd name="connsiteY2" fmla="*/ 15292 h 26386"/>
                  <a:gd name="connsiteX3" fmla="*/ 11168 w 16230"/>
                  <a:gd name="connsiteY3" fmla="*/ 3392 h 26386"/>
                  <a:gd name="connsiteX4" fmla="*/ 9447 w 16230"/>
                  <a:gd name="connsiteY4" fmla="*/ 265 h 26386"/>
                  <a:gd name="connsiteX5" fmla="*/ 4688 w 16230"/>
                  <a:gd name="connsiteY5" fmla="*/ 668 h 26386"/>
                  <a:gd name="connsiteX6" fmla="*/ 4891 w 16230"/>
                  <a:gd name="connsiteY6" fmla="*/ 20133 h 2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0" h="26386">
                    <a:moveTo>
                      <a:pt x="4891" y="20133"/>
                    </a:moveTo>
                    <a:cubicBezTo>
                      <a:pt x="8637" y="23058"/>
                      <a:pt x="12383" y="24672"/>
                      <a:pt x="16231" y="26386"/>
                    </a:cubicBezTo>
                    <a:cubicBezTo>
                      <a:pt x="15117" y="22655"/>
                      <a:pt x="13902" y="19024"/>
                      <a:pt x="13092" y="15292"/>
                    </a:cubicBezTo>
                    <a:cubicBezTo>
                      <a:pt x="12282" y="11359"/>
                      <a:pt x="11877" y="7325"/>
                      <a:pt x="11168" y="3392"/>
                    </a:cubicBezTo>
                    <a:cubicBezTo>
                      <a:pt x="10966" y="2181"/>
                      <a:pt x="10257" y="467"/>
                      <a:pt x="9447" y="265"/>
                    </a:cubicBezTo>
                    <a:cubicBezTo>
                      <a:pt x="8029" y="-138"/>
                      <a:pt x="5903" y="-138"/>
                      <a:pt x="4688" y="668"/>
                    </a:cubicBezTo>
                    <a:cubicBezTo>
                      <a:pt x="-4728" y="6821"/>
                      <a:pt x="2562" y="12872"/>
                      <a:pt x="4891" y="2013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DB067B-1460-264F-9E9E-609913CB644F}"/>
                  </a:ext>
                </a:extLst>
              </p:cNvPr>
              <p:cNvSpPr/>
              <p:nvPr/>
            </p:nvSpPr>
            <p:spPr>
              <a:xfrm>
                <a:off x="5131704" y="3731665"/>
                <a:ext cx="36148" cy="35548"/>
              </a:xfrm>
              <a:custGeom>
                <a:avLst/>
                <a:gdLst>
                  <a:gd name="connsiteX0" fmla="*/ 8406 w 36148"/>
                  <a:gd name="connsiteY0" fmla="*/ 5244 h 35548"/>
                  <a:gd name="connsiteX1" fmla="*/ 4458 w 36148"/>
                  <a:gd name="connsiteY1" fmla="*/ 0 h 35548"/>
                  <a:gd name="connsiteX2" fmla="*/ 3 w 36148"/>
                  <a:gd name="connsiteY2" fmla="*/ 8068 h 35548"/>
                  <a:gd name="connsiteX3" fmla="*/ 4559 w 36148"/>
                  <a:gd name="connsiteY3" fmla="*/ 17751 h 35548"/>
                  <a:gd name="connsiteX4" fmla="*/ 5774 w 36148"/>
                  <a:gd name="connsiteY4" fmla="*/ 26626 h 35548"/>
                  <a:gd name="connsiteX5" fmla="*/ 4356 w 36148"/>
                  <a:gd name="connsiteY5" fmla="*/ 31467 h 35548"/>
                  <a:gd name="connsiteX6" fmla="*/ 9925 w 36148"/>
                  <a:gd name="connsiteY6" fmla="*/ 31971 h 35548"/>
                  <a:gd name="connsiteX7" fmla="*/ 25214 w 36148"/>
                  <a:gd name="connsiteY7" fmla="*/ 32173 h 35548"/>
                  <a:gd name="connsiteX8" fmla="*/ 36148 w 36148"/>
                  <a:gd name="connsiteY8" fmla="*/ 31568 h 35548"/>
                  <a:gd name="connsiteX9" fmla="*/ 19645 w 36148"/>
                  <a:gd name="connsiteY9" fmla="*/ 19364 h 35548"/>
                  <a:gd name="connsiteX10" fmla="*/ 8406 w 36148"/>
                  <a:gd name="connsiteY10" fmla="*/ 5244 h 3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48" h="35548">
                    <a:moveTo>
                      <a:pt x="8406" y="5244"/>
                    </a:moveTo>
                    <a:cubicBezTo>
                      <a:pt x="8609" y="3631"/>
                      <a:pt x="5875" y="1715"/>
                      <a:pt x="4458" y="0"/>
                    </a:cubicBezTo>
                    <a:cubicBezTo>
                      <a:pt x="2838" y="2723"/>
                      <a:pt x="-99" y="5547"/>
                      <a:pt x="3" y="8068"/>
                    </a:cubicBezTo>
                    <a:cubicBezTo>
                      <a:pt x="205" y="11397"/>
                      <a:pt x="3344" y="14422"/>
                      <a:pt x="4559" y="17751"/>
                    </a:cubicBezTo>
                    <a:cubicBezTo>
                      <a:pt x="5470" y="20574"/>
                      <a:pt x="5673" y="23701"/>
                      <a:pt x="5774" y="26626"/>
                    </a:cubicBezTo>
                    <a:cubicBezTo>
                      <a:pt x="5774" y="28239"/>
                      <a:pt x="4863" y="29853"/>
                      <a:pt x="4356" y="31467"/>
                    </a:cubicBezTo>
                    <a:cubicBezTo>
                      <a:pt x="6179" y="31668"/>
                      <a:pt x="8001" y="31971"/>
                      <a:pt x="9925" y="31971"/>
                    </a:cubicBezTo>
                    <a:cubicBezTo>
                      <a:pt x="15190" y="31971"/>
                      <a:pt x="23290" y="29651"/>
                      <a:pt x="25214" y="32173"/>
                    </a:cubicBezTo>
                    <a:cubicBezTo>
                      <a:pt x="29871" y="38123"/>
                      <a:pt x="32200" y="35098"/>
                      <a:pt x="36148" y="31568"/>
                    </a:cubicBezTo>
                    <a:cubicBezTo>
                      <a:pt x="31086" y="26928"/>
                      <a:pt x="25821" y="20272"/>
                      <a:pt x="19645" y="19364"/>
                    </a:cubicBezTo>
                    <a:cubicBezTo>
                      <a:pt x="10127" y="17851"/>
                      <a:pt x="7495" y="14019"/>
                      <a:pt x="8406" y="524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41658E8-CBF4-594B-AC4E-49B6D44BBBDC}"/>
                  </a:ext>
                </a:extLst>
              </p:cNvPr>
              <p:cNvSpPr/>
              <p:nvPr/>
            </p:nvSpPr>
            <p:spPr>
              <a:xfrm>
                <a:off x="5126353" y="3677148"/>
                <a:ext cx="26196" cy="39993"/>
              </a:xfrm>
              <a:custGeom>
                <a:avLst/>
                <a:gdLst>
                  <a:gd name="connsiteX0" fmla="*/ 19630 w 26196"/>
                  <a:gd name="connsiteY0" fmla="*/ 257 h 39993"/>
                  <a:gd name="connsiteX1" fmla="*/ 6468 w 26196"/>
                  <a:gd name="connsiteY1" fmla="*/ 357 h 39993"/>
                  <a:gd name="connsiteX2" fmla="*/ 190 w 26196"/>
                  <a:gd name="connsiteY2" fmla="*/ 4089 h 39993"/>
                  <a:gd name="connsiteX3" fmla="*/ 2013 w 26196"/>
                  <a:gd name="connsiteY3" fmla="*/ 9334 h 39993"/>
                  <a:gd name="connsiteX4" fmla="*/ 11935 w 26196"/>
                  <a:gd name="connsiteY4" fmla="*/ 32833 h 39993"/>
                  <a:gd name="connsiteX5" fmla="*/ 14467 w 26196"/>
                  <a:gd name="connsiteY5" fmla="*/ 39993 h 39993"/>
                  <a:gd name="connsiteX6" fmla="*/ 23174 w 26196"/>
                  <a:gd name="connsiteY6" fmla="*/ 35052 h 39993"/>
                  <a:gd name="connsiteX7" fmla="*/ 23478 w 26196"/>
                  <a:gd name="connsiteY7" fmla="*/ 25974 h 39993"/>
                  <a:gd name="connsiteX8" fmla="*/ 17099 w 26196"/>
                  <a:gd name="connsiteY8" fmla="*/ 8829 h 39993"/>
                  <a:gd name="connsiteX9" fmla="*/ 20136 w 26196"/>
                  <a:gd name="connsiteY9" fmla="*/ 7316 h 39993"/>
                  <a:gd name="connsiteX10" fmla="*/ 25503 w 26196"/>
                  <a:gd name="connsiteY10" fmla="*/ 6207 h 39993"/>
                  <a:gd name="connsiteX11" fmla="*/ 25806 w 26196"/>
                  <a:gd name="connsiteY11" fmla="*/ 2072 h 39993"/>
                  <a:gd name="connsiteX12" fmla="*/ 19630 w 26196"/>
                  <a:gd name="connsiteY12" fmla="*/ 257 h 3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96" h="39993">
                    <a:moveTo>
                      <a:pt x="19630" y="257"/>
                    </a:moveTo>
                    <a:cubicBezTo>
                      <a:pt x="15277" y="55"/>
                      <a:pt x="10822" y="-248"/>
                      <a:pt x="6468" y="357"/>
                    </a:cubicBezTo>
                    <a:cubicBezTo>
                      <a:pt x="4139" y="660"/>
                      <a:pt x="1608" y="2274"/>
                      <a:pt x="190" y="4089"/>
                    </a:cubicBezTo>
                    <a:cubicBezTo>
                      <a:pt x="-518" y="4896"/>
                      <a:pt x="899" y="9031"/>
                      <a:pt x="2013" y="9334"/>
                    </a:cubicBezTo>
                    <a:cubicBezTo>
                      <a:pt x="15277" y="13166"/>
                      <a:pt x="16492" y="21436"/>
                      <a:pt x="11935" y="32833"/>
                    </a:cubicBezTo>
                    <a:cubicBezTo>
                      <a:pt x="11227" y="34547"/>
                      <a:pt x="13555" y="37573"/>
                      <a:pt x="14467" y="39993"/>
                    </a:cubicBezTo>
                    <a:cubicBezTo>
                      <a:pt x="17504" y="38380"/>
                      <a:pt x="21149" y="37472"/>
                      <a:pt x="23174" y="35052"/>
                    </a:cubicBezTo>
                    <a:cubicBezTo>
                      <a:pt x="24490" y="33438"/>
                      <a:pt x="23478" y="29807"/>
                      <a:pt x="23478" y="25974"/>
                    </a:cubicBezTo>
                    <a:cubicBezTo>
                      <a:pt x="21250" y="19520"/>
                      <a:pt x="19124" y="14175"/>
                      <a:pt x="17099" y="8829"/>
                    </a:cubicBezTo>
                    <a:cubicBezTo>
                      <a:pt x="16998" y="8728"/>
                      <a:pt x="19023" y="7619"/>
                      <a:pt x="20136" y="7316"/>
                    </a:cubicBezTo>
                    <a:cubicBezTo>
                      <a:pt x="21959" y="6812"/>
                      <a:pt x="24085" y="7115"/>
                      <a:pt x="25503" y="6207"/>
                    </a:cubicBezTo>
                    <a:cubicBezTo>
                      <a:pt x="26313" y="5703"/>
                      <a:pt x="26414" y="2375"/>
                      <a:pt x="25806" y="2072"/>
                    </a:cubicBezTo>
                    <a:cubicBezTo>
                      <a:pt x="23883" y="862"/>
                      <a:pt x="21655" y="357"/>
                      <a:pt x="19630" y="25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68C16EBD-CD1D-F248-AF90-FB05396B15A2}"/>
                  </a:ext>
                </a:extLst>
              </p:cNvPr>
              <p:cNvSpPr/>
              <p:nvPr/>
            </p:nvSpPr>
            <p:spPr>
              <a:xfrm>
                <a:off x="5107950" y="3882680"/>
                <a:ext cx="29933" cy="21445"/>
              </a:xfrm>
              <a:custGeom>
                <a:avLst/>
                <a:gdLst>
                  <a:gd name="connsiteX0" fmla="*/ 65 w 29933"/>
                  <a:gd name="connsiteY0" fmla="*/ 21446 h 21445"/>
                  <a:gd name="connsiteX1" fmla="*/ 23859 w 29933"/>
                  <a:gd name="connsiteY1" fmla="*/ 9848 h 21445"/>
                  <a:gd name="connsiteX2" fmla="*/ 29934 w 29933"/>
                  <a:gd name="connsiteY2" fmla="*/ 4502 h 21445"/>
                  <a:gd name="connsiteX3" fmla="*/ 22644 w 29933"/>
                  <a:gd name="connsiteY3" fmla="*/ 569 h 21445"/>
                  <a:gd name="connsiteX4" fmla="*/ 65 w 29933"/>
                  <a:gd name="connsiteY4" fmla="*/ 21446 h 2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33" h="21445">
                    <a:moveTo>
                      <a:pt x="65" y="21446"/>
                    </a:moveTo>
                    <a:cubicBezTo>
                      <a:pt x="8368" y="17613"/>
                      <a:pt x="16265" y="13882"/>
                      <a:pt x="23859" y="9848"/>
                    </a:cubicBezTo>
                    <a:cubicBezTo>
                      <a:pt x="26187" y="8637"/>
                      <a:pt x="27909" y="6318"/>
                      <a:pt x="29934" y="4502"/>
                    </a:cubicBezTo>
                    <a:cubicBezTo>
                      <a:pt x="27504" y="3090"/>
                      <a:pt x="25175" y="771"/>
                      <a:pt x="22644" y="569"/>
                    </a:cubicBezTo>
                    <a:cubicBezTo>
                      <a:pt x="2799" y="-1549"/>
                      <a:pt x="-542" y="1578"/>
                      <a:pt x="65" y="2144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BF42BDA-0C50-A246-92FE-57C81E6B2F13}"/>
                  </a:ext>
                </a:extLst>
              </p:cNvPr>
              <p:cNvSpPr/>
              <p:nvPr/>
            </p:nvSpPr>
            <p:spPr>
              <a:xfrm>
                <a:off x="5127203" y="3780294"/>
                <a:ext cx="14831" cy="30238"/>
              </a:xfrm>
              <a:custGeom>
                <a:avLst/>
                <a:gdLst>
                  <a:gd name="connsiteX0" fmla="*/ 1366 w 14831"/>
                  <a:gd name="connsiteY0" fmla="*/ 22675 h 30238"/>
                  <a:gd name="connsiteX1" fmla="*/ 2581 w 14831"/>
                  <a:gd name="connsiteY1" fmla="*/ 30239 h 30238"/>
                  <a:gd name="connsiteX2" fmla="*/ 8149 w 14831"/>
                  <a:gd name="connsiteY2" fmla="*/ 24389 h 30238"/>
                  <a:gd name="connsiteX3" fmla="*/ 9061 w 14831"/>
                  <a:gd name="connsiteY3" fmla="*/ 13396 h 30238"/>
                  <a:gd name="connsiteX4" fmla="*/ 12706 w 14831"/>
                  <a:gd name="connsiteY4" fmla="*/ 3916 h 30238"/>
                  <a:gd name="connsiteX5" fmla="*/ 14832 w 14831"/>
                  <a:gd name="connsiteY5" fmla="*/ 587 h 30238"/>
                  <a:gd name="connsiteX6" fmla="*/ 11592 w 14831"/>
                  <a:gd name="connsiteY6" fmla="*/ 83 h 30238"/>
                  <a:gd name="connsiteX7" fmla="*/ 3593 w 14831"/>
                  <a:gd name="connsiteY7" fmla="*/ 4723 h 30238"/>
                  <a:gd name="connsiteX8" fmla="*/ 1366 w 14831"/>
                  <a:gd name="connsiteY8" fmla="*/ 22675 h 3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31" h="30238">
                    <a:moveTo>
                      <a:pt x="1366" y="22675"/>
                    </a:moveTo>
                    <a:cubicBezTo>
                      <a:pt x="1669" y="25196"/>
                      <a:pt x="2176" y="27717"/>
                      <a:pt x="2581" y="30239"/>
                    </a:cubicBezTo>
                    <a:cubicBezTo>
                      <a:pt x="4504" y="28323"/>
                      <a:pt x="7441" y="26709"/>
                      <a:pt x="8149" y="24389"/>
                    </a:cubicBezTo>
                    <a:cubicBezTo>
                      <a:pt x="9263" y="20960"/>
                      <a:pt x="8352" y="16926"/>
                      <a:pt x="9061" y="13396"/>
                    </a:cubicBezTo>
                    <a:cubicBezTo>
                      <a:pt x="9668" y="10068"/>
                      <a:pt x="11389" y="7042"/>
                      <a:pt x="12706" y="3916"/>
                    </a:cubicBezTo>
                    <a:cubicBezTo>
                      <a:pt x="13212" y="2705"/>
                      <a:pt x="14123" y="1697"/>
                      <a:pt x="14832" y="587"/>
                    </a:cubicBezTo>
                    <a:cubicBezTo>
                      <a:pt x="13718" y="386"/>
                      <a:pt x="12503" y="-219"/>
                      <a:pt x="11592" y="83"/>
                    </a:cubicBezTo>
                    <a:cubicBezTo>
                      <a:pt x="8858" y="991"/>
                      <a:pt x="6327" y="2302"/>
                      <a:pt x="3593" y="4723"/>
                    </a:cubicBezTo>
                    <a:cubicBezTo>
                      <a:pt x="-2381" y="10673"/>
                      <a:pt x="758" y="16825"/>
                      <a:pt x="1366" y="2267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8D9479BC-24A8-2243-B290-01DDEB264167}"/>
                  </a:ext>
                </a:extLst>
              </p:cNvPr>
              <p:cNvSpPr/>
              <p:nvPr/>
            </p:nvSpPr>
            <p:spPr>
              <a:xfrm>
                <a:off x="5117223" y="3698282"/>
                <a:ext cx="12560" cy="14018"/>
              </a:xfrm>
              <a:custGeom>
                <a:avLst/>
                <a:gdLst>
                  <a:gd name="connsiteX0" fmla="*/ 6 w 12560"/>
                  <a:gd name="connsiteY0" fmla="*/ 11397 h 14018"/>
                  <a:gd name="connsiteX1" fmla="*/ 6688 w 12560"/>
                  <a:gd name="connsiteY1" fmla="*/ 14019 h 14018"/>
                  <a:gd name="connsiteX2" fmla="*/ 12561 w 12560"/>
                  <a:gd name="connsiteY2" fmla="*/ 0 h 14018"/>
                  <a:gd name="connsiteX3" fmla="*/ 3347 w 12560"/>
                  <a:gd name="connsiteY3" fmla="*/ 2622 h 14018"/>
                  <a:gd name="connsiteX4" fmla="*/ 6 w 12560"/>
                  <a:gd name="connsiteY4" fmla="*/ 11397 h 1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0" h="14018">
                    <a:moveTo>
                      <a:pt x="6" y="11397"/>
                    </a:moveTo>
                    <a:cubicBezTo>
                      <a:pt x="107" y="12708"/>
                      <a:pt x="4359" y="13918"/>
                      <a:pt x="6688" y="14019"/>
                    </a:cubicBezTo>
                    <a:cubicBezTo>
                      <a:pt x="8612" y="8573"/>
                      <a:pt x="10637" y="4337"/>
                      <a:pt x="12561" y="0"/>
                    </a:cubicBezTo>
                    <a:cubicBezTo>
                      <a:pt x="9422" y="807"/>
                      <a:pt x="5473" y="706"/>
                      <a:pt x="3347" y="2622"/>
                    </a:cubicBezTo>
                    <a:cubicBezTo>
                      <a:pt x="1120" y="4538"/>
                      <a:pt x="-95" y="8472"/>
                      <a:pt x="6" y="1139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1251CE3-AE30-7A49-8266-6FDE9982FDD3}"/>
                  </a:ext>
                </a:extLst>
              </p:cNvPr>
              <p:cNvSpPr/>
              <p:nvPr/>
            </p:nvSpPr>
            <p:spPr>
              <a:xfrm>
                <a:off x="5099409" y="3576449"/>
                <a:ext cx="94060" cy="101312"/>
              </a:xfrm>
              <a:custGeom>
                <a:avLst/>
                <a:gdLst>
                  <a:gd name="connsiteX0" fmla="*/ 89605 w 94060"/>
                  <a:gd name="connsiteY0" fmla="*/ 66262 h 101312"/>
                  <a:gd name="connsiteX1" fmla="*/ 92339 w 94060"/>
                  <a:gd name="connsiteY1" fmla="*/ 74128 h 101312"/>
                  <a:gd name="connsiteX2" fmla="*/ 84340 w 94060"/>
                  <a:gd name="connsiteY2" fmla="*/ 72716 h 101312"/>
                  <a:gd name="connsiteX3" fmla="*/ 89605 w 94060"/>
                  <a:gd name="connsiteY3" fmla="*/ 66262 h 101312"/>
                  <a:gd name="connsiteX4" fmla="*/ 15896 w 94060"/>
                  <a:gd name="connsiteY4" fmla="*/ 100855 h 101312"/>
                  <a:gd name="connsiteX5" fmla="*/ 22072 w 94060"/>
                  <a:gd name="connsiteY5" fmla="*/ 95711 h 101312"/>
                  <a:gd name="connsiteX6" fmla="*/ 31893 w 94060"/>
                  <a:gd name="connsiteY6" fmla="*/ 89458 h 101312"/>
                  <a:gd name="connsiteX7" fmla="*/ 54371 w 94060"/>
                  <a:gd name="connsiteY7" fmla="*/ 91173 h 101312"/>
                  <a:gd name="connsiteX8" fmla="*/ 69254 w 94060"/>
                  <a:gd name="connsiteY8" fmla="*/ 81894 h 101312"/>
                  <a:gd name="connsiteX9" fmla="*/ 72393 w 94060"/>
                  <a:gd name="connsiteY9" fmla="*/ 75137 h 101312"/>
                  <a:gd name="connsiteX10" fmla="*/ 78164 w 94060"/>
                  <a:gd name="connsiteY10" fmla="*/ 79272 h 101312"/>
                  <a:gd name="connsiteX11" fmla="*/ 87276 w 94060"/>
                  <a:gd name="connsiteY11" fmla="*/ 82096 h 101312"/>
                  <a:gd name="connsiteX12" fmla="*/ 94060 w 94060"/>
                  <a:gd name="connsiteY12" fmla="*/ 78667 h 101312"/>
                  <a:gd name="connsiteX13" fmla="*/ 94060 w 94060"/>
                  <a:gd name="connsiteY13" fmla="*/ 60412 h 101312"/>
                  <a:gd name="connsiteX14" fmla="*/ 87580 w 94060"/>
                  <a:gd name="connsiteY14" fmla="*/ 56579 h 101312"/>
                  <a:gd name="connsiteX15" fmla="*/ 78772 w 94060"/>
                  <a:gd name="connsiteY15" fmla="*/ 40644 h 101312"/>
                  <a:gd name="connsiteX16" fmla="*/ 87175 w 94060"/>
                  <a:gd name="connsiteY16" fmla="*/ 34291 h 101312"/>
                  <a:gd name="connsiteX17" fmla="*/ 92035 w 94060"/>
                  <a:gd name="connsiteY17" fmla="*/ 23903 h 101312"/>
                  <a:gd name="connsiteX18" fmla="*/ 94060 w 94060"/>
                  <a:gd name="connsiteY18" fmla="*/ 9682 h 101312"/>
                  <a:gd name="connsiteX19" fmla="*/ 94060 w 94060"/>
                  <a:gd name="connsiteY19" fmla="*/ 0 h 101312"/>
                  <a:gd name="connsiteX20" fmla="*/ 92643 w 94060"/>
                  <a:gd name="connsiteY20" fmla="*/ 1109 h 101312"/>
                  <a:gd name="connsiteX21" fmla="*/ 58015 w 94060"/>
                  <a:gd name="connsiteY21" fmla="*/ 14321 h 101312"/>
                  <a:gd name="connsiteX22" fmla="*/ 51637 w 94060"/>
                  <a:gd name="connsiteY22" fmla="*/ 14019 h 101312"/>
                  <a:gd name="connsiteX23" fmla="*/ 53864 w 94060"/>
                  <a:gd name="connsiteY23" fmla="*/ 18961 h 101312"/>
                  <a:gd name="connsiteX24" fmla="*/ 68444 w 94060"/>
                  <a:gd name="connsiteY24" fmla="*/ 36409 h 101312"/>
                  <a:gd name="connsiteX25" fmla="*/ 74013 w 94060"/>
                  <a:gd name="connsiteY25" fmla="*/ 60412 h 101312"/>
                  <a:gd name="connsiteX26" fmla="*/ 47486 w 94060"/>
                  <a:gd name="connsiteY26" fmla="*/ 77154 h 101312"/>
                  <a:gd name="connsiteX27" fmla="*/ 6379 w 94060"/>
                  <a:gd name="connsiteY27" fmla="*/ 89761 h 101312"/>
                  <a:gd name="connsiteX28" fmla="*/ 0 w 94060"/>
                  <a:gd name="connsiteY28" fmla="*/ 101157 h 101312"/>
                  <a:gd name="connsiteX29" fmla="*/ 15896 w 94060"/>
                  <a:gd name="connsiteY29" fmla="*/ 100855 h 10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4060" h="101312">
                    <a:moveTo>
                      <a:pt x="89605" y="66262"/>
                    </a:moveTo>
                    <a:cubicBezTo>
                      <a:pt x="90516" y="68884"/>
                      <a:pt x="91428" y="71506"/>
                      <a:pt x="92339" y="74128"/>
                    </a:cubicBezTo>
                    <a:cubicBezTo>
                      <a:pt x="89706" y="73624"/>
                      <a:pt x="87074" y="73120"/>
                      <a:pt x="84340" y="72716"/>
                    </a:cubicBezTo>
                    <a:cubicBezTo>
                      <a:pt x="85353" y="69791"/>
                      <a:pt x="87479" y="68077"/>
                      <a:pt x="89605" y="66262"/>
                    </a:cubicBezTo>
                    <a:moveTo>
                      <a:pt x="15896" y="100855"/>
                    </a:moveTo>
                    <a:cubicBezTo>
                      <a:pt x="18123" y="100552"/>
                      <a:pt x="19946" y="97325"/>
                      <a:pt x="22072" y="95711"/>
                    </a:cubicBezTo>
                    <a:cubicBezTo>
                      <a:pt x="25211" y="93392"/>
                      <a:pt x="28451" y="89660"/>
                      <a:pt x="31893" y="89458"/>
                    </a:cubicBezTo>
                    <a:cubicBezTo>
                      <a:pt x="39386" y="89156"/>
                      <a:pt x="46878" y="91475"/>
                      <a:pt x="54371" y="91173"/>
                    </a:cubicBezTo>
                    <a:cubicBezTo>
                      <a:pt x="60445" y="90971"/>
                      <a:pt x="71380" y="96518"/>
                      <a:pt x="69254" y="81894"/>
                    </a:cubicBezTo>
                    <a:cubicBezTo>
                      <a:pt x="68950" y="79877"/>
                      <a:pt x="71279" y="77356"/>
                      <a:pt x="72393" y="75137"/>
                    </a:cubicBezTo>
                    <a:cubicBezTo>
                      <a:pt x="74418" y="76448"/>
                      <a:pt x="77354" y="77456"/>
                      <a:pt x="78164" y="79272"/>
                    </a:cubicBezTo>
                    <a:cubicBezTo>
                      <a:pt x="80290" y="84214"/>
                      <a:pt x="82214" y="85323"/>
                      <a:pt x="87276" y="82096"/>
                    </a:cubicBezTo>
                    <a:cubicBezTo>
                      <a:pt x="90213" y="80180"/>
                      <a:pt x="92339" y="79171"/>
                      <a:pt x="94060" y="78667"/>
                    </a:cubicBezTo>
                    <a:lnTo>
                      <a:pt x="94060" y="60412"/>
                    </a:lnTo>
                    <a:cubicBezTo>
                      <a:pt x="91833" y="59202"/>
                      <a:pt x="89605" y="58092"/>
                      <a:pt x="87580" y="56579"/>
                    </a:cubicBezTo>
                    <a:cubicBezTo>
                      <a:pt x="83125" y="53150"/>
                      <a:pt x="80898" y="46292"/>
                      <a:pt x="78772" y="40644"/>
                    </a:cubicBezTo>
                    <a:cubicBezTo>
                      <a:pt x="78468" y="39737"/>
                      <a:pt x="84948" y="37014"/>
                      <a:pt x="87175" y="34291"/>
                    </a:cubicBezTo>
                    <a:cubicBezTo>
                      <a:pt x="89605" y="31265"/>
                      <a:pt x="93149" y="25718"/>
                      <a:pt x="92035" y="23903"/>
                    </a:cubicBezTo>
                    <a:cubicBezTo>
                      <a:pt x="88390" y="18154"/>
                      <a:pt x="91630" y="13918"/>
                      <a:pt x="94060" y="9682"/>
                    </a:cubicBezTo>
                    <a:lnTo>
                      <a:pt x="94060" y="0"/>
                    </a:lnTo>
                    <a:cubicBezTo>
                      <a:pt x="93554" y="303"/>
                      <a:pt x="92845" y="605"/>
                      <a:pt x="92643" y="1109"/>
                    </a:cubicBezTo>
                    <a:cubicBezTo>
                      <a:pt x="86466" y="12809"/>
                      <a:pt x="70267" y="19062"/>
                      <a:pt x="58015" y="14321"/>
                    </a:cubicBezTo>
                    <a:cubicBezTo>
                      <a:pt x="56193" y="13615"/>
                      <a:pt x="53763" y="14019"/>
                      <a:pt x="51637" y="14019"/>
                    </a:cubicBezTo>
                    <a:cubicBezTo>
                      <a:pt x="52346" y="15633"/>
                      <a:pt x="52751" y="17549"/>
                      <a:pt x="53864" y="18961"/>
                    </a:cubicBezTo>
                    <a:cubicBezTo>
                      <a:pt x="58724" y="24810"/>
                      <a:pt x="64900" y="29853"/>
                      <a:pt x="68444" y="36409"/>
                    </a:cubicBezTo>
                    <a:cubicBezTo>
                      <a:pt x="72292" y="43569"/>
                      <a:pt x="78063" y="50528"/>
                      <a:pt x="74013" y="60412"/>
                    </a:cubicBezTo>
                    <a:cubicBezTo>
                      <a:pt x="68950" y="72817"/>
                      <a:pt x="60749" y="80280"/>
                      <a:pt x="47486" y="77154"/>
                    </a:cubicBezTo>
                    <a:cubicBezTo>
                      <a:pt x="30678" y="73221"/>
                      <a:pt x="17212" y="76549"/>
                      <a:pt x="6379" y="89761"/>
                    </a:cubicBezTo>
                    <a:cubicBezTo>
                      <a:pt x="3645" y="93089"/>
                      <a:pt x="2126" y="97325"/>
                      <a:pt x="0" y="101157"/>
                    </a:cubicBezTo>
                    <a:cubicBezTo>
                      <a:pt x="5366" y="101157"/>
                      <a:pt x="10732" y="101662"/>
                      <a:pt x="15896" y="10085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99D3CCE-3AC2-884C-809D-DC01485E24FB}"/>
                  </a:ext>
                </a:extLst>
              </p:cNvPr>
              <p:cNvSpPr/>
              <p:nvPr/>
            </p:nvSpPr>
            <p:spPr>
              <a:xfrm>
                <a:off x="5013186" y="2770520"/>
                <a:ext cx="23250" cy="32077"/>
              </a:xfrm>
              <a:custGeom>
                <a:avLst/>
                <a:gdLst>
                  <a:gd name="connsiteX0" fmla="*/ 4515 w 23250"/>
                  <a:gd name="connsiteY0" fmla="*/ 0 h 32077"/>
                  <a:gd name="connsiteX1" fmla="*/ 5933 w 23250"/>
                  <a:gd name="connsiteY1" fmla="*/ 18860 h 32077"/>
                  <a:gd name="connsiteX2" fmla="*/ 21626 w 23250"/>
                  <a:gd name="connsiteY2" fmla="*/ 32072 h 32077"/>
                  <a:gd name="connsiteX3" fmla="*/ 23246 w 23250"/>
                  <a:gd name="connsiteY3" fmla="*/ 30559 h 32077"/>
                  <a:gd name="connsiteX4" fmla="*/ 18386 w 23250"/>
                  <a:gd name="connsiteY4" fmla="*/ 17044 h 32077"/>
                  <a:gd name="connsiteX5" fmla="*/ 4515 w 23250"/>
                  <a:gd name="connsiteY5" fmla="*/ 0 h 3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50" h="32077">
                    <a:moveTo>
                      <a:pt x="4515" y="0"/>
                    </a:moveTo>
                    <a:cubicBezTo>
                      <a:pt x="-5610" y="6556"/>
                      <a:pt x="4211" y="13313"/>
                      <a:pt x="5933" y="18860"/>
                    </a:cubicBezTo>
                    <a:cubicBezTo>
                      <a:pt x="7654" y="24407"/>
                      <a:pt x="16058" y="27836"/>
                      <a:pt x="21626" y="32072"/>
                    </a:cubicBezTo>
                    <a:cubicBezTo>
                      <a:pt x="21727" y="32173"/>
                      <a:pt x="23347" y="30862"/>
                      <a:pt x="23246" y="30559"/>
                    </a:cubicBezTo>
                    <a:cubicBezTo>
                      <a:pt x="21727" y="25819"/>
                      <a:pt x="20614" y="17347"/>
                      <a:pt x="18386" y="17044"/>
                    </a:cubicBezTo>
                    <a:cubicBezTo>
                      <a:pt x="7958" y="15532"/>
                      <a:pt x="7755" y="7262"/>
                      <a:pt x="4515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DFA7211-EEB4-5744-B53A-A2A926FE124E}"/>
                  </a:ext>
                </a:extLst>
              </p:cNvPr>
              <p:cNvSpPr/>
              <p:nvPr/>
            </p:nvSpPr>
            <p:spPr>
              <a:xfrm>
                <a:off x="5027843" y="2823762"/>
                <a:ext cx="16638" cy="20786"/>
              </a:xfrm>
              <a:custGeom>
                <a:avLst/>
                <a:gdLst>
                  <a:gd name="connsiteX0" fmla="*/ 84 w 16638"/>
                  <a:gd name="connsiteY0" fmla="*/ 16146 h 20786"/>
                  <a:gd name="connsiteX1" fmla="*/ 6463 w 16638"/>
                  <a:gd name="connsiteY1" fmla="*/ 20786 h 20786"/>
                  <a:gd name="connsiteX2" fmla="*/ 16284 w 16638"/>
                  <a:gd name="connsiteY2" fmla="*/ 10 h 20786"/>
                  <a:gd name="connsiteX3" fmla="*/ 84 w 16638"/>
                  <a:gd name="connsiteY3" fmla="*/ 16146 h 2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38" h="20786">
                    <a:moveTo>
                      <a:pt x="84" y="16146"/>
                    </a:moveTo>
                    <a:cubicBezTo>
                      <a:pt x="692" y="18163"/>
                      <a:pt x="4235" y="20685"/>
                      <a:pt x="6463" y="20786"/>
                    </a:cubicBezTo>
                    <a:cubicBezTo>
                      <a:pt x="11930" y="20886"/>
                      <a:pt x="18208" y="7775"/>
                      <a:pt x="16284" y="10"/>
                    </a:cubicBezTo>
                    <a:cubicBezTo>
                      <a:pt x="11120" y="-394"/>
                      <a:pt x="-1131" y="12112"/>
                      <a:pt x="84" y="1614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CFAC267-11B8-ED44-8E4A-176BBF9A3791}"/>
                  </a:ext>
                </a:extLst>
              </p:cNvPr>
              <p:cNvSpPr/>
              <p:nvPr/>
            </p:nvSpPr>
            <p:spPr>
              <a:xfrm>
                <a:off x="5062904" y="3078513"/>
                <a:ext cx="23241" cy="43484"/>
              </a:xfrm>
              <a:custGeom>
                <a:avLst/>
                <a:gdLst>
                  <a:gd name="connsiteX0" fmla="*/ 2384 w 23241"/>
                  <a:gd name="connsiteY0" fmla="*/ 43485 h 43484"/>
                  <a:gd name="connsiteX1" fmla="*/ 6940 w 23241"/>
                  <a:gd name="connsiteY1" fmla="*/ 39350 h 43484"/>
                  <a:gd name="connsiteX2" fmla="*/ 9877 w 23241"/>
                  <a:gd name="connsiteY2" fmla="*/ 33803 h 43484"/>
                  <a:gd name="connsiteX3" fmla="*/ 14736 w 23241"/>
                  <a:gd name="connsiteY3" fmla="*/ 20188 h 43484"/>
                  <a:gd name="connsiteX4" fmla="*/ 21419 w 23241"/>
                  <a:gd name="connsiteY4" fmla="*/ 4757 h 43484"/>
                  <a:gd name="connsiteX5" fmla="*/ 23241 w 23241"/>
                  <a:gd name="connsiteY5" fmla="*/ 2639 h 43484"/>
                  <a:gd name="connsiteX6" fmla="*/ 21723 w 23241"/>
                  <a:gd name="connsiteY6" fmla="*/ 218 h 43484"/>
                  <a:gd name="connsiteX7" fmla="*/ 6333 w 23241"/>
                  <a:gd name="connsiteY7" fmla="*/ 8892 h 43484"/>
                  <a:gd name="connsiteX8" fmla="*/ 55 w 23241"/>
                  <a:gd name="connsiteY8" fmla="*/ 37736 h 43484"/>
                  <a:gd name="connsiteX9" fmla="*/ 2384 w 23241"/>
                  <a:gd name="connsiteY9" fmla="*/ 43485 h 4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41" h="43484">
                    <a:moveTo>
                      <a:pt x="2384" y="43485"/>
                    </a:moveTo>
                    <a:cubicBezTo>
                      <a:pt x="3903" y="42174"/>
                      <a:pt x="5725" y="40964"/>
                      <a:pt x="6940" y="39350"/>
                    </a:cubicBezTo>
                    <a:cubicBezTo>
                      <a:pt x="8155" y="37635"/>
                      <a:pt x="8560" y="34105"/>
                      <a:pt x="9877" y="33803"/>
                    </a:cubicBezTo>
                    <a:cubicBezTo>
                      <a:pt x="20103" y="31887"/>
                      <a:pt x="15749" y="26340"/>
                      <a:pt x="14736" y="20188"/>
                    </a:cubicBezTo>
                    <a:cubicBezTo>
                      <a:pt x="13825" y="14741"/>
                      <a:pt x="9370" y="5564"/>
                      <a:pt x="21419" y="4757"/>
                    </a:cubicBezTo>
                    <a:cubicBezTo>
                      <a:pt x="22128" y="4656"/>
                      <a:pt x="23241" y="3446"/>
                      <a:pt x="23241" y="2639"/>
                    </a:cubicBezTo>
                    <a:cubicBezTo>
                      <a:pt x="23241" y="1832"/>
                      <a:pt x="22128" y="218"/>
                      <a:pt x="21723" y="218"/>
                    </a:cubicBezTo>
                    <a:cubicBezTo>
                      <a:pt x="15951" y="1328"/>
                      <a:pt x="6434" y="-4118"/>
                      <a:pt x="6333" y="8892"/>
                    </a:cubicBezTo>
                    <a:cubicBezTo>
                      <a:pt x="4510" y="18977"/>
                      <a:pt x="9573" y="29769"/>
                      <a:pt x="55" y="37736"/>
                    </a:cubicBezTo>
                    <a:cubicBezTo>
                      <a:pt x="-350" y="38140"/>
                      <a:pt x="1574" y="41468"/>
                      <a:pt x="2384" y="4348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223FFA8C-D211-344B-8AE8-D90508A5DDEF}"/>
                  </a:ext>
                </a:extLst>
              </p:cNvPr>
              <p:cNvSpPr/>
              <p:nvPr/>
            </p:nvSpPr>
            <p:spPr>
              <a:xfrm>
                <a:off x="5014461" y="2854377"/>
                <a:ext cx="34123" cy="13770"/>
              </a:xfrm>
              <a:custGeom>
                <a:avLst/>
                <a:gdLst>
                  <a:gd name="connsiteX0" fmla="*/ 30577 w 34123"/>
                  <a:gd name="connsiteY0" fmla="*/ 2273 h 13770"/>
                  <a:gd name="connsiteX1" fmla="*/ 6682 w 34123"/>
                  <a:gd name="connsiteY1" fmla="*/ 54 h 13770"/>
                  <a:gd name="connsiteX2" fmla="*/ 0 w 34123"/>
                  <a:gd name="connsiteY2" fmla="*/ 4190 h 13770"/>
                  <a:gd name="connsiteX3" fmla="*/ 13162 w 34123"/>
                  <a:gd name="connsiteY3" fmla="*/ 13771 h 13770"/>
                  <a:gd name="connsiteX4" fmla="*/ 30679 w 34123"/>
                  <a:gd name="connsiteY4" fmla="*/ 11148 h 13770"/>
                  <a:gd name="connsiteX5" fmla="*/ 34121 w 34123"/>
                  <a:gd name="connsiteY5" fmla="*/ 4694 h 13770"/>
                  <a:gd name="connsiteX6" fmla="*/ 30577 w 34123"/>
                  <a:gd name="connsiteY6" fmla="*/ 2273 h 1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23" h="13770">
                    <a:moveTo>
                      <a:pt x="30577" y="2273"/>
                    </a:moveTo>
                    <a:cubicBezTo>
                      <a:pt x="22072" y="5904"/>
                      <a:pt x="14479" y="2878"/>
                      <a:pt x="6682" y="54"/>
                    </a:cubicBezTo>
                    <a:cubicBezTo>
                      <a:pt x="5164" y="-450"/>
                      <a:pt x="2227" y="2677"/>
                      <a:pt x="0" y="4190"/>
                    </a:cubicBezTo>
                    <a:cubicBezTo>
                      <a:pt x="3949" y="7417"/>
                      <a:pt x="7999" y="10644"/>
                      <a:pt x="13162" y="13771"/>
                    </a:cubicBezTo>
                    <a:cubicBezTo>
                      <a:pt x="19845" y="12964"/>
                      <a:pt x="25414" y="12661"/>
                      <a:pt x="30679" y="11148"/>
                    </a:cubicBezTo>
                    <a:cubicBezTo>
                      <a:pt x="32400" y="10644"/>
                      <a:pt x="33311" y="7114"/>
                      <a:pt x="34121" y="4694"/>
                    </a:cubicBezTo>
                    <a:cubicBezTo>
                      <a:pt x="34222" y="4290"/>
                      <a:pt x="31387" y="1971"/>
                      <a:pt x="30577" y="227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E5380549-CEAD-A442-A8B4-98469FF072B9}"/>
                  </a:ext>
                </a:extLst>
              </p:cNvPr>
              <p:cNvSpPr/>
              <p:nvPr/>
            </p:nvSpPr>
            <p:spPr>
              <a:xfrm>
                <a:off x="5083918" y="3139116"/>
                <a:ext cx="31095" cy="32704"/>
              </a:xfrm>
              <a:custGeom>
                <a:avLst/>
                <a:gdLst>
                  <a:gd name="connsiteX0" fmla="*/ 29767 w 31095"/>
                  <a:gd name="connsiteY0" fmla="*/ 32704 h 32704"/>
                  <a:gd name="connsiteX1" fmla="*/ 30577 w 31095"/>
                  <a:gd name="connsiteY1" fmla="*/ 26048 h 32704"/>
                  <a:gd name="connsiteX2" fmla="*/ 29869 w 31095"/>
                  <a:gd name="connsiteY2" fmla="*/ 8398 h 32704"/>
                  <a:gd name="connsiteX3" fmla="*/ 7796 w 31095"/>
                  <a:gd name="connsiteY3" fmla="*/ 532 h 32704"/>
                  <a:gd name="connsiteX4" fmla="*/ 0 w 31095"/>
                  <a:gd name="connsiteY4" fmla="*/ 6381 h 32704"/>
                  <a:gd name="connsiteX5" fmla="*/ 8100 w 31095"/>
                  <a:gd name="connsiteY5" fmla="*/ 11726 h 32704"/>
                  <a:gd name="connsiteX6" fmla="*/ 23794 w 31095"/>
                  <a:gd name="connsiteY6" fmla="*/ 26855 h 32704"/>
                  <a:gd name="connsiteX7" fmla="*/ 29767 w 31095"/>
                  <a:gd name="connsiteY7" fmla="*/ 32704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95" h="32704">
                    <a:moveTo>
                      <a:pt x="29767" y="32704"/>
                    </a:moveTo>
                    <a:cubicBezTo>
                      <a:pt x="30071" y="30889"/>
                      <a:pt x="30273" y="29073"/>
                      <a:pt x="30577" y="26048"/>
                    </a:cubicBezTo>
                    <a:cubicBezTo>
                      <a:pt x="30476" y="19291"/>
                      <a:pt x="32197" y="12836"/>
                      <a:pt x="29869" y="8398"/>
                    </a:cubicBezTo>
                    <a:cubicBezTo>
                      <a:pt x="25515" y="128"/>
                      <a:pt x="16402" y="-880"/>
                      <a:pt x="7796" y="532"/>
                    </a:cubicBezTo>
                    <a:cubicBezTo>
                      <a:pt x="4961" y="1036"/>
                      <a:pt x="2633" y="4364"/>
                      <a:pt x="0" y="6381"/>
                    </a:cubicBezTo>
                    <a:cubicBezTo>
                      <a:pt x="2734" y="8297"/>
                      <a:pt x="5569" y="11928"/>
                      <a:pt x="8100" y="11726"/>
                    </a:cubicBezTo>
                    <a:cubicBezTo>
                      <a:pt x="20047" y="10415"/>
                      <a:pt x="25818" y="13945"/>
                      <a:pt x="23794" y="26855"/>
                    </a:cubicBezTo>
                    <a:cubicBezTo>
                      <a:pt x="23591" y="28468"/>
                      <a:pt x="27641" y="30687"/>
                      <a:pt x="29767" y="3270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369E72FF-4866-3B4D-A45B-98F46A14D41E}"/>
                  </a:ext>
                </a:extLst>
              </p:cNvPr>
              <p:cNvSpPr/>
              <p:nvPr/>
            </p:nvSpPr>
            <p:spPr>
              <a:xfrm>
                <a:off x="5038153" y="2822795"/>
                <a:ext cx="155416" cy="374005"/>
              </a:xfrm>
              <a:custGeom>
                <a:avLst/>
                <a:gdLst>
                  <a:gd name="connsiteX0" fmla="*/ 117347 w 155416"/>
                  <a:gd name="connsiteY0" fmla="*/ 332788 h 374005"/>
                  <a:gd name="connsiteX1" fmla="*/ 113905 w 155416"/>
                  <a:gd name="connsiteY1" fmla="*/ 331175 h 374005"/>
                  <a:gd name="connsiteX2" fmla="*/ 116436 w 155416"/>
                  <a:gd name="connsiteY2" fmla="*/ 328351 h 374005"/>
                  <a:gd name="connsiteX3" fmla="*/ 125650 w 155416"/>
                  <a:gd name="connsiteY3" fmla="*/ 318971 h 374005"/>
                  <a:gd name="connsiteX4" fmla="*/ 115829 w 155416"/>
                  <a:gd name="connsiteY4" fmla="*/ 310399 h 374005"/>
                  <a:gd name="connsiteX5" fmla="*/ 110057 w 155416"/>
                  <a:gd name="connsiteY5" fmla="*/ 305457 h 374005"/>
                  <a:gd name="connsiteX6" fmla="*/ 118258 w 155416"/>
                  <a:gd name="connsiteY6" fmla="*/ 302936 h 374005"/>
                  <a:gd name="connsiteX7" fmla="*/ 140938 w 155416"/>
                  <a:gd name="connsiteY7" fmla="*/ 307373 h 374005"/>
                  <a:gd name="connsiteX8" fmla="*/ 141647 w 155416"/>
                  <a:gd name="connsiteY8" fmla="*/ 317862 h 374005"/>
                  <a:gd name="connsiteX9" fmla="*/ 117347 w 155416"/>
                  <a:gd name="connsiteY9" fmla="*/ 332788 h 374005"/>
                  <a:gd name="connsiteX10" fmla="*/ 119777 w 155416"/>
                  <a:gd name="connsiteY10" fmla="*/ 286194 h 374005"/>
                  <a:gd name="connsiteX11" fmla="*/ 124637 w 155416"/>
                  <a:gd name="connsiteY11" fmla="*/ 283975 h 374005"/>
                  <a:gd name="connsiteX12" fmla="*/ 127270 w 155416"/>
                  <a:gd name="connsiteY12" fmla="*/ 290430 h 374005"/>
                  <a:gd name="connsiteX13" fmla="*/ 115525 w 155416"/>
                  <a:gd name="connsiteY13" fmla="*/ 293052 h 374005"/>
                  <a:gd name="connsiteX14" fmla="*/ 111677 w 155416"/>
                  <a:gd name="connsiteY14" fmla="*/ 290631 h 374005"/>
                  <a:gd name="connsiteX15" fmla="*/ 119777 w 155416"/>
                  <a:gd name="connsiteY15" fmla="*/ 286194 h 374005"/>
                  <a:gd name="connsiteX16" fmla="*/ 98616 w 155416"/>
                  <a:gd name="connsiteY16" fmla="*/ 244137 h 374005"/>
                  <a:gd name="connsiteX17" fmla="*/ 93048 w 155416"/>
                  <a:gd name="connsiteY17" fmla="*/ 233951 h 374005"/>
                  <a:gd name="connsiteX18" fmla="*/ 98211 w 155416"/>
                  <a:gd name="connsiteY18" fmla="*/ 228101 h 374005"/>
                  <a:gd name="connsiteX19" fmla="*/ 102160 w 155416"/>
                  <a:gd name="connsiteY19" fmla="*/ 233951 h 374005"/>
                  <a:gd name="connsiteX20" fmla="*/ 112082 w 155416"/>
                  <a:gd name="connsiteY20" fmla="*/ 245953 h 374005"/>
                  <a:gd name="connsiteX21" fmla="*/ 115322 w 155416"/>
                  <a:gd name="connsiteY21" fmla="*/ 250894 h 374005"/>
                  <a:gd name="connsiteX22" fmla="*/ 109855 w 155416"/>
                  <a:gd name="connsiteY22" fmla="*/ 250693 h 374005"/>
                  <a:gd name="connsiteX23" fmla="*/ 98616 w 155416"/>
                  <a:gd name="connsiteY23" fmla="*/ 244137 h 374005"/>
                  <a:gd name="connsiteX24" fmla="*/ 93351 w 155416"/>
                  <a:gd name="connsiteY24" fmla="*/ 283773 h 374005"/>
                  <a:gd name="connsiteX25" fmla="*/ 88086 w 155416"/>
                  <a:gd name="connsiteY25" fmla="*/ 282765 h 374005"/>
                  <a:gd name="connsiteX26" fmla="*/ 90921 w 155416"/>
                  <a:gd name="connsiteY26" fmla="*/ 280042 h 374005"/>
                  <a:gd name="connsiteX27" fmla="*/ 99629 w 155416"/>
                  <a:gd name="connsiteY27" fmla="*/ 278024 h 374005"/>
                  <a:gd name="connsiteX28" fmla="*/ 101451 w 155416"/>
                  <a:gd name="connsiteY28" fmla="*/ 281151 h 374005"/>
                  <a:gd name="connsiteX29" fmla="*/ 93351 w 155416"/>
                  <a:gd name="connsiteY29" fmla="*/ 283773 h 374005"/>
                  <a:gd name="connsiteX30" fmla="*/ 100945 w 155416"/>
                  <a:gd name="connsiteY30" fmla="*/ 213780 h 374005"/>
                  <a:gd name="connsiteX31" fmla="*/ 104691 w 155416"/>
                  <a:gd name="connsiteY31" fmla="*/ 215091 h 374005"/>
                  <a:gd name="connsiteX32" fmla="*/ 103375 w 155416"/>
                  <a:gd name="connsiteY32" fmla="*/ 225277 h 374005"/>
                  <a:gd name="connsiteX33" fmla="*/ 100236 w 155416"/>
                  <a:gd name="connsiteY33" fmla="*/ 224471 h 374005"/>
                  <a:gd name="connsiteX34" fmla="*/ 100945 w 155416"/>
                  <a:gd name="connsiteY34" fmla="*/ 213780 h 374005"/>
                  <a:gd name="connsiteX35" fmla="*/ 127472 w 155416"/>
                  <a:gd name="connsiteY35" fmla="*/ 233749 h 374005"/>
                  <a:gd name="connsiteX36" fmla="*/ 153797 w 155416"/>
                  <a:gd name="connsiteY36" fmla="*/ 257047 h 374005"/>
                  <a:gd name="connsiteX37" fmla="*/ 126055 w 155416"/>
                  <a:gd name="connsiteY37" fmla="*/ 241212 h 374005"/>
                  <a:gd name="connsiteX38" fmla="*/ 123321 w 155416"/>
                  <a:gd name="connsiteY38" fmla="*/ 239498 h 374005"/>
                  <a:gd name="connsiteX39" fmla="*/ 116234 w 155416"/>
                  <a:gd name="connsiteY39" fmla="*/ 236573 h 374005"/>
                  <a:gd name="connsiteX40" fmla="*/ 127472 w 155416"/>
                  <a:gd name="connsiteY40" fmla="*/ 233749 h 374005"/>
                  <a:gd name="connsiteX41" fmla="*/ 113905 w 155416"/>
                  <a:gd name="connsiteY41" fmla="*/ 165773 h 374005"/>
                  <a:gd name="connsiteX42" fmla="*/ 120688 w 155416"/>
                  <a:gd name="connsiteY42" fmla="*/ 165571 h 374005"/>
                  <a:gd name="connsiteX43" fmla="*/ 117044 w 155416"/>
                  <a:gd name="connsiteY43" fmla="*/ 174144 h 374005"/>
                  <a:gd name="connsiteX44" fmla="*/ 113196 w 155416"/>
                  <a:gd name="connsiteY44" fmla="*/ 174447 h 374005"/>
                  <a:gd name="connsiteX45" fmla="*/ 113905 w 155416"/>
                  <a:gd name="connsiteY45" fmla="*/ 165773 h 374005"/>
                  <a:gd name="connsiteX46" fmla="*/ 89099 w 155416"/>
                  <a:gd name="connsiteY46" fmla="*/ 68650 h 374005"/>
                  <a:gd name="connsiteX47" fmla="*/ 86061 w 155416"/>
                  <a:gd name="connsiteY47" fmla="*/ 69558 h 374005"/>
                  <a:gd name="connsiteX48" fmla="*/ 75633 w 155416"/>
                  <a:gd name="connsiteY48" fmla="*/ 71171 h 374005"/>
                  <a:gd name="connsiteX49" fmla="*/ 74013 w 155416"/>
                  <a:gd name="connsiteY49" fmla="*/ 66330 h 374005"/>
                  <a:gd name="connsiteX50" fmla="*/ 83935 w 155416"/>
                  <a:gd name="connsiteY50" fmla="*/ 63910 h 374005"/>
                  <a:gd name="connsiteX51" fmla="*/ 85758 w 155416"/>
                  <a:gd name="connsiteY51" fmla="*/ 62801 h 374005"/>
                  <a:gd name="connsiteX52" fmla="*/ 95174 w 155416"/>
                  <a:gd name="connsiteY52" fmla="*/ 63305 h 374005"/>
                  <a:gd name="connsiteX53" fmla="*/ 89099 w 155416"/>
                  <a:gd name="connsiteY53" fmla="*/ 68650 h 374005"/>
                  <a:gd name="connsiteX54" fmla="*/ 126358 w 155416"/>
                  <a:gd name="connsiteY54" fmla="*/ 17013 h 374005"/>
                  <a:gd name="connsiteX55" fmla="*/ 129193 w 155416"/>
                  <a:gd name="connsiteY55" fmla="*/ 24072 h 374005"/>
                  <a:gd name="connsiteX56" fmla="*/ 124840 w 155416"/>
                  <a:gd name="connsiteY56" fmla="*/ 26594 h 374005"/>
                  <a:gd name="connsiteX57" fmla="*/ 123321 w 155416"/>
                  <a:gd name="connsiteY57" fmla="*/ 18424 h 374005"/>
                  <a:gd name="connsiteX58" fmla="*/ 126358 w 155416"/>
                  <a:gd name="connsiteY58" fmla="*/ 17013 h 374005"/>
                  <a:gd name="connsiteX59" fmla="*/ 124030 w 155416"/>
                  <a:gd name="connsiteY59" fmla="*/ 351245 h 374005"/>
                  <a:gd name="connsiteX60" fmla="*/ 134357 w 155416"/>
                  <a:gd name="connsiteY60" fmla="*/ 348623 h 374005"/>
                  <a:gd name="connsiteX61" fmla="*/ 151569 w 155416"/>
                  <a:gd name="connsiteY61" fmla="*/ 320383 h 374005"/>
                  <a:gd name="connsiteX62" fmla="*/ 155417 w 155416"/>
                  <a:gd name="connsiteY62" fmla="*/ 314433 h 374005"/>
                  <a:gd name="connsiteX63" fmla="*/ 155417 w 155416"/>
                  <a:gd name="connsiteY63" fmla="*/ 289320 h 374005"/>
                  <a:gd name="connsiteX64" fmla="*/ 153999 w 155416"/>
                  <a:gd name="connsiteY64" fmla="*/ 301624 h 374005"/>
                  <a:gd name="connsiteX65" fmla="*/ 151266 w 155416"/>
                  <a:gd name="connsiteY65" fmla="*/ 309592 h 374005"/>
                  <a:gd name="connsiteX66" fmla="*/ 144583 w 155416"/>
                  <a:gd name="connsiteY66" fmla="*/ 302532 h 374005"/>
                  <a:gd name="connsiteX67" fmla="*/ 137192 w 155416"/>
                  <a:gd name="connsiteY67" fmla="*/ 281050 h 374005"/>
                  <a:gd name="connsiteX68" fmla="*/ 120992 w 155416"/>
                  <a:gd name="connsiteY68" fmla="*/ 275100 h 374005"/>
                  <a:gd name="connsiteX69" fmla="*/ 104489 w 155416"/>
                  <a:gd name="connsiteY69" fmla="*/ 273183 h 374005"/>
                  <a:gd name="connsiteX70" fmla="*/ 137800 w 155416"/>
                  <a:gd name="connsiteY70" fmla="*/ 270965 h 374005"/>
                  <a:gd name="connsiteX71" fmla="*/ 155417 w 155416"/>
                  <a:gd name="connsiteY71" fmla="*/ 274394 h 374005"/>
                  <a:gd name="connsiteX72" fmla="*/ 155417 w 155416"/>
                  <a:gd name="connsiteY72" fmla="*/ 235262 h 374005"/>
                  <a:gd name="connsiteX73" fmla="*/ 155316 w 155416"/>
                  <a:gd name="connsiteY73" fmla="*/ 235161 h 374005"/>
                  <a:gd name="connsiteX74" fmla="*/ 129092 w 155416"/>
                  <a:gd name="connsiteY74" fmla="*/ 227799 h 374005"/>
                  <a:gd name="connsiteX75" fmla="*/ 120385 w 155416"/>
                  <a:gd name="connsiteY75" fmla="*/ 210754 h 374005"/>
                  <a:gd name="connsiteX76" fmla="*/ 115019 w 155416"/>
                  <a:gd name="connsiteY76" fmla="*/ 198954 h 374005"/>
                  <a:gd name="connsiteX77" fmla="*/ 106109 w 155416"/>
                  <a:gd name="connsiteY77" fmla="*/ 190281 h 374005"/>
                  <a:gd name="connsiteX78" fmla="*/ 106311 w 155416"/>
                  <a:gd name="connsiteY78" fmla="*/ 184734 h 374005"/>
                  <a:gd name="connsiteX79" fmla="*/ 110462 w 155416"/>
                  <a:gd name="connsiteY79" fmla="*/ 185339 h 374005"/>
                  <a:gd name="connsiteX80" fmla="*/ 132028 w 155416"/>
                  <a:gd name="connsiteY80" fmla="*/ 160125 h 374005"/>
                  <a:gd name="connsiteX81" fmla="*/ 130510 w 155416"/>
                  <a:gd name="connsiteY81" fmla="*/ 151553 h 374005"/>
                  <a:gd name="connsiteX82" fmla="*/ 123422 w 155416"/>
                  <a:gd name="connsiteY82" fmla="*/ 143182 h 374005"/>
                  <a:gd name="connsiteX83" fmla="*/ 111171 w 155416"/>
                  <a:gd name="connsiteY83" fmla="*/ 130474 h 374005"/>
                  <a:gd name="connsiteX84" fmla="*/ 111374 w 155416"/>
                  <a:gd name="connsiteY84" fmla="*/ 115346 h 374005"/>
                  <a:gd name="connsiteX85" fmla="*/ 125143 w 155416"/>
                  <a:gd name="connsiteY85" fmla="*/ 93057 h 374005"/>
                  <a:gd name="connsiteX86" fmla="*/ 133243 w 155416"/>
                  <a:gd name="connsiteY86" fmla="*/ 87207 h 374005"/>
                  <a:gd name="connsiteX87" fmla="*/ 139217 w 155416"/>
                  <a:gd name="connsiteY87" fmla="*/ 78332 h 374005"/>
                  <a:gd name="connsiteX88" fmla="*/ 127675 w 155416"/>
                  <a:gd name="connsiteY88" fmla="*/ 80047 h 374005"/>
                  <a:gd name="connsiteX89" fmla="*/ 104894 w 155416"/>
                  <a:gd name="connsiteY89" fmla="*/ 73995 h 374005"/>
                  <a:gd name="connsiteX90" fmla="*/ 108336 w 155416"/>
                  <a:gd name="connsiteY90" fmla="*/ 49488 h 374005"/>
                  <a:gd name="connsiteX91" fmla="*/ 123827 w 155416"/>
                  <a:gd name="connsiteY91" fmla="*/ 40108 h 374005"/>
                  <a:gd name="connsiteX92" fmla="*/ 127877 w 155416"/>
                  <a:gd name="connsiteY92" fmla="*/ 42630 h 374005"/>
                  <a:gd name="connsiteX93" fmla="*/ 115626 w 155416"/>
                  <a:gd name="connsiteY93" fmla="*/ 58766 h 374005"/>
                  <a:gd name="connsiteX94" fmla="*/ 109247 w 155416"/>
                  <a:gd name="connsiteY94" fmla="*/ 64818 h 374005"/>
                  <a:gd name="connsiteX95" fmla="*/ 118664 w 155416"/>
                  <a:gd name="connsiteY95" fmla="*/ 72483 h 374005"/>
                  <a:gd name="connsiteX96" fmla="*/ 148937 w 155416"/>
                  <a:gd name="connsiteY96" fmla="*/ 69558 h 374005"/>
                  <a:gd name="connsiteX97" fmla="*/ 154607 w 155416"/>
                  <a:gd name="connsiteY97" fmla="*/ 70264 h 374005"/>
                  <a:gd name="connsiteX98" fmla="*/ 152582 w 155416"/>
                  <a:gd name="connsiteY98" fmla="*/ 75206 h 374005"/>
                  <a:gd name="connsiteX99" fmla="*/ 149038 w 155416"/>
                  <a:gd name="connsiteY99" fmla="*/ 80753 h 374005"/>
                  <a:gd name="connsiteX100" fmla="*/ 155316 w 155416"/>
                  <a:gd name="connsiteY100" fmla="*/ 79845 h 374005"/>
                  <a:gd name="connsiteX101" fmla="*/ 155316 w 155416"/>
                  <a:gd name="connsiteY101" fmla="*/ 56648 h 374005"/>
                  <a:gd name="connsiteX102" fmla="*/ 155113 w 155416"/>
                  <a:gd name="connsiteY102" fmla="*/ 56648 h 374005"/>
                  <a:gd name="connsiteX103" fmla="*/ 137091 w 155416"/>
                  <a:gd name="connsiteY103" fmla="*/ 61086 h 374005"/>
                  <a:gd name="connsiteX104" fmla="*/ 131826 w 155416"/>
                  <a:gd name="connsiteY104" fmla="*/ 61489 h 374005"/>
                  <a:gd name="connsiteX105" fmla="*/ 132535 w 155416"/>
                  <a:gd name="connsiteY105" fmla="*/ 57254 h 374005"/>
                  <a:gd name="connsiteX106" fmla="*/ 135066 w 155416"/>
                  <a:gd name="connsiteY106" fmla="*/ 37183 h 374005"/>
                  <a:gd name="connsiteX107" fmla="*/ 138711 w 155416"/>
                  <a:gd name="connsiteY107" fmla="*/ 30628 h 374005"/>
                  <a:gd name="connsiteX108" fmla="*/ 144279 w 155416"/>
                  <a:gd name="connsiteY108" fmla="*/ 35267 h 374005"/>
                  <a:gd name="connsiteX109" fmla="*/ 152784 w 155416"/>
                  <a:gd name="connsiteY109" fmla="*/ 44445 h 374005"/>
                  <a:gd name="connsiteX110" fmla="*/ 155316 w 155416"/>
                  <a:gd name="connsiteY110" fmla="*/ 45151 h 374005"/>
                  <a:gd name="connsiteX111" fmla="*/ 155316 w 155416"/>
                  <a:gd name="connsiteY111" fmla="*/ 27401 h 374005"/>
                  <a:gd name="connsiteX112" fmla="*/ 155214 w 155416"/>
                  <a:gd name="connsiteY112" fmla="*/ 27501 h 374005"/>
                  <a:gd name="connsiteX113" fmla="*/ 143267 w 155416"/>
                  <a:gd name="connsiteY113" fmla="*/ 18223 h 374005"/>
                  <a:gd name="connsiteX114" fmla="*/ 132535 w 155416"/>
                  <a:gd name="connsiteY114" fmla="*/ 3195 h 374005"/>
                  <a:gd name="connsiteX115" fmla="*/ 130105 w 155416"/>
                  <a:gd name="connsiteY115" fmla="*/ 371 h 374005"/>
                  <a:gd name="connsiteX116" fmla="*/ 109247 w 155416"/>
                  <a:gd name="connsiteY116" fmla="*/ 20442 h 374005"/>
                  <a:gd name="connsiteX117" fmla="*/ 108235 w 155416"/>
                  <a:gd name="connsiteY117" fmla="*/ 29821 h 374005"/>
                  <a:gd name="connsiteX118" fmla="*/ 89200 w 155416"/>
                  <a:gd name="connsiteY118" fmla="*/ 48883 h 374005"/>
                  <a:gd name="connsiteX119" fmla="*/ 79885 w 155416"/>
                  <a:gd name="connsiteY119" fmla="*/ 51706 h 374005"/>
                  <a:gd name="connsiteX120" fmla="*/ 78569 w 155416"/>
                  <a:gd name="connsiteY120" fmla="*/ 44243 h 374005"/>
                  <a:gd name="connsiteX121" fmla="*/ 78366 w 155416"/>
                  <a:gd name="connsiteY121" fmla="*/ 37486 h 374005"/>
                  <a:gd name="connsiteX122" fmla="*/ 67735 w 155416"/>
                  <a:gd name="connsiteY122" fmla="*/ 33048 h 374005"/>
                  <a:gd name="connsiteX123" fmla="*/ 66925 w 155416"/>
                  <a:gd name="connsiteY123" fmla="*/ 38797 h 374005"/>
                  <a:gd name="connsiteX124" fmla="*/ 51536 w 155416"/>
                  <a:gd name="connsiteY124" fmla="*/ 62901 h 374005"/>
                  <a:gd name="connsiteX125" fmla="*/ 9720 w 155416"/>
                  <a:gd name="connsiteY125" fmla="*/ 89023 h 374005"/>
                  <a:gd name="connsiteX126" fmla="*/ 0 w 155416"/>
                  <a:gd name="connsiteY126" fmla="*/ 98705 h 374005"/>
                  <a:gd name="connsiteX127" fmla="*/ 19035 w 155416"/>
                  <a:gd name="connsiteY127" fmla="*/ 95377 h 374005"/>
                  <a:gd name="connsiteX128" fmla="*/ 46169 w 155416"/>
                  <a:gd name="connsiteY128" fmla="*/ 76214 h 374005"/>
                  <a:gd name="connsiteX129" fmla="*/ 56193 w 155416"/>
                  <a:gd name="connsiteY129" fmla="*/ 73390 h 374005"/>
                  <a:gd name="connsiteX130" fmla="*/ 69052 w 155416"/>
                  <a:gd name="connsiteY130" fmla="*/ 85291 h 374005"/>
                  <a:gd name="connsiteX131" fmla="*/ 65710 w 155416"/>
                  <a:gd name="connsiteY131" fmla="*/ 89124 h 374005"/>
                  <a:gd name="connsiteX132" fmla="*/ 37665 w 155416"/>
                  <a:gd name="connsiteY132" fmla="*/ 98906 h 374005"/>
                  <a:gd name="connsiteX133" fmla="*/ 34020 w 155416"/>
                  <a:gd name="connsiteY133" fmla="*/ 106975 h 374005"/>
                  <a:gd name="connsiteX134" fmla="*/ 28147 w 155416"/>
                  <a:gd name="connsiteY134" fmla="*/ 112522 h 374005"/>
                  <a:gd name="connsiteX135" fmla="*/ 10226 w 155416"/>
                  <a:gd name="connsiteY135" fmla="*/ 119985 h 374005"/>
                  <a:gd name="connsiteX136" fmla="*/ 5974 w 155416"/>
                  <a:gd name="connsiteY136" fmla="*/ 130373 h 374005"/>
                  <a:gd name="connsiteX137" fmla="*/ 13871 w 155416"/>
                  <a:gd name="connsiteY137" fmla="*/ 128961 h 374005"/>
                  <a:gd name="connsiteX138" fmla="*/ 37968 w 155416"/>
                  <a:gd name="connsiteY138" fmla="*/ 114640 h 374005"/>
                  <a:gd name="connsiteX139" fmla="*/ 71887 w 155416"/>
                  <a:gd name="connsiteY139" fmla="*/ 94166 h 374005"/>
                  <a:gd name="connsiteX140" fmla="*/ 92643 w 155416"/>
                  <a:gd name="connsiteY140" fmla="*/ 76718 h 374005"/>
                  <a:gd name="connsiteX141" fmla="*/ 99122 w 155416"/>
                  <a:gd name="connsiteY141" fmla="*/ 73390 h 374005"/>
                  <a:gd name="connsiteX142" fmla="*/ 97502 w 155416"/>
                  <a:gd name="connsiteY142" fmla="*/ 79139 h 374005"/>
                  <a:gd name="connsiteX143" fmla="*/ 99831 w 155416"/>
                  <a:gd name="connsiteY143" fmla="*/ 116354 h 374005"/>
                  <a:gd name="connsiteX144" fmla="*/ 102059 w 155416"/>
                  <a:gd name="connsiteY144" fmla="*/ 121195 h 374005"/>
                  <a:gd name="connsiteX145" fmla="*/ 97401 w 155416"/>
                  <a:gd name="connsiteY145" fmla="*/ 136021 h 374005"/>
                  <a:gd name="connsiteX146" fmla="*/ 92643 w 155416"/>
                  <a:gd name="connsiteY146" fmla="*/ 123414 h 374005"/>
                  <a:gd name="connsiteX147" fmla="*/ 90314 w 155416"/>
                  <a:gd name="connsiteY147" fmla="*/ 103949 h 374005"/>
                  <a:gd name="connsiteX148" fmla="*/ 88289 w 155416"/>
                  <a:gd name="connsiteY148" fmla="*/ 101125 h 374005"/>
                  <a:gd name="connsiteX149" fmla="*/ 75835 w 155416"/>
                  <a:gd name="connsiteY149" fmla="*/ 110303 h 374005"/>
                  <a:gd name="connsiteX150" fmla="*/ 78366 w 155416"/>
                  <a:gd name="connsiteY150" fmla="*/ 118170 h 374005"/>
                  <a:gd name="connsiteX151" fmla="*/ 81100 w 155416"/>
                  <a:gd name="connsiteY151" fmla="*/ 127549 h 374005"/>
                  <a:gd name="connsiteX152" fmla="*/ 83733 w 155416"/>
                  <a:gd name="connsiteY152" fmla="*/ 139349 h 374005"/>
                  <a:gd name="connsiteX153" fmla="*/ 84340 w 155416"/>
                  <a:gd name="connsiteY153" fmla="*/ 153671 h 374005"/>
                  <a:gd name="connsiteX154" fmla="*/ 84948 w 155416"/>
                  <a:gd name="connsiteY154" fmla="*/ 168900 h 374005"/>
                  <a:gd name="connsiteX155" fmla="*/ 88086 w 155416"/>
                  <a:gd name="connsiteY155" fmla="*/ 170009 h 374005"/>
                  <a:gd name="connsiteX156" fmla="*/ 92339 w 155416"/>
                  <a:gd name="connsiteY156" fmla="*/ 155688 h 374005"/>
                  <a:gd name="connsiteX157" fmla="*/ 98920 w 155416"/>
                  <a:gd name="connsiteY157" fmla="*/ 147619 h 374005"/>
                  <a:gd name="connsiteX158" fmla="*/ 114209 w 155416"/>
                  <a:gd name="connsiteY158" fmla="*/ 147720 h 374005"/>
                  <a:gd name="connsiteX159" fmla="*/ 120992 w 155416"/>
                  <a:gd name="connsiteY159" fmla="*/ 149737 h 374005"/>
                  <a:gd name="connsiteX160" fmla="*/ 116132 w 155416"/>
                  <a:gd name="connsiteY160" fmla="*/ 155889 h 374005"/>
                  <a:gd name="connsiteX161" fmla="*/ 91529 w 155416"/>
                  <a:gd name="connsiteY161" fmla="*/ 172833 h 374005"/>
                  <a:gd name="connsiteX162" fmla="*/ 70469 w 155416"/>
                  <a:gd name="connsiteY162" fmla="*/ 172732 h 374005"/>
                  <a:gd name="connsiteX163" fmla="*/ 62572 w 155416"/>
                  <a:gd name="connsiteY163" fmla="*/ 179389 h 374005"/>
                  <a:gd name="connsiteX164" fmla="*/ 74418 w 155416"/>
                  <a:gd name="connsiteY164" fmla="*/ 189777 h 374005"/>
                  <a:gd name="connsiteX165" fmla="*/ 77759 w 155416"/>
                  <a:gd name="connsiteY165" fmla="*/ 189978 h 374005"/>
                  <a:gd name="connsiteX166" fmla="*/ 88289 w 155416"/>
                  <a:gd name="connsiteY166" fmla="*/ 185541 h 374005"/>
                  <a:gd name="connsiteX167" fmla="*/ 90719 w 155416"/>
                  <a:gd name="connsiteY167" fmla="*/ 182717 h 374005"/>
                  <a:gd name="connsiteX168" fmla="*/ 92845 w 155416"/>
                  <a:gd name="connsiteY168" fmla="*/ 185944 h 374005"/>
                  <a:gd name="connsiteX169" fmla="*/ 81809 w 155416"/>
                  <a:gd name="connsiteY169" fmla="*/ 224874 h 374005"/>
                  <a:gd name="connsiteX170" fmla="*/ 83530 w 155416"/>
                  <a:gd name="connsiteY170" fmla="*/ 240305 h 374005"/>
                  <a:gd name="connsiteX171" fmla="*/ 74114 w 155416"/>
                  <a:gd name="connsiteY171" fmla="*/ 252912 h 374005"/>
                  <a:gd name="connsiteX172" fmla="*/ 63584 w 155416"/>
                  <a:gd name="connsiteY172" fmla="*/ 253214 h 374005"/>
                  <a:gd name="connsiteX173" fmla="*/ 60142 w 155416"/>
                  <a:gd name="connsiteY173" fmla="*/ 257450 h 374005"/>
                  <a:gd name="connsiteX174" fmla="*/ 64192 w 155416"/>
                  <a:gd name="connsiteY174" fmla="*/ 259871 h 374005"/>
                  <a:gd name="connsiteX175" fmla="*/ 88491 w 155416"/>
                  <a:gd name="connsiteY175" fmla="*/ 259971 h 374005"/>
                  <a:gd name="connsiteX176" fmla="*/ 93149 w 155416"/>
                  <a:gd name="connsiteY176" fmla="*/ 254324 h 374005"/>
                  <a:gd name="connsiteX177" fmla="*/ 98312 w 155416"/>
                  <a:gd name="connsiteY177" fmla="*/ 250592 h 374005"/>
                  <a:gd name="connsiteX178" fmla="*/ 99932 w 155416"/>
                  <a:gd name="connsiteY178" fmla="*/ 256341 h 374005"/>
                  <a:gd name="connsiteX179" fmla="*/ 91630 w 155416"/>
                  <a:gd name="connsiteY179" fmla="*/ 266628 h 374005"/>
                  <a:gd name="connsiteX180" fmla="*/ 85049 w 155416"/>
                  <a:gd name="connsiteY180" fmla="*/ 283874 h 374005"/>
                  <a:gd name="connsiteX181" fmla="*/ 82518 w 155416"/>
                  <a:gd name="connsiteY181" fmla="*/ 294867 h 374005"/>
                  <a:gd name="connsiteX182" fmla="*/ 76747 w 155416"/>
                  <a:gd name="connsiteY182" fmla="*/ 287000 h 374005"/>
                  <a:gd name="connsiteX183" fmla="*/ 74215 w 155416"/>
                  <a:gd name="connsiteY183" fmla="*/ 278730 h 374005"/>
                  <a:gd name="connsiteX184" fmla="*/ 66318 w 155416"/>
                  <a:gd name="connsiteY184" fmla="*/ 266830 h 374005"/>
                  <a:gd name="connsiteX185" fmla="*/ 53864 w 155416"/>
                  <a:gd name="connsiteY185" fmla="*/ 277318 h 374005"/>
                  <a:gd name="connsiteX186" fmla="*/ 23490 w 155416"/>
                  <a:gd name="connsiteY186" fmla="*/ 318366 h 374005"/>
                  <a:gd name="connsiteX187" fmla="*/ 16503 w 155416"/>
                  <a:gd name="connsiteY187" fmla="*/ 326031 h 374005"/>
                  <a:gd name="connsiteX188" fmla="*/ 17820 w 155416"/>
                  <a:gd name="connsiteY188" fmla="*/ 332889 h 374005"/>
                  <a:gd name="connsiteX189" fmla="*/ 23996 w 155416"/>
                  <a:gd name="connsiteY189" fmla="*/ 332284 h 374005"/>
                  <a:gd name="connsiteX190" fmla="*/ 43841 w 155416"/>
                  <a:gd name="connsiteY190" fmla="*/ 316248 h 374005"/>
                  <a:gd name="connsiteX191" fmla="*/ 61053 w 155416"/>
                  <a:gd name="connsiteY191" fmla="*/ 303238 h 374005"/>
                  <a:gd name="connsiteX192" fmla="*/ 75127 w 155416"/>
                  <a:gd name="connsiteY192" fmla="*/ 308987 h 374005"/>
                  <a:gd name="connsiteX193" fmla="*/ 103577 w 155416"/>
                  <a:gd name="connsiteY193" fmla="*/ 338941 h 374005"/>
                  <a:gd name="connsiteX194" fmla="*/ 101046 w 155416"/>
                  <a:gd name="connsiteY194" fmla="*/ 353262 h 374005"/>
                  <a:gd name="connsiteX195" fmla="*/ 88998 w 155416"/>
                  <a:gd name="connsiteY195" fmla="*/ 358103 h 374005"/>
                  <a:gd name="connsiteX196" fmla="*/ 80189 w 155416"/>
                  <a:gd name="connsiteY196" fmla="*/ 361129 h 374005"/>
                  <a:gd name="connsiteX197" fmla="*/ 82315 w 155416"/>
                  <a:gd name="connsiteY197" fmla="*/ 373635 h 374005"/>
                  <a:gd name="connsiteX198" fmla="*/ 88593 w 155416"/>
                  <a:gd name="connsiteY198" fmla="*/ 373231 h 374005"/>
                  <a:gd name="connsiteX199" fmla="*/ 100540 w 155416"/>
                  <a:gd name="connsiteY199" fmla="*/ 365365 h 374005"/>
                  <a:gd name="connsiteX200" fmla="*/ 106919 w 155416"/>
                  <a:gd name="connsiteY200" fmla="*/ 369197 h 374005"/>
                  <a:gd name="connsiteX201" fmla="*/ 110462 w 155416"/>
                  <a:gd name="connsiteY201" fmla="*/ 372122 h 374005"/>
                  <a:gd name="connsiteX202" fmla="*/ 118258 w 155416"/>
                  <a:gd name="connsiteY202" fmla="*/ 353161 h 374005"/>
                  <a:gd name="connsiteX203" fmla="*/ 124030 w 155416"/>
                  <a:gd name="connsiteY203" fmla="*/ 335915 h 374005"/>
                  <a:gd name="connsiteX204" fmla="*/ 129700 w 155416"/>
                  <a:gd name="connsiteY204" fmla="*/ 336924 h 374005"/>
                  <a:gd name="connsiteX205" fmla="*/ 128181 w 155416"/>
                  <a:gd name="connsiteY205" fmla="*/ 341059 h 374005"/>
                  <a:gd name="connsiteX206" fmla="*/ 124030 w 155416"/>
                  <a:gd name="connsiteY206" fmla="*/ 351245 h 37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</a:cxnLst>
                <a:rect l="l" t="t" r="r" b="b"/>
                <a:pathLst>
                  <a:path w="155416" h="374005">
                    <a:moveTo>
                      <a:pt x="117347" y="332788"/>
                    </a:moveTo>
                    <a:cubicBezTo>
                      <a:pt x="116740" y="333192"/>
                      <a:pt x="115019" y="331780"/>
                      <a:pt x="113905" y="331175"/>
                    </a:cubicBezTo>
                    <a:cubicBezTo>
                      <a:pt x="114715" y="330267"/>
                      <a:pt x="115525" y="329259"/>
                      <a:pt x="116436" y="328351"/>
                    </a:cubicBezTo>
                    <a:cubicBezTo>
                      <a:pt x="119474" y="325224"/>
                      <a:pt x="122612" y="322098"/>
                      <a:pt x="125650" y="318971"/>
                    </a:cubicBezTo>
                    <a:cubicBezTo>
                      <a:pt x="122410" y="316147"/>
                      <a:pt x="119068" y="313223"/>
                      <a:pt x="115829" y="310399"/>
                    </a:cubicBezTo>
                    <a:cubicBezTo>
                      <a:pt x="113905" y="308684"/>
                      <a:pt x="111981" y="307071"/>
                      <a:pt x="110057" y="305457"/>
                    </a:cubicBezTo>
                    <a:cubicBezTo>
                      <a:pt x="112791" y="304549"/>
                      <a:pt x="115727" y="302532"/>
                      <a:pt x="118258" y="302936"/>
                    </a:cubicBezTo>
                    <a:cubicBezTo>
                      <a:pt x="125852" y="303944"/>
                      <a:pt x="133446" y="305860"/>
                      <a:pt x="140938" y="307373"/>
                    </a:cubicBezTo>
                    <a:cubicBezTo>
                      <a:pt x="142052" y="311710"/>
                      <a:pt x="143166" y="316652"/>
                      <a:pt x="141647" y="317862"/>
                    </a:cubicBezTo>
                    <a:cubicBezTo>
                      <a:pt x="133952" y="323409"/>
                      <a:pt x="125650" y="328048"/>
                      <a:pt x="117347" y="332788"/>
                    </a:cubicBezTo>
                    <a:moveTo>
                      <a:pt x="119777" y="286194"/>
                    </a:moveTo>
                    <a:cubicBezTo>
                      <a:pt x="122916" y="285488"/>
                      <a:pt x="123726" y="284782"/>
                      <a:pt x="124637" y="283975"/>
                    </a:cubicBezTo>
                    <a:cubicBezTo>
                      <a:pt x="125548" y="286093"/>
                      <a:pt x="126358" y="288312"/>
                      <a:pt x="127270" y="290430"/>
                    </a:cubicBezTo>
                    <a:cubicBezTo>
                      <a:pt x="123321" y="291337"/>
                      <a:pt x="119474" y="292548"/>
                      <a:pt x="115525" y="293052"/>
                    </a:cubicBezTo>
                    <a:cubicBezTo>
                      <a:pt x="114310" y="293153"/>
                      <a:pt x="112892" y="291438"/>
                      <a:pt x="111677" y="290631"/>
                    </a:cubicBezTo>
                    <a:cubicBezTo>
                      <a:pt x="114310" y="289118"/>
                      <a:pt x="117044" y="287706"/>
                      <a:pt x="119777" y="286194"/>
                    </a:cubicBezTo>
                    <a:moveTo>
                      <a:pt x="98616" y="244137"/>
                    </a:moveTo>
                    <a:cubicBezTo>
                      <a:pt x="95073" y="240708"/>
                      <a:pt x="93048" y="237380"/>
                      <a:pt x="93048" y="233951"/>
                    </a:cubicBezTo>
                    <a:cubicBezTo>
                      <a:pt x="93048" y="231934"/>
                      <a:pt x="96389" y="230018"/>
                      <a:pt x="98211" y="228101"/>
                    </a:cubicBezTo>
                    <a:cubicBezTo>
                      <a:pt x="99528" y="230018"/>
                      <a:pt x="100641" y="232136"/>
                      <a:pt x="102160" y="233951"/>
                    </a:cubicBezTo>
                    <a:cubicBezTo>
                      <a:pt x="105400" y="237985"/>
                      <a:pt x="108842" y="241918"/>
                      <a:pt x="112082" y="245953"/>
                    </a:cubicBezTo>
                    <a:cubicBezTo>
                      <a:pt x="113297" y="247465"/>
                      <a:pt x="114310" y="249180"/>
                      <a:pt x="115322" y="250894"/>
                    </a:cubicBezTo>
                    <a:cubicBezTo>
                      <a:pt x="113500" y="250894"/>
                      <a:pt x="111374" y="251399"/>
                      <a:pt x="109855" y="250693"/>
                    </a:cubicBezTo>
                    <a:cubicBezTo>
                      <a:pt x="106007" y="248676"/>
                      <a:pt x="102362" y="246356"/>
                      <a:pt x="98616" y="244137"/>
                    </a:cubicBezTo>
                    <a:moveTo>
                      <a:pt x="93351" y="283773"/>
                    </a:moveTo>
                    <a:cubicBezTo>
                      <a:pt x="91731" y="284076"/>
                      <a:pt x="89808" y="283168"/>
                      <a:pt x="88086" y="282765"/>
                    </a:cubicBezTo>
                    <a:cubicBezTo>
                      <a:pt x="89808" y="281050"/>
                      <a:pt x="90314" y="280243"/>
                      <a:pt x="90921" y="280042"/>
                    </a:cubicBezTo>
                    <a:cubicBezTo>
                      <a:pt x="93756" y="279235"/>
                      <a:pt x="96693" y="278428"/>
                      <a:pt x="99629" y="278024"/>
                    </a:cubicBezTo>
                    <a:cubicBezTo>
                      <a:pt x="100135" y="277924"/>
                      <a:pt x="100844" y="280042"/>
                      <a:pt x="101451" y="281151"/>
                    </a:cubicBezTo>
                    <a:cubicBezTo>
                      <a:pt x="98718" y="282059"/>
                      <a:pt x="96085" y="283269"/>
                      <a:pt x="93351" y="283773"/>
                    </a:cubicBezTo>
                    <a:moveTo>
                      <a:pt x="100945" y="213780"/>
                    </a:moveTo>
                    <a:cubicBezTo>
                      <a:pt x="102261" y="214183"/>
                      <a:pt x="104691" y="214789"/>
                      <a:pt x="104691" y="215091"/>
                    </a:cubicBezTo>
                    <a:cubicBezTo>
                      <a:pt x="104489" y="218520"/>
                      <a:pt x="103881" y="221949"/>
                      <a:pt x="103375" y="225277"/>
                    </a:cubicBezTo>
                    <a:cubicBezTo>
                      <a:pt x="100742" y="224975"/>
                      <a:pt x="100236" y="224773"/>
                      <a:pt x="100236" y="224471"/>
                    </a:cubicBezTo>
                    <a:cubicBezTo>
                      <a:pt x="100439" y="221041"/>
                      <a:pt x="100641" y="217411"/>
                      <a:pt x="100945" y="213780"/>
                    </a:cubicBezTo>
                    <a:moveTo>
                      <a:pt x="127472" y="233749"/>
                    </a:moveTo>
                    <a:cubicBezTo>
                      <a:pt x="136787" y="240809"/>
                      <a:pt x="145089" y="249180"/>
                      <a:pt x="153797" y="257047"/>
                    </a:cubicBezTo>
                    <a:cubicBezTo>
                      <a:pt x="142255" y="254929"/>
                      <a:pt x="131725" y="251903"/>
                      <a:pt x="126055" y="241212"/>
                    </a:cubicBezTo>
                    <a:cubicBezTo>
                      <a:pt x="125650" y="240406"/>
                      <a:pt x="124333" y="239901"/>
                      <a:pt x="123321" y="239498"/>
                    </a:cubicBezTo>
                    <a:cubicBezTo>
                      <a:pt x="120992" y="238489"/>
                      <a:pt x="118562" y="237582"/>
                      <a:pt x="116234" y="236573"/>
                    </a:cubicBezTo>
                    <a:cubicBezTo>
                      <a:pt x="120081" y="235464"/>
                      <a:pt x="125548" y="232236"/>
                      <a:pt x="127472" y="233749"/>
                    </a:cubicBezTo>
                    <a:moveTo>
                      <a:pt x="113905" y="165773"/>
                    </a:moveTo>
                    <a:cubicBezTo>
                      <a:pt x="116942" y="164966"/>
                      <a:pt x="118866" y="165269"/>
                      <a:pt x="120688" y="165571"/>
                    </a:cubicBezTo>
                    <a:cubicBezTo>
                      <a:pt x="119474" y="168496"/>
                      <a:pt x="118562" y="171421"/>
                      <a:pt x="117044" y="174144"/>
                    </a:cubicBezTo>
                    <a:cubicBezTo>
                      <a:pt x="116638" y="174749"/>
                      <a:pt x="114512" y="174346"/>
                      <a:pt x="113196" y="174447"/>
                    </a:cubicBezTo>
                    <a:cubicBezTo>
                      <a:pt x="113399" y="171522"/>
                      <a:pt x="113702" y="168698"/>
                      <a:pt x="113905" y="165773"/>
                    </a:cubicBezTo>
                    <a:moveTo>
                      <a:pt x="89099" y="68650"/>
                    </a:moveTo>
                    <a:cubicBezTo>
                      <a:pt x="88289" y="69255"/>
                      <a:pt x="87074" y="69356"/>
                      <a:pt x="86061" y="69558"/>
                    </a:cubicBezTo>
                    <a:cubicBezTo>
                      <a:pt x="82619" y="70264"/>
                      <a:pt x="79176" y="70970"/>
                      <a:pt x="75633" y="71171"/>
                    </a:cubicBezTo>
                    <a:cubicBezTo>
                      <a:pt x="75228" y="71171"/>
                      <a:pt x="74519" y="68045"/>
                      <a:pt x="74013" y="66330"/>
                    </a:cubicBezTo>
                    <a:cubicBezTo>
                      <a:pt x="77354" y="65524"/>
                      <a:pt x="80594" y="64818"/>
                      <a:pt x="83935" y="63910"/>
                    </a:cubicBezTo>
                    <a:cubicBezTo>
                      <a:pt x="84644" y="63708"/>
                      <a:pt x="85150" y="63204"/>
                      <a:pt x="85758" y="62801"/>
                    </a:cubicBezTo>
                    <a:cubicBezTo>
                      <a:pt x="89706" y="62195"/>
                      <a:pt x="92440" y="62801"/>
                      <a:pt x="95174" y="63305"/>
                    </a:cubicBezTo>
                    <a:cubicBezTo>
                      <a:pt x="93149" y="65221"/>
                      <a:pt x="91225" y="67036"/>
                      <a:pt x="89099" y="68650"/>
                    </a:cubicBezTo>
                    <a:moveTo>
                      <a:pt x="126358" y="17013"/>
                    </a:moveTo>
                    <a:cubicBezTo>
                      <a:pt x="127675" y="19231"/>
                      <a:pt x="128788" y="21652"/>
                      <a:pt x="129193" y="24072"/>
                    </a:cubicBezTo>
                    <a:cubicBezTo>
                      <a:pt x="129295" y="24677"/>
                      <a:pt x="126358" y="25787"/>
                      <a:pt x="124840" y="26594"/>
                    </a:cubicBezTo>
                    <a:cubicBezTo>
                      <a:pt x="124333" y="23871"/>
                      <a:pt x="123827" y="21148"/>
                      <a:pt x="123321" y="18424"/>
                    </a:cubicBezTo>
                    <a:cubicBezTo>
                      <a:pt x="124333" y="16407"/>
                      <a:pt x="126055" y="16407"/>
                      <a:pt x="126358" y="17013"/>
                    </a:cubicBezTo>
                    <a:moveTo>
                      <a:pt x="124030" y="351245"/>
                    </a:moveTo>
                    <a:cubicBezTo>
                      <a:pt x="127472" y="350438"/>
                      <a:pt x="131117" y="350035"/>
                      <a:pt x="134357" y="348623"/>
                    </a:cubicBezTo>
                    <a:cubicBezTo>
                      <a:pt x="137394" y="347312"/>
                      <a:pt x="150456" y="324216"/>
                      <a:pt x="151569" y="320383"/>
                    </a:cubicBezTo>
                    <a:cubicBezTo>
                      <a:pt x="152177" y="318265"/>
                      <a:pt x="153999" y="316450"/>
                      <a:pt x="155417" y="314433"/>
                    </a:cubicBezTo>
                    <a:lnTo>
                      <a:pt x="155417" y="289320"/>
                    </a:lnTo>
                    <a:cubicBezTo>
                      <a:pt x="152278" y="292850"/>
                      <a:pt x="154809" y="297590"/>
                      <a:pt x="153999" y="301624"/>
                    </a:cubicBezTo>
                    <a:cubicBezTo>
                      <a:pt x="153392" y="304347"/>
                      <a:pt x="152177" y="306970"/>
                      <a:pt x="151266" y="309592"/>
                    </a:cubicBezTo>
                    <a:cubicBezTo>
                      <a:pt x="149038" y="307272"/>
                      <a:pt x="145798" y="305356"/>
                      <a:pt x="144583" y="302532"/>
                    </a:cubicBezTo>
                    <a:cubicBezTo>
                      <a:pt x="141647" y="295573"/>
                      <a:pt x="140229" y="288009"/>
                      <a:pt x="137192" y="281050"/>
                    </a:cubicBezTo>
                    <a:cubicBezTo>
                      <a:pt x="134053" y="273990"/>
                      <a:pt x="128282" y="273688"/>
                      <a:pt x="120992" y="275100"/>
                    </a:cubicBezTo>
                    <a:cubicBezTo>
                      <a:pt x="115829" y="276108"/>
                      <a:pt x="110057" y="273990"/>
                      <a:pt x="104489" y="273183"/>
                    </a:cubicBezTo>
                    <a:cubicBezTo>
                      <a:pt x="116132" y="265518"/>
                      <a:pt x="126460" y="263602"/>
                      <a:pt x="137800" y="270965"/>
                    </a:cubicBezTo>
                    <a:cubicBezTo>
                      <a:pt x="142659" y="274091"/>
                      <a:pt x="150456" y="270662"/>
                      <a:pt x="155417" y="274394"/>
                    </a:cubicBezTo>
                    <a:lnTo>
                      <a:pt x="155417" y="235262"/>
                    </a:lnTo>
                    <a:cubicBezTo>
                      <a:pt x="155316" y="235262"/>
                      <a:pt x="155316" y="235161"/>
                      <a:pt x="155316" y="235161"/>
                    </a:cubicBezTo>
                    <a:cubicBezTo>
                      <a:pt x="146912" y="231732"/>
                      <a:pt x="138002" y="229312"/>
                      <a:pt x="129092" y="227799"/>
                    </a:cubicBezTo>
                    <a:cubicBezTo>
                      <a:pt x="119676" y="226185"/>
                      <a:pt x="115930" y="220336"/>
                      <a:pt x="120385" y="210754"/>
                    </a:cubicBezTo>
                    <a:cubicBezTo>
                      <a:pt x="123523" y="204199"/>
                      <a:pt x="125143" y="199963"/>
                      <a:pt x="115019" y="198954"/>
                    </a:cubicBezTo>
                    <a:cubicBezTo>
                      <a:pt x="111779" y="198652"/>
                      <a:pt x="108741" y="193609"/>
                      <a:pt x="106109" y="190281"/>
                    </a:cubicBezTo>
                    <a:cubicBezTo>
                      <a:pt x="105197" y="189171"/>
                      <a:pt x="106210" y="186650"/>
                      <a:pt x="106311" y="184734"/>
                    </a:cubicBezTo>
                    <a:cubicBezTo>
                      <a:pt x="107729" y="184936"/>
                      <a:pt x="109146" y="185036"/>
                      <a:pt x="110462" y="185339"/>
                    </a:cubicBezTo>
                    <a:cubicBezTo>
                      <a:pt x="124333" y="188465"/>
                      <a:pt x="136078" y="174749"/>
                      <a:pt x="132028" y="160125"/>
                    </a:cubicBezTo>
                    <a:cubicBezTo>
                      <a:pt x="131218" y="157301"/>
                      <a:pt x="129700" y="153973"/>
                      <a:pt x="130510" y="151553"/>
                    </a:cubicBezTo>
                    <a:cubicBezTo>
                      <a:pt x="133041" y="144190"/>
                      <a:pt x="129497" y="142879"/>
                      <a:pt x="123422" y="143182"/>
                    </a:cubicBezTo>
                    <a:cubicBezTo>
                      <a:pt x="114512" y="143686"/>
                      <a:pt x="105906" y="144392"/>
                      <a:pt x="111171" y="130474"/>
                    </a:cubicBezTo>
                    <a:cubicBezTo>
                      <a:pt x="112892" y="126036"/>
                      <a:pt x="111677" y="120389"/>
                      <a:pt x="111374" y="115346"/>
                    </a:cubicBezTo>
                    <a:cubicBezTo>
                      <a:pt x="110665" y="104554"/>
                      <a:pt x="115727" y="97696"/>
                      <a:pt x="125143" y="93057"/>
                    </a:cubicBezTo>
                    <a:cubicBezTo>
                      <a:pt x="128080" y="91645"/>
                      <a:pt x="131016" y="89628"/>
                      <a:pt x="133243" y="87207"/>
                    </a:cubicBezTo>
                    <a:cubicBezTo>
                      <a:pt x="135673" y="84686"/>
                      <a:pt x="137293" y="81358"/>
                      <a:pt x="139217" y="78332"/>
                    </a:cubicBezTo>
                    <a:cubicBezTo>
                      <a:pt x="135370" y="78836"/>
                      <a:pt x="131117" y="78635"/>
                      <a:pt x="127675" y="80047"/>
                    </a:cubicBezTo>
                    <a:cubicBezTo>
                      <a:pt x="121802" y="82467"/>
                      <a:pt x="105299" y="79442"/>
                      <a:pt x="104894" y="73995"/>
                    </a:cubicBezTo>
                    <a:cubicBezTo>
                      <a:pt x="104185" y="65927"/>
                      <a:pt x="105805" y="57254"/>
                      <a:pt x="108336" y="49488"/>
                    </a:cubicBezTo>
                    <a:cubicBezTo>
                      <a:pt x="110462" y="43134"/>
                      <a:pt x="115322" y="37587"/>
                      <a:pt x="123827" y="40108"/>
                    </a:cubicBezTo>
                    <a:cubicBezTo>
                      <a:pt x="125245" y="40512"/>
                      <a:pt x="126561" y="41722"/>
                      <a:pt x="127877" y="42630"/>
                    </a:cubicBezTo>
                    <a:cubicBezTo>
                      <a:pt x="123827" y="47975"/>
                      <a:pt x="119777" y="53522"/>
                      <a:pt x="115626" y="58766"/>
                    </a:cubicBezTo>
                    <a:cubicBezTo>
                      <a:pt x="113803" y="60985"/>
                      <a:pt x="111475" y="62801"/>
                      <a:pt x="109247" y="64818"/>
                    </a:cubicBezTo>
                    <a:cubicBezTo>
                      <a:pt x="112386" y="67541"/>
                      <a:pt x="115525" y="72483"/>
                      <a:pt x="118664" y="72483"/>
                    </a:cubicBezTo>
                    <a:cubicBezTo>
                      <a:pt x="128788" y="72483"/>
                      <a:pt x="138812" y="70566"/>
                      <a:pt x="148937" y="69558"/>
                    </a:cubicBezTo>
                    <a:cubicBezTo>
                      <a:pt x="150759" y="69356"/>
                      <a:pt x="152683" y="69961"/>
                      <a:pt x="154607" y="70264"/>
                    </a:cubicBezTo>
                    <a:cubicBezTo>
                      <a:pt x="153898" y="71877"/>
                      <a:pt x="153392" y="73592"/>
                      <a:pt x="152582" y="75206"/>
                    </a:cubicBezTo>
                    <a:cubicBezTo>
                      <a:pt x="151569" y="77122"/>
                      <a:pt x="150253" y="78937"/>
                      <a:pt x="149038" y="80753"/>
                    </a:cubicBezTo>
                    <a:cubicBezTo>
                      <a:pt x="151164" y="80450"/>
                      <a:pt x="153291" y="80349"/>
                      <a:pt x="155316" y="79845"/>
                    </a:cubicBezTo>
                    <a:lnTo>
                      <a:pt x="155316" y="56648"/>
                    </a:lnTo>
                    <a:cubicBezTo>
                      <a:pt x="155214" y="56648"/>
                      <a:pt x="155214" y="56648"/>
                      <a:pt x="155113" y="56648"/>
                    </a:cubicBezTo>
                    <a:cubicBezTo>
                      <a:pt x="149038" y="57455"/>
                      <a:pt x="143064" y="59674"/>
                      <a:pt x="137091" y="61086"/>
                    </a:cubicBezTo>
                    <a:cubicBezTo>
                      <a:pt x="135370" y="61489"/>
                      <a:pt x="133547" y="61389"/>
                      <a:pt x="131826" y="61489"/>
                    </a:cubicBezTo>
                    <a:cubicBezTo>
                      <a:pt x="132130" y="60077"/>
                      <a:pt x="132433" y="58665"/>
                      <a:pt x="132535" y="57254"/>
                    </a:cubicBezTo>
                    <a:cubicBezTo>
                      <a:pt x="133345" y="50597"/>
                      <a:pt x="133851" y="43840"/>
                      <a:pt x="135066" y="37183"/>
                    </a:cubicBezTo>
                    <a:cubicBezTo>
                      <a:pt x="135471" y="34864"/>
                      <a:pt x="137394" y="32847"/>
                      <a:pt x="138711" y="30628"/>
                    </a:cubicBezTo>
                    <a:cubicBezTo>
                      <a:pt x="140635" y="32141"/>
                      <a:pt x="142659" y="33553"/>
                      <a:pt x="144279" y="35267"/>
                    </a:cubicBezTo>
                    <a:cubicBezTo>
                      <a:pt x="147216" y="38293"/>
                      <a:pt x="149342" y="42327"/>
                      <a:pt x="152784" y="44445"/>
                    </a:cubicBezTo>
                    <a:cubicBezTo>
                      <a:pt x="153392" y="44848"/>
                      <a:pt x="154303" y="45050"/>
                      <a:pt x="155316" y="45151"/>
                    </a:cubicBezTo>
                    <a:lnTo>
                      <a:pt x="155316" y="27401"/>
                    </a:lnTo>
                    <a:cubicBezTo>
                      <a:pt x="155316" y="27401"/>
                      <a:pt x="155214" y="27501"/>
                      <a:pt x="155214" y="27501"/>
                    </a:cubicBezTo>
                    <a:cubicBezTo>
                      <a:pt x="146102" y="33250"/>
                      <a:pt x="148127" y="20845"/>
                      <a:pt x="143267" y="18223"/>
                    </a:cubicBezTo>
                    <a:cubicBezTo>
                      <a:pt x="138407" y="15601"/>
                      <a:pt x="136078" y="8339"/>
                      <a:pt x="132535" y="3195"/>
                    </a:cubicBezTo>
                    <a:cubicBezTo>
                      <a:pt x="131826" y="2187"/>
                      <a:pt x="131117" y="674"/>
                      <a:pt x="130105" y="371"/>
                    </a:cubicBezTo>
                    <a:cubicBezTo>
                      <a:pt x="119980" y="-2352"/>
                      <a:pt x="107121" y="10457"/>
                      <a:pt x="109247" y="20442"/>
                    </a:cubicBezTo>
                    <a:cubicBezTo>
                      <a:pt x="109855" y="23467"/>
                      <a:pt x="109956" y="27804"/>
                      <a:pt x="108235" y="29821"/>
                    </a:cubicBezTo>
                    <a:cubicBezTo>
                      <a:pt x="102464" y="36679"/>
                      <a:pt x="95984" y="43033"/>
                      <a:pt x="89200" y="48883"/>
                    </a:cubicBezTo>
                    <a:cubicBezTo>
                      <a:pt x="86973" y="50799"/>
                      <a:pt x="83024" y="50799"/>
                      <a:pt x="79885" y="51706"/>
                    </a:cubicBezTo>
                    <a:cubicBezTo>
                      <a:pt x="79379" y="49185"/>
                      <a:pt x="78772" y="46765"/>
                      <a:pt x="78569" y="44243"/>
                    </a:cubicBezTo>
                    <a:cubicBezTo>
                      <a:pt x="78366" y="41924"/>
                      <a:pt x="79480" y="38192"/>
                      <a:pt x="78366" y="37486"/>
                    </a:cubicBezTo>
                    <a:cubicBezTo>
                      <a:pt x="75329" y="35368"/>
                      <a:pt x="71380" y="34460"/>
                      <a:pt x="67735" y="33048"/>
                    </a:cubicBezTo>
                    <a:cubicBezTo>
                      <a:pt x="67432" y="34965"/>
                      <a:pt x="66318" y="37183"/>
                      <a:pt x="66925" y="38797"/>
                    </a:cubicBezTo>
                    <a:cubicBezTo>
                      <a:pt x="72393" y="53522"/>
                      <a:pt x="58927" y="57254"/>
                      <a:pt x="51536" y="62901"/>
                    </a:cubicBezTo>
                    <a:cubicBezTo>
                      <a:pt x="38373" y="72684"/>
                      <a:pt x="23591" y="80148"/>
                      <a:pt x="9720" y="89023"/>
                    </a:cubicBezTo>
                    <a:cubicBezTo>
                      <a:pt x="5974" y="91443"/>
                      <a:pt x="3240" y="95377"/>
                      <a:pt x="0" y="98705"/>
                    </a:cubicBezTo>
                    <a:cubicBezTo>
                      <a:pt x="6379" y="97696"/>
                      <a:pt x="13668" y="98301"/>
                      <a:pt x="19035" y="95377"/>
                    </a:cubicBezTo>
                    <a:cubicBezTo>
                      <a:pt x="28653" y="90031"/>
                      <a:pt x="36956" y="82366"/>
                      <a:pt x="46169" y="76214"/>
                    </a:cubicBezTo>
                    <a:cubicBezTo>
                      <a:pt x="49004" y="74298"/>
                      <a:pt x="54067" y="72180"/>
                      <a:pt x="56193" y="73390"/>
                    </a:cubicBezTo>
                    <a:cubicBezTo>
                      <a:pt x="61154" y="76214"/>
                      <a:pt x="65002" y="81055"/>
                      <a:pt x="69052" y="85291"/>
                    </a:cubicBezTo>
                    <a:cubicBezTo>
                      <a:pt x="69153" y="85392"/>
                      <a:pt x="66318" y="89325"/>
                      <a:pt x="65710" y="89124"/>
                    </a:cubicBezTo>
                    <a:cubicBezTo>
                      <a:pt x="53459" y="84182"/>
                      <a:pt x="45663" y="92553"/>
                      <a:pt x="37665" y="98906"/>
                    </a:cubicBezTo>
                    <a:cubicBezTo>
                      <a:pt x="35842" y="100318"/>
                      <a:pt x="24198" y="99713"/>
                      <a:pt x="34020" y="106975"/>
                    </a:cubicBezTo>
                    <a:cubicBezTo>
                      <a:pt x="32096" y="108891"/>
                      <a:pt x="30476" y="111413"/>
                      <a:pt x="28147" y="112522"/>
                    </a:cubicBezTo>
                    <a:cubicBezTo>
                      <a:pt x="22275" y="115245"/>
                      <a:pt x="15592" y="116556"/>
                      <a:pt x="10226" y="119985"/>
                    </a:cubicBezTo>
                    <a:cubicBezTo>
                      <a:pt x="7695" y="121599"/>
                      <a:pt x="7290" y="126742"/>
                      <a:pt x="5974" y="130373"/>
                    </a:cubicBezTo>
                    <a:cubicBezTo>
                      <a:pt x="8606" y="129970"/>
                      <a:pt x="11644" y="130171"/>
                      <a:pt x="13871" y="128961"/>
                    </a:cubicBezTo>
                    <a:cubicBezTo>
                      <a:pt x="22275" y="124524"/>
                      <a:pt x="33716" y="121700"/>
                      <a:pt x="37968" y="114640"/>
                    </a:cubicBezTo>
                    <a:cubicBezTo>
                      <a:pt x="46271" y="100722"/>
                      <a:pt x="59129" y="99108"/>
                      <a:pt x="71887" y="94166"/>
                    </a:cubicBezTo>
                    <a:cubicBezTo>
                      <a:pt x="79885" y="91040"/>
                      <a:pt x="85656" y="82568"/>
                      <a:pt x="92643" y="76718"/>
                    </a:cubicBezTo>
                    <a:cubicBezTo>
                      <a:pt x="94465" y="75206"/>
                      <a:pt x="96895" y="74500"/>
                      <a:pt x="99122" y="73390"/>
                    </a:cubicBezTo>
                    <a:cubicBezTo>
                      <a:pt x="98616" y="75307"/>
                      <a:pt x="97806" y="77223"/>
                      <a:pt x="97502" y="79139"/>
                    </a:cubicBezTo>
                    <a:cubicBezTo>
                      <a:pt x="95680" y="91746"/>
                      <a:pt x="92643" y="104353"/>
                      <a:pt x="99831" y="116354"/>
                    </a:cubicBezTo>
                    <a:cubicBezTo>
                      <a:pt x="100742" y="117867"/>
                      <a:pt x="102362" y="119783"/>
                      <a:pt x="102059" y="121195"/>
                    </a:cubicBezTo>
                    <a:cubicBezTo>
                      <a:pt x="100844" y="126238"/>
                      <a:pt x="99021" y="131079"/>
                      <a:pt x="97401" y="136021"/>
                    </a:cubicBezTo>
                    <a:cubicBezTo>
                      <a:pt x="95883" y="131785"/>
                      <a:pt x="94870" y="127247"/>
                      <a:pt x="92643" y="123414"/>
                    </a:cubicBezTo>
                    <a:cubicBezTo>
                      <a:pt x="88998" y="117060"/>
                      <a:pt x="85251" y="111211"/>
                      <a:pt x="90314" y="103949"/>
                    </a:cubicBezTo>
                    <a:cubicBezTo>
                      <a:pt x="90516" y="103647"/>
                      <a:pt x="88289" y="101024"/>
                      <a:pt x="88289" y="101125"/>
                    </a:cubicBezTo>
                    <a:cubicBezTo>
                      <a:pt x="83935" y="103949"/>
                      <a:pt x="79379" y="106672"/>
                      <a:pt x="75835" y="110303"/>
                    </a:cubicBezTo>
                    <a:cubicBezTo>
                      <a:pt x="74924" y="111211"/>
                      <a:pt x="77556" y="115447"/>
                      <a:pt x="78366" y="118170"/>
                    </a:cubicBezTo>
                    <a:cubicBezTo>
                      <a:pt x="79379" y="121296"/>
                      <a:pt x="80290" y="124423"/>
                      <a:pt x="81100" y="127549"/>
                    </a:cubicBezTo>
                    <a:cubicBezTo>
                      <a:pt x="82011" y="131483"/>
                      <a:pt x="81809" y="135920"/>
                      <a:pt x="83733" y="139349"/>
                    </a:cubicBezTo>
                    <a:cubicBezTo>
                      <a:pt x="86365" y="144291"/>
                      <a:pt x="90010" y="147518"/>
                      <a:pt x="84340" y="153671"/>
                    </a:cubicBezTo>
                    <a:cubicBezTo>
                      <a:pt x="81910" y="156394"/>
                      <a:pt x="84441" y="163756"/>
                      <a:pt x="84948" y="168900"/>
                    </a:cubicBezTo>
                    <a:cubicBezTo>
                      <a:pt x="84948" y="169404"/>
                      <a:pt x="87074" y="169606"/>
                      <a:pt x="88086" y="170009"/>
                    </a:cubicBezTo>
                    <a:cubicBezTo>
                      <a:pt x="89706" y="165168"/>
                      <a:pt x="93351" y="159924"/>
                      <a:pt x="92339" y="155688"/>
                    </a:cubicBezTo>
                    <a:cubicBezTo>
                      <a:pt x="90820" y="148628"/>
                      <a:pt x="92744" y="147317"/>
                      <a:pt x="98920" y="147619"/>
                    </a:cubicBezTo>
                    <a:cubicBezTo>
                      <a:pt x="103982" y="147922"/>
                      <a:pt x="109146" y="147418"/>
                      <a:pt x="114209" y="147720"/>
                    </a:cubicBezTo>
                    <a:cubicBezTo>
                      <a:pt x="116537" y="147821"/>
                      <a:pt x="118765" y="149031"/>
                      <a:pt x="120992" y="149737"/>
                    </a:cubicBezTo>
                    <a:cubicBezTo>
                      <a:pt x="119372" y="151754"/>
                      <a:pt x="118157" y="154377"/>
                      <a:pt x="116132" y="155889"/>
                    </a:cubicBezTo>
                    <a:cubicBezTo>
                      <a:pt x="108134" y="161840"/>
                      <a:pt x="100540" y="169001"/>
                      <a:pt x="91529" y="172833"/>
                    </a:cubicBezTo>
                    <a:cubicBezTo>
                      <a:pt x="85555" y="175455"/>
                      <a:pt x="76848" y="174951"/>
                      <a:pt x="70469" y="172732"/>
                    </a:cubicBezTo>
                    <a:cubicBezTo>
                      <a:pt x="61863" y="169707"/>
                      <a:pt x="62167" y="174043"/>
                      <a:pt x="62572" y="179389"/>
                    </a:cubicBezTo>
                    <a:cubicBezTo>
                      <a:pt x="62977" y="186549"/>
                      <a:pt x="65204" y="192197"/>
                      <a:pt x="74418" y="189777"/>
                    </a:cubicBezTo>
                    <a:cubicBezTo>
                      <a:pt x="75430" y="189474"/>
                      <a:pt x="77253" y="189373"/>
                      <a:pt x="77759" y="189978"/>
                    </a:cubicBezTo>
                    <a:cubicBezTo>
                      <a:pt x="86264" y="200064"/>
                      <a:pt x="88795" y="196635"/>
                      <a:pt x="88289" y="185541"/>
                    </a:cubicBezTo>
                    <a:cubicBezTo>
                      <a:pt x="88289" y="184633"/>
                      <a:pt x="89808" y="183624"/>
                      <a:pt x="90719" y="182717"/>
                    </a:cubicBezTo>
                    <a:cubicBezTo>
                      <a:pt x="91428" y="183826"/>
                      <a:pt x="92744" y="184835"/>
                      <a:pt x="92845" y="185944"/>
                    </a:cubicBezTo>
                    <a:cubicBezTo>
                      <a:pt x="93250" y="199963"/>
                      <a:pt x="93453" y="213881"/>
                      <a:pt x="81809" y="224874"/>
                    </a:cubicBezTo>
                    <a:cubicBezTo>
                      <a:pt x="82011" y="230018"/>
                      <a:pt x="83024" y="235161"/>
                      <a:pt x="83530" y="240305"/>
                    </a:cubicBezTo>
                    <a:cubicBezTo>
                      <a:pt x="84138" y="247163"/>
                      <a:pt x="82416" y="252609"/>
                      <a:pt x="74114" y="252912"/>
                    </a:cubicBezTo>
                    <a:cubicBezTo>
                      <a:pt x="70570" y="253012"/>
                      <a:pt x="67027" y="252609"/>
                      <a:pt x="63584" y="253214"/>
                    </a:cubicBezTo>
                    <a:cubicBezTo>
                      <a:pt x="62167" y="253517"/>
                      <a:pt x="61256" y="255937"/>
                      <a:pt x="60142" y="257450"/>
                    </a:cubicBezTo>
                    <a:cubicBezTo>
                      <a:pt x="61458" y="258257"/>
                      <a:pt x="62774" y="259770"/>
                      <a:pt x="64192" y="259871"/>
                    </a:cubicBezTo>
                    <a:cubicBezTo>
                      <a:pt x="72292" y="260274"/>
                      <a:pt x="80392" y="269250"/>
                      <a:pt x="88491" y="259971"/>
                    </a:cubicBezTo>
                    <a:cubicBezTo>
                      <a:pt x="90111" y="258156"/>
                      <a:pt x="91428" y="256038"/>
                      <a:pt x="93149" y="254324"/>
                    </a:cubicBezTo>
                    <a:cubicBezTo>
                      <a:pt x="94667" y="252912"/>
                      <a:pt x="96591" y="251802"/>
                      <a:pt x="98312" y="250592"/>
                    </a:cubicBezTo>
                    <a:cubicBezTo>
                      <a:pt x="98920" y="252508"/>
                      <a:pt x="100641" y="255130"/>
                      <a:pt x="99932" y="256341"/>
                    </a:cubicBezTo>
                    <a:cubicBezTo>
                      <a:pt x="97705" y="260173"/>
                      <a:pt x="95275" y="265014"/>
                      <a:pt x="91630" y="266628"/>
                    </a:cubicBezTo>
                    <a:cubicBezTo>
                      <a:pt x="82821" y="270561"/>
                      <a:pt x="82518" y="275906"/>
                      <a:pt x="85049" y="283874"/>
                    </a:cubicBezTo>
                    <a:cubicBezTo>
                      <a:pt x="86061" y="287000"/>
                      <a:pt x="83530" y="291236"/>
                      <a:pt x="82518" y="294867"/>
                    </a:cubicBezTo>
                    <a:cubicBezTo>
                      <a:pt x="80594" y="292245"/>
                      <a:pt x="78164" y="289824"/>
                      <a:pt x="76747" y="287000"/>
                    </a:cubicBezTo>
                    <a:cubicBezTo>
                      <a:pt x="75430" y="284479"/>
                      <a:pt x="75531" y="281252"/>
                      <a:pt x="74215" y="278730"/>
                    </a:cubicBezTo>
                    <a:cubicBezTo>
                      <a:pt x="71988" y="274595"/>
                      <a:pt x="69052" y="270763"/>
                      <a:pt x="66318" y="266830"/>
                    </a:cubicBezTo>
                    <a:cubicBezTo>
                      <a:pt x="61964" y="270259"/>
                      <a:pt x="54168" y="273486"/>
                      <a:pt x="53864" y="277318"/>
                    </a:cubicBezTo>
                    <a:cubicBezTo>
                      <a:pt x="52244" y="297792"/>
                      <a:pt x="37259" y="307373"/>
                      <a:pt x="23490" y="318366"/>
                    </a:cubicBezTo>
                    <a:cubicBezTo>
                      <a:pt x="20756" y="320484"/>
                      <a:pt x="18022" y="323006"/>
                      <a:pt x="16503" y="326031"/>
                    </a:cubicBezTo>
                    <a:cubicBezTo>
                      <a:pt x="15592" y="327746"/>
                      <a:pt x="16402" y="331175"/>
                      <a:pt x="17820" y="332889"/>
                    </a:cubicBezTo>
                    <a:cubicBezTo>
                      <a:pt x="18529" y="333797"/>
                      <a:pt x="22477" y="333394"/>
                      <a:pt x="23996" y="332284"/>
                    </a:cubicBezTo>
                    <a:cubicBezTo>
                      <a:pt x="30780" y="327241"/>
                      <a:pt x="37259" y="321694"/>
                      <a:pt x="43841" y="316248"/>
                    </a:cubicBezTo>
                    <a:cubicBezTo>
                      <a:pt x="49511" y="311710"/>
                      <a:pt x="54573" y="305659"/>
                      <a:pt x="61053" y="303238"/>
                    </a:cubicBezTo>
                    <a:cubicBezTo>
                      <a:pt x="64597" y="301927"/>
                      <a:pt x="71583" y="305659"/>
                      <a:pt x="75127" y="308987"/>
                    </a:cubicBezTo>
                    <a:cubicBezTo>
                      <a:pt x="85049" y="318467"/>
                      <a:pt x="93655" y="329359"/>
                      <a:pt x="103577" y="338941"/>
                    </a:cubicBezTo>
                    <a:cubicBezTo>
                      <a:pt x="110766" y="345900"/>
                      <a:pt x="106412" y="349732"/>
                      <a:pt x="101046" y="353262"/>
                    </a:cubicBezTo>
                    <a:cubicBezTo>
                      <a:pt x="97502" y="355582"/>
                      <a:pt x="93048" y="356590"/>
                      <a:pt x="88998" y="358103"/>
                    </a:cubicBezTo>
                    <a:cubicBezTo>
                      <a:pt x="85960" y="359212"/>
                      <a:pt x="80290" y="359818"/>
                      <a:pt x="80189" y="361129"/>
                    </a:cubicBezTo>
                    <a:cubicBezTo>
                      <a:pt x="79683" y="365163"/>
                      <a:pt x="80999" y="369600"/>
                      <a:pt x="82315" y="373635"/>
                    </a:cubicBezTo>
                    <a:cubicBezTo>
                      <a:pt x="82518" y="374139"/>
                      <a:pt x="86871" y="374240"/>
                      <a:pt x="88593" y="373231"/>
                    </a:cubicBezTo>
                    <a:cubicBezTo>
                      <a:pt x="92744" y="370912"/>
                      <a:pt x="96288" y="367382"/>
                      <a:pt x="100540" y="365365"/>
                    </a:cubicBezTo>
                    <a:cubicBezTo>
                      <a:pt x="101755" y="364759"/>
                      <a:pt x="104792" y="367785"/>
                      <a:pt x="106919" y="369197"/>
                    </a:cubicBezTo>
                    <a:cubicBezTo>
                      <a:pt x="108134" y="370004"/>
                      <a:pt x="109247" y="371113"/>
                      <a:pt x="110462" y="372122"/>
                    </a:cubicBezTo>
                    <a:cubicBezTo>
                      <a:pt x="112386" y="365566"/>
                      <a:pt x="122815" y="363146"/>
                      <a:pt x="118258" y="353161"/>
                    </a:cubicBezTo>
                    <a:cubicBezTo>
                      <a:pt x="115424" y="346908"/>
                      <a:pt x="113905" y="338739"/>
                      <a:pt x="124030" y="335915"/>
                    </a:cubicBezTo>
                    <a:cubicBezTo>
                      <a:pt x="125650" y="335512"/>
                      <a:pt x="127776" y="336520"/>
                      <a:pt x="129700" y="336924"/>
                    </a:cubicBezTo>
                    <a:cubicBezTo>
                      <a:pt x="129193" y="338336"/>
                      <a:pt x="128687" y="339647"/>
                      <a:pt x="128181" y="341059"/>
                    </a:cubicBezTo>
                    <a:cubicBezTo>
                      <a:pt x="126358" y="344891"/>
                      <a:pt x="125245" y="348118"/>
                      <a:pt x="124030" y="35124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B23079C2-2CB9-1E41-82DE-1E931748B888}"/>
                  </a:ext>
                </a:extLst>
              </p:cNvPr>
              <p:cNvSpPr/>
              <p:nvPr/>
            </p:nvSpPr>
            <p:spPr>
              <a:xfrm>
                <a:off x="5051113" y="2848026"/>
                <a:ext cx="11744" cy="7924"/>
              </a:xfrm>
              <a:custGeom>
                <a:avLst/>
                <a:gdLst>
                  <a:gd name="connsiteX0" fmla="*/ 11745 w 11744"/>
                  <a:gd name="connsiteY0" fmla="*/ 1363 h 7924"/>
                  <a:gd name="connsiteX1" fmla="*/ 4354 w 11744"/>
                  <a:gd name="connsiteY1" fmla="*/ 51 h 7924"/>
                  <a:gd name="connsiteX2" fmla="*/ 0 w 11744"/>
                  <a:gd name="connsiteY2" fmla="*/ 3077 h 7924"/>
                  <a:gd name="connsiteX3" fmla="*/ 8201 w 11744"/>
                  <a:gd name="connsiteY3" fmla="*/ 7918 h 7924"/>
                  <a:gd name="connsiteX4" fmla="*/ 11745 w 11744"/>
                  <a:gd name="connsiteY4" fmla="*/ 1363 h 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4" h="7924">
                    <a:moveTo>
                      <a:pt x="11745" y="1363"/>
                    </a:moveTo>
                    <a:cubicBezTo>
                      <a:pt x="8505" y="858"/>
                      <a:pt x="6379" y="-251"/>
                      <a:pt x="4354" y="51"/>
                    </a:cubicBezTo>
                    <a:cubicBezTo>
                      <a:pt x="2835" y="253"/>
                      <a:pt x="1417" y="1968"/>
                      <a:pt x="0" y="3077"/>
                    </a:cubicBezTo>
                    <a:cubicBezTo>
                      <a:pt x="2734" y="4892"/>
                      <a:pt x="5265" y="7414"/>
                      <a:pt x="8201" y="7918"/>
                    </a:cubicBezTo>
                    <a:cubicBezTo>
                      <a:pt x="9315" y="8120"/>
                      <a:pt x="11340" y="3682"/>
                      <a:pt x="11745" y="136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D7BE38D1-73A8-144A-BB4B-5E07F73698BE}"/>
                  </a:ext>
                </a:extLst>
              </p:cNvPr>
              <p:cNvSpPr/>
              <p:nvPr/>
            </p:nvSpPr>
            <p:spPr>
              <a:xfrm>
                <a:off x="5011048" y="2819071"/>
                <a:ext cx="9288" cy="16298"/>
              </a:xfrm>
              <a:custGeom>
                <a:avLst/>
                <a:gdLst>
                  <a:gd name="connsiteX0" fmla="*/ 274 w 9288"/>
                  <a:gd name="connsiteY0" fmla="*/ 8029 h 16298"/>
                  <a:gd name="connsiteX1" fmla="*/ 5539 w 9288"/>
                  <a:gd name="connsiteY1" fmla="*/ 16299 h 16298"/>
                  <a:gd name="connsiteX2" fmla="*/ 9285 w 9288"/>
                  <a:gd name="connsiteY2" fmla="*/ 5507 h 16298"/>
                  <a:gd name="connsiteX3" fmla="*/ 780 w 9288"/>
                  <a:gd name="connsiteY3" fmla="*/ 2784 h 16298"/>
                  <a:gd name="connsiteX4" fmla="*/ 274 w 9288"/>
                  <a:gd name="connsiteY4" fmla="*/ 8029 h 1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8" h="16298">
                    <a:moveTo>
                      <a:pt x="274" y="8029"/>
                    </a:moveTo>
                    <a:cubicBezTo>
                      <a:pt x="1793" y="10953"/>
                      <a:pt x="3717" y="13576"/>
                      <a:pt x="5539" y="16299"/>
                    </a:cubicBezTo>
                    <a:cubicBezTo>
                      <a:pt x="6855" y="12668"/>
                      <a:pt x="9387" y="9037"/>
                      <a:pt x="9285" y="5507"/>
                    </a:cubicBezTo>
                    <a:cubicBezTo>
                      <a:pt x="9184" y="767"/>
                      <a:pt x="6450" y="-2662"/>
                      <a:pt x="780" y="2784"/>
                    </a:cubicBezTo>
                    <a:cubicBezTo>
                      <a:pt x="173" y="5003"/>
                      <a:pt x="-333" y="6818"/>
                      <a:pt x="274" y="802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78EA0502-1E55-FB43-83E9-0E5844B47E55}"/>
                  </a:ext>
                </a:extLst>
              </p:cNvPr>
              <p:cNvSpPr/>
              <p:nvPr/>
            </p:nvSpPr>
            <p:spPr>
              <a:xfrm>
                <a:off x="4978315" y="2983122"/>
                <a:ext cx="6378" cy="8471"/>
              </a:xfrm>
              <a:custGeom>
                <a:avLst/>
                <a:gdLst>
                  <a:gd name="connsiteX0" fmla="*/ 6277 w 6378"/>
                  <a:gd name="connsiteY0" fmla="*/ 0 h 8471"/>
                  <a:gd name="connsiteX1" fmla="*/ 0 w 6378"/>
                  <a:gd name="connsiteY1" fmla="*/ 6656 h 8471"/>
                  <a:gd name="connsiteX2" fmla="*/ 6379 w 6378"/>
                  <a:gd name="connsiteY2" fmla="*/ 8472 h 8471"/>
                  <a:gd name="connsiteX3" fmla="*/ 6277 w 6378"/>
                  <a:gd name="connsiteY3" fmla="*/ 0 h 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8" h="8471">
                    <a:moveTo>
                      <a:pt x="6277" y="0"/>
                    </a:moveTo>
                    <a:cubicBezTo>
                      <a:pt x="4151" y="1815"/>
                      <a:pt x="2126" y="3631"/>
                      <a:pt x="0" y="6656"/>
                    </a:cubicBezTo>
                    <a:cubicBezTo>
                      <a:pt x="2126" y="8068"/>
                      <a:pt x="4252" y="8270"/>
                      <a:pt x="6379" y="8472"/>
                    </a:cubicBezTo>
                    <a:cubicBezTo>
                      <a:pt x="6379" y="5648"/>
                      <a:pt x="6277" y="2824"/>
                      <a:pt x="6277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FC145AA4-F354-7541-B570-8CD28B4B47C6}"/>
                  </a:ext>
                </a:extLst>
              </p:cNvPr>
              <p:cNvSpPr/>
              <p:nvPr/>
            </p:nvSpPr>
            <p:spPr>
              <a:xfrm>
                <a:off x="5018916" y="2966380"/>
                <a:ext cx="40003" cy="63228"/>
              </a:xfrm>
              <a:custGeom>
                <a:avLst/>
                <a:gdLst>
                  <a:gd name="connsiteX0" fmla="*/ 19339 w 40003"/>
                  <a:gd name="connsiteY0" fmla="*/ 23398 h 63228"/>
                  <a:gd name="connsiteX1" fmla="*/ 22781 w 40003"/>
                  <a:gd name="connsiteY1" fmla="*/ 31265 h 63228"/>
                  <a:gd name="connsiteX2" fmla="*/ 27236 w 40003"/>
                  <a:gd name="connsiteY2" fmla="*/ 54966 h 63228"/>
                  <a:gd name="connsiteX3" fmla="*/ 38778 w 40003"/>
                  <a:gd name="connsiteY3" fmla="*/ 62530 h 63228"/>
                  <a:gd name="connsiteX4" fmla="*/ 39386 w 40003"/>
                  <a:gd name="connsiteY4" fmla="*/ 50730 h 63228"/>
                  <a:gd name="connsiteX5" fmla="*/ 36247 w 40003"/>
                  <a:gd name="connsiteY5" fmla="*/ 29046 h 63228"/>
                  <a:gd name="connsiteX6" fmla="*/ 28248 w 40003"/>
                  <a:gd name="connsiteY6" fmla="*/ 13313 h 63228"/>
                  <a:gd name="connsiteX7" fmla="*/ 24806 w 40003"/>
                  <a:gd name="connsiteY7" fmla="*/ 6152 h 63228"/>
                  <a:gd name="connsiteX8" fmla="*/ 23895 w 40003"/>
                  <a:gd name="connsiteY8" fmla="*/ 0 h 63228"/>
                  <a:gd name="connsiteX9" fmla="*/ 20655 w 40003"/>
                  <a:gd name="connsiteY9" fmla="*/ 5547 h 63228"/>
                  <a:gd name="connsiteX10" fmla="*/ 13061 w 40003"/>
                  <a:gd name="connsiteY10" fmla="*/ 22087 h 63228"/>
                  <a:gd name="connsiteX11" fmla="*/ 1823 w 40003"/>
                  <a:gd name="connsiteY11" fmla="*/ 41956 h 63228"/>
                  <a:gd name="connsiteX12" fmla="*/ 0 w 40003"/>
                  <a:gd name="connsiteY12" fmla="*/ 56075 h 63228"/>
                  <a:gd name="connsiteX13" fmla="*/ 4556 w 40003"/>
                  <a:gd name="connsiteY13" fmla="*/ 57689 h 63228"/>
                  <a:gd name="connsiteX14" fmla="*/ 13365 w 40003"/>
                  <a:gd name="connsiteY14" fmla="*/ 59706 h 63228"/>
                  <a:gd name="connsiteX15" fmla="*/ 13466 w 40003"/>
                  <a:gd name="connsiteY15" fmla="*/ 50024 h 63228"/>
                  <a:gd name="connsiteX16" fmla="*/ 13770 w 40003"/>
                  <a:gd name="connsiteY16" fmla="*/ 31366 h 63228"/>
                  <a:gd name="connsiteX17" fmla="*/ 19339 w 40003"/>
                  <a:gd name="connsiteY17" fmla="*/ 23398 h 6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3" h="63228">
                    <a:moveTo>
                      <a:pt x="19339" y="23398"/>
                    </a:moveTo>
                    <a:cubicBezTo>
                      <a:pt x="20553" y="26021"/>
                      <a:pt x="22072" y="28542"/>
                      <a:pt x="22781" y="31265"/>
                    </a:cubicBezTo>
                    <a:cubicBezTo>
                      <a:pt x="24604" y="39132"/>
                      <a:pt x="27033" y="46998"/>
                      <a:pt x="27236" y="54966"/>
                    </a:cubicBezTo>
                    <a:cubicBezTo>
                      <a:pt x="27438" y="64244"/>
                      <a:pt x="33311" y="63841"/>
                      <a:pt x="38778" y="62530"/>
                    </a:cubicBezTo>
                    <a:cubicBezTo>
                      <a:pt x="39993" y="62227"/>
                      <a:pt x="40499" y="54462"/>
                      <a:pt x="39386" y="50730"/>
                    </a:cubicBezTo>
                    <a:cubicBezTo>
                      <a:pt x="37260" y="43569"/>
                      <a:pt x="32906" y="37821"/>
                      <a:pt x="36247" y="29046"/>
                    </a:cubicBezTo>
                    <a:cubicBezTo>
                      <a:pt x="37867" y="24609"/>
                      <a:pt x="42727" y="12809"/>
                      <a:pt x="28248" y="13313"/>
                    </a:cubicBezTo>
                    <a:cubicBezTo>
                      <a:pt x="27135" y="13313"/>
                      <a:pt x="25616" y="8774"/>
                      <a:pt x="24806" y="6152"/>
                    </a:cubicBezTo>
                    <a:cubicBezTo>
                      <a:pt x="24097" y="4236"/>
                      <a:pt x="24198" y="2017"/>
                      <a:pt x="23895" y="0"/>
                    </a:cubicBezTo>
                    <a:cubicBezTo>
                      <a:pt x="22781" y="1815"/>
                      <a:pt x="20351" y="3933"/>
                      <a:pt x="20655" y="5547"/>
                    </a:cubicBezTo>
                    <a:cubicBezTo>
                      <a:pt x="21769" y="12909"/>
                      <a:pt x="19339" y="19566"/>
                      <a:pt x="13061" y="22087"/>
                    </a:cubicBezTo>
                    <a:cubicBezTo>
                      <a:pt x="3037" y="26021"/>
                      <a:pt x="3949" y="34593"/>
                      <a:pt x="1823" y="41956"/>
                    </a:cubicBezTo>
                    <a:cubicBezTo>
                      <a:pt x="506" y="46494"/>
                      <a:pt x="203" y="51335"/>
                      <a:pt x="0" y="56075"/>
                    </a:cubicBezTo>
                    <a:cubicBezTo>
                      <a:pt x="1924" y="56579"/>
                      <a:pt x="3240" y="57285"/>
                      <a:pt x="4556" y="57689"/>
                    </a:cubicBezTo>
                    <a:cubicBezTo>
                      <a:pt x="7492" y="58395"/>
                      <a:pt x="10429" y="59000"/>
                      <a:pt x="13365" y="59706"/>
                    </a:cubicBezTo>
                    <a:cubicBezTo>
                      <a:pt x="13365" y="56479"/>
                      <a:pt x="13466" y="53251"/>
                      <a:pt x="13466" y="50024"/>
                    </a:cubicBezTo>
                    <a:cubicBezTo>
                      <a:pt x="13466" y="43771"/>
                      <a:pt x="12859" y="37518"/>
                      <a:pt x="13770" y="31366"/>
                    </a:cubicBezTo>
                    <a:cubicBezTo>
                      <a:pt x="14074" y="28542"/>
                      <a:pt x="17314" y="26021"/>
                      <a:pt x="19339" y="2339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80C4632A-C78A-9E4B-B981-350CD6A598AF}"/>
                  </a:ext>
                </a:extLst>
              </p:cNvPr>
              <p:cNvSpPr/>
              <p:nvPr/>
            </p:nvSpPr>
            <p:spPr>
              <a:xfrm>
                <a:off x="4999359" y="2874222"/>
                <a:ext cx="39705" cy="61699"/>
              </a:xfrm>
              <a:custGeom>
                <a:avLst/>
                <a:gdLst>
                  <a:gd name="connsiteX0" fmla="*/ 117 w 39705"/>
                  <a:gd name="connsiteY0" fmla="*/ 11574 h 61699"/>
                  <a:gd name="connsiteX1" fmla="*/ 117 w 39705"/>
                  <a:gd name="connsiteY1" fmla="*/ 57362 h 61699"/>
                  <a:gd name="connsiteX2" fmla="*/ 2243 w 39705"/>
                  <a:gd name="connsiteY2" fmla="*/ 61699 h 61699"/>
                  <a:gd name="connsiteX3" fmla="*/ 6496 w 39705"/>
                  <a:gd name="connsiteY3" fmla="*/ 56455 h 61699"/>
                  <a:gd name="connsiteX4" fmla="*/ 7103 w 39705"/>
                  <a:gd name="connsiteY4" fmla="*/ 52421 h 61699"/>
                  <a:gd name="connsiteX5" fmla="*/ 9938 w 39705"/>
                  <a:gd name="connsiteY5" fmla="*/ 20853 h 61699"/>
                  <a:gd name="connsiteX6" fmla="*/ 14899 w 39705"/>
                  <a:gd name="connsiteY6" fmla="*/ 5927 h 61699"/>
                  <a:gd name="connsiteX7" fmla="*/ 21075 w 39705"/>
                  <a:gd name="connsiteY7" fmla="*/ 16718 h 61699"/>
                  <a:gd name="connsiteX8" fmla="*/ 23607 w 39705"/>
                  <a:gd name="connsiteY8" fmla="*/ 23980 h 61699"/>
                  <a:gd name="connsiteX9" fmla="*/ 39705 w 39705"/>
                  <a:gd name="connsiteY9" fmla="*/ 25694 h 61699"/>
                  <a:gd name="connsiteX10" fmla="*/ 32922 w 39705"/>
                  <a:gd name="connsiteY10" fmla="*/ 18332 h 61699"/>
                  <a:gd name="connsiteX11" fmla="*/ 32922 w 39705"/>
                  <a:gd name="connsiteY11" fmla="*/ 17222 h 61699"/>
                  <a:gd name="connsiteX12" fmla="*/ 12874 w 39705"/>
                  <a:gd name="connsiteY12" fmla="*/ 884 h 61699"/>
                  <a:gd name="connsiteX13" fmla="*/ 117 w 39705"/>
                  <a:gd name="connsiteY13" fmla="*/ 11574 h 6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705" h="61699">
                    <a:moveTo>
                      <a:pt x="117" y="11574"/>
                    </a:moveTo>
                    <a:cubicBezTo>
                      <a:pt x="-86" y="26803"/>
                      <a:pt x="16" y="42133"/>
                      <a:pt x="117" y="57362"/>
                    </a:cubicBezTo>
                    <a:cubicBezTo>
                      <a:pt x="117" y="58774"/>
                      <a:pt x="1433" y="60287"/>
                      <a:pt x="2243" y="61699"/>
                    </a:cubicBezTo>
                    <a:cubicBezTo>
                      <a:pt x="3458" y="60186"/>
                      <a:pt x="4673" y="58573"/>
                      <a:pt x="6496" y="56455"/>
                    </a:cubicBezTo>
                    <a:cubicBezTo>
                      <a:pt x="7103" y="54740"/>
                      <a:pt x="6698" y="53429"/>
                      <a:pt x="7103" y="52421"/>
                    </a:cubicBezTo>
                    <a:cubicBezTo>
                      <a:pt x="11153" y="42234"/>
                      <a:pt x="15709" y="32552"/>
                      <a:pt x="9938" y="20853"/>
                    </a:cubicBezTo>
                    <a:cubicBezTo>
                      <a:pt x="8318" y="17525"/>
                      <a:pt x="13077" y="10969"/>
                      <a:pt x="14899" y="5927"/>
                    </a:cubicBezTo>
                    <a:cubicBezTo>
                      <a:pt x="16924" y="9557"/>
                      <a:pt x="19253" y="12986"/>
                      <a:pt x="21075" y="16718"/>
                    </a:cubicBezTo>
                    <a:cubicBezTo>
                      <a:pt x="22189" y="19038"/>
                      <a:pt x="22290" y="23677"/>
                      <a:pt x="23607" y="23980"/>
                    </a:cubicBezTo>
                    <a:cubicBezTo>
                      <a:pt x="28770" y="25291"/>
                      <a:pt x="34339" y="25190"/>
                      <a:pt x="39705" y="25694"/>
                    </a:cubicBezTo>
                    <a:cubicBezTo>
                      <a:pt x="37478" y="23274"/>
                      <a:pt x="35149" y="20853"/>
                      <a:pt x="32922" y="18332"/>
                    </a:cubicBezTo>
                    <a:cubicBezTo>
                      <a:pt x="32719" y="18130"/>
                      <a:pt x="32820" y="17525"/>
                      <a:pt x="32922" y="17222"/>
                    </a:cubicBezTo>
                    <a:cubicBezTo>
                      <a:pt x="34947" y="1186"/>
                      <a:pt x="21784" y="3708"/>
                      <a:pt x="12874" y="884"/>
                    </a:cubicBezTo>
                    <a:cubicBezTo>
                      <a:pt x="2851" y="-2243"/>
                      <a:pt x="218" y="3304"/>
                      <a:pt x="117" y="1157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5BB3196-EDFC-584C-9B63-0639DF4C4705}"/>
                  </a:ext>
                </a:extLst>
              </p:cNvPr>
              <p:cNvSpPr/>
              <p:nvPr/>
            </p:nvSpPr>
            <p:spPr>
              <a:xfrm>
                <a:off x="5048171" y="2864085"/>
                <a:ext cx="25026" cy="24016"/>
              </a:xfrm>
              <a:custGeom>
                <a:avLst/>
                <a:gdLst>
                  <a:gd name="connsiteX0" fmla="*/ 1524 w 25026"/>
                  <a:gd name="connsiteY0" fmla="*/ 22116 h 24016"/>
                  <a:gd name="connsiteX1" fmla="*/ 7599 w 25026"/>
                  <a:gd name="connsiteY1" fmla="*/ 23729 h 24016"/>
                  <a:gd name="connsiteX2" fmla="*/ 24508 w 25026"/>
                  <a:gd name="connsiteY2" fmla="*/ 9105 h 24016"/>
                  <a:gd name="connsiteX3" fmla="*/ 23596 w 25026"/>
                  <a:gd name="connsiteY3" fmla="*/ 28 h 24016"/>
                  <a:gd name="connsiteX4" fmla="*/ 411 w 25026"/>
                  <a:gd name="connsiteY4" fmla="*/ 15157 h 24016"/>
                  <a:gd name="connsiteX5" fmla="*/ 1524 w 25026"/>
                  <a:gd name="connsiteY5" fmla="*/ 22116 h 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26" h="24016">
                    <a:moveTo>
                      <a:pt x="1524" y="22116"/>
                    </a:moveTo>
                    <a:cubicBezTo>
                      <a:pt x="2537" y="23528"/>
                      <a:pt x="6485" y="24536"/>
                      <a:pt x="7599" y="23729"/>
                    </a:cubicBezTo>
                    <a:cubicBezTo>
                      <a:pt x="13573" y="19292"/>
                      <a:pt x="19445" y="14552"/>
                      <a:pt x="24508" y="9105"/>
                    </a:cubicBezTo>
                    <a:cubicBezTo>
                      <a:pt x="25824" y="7693"/>
                      <a:pt x="24305" y="3458"/>
                      <a:pt x="23596" y="28"/>
                    </a:cubicBezTo>
                    <a:cubicBezTo>
                      <a:pt x="11852" y="-476"/>
                      <a:pt x="4866" y="5777"/>
                      <a:pt x="411" y="15157"/>
                    </a:cubicBezTo>
                    <a:cubicBezTo>
                      <a:pt x="-501" y="16972"/>
                      <a:pt x="208" y="20401"/>
                      <a:pt x="1524" y="2211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53A29431-1908-614F-AF38-714EF6E2A918}"/>
                  </a:ext>
                </a:extLst>
              </p:cNvPr>
              <p:cNvSpPr/>
              <p:nvPr/>
            </p:nvSpPr>
            <p:spPr>
              <a:xfrm>
                <a:off x="4981454" y="3033851"/>
                <a:ext cx="48498" cy="39920"/>
              </a:xfrm>
              <a:custGeom>
                <a:avLst/>
                <a:gdLst>
                  <a:gd name="connsiteX0" fmla="*/ 4759 w 48498"/>
                  <a:gd name="connsiteY0" fmla="*/ 31265 h 39920"/>
                  <a:gd name="connsiteX1" fmla="*/ 2632 w 48498"/>
                  <a:gd name="connsiteY1" fmla="*/ 37619 h 39920"/>
                  <a:gd name="connsiteX2" fmla="*/ 10935 w 48498"/>
                  <a:gd name="connsiteY2" fmla="*/ 39838 h 39920"/>
                  <a:gd name="connsiteX3" fmla="*/ 17617 w 48498"/>
                  <a:gd name="connsiteY3" fmla="*/ 34291 h 39920"/>
                  <a:gd name="connsiteX4" fmla="*/ 40601 w 48498"/>
                  <a:gd name="connsiteY4" fmla="*/ 11800 h 39920"/>
                  <a:gd name="connsiteX5" fmla="*/ 48498 w 48498"/>
                  <a:gd name="connsiteY5" fmla="*/ 0 h 39920"/>
                  <a:gd name="connsiteX6" fmla="*/ 37361 w 48498"/>
                  <a:gd name="connsiteY6" fmla="*/ 908 h 39920"/>
                  <a:gd name="connsiteX7" fmla="*/ 32400 w 48498"/>
                  <a:gd name="connsiteY7" fmla="*/ 4841 h 39920"/>
                  <a:gd name="connsiteX8" fmla="*/ 11036 w 48498"/>
                  <a:gd name="connsiteY8" fmla="*/ 5244 h 39920"/>
                  <a:gd name="connsiteX9" fmla="*/ 1316 w 48498"/>
                  <a:gd name="connsiteY9" fmla="*/ 11598 h 39920"/>
                  <a:gd name="connsiteX10" fmla="*/ 0 w 48498"/>
                  <a:gd name="connsiteY10" fmla="*/ 20877 h 39920"/>
                  <a:gd name="connsiteX11" fmla="*/ 8201 w 48498"/>
                  <a:gd name="connsiteY11" fmla="*/ 16137 h 39920"/>
                  <a:gd name="connsiteX12" fmla="*/ 12960 w 48498"/>
                  <a:gd name="connsiteY12" fmla="*/ 15128 h 39920"/>
                  <a:gd name="connsiteX13" fmla="*/ 12757 w 48498"/>
                  <a:gd name="connsiteY13" fmla="*/ 22793 h 39920"/>
                  <a:gd name="connsiteX14" fmla="*/ 4759 w 48498"/>
                  <a:gd name="connsiteY14" fmla="*/ 31265 h 3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498" h="39920">
                    <a:moveTo>
                      <a:pt x="4759" y="31265"/>
                    </a:moveTo>
                    <a:cubicBezTo>
                      <a:pt x="3442" y="32979"/>
                      <a:pt x="3341" y="35501"/>
                      <a:pt x="2632" y="37619"/>
                    </a:cubicBezTo>
                    <a:cubicBezTo>
                      <a:pt x="5366" y="38426"/>
                      <a:pt x="8404" y="40342"/>
                      <a:pt x="10935" y="39838"/>
                    </a:cubicBezTo>
                    <a:cubicBezTo>
                      <a:pt x="13567" y="39232"/>
                      <a:pt x="17415" y="36509"/>
                      <a:pt x="17617" y="34291"/>
                    </a:cubicBezTo>
                    <a:cubicBezTo>
                      <a:pt x="19136" y="20171"/>
                      <a:pt x="31590" y="17952"/>
                      <a:pt x="40601" y="11800"/>
                    </a:cubicBezTo>
                    <a:cubicBezTo>
                      <a:pt x="44246" y="9279"/>
                      <a:pt x="45967" y="4034"/>
                      <a:pt x="48498" y="0"/>
                    </a:cubicBezTo>
                    <a:cubicBezTo>
                      <a:pt x="44954" y="101"/>
                      <a:pt x="41411" y="202"/>
                      <a:pt x="37361" y="908"/>
                    </a:cubicBezTo>
                    <a:cubicBezTo>
                      <a:pt x="35336" y="2622"/>
                      <a:pt x="33918" y="4740"/>
                      <a:pt x="32400" y="4841"/>
                    </a:cubicBezTo>
                    <a:cubicBezTo>
                      <a:pt x="25312" y="5244"/>
                      <a:pt x="18022" y="4337"/>
                      <a:pt x="11036" y="5244"/>
                    </a:cubicBezTo>
                    <a:cubicBezTo>
                      <a:pt x="7492" y="5749"/>
                      <a:pt x="3544" y="8674"/>
                      <a:pt x="1316" y="11598"/>
                    </a:cubicBezTo>
                    <a:cubicBezTo>
                      <a:pt x="-304" y="13716"/>
                      <a:pt x="405" y="17750"/>
                      <a:pt x="0" y="20877"/>
                    </a:cubicBezTo>
                    <a:cubicBezTo>
                      <a:pt x="2734" y="19263"/>
                      <a:pt x="5366" y="17448"/>
                      <a:pt x="8201" y="16137"/>
                    </a:cubicBezTo>
                    <a:cubicBezTo>
                      <a:pt x="9619" y="15431"/>
                      <a:pt x="11340" y="15431"/>
                      <a:pt x="12960" y="15128"/>
                    </a:cubicBezTo>
                    <a:cubicBezTo>
                      <a:pt x="12960" y="17750"/>
                      <a:pt x="13972" y="20877"/>
                      <a:pt x="12757" y="22793"/>
                    </a:cubicBezTo>
                    <a:cubicBezTo>
                      <a:pt x="10732" y="26021"/>
                      <a:pt x="7087" y="28239"/>
                      <a:pt x="4759" y="3126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C262B74C-B232-8A4B-B20C-5C41FD7E7629}"/>
                  </a:ext>
                </a:extLst>
              </p:cNvPr>
              <p:cNvSpPr/>
              <p:nvPr/>
            </p:nvSpPr>
            <p:spPr>
              <a:xfrm>
                <a:off x="4974039" y="2999157"/>
                <a:ext cx="7128" cy="16338"/>
              </a:xfrm>
              <a:custGeom>
                <a:avLst/>
                <a:gdLst>
                  <a:gd name="connsiteX0" fmla="*/ 23 w 7128"/>
                  <a:gd name="connsiteY0" fmla="*/ 8169 h 16338"/>
                  <a:gd name="connsiteX1" fmla="*/ 6604 w 7128"/>
                  <a:gd name="connsiteY1" fmla="*/ 16338 h 16338"/>
                  <a:gd name="connsiteX2" fmla="*/ 6503 w 7128"/>
                  <a:gd name="connsiteY2" fmla="*/ 6152 h 16338"/>
                  <a:gd name="connsiteX3" fmla="*/ 3871 w 7128"/>
                  <a:gd name="connsiteY3" fmla="*/ 0 h 16338"/>
                  <a:gd name="connsiteX4" fmla="*/ 23 w 7128"/>
                  <a:gd name="connsiteY4" fmla="*/ 8169 h 1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8" h="16338">
                    <a:moveTo>
                      <a:pt x="23" y="8169"/>
                    </a:moveTo>
                    <a:cubicBezTo>
                      <a:pt x="428" y="11094"/>
                      <a:pt x="3567" y="13615"/>
                      <a:pt x="6604" y="16338"/>
                    </a:cubicBezTo>
                    <a:cubicBezTo>
                      <a:pt x="7414" y="12909"/>
                      <a:pt x="7212" y="9480"/>
                      <a:pt x="6503" y="6152"/>
                    </a:cubicBezTo>
                    <a:cubicBezTo>
                      <a:pt x="6098" y="4034"/>
                      <a:pt x="4782" y="2017"/>
                      <a:pt x="3871" y="0"/>
                    </a:cubicBezTo>
                    <a:cubicBezTo>
                      <a:pt x="2453" y="2723"/>
                      <a:pt x="-280" y="5648"/>
                      <a:pt x="23" y="816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D185471-2365-9A46-9E02-05FF42A36E36}"/>
                  </a:ext>
                </a:extLst>
              </p:cNvPr>
              <p:cNvSpPr/>
              <p:nvPr/>
            </p:nvSpPr>
            <p:spPr>
              <a:xfrm>
                <a:off x="4990465" y="2779899"/>
                <a:ext cx="4102" cy="5446"/>
              </a:xfrm>
              <a:custGeom>
                <a:avLst/>
                <a:gdLst>
                  <a:gd name="connsiteX0" fmla="*/ 0 w 4102"/>
                  <a:gd name="connsiteY0" fmla="*/ 3328 h 5446"/>
                  <a:gd name="connsiteX1" fmla="*/ 4050 w 4102"/>
                  <a:gd name="connsiteY1" fmla="*/ 5446 h 5446"/>
                  <a:gd name="connsiteX2" fmla="*/ 3645 w 4102"/>
                  <a:gd name="connsiteY2" fmla="*/ 0 h 5446"/>
                  <a:gd name="connsiteX3" fmla="*/ 0 w 4102"/>
                  <a:gd name="connsiteY3" fmla="*/ 3328 h 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" h="5446">
                    <a:moveTo>
                      <a:pt x="0" y="3328"/>
                    </a:moveTo>
                    <a:cubicBezTo>
                      <a:pt x="1316" y="4034"/>
                      <a:pt x="2734" y="4740"/>
                      <a:pt x="4050" y="5446"/>
                    </a:cubicBezTo>
                    <a:cubicBezTo>
                      <a:pt x="4151" y="3832"/>
                      <a:pt x="4151" y="2219"/>
                      <a:pt x="3645" y="0"/>
                    </a:cubicBezTo>
                    <a:cubicBezTo>
                      <a:pt x="2126" y="706"/>
                      <a:pt x="1013" y="2017"/>
                      <a:pt x="0" y="332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0389165-0515-4F45-939B-A9AD80171388}"/>
                  </a:ext>
                </a:extLst>
              </p:cNvPr>
              <p:cNvSpPr/>
              <p:nvPr/>
            </p:nvSpPr>
            <p:spPr>
              <a:xfrm>
                <a:off x="4968913" y="2872678"/>
                <a:ext cx="25988" cy="23831"/>
              </a:xfrm>
              <a:custGeom>
                <a:avLst/>
                <a:gdLst>
                  <a:gd name="connsiteX0" fmla="*/ 188 w 25988"/>
                  <a:gd name="connsiteY0" fmla="*/ 12917 h 23831"/>
                  <a:gd name="connsiteX1" fmla="*/ 3327 w 25988"/>
                  <a:gd name="connsiteY1" fmla="*/ 22801 h 23831"/>
                  <a:gd name="connsiteX2" fmla="*/ 25298 w 25988"/>
                  <a:gd name="connsiteY2" fmla="*/ 18263 h 23831"/>
                  <a:gd name="connsiteX3" fmla="*/ 25804 w 25988"/>
                  <a:gd name="connsiteY3" fmla="*/ 11808 h 23831"/>
                  <a:gd name="connsiteX4" fmla="*/ 10516 w 25988"/>
                  <a:gd name="connsiteY4" fmla="*/ 8 h 23831"/>
                  <a:gd name="connsiteX5" fmla="*/ 188 w 25988"/>
                  <a:gd name="connsiteY5" fmla="*/ 12917 h 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88" h="23831">
                    <a:moveTo>
                      <a:pt x="188" y="12917"/>
                    </a:moveTo>
                    <a:cubicBezTo>
                      <a:pt x="594" y="16447"/>
                      <a:pt x="2112" y="22700"/>
                      <a:pt x="3327" y="22801"/>
                    </a:cubicBezTo>
                    <a:cubicBezTo>
                      <a:pt x="10617" y="23104"/>
                      <a:pt x="18920" y="26734"/>
                      <a:pt x="25298" y="18263"/>
                    </a:cubicBezTo>
                    <a:cubicBezTo>
                      <a:pt x="25906" y="15741"/>
                      <a:pt x="26209" y="13724"/>
                      <a:pt x="25804" y="11808"/>
                    </a:cubicBezTo>
                    <a:cubicBezTo>
                      <a:pt x="24185" y="3437"/>
                      <a:pt x="19223" y="-194"/>
                      <a:pt x="10516" y="8"/>
                    </a:cubicBezTo>
                    <a:cubicBezTo>
                      <a:pt x="1505" y="311"/>
                      <a:pt x="-723" y="5454"/>
                      <a:pt x="188" y="1291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A9D8C89B-D85D-DD47-819F-6959E6F12CA6}"/>
                  </a:ext>
                </a:extLst>
              </p:cNvPr>
              <p:cNvSpPr/>
              <p:nvPr/>
            </p:nvSpPr>
            <p:spPr>
              <a:xfrm>
                <a:off x="4969810" y="2838597"/>
                <a:ext cx="28045" cy="21784"/>
              </a:xfrm>
              <a:custGeom>
                <a:avLst/>
                <a:gdLst>
                  <a:gd name="connsiteX0" fmla="*/ 13567 w 28045"/>
                  <a:gd name="connsiteY0" fmla="*/ 0 h 21784"/>
                  <a:gd name="connsiteX1" fmla="*/ 5366 w 28045"/>
                  <a:gd name="connsiteY1" fmla="*/ 2017 h 21784"/>
                  <a:gd name="connsiteX2" fmla="*/ 0 w 28045"/>
                  <a:gd name="connsiteY2" fmla="*/ 1815 h 21784"/>
                  <a:gd name="connsiteX3" fmla="*/ 3442 w 28045"/>
                  <a:gd name="connsiteY3" fmla="*/ 6656 h 21784"/>
                  <a:gd name="connsiteX4" fmla="*/ 18123 w 28045"/>
                  <a:gd name="connsiteY4" fmla="*/ 18759 h 21784"/>
                  <a:gd name="connsiteX5" fmla="*/ 26831 w 28045"/>
                  <a:gd name="connsiteY5" fmla="*/ 21785 h 21784"/>
                  <a:gd name="connsiteX6" fmla="*/ 28046 w 28045"/>
                  <a:gd name="connsiteY6" fmla="*/ 12405 h 21784"/>
                  <a:gd name="connsiteX7" fmla="*/ 18022 w 28045"/>
                  <a:gd name="connsiteY7" fmla="*/ 807 h 21784"/>
                  <a:gd name="connsiteX8" fmla="*/ 13567 w 28045"/>
                  <a:gd name="connsiteY8" fmla="*/ 0 h 2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45" h="21784">
                    <a:moveTo>
                      <a:pt x="13567" y="0"/>
                    </a:moveTo>
                    <a:cubicBezTo>
                      <a:pt x="13162" y="10388"/>
                      <a:pt x="9416" y="5749"/>
                      <a:pt x="5366" y="2017"/>
                    </a:cubicBezTo>
                    <a:cubicBezTo>
                      <a:pt x="4354" y="1109"/>
                      <a:pt x="1822" y="1815"/>
                      <a:pt x="0" y="1815"/>
                    </a:cubicBezTo>
                    <a:cubicBezTo>
                      <a:pt x="1114" y="3429"/>
                      <a:pt x="2025" y="5446"/>
                      <a:pt x="3442" y="6656"/>
                    </a:cubicBezTo>
                    <a:cubicBezTo>
                      <a:pt x="8201" y="10892"/>
                      <a:pt x="12960" y="15128"/>
                      <a:pt x="18123" y="18759"/>
                    </a:cubicBezTo>
                    <a:cubicBezTo>
                      <a:pt x="20553" y="20473"/>
                      <a:pt x="23895" y="20877"/>
                      <a:pt x="26831" y="21785"/>
                    </a:cubicBezTo>
                    <a:cubicBezTo>
                      <a:pt x="27438" y="18860"/>
                      <a:pt x="28046" y="15935"/>
                      <a:pt x="28046" y="12405"/>
                    </a:cubicBezTo>
                    <a:cubicBezTo>
                      <a:pt x="24300" y="8169"/>
                      <a:pt x="21363" y="4337"/>
                      <a:pt x="18022" y="807"/>
                    </a:cubicBezTo>
                    <a:cubicBezTo>
                      <a:pt x="17010" y="101"/>
                      <a:pt x="14985" y="303"/>
                      <a:pt x="13567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601DAF06-A4C1-C744-8F34-E6487C2BDA8F}"/>
                  </a:ext>
                </a:extLst>
              </p:cNvPr>
              <p:cNvSpPr/>
              <p:nvPr/>
            </p:nvSpPr>
            <p:spPr>
              <a:xfrm>
                <a:off x="5026510" y="3817492"/>
                <a:ext cx="10428" cy="23499"/>
              </a:xfrm>
              <a:custGeom>
                <a:avLst/>
                <a:gdLst>
                  <a:gd name="connsiteX0" fmla="*/ 3645 w 10428"/>
                  <a:gd name="connsiteY0" fmla="*/ 23499 h 23499"/>
                  <a:gd name="connsiteX1" fmla="*/ 8707 w 10428"/>
                  <a:gd name="connsiteY1" fmla="*/ 16843 h 23499"/>
                  <a:gd name="connsiteX2" fmla="*/ 10429 w 10428"/>
                  <a:gd name="connsiteY2" fmla="*/ 7060 h 23499"/>
                  <a:gd name="connsiteX3" fmla="*/ 0 w 10428"/>
                  <a:gd name="connsiteY3" fmla="*/ 0 h 23499"/>
                  <a:gd name="connsiteX4" fmla="*/ 1013 w 10428"/>
                  <a:gd name="connsiteY4" fmla="*/ 11195 h 23499"/>
                  <a:gd name="connsiteX5" fmla="*/ 1114 w 10428"/>
                  <a:gd name="connsiteY5" fmla="*/ 15834 h 23499"/>
                  <a:gd name="connsiteX6" fmla="*/ 3645 w 10428"/>
                  <a:gd name="connsiteY6" fmla="*/ 23499 h 2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28" h="23499">
                    <a:moveTo>
                      <a:pt x="3645" y="23499"/>
                    </a:moveTo>
                    <a:cubicBezTo>
                      <a:pt x="5366" y="21280"/>
                      <a:pt x="7695" y="19364"/>
                      <a:pt x="8707" y="16843"/>
                    </a:cubicBezTo>
                    <a:cubicBezTo>
                      <a:pt x="9922" y="14220"/>
                      <a:pt x="9922" y="11195"/>
                      <a:pt x="10429" y="7060"/>
                    </a:cubicBezTo>
                    <a:cubicBezTo>
                      <a:pt x="6986" y="3933"/>
                      <a:pt x="3443" y="2017"/>
                      <a:pt x="0" y="0"/>
                    </a:cubicBezTo>
                    <a:cubicBezTo>
                      <a:pt x="405" y="3732"/>
                      <a:pt x="709" y="7463"/>
                      <a:pt x="1013" y="11195"/>
                    </a:cubicBezTo>
                    <a:cubicBezTo>
                      <a:pt x="1114" y="12708"/>
                      <a:pt x="709" y="14321"/>
                      <a:pt x="1114" y="15834"/>
                    </a:cubicBezTo>
                    <a:cubicBezTo>
                      <a:pt x="1823" y="18557"/>
                      <a:pt x="2835" y="20978"/>
                      <a:pt x="3645" y="2349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97F8DF1A-E540-C841-8EAF-7CB2BF7BCDC8}"/>
                  </a:ext>
                </a:extLst>
              </p:cNvPr>
              <p:cNvSpPr/>
              <p:nvPr/>
            </p:nvSpPr>
            <p:spPr>
              <a:xfrm>
                <a:off x="5001636" y="3815273"/>
                <a:ext cx="108280" cy="103730"/>
              </a:xfrm>
              <a:custGeom>
                <a:avLst/>
                <a:gdLst>
                  <a:gd name="connsiteX0" fmla="*/ 1080 w 108280"/>
                  <a:gd name="connsiteY0" fmla="*/ 67169 h 103730"/>
                  <a:gd name="connsiteX1" fmla="*/ 32062 w 108280"/>
                  <a:gd name="connsiteY1" fmla="*/ 81188 h 103730"/>
                  <a:gd name="connsiteX2" fmla="*/ 42997 w 108280"/>
                  <a:gd name="connsiteY2" fmla="*/ 85424 h 103730"/>
                  <a:gd name="connsiteX3" fmla="*/ 54033 w 108280"/>
                  <a:gd name="connsiteY3" fmla="*/ 86634 h 103730"/>
                  <a:gd name="connsiteX4" fmla="*/ 72663 w 108280"/>
                  <a:gd name="connsiteY4" fmla="*/ 84718 h 103730"/>
                  <a:gd name="connsiteX5" fmla="*/ 88559 w 108280"/>
                  <a:gd name="connsiteY5" fmla="*/ 99039 h 103730"/>
                  <a:gd name="connsiteX6" fmla="*/ 103038 w 108280"/>
                  <a:gd name="connsiteY6" fmla="*/ 101762 h 103730"/>
                  <a:gd name="connsiteX7" fmla="*/ 105366 w 108280"/>
                  <a:gd name="connsiteY7" fmla="*/ 88853 h 103730"/>
                  <a:gd name="connsiteX8" fmla="*/ 95950 w 108280"/>
                  <a:gd name="connsiteY8" fmla="*/ 86735 h 103730"/>
                  <a:gd name="connsiteX9" fmla="*/ 71549 w 108280"/>
                  <a:gd name="connsiteY9" fmla="*/ 69186 h 103730"/>
                  <a:gd name="connsiteX10" fmla="*/ 70942 w 108280"/>
                  <a:gd name="connsiteY10" fmla="*/ 51436 h 103730"/>
                  <a:gd name="connsiteX11" fmla="*/ 79447 w 108280"/>
                  <a:gd name="connsiteY11" fmla="*/ 26424 h 103730"/>
                  <a:gd name="connsiteX12" fmla="*/ 67904 w 108280"/>
                  <a:gd name="connsiteY12" fmla="*/ 7867 h 103730"/>
                  <a:gd name="connsiteX13" fmla="*/ 66082 w 108280"/>
                  <a:gd name="connsiteY13" fmla="*/ 8976 h 103730"/>
                  <a:gd name="connsiteX14" fmla="*/ 60716 w 108280"/>
                  <a:gd name="connsiteY14" fmla="*/ 16137 h 103730"/>
                  <a:gd name="connsiteX15" fmla="*/ 56969 w 108280"/>
                  <a:gd name="connsiteY15" fmla="*/ 29550 h 103730"/>
                  <a:gd name="connsiteX16" fmla="*/ 68714 w 108280"/>
                  <a:gd name="connsiteY16" fmla="*/ 30559 h 103730"/>
                  <a:gd name="connsiteX17" fmla="*/ 75498 w 108280"/>
                  <a:gd name="connsiteY17" fmla="*/ 32576 h 103730"/>
                  <a:gd name="connsiteX18" fmla="*/ 72258 w 108280"/>
                  <a:gd name="connsiteY18" fmla="*/ 39232 h 103730"/>
                  <a:gd name="connsiteX19" fmla="*/ 64158 w 108280"/>
                  <a:gd name="connsiteY19" fmla="*/ 42157 h 103730"/>
                  <a:gd name="connsiteX20" fmla="*/ 54843 w 108280"/>
                  <a:gd name="connsiteY20" fmla="*/ 47402 h 103730"/>
                  <a:gd name="connsiteX21" fmla="*/ 53628 w 108280"/>
                  <a:gd name="connsiteY21" fmla="*/ 70699 h 103730"/>
                  <a:gd name="connsiteX22" fmla="*/ 56565 w 108280"/>
                  <a:gd name="connsiteY22" fmla="*/ 76246 h 103730"/>
                  <a:gd name="connsiteX23" fmla="*/ 49781 w 108280"/>
                  <a:gd name="connsiteY23" fmla="*/ 74733 h 103730"/>
                  <a:gd name="connsiteX24" fmla="*/ 24064 w 108280"/>
                  <a:gd name="connsiteY24" fmla="*/ 69791 h 103730"/>
                  <a:gd name="connsiteX25" fmla="*/ 14850 w 108280"/>
                  <a:gd name="connsiteY25" fmla="*/ 64648 h 103730"/>
                  <a:gd name="connsiteX26" fmla="*/ 23254 w 108280"/>
                  <a:gd name="connsiteY26" fmla="*/ 61017 h 103730"/>
                  <a:gd name="connsiteX27" fmla="*/ 32569 w 108280"/>
                  <a:gd name="connsiteY27" fmla="*/ 60916 h 103730"/>
                  <a:gd name="connsiteX28" fmla="*/ 40668 w 108280"/>
                  <a:gd name="connsiteY28" fmla="*/ 52243 h 103730"/>
                  <a:gd name="connsiteX29" fmla="*/ 42592 w 108280"/>
                  <a:gd name="connsiteY29" fmla="*/ 36509 h 103730"/>
                  <a:gd name="connsiteX30" fmla="*/ 42491 w 108280"/>
                  <a:gd name="connsiteY30" fmla="*/ 26827 h 103730"/>
                  <a:gd name="connsiteX31" fmla="*/ 33480 w 108280"/>
                  <a:gd name="connsiteY31" fmla="*/ 33988 h 103730"/>
                  <a:gd name="connsiteX32" fmla="*/ 33075 w 108280"/>
                  <a:gd name="connsiteY32" fmla="*/ 39434 h 103730"/>
                  <a:gd name="connsiteX33" fmla="*/ 21937 w 108280"/>
                  <a:gd name="connsiteY33" fmla="*/ 44073 h 103730"/>
                  <a:gd name="connsiteX34" fmla="*/ 14749 w 108280"/>
                  <a:gd name="connsiteY34" fmla="*/ 38224 h 103730"/>
                  <a:gd name="connsiteX35" fmla="*/ 11914 w 108280"/>
                  <a:gd name="connsiteY35" fmla="*/ 10791 h 103730"/>
                  <a:gd name="connsiteX36" fmla="*/ 7864 w 108280"/>
                  <a:gd name="connsiteY36" fmla="*/ 0 h 103730"/>
                  <a:gd name="connsiteX37" fmla="*/ 1181 w 108280"/>
                  <a:gd name="connsiteY37" fmla="*/ 3026 h 103730"/>
                  <a:gd name="connsiteX38" fmla="*/ 1181 w 108280"/>
                  <a:gd name="connsiteY38" fmla="*/ 15330 h 103730"/>
                  <a:gd name="connsiteX39" fmla="*/ 4016 w 108280"/>
                  <a:gd name="connsiteY39" fmla="*/ 37316 h 103730"/>
                  <a:gd name="connsiteX40" fmla="*/ 8573 w 108280"/>
                  <a:gd name="connsiteY40" fmla="*/ 53957 h 103730"/>
                  <a:gd name="connsiteX41" fmla="*/ 9585 w 108280"/>
                  <a:gd name="connsiteY41" fmla="*/ 57890 h 103730"/>
                  <a:gd name="connsiteX42" fmla="*/ 4928 w 108280"/>
                  <a:gd name="connsiteY42" fmla="*/ 60815 h 103730"/>
                  <a:gd name="connsiteX43" fmla="*/ 1080 w 108280"/>
                  <a:gd name="connsiteY43" fmla="*/ 67169 h 10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8280" h="103730">
                    <a:moveTo>
                      <a:pt x="1080" y="67169"/>
                    </a:moveTo>
                    <a:cubicBezTo>
                      <a:pt x="6143" y="77658"/>
                      <a:pt x="21634" y="85222"/>
                      <a:pt x="32062" y="81188"/>
                    </a:cubicBezTo>
                    <a:cubicBezTo>
                      <a:pt x="38441" y="78767"/>
                      <a:pt x="40162" y="79978"/>
                      <a:pt x="42997" y="85424"/>
                    </a:cubicBezTo>
                    <a:cubicBezTo>
                      <a:pt x="44718" y="88853"/>
                      <a:pt x="47857" y="95106"/>
                      <a:pt x="54033" y="86634"/>
                    </a:cubicBezTo>
                    <a:cubicBezTo>
                      <a:pt x="56565" y="83104"/>
                      <a:pt x="67196" y="82701"/>
                      <a:pt x="72663" y="84718"/>
                    </a:cubicBezTo>
                    <a:cubicBezTo>
                      <a:pt x="78941" y="87138"/>
                      <a:pt x="84914" y="93089"/>
                      <a:pt x="88559" y="99039"/>
                    </a:cubicBezTo>
                    <a:cubicBezTo>
                      <a:pt x="93014" y="106402"/>
                      <a:pt x="98785" y="103275"/>
                      <a:pt x="103038" y="101762"/>
                    </a:cubicBezTo>
                    <a:cubicBezTo>
                      <a:pt x="108708" y="99745"/>
                      <a:pt x="110226" y="94400"/>
                      <a:pt x="105366" y="88853"/>
                    </a:cubicBezTo>
                    <a:cubicBezTo>
                      <a:pt x="101823" y="88248"/>
                      <a:pt x="97671" y="88550"/>
                      <a:pt x="95950" y="86735"/>
                    </a:cubicBezTo>
                    <a:cubicBezTo>
                      <a:pt x="88964" y="79171"/>
                      <a:pt x="83497" y="71103"/>
                      <a:pt x="71549" y="69186"/>
                    </a:cubicBezTo>
                    <a:cubicBezTo>
                      <a:pt x="63854" y="67976"/>
                      <a:pt x="63956" y="56277"/>
                      <a:pt x="70942" y="51436"/>
                    </a:cubicBezTo>
                    <a:cubicBezTo>
                      <a:pt x="82079" y="43771"/>
                      <a:pt x="84610" y="37316"/>
                      <a:pt x="79447" y="26424"/>
                    </a:cubicBezTo>
                    <a:cubicBezTo>
                      <a:pt x="76409" y="19868"/>
                      <a:pt x="71853" y="13918"/>
                      <a:pt x="67904" y="7867"/>
                    </a:cubicBezTo>
                    <a:cubicBezTo>
                      <a:pt x="67904" y="7867"/>
                      <a:pt x="66487" y="8371"/>
                      <a:pt x="66082" y="8976"/>
                    </a:cubicBezTo>
                    <a:cubicBezTo>
                      <a:pt x="64158" y="11296"/>
                      <a:pt x="61728" y="13414"/>
                      <a:pt x="60716" y="16137"/>
                    </a:cubicBezTo>
                    <a:cubicBezTo>
                      <a:pt x="58995" y="20473"/>
                      <a:pt x="58185" y="25113"/>
                      <a:pt x="56969" y="29550"/>
                    </a:cubicBezTo>
                    <a:cubicBezTo>
                      <a:pt x="60918" y="29853"/>
                      <a:pt x="64867" y="29954"/>
                      <a:pt x="68714" y="30559"/>
                    </a:cubicBezTo>
                    <a:cubicBezTo>
                      <a:pt x="71043" y="30862"/>
                      <a:pt x="73271" y="31870"/>
                      <a:pt x="75498" y="32576"/>
                    </a:cubicBezTo>
                    <a:cubicBezTo>
                      <a:pt x="74486" y="34896"/>
                      <a:pt x="73979" y="37921"/>
                      <a:pt x="72258" y="39232"/>
                    </a:cubicBezTo>
                    <a:cubicBezTo>
                      <a:pt x="70132" y="40947"/>
                      <a:pt x="66791" y="41048"/>
                      <a:pt x="64158" y="42157"/>
                    </a:cubicBezTo>
                    <a:cubicBezTo>
                      <a:pt x="60817" y="43670"/>
                      <a:pt x="55147" y="45284"/>
                      <a:pt x="54843" y="47402"/>
                    </a:cubicBezTo>
                    <a:cubicBezTo>
                      <a:pt x="53932" y="55067"/>
                      <a:pt x="44010" y="62530"/>
                      <a:pt x="53628" y="70699"/>
                    </a:cubicBezTo>
                    <a:cubicBezTo>
                      <a:pt x="55046" y="72010"/>
                      <a:pt x="55552" y="74330"/>
                      <a:pt x="56565" y="76246"/>
                    </a:cubicBezTo>
                    <a:cubicBezTo>
                      <a:pt x="54236" y="75742"/>
                      <a:pt x="51502" y="75944"/>
                      <a:pt x="49781" y="74733"/>
                    </a:cubicBezTo>
                    <a:cubicBezTo>
                      <a:pt x="41883" y="69186"/>
                      <a:pt x="34391" y="64648"/>
                      <a:pt x="24064" y="69791"/>
                    </a:cubicBezTo>
                    <a:cubicBezTo>
                      <a:pt x="22342" y="70699"/>
                      <a:pt x="17989" y="66463"/>
                      <a:pt x="14850" y="64648"/>
                    </a:cubicBezTo>
                    <a:cubicBezTo>
                      <a:pt x="17685" y="63337"/>
                      <a:pt x="20317" y="61622"/>
                      <a:pt x="23254" y="61017"/>
                    </a:cubicBezTo>
                    <a:cubicBezTo>
                      <a:pt x="26291" y="60412"/>
                      <a:pt x="29531" y="60715"/>
                      <a:pt x="32569" y="60916"/>
                    </a:cubicBezTo>
                    <a:cubicBezTo>
                      <a:pt x="38745" y="61219"/>
                      <a:pt x="43200" y="61118"/>
                      <a:pt x="40668" y="52243"/>
                    </a:cubicBezTo>
                    <a:cubicBezTo>
                      <a:pt x="39352" y="47502"/>
                      <a:pt x="42086" y="41855"/>
                      <a:pt x="42592" y="36509"/>
                    </a:cubicBezTo>
                    <a:cubicBezTo>
                      <a:pt x="42896" y="33282"/>
                      <a:pt x="42592" y="30055"/>
                      <a:pt x="42491" y="26827"/>
                    </a:cubicBezTo>
                    <a:cubicBezTo>
                      <a:pt x="39453" y="29147"/>
                      <a:pt x="36112" y="31164"/>
                      <a:pt x="33480" y="33988"/>
                    </a:cubicBezTo>
                    <a:cubicBezTo>
                      <a:pt x="32467" y="34997"/>
                      <a:pt x="33986" y="38829"/>
                      <a:pt x="33075" y="39434"/>
                    </a:cubicBezTo>
                    <a:cubicBezTo>
                      <a:pt x="29632" y="41552"/>
                      <a:pt x="25785" y="43973"/>
                      <a:pt x="21937" y="44073"/>
                    </a:cubicBezTo>
                    <a:cubicBezTo>
                      <a:pt x="19507" y="44174"/>
                      <a:pt x="15154" y="40644"/>
                      <a:pt x="14749" y="38224"/>
                    </a:cubicBezTo>
                    <a:cubicBezTo>
                      <a:pt x="13129" y="29248"/>
                      <a:pt x="13129" y="19969"/>
                      <a:pt x="11914" y="10791"/>
                    </a:cubicBezTo>
                    <a:cubicBezTo>
                      <a:pt x="11408" y="7060"/>
                      <a:pt x="9281" y="3631"/>
                      <a:pt x="7864" y="0"/>
                    </a:cubicBezTo>
                    <a:cubicBezTo>
                      <a:pt x="5535" y="1008"/>
                      <a:pt x="1485" y="1614"/>
                      <a:pt x="1181" y="3026"/>
                    </a:cubicBezTo>
                    <a:cubicBezTo>
                      <a:pt x="270" y="7060"/>
                      <a:pt x="-945" y="13615"/>
                      <a:pt x="1181" y="15330"/>
                    </a:cubicBezTo>
                    <a:cubicBezTo>
                      <a:pt x="9484" y="22289"/>
                      <a:pt x="3814" y="29954"/>
                      <a:pt x="4016" y="37316"/>
                    </a:cubicBezTo>
                    <a:cubicBezTo>
                      <a:pt x="4219" y="43065"/>
                      <a:pt x="-3678" y="51234"/>
                      <a:pt x="8573" y="53957"/>
                    </a:cubicBezTo>
                    <a:cubicBezTo>
                      <a:pt x="9180" y="54058"/>
                      <a:pt x="10091" y="57285"/>
                      <a:pt x="9585" y="57890"/>
                    </a:cubicBezTo>
                    <a:cubicBezTo>
                      <a:pt x="8471" y="59202"/>
                      <a:pt x="6041" y="59504"/>
                      <a:pt x="4928" y="60815"/>
                    </a:cubicBezTo>
                    <a:cubicBezTo>
                      <a:pt x="3105" y="62732"/>
                      <a:pt x="473" y="65858"/>
                      <a:pt x="1080" y="6716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9C58F7E-3604-DA41-BC71-0F55D2E82FB0}"/>
                  </a:ext>
                </a:extLst>
              </p:cNvPr>
              <p:cNvSpPr/>
              <p:nvPr/>
            </p:nvSpPr>
            <p:spPr>
              <a:xfrm>
                <a:off x="5093532" y="3586031"/>
                <a:ext cx="62479" cy="71909"/>
              </a:xfrm>
              <a:custGeom>
                <a:avLst/>
                <a:gdLst>
                  <a:gd name="connsiteX0" fmla="*/ 44149 w 62479"/>
                  <a:gd name="connsiteY0" fmla="*/ 47502 h 71909"/>
                  <a:gd name="connsiteX1" fmla="*/ 12762 w 62479"/>
                  <a:gd name="connsiteY1" fmla="*/ 50427 h 71909"/>
                  <a:gd name="connsiteX2" fmla="*/ 2738 w 62479"/>
                  <a:gd name="connsiteY2" fmla="*/ 71909 h 71909"/>
                  <a:gd name="connsiteX3" fmla="*/ 9218 w 62479"/>
                  <a:gd name="connsiteY3" fmla="*/ 63034 h 71909"/>
                  <a:gd name="connsiteX4" fmla="*/ 16002 w 62479"/>
                  <a:gd name="connsiteY4" fmla="*/ 58597 h 71909"/>
                  <a:gd name="connsiteX5" fmla="*/ 52451 w 62479"/>
                  <a:gd name="connsiteY5" fmla="*/ 55873 h 71909"/>
                  <a:gd name="connsiteX6" fmla="*/ 62475 w 62479"/>
                  <a:gd name="connsiteY6" fmla="*/ 50528 h 71909"/>
                  <a:gd name="connsiteX7" fmla="*/ 54578 w 62479"/>
                  <a:gd name="connsiteY7" fmla="*/ 26222 h 71909"/>
                  <a:gd name="connsiteX8" fmla="*/ 48908 w 62479"/>
                  <a:gd name="connsiteY8" fmla="*/ 13414 h 71909"/>
                  <a:gd name="connsiteX9" fmla="*/ 46680 w 62479"/>
                  <a:gd name="connsiteY9" fmla="*/ 0 h 71909"/>
                  <a:gd name="connsiteX10" fmla="*/ 39087 w 62479"/>
                  <a:gd name="connsiteY10" fmla="*/ 8875 h 71909"/>
                  <a:gd name="connsiteX11" fmla="*/ 37467 w 62479"/>
                  <a:gd name="connsiteY11" fmla="*/ 10489 h 71909"/>
                  <a:gd name="connsiteX12" fmla="*/ 7497 w 62479"/>
                  <a:gd name="connsiteY12" fmla="*/ 26020 h 71909"/>
                  <a:gd name="connsiteX13" fmla="*/ 5 w 62479"/>
                  <a:gd name="connsiteY13" fmla="*/ 32072 h 71909"/>
                  <a:gd name="connsiteX14" fmla="*/ 2232 w 62479"/>
                  <a:gd name="connsiteY14" fmla="*/ 34896 h 71909"/>
                  <a:gd name="connsiteX15" fmla="*/ 23899 w 62479"/>
                  <a:gd name="connsiteY15" fmla="*/ 32778 h 71909"/>
                  <a:gd name="connsiteX16" fmla="*/ 49920 w 62479"/>
                  <a:gd name="connsiteY16" fmla="*/ 41754 h 71909"/>
                  <a:gd name="connsiteX17" fmla="*/ 49616 w 62479"/>
                  <a:gd name="connsiteY17" fmla="*/ 47099 h 71909"/>
                  <a:gd name="connsiteX18" fmla="*/ 44149 w 62479"/>
                  <a:gd name="connsiteY18" fmla="*/ 47502 h 7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479" h="71909">
                    <a:moveTo>
                      <a:pt x="44149" y="47502"/>
                    </a:moveTo>
                    <a:cubicBezTo>
                      <a:pt x="32910" y="39232"/>
                      <a:pt x="21976" y="46797"/>
                      <a:pt x="12762" y="50427"/>
                    </a:cubicBezTo>
                    <a:cubicBezTo>
                      <a:pt x="7294" y="52646"/>
                      <a:pt x="5573" y="64043"/>
                      <a:pt x="2738" y="71909"/>
                    </a:cubicBezTo>
                    <a:cubicBezTo>
                      <a:pt x="4763" y="68985"/>
                      <a:pt x="14382" y="70598"/>
                      <a:pt x="9218" y="63034"/>
                    </a:cubicBezTo>
                    <a:cubicBezTo>
                      <a:pt x="11446" y="61521"/>
                      <a:pt x="13673" y="58899"/>
                      <a:pt x="16002" y="58597"/>
                    </a:cubicBezTo>
                    <a:cubicBezTo>
                      <a:pt x="28152" y="57386"/>
                      <a:pt x="40302" y="57185"/>
                      <a:pt x="52451" y="55873"/>
                    </a:cubicBezTo>
                    <a:cubicBezTo>
                      <a:pt x="56096" y="55470"/>
                      <a:pt x="62677" y="51738"/>
                      <a:pt x="62475" y="50528"/>
                    </a:cubicBezTo>
                    <a:cubicBezTo>
                      <a:pt x="60855" y="42157"/>
                      <a:pt x="59235" y="33080"/>
                      <a:pt x="54578" y="26222"/>
                    </a:cubicBezTo>
                    <a:cubicBezTo>
                      <a:pt x="51641" y="21885"/>
                      <a:pt x="48806" y="18961"/>
                      <a:pt x="48908" y="13414"/>
                    </a:cubicBezTo>
                    <a:cubicBezTo>
                      <a:pt x="49009" y="8976"/>
                      <a:pt x="47490" y="4437"/>
                      <a:pt x="46680" y="0"/>
                    </a:cubicBezTo>
                    <a:cubicBezTo>
                      <a:pt x="44149" y="2925"/>
                      <a:pt x="41618" y="5950"/>
                      <a:pt x="39087" y="8875"/>
                    </a:cubicBezTo>
                    <a:cubicBezTo>
                      <a:pt x="38580" y="9480"/>
                      <a:pt x="38074" y="10085"/>
                      <a:pt x="37467" y="10489"/>
                    </a:cubicBezTo>
                    <a:cubicBezTo>
                      <a:pt x="27747" y="16036"/>
                      <a:pt x="21165" y="27332"/>
                      <a:pt x="7497" y="26020"/>
                    </a:cubicBezTo>
                    <a:cubicBezTo>
                      <a:pt x="5168" y="25819"/>
                      <a:pt x="2434" y="29853"/>
                      <a:pt x="5" y="32072"/>
                    </a:cubicBezTo>
                    <a:cubicBezTo>
                      <a:pt x="-97" y="32173"/>
                      <a:pt x="1523" y="34896"/>
                      <a:pt x="2232" y="34896"/>
                    </a:cubicBezTo>
                    <a:cubicBezTo>
                      <a:pt x="9522" y="34492"/>
                      <a:pt x="17622" y="35602"/>
                      <a:pt x="23899" y="32778"/>
                    </a:cubicBezTo>
                    <a:cubicBezTo>
                      <a:pt x="36252" y="27130"/>
                      <a:pt x="45060" y="29248"/>
                      <a:pt x="49920" y="41754"/>
                    </a:cubicBezTo>
                    <a:cubicBezTo>
                      <a:pt x="50528" y="43367"/>
                      <a:pt x="50629" y="46191"/>
                      <a:pt x="49616" y="47099"/>
                    </a:cubicBezTo>
                    <a:cubicBezTo>
                      <a:pt x="48604" y="48209"/>
                      <a:pt x="45364" y="48410"/>
                      <a:pt x="44149" y="4750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71A4A712-D0C9-7841-9EA4-B0CDCBCB8A95}"/>
                  </a:ext>
                </a:extLst>
              </p:cNvPr>
              <p:cNvSpPr/>
              <p:nvPr/>
            </p:nvSpPr>
            <p:spPr>
              <a:xfrm>
                <a:off x="4997755" y="2985643"/>
                <a:ext cx="14622" cy="12340"/>
              </a:xfrm>
              <a:custGeom>
                <a:avLst/>
                <a:gdLst>
                  <a:gd name="connsiteX0" fmla="*/ 13871 w 14622"/>
                  <a:gd name="connsiteY0" fmla="*/ 11397 h 12340"/>
                  <a:gd name="connsiteX1" fmla="*/ 14074 w 14622"/>
                  <a:gd name="connsiteY1" fmla="*/ 6152 h 12340"/>
                  <a:gd name="connsiteX2" fmla="*/ 0 w 14622"/>
                  <a:gd name="connsiteY2" fmla="*/ 0 h 12340"/>
                  <a:gd name="connsiteX3" fmla="*/ 8606 w 14622"/>
                  <a:gd name="connsiteY3" fmla="*/ 11800 h 12340"/>
                  <a:gd name="connsiteX4" fmla="*/ 13871 w 14622"/>
                  <a:gd name="connsiteY4" fmla="*/ 11397 h 1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2" h="12340">
                    <a:moveTo>
                      <a:pt x="13871" y="11397"/>
                    </a:moveTo>
                    <a:cubicBezTo>
                      <a:pt x="14782" y="10388"/>
                      <a:pt x="14884" y="6656"/>
                      <a:pt x="14074" y="6152"/>
                    </a:cubicBezTo>
                    <a:cubicBezTo>
                      <a:pt x="9821" y="3530"/>
                      <a:pt x="5062" y="1614"/>
                      <a:pt x="0" y="0"/>
                    </a:cubicBezTo>
                    <a:cubicBezTo>
                      <a:pt x="2430" y="4337"/>
                      <a:pt x="5265" y="8371"/>
                      <a:pt x="8606" y="11800"/>
                    </a:cubicBezTo>
                    <a:cubicBezTo>
                      <a:pt x="9517" y="12708"/>
                      <a:pt x="12960" y="12405"/>
                      <a:pt x="13871" y="1139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FF4FE94E-15D9-EF42-B4FB-E7F769082CA8}"/>
                  </a:ext>
                </a:extLst>
              </p:cNvPr>
              <p:cNvSpPr/>
              <p:nvPr/>
            </p:nvSpPr>
            <p:spPr>
              <a:xfrm>
                <a:off x="5088209" y="3593091"/>
                <a:ext cx="11807" cy="8673"/>
              </a:xfrm>
              <a:custGeom>
                <a:avLst/>
                <a:gdLst>
                  <a:gd name="connsiteX0" fmla="*/ 10998 w 11807"/>
                  <a:gd name="connsiteY0" fmla="*/ 4841 h 8673"/>
                  <a:gd name="connsiteX1" fmla="*/ 468 w 11807"/>
                  <a:gd name="connsiteY1" fmla="*/ 0 h 8673"/>
                  <a:gd name="connsiteX2" fmla="*/ 468 w 11807"/>
                  <a:gd name="connsiteY2" fmla="*/ 7060 h 8673"/>
                  <a:gd name="connsiteX3" fmla="*/ 11808 w 11807"/>
                  <a:gd name="connsiteY3" fmla="*/ 8674 h 8673"/>
                  <a:gd name="connsiteX4" fmla="*/ 10998 w 11807"/>
                  <a:gd name="connsiteY4" fmla="*/ 4841 h 8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07" h="8673">
                    <a:moveTo>
                      <a:pt x="10998" y="4841"/>
                    </a:moveTo>
                    <a:cubicBezTo>
                      <a:pt x="7656" y="3026"/>
                      <a:pt x="4011" y="1614"/>
                      <a:pt x="468" y="0"/>
                    </a:cubicBezTo>
                    <a:cubicBezTo>
                      <a:pt x="63" y="2320"/>
                      <a:pt x="-342" y="4639"/>
                      <a:pt x="468" y="7060"/>
                    </a:cubicBezTo>
                    <a:cubicBezTo>
                      <a:pt x="5024" y="7564"/>
                      <a:pt x="8365" y="8068"/>
                      <a:pt x="11808" y="8674"/>
                    </a:cubicBezTo>
                    <a:cubicBezTo>
                      <a:pt x="11504" y="7262"/>
                      <a:pt x="11706" y="5244"/>
                      <a:pt x="10998" y="484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627004A-9951-6F49-BBC0-E278DD2CFAF7}"/>
                  </a:ext>
                </a:extLst>
              </p:cNvPr>
              <p:cNvSpPr/>
              <p:nvPr/>
            </p:nvSpPr>
            <p:spPr>
              <a:xfrm>
                <a:off x="4997336" y="2798658"/>
                <a:ext cx="13277" cy="12508"/>
              </a:xfrm>
              <a:custGeom>
                <a:avLst/>
                <a:gdLst>
                  <a:gd name="connsiteX0" fmla="*/ 14 w 13277"/>
                  <a:gd name="connsiteY0" fmla="*/ 8270 h 12508"/>
                  <a:gd name="connsiteX1" fmla="*/ 2647 w 13277"/>
                  <a:gd name="connsiteY1" fmla="*/ 12506 h 12508"/>
                  <a:gd name="connsiteX2" fmla="*/ 8924 w 13277"/>
                  <a:gd name="connsiteY2" fmla="*/ 9884 h 12508"/>
                  <a:gd name="connsiteX3" fmla="*/ 13278 w 13277"/>
                  <a:gd name="connsiteY3" fmla="*/ 0 h 12508"/>
                  <a:gd name="connsiteX4" fmla="*/ 3457 w 13277"/>
                  <a:gd name="connsiteY4" fmla="*/ 1916 h 12508"/>
                  <a:gd name="connsiteX5" fmla="*/ 14 w 13277"/>
                  <a:gd name="connsiteY5" fmla="*/ 8270 h 1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77" h="12508">
                    <a:moveTo>
                      <a:pt x="14" y="8270"/>
                    </a:moveTo>
                    <a:cubicBezTo>
                      <a:pt x="-188" y="9581"/>
                      <a:pt x="1837" y="12607"/>
                      <a:pt x="2647" y="12506"/>
                    </a:cubicBezTo>
                    <a:cubicBezTo>
                      <a:pt x="4874" y="12304"/>
                      <a:pt x="7608" y="11497"/>
                      <a:pt x="8924" y="9884"/>
                    </a:cubicBezTo>
                    <a:cubicBezTo>
                      <a:pt x="11050" y="7161"/>
                      <a:pt x="12265" y="3732"/>
                      <a:pt x="13278" y="0"/>
                    </a:cubicBezTo>
                    <a:cubicBezTo>
                      <a:pt x="9531" y="202"/>
                      <a:pt x="6089" y="403"/>
                      <a:pt x="3457" y="1916"/>
                    </a:cubicBezTo>
                    <a:cubicBezTo>
                      <a:pt x="1634" y="3026"/>
                      <a:pt x="419" y="5950"/>
                      <a:pt x="14" y="827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BBDAD81-E87D-6448-B8B4-DD539559308F}"/>
                  </a:ext>
                </a:extLst>
              </p:cNvPr>
              <p:cNvSpPr/>
              <p:nvPr/>
            </p:nvSpPr>
            <p:spPr>
              <a:xfrm>
                <a:off x="5019303" y="2935540"/>
                <a:ext cx="19788" cy="42660"/>
              </a:xfrm>
              <a:custGeom>
                <a:avLst/>
                <a:gdLst>
                  <a:gd name="connsiteX0" fmla="*/ 1740 w 19788"/>
                  <a:gd name="connsiteY0" fmla="*/ 13997 h 42660"/>
                  <a:gd name="connsiteX1" fmla="*/ 18 w 19788"/>
                  <a:gd name="connsiteY1" fmla="*/ 35782 h 42660"/>
                  <a:gd name="connsiteX2" fmla="*/ 1334 w 19788"/>
                  <a:gd name="connsiteY2" fmla="*/ 41228 h 42660"/>
                  <a:gd name="connsiteX3" fmla="*/ 6296 w 19788"/>
                  <a:gd name="connsiteY3" fmla="*/ 42438 h 42660"/>
                  <a:gd name="connsiteX4" fmla="*/ 8219 w 19788"/>
                  <a:gd name="connsiteY4" fmla="*/ 36790 h 42660"/>
                  <a:gd name="connsiteX5" fmla="*/ 10953 w 19788"/>
                  <a:gd name="connsiteY5" fmla="*/ 11980 h 42660"/>
                  <a:gd name="connsiteX6" fmla="*/ 19357 w 19788"/>
                  <a:gd name="connsiteY6" fmla="*/ 7038 h 42660"/>
                  <a:gd name="connsiteX7" fmla="*/ 12573 w 19788"/>
                  <a:gd name="connsiteY7" fmla="*/ 987 h 42660"/>
                  <a:gd name="connsiteX8" fmla="*/ 1740 w 19788"/>
                  <a:gd name="connsiteY8" fmla="*/ 13997 h 4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8" h="42660">
                    <a:moveTo>
                      <a:pt x="1740" y="13997"/>
                    </a:moveTo>
                    <a:cubicBezTo>
                      <a:pt x="-387" y="20755"/>
                      <a:pt x="322" y="28420"/>
                      <a:pt x="18" y="35782"/>
                    </a:cubicBezTo>
                    <a:cubicBezTo>
                      <a:pt x="-83" y="37597"/>
                      <a:pt x="221" y="40018"/>
                      <a:pt x="1334" y="41228"/>
                    </a:cubicBezTo>
                    <a:cubicBezTo>
                      <a:pt x="2347" y="42337"/>
                      <a:pt x="5587" y="43043"/>
                      <a:pt x="6296" y="42438"/>
                    </a:cubicBezTo>
                    <a:cubicBezTo>
                      <a:pt x="7612" y="41127"/>
                      <a:pt x="8017" y="38808"/>
                      <a:pt x="8219" y="36790"/>
                    </a:cubicBezTo>
                    <a:cubicBezTo>
                      <a:pt x="9131" y="28520"/>
                      <a:pt x="9333" y="20049"/>
                      <a:pt x="10953" y="11980"/>
                    </a:cubicBezTo>
                    <a:cubicBezTo>
                      <a:pt x="11358" y="10064"/>
                      <a:pt x="16117" y="9055"/>
                      <a:pt x="19357" y="7038"/>
                    </a:cubicBezTo>
                    <a:cubicBezTo>
                      <a:pt x="21483" y="-828"/>
                      <a:pt x="15206" y="-828"/>
                      <a:pt x="12573" y="987"/>
                    </a:cubicBezTo>
                    <a:cubicBezTo>
                      <a:pt x="8118" y="4013"/>
                      <a:pt x="3360" y="8854"/>
                      <a:pt x="1740" y="1399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D2ED0F0E-8412-F747-A725-DA2917142C15}"/>
                  </a:ext>
                </a:extLst>
              </p:cNvPr>
              <p:cNvSpPr/>
              <p:nvPr/>
            </p:nvSpPr>
            <p:spPr>
              <a:xfrm>
                <a:off x="4996641" y="3012369"/>
                <a:ext cx="5568" cy="5446"/>
              </a:xfrm>
              <a:custGeom>
                <a:avLst/>
                <a:gdLst>
                  <a:gd name="connsiteX0" fmla="*/ 2835 w 5568"/>
                  <a:gd name="connsiteY0" fmla="*/ 5446 h 5446"/>
                  <a:gd name="connsiteX1" fmla="*/ 5569 w 5568"/>
                  <a:gd name="connsiteY1" fmla="*/ 0 h 5446"/>
                  <a:gd name="connsiteX2" fmla="*/ 0 w 5568"/>
                  <a:gd name="connsiteY2" fmla="*/ 0 h 5446"/>
                  <a:gd name="connsiteX3" fmla="*/ 2835 w 5568"/>
                  <a:gd name="connsiteY3" fmla="*/ 5446 h 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8" h="5446">
                    <a:moveTo>
                      <a:pt x="2835" y="5446"/>
                    </a:moveTo>
                    <a:cubicBezTo>
                      <a:pt x="4556" y="3631"/>
                      <a:pt x="5062" y="1815"/>
                      <a:pt x="5569" y="0"/>
                    </a:cubicBezTo>
                    <a:lnTo>
                      <a:pt x="0" y="0"/>
                    </a:lnTo>
                    <a:cubicBezTo>
                      <a:pt x="607" y="1815"/>
                      <a:pt x="1114" y="3631"/>
                      <a:pt x="2835" y="544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BD979B1-F012-A443-926C-5BB77948FCD6}"/>
                  </a:ext>
                </a:extLst>
              </p:cNvPr>
              <p:cNvSpPr/>
              <p:nvPr/>
            </p:nvSpPr>
            <p:spPr>
              <a:xfrm>
                <a:off x="5126079" y="3205002"/>
                <a:ext cx="67490" cy="72410"/>
              </a:xfrm>
              <a:custGeom>
                <a:avLst/>
                <a:gdLst>
                  <a:gd name="connsiteX0" fmla="*/ 59492 w 67490"/>
                  <a:gd name="connsiteY0" fmla="*/ 20978 h 72410"/>
                  <a:gd name="connsiteX1" fmla="*/ 51797 w 67490"/>
                  <a:gd name="connsiteY1" fmla="*/ 18557 h 72410"/>
                  <a:gd name="connsiteX2" fmla="*/ 60606 w 67490"/>
                  <a:gd name="connsiteY2" fmla="*/ 14220 h 72410"/>
                  <a:gd name="connsiteX3" fmla="*/ 67491 w 67490"/>
                  <a:gd name="connsiteY3" fmla="*/ 16036 h 72410"/>
                  <a:gd name="connsiteX4" fmla="*/ 67491 w 67490"/>
                  <a:gd name="connsiteY4" fmla="*/ 0 h 72410"/>
                  <a:gd name="connsiteX5" fmla="*/ 59188 w 67490"/>
                  <a:gd name="connsiteY5" fmla="*/ 3227 h 72410"/>
                  <a:gd name="connsiteX6" fmla="*/ 27092 w 67490"/>
                  <a:gd name="connsiteY6" fmla="*/ 30156 h 72410"/>
                  <a:gd name="connsiteX7" fmla="*/ 16056 w 67490"/>
                  <a:gd name="connsiteY7" fmla="*/ 37014 h 72410"/>
                  <a:gd name="connsiteX8" fmla="*/ 565 w 67490"/>
                  <a:gd name="connsiteY8" fmla="*/ 64446 h 72410"/>
                  <a:gd name="connsiteX9" fmla="*/ 11601 w 67490"/>
                  <a:gd name="connsiteY9" fmla="*/ 71506 h 72410"/>
                  <a:gd name="connsiteX10" fmla="*/ 23650 w 67490"/>
                  <a:gd name="connsiteY10" fmla="*/ 47503 h 72410"/>
                  <a:gd name="connsiteX11" fmla="*/ 25169 w 67490"/>
                  <a:gd name="connsiteY11" fmla="*/ 41956 h 72410"/>
                  <a:gd name="connsiteX12" fmla="*/ 41267 w 67490"/>
                  <a:gd name="connsiteY12" fmla="*/ 32677 h 72410"/>
                  <a:gd name="connsiteX13" fmla="*/ 47443 w 67490"/>
                  <a:gd name="connsiteY13" fmla="*/ 31971 h 72410"/>
                  <a:gd name="connsiteX14" fmla="*/ 48861 w 67490"/>
                  <a:gd name="connsiteY14" fmla="*/ 38930 h 72410"/>
                  <a:gd name="connsiteX15" fmla="*/ 46532 w 67490"/>
                  <a:gd name="connsiteY15" fmla="*/ 41350 h 72410"/>
                  <a:gd name="connsiteX16" fmla="*/ 29725 w 67490"/>
                  <a:gd name="connsiteY16" fmla="*/ 65455 h 72410"/>
                  <a:gd name="connsiteX17" fmla="*/ 32357 w 67490"/>
                  <a:gd name="connsiteY17" fmla="*/ 69691 h 72410"/>
                  <a:gd name="connsiteX18" fmla="*/ 44912 w 67490"/>
                  <a:gd name="connsiteY18" fmla="*/ 63639 h 72410"/>
                  <a:gd name="connsiteX19" fmla="*/ 64048 w 67490"/>
                  <a:gd name="connsiteY19" fmla="*/ 23802 h 72410"/>
                  <a:gd name="connsiteX20" fmla="*/ 59492 w 67490"/>
                  <a:gd name="connsiteY20" fmla="*/ 20978 h 7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490" h="72410">
                    <a:moveTo>
                      <a:pt x="59492" y="20978"/>
                    </a:moveTo>
                    <a:cubicBezTo>
                      <a:pt x="57062" y="19969"/>
                      <a:pt x="54328" y="19364"/>
                      <a:pt x="51797" y="18557"/>
                    </a:cubicBezTo>
                    <a:cubicBezTo>
                      <a:pt x="54834" y="16944"/>
                      <a:pt x="59492" y="13313"/>
                      <a:pt x="60606" y="14220"/>
                    </a:cubicBezTo>
                    <a:cubicBezTo>
                      <a:pt x="63339" y="16338"/>
                      <a:pt x="65466" y="16540"/>
                      <a:pt x="67491" y="16036"/>
                    </a:cubicBezTo>
                    <a:lnTo>
                      <a:pt x="67491" y="0"/>
                    </a:lnTo>
                    <a:cubicBezTo>
                      <a:pt x="64656" y="1109"/>
                      <a:pt x="61314" y="1412"/>
                      <a:pt x="59188" y="3227"/>
                    </a:cubicBezTo>
                    <a:cubicBezTo>
                      <a:pt x="48355" y="12002"/>
                      <a:pt x="37926" y="21381"/>
                      <a:pt x="27092" y="30156"/>
                    </a:cubicBezTo>
                    <a:cubicBezTo>
                      <a:pt x="23751" y="32879"/>
                      <a:pt x="18284" y="33786"/>
                      <a:pt x="16056" y="37014"/>
                    </a:cubicBezTo>
                    <a:cubicBezTo>
                      <a:pt x="10083" y="45687"/>
                      <a:pt x="4514" y="54764"/>
                      <a:pt x="565" y="64446"/>
                    </a:cubicBezTo>
                    <a:cubicBezTo>
                      <a:pt x="-1966" y="70497"/>
                      <a:pt x="4413" y="74229"/>
                      <a:pt x="11601" y="71506"/>
                    </a:cubicBezTo>
                    <a:cubicBezTo>
                      <a:pt x="22840" y="67169"/>
                      <a:pt x="25371" y="58496"/>
                      <a:pt x="23650" y="47503"/>
                    </a:cubicBezTo>
                    <a:cubicBezTo>
                      <a:pt x="23346" y="45687"/>
                      <a:pt x="23954" y="42863"/>
                      <a:pt x="25169" y="41956"/>
                    </a:cubicBezTo>
                    <a:cubicBezTo>
                      <a:pt x="30332" y="38526"/>
                      <a:pt x="35698" y="35501"/>
                      <a:pt x="41267" y="32677"/>
                    </a:cubicBezTo>
                    <a:cubicBezTo>
                      <a:pt x="43090" y="31769"/>
                      <a:pt x="46836" y="31063"/>
                      <a:pt x="47443" y="31971"/>
                    </a:cubicBezTo>
                    <a:cubicBezTo>
                      <a:pt x="48760" y="33685"/>
                      <a:pt x="48760" y="36509"/>
                      <a:pt x="48861" y="38930"/>
                    </a:cubicBezTo>
                    <a:cubicBezTo>
                      <a:pt x="48861" y="39737"/>
                      <a:pt x="47443" y="41149"/>
                      <a:pt x="46532" y="41350"/>
                    </a:cubicBezTo>
                    <a:cubicBezTo>
                      <a:pt x="33167" y="44074"/>
                      <a:pt x="33977" y="56579"/>
                      <a:pt x="29725" y="65455"/>
                    </a:cubicBezTo>
                    <a:cubicBezTo>
                      <a:pt x="29320" y="66362"/>
                      <a:pt x="32053" y="69791"/>
                      <a:pt x="32357" y="69691"/>
                    </a:cubicBezTo>
                    <a:cubicBezTo>
                      <a:pt x="36711" y="67976"/>
                      <a:pt x="42482" y="66967"/>
                      <a:pt x="44912" y="63639"/>
                    </a:cubicBezTo>
                    <a:cubicBezTo>
                      <a:pt x="53620" y="51638"/>
                      <a:pt x="63137" y="39535"/>
                      <a:pt x="64048" y="23802"/>
                    </a:cubicBezTo>
                    <a:cubicBezTo>
                      <a:pt x="63947" y="22995"/>
                      <a:pt x="61213" y="21684"/>
                      <a:pt x="59492" y="2097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F757F02F-6E3E-5048-A1AE-E2A0DBD808BD}"/>
                  </a:ext>
                </a:extLst>
              </p:cNvPr>
              <p:cNvSpPr/>
              <p:nvPr/>
            </p:nvSpPr>
            <p:spPr>
              <a:xfrm>
                <a:off x="5189402" y="3859246"/>
                <a:ext cx="4168" cy="16237"/>
              </a:xfrm>
              <a:custGeom>
                <a:avLst/>
                <a:gdLst>
                  <a:gd name="connsiteX0" fmla="*/ 4168 w 4168"/>
                  <a:gd name="connsiteY0" fmla="*/ 16238 h 16237"/>
                  <a:gd name="connsiteX1" fmla="*/ 4168 w 4168"/>
                  <a:gd name="connsiteY1" fmla="*/ 0 h 16237"/>
                  <a:gd name="connsiteX2" fmla="*/ 827 w 4168"/>
                  <a:gd name="connsiteY2" fmla="*/ 5850 h 16237"/>
                  <a:gd name="connsiteX3" fmla="*/ 321 w 4168"/>
                  <a:gd name="connsiteY3" fmla="*/ 10186 h 16237"/>
                  <a:gd name="connsiteX4" fmla="*/ 4168 w 4168"/>
                  <a:gd name="connsiteY4" fmla="*/ 16238 h 1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8" h="16237">
                    <a:moveTo>
                      <a:pt x="4168" y="16238"/>
                    </a:moveTo>
                    <a:lnTo>
                      <a:pt x="4168" y="0"/>
                    </a:lnTo>
                    <a:cubicBezTo>
                      <a:pt x="3459" y="1815"/>
                      <a:pt x="2346" y="3732"/>
                      <a:pt x="827" y="5850"/>
                    </a:cubicBezTo>
                    <a:cubicBezTo>
                      <a:pt x="17" y="6858"/>
                      <a:pt x="-287" y="9077"/>
                      <a:pt x="321" y="10186"/>
                    </a:cubicBezTo>
                    <a:cubicBezTo>
                      <a:pt x="1435" y="12203"/>
                      <a:pt x="2751" y="14422"/>
                      <a:pt x="4168" y="1623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94461F1F-D02A-4641-965D-26E402CAF706}"/>
                  </a:ext>
                </a:extLst>
              </p:cNvPr>
              <p:cNvSpPr/>
              <p:nvPr/>
            </p:nvSpPr>
            <p:spPr>
              <a:xfrm>
                <a:off x="5171396" y="3567268"/>
                <a:ext cx="8808" cy="8124"/>
              </a:xfrm>
              <a:custGeom>
                <a:avLst/>
                <a:gdLst>
                  <a:gd name="connsiteX0" fmla="*/ 4253 w 8808"/>
                  <a:gd name="connsiteY0" fmla="*/ 205 h 8124"/>
                  <a:gd name="connsiteX1" fmla="*/ 0 w 8808"/>
                  <a:gd name="connsiteY1" fmla="*/ 709 h 8124"/>
                  <a:gd name="connsiteX2" fmla="*/ 3544 w 8808"/>
                  <a:gd name="connsiteY2" fmla="*/ 7668 h 8124"/>
                  <a:gd name="connsiteX3" fmla="*/ 8809 w 8808"/>
                  <a:gd name="connsiteY3" fmla="*/ 8072 h 8124"/>
                  <a:gd name="connsiteX4" fmla="*/ 4253 w 8808"/>
                  <a:gd name="connsiteY4" fmla="*/ 205 h 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8" h="8124">
                    <a:moveTo>
                      <a:pt x="4253" y="205"/>
                    </a:moveTo>
                    <a:cubicBezTo>
                      <a:pt x="3848" y="-400"/>
                      <a:pt x="1519" y="508"/>
                      <a:pt x="0" y="709"/>
                    </a:cubicBezTo>
                    <a:cubicBezTo>
                      <a:pt x="1013" y="2827"/>
                      <a:pt x="1924" y="4945"/>
                      <a:pt x="3544" y="7668"/>
                    </a:cubicBezTo>
                    <a:cubicBezTo>
                      <a:pt x="5670" y="8173"/>
                      <a:pt x="7290" y="8173"/>
                      <a:pt x="8809" y="8072"/>
                    </a:cubicBezTo>
                    <a:cubicBezTo>
                      <a:pt x="7391" y="5449"/>
                      <a:pt x="6075" y="2626"/>
                      <a:pt x="4253" y="20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C25B10AD-4F4A-D646-8EF5-721440F0070F}"/>
                  </a:ext>
                </a:extLst>
              </p:cNvPr>
              <p:cNvSpPr/>
              <p:nvPr/>
            </p:nvSpPr>
            <p:spPr>
              <a:xfrm>
                <a:off x="5013752" y="3022556"/>
                <a:ext cx="4590" cy="9278"/>
              </a:xfrm>
              <a:custGeom>
                <a:avLst/>
                <a:gdLst>
                  <a:gd name="connsiteX0" fmla="*/ 3037 w 4590"/>
                  <a:gd name="connsiteY0" fmla="*/ 9279 h 9278"/>
                  <a:gd name="connsiteX1" fmla="*/ 4556 w 4590"/>
                  <a:gd name="connsiteY1" fmla="*/ 2219 h 9278"/>
                  <a:gd name="connsiteX2" fmla="*/ 3949 w 4590"/>
                  <a:gd name="connsiteY2" fmla="*/ 0 h 9278"/>
                  <a:gd name="connsiteX3" fmla="*/ 0 w 4590"/>
                  <a:gd name="connsiteY3" fmla="*/ 8371 h 9278"/>
                  <a:gd name="connsiteX4" fmla="*/ 3037 w 4590"/>
                  <a:gd name="connsiteY4" fmla="*/ 9279 h 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0" h="9278">
                    <a:moveTo>
                      <a:pt x="3037" y="9279"/>
                    </a:moveTo>
                    <a:cubicBezTo>
                      <a:pt x="3544" y="6959"/>
                      <a:pt x="4050" y="4539"/>
                      <a:pt x="4556" y="2219"/>
                    </a:cubicBezTo>
                    <a:cubicBezTo>
                      <a:pt x="4658" y="1513"/>
                      <a:pt x="4556" y="706"/>
                      <a:pt x="3949" y="0"/>
                    </a:cubicBezTo>
                    <a:cubicBezTo>
                      <a:pt x="2227" y="2824"/>
                      <a:pt x="1114" y="5547"/>
                      <a:pt x="0" y="8371"/>
                    </a:cubicBezTo>
                    <a:cubicBezTo>
                      <a:pt x="1013" y="8674"/>
                      <a:pt x="2025" y="8976"/>
                      <a:pt x="3037" y="927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FDC96A7E-AD07-9B4E-B6E1-FB6D90406EE1}"/>
                  </a:ext>
                </a:extLst>
              </p:cNvPr>
              <p:cNvSpPr/>
              <p:nvPr/>
            </p:nvSpPr>
            <p:spPr>
              <a:xfrm>
                <a:off x="5175694" y="3488000"/>
                <a:ext cx="17774" cy="50400"/>
              </a:xfrm>
              <a:custGeom>
                <a:avLst/>
                <a:gdLst>
                  <a:gd name="connsiteX0" fmla="*/ 6334 w 17774"/>
                  <a:gd name="connsiteY0" fmla="*/ 37518 h 50400"/>
                  <a:gd name="connsiteX1" fmla="*/ 157 w 17774"/>
                  <a:gd name="connsiteY1" fmla="*/ 42157 h 50400"/>
                  <a:gd name="connsiteX2" fmla="*/ 2689 w 17774"/>
                  <a:gd name="connsiteY2" fmla="*/ 50024 h 50400"/>
                  <a:gd name="connsiteX3" fmla="*/ 10384 w 17774"/>
                  <a:gd name="connsiteY3" fmla="*/ 48713 h 50400"/>
                  <a:gd name="connsiteX4" fmla="*/ 17775 w 17774"/>
                  <a:gd name="connsiteY4" fmla="*/ 45586 h 50400"/>
                  <a:gd name="connsiteX5" fmla="*/ 17775 w 17774"/>
                  <a:gd name="connsiteY5" fmla="*/ 0 h 50400"/>
                  <a:gd name="connsiteX6" fmla="*/ 13927 w 17774"/>
                  <a:gd name="connsiteY6" fmla="*/ 1210 h 50400"/>
                  <a:gd name="connsiteX7" fmla="*/ 10687 w 17774"/>
                  <a:gd name="connsiteY7" fmla="*/ 16238 h 50400"/>
                  <a:gd name="connsiteX8" fmla="*/ 13826 w 17774"/>
                  <a:gd name="connsiteY8" fmla="*/ 28844 h 50400"/>
                  <a:gd name="connsiteX9" fmla="*/ 6334 w 17774"/>
                  <a:gd name="connsiteY9" fmla="*/ 37518 h 5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74" h="50400">
                    <a:moveTo>
                      <a:pt x="6334" y="37518"/>
                    </a:moveTo>
                    <a:cubicBezTo>
                      <a:pt x="4410" y="37316"/>
                      <a:pt x="664" y="40140"/>
                      <a:pt x="157" y="42157"/>
                    </a:cubicBezTo>
                    <a:cubicBezTo>
                      <a:pt x="-450" y="44578"/>
                      <a:pt x="765" y="48511"/>
                      <a:pt x="2689" y="50024"/>
                    </a:cubicBezTo>
                    <a:cubicBezTo>
                      <a:pt x="4106" y="51133"/>
                      <a:pt x="7852" y="49520"/>
                      <a:pt x="10384" y="48713"/>
                    </a:cubicBezTo>
                    <a:cubicBezTo>
                      <a:pt x="12712" y="48007"/>
                      <a:pt x="15446" y="46494"/>
                      <a:pt x="17775" y="45586"/>
                    </a:cubicBezTo>
                    <a:lnTo>
                      <a:pt x="17775" y="0"/>
                    </a:lnTo>
                    <a:cubicBezTo>
                      <a:pt x="16054" y="303"/>
                      <a:pt x="14130" y="403"/>
                      <a:pt x="13927" y="1210"/>
                    </a:cubicBezTo>
                    <a:cubicBezTo>
                      <a:pt x="12409" y="6152"/>
                      <a:pt x="10687" y="11195"/>
                      <a:pt x="10687" y="16238"/>
                    </a:cubicBezTo>
                    <a:cubicBezTo>
                      <a:pt x="10586" y="20373"/>
                      <a:pt x="13016" y="24608"/>
                      <a:pt x="13826" y="28844"/>
                    </a:cubicBezTo>
                    <a:cubicBezTo>
                      <a:pt x="15041" y="34694"/>
                      <a:pt x="13927" y="38526"/>
                      <a:pt x="6334" y="3751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0D40CA96-0B2E-9D44-9693-B5907EE56B74}"/>
                  </a:ext>
                </a:extLst>
              </p:cNvPr>
              <p:cNvSpPr/>
              <p:nvPr/>
            </p:nvSpPr>
            <p:spPr>
              <a:xfrm>
                <a:off x="5126543" y="3287302"/>
                <a:ext cx="52446" cy="41472"/>
              </a:xfrm>
              <a:custGeom>
                <a:avLst/>
                <a:gdLst>
                  <a:gd name="connsiteX0" fmla="*/ 25818 w 52446"/>
                  <a:gd name="connsiteY0" fmla="*/ 1207 h 41472"/>
                  <a:gd name="connsiteX1" fmla="*/ 13770 w 52446"/>
                  <a:gd name="connsiteY1" fmla="*/ 27530 h 41472"/>
                  <a:gd name="connsiteX2" fmla="*/ 5872 w 52446"/>
                  <a:gd name="connsiteY2" fmla="*/ 32170 h 41472"/>
                  <a:gd name="connsiteX3" fmla="*/ 0 w 52446"/>
                  <a:gd name="connsiteY3" fmla="*/ 33077 h 41472"/>
                  <a:gd name="connsiteX4" fmla="*/ 2734 w 52446"/>
                  <a:gd name="connsiteY4" fmla="*/ 38523 h 41472"/>
                  <a:gd name="connsiteX5" fmla="*/ 11745 w 52446"/>
                  <a:gd name="connsiteY5" fmla="*/ 41247 h 41472"/>
                  <a:gd name="connsiteX6" fmla="*/ 18427 w 52446"/>
                  <a:gd name="connsiteY6" fmla="*/ 33077 h 41472"/>
                  <a:gd name="connsiteX7" fmla="*/ 23186 w 52446"/>
                  <a:gd name="connsiteY7" fmla="*/ 25614 h 41472"/>
                  <a:gd name="connsiteX8" fmla="*/ 32602 w 52446"/>
                  <a:gd name="connsiteY8" fmla="*/ 12604 h 41472"/>
                  <a:gd name="connsiteX9" fmla="*/ 40297 w 52446"/>
                  <a:gd name="connsiteY9" fmla="*/ 8872 h 41472"/>
                  <a:gd name="connsiteX10" fmla="*/ 46878 w 52446"/>
                  <a:gd name="connsiteY10" fmla="*/ 12503 h 41472"/>
                  <a:gd name="connsiteX11" fmla="*/ 52447 w 52446"/>
                  <a:gd name="connsiteY11" fmla="*/ 11192 h 41472"/>
                  <a:gd name="connsiteX12" fmla="*/ 49004 w 52446"/>
                  <a:gd name="connsiteY12" fmla="*/ 7964 h 41472"/>
                  <a:gd name="connsiteX13" fmla="*/ 34526 w 52446"/>
                  <a:gd name="connsiteY13" fmla="*/ 703 h 41472"/>
                  <a:gd name="connsiteX14" fmla="*/ 25818 w 52446"/>
                  <a:gd name="connsiteY14" fmla="*/ 1207 h 4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446" h="41472">
                    <a:moveTo>
                      <a:pt x="25818" y="1207"/>
                    </a:moveTo>
                    <a:cubicBezTo>
                      <a:pt x="21262" y="9276"/>
                      <a:pt x="17719" y="17949"/>
                      <a:pt x="13770" y="27530"/>
                    </a:cubicBezTo>
                    <a:cubicBezTo>
                      <a:pt x="11137" y="29850"/>
                      <a:pt x="8606" y="31262"/>
                      <a:pt x="5872" y="32170"/>
                    </a:cubicBezTo>
                    <a:cubicBezTo>
                      <a:pt x="4050" y="32775"/>
                      <a:pt x="1924" y="32775"/>
                      <a:pt x="0" y="33077"/>
                    </a:cubicBezTo>
                    <a:cubicBezTo>
                      <a:pt x="911" y="34993"/>
                      <a:pt x="1215" y="37616"/>
                      <a:pt x="2734" y="38523"/>
                    </a:cubicBezTo>
                    <a:cubicBezTo>
                      <a:pt x="5467" y="40137"/>
                      <a:pt x="9517" y="42154"/>
                      <a:pt x="11745" y="41247"/>
                    </a:cubicBezTo>
                    <a:cubicBezTo>
                      <a:pt x="14580" y="40036"/>
                      <a:pt x="16402" y="36002"/>
                      <a:pt x="18427" y="33077"/>
                    </a:cubicBezTo>
                    <a:cubicBezTo>
                      <a:pt x="20149" y="30556"/>
                      <a:pt x="21262" y="25917"/>
                      <a:pt x="23186" y="25614"/>
                    </a:cubicBezTo>
                    <a:cubicBezTo>
                      <a:pt x="31286" y="24404"/>
                      <a:pt x="32703" y="19462"/>
                      <a:pt x="32602" y="12604"/>
                    </a:cubicBezTo>
                    <a:cubicBezTo>
                      <a:pt x="32501" y="6250"/>
                      <a:pt x="36348" y="6956"/>
                      <a:pt x="40297" y="8872"/>
                    </a:cubicBezTo>
                    <a:cubicBezTo>
                      <a:pt x="42524" y="9982"/>
                      <a:pt x="44549" y="11898"/>
                      <a:pt x="46878" y="12503"/>
                    </a:cubicBezTo>
                    <a:cubicBezTo>
                      <a:pt x="48498" y="12906"/>
                      <a:pt x="50624" y="11696"/>
                      <a:pt x="52447" y="11192"/>
                    </a:cubicBezTo>
                    <a:cubicBezTo>
                      <a:pt x="51333" y="10082"/>
                      <a:pt x="50321" y="8670"/>
                      <a:pt x="49004" y="7964"/>
                    </a:cubicBezTo>
                    <a:cubicBezTo>
                      <a:pt x="44246" y="5342"/>
                      <a:pt x="39588" y="2518"/>
                      <a:pt x="34526" y="703"/>
                    </a:cubicBezTo>
                    <a:cubicBezTo>
                      <a:pt x="31995" y="-306"/>
                      <a:pt x="26628" y="-306"/>
                      <a:pt x="25818" y="120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C42484AD-FFFD-4A42-B74C-694AB3605412}"/>
                  </a:ext>
                </a:extLst>
              </p:cNvPr>
              <p:cNvSpPr/>
              <p:nvPr/>
            </p:nvSpPr>
            <p:spPr>
              <a:xfrm>
                <a:off x="5170926" y="3272877"/>
                <a:ext cx="7078" cy="15531"/>
              </a:xfrm>
              <a:custGeom>
                <a:avLst/>
                <a:gdLst>
                  <a:gd name="connsiteX0" fmla="*/ 6849 w 7078"/>
                  <a:gd name="connsiteY0" fmla="*/ 11598 h 15531"/>
                  <a:gd name="connsiteX1" fmla="*/ 1280 w 7078"/>
                  <a:gd name="connsiteY1" fmla="*/ 0 h 15531"/>
                  <a:gd name="connsiteX2" fmla="*/ 166 w 7078"/>
                  <a:gd name="connsiteY2" fmla="*/ 10489 h 15531"/>
                  <a:gd name="connsiteX3" fmla="*/ 6342 w 7078"/>
                  <a:gd name="connsiteY3" fmla="*/ 15532 h 15531"/>
                  <a:gd name="connsiteX4" fmla="*/ 6849 w 7078"/>
                  <a:gd name="connsiteY4" fmla="*/ 11598 h 1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8" h="15531">
                    <a:moveTo>
                      <a:pt x="6849" y="11598"/>
                    </a:moveTo>
                    <a:cubicBezTo>
                      <a:pt x="5128" y="7665"/>
                      <a:pt x="3103" y="3933"/>
                      <a:pt x="1280" y="0"/>
                    </a:cubicBezTo>
                    <a:cubicBezTo>
                      <a:pt x="774" y="3530"/>
                      <a:pt x="-441" y="7161"/>
                      <a:pt x="166" y="10489"/>
                    </a:cubicBezTo>
                    <a:cubicBezTo>
                      <a:pt x="571" y="12708"/>
                      <a:pt x="3811" y="14321"/>
                      <a:pt x="6342" y="15532"/>
                    </a:cubicBezTo>
                    <a:cubicBezTo>
                      <a:pt x="6950" y="13918"/>
                      <a:pt x="7355" y="12607"/>
                      <a:pt x="6849" y="1159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7E566753-0ACF-ED48-AF5F-44BA1FCAE856}"/>
                  </a:ext>
                </a:extLst>
              </p:cNvPr>
              <p:cNvSpPr/>
              <p:nvPr/>
            </p:nvSpPr>
            <p:spPr>
              <a:xfrm>
                <a:off x="5110343" y="3244638"/>
                <a:ext cx="6479" cy="6454"/>
              </a:xfrm>
              <a:custGeom>
                <a:avLst/>
                <a:gdLst>
                  <a:gd name="connsiteX0" fmla="*/ 0 w 6479"/>
                  <a:gd name="connsiteY0" fmla="*/ 6455 h 6454"/>
                  <a:gd name="connsiteX1" fmla="*/ 6480 w 6479"/>
                  <a:gd name="connsiteY1" fmla="*/ 1513 h 6454"/>
                  <a:gd name="connsiteX2" fmla="*/ 4961 w 6479"/>
                  <a:gd name="connsiteY2" fmla="*/ 0 h 6454"/>
                  <a:gd name="connsiteX3" fmla="*/ 0 w 6479"/>
                  <a:gd name="connsiteY3" fmla="*/ 6455 h 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9" h="6454">
                    <a:moveTo>
                      <a:pt x="0" y="6455"/>
                    </a:moveTo>
                    <a:cubicBezTo>
                      <a:pt x="2531" y="5244"/>
                      <a:pt x="4455" y="3328"/>
                      <a:pt x="6480" y="1513"/>
                    </a:cubicBezTo>
                    <a:cubicBezTo>
                      <a:pt x="5974" y="1009"/>
                      <a:pt x="5468" y="504"/>
                      <a:pt x="4961" y="0"/>
                    </a:cubicBezTo>
                    <a:cubicBezTo>
                      <a:pt x="3139" y="1916"/>
                      <a:pt x="1316" y="3933"/>
                      <a:pt x="0" y="645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14ADD5C2-DF07-E84F-9924-98117A2B1625}"/>
                  </a:ext>
                </a:extLst>
              </p:cNvPr>
              <p:cNvSpPr/>
              <p:nvPr/>
            </p:nvSpPr>
            <p:spPr>
              <a:xfrm>
                <a:off x="4978923" y="3707480"/>
                <a:ext cx="32458" cy="44679"/>
              </a:xfrm>
              <a:custGeom>
                <a:avLst/>
                <a:gdLst>
                  <a:gd name="connsiteX0" fmla="*/ 3949 w 32458"/>
                  <a:gd name="connsiteY0" fmla="*/ 34472 h 44679"/>
                  <a:gd name="connsiteX1" fmla="*/ 0 w 32458"/>
                  <a:gd name="connsiteY1" fmla="*/ 43952 h 44679"/>
                  <a:gd name="connsiteX2" fmla="*/ 11745 w 32458"/>
                  <a:gd name="connsiteY2" fmla="*/ 38103 h 44679"/>
                  <a:gd name="connsiteX3" fmla="*/ 27641 w 32458"/>
                  <a:gd name="connsiteY3" fmla="*/ 26706 h 44679"/>
                  <a:gd name="connsiteX4" fmla="*/ 29565 w 32458"/>
                  <a:gd name="connsiteY4" fmla="*/ 6132 h 44679"/>
                  <a:gd name="connsiteX5" fmla="*/ 5265 w 32458"/>
                  <a:gd name="connsiteY5" fmla="*/ 7544 h 44679"/>
                  <a:gd name="connsiteX6" fmla="*/ 4860 w 32458"/>
                  <a:gd name="connsiteY6" fmla="*/ 20655 h 44679"/>
                  <a:gd name="connsiteX7" fmla="*/ 11441 w 32458"/>
                  <a:gd name="connsiteY7" fmla="*/ 15108 h 44679"/>
                  <a:gd name="connsiteX8" fmla="*/ 16807 w 32458"/>
                  <a:gd name="connsiteY8" fmla="*/ 13999 h 44679"/>
                  <a:gd name="connsiteX9" fmla="*/ 16099 w 32458"/>
                  <a:gd name="connsiteY9" fmla="*/ 19445 h 44679"/>
                  <a:gd name="connsiteX10" fmla="*/ 3949 w 32458"/>
                  <a:gd name="connsiteY10" fmla="*/ 34472 h 4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58" h="44679">
                    <a:moveTo>
                      <a:pt x="3949" y="34472"/>
                    </a:moveTo>
                    <a:cubicBezTo>
                      <a:pt x="2025" y="37195"/>
                      <a:pt x="1316" y="40826"/>
                      <a:pt x="0" y="43952"/>
                    </a:cubicBezTo>
                    <a:cubicBezTo>
                      <a:pt x="5062" y="44961"/>
                      <a:pt x="10125" y="46171"/>
                      <a:pt x="11745" y="38103"/>
                    </a:cubicBezTo>
                    <a:cubicBezTo>
                      <a:pt x="17516" y="33968"/>
                      <a:pt x="23186" y="30942"/>
                      <a:pt x="27641" y="26706"/>
                    </a:cubicBezTo>
                    <a:cubicBezTo>
                      <a:pt x="33918" y="20756"/>
                      <a:pt x="33513" y="12284"/>
                      <a:pt x="29565" y="6132"/>
                    </a:cubicBezTo>
                    <a:cubicBezTo>
                      <a:pt x="23895" y="-2743"/>
                      <a:pt x="10125" y="-1735"/>
                      <a:pt x="5265" y="7544"/>
                    </a:cubicBezTo>
                    <a:cubicBezTo>
                      <a:pt x="3442" y="11074"/>
                      <a:pt x="4961" y="16217"/>
                      <a:pt x="4860" y="20655"/>
                    </a:cubicBezTo>
                    <a:cubicBezTo>
                      <a:pt x="6986" y="18739"/>
                      <a:pt x="9011" y="16621"/>
                      <a:pt x="11441" y="15108"/>
                    </a:cubicBezTo>
                    <a:cubicBezTo>
                      <a:pt x="12859" y="14200"/>
                      <a:pt x="14985" y="14402"/>
                      <a:pt x="16807" y="13999"/>
                    </a:cubicBezTo>
                    <a:cubicBezTo>
                      <a:pt x="16605" y="15814"/>
                      <a:pt x="17010" y="18134"/>
                      <a:pt x="16099" y="19445"/>
                    </a:cubicBezTo>
                    <a:cubicBezTo>
                      <a:pt x="12251" y="24790"/>
                      <a:pt x="7594" y="29329"/>
                      <a:pt x="3949" y="3447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B94E6C29-F83E-0142-91B2-AECAB39BDD17}"/>
                  </a:ext>
                </a:extLst>
              </p:cNvPr>
              <p:cNvSpPr/>
              <p:nvPr/>
            </p:nvSpPr>
            <p:spPr>
              <a:xfrm>
                <a:off x="5062231" y="3728639"/>
                <a:ext cx="6060" cy="10589"/>
              </a:xfrm>
              <a:custGeom>
                <a:avLst/>
                <a:gdLst>
                  <a:gd name="connsiteX0" fmla="*/ 222 w 6060"/>
                  <a:gd name="connsiteY0" fmla="*/ 4236 h 10589"/>
                  <a:gd name="connsiteX1" fmla="*/ 627 w 6060"/>
                  <a:gd name="connsiteY1" fmla="*/ 10590 h 10589"/>
                  <a:gd name="connsiteX2" fmla="*/ 5386 w 6060"/>
                  <a:gd name="connsiteY2" fmla="*/ 7867 h 10589"/>
                  <a:gd name="connsiteX3" fmla="*/ 5284 w 6060"/>
                  <a:gd name="connsiteY3" fmla="*/ 0 h 10589"/>
                  <a:gd name="connsiteX4" fmla="*/ 222 w 6060"/>
                  <a:gd name="connsiteY4" fmla="*/ 4236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0" h="10589">
                    <a:moveTo>
                      <a:pt x="222" y="4236"/>
                    </a:moveTo>
                    <a:cubicBezTo>
                      <a:pt x="-385" y="6152"/>
                      <a:pt x="425" y="8472"/>
                      <a:pt x="627" y="10590"/>
                    </a:cubicBezTo>
                    <a:cubicBezTo>
                      <a:pt x="2247" y="9682"/>
                      <a:pt x="4778" y="9279"/>
                      <a:pt x="5386" y="7867"/>
                    </a:cubicBezTo>
                    <a:cubicBezTo>
                      <a:pt x="6398" y="5547"/>
                      <a:pt x="6196" y="2622"/>
                      <a:pt x="5284" y="0"/>
                    </a:cubicBezTo>
                    <a:cubicBezTo>
                      <a:pt x="2753" y="1412"/>
                      <a:pt x="728" y="2622"/>
                      <a:pt x="222" y="423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964C3CCC-00DD-A344-AC8D-CC72A6238D20}"/>
                  </a:ext>
                </a:extLst>
              </p:cNvPr>
              <p:cNvSpPr/>
              <p:nvPr/>
            </p:nvSpPr>
            <p:spPr>
              <a:xfrm>
                <a:off x="4982222" y="3826621"/>
                <a:ext cx="16682" cy="15664"/>
              </a:xfrm>
              <a:custGeom>
                <a:avLst/>
                <a:gdLst>
                  <a:gd name="connsiteX0" fmla="*/ 12090 w 16682"/>
                  <a:gd name="connsiteY0" fmla="*/ 15480 h 15664"/>
                  <a:gd name="connsiteX1" fmla="*/ 14318 w 16682"/>
                  <a:gd name="connsiteY1" fmla="*/ 3276 h 15664"/>
                  <a:gd name="connsiteX2" fmla="*/ 346 w 16682"/>
                  <a:gd name="connsiteY2" fmla="*/ 4688 h 15664"/>
                  <a:gd name="connsiteX3" fmla="*/ 1966 w 16682"/>
                  <a:gd name="connsiteY3" fmla="*/ 11546 h 15664"/>
                  <a:gd name="connsiteX4" fmla="*/ 12090 w 16682"/>
                  <a:gd name="connsiteY4" fmla="*/ 15480 h 1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2" h="15664">
                    <a:moveTo>
                      <a:pt x="12090" y="15480"/>
                    </a:moveTo>
                    <a:cubicBezTo>
                      <a:pt x="17659" y="13664"/>
                      <a:pt x="17862" y="8722"/>
                      <a:pt x="14318" y="3276"/>
                    </a:cubicBezTo>
                    <a:cubicBezTo>
                      <a:pt x="8445" y="-2069"/>
                      <a:pt x="3788" y="-355"/>
                      <a:pt x="346" y="4688"/>
                    </a:cubicBezTo>
                    <a:cubicBezTo>
                      <a:pt x="-566" y="6100"/>
                      <a:pt x="447" y="10437"/>
                      <a:pt x="1966" y="11546"/>
                    </a:cubicBezTo>
                    <a:cubicBezTo>
                      <a:pt x="4801" y="13765"/>
                      <a:pt x="9256" y="16387"/>
                      <a:pt x="12090" y="1548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8F1E50F3-3D9D-4F47-9550-7AB0F798C5E6}"/>
                  </a:ext>
                </a:extLst>
              </p:cNvPr>
              <p:cNvSpPr/>
              <p:nvPr/>
            </p:nvSpPr>
            <p:spPr>
              <a:xfrm>
                <a:off x="4964849" y="3756516"/>
                <a:ext cx="18224" cy="11617"/>
              </a:xfrm>
              <a:custGeom>
                <a:avLst/>
                <a:gdLst>
                  <a:gd name="connsiteX0" fmla="*/ 4658 w 18224"/>
                  <a:gd name="connsiteY0" fmla="*/ 867 h 11617"/>
                  <a:gd name="connsiteX1" fmla="*/ 0 w 18224"/>
                  <a:gd name="connsiteY1" fmla="*/ 5506 h 11617"/>
                  <a:gd name="connsiteX2" fmla="*/ 10125 w 18224"/>
                  <a:gd name="connsiteY2" fmla="*/ 11558 h 11617"/>
                  <a:gd name="connsiteX3" fmla="*/ 18225 w 18224"/>
                  <a:gd name="connsiteY3" fmla="*/ 7826 h 11617"/>
                  <a:gd name="connsiteX4" fmla="*/ 10935 w 18224"/>
                  <a:gd name="connsiteY4" fmla="*/ 363 h 11617"/>
                  <a:gd name="connsiteX5" fmla="*/ 4658 w 18224"/>
                  <a:gd name="connsiteY5" fmla="*/ 867 h 1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4" h="11617">
                    <a:moveTo>
                      <a:pt x="4658" y="867"/>
                    </a:moveTo>
                    <a:cubicBezTo>
                      <a:pt x="2734" y="2783"/>
                      <a:pt x="1316" y="4195"/>
                      <a:pt x="0" y="5506"/>
                    </a:cubicBezTo>
                    <a:cubicBezTo>
                      <a:pt x="3341" y="7624"/>
                      <a:pt x="6480" y="10751"/>
                      <a:pt x="10125" y="11558"/>
                    </a:cubicBezTo>
                    <a:cubicBezTo>
                      <a:pt x="12454" y="12062"/>
                      <a:pt x="15491" y="9238"/>
                      <a:pt x="18225" y="7826"/>
                    </a:cubicBezTo>
                    <a:cubicBezTo>
                      <a:pt x="15896" y="5305"/>
                      <a:pt x="13770" y="2380"/>
                      <a:pt x="10935" y="363"/>
                    </a:cubicBezTo>
                    <a:cubicBezTo>
                      <a:pt x="9720" y="-444"/>
                      <a:pt x="7189" y="262"/>
                      <a:pt x="4658" y="86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DB465772-12A9-B74B-8A92-3AFBA5178575}"/>
                  </a:ext>
                </a:extLst>
              </p:cNvPr>
              <p:cNvSpPr/>
              <p:nvPr/>
            </p:nvSpPr>
            <p:spPr>
              <a:xfrm>
                <a:off x="4956749" y="3857330"/>
                <a:ext cx="6783" cy="37316"/>
              </a:xfrm>
              <a:custGeom>
                <a:avLst/>
                <a:gdLst>
                  <a:gd name="connsiteX0" fmla="*/ 6480 w 6783"/>
                  <a:gd name="connsiteY0" fmla="*/ 21684 h 37316"/>
                  <a:gd name="connsiteX1" fmla="*/ 2227 w 6783"/>
                  <a:gd name="connsiteY1" fmla="*/ 0 h 37316"/>
                  <a:gd name="connsiteX2" fmla="*/ 0 w 6783"/>
                  <a:gd name="connsiteY2" fmla="*/ 0 h 37316"/>
                  <a:gd name="connsiteX3" fmla="*/ 0 w 6783"/>
                  <a:gd name="connsiteY3" fmla="*/ 37316 h 37316"/>
                  <a:gd name="connsiteX4" fmla="*/ 4860 w 6783"/>
                  <a:gd name="connsiteY4" fmla="*/ 29349 h 37316"/>
                  <a:gd name="connsiteX5" fmla="*/ 6480 w 6783"/>
                  <a:gd name="connsiteY5" fmla="*/ 21684 h 3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3" h="37316">
                    <a:moveTo>
                      <a:pt x="6480" y="21684"/>
                    </a:moveTo>
                    <a:cubicBezTo>
                      <a:pt x="-1316" y="15330"/>
                      <a:pt x="2531" y="7463"/>
                      <a:pt x="2227" y="0"/>
                    </a:cubicBezTo>
                    <a:cubicBezTo>
                      <a:pt x="1519" y="0"/>
                      <a:pt x="709" y="0"/>
                      <a:pt x="0" y="0"/>
                    </a:cubicBezTo>
                    <a:lnTo>
                      <a:pt x="0" y="37316"/>
                    </a:lnTo>
                    <a:cubicBezTo>
                      <a:pt x="1519" y="34593"/>
                      <a:pt x="3544" y="32072"/>
                      <a:pt x="4860" y="29349"/>
                    </a:cubicBezTo>
                    <a:cubicBezTo>
                      <a:pt x="6075" y="27029"/>
                      <a:pt x="7391" y="22491"/>
                      <a:pt x="6480" y="2168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4301DBE-C6DB-AA47-9553-D21EAF456D6D}"/>
                  </a:ext>
                </a:extLst>
              </p:cNvPr>
              <p:cNvSpPr/>
              <p:nvPr/>
            </p:nvSpPr>
            <p:spPr>
              <a:xfrm>
                <a:off x="4956749" y="3810214"/>
                <a:ext cx="22882" cy="38240"/>
              </a:xfrm>
              <a:custGeom>
                <a:avLst/>
                <a:gdLst>
                  <a:gd name="connsiteX0" fmla="*/ 16807 w 22882"/>
                  <a:gd name="connsiteY0" fmla="*/ 12321 h 38240"/>
                  <a:gd name="connsiteX1" fmla="*/ 19237 w 22882"/>
                  <a:gd name="connsiteY1" fmla="*/ 6269 h 38240"/>
                  <a:gd name="connsiteX2" fmla="*/ 22882 w 22882"/>
                  <a:gd name="connsiteY2" fmla="*/ 420 h 38240"/>
                  <a:gd name="connsiteX3" fmla="*/ 14884 w 22882"/>
                  <a:gd name="connsiteY3" fmla="*/ 521 h 38240"/>
                  <a:gd name="connsiteX4" fmla="*/ 7594 w 22882"/>
                  <a:gd name="connsiteY4" fmla="*/ 8286 h 38240"/>
                  <a:gd name="connsiteX5" fmla="*/ 0 w 22882"/>
                  <a:gd name="connsiteY5" fmla="*/ 21801 h 38240"/>
                  <a:gd name="connsiteX6" fmla="*/ 0 w 22882"/>
                  <a:gd name="connsiteY6" fmla="*/ 38240 h 38240"/>
                  <a:gd name="connsiteX7" fmla="*/ 709 w 22882"/>
                  <a:gd name="connsiteY7" fmla="*/ 37837 h 38240"/>
                  <a:gd name="connsiteX8" fmla="*/ 16807 w 22882"/>
                  <a:gd name="connsiteY8" fmla="*/ 12321 h 38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82" h="38240">
                    <a:moveTo>
                      <a:pt x="16807" y="12321"/>
                    </a:moveTo>
                    <a:cubicBezTo>
                      <a:pt x="17921" y="10505"/>
                      <a:pt x="18225" y="8186"/>
                      <a:pt x="19237" y="6269"/>
                    </a:cubicBezTo>
                    <a:cubicBezTo>
                      <a:pt x="20250" y="4252"/>
                      <a:pt x="21667" y="2437"/>
                      <a:pt x="22882" y="420"/>
                    </a:cubicBezTo>
                    <a:cubicBezTo>
                      <a:pt x="20149" y="420"/>
                      <a:pt x="16807" y="-589"/>
                      <a:pt x="14884" y="521"/>
                    </a:cubicBezTo>
                    <a:cubicBezTo>
                      <a:pt x="11947" y="2235"/>
                      <a:pt x="9517" y="5362"/>
                      <a:pt x="7594" y="8286"/>
                    </a:cubicBezTo>
                    <a:cubicBezTo>
                      <a:pt x="4860" y="12623"/>
                      <a:pt x="2936" y="17666"/>
                      <a:pt x="0" y="21801"/>
                    </a:cubicBezTo>
                    <a:lnTo>
                      <a:pt x="0" y="38240"/>
                    </a:lnTo>
                    <a:cubicBezTo>
                      <a:pt x="203" y="38139"/>
                      <a:pt x="506" y="38039"/>
                      <a:pt x="709" y="37837"/>
                    </a:cubicBezTo>
                    <a:cubicBezTo>
                      <a:pt x="7087" y="30273"/>
                      <a:pt x="11644" y="20994"/>
                      <a:pt x="16807" y="1232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0D180F90-3CD9-234E-BA1E-FA6BCF23DFA0}"/>
                  </a:ext>
                </a:extLst>
              </p:cNvPr>
              <p:cNvSpPr/>
              <p:nvPr/>
            </p:nvSpPr>
            <p:spPr>
              <a:xfrm>
                <a:off x="5025396" y="3700703"/>
                <a:ext cx="11238" cy="6958"/>
              </a:xfrm>
              <a:custGeom>
                <a:avLst/>
                <a:gdLst>
                  <a:gd name="connsiteX0" fmla="*/ 11239 w 11238"/>
                  <a:gd name="connsiteY0" fmla="*/ 6253 h 6958"/>
                  <a:gd name="connsiteX1" fmla="*/ 3443 w 11238"/>
                  <a:gd name="connsiteY1" fmla="*/ 0 h 6958"/>
                  <a:gd name="connsiteX2" fmla="*/ 0 w 11238"/>
                  <a:gd name="connsiteY2" fmla="*/ 5345 h 6958"/>
                  <a:gd name="connsiteX3" fmla="*/ 7088 w 11238"/>
                  <a:gd name="connsiteY3" fmla="*/ 6959 h 6958"/>
                  <a:gd name="connsiteX4" fmla="*/ 11239 w 11238"/>
                  <a:gd name="connsiteY4" fmla="*/ 6253 h 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8" h="6958">
                    <a:moveTo>
                      <a:pt x="11239" y="6253"/>
                    </a:moveTo>
                    <a:cubicBezTo>
                      <a:pt x="8606" y="4135"/>
                      <a:pt x="5974" y="2118"/>
                      <a:pt x="3443" y="0"/>
                    </a:cubicBezTo>
                    <a:cubicBezTo>
                      <a:pt x="2329" y="1815"/>
                      <a:pt x="1114" y="3530"/>
                      <a:pt x="0" y="5345"/>
                    </a:cubicBezTo>
                    <a:cubicBezTo>
                      <a:pt x="1924" y="5850"/>
                      <a:pt x="3949" y="6455"/>
                      <a:pt x="7088" y="6959"/>
                    </a:cubicBezTo>
                    <a:cubicBezTo>
                      <a:pt x="9112" y="6757"/>
                      <a:pt x="10125" y="6455"/>
                      <a:pt x="11239" y="625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4CF782ED-9BB3-AD46-8B2E-47A5319EAC5F}"/>
                  </a:ext>
                </a:extLst>
              </p:cNvPr>
              <p:cNvSpPr/>
              <p:nvPr/>
            </p:nvSpPr>
            <p:spPr>
              <a:xfrm>
                <a:off x="4956749" y="3771503"/>
                <a:ext cx="21744" cy="25416"/>
              </a:xfrm>
              <a:custGeom>
                <a:avLst/>
                <a:gdLst>
                  <a:gd name="connsiteX0" fmla="*/ 21262 w 21744"/>
                  <a:gd name="connsiteY0" fmla="*/ 18355 h 25416"/>
                  <a:gd name="connsiteX1" fmla="*/ 8707 w 21744"/>
                  <a:gd name="connsiteY1" fmla="*/ 1815 h 25416"/>
                  <a:gd name="connsiteX2" fmla="*/ 5265 w 21744"/>
                  <a:gd name="connsiteY2" fmla="*/ 1614 h 25416"/>
                  <a:gd name="connsiteX3" fmla="*/ 0 w 21744"/>
                  <a:gd name="connsiteY3" fmla="*/ 0 h 25416"/>
                  <a:gd name="connsiteX4" fmla="*/ 0 w 21744"/>
                  <a:gd name="connsiteY4" fmla="*/ 24911 h 25416"/>
                  <a:gd name="connsiteX5" fmla="*/ 2531 w 21744"/>
                  <a:gd name="connsiteY5" fmla="*/ 24911 h 25416"/>
                  <a:gd name="connsiteX6" fmla="*/ 21262 w 21744"/>
                  <a:gd name="connsiteY6" fmla="*/ 18355 h 2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44" h="25416">
                    <a:moveTo>
                      <a:pt x="21262" y="18355"/>
                    </a:moveTo>
                    <a:cubicBezTo>
                      <a:pt x="23996" y="8875"/>
                      <a:pt x="14479" y="6152"/>
                      <a:pt x="8707" y="1815"/>
                    </a:cubicBezTo>
                    <a:cubicBezTo>
                      <a:pt x="7897" y="1210"/>
                      <a:pt x="6176" y="2118"/>
                      <a:pt x="5265" y="1614"/>
                    </a:cubicBezTo>
                    <a:cubicBezTo>
                      <a:pt x="3139" y="504"/>
                      <a:pt x="1417" y="0"/>
                      <a:pt x="0" y="0"/>
                    </a:cubicBezTo>
                    <a:lnTo>
                      <a:pt x="0" y="24911"/>
                    </a:lnTo>
                    <a:cubicBezTo>
                      <a:pt x="607" y="24911"/>
                      <a:pt x="1316" y="24911"/>
                      <a:pt x="2531" y="24911"/>
                    </a:cubicBezTo>
                    <a:cubicBezTo>
                      <a:pt x="9517" y="25214"/>
                      <a:pt x="18630" y="27634"/>
                      <a:pt x="21262" y="1835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2744DF41-AB7D-1D43-92CD-422699E6FE70}"/>
                  </a:ext>
                </a:extLst>
              </p:cNvPr>
              <p:cNvSpPr/>
              <p:nvPr/>
            </p:nvSpPr>
            <p:spPr>
              <a:xfrm>
                <a:off x="4956749" y="3750726"/>
                <a:ext cx="4860" cy="9782"/>
              </a:xfrm>
              <a:custGeom>
                <a:avLst/>
                <a:gdLst>
                  <a:gd name="connsiteX0" fmla="*/ 4860 w 4860"/>
                  <a:gd name="connsiteY0" fmla="*/ 0 h 9782"/>
                  <a:gd name="connsiteX1" fmla="*/ 0 w 4860"/>
                  <a:gd name="connsiteY1" fmla="*/ 807 h 9782"/>
                  <a:gd name="connsiteX2" fmla="*/ 0 w 4860"/>
                  <a:gd name="connsiteY2" fmla="*/ 9783 h 9782"/>
                  <a:gd name="connsiteX3" fmla="*/ 304 w 4860"/>
                  <a:gd name="connsiteY3" fmla="*/ 9480 h 9782"/>
                  <a:gd name="connsiteX4" fmla="*/ 4860 w 4860"/>
                  <a:gd name="connsiteY4" fmla="*/ 0 h 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0" h="9782">
                    <a:moveTo>
                      <a:pt x="4860" y="0"/>
                    </a:moveTo>
                    <a:cubicBezTo>
                      <a:pt x="3240" y="303"/>
                      <a:pt x="1620" y="504"/>
                      <a:pt x="0" y="807"/>
                    </a:cubicBezTo>
                    <a:lnTo>
                      <a:pt x="0" y="9783"/>
                    </a:lnTo>
                    <a:cubicBezTo>
                      <a:pt x="101" y="9682"/>
                      <a:pt x="203" y="9581"/>
                      <a:pt x="304" y="9480"/>
                    </a:cubicBezTo>
                    <a:cubicBezTo>
                      <a:pt x="2531" y="6959"/>
                      <a:pt x="3443" y="3227"/>
                      <a:pt x="4860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E2065592-5284-6847-9195-75FDDE5E3F72}"/>
                  </a:ext>
                </a:extLst>
              </p:cNvPr>
              <p:cNvSpPr/>
              <p:nvPr/>
            </p:nvSpPr>
            <p:spPr>
              <a:xfrm>
                <a:off x="4960090" y="3847868"/>
                <a:ext cx="22882" cy="9527"/>
              </a:xfrm>
              <a:custGeom>
                <a:avLst/>
                <a:gdLst>
                  <a:gd name="connsiteX0" fmla="*/ 0 w 22882"/>
                  <a:gd name="connsiteY0" fmla="*/ 9461 h 9527"/>
                  <a:gd name="connsiteX1" fmla="*/ 15997 w 22882"/>
                  <a:gd name="connsiteY1" fmla="*/ 9361 h 9527"/>
                  <a:gd name="connsiteX2" fmla="*/ 22882 w 22882"/>
                  <a:gd name="connsiteY2" fmla="*/ 7545 h 9527"/>
                  <a:gd name="connsiteX3" fmla="*/ 17921 w 22882"/>
                  <a:gd name="connsiteY3" fmla="*/ 2402 h 9527"/>
                  <a:gd name="connsiteX4" fmla="*/ 0 w 22882"/>
                  <a:gd name="connsiteY4" fmla="*/ 9461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2" h="9527">
                    <a:moveTo>
                      <a:pt x="0" y="9461"/>
                    </a:moveTo>
                    <a:cubicBezTo>
                      <a:pt x="5670" y="9461"/>
                      <a:pt x="10834" y="9663"/>
                      <a:pt x="15997" y="9361"/>
                    </a:cubicBezTo>
                    <a:cubicBezTo>
                      <a:pt x="18326" y="9260"/>
                      <a:pt x="20655" y="8150"/>
                      <a:pt x="22882" y="7545"/>
                    </a:cubicBezTo>
                    <a:cubicBezTo>
                      <a:pt x="21262" y="5831"/>
                      <a:pt x="19743" y="3814"/>
                      <a:pt x="17921" y="2402"/>
                    </a:cubicBezTo>
                    <a:cubicBezTo>
                      <a:pt x="8404" y="-4255"/>
                      <a:pt x="4658" y="4519"/>
                      <a:pt x="0" y="946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D8997525-9B93-C54C-95F7-7D03347875AA}"/>
                  </a:ext>
                </a:extLst>
              </p:cNvPr>
              <p:cNvSpPr/>
              <p:nvPr/>
            </p:nvSpPr>
            <p:spPr>
              <a:xfrm>
                <a:off x="4968899" y="3576954"/>
                <a:ext cx="22572" cy="9782"/>
              </a:xfrm>
              <a:custGeom>
                <a:avLst/>
                <a:gdLst>
                  <a:gd name="connsiteX0" fmla="*/ 22477 w 22572"/>
                  <a:gd name="connsiteY0" fmla="*/ 2521 h 9782"/>
                  <a:gd name="connsiteX1" fmla="*/ 8505 w 22572"/>
                  <a:gd name="connsiteY1" fmla="*/ 0 h 9782"/>
                  <a:gd name="connsiteX2" fmla="*/ 0 w 22572"/>
                  <a:gd name="connsiteY2" fmla="*/ 3732 h 9782"/>
                  <a:gd name="connsiteX3" fmla="*/ 6480 w 22572"/>
                  <a:gd name="connsiteY3" fmla="*/ 9783 h 9782"/>
                  <a:gd name="connsiteX4" fmla="*/ 21971 w 22572"/>
                  <a:gd name="connsiteY4" fmla="*/ 6959 h 9782"/>
                  <a:gd name="connsiteX5" fmla="*/ 22477 w 22572"/>
                  <a:gd name="connsiteY5" fmla="*/ 2521 h 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72" h="9782">
                    <a:moveTo>
                      <a:pt x="22477" y="2521"/>
                    </a:moveTo>
                    <a:cubicBezTo>
                      <a:pt x="17921" y="1412"/>
                      <a:pt x="13162" y="0"/>
                      <a:pt x="8505" y="0"/>
                    </a:cubicBezTo>
                    <a:cubicBezTo>
                      <a:pt x="5670" y="0"/>
                      <a:pt x="2835" y="2421"/>
                      <a:pt x="0" y="3732"/>
                    </a:cubicBezTo>
                    <a:cubicBezTo>
                      <a:pt x="1924" y="5547"/>
                      <a:pt x="3949" y="7362"/>
                      <a:pt x="6480" y="9783"/>
                    </a:cubicBezTo>
                    <a:cubicBezTo>
                      <a:pt x="12049" y="9279"/>
                      <a:pt x="17111" y="8371"/>
                      <a:pt x="21971" y="6959"/>
                    </a:cubicBezTo>
                    <a:cubicBezTo>
                      <a:pt x="22579" y="6656"/>
                      <a:pt x="22680" y="2521"/>
                      <a:pt x="22477" y="252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31F98E24-3EB6-A94B-B14E-4913E43757D8}"/>
                  </a:ext>
                </a:extLst>
              </p:cNvPr>
              <p:cNvSpPr/>
              <p:nvPr/>
            </p:nvSpPr>
            <p:spPr>
              <a:xfrm>
                <a:off x="5077235" y="3663337"/>
                <a:ext cx="11441" cy="13967"/>
              </a:xfrm>
              <a:custGeom>
                <a:avLst/>
                <a:gdLst>
                  <a:gd name="connsiteX0" fmla="*/ 0 w 11441"/>
                  <a:gd name="connsiteY0" fmla="*/ 756 h 13967"/>
                  <a:gd name="connsiteX1" fmla="*/ 1316 w 11441"/>
                  <a:gd name="connsiteY1" fmla="*/ 11446 h 13967"/>
                  <a:gd name="connsiteX2" fmla="*/ 11441 w 11441"/>
                  <a:gd name="connsiteY2" fmla="*/ 13968 h 13967"/>
                  <a:gd name="connsiteX3" fmla="*/ 7796 w 11441"/>
                  <a:gd name="connsiteY3" fmla="*/ 352 h 13967"/>
                  <a:gd name="connsiteX4" fmla="*/ 0 w 11441"/>
                  <a:gd name="connsiteY4" fmla="*/ 756 h 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1" h="13967">
                    <a:moveTo>
                      <a:pt x="0" y="756"/>
                    </a:moveTo>
                    <a:cubicBezTo>
                      <a:pt x="304" y="4386"/>
                      <a:pt x="-607" y="9026"/>
                      <a:pt x="1316" y="11446"/>
                    </a:cubicBezTo>
                    <a:cubicBezTo>
                      <a:pt x="3240" y="13867"/>
                      <a:pt x="7897" y="13968"/>
                      <a:pt x="11441" y="13968"/>
                    </a:cubicBezTo>
                    <a:cubicBezTo>
                      <a:pt x="10327" y="8622"/>
                      <a:pt x="9720" y="4185"/>
                      <a:pt x="7796" y="352"/>
                    </a:cubicBezTo>
                    <a:cubicBezTo>
                      <a:pt x="7391" y="-555"/>
                      <a:pt x="2734" y="554"/>
                      <a:pt x="0" y="75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BBB60B49-592C-5F41-8912-074B6A2CF511}"/>
                  </a:ext>
                </a:extLst>
              </p:cNvPr>
              <p:cNvSpPr/>
              <p:nvPr/>
            </p:nvSpPr>
            <p:spPr>
              <a:xfrm>
                <a:off x="4997147" y="3602470"/>
                <a:ext cx="4758" cy="7059"/>
              </a:xfrm>
              <a:custGeom>
                <a:avLst/>
                <a:gdLst>
                  <a:gd name="connsiteX0" fmla="*/ 0 w 4758"/>
                  <a:gd name="connsiteY0" fmla="*/ 0 h 7059"/>
                  <a:gd name="connsiteX1" fmla="*/ 1721 w 4758"/>
                  <a:gd name="connsiteY1" fmla="*/ 7060 h 7059"/>
                  <a:gd name="connsiteX2" fmla="*/ 4759 w 4758"/>
                  <a:gd name="connsiteY2" fmla="*/ 4841 h 7059"/>
                  <a:gd name="connsiteX3" fmla="*/ 0 w 4758"/>
                  <a:gd name="connsiteY3" fmla="*/ 0 h 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58" h="7059">
                    <a:moveTo>
                      <a:pt x="0" y="0"/>
                    </a:moveTo>
                    <a:cubicBezTo>
                      <a:pt x="607" y="3126"/>
                      <a:pt x="1114" y="5043"/>
                      <a:pt x="1721" y="7060"/>
                    </a:cubicBezTo>
                    <a:cubicBezTo>
                      <a:pt x="2734" y="6354"/>
                      <a:pt x="3746" y="5547"/>
                      <a:pt x="4759" y="4841"/>
                    </a:cubicBezTo>
                    <a:cubicBezTo>
                      <a:pt x="3037" y="2824"/>
                      <a:pt x="1519" y="807"/>
                      <a:pt x="0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77758740-AD9C-6845-A693-26F4F54D581A}"/>
                  </a:ext>
                </a:extLst>
              </p:cNvPr>
              <p:cNvSpPr/>
              <p:nvPr/>
            </p:nvSpPr>
            <p:spPr>
              <a:xfrm>
                <a:off x="5074805" y="3608925"/>
                <a:ext cx="5575" cy="7564"/>
              </a:xfrm>
              <a:custGeom>
                <a:avLst/>
                <a:gdLst>
                  <a:gd name="connsiteX0" fmla="*/ 5569 w 5575"/>
                  <a:gd name="connsiteY0" fmla="*/ 7564 h 7564"/>
                  <a:gd name="connsiteX1" fmla="*/ 5062 w 5575"/>
                  <a:gd name="connsiteY1" fmla="*/ 0 h 7564"/>
                  <a:gd name="connsiteX2" fmla="*/ 0 w 5575"/>
                  <a:gd name="connsiteY2" fmla="*/ 4337 h 7564"/>
                  <a:gd name="connsiteX3" fmla="*/ 5569 w 5575"/>
                  <a:gd name="connsiteY3" fmla="*/ 7564 h 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5" h="7564">
                    <a:moveTo>
                      <a:pt x="5569" y="7564"/>
                    </a:moveTo>
                    <a:cubicBezTo>
                      <a:pt x="5569" y="5244"/>
                      <a:pt x="5670" y="2925"/>
                      <a:pt x="5062" y="0"/>
                    </a:cubicBezTo>
                    <a:cubicBezTo>
                      <a:pt x="2936" y="1009"/>
                      <a:pt x="1519" y="2622"/>
                      <a:pt x="0" y="4337"/>
                    </a:cubicBezTo>
                    <a:cubicBezTo>
                      <a:pt x="1823" y="5345"/>
                      <a:pt x="3746" y="6455"/>
                      <a:pt x="5569" y="756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F132AAB3-B58A-D345-A33E-15E437BAC298}"/>
                  </a:ext>
                </a:extLst>
              </p:cNvPr>
              <p:cNvSpPr/>
              <p:nvPr/>
            </p:nvSpPr>
            <p:spPr>
              <a:xfrm>
                <a:off x="4973354" y="3600964"/>
                <a:ext cx="7910" cy="11490"/>
              </a:xfrm>
              <a:custGeom>
                <a:avLst/>
                <a:gdLst>
                  <a:gd name="connsiteX0" fmla="*/ 0 w 7910"/>
                  <a:gd name="connsiteY0" fmla="*/ 598 h 11490"/>
                  <a:gd name="connsiteX1" fmla="*/ 4354 w 7910"/>
                  <a:gd name="connsiteY1" fmla="*/ 11490 h 11490"/>
                  <a:gd name="connsiteX2" fmla="*/ 6986 w 7910"/>
                  <a:gd name="connsiteY2" fmla="*/ 396 h 11490"/>
                  <a:gd name="connsiteX3" fmla="*/ 0 w 7910"/>
                  <a:gd name="connsiteY3" fmla="*/ 598 h 1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0" h="11490">
                    <a:moveTo>
                      <a:pt x="0" y="598"/>
                    </a:moveTo>
                    <a:cubicBezTo>
                      <a:pt x="1215" y="4027"/>
                      <a:pt x="2531" y="7456"/>
                      <a:pt x="4354" y="11490"/>
                    </a:cubicBezTo>
                    <a:cubicBezTo>
                      <a:pt x="7290" y="10482"/>
                      <a:pt x="9112" y="1304"/>
                      <a:pt x="6986" y="396"/>
                    </a:cubicBezTo>
                    <a:cubicBezTo>
                      <a:pt x="5062" y="-511"/>
                      <a:pt x="2430" y="396"/>
                      <a:pt x="0" y="59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84C2AC7B-BFE6-F840-AD1A-E0AC02EA9C73}"/>
                  </a:ext>
                </a:extLst>
              </p:cNvPr>
              <p:cNvSpPr/>
              <p:nvPr/>
            </p:nvSpPr>
            <p:spPr>
              <a:xfrm>
                <a:off x="4957762" y="3557993"/>
                <a:ext cx="7796" cy="11497"/>
              </a:xfrm>
              <a:custGeom>
                <a:avLst/>
                <a:gdLst>
                  <a:gd name="connsiteX0" fmla="*/ 0 w 7796"/>
                  <a:gd name="connsiteY0" fmla="*/ 6455 h 11497"/>
                  <a:gd name="connsiteX1" fmla="*/ 7796 w 7796"/>
                  <a:gd name="connsiteY1" fmla="*/ 11497 h 11497"/>
                  <a:gd name="connsiteX2" fmla="*/ 6480 w 7796"/>
                  <a:gd name="connsiteY2" fmla="*/ 8270 h 11497"/>
                  <a:gd name="connsiteX3" fmla="*/ 1114 w 7796"/>
                  <a:gd name="connsiteY3" fmla="*/ 0 h 11497"/>
                  <a:gd name="connsiteX4" fmla="*/ 0 w 7796"/>
                  <a:gd name="connsiteY4" fmla="*/ 6455 h 1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6" h="11497">
                    <a:moveTo>
                      <a:pt x="0" y="6455"/>
                    </a:moveTo>
                    <a:cubicBezTo>
                      <a:pt x="3037" y="8573"/>
                      <a:pt x="5366" y="10085"/>
                      <a:pt x="7796" y="11497"/>
                    </a:cubicBezTo>
                    <a:cubicBezTo>
                      <a:pt x="7391" y="10388"/>
                      <a:pt x="7087" y="9279"/>
                      <a:pt x="6480" y="8270"/>
                    </a:cubicBezTo>
                    <a:cubicBezTo>
                      <a:pt x="4759" y="5446"/>
                      <a:pt x="2936" y="2723"/>
                      <a:pt x="1114" y="0"/>
                    </a:cubicBezTo>
                    <a:cubicBezTo>
                      <a:pt x="607" y="2017"/>
                      <a:pt x="0" y="3933"/>
                      <a:pt x="0" y="645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D3674BFF-6559-4849-AA8C-42D2FE02624A}"/>
                  </a:ext>
                </a:extLst>
              </p:cNvPr>
              <p:cNvSpPr/>
              <p:nvPr/>
            </p:nvSpPr>
            <p:spPr>
              <a:xfrm>
                <a:off x="4956850" y="3605482"/>
                <a:ext cx="152971" cy="210194"/>
              </a:xfrm>
              <a:custGeom>
                <a:avLst/>
                <a:gdLst>
                  <a:gd name="connsiteX0" fmla="*/ 24401 w 152971"/>
                  <a:gd name="connsiteY0" fmla="*/ 60324 h 210194"/>
                  <a:gd name="connsiteX1" fmla="*/ 39487 w 152971"/>
                  <a:gd name="connsiteY1" fmla="*/ 60123 h 210194"/>
                  <a:gd name="connsiteX2" fmla="*/ 42626 w 152971"/>
                  <a:gd name="connsiteY2" fmla="*/ 68292 h 210194"/>
                  <a:gd name="connsiteX3" fmla="*/ 29160 w 152971"/>
                  <a:gd name="connsiteY3" fmla="*/ 79083 h 210194"/>
                  <a:gd name="connsiteX4" fmla="*/ 19946 w 152971"/>
                  <a:gd name="connsiteY4" fmla="*/ 80092 h 210194"/>
                  <a:gd name="connsiteX5" fmla="*/ 14985 w 152971"/>
                  <a:gd name="connsiteY5" fmla="*/ 63754 h 210194"/>
                  <a:gd name="connsiteX6" fmla="*/ 24401 w 152971"/>
                  <a:gd name="connsiteY6" fmla="*/ 60324 h 210194"/>
                  <a:gd name="connsiteX7" fmla="*/ 84239 w 152971"/>
                  <a:gd name="connsiteY7" fmla="*/ 151900 h 210194"/>
                  <a:gd name="connsiteX8" fmla="*/ 86669 w 152971"/>
                  <a:gd name="connsiteY8" fmla="*/ 154321 h 210194"/>
                  <a:gd name="connsiteX9" fmla="*/ 81303 w 152971"/>
                  <a:gd name="connsiteY9" fmla="*/ 158355 h 210194"/>
                  <a:gd name="connsiteX10" fmla="*/ 84239 w 152971"/>
                  <a:gd name="connsiteY10" fmla="*/ 151900 h 210194"/>
                  <a:gd name="connsiteX11" fmla="*/ 68950 w 152971"/>
                  <a:gd name="connsiteY11" fmla="*/ 171769 h 210194"/>
                  <a:gd name="connsiteX12" fmla="*/ 71887 w 152971"/>
                  <a:gd name="connsiteY12" fmla="*/ 162994 h 210194"/>
                  <a:gd name="connsiteX13" fmla="*/ 77658 w 152971"/>
                  <a:gd name="connsiteY13" fmla="*/ 168945 h 210194"/>
                  <a:gd name="connsiteX14" fmla="*/ 68950 w 152971"/>
                  <a:gd name="connsiteY14" fmla="*/ 171769 h 210194"/>
                  <a:gd name="connsiteX15" fmla="*/ 51130 w 152971"/>
                  <a:gd name="connsiteY15" fmla="*/ 185283 h 210194"/>
                  <a:gd name="connsiteX16" fmla="*/ 50928 w 152971"/>
                  <a:gd name="connsiteY16" fmla="*/ 162894 h 210194"/>
                  <a:gd name="connsiteX17" fmla="*/ 56598 w 152971"/>
                  <a:gd name="connsiteY17" fmla="*/ 165516 h 210194"/>
                  <a:gd name="connsiteX18" fmla="*/ 67330 w 152971"/>
                  <a:gd name="connsiteY18" fmla="*/ 181753 h 210194"/>
                  <a:gd name="connsiteX19" fmla="*/ 70773 w 152971"/>
                  <a:gd name="connsiteY19" fmla="*/ 187704 h 210194"/>
                  <a:gd name="connsiteX20" fmla="*/ 51130 w 152971"/>
                  <a:gd name="connsiteY20" fmla="*/ 185283 h 210194"/>
                  <a:gd name="connsiteX21" fmla="*/ 28248 w 152971"/>
                  <a:gd name="connsiteY21" fmla="*/ 94817 h 210194"/>
                  <a:gd name="connsiteX22" fmla="*/ 45461 w 152971"/>
                  <a:gd name="connsiteY22" fmla="*/ 87353 h 210194"/>
                  <a:gd name="connsiteX23" fmla="*/ 57813 w 152971"/>
                  <a:gd name="connsiteY23" fmla="*/ 89875 h 210194"/>
                  <a:gd name="connsiteX24" fmla="*/ 101552 w 152971"/>
                  <a:gd name="connsiteY24" fmla="*/ 88261 h 210194"/>
                  <a:gd name="connsiteX25" fmla="*/ 103375 w 152971"/>
                  <a:gd name="connsiteY25" fmla="*/ 89169 h 210194"/>
                  <a:gd name="connsiteX26" fmla="*/ 111374 w 152971"/>
                  <a:gd name="connsiteY26" fmla="*/ 95422 h 210194"/>
                  <a:gd name="connsiteX27" fmla="*/ 120081 w 152971"/>
                  <a:gd name="connsiteY27" fmla="*/ 105306 h 210194"/>
                  <a:gd name="connsiteX28" fmla="*/ 111576 w 152971"/>
                  <a:gd name="connsiteY28" fmla="*/ 109138 h 210194"/>
                  <a:gd name="connsiteX29" fmla="*/ 88289 w 152971"/>
                  <a:gd name="connsiteY29" fmla="*/ 112365 h 210194"/>
                  <a:gd name="connsiteX30" fmla="*/ 70672 w 152971"/>
                  <a:gd name="connsiteY30" fmla="*/ 121341 h 210194"/>
                  <a:gd name="connsiteX31" fmla="*/ 66419 w 152971"/>
                  <a:gd name="connsiteY31" fmla="*/ 128906 h 210194"/>
                  <a:gd name="connsiteX32" fmla="*/ 69153 w 152971"/>
                  <a:gd name="connsiteY32" fmla="*/ 139294 h 210194"/>
                  <a:gd name="connsiteX33" fmla="*/ 68242 w 152971"/>
                  <a:gd name="connsiteY33" fmla="*/ 150388 h 210194"/>
                  <a:gd name="connsiteX34" fmla="*/ 59332 w 152971"/>
                  <a:gd name="connsiteY34" fmla="*/ 145547 h 210194"/>
                  <a:gd name="connsiteX35" fmla="*/ 38373 w 152971"/>
                  <a:gd name="connsiteY35" fmla="*/ 147765 h 210194"/>
                  <a:gd name="connsiteX36" fmla="*/ 35538 w 152971"/>
                  <a:gd name="connsiteY36" fmla="*/ 182157 h 210194"/>
                  <a:gd name="connsiteX37" fmla="*/ 32804 w 152971"/>
                  <a:gd name="connsiteY37" fmla="*/ 195066 h 210194"/>
                  <a:gd name="connsiteX38" fmla="*/ 30071 w 152971"/>
                  <a:gd name="connsiteY38" fmla="*/ 210194 h 210194"/>
                  <a:gd name="connsiteX39" fmla="*/ 42221 w 152971"/>
                  <a:gd name="connsiteY39" fmla="*/ 206564 h 210194"/>
                  <a:gd name="connsiteX40" fmla="*/ 46473 w 152971"/>
                  <a:gd name="connsiteY40" fmla="*/ 202731 h 210194"/>
                  <a:gd name="connsiteX41" fmla="*/ 79582 w 152971"/>
                  <a:gd name="connsiteY41" fmla="*/ 197184 h 210194"/>
                  <a:gd name="connsiteX42" fmla="*/ 114006 w 152971"/>
                  <a:gd name="connsiteY42" fmla="*/ 183771 h 210194"/>
                  <a:gd name="connsiteX43" fmla="*/ 110462 w 152971"/>
                  <a:gd name="connsiteY43" fmla="*/ 168945 h 210194"/>
                  <a:gd name="connsiteX44" fmla="*/ 104387 w 152971"/>
                  <a:gd name="connsiteY44" fmla="*/ 168340 h 210194"/>
                  <a:gd name="connsiteX45" fmla="*/ 103577 w 152971"/>
                  <a:gd name="connsiteY45" fmla="*/ 177719 h 210194"/>
                  <a:gd name="connsiteX46" fmla="*/ 92238 w 152971"/>
                  <a:gd name="connsiteY46" fmla="*/ 190528 h 210194"/>
                  <a:gd name="connsiteX47" fmla="*/ 87479 w 152971"/>
                  <a:gd name="connsiteY47" fmla="*/ 180140 h 210194"/>
                  <a:gd name="connsiteX48" fmla="*/ 87479 w 152971"/>
                  <a:gd name="connsiteY48" fmla="*/ 173282 h 210194"/>
                  <a:gd name="connsiteX49" fmla="*/ 98616 w 152971"/>
                  <a:gd name="connsiteY49" fmla="*/ 158960 h 210194"/>
                  <a:gd name="connsiteX50" fmla="*/ 117854 w 152971"/>
                  <a:gd name="connsiteY50" fmla="*/ 165617 h 210194"/>
                  <a:gd name="connsiteX51" fmla="*/ 134155 w 152971"/>
                  <a:gd name="connsiteY51" fmla="*/ 169550 h 210194"/>
                  <a:gd name="connsiteX52" fmla="*/ 138812 w 152971"/>
                  <a:gd name="connsiteY52" fmla="*/ 160977 h 210194"/>
                  <a:gd name="connsiteX53" fmla="*/ 140331 w 152971"/>
                  <a:gd name="connsiteY53" fmla="*/ 153615 h 210194"/>
                  <a:gd name="connsiteX54" fmla="*/ 145899 w 152971"/>
                  <a:gd name="connsiteY54" fmla="*/ 160675 h 210194"/>
                  <a:gd name="connsiteX55" fmla="*/ 152784 w 152971"/>
                  <a:gd name="connsiteY55" fmla="*/ 158153 h 210194"/>
                  <a:gd name="connsiteX56" fmla="*/ 148633 w 152971"/>
                  <a:gd name="connsiteY56" fmla="*/ 150186 h 210194"/>
                  <a:gd name="connsiteX57" fmla="*/ 131016 w 152971"/>
                  <a:gd name="connsiteY57" fmla="*/ 153615 h 210194"/>
                  <a:gd name="connsiteX58" fmla="*/ 121195 w 152971"/>
                  <a:gd name="connsiteY58" fmla="*/ 153716 h 210194"/>
                  <a:gd name="connsiteX59" fmla="*/ 85859 w 152971"/>
                  <a:gd name="connsiteY59" fmla="*/ 148976 h 210194"/>
                  <a:gd name="connsiteX60" fmla="*/ 82619 w 152971"/>
                  <a:gd name="connsiteY60" fmla="*/ 147362 h 210194"/>
                  <a:gd name="connsiteX61" fmla="*/ 87479 w 152971"/>
                  <a:gd name="connsiteY61" fmla="*/ 127292 h 210194"/>
                  <a:gd name="connsiteX62" fmla="*/ 119068 w 152971"/>
                  <a:gd name="connsiteY62" fmla="*/ 116601 h 210194"/>
                  <a:gd name="connsiteX63" fmla="*/ 123726 w 152971"/>
                  <a:gd name="connsiteY63" fmla="*/ 119123 h 210194"/>
                  <a:gd name="connsiteX64" fmla="*/ 137901 w 152971"/>
                  <a:gd name="connsiteY64" fmla="*/ 132839 h 210194"/>
                  <a:gd name="connsiteX65" fmla="*/ 148836 w 152971"/>
                  <a:gd name="connsiteY65" fmla="*/ 137478 h 210194"/>
                  <a:gd name="connsiteX66" fmla="*/ 150253 w 152971"/>
                  <a:gd name="connsiteY66" fmla="*/ 130519 h 210194"/>
                  <a:gd name="connsiteX67" fmla="*/ 142356 w 152971"/>
                  <a:gd name="connsiteY67" fmla="*/ 123560 h 210194"/>
                  <a:gd name="connsiteX68" fmla="*/ 126763 w 152971"/>
                  <a:gd name="connsiteY68" fmla="*/ 100565 h 210194"/>
                  <a:gd name="connsiteX69" fmla="*/ 124738 w 152971"/>
                  <a:gd name="connsiteY69" fmla="*/ 89875 h 210194"/>
                  <a:gd name="connsiteX70" fmla="*/ 114209 w 152971"/>
                  <a:gd name="connsiteY70" fmla="*/ 72024 h 210194"/>
                  <a:gd name="connsiteX71" fmla="*/ 123321 w 152971"/>
                  <a:gd name="connsiteY71" fmla="*/ 41767 h 210194"/>
                  <a:gd name="connsiteX72" fmla="*/ 133750 w 152971"/>
                  <a:gd name="connsiteY72" fmla="*/ 35918 h 210194"/>
                  <a:gd name="connsiteX73" fmla="*/ 132231 w 152971"/>
                  <a:gd name="connsiteY73" fmla="*/ 25025 h 210194"/>
                  <a:gd name="connsiteX74" fmla="*/ 104489 w 152971"/>
                  <a:gd name="connsiteY74" fmla="*/ 30774 h 210194"/>
                  <a:gd name="connsiteX75" fmla="*/ 105906 w 152971"/>
                  <a:gd name="connsiteY75" fmla="*/ 42271 h 210194"/>
                  <a:gd name="connsiteX76" fmla="*/ 105906 w 152971"/>
                  <a:gd name="connsiteY76" fmla="*/ 48121 h 210194"/>
                  <a:gd name="connsiteX77" fmla="*/ 103577 w 152971"/>
                  <a:gd name="connsiteY77" fmla="*/ 71721 h 210194"/>
                  <a:gd name="connsiteX78" fmla="*/ 102160 w 152971"/>
                  <a:gd name="connsiteY78" fmla="*/ 81100 h 210194"/>
                  <a:gd name="connsiteX79" fmla="*/ 89605 w 152971"/>
                  <a:gd name="connsiteY79" fmla="*/ 75049 h 210194"/>
                  <a:gd name="connsiteX80" fmla="*/ 84745 w 152971"/>
                  <a:gd name="connsiteY80" fmla="*/ 67788 h 210194"/>
                  <a:gd name="connsiteX81" fmla="*/ 80999 w 152971"/>
                  <a:gd name="connsiteY81" fmla="*/ 62947 h 210194"/>
                  <a:gd name="connsiteX82" fmla="*/ 75734 w 152971"/>
                  <a:gd name="connsiteY82" fmla="*/ 68796 h 210194"/>
                  <a:gd name="connsiteX83" fmla="*/ 59838 w 152971"/>
                  <a:gd name="connsiteY83" fmla="*/ 83521 h 210194"/>
                  <a:gd name="connsiteX84" fmla="*/ 52852 w 152971"/>
                  <a:gd name="connsiteY84" fmla="*/ 81100 h 210194"/>
                  <a:gd name="connsiteX85" fmla="*/ 56092 w 152971"/>
                  <a:gd name="connsiteY85" fmla="*/ 76159 h 210194"/>
                  <a:gd name="connsiteX86" fmla="*/ 64900 w 152971"/>
                  <a:gd name="connsiteY86" fmla="*/ 66880 h 210194"/>
                  <a:gd name="connsiteX87" fmla="*/ 62875 w 152971"/>
                  <a:gd name="connsiteY87" fmla="*/ 60425 h 210194"/>
                  <a:gd name="connsiteX88" fmla="*/ 54269 w 152971"/>
                  <a:gd name="connsiteY88" fmla="*/ 51550 h 210194"/>
                  <a:gd name="connsiteX89" fmla="*/ 62572 w 152971"/>
                  <a:gd name="connsiteY89" fmla="*/ 46003 h 210194"/>
                  <a:gd name="connsiteX90" fmla="*/ 67938 w 152971"/>
                  <a:gd name="connsiteY90" fmla="*/ 38237 h 210194"/>
                  <a:gd name="connsiteX91" fmla="*/ 54775 w 152971"/>
                  <a:gd name="connsiteY91" fmla="*/ 27849 h 210194"/>
                  <a:gd name="connsiteX92" fmla="*/ 49612 w 152971"/>
                  <a:gd name="connsiteY92" fmla="*/ 33699 h 210194"/>
                  <a:gd name="connsiteX93" fmla="*/ 39284 w 152971"/>
                  <a:gd name="connsiteY93" fmla="*/ 47617 h 210194"/>
                  <a:gd name="connsiteX94" fmla="*/ 15086 w 152971"/>
                  <a:gd name="connsiteY94" fmla="*/ 50441 h 210194"/>
                  <a:gd name="connsiteX95" fmla="*/ 19338 w 152971"/>
                  <a:gd name="connsiteY95" fmla="*/ 29564 h 210194"/>
                  <a:gd name="connsiteX96" fmla="*/ 37563 w 152971"/>
                  <a:gd name="connsiteY96" fmla="*/ 20588 h 210194"/>
                  <a:gd name="connsiteX97" fmla="*/ 50726 w 152971"/>
                  <a:gd name="connsiteY97" fmla="*/ 15646 h 210194"/>
                  <a:gd name="connsiteX98" fmla="*/ 70975 w 152971"/>
                  <a:gd name="connsiteY98" fmla="*/ 9998 h 210194"/>
                  <a:gd name="connsiteX99" fmla="*/ 74215 w 152971"/>
                  <a:gd name="connsiteY99" fmla="*/ 8889 h 210194"/>
                  <a:gd name="connsiteX100" fmla="*/ 74317 w 152971"/>
                  <a:gd name="connsiteY100" fmla="*/ 6569 h 210194"/>
                  <a:gd name="connsiteX101" fmla="*/ 60749 w 152971"/>
                  <a:gd name="connsiteY101" fmla="*/ 13 h 210194"/>
                  <a:gd name="connsiteX102" fmla="*/ 52042 w 152971"/>
                  <a:gd name="connsiteY102" fmla="*/ 6972 h 210194"/>
                  <a:gd name="connsiteX103" fmla="*/ 42524 w 152971"/>
                  <a:gd name="connsiteY103" fmla="*/ 13124 h 210194"/>
                  <a:gd name="connsiteX104" fmla="*/ 7594 w 152971"/>
                  <a:gd name="connsiteY104" fmla="*/ 24017 h 210194"/>
                  <a:gd name="connsiteX105" fmla="*/ 5164 w 152971"/>
                  <a:gd name="connsiteY105" fmla="*/ 26336 h 210194"/>
                  <a:gd name="connsiteX106" fmla="*/ 0 w 152971"/>
                  <a:gd name="connsiteY106" fmla="*/ 34203 h 210194"/>
                  <a:gd name="connsiteX107" fmla="*/ 0 w 152971"/>
                  <a:gd name="connsiteY107" fmla="*/ 65266 h 210194"/>
                  <a:gd name="connsiteX108" fmla="*/ 3240 w 152971"/>
                  <a:gd name="connsiteY108" fmla="*/ 65771 h 210194"/>
                  <a:gd name="connsiteX109" fmla="*/ 7189 w 152971"/>
                  <a:gd name="connsiteY109" fmla="*/ 68393 h 210194"/>
                  <a:gd name="connsiteX110" fmla="*/ 5062 w 152971"/>
                  <a:gd name="connsiteY110" fmla="*/ 73032 h 210194"/>
                  <a:gd name="connsiteX111" fmla="*/ 0 w 152971"/>
                  <a:gd name="connsiteY111" fmla="*/ 75251 h 210194"/>
                  <a:gd name="connsiteX112" fmla="*/ 0 w 152971"/>
                  <a:gd name="connsiteY112" fmla="*/ 135058 h 210194"/>
                  <a:gd name="connsiteX113" fmla="*/ 10024 w 152971"/>
                  <a:gd name="connsiteY113" fmla="*/ 130217 h 210194"/>
                  <a:gd name="connsiteX114" fmla="*/ 28248 w 152971"/>
                  <a:gd name="connsiteY114" fmla="*/ 94817 h 21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52971" h="210194">
                    <a:moveTo>
                      <a:pt x="24401" y="60324"/>
                    </a:moveTo>
                    <a:cubicBezTo>
                      <a:pt x="29362" y="59719"/>
                      <a:pt x="34526" y="60224"/>
                      <a:pt x="39487" y="60123"/>
                    </a:cubicBezTo>
                    <a:cubicBezTo>
                      <a:pt x="48194" y="60022"/>
                      <a:pt x="45764" y="64056"/>
                      <a:pt x="42626" y="68292"/>
                    </a:cubicBezTo>
                    <a:cubicBezTo>
                      <a:pt x="37361" y="72730"/>
                      <a:pt x="33615" y="76562"/>
                      <a:pt x="29160" y="79083"/>
                    </a:cubicBezTo>
                    <a:cubicBezTo>
                      <a:pt x="26527" y="80596"/>
                      <a:pt x="20452" y="81201"/>
                      <a:pt x="19946" y="80092"/>
                    </a:cubicBezTo>
                    <a:cubicBezTo>
                      <a:pt x="17415" y="75049"/>
                      <a:pt x="15795" y="69401"/>
                      <a:pt x="14985" y="63754"/>
                    </a:cubicBezTo>
                    <a:cubicBezTo>
                      <a:pt x="14782" y="63047"/>
                      <a:pt x="20958" y="60728"/>
                      <a:pt x="24401" y="60324"/>
                    </a:cubicBezTo>
                    <a:moveTo>
                      <a:pt x="84239" y="151900"/>
                    </a:moveTo>
                    <a:cubicBezTo>
                      <a:pt x="85049" y="152707"/>
                      <a:pt x="85859" y="153514"/>
                      <a:pt x="86669" y="154321"/>
                    </a:cubicBezTo>
                    <a:cubicBezTo>
                      <a:pt x="84846" y="155632"/>
                      <a:pt x="83125" y="157044"/>
                      <a:pt x="81303" y="158355"/>
                    </a:cubicBezTo>
                    <a:cubicBezTo>
                      <a:pt x="81505" y="155430"/>
                      <a:pt x="82923" y="153615"/>
                      <a:pt x="84239" y="151900"/>
                    </a:cubicBezTo>
                    <a:moveTo>
                      <a:pt x="68950" y="171769"/>
                    </a:moveTo>
                    <a:cubicBezTo>
                      <a:pt x="69963" y="168844"/>
                      <a:pt x="70975" y="165919"/>
                      <a:pt x="71887" y="162994"/>
                    </a:cubicBezTo>
                    <a:cubicBezTo>
                      <a:pt x="74620" y="165717"/>
                      <a:pt x="76139" y="167331"/>
                      <a:pt x="77658" y="168945"/>
                    </a:cubicBezTo>
                    <a:cubicBezTo>
                      <a:pt x="74823" y="169853"/>
                      <a:pt x="71887" y="170760"/>
                      <a:pt x="68950" y="171769"/>
                    </a:cubicBezTo>
                    <a:moveTo>
                      <a:pt x="51130" y="185283"/>
                    </a:moveTo>
                    <a:cubicBezTo>
                      <a:pt x="48194" y="179232"/>
                      <a:pt x="50726" y="170458"/>
                      <a:pt x="50928" y="162894"/>
                    </a:cubicBezTo>
                    <a:cubicBezTo>
                      <a:pt x="52852" y="163700"/>
                      <a:pt x="55484" y="164003"/>
                      <a:pt x="56598" y="165516"/>
                    </a:cubicBezTo>
                    <a:cubicBezTo>
                      <a:pt x="60446" y="170760"/>
                      <a:pt x="63787" y="176307"/>
                      <a:pt x="67330" y="181753"/>
                    </a:cubicBezTo>
                    <a:cubicBezTo>
                      <a:pt x="69254" y="184476"/>
                      <a:pt x="69963" y="186090"/>
                      <a:pt x="70773" y="187704"/>
                    </a:cubicBezTo>
                    <a:cubicBezTo>
                      <a:pt x="63787" y="186998"/>
                      <a:pt x="52649" y="188511"/>
                      <a:pt x="51130" y="185283"/>
                    </a:cubicBezTo>
                    <a:moveTo>
                      <a:pt x="28248" y="94817"/>
                    </a:moveTo>
                    <a:cubicBezTo>
                      <a:pt x="31387" y="87353"/>
                      <a:pt x="38069" y="83823"/>
                      <a:pt x="45461" y="87353"/>
                    </a:cubicBezTo>
                    <a:cubicBezTo>
                      <a:pt x="49308" y="89169"/>
                      <a:pt x="55788" y="91589"/>
                      <a:pt x="57813" y="89875"/>
                    </a:cubicBezTo>
                    <a:cubicBezTo>
                      <a:pt x="72292" y="77369"/>
                      <a:pt x="87378" y="96531"/>
                      <a:pt x="101552" y="88261"/>
                    </a:cubicBezTo>
                    <a:cubicBezTo>
                      <a:pt x="101856" y="88059"/>
                      <a:pt x="103375" y="88967"/>
                      <a:pt x="103375" y="89169"/>
                    </a:cubicBezTo>
                    <a:cubicBezTo>
                      <a:pt x="100742" y="98347"/>
                      <a:pt x="108741" y="93405"/>
                      <a:pt x="111374" y="95422"/>
                    </a:cubicBezTo>
                    <a:cubicBezTo>
                      <a:pt x="114816" y="98044"/>
                      <a:pt x="117246" y="101977"/>
                      <a:pt x="120081" y="105306"/>
                    </a:cubicBezTo>
                    <a:cubicBezTo>
                      <a:pt x="117246" y="106617"/>
                      <a:pt x="114512" y="108634"/>
                      <a:pt x="111576" y="109138"/>
                    </a:cubicBezTo>
                    <a:cubicBezTo>
                      <a:pt x="103780" y="110449"/>
                      <a:pt x="95275" y="109541"/>
                      <a:pt x="88289" y="112365"/>
                    </a:cubicBezTo>
                    <a:cubicBezTo>
                      <a:pt x="82416" y="114786"/>
                      <a:pt x="79379" y="122955"/>
                      <a:pt x="70672" y="121341"/>
                    </a:cubicBezTo>
                    <a:cubicBezTo>
                      <a:pt x="69659" y="121140"/>
                      <a:pt x="66520" y="126182"/>
                      <a:pt x="66419" y="128906"/>
                    </a:cubicBezTo>
                    <a:cubicBezTo>
                      <a:pt x="66318" y="132335"/>
                      <a:pt x="68849" y="135764"/>
                      <a:pt x="69153" y="139294"/>
                    </a:cubicBezTo>
                    <a:cubicBezTo>
                      <a:pt x="69457" y="142924"/>
                      <a:pt x="68545" y="146757"/>
                      <a:pt x="68242" y="150388"/>
                    </a:cubicBezTo>
                    <a:cubicBezTo>
                      <a:pt x="65204" y="148774"/>
                      <a:pt x="61863" y="147564"/>
                      <a:pt x="59332" y="145547"/>
                    </a:cubicBezTo>
                    <a:cubicBezTo>
                      <a:pt x="53662" y="140907"/>
                      <a:pt x="39284" y="141815"/>
                      <a:pt x="38373" y="147765"/>
                    </a:cubicBezTo>
                    <a:cubicBezTo>
                      <a:pt x="36652" y="159061"/>
                      <a:pt x="36652" y="170659"/>
                      <a:pt x="35538" y="182157"/>
                    </a:cubicBezTo>
                    <a:cubicBezTo>
                      <a:pt x="35133" y="186494"/>
                      <a:pt x="33716" y="190730"/>
                      <a:pt x="32804" y="195066"/>
                    </a:cubicBezTo>
                    <a:cubicBezTo>
                      <a:pt x="31792" y="200109"/>
                      <a:pt x="30982" y="205152"/>
                      <a:pt x="30071" y="210194"/>
                    </a:cubicBezTo>
                    <a:cubicBezTo>
                      <a:pt x="34121" y="208984"/>
                      <a:pt x="38272" y="208077"/>
                      <a:pt x="42221" y="206564"/>
                    </a:cubicBezTo>
                    <a:cubicBezTo>
                      <a:pt x="43841" y="205858"/>
                      <a:pt x="44853" y="203034"/>
                      <a:pt x="46473" y="202731"/>
                    </a:cubicBezTo>
                    <a:cubicBezTo>
                      <a:pt x="57509" y="200411"/>
                      <a:pt x="69153" y="195369"/>
                      <a:pt x="79582" y="197184"/>
                    </a:cubicBezTo>
                    <a:cubicBezTo>
                      <a:pt x="95579" y="200008"/>
                      <a:pt x="108032" y="197890"/>
                      <a:pt x="114006" y="183771"/>
                    </a:cubicBezTo>
                    <a:cubicBezTo>
                      <a:pt x="115626" y="179938"/>
                      <a:pt x="112184" y="173786"/>
                      <a:pt x="110462" y="168945"/>
                    </a:cubicBezTo>
                    <a:cubicBezTo>
                      <a:pt x="110159" y="168138"/>
                      <a:pt x="106514" y="168542"/>
                      <a:pt x="104387" y="168340"/>
                    </a:cubicBezTo>
                    <a:cubicBezTo>
                      <a:pt x="104185" y="171466"/>
                      <a:pt x="105096" y="175299"/>
                      <a:pt x="103577" y="177719"/>
                    </a:cubicBezTo>
                    <a:cubicBezTo>
                      <a:pt x="100540" y="182560"/>
                      <a:pt x="96794" y="189519"/>
                      <a:pt x="92238" y="190528"/>
                    </a:cubicBezTo>
                    <a:cubicBezTo>
                      <a:pt x="82619" y="192646"/>
                      <a:pt x="89200" y="183771"/>
                      <a:pt x="87479" y="180140"/>
                    </a:cubicBezTo>
                    <a:cubicBezTo>
                      <a:pt x="86568" y="178223"/>
                      <a:pt x="86466" y="174996"/>
                      <a:pt x="87479" y="173282"/>
                    </a:cubicBezTo>
                    <a:cubicBezTo>
                      <a:pt x="90719" y="168037"/>
                      <a:pt x="93756" y="160776"/>
                      <a:pt x="98616" y="158960"/>
                    </a:cubicBezTo>
                    <a:cubicBezTo>
                      <a:pt x="104894" y="156540"/>
                      <a:pt x="112589" y="157447"/>
                      <a:pt x="117854" y="165617"/>
                    </a:cubicBezTo>
                    <a:cubicBezTo>
                      <a:pt x="120182" y="169147"/>
                      <a:pt x="128485" y="169348"/>
                      <a:pt x="134155" y="169550"/>
                    </a:cubicBezTo>
                    <a:cubicBezTo>
                      <a:pt x="135673" y="169651"/>
                      <a:pt x="137597" y="164104"/>
                      <a:pt x="138812" y="160977"/>
                    </a:cubicBezTo>
                    <a:cubicBezTo>
                      <a:pt x="139723" y="158658"/>
                      <a:pt x="139824" y="156035"/>
                      <a:pt x="140331" y="153615"/>
                    </a:cubicBezTo>
                    <a:cubicBezTo>
                      <a:pt x="142153" y="155531"/>
                      <a:pt x="144077" y="157548"/>
                      <a:pt x="145899" y="160675"/>
                    </a:cubicBezTo>
                    <a:cubicBezTo>
                      <a:pt x="149848" y="163700"/>
                      <a:pt x="153898" y="164810"/>
                      <a:pt x="152784" y="158153"/>
                    </a:cubicBezTo>
                    <a:cubicBezTo>
                      <a:pt x="152278" y="155229"/>
                      <a:pt x="149949" y="150085"/>
                      <a:pt x="148633" y="150186"/>
                    </a:cubicBezTo>
                    <a:cubicBezTo>
                      <a:pt x="142761" y="150589"/>
                      <a:pt x="136990" y="152606"/>
                      <a:pt x="131016" y="153615"/>
                    </a:cubicBezTo>
                    <a:cubicBezTo>
                      <a:pt x="127877" y="154119"/>
                      <a:pt x="124435" y="154119"/>
                      <a:pt x="121195" y="153716"/>
                    </a:cubicBezTo>
                    <a:cubicBezTo>
                      <a:pt x="109450" y="152203"/>
                      <a:pt x="99528" y="136873"/>
                      <a:pt x="85859" y="148976"/>
                    </a:cubicBezTo>
                    <a:cubicBezTo>
                      <a:pt x="85454" y="149278"/>
                      <a:pt x="82518" y="147665"/>
                      <a:pt x="82619" y="147362"/>
                    </a:cubicBezTo>
                    <a:cubicBezTo>
                      <a:pt x="83935" y="140504"/>
                      <a:pt x="83733" y="132436"/>
                      <a:pt x="87479" y="127292"/>
                    </a:cubicBezTo>
                    <a:cubicBezTo>
                      <a:pt x="94971" y="117206"/>
                      <a:pt x="108134" y="119123"/>
                      <a:pt x="119068" y="116601"/>
                    </a:cubicBezTo>
                    <a:cubicBezTo>
                      <a:pt x="120385" y="116299"/>
                      <a:pt x="122511" y="117912"/>
                      <a:pt x="123726" y="119123"/>
                    </a:cubicBezTo>
                    <a:cubicBezTo>
                      <a:pt x="128485" y="123661"/>
                      <a:pt x="132737" y="128805"/>
                      <a:pt x="137901" y="132839"/>
                    </a:cubicBezTo>
                    <a:cubicBezTo>
                      <a:pt x="140837" y="135158"/>
                      <a:pt x="145089" y="135965"/>
                      <a:pt x="148836" y="137478"/>
                    </a:cubicBezTo>
                    <a:cubicBezTo>
                      <a:pt x="149443" y="135058"/>
                      <a:pt x="151164" y="131931"/>
                      <a:pt x="150253" y="130519"/>
                    </a:cubicBezTo>
                    <a:cubicBezTo>
                      <a:pt x="148431" y="127695"/>
                      <a:pt x="145494" y="125073"/>
                      <a:pt x="142356" y="123560"/>
                    </a:cubicBezTo>
                    <a:cubicBezTo>
                      <a:pt x="132535" y="118921"/>
                      <a:pt x="123321" y="114483"/>
                      <a:pt x="126763" y="100565"/>
                    </a:cubicBezTo>
                    <a:cubicBezTo>
                      <a:pt x="127573" y="97338"/>
                      <a:pt x="126358" y="93001"/>
                      <a:pt x="124738" y="89875"/>
                    </a:cubicBezTo>
                    <a:cubicBezTo>
                      <a:pt x="121701" y="83723"/>
                      <a:pt x="117448" y="78075"/>
                      <a:pt x="114209" y="72024"/>
                    </a:cubicBezTo>
                    <a:cubicBezTo>
                      <a:pt x="106311" y="57400"/>
                      <a:pt x="109045" y="48827"/>
                      <a:pt x="123321" y="41767"/>
                    </a:cubicBezTo>
                    <a:cubicBezTo>
                      <a:pt x="126865" y="39952"/>
                      <a:pt x="130611" y="38237"/>
                      <a:pt x="133750" y="35918"/>
                    </a:cubicBezTo>
                    <a:cubicBezTo>
                      <a:pt x="139824" y="31480"/>
                      <a:pt x="141343" y="25429"/>
                      <a:pt x="132231" y="25025"/>
                    </a:cubicBezTo>
                    <a:cubicBezTo>
                      <a:pt x="123017" y="24622"/>
                      <a:pt x="113601" y="28152"/>
                      <a:pt x="104489" y="30774"/>
                    </a:cubicBezTo>
                    <a:cubicBezTo>
                      <a:pt x="103881" y="30976"/>
                      <a:pt x="105501" y="38237"/>
                      <a:pt x="105906" y="42271"/>
                    </a:cubicBezTo>
                    <a:cubicBezTo>
                      <a:pt x="106109" y="44188"/>
                      <a:pt x="106109" y="46205"/>
                      <a:pt x="105906" y="48121"/>
                    </a:cubicBezTo>
                    <a:cubicBezTo>
                      <a:pt x="105197" y="55988"/>
                      <a:pt x="104387" y="63854"/>
                      <a:pt x="103577" y="71721"/>
                    </a:cubicBezTo>
                    <a:cubicBezTo>
                      <a:pt x="103274" y="74847"/>
                      <a:pt x="102666" y="77974"/>
                      <a:pt x="102160" y="81100"/>
                    </a:cubicBezTo>
                    <a:cubicBezTo>
                      <a:pt x="97908" y="79184"/>
                      <a:pt x="93453" y="77671"/>
                      <a:pt x="89605" y="75049"/>
                    </a:cubicBezTo>
                    <a:cubicBezTo>
                      <a:pt x="87378" y="73536"/>
                      <a:pt x="86466" y="70208"/>
                      <a:pt x="84745" y="67788"/>
                    </a:cubicBezTo>
                    <a:cubicBezTo>
                      <a:pt x="83631" y="66073"/>
                      <a:pt x="82214" y="64560"/>
                      <a:pt x="80999" y="62947"/>
                    </a:cubicBezTo>
                    <a:cubicBezTo>
                      <a:pt x="79176" y="64863"/>
                      <a:pt x="75329" y="67283"/>
                      <a:pt x="75734" y="68796"/>
                    </a:cubicBezTo>
                    <a:cubicBezTo>
                      <a:pt x="79278" y="83319"/>
                      <a:pt x="66318" y="80193"/>
                      <a:pt x="59838" y="83521"/>
                    </a:cubicBezTo>
                    <a:cubicBezTo>
                      <a:pt x="58319" y="84328"/>
                      <a:pt x="55181" y="82008"/>
                      <a:pt x="52852" y="81100"/>
                    </a:cubicBezTo>
                    <a:cubicBezTo>
                      <a:pt x="53966" y="79487"/>
                      <a:pt x="54775" y="77571"/>
                      <a:pt x="56092" y="76159"/>
                    </a:cubicBezTo>
                    <a:cubicBezTo>
                      <a:pt x="59028" y="73032"/>
                      <a:pt x="62572" y="70410"/>
                      <a:pt x="64900" y="66880"/>
                    </a:cubicBezTo>
                    <a:cubicBezTo>
                      <a:pt x="65710" y="65670"/>
                      <a:pt x="64192" y="62140"/>
                      <a:pt x="62875" y="60425"/>
                    </a:cubicBezTo>
                    <a:cubicBezTo>
                      <a:pt x="60344" y="57198"/>
                      <a:pt x="57205" y="54475"/>
                      <a:pt x="54269" y="51550"/>
                    </a:cubicBezTo>
                    <a:cubicBezTo>
                      <a:pt x="57104" y="49735"/>
                      <a:pt x="60243" y="48222"/>
                      <a:pt x="62572" y="46003"/>
                    </a:cubicBezTo>
                    <a:cubicBezTo>
                      <a:pt x="64900" y="43784"/>
                      <a:pt x="68343" y="38741"/>
                      <a:pt x="67938" y="38237"/>
                    </a:cubicBezTo>
                    <a:cubicBezTo>
                      <a:pt x="64090" y="34203"/>
                      <a:pt x="59433" y="30875"/>
                      <a:pt x="54775" y="27849"/>
                    </a:cubicBezTo>
                    <a:cubicBezTo>
                      <a:pt x="54472" y="27648"/>
                      <a:pt x="51232" y="31480"/>
                      <a:pt x="49612" y="33699"/>
                    </a:cubicBezTo>
                    <a:cubicBezTo>
                      <a:pt x="46169" y="38439"/>
                      <a:pt x="43841" y="45801"/>
                      <a:pt x="39284" y="47617"/>
                    </a:cubicBezTo>
                    <a:cubicBezTo>
                      <a:pt x="31994" y="50441"/>
                      <a:pt x="23186" y="49735"/>
                      <a:pt x="15086" y="50441"/>
                    </a:cubicBezTo>
                    <a:cubicBezTo>
                      <a:pt x="16301" y="43280"/>
                      <a:pt x="15491" y="34808"/>
                      <a:pt x="19338" y="29564"/>
                    </a:cubicBezTo>
                    <a:cubicBezTo>
                      <a:pt x="22781" y="24723"/>
                      <a:pt x="31185" y="23311"/>
                      <a:pt x="37563" y="20588"/>
                    </a:cubicBezTo>
                    <a:cubicBezTo>
                      <a:pt x="41917" y="18772"/>
                      <a:pt x="47182" y="18369"/>
                      <a:pt x="50726" y="15646"/>
                    </a:cubicBezTo>
                    <a:cubicBezTo>
                      <a:pt x="56902" y="10704"/>
                      <a:pt x="62572" y="6569"/>
                      <a:pt x="70975" y="9998"/>
                    </a:cubicBezTo>
                    <a:cubicBezTo>
                      <a:pt x="71785" y="10301"/>
                      <a:pt x="73304" y="9594"/>
                      <a:pt x="74215" y="8889"/>
                    </a:cubicBezTo>
                    <a:cubicBezTo>
                      <a:pt x="74620" y="8586"/>
                      <a:pt x="74721" y="6771"/>
                      <a:pt x="74317" y="6569"/>
                    </a:cubicBezTo>
                    <a:cubicBezTo>
                      <a:pt x="69862" y="4148"/>
                      <a:pt x="65508" y="518"/>
                      <a:pt x="60749" y="13"/>
                    </a:cubicBezTo>
                    <a:cubicBezTo>
                      <a:pt x="58117" y="-289"/>
                      <a:pt x="55079" y="4653"/>
                      <a:pt x="52042" y="6972"/>
                    </a:cubicBezTo>
                    <a:cubicBezTo>
                      <a:pt x="49004" y="9292"/>
                      <a:pt x="44954" y="13730"/>
                      <a:pt x="42524" y="13124"/>
                    </a:cubicBezTo>
                    <a:cubicBezTo>
                      <a:pt x="28248" y="9393"/>
                      <a:pt x="20958" y="26336"/>
                      <a:pt x="7594" y="24017"/>
                    </a:cubicBezTo>
                    <a:cubicBezTo>
                      <a:pt x="6885" y="23916"/>
                      <a:pt x="5771" y="25429"/>
                      <a:pt x="5164" y="26336"/>
                    </a:cubicBezTo>
                    <a:cubicBezTo>
                      <a:pt x="3442" y="28959"/>
                      <a:pt x="1721" y="31581"/>
                      <a:pt x="0" y="34203"/>
                    </a:cubicBezTo>
                    <a:lnTo>
                      <a:pt x="0" y="65266"/>
                    </a:lnTo>
                    <a:cubicBezTo>
                      <a:pt x="1114" y="65367"/>
                      <a:pt x="2126" y="65569"/>
                      <a:pt x="3240" y="65771"/>
                    </a:cubicBezTo>
                    <a:cubicBezTo>
                      <a:pt x="4759" y="66073"/>
                      <a:pt x="6986" y="67283"/>
                      <a:pt x="7189" y="68393"/>
                    </a:cubicBezTo>
                    <a:cubicBezTo>
                      <a:pt x="7391" y="69906"/>
                      <a:pt x="6379" y="72427"/>
                      <a:pt x="5062" y="73032"/>
                    </a:cubicBezTo>
                    <a:cubicBezTo>
                      <a:pt x="3442" y="73839"/>
                      <a:pt x="1721" y="74545"/>
                      <a:pt x="0" y="75251"/>
                    </a:cubicBezTo>
                    <a:lnTo>
                      <a:pt x="0" y="135058"/>
                    </a:lnTo>
                    <a:cubicBezTo>
                      <a:pt x="4151" y="134150"/>
                      <a:pt x="7796" y="132738"/>
                      <a:pt x="10024" y="130217"/>
                    </a:cubicBezTo>
                    <a:cubicBezTo>
                      <a:pt x="18427" y="120333"/>
                      <a:pt x="23186" y="107020"/>
                      <a:pt x="28248" y="94817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F8BA06F0-E844-8941-81C9-BEF51E2A9E11}"/>
                  </a:ext>
                </a:extLst>
              </p:cNvPr>
              <p:cNvSpPr/>
              <p:nvPr/>
            </p:nvSpPr>
            <p:spPr>
              <a:xfrm>
                <a:off x="4956749" y="3586737"/>
                <a:ext cx="7353" cy="39282"/>
              </a:xfrm>
              <a:custGeom>
                <a:avLst/>
                <a:gdLst>
                  <a:gd name="connsiteX0" fmla="*/ 7189 w 7353"/>
                  <a:gd name="connsiteY0" fmla="*/ 31769 h 39282"/>
                  <a:gd name="connsiteX1" fmla="*/ 0 w 7353"/>
                  <a:gd name="connsiteY1" fmla="*/ 0 h 39282"/>
                  <a:gd name="connsiteX2" fmla="*/ 0 w 7353"/>
                  <a:gd name="connsiteY2" fmla="*/ 39031 h 39282"/>
                  <a:gd name="connsiteX3" fmla="*/ 3645 w 7353"/>
                  <a:gd name="connsiteY3" fmla="*/ 38930 h 39282"/>
                  <a:gd name="connsiteX4" fmla="*/ 7189 w 7353"/>
                  <a:gd name="connsiteY4" fmla="*/ 31769 h 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" h="39282">
                    <a:moveTo>
                      <a:pt x="7189" y="31769"/>
                    </a:moveTo>
                    <a:cubicBezTo>
                      <a:pt x="1721" y="22188"/>
                      <a:pt x="9720" y="8068"/>
                      <a:pt x="0" y="0"/>
                    </a:cubicBezTo>
                    <a:lnTo>
                      <a:pt x="0" y="39031"/>
                    </a:lnTo>
                    <a:cubicBezTo>
                      <a:pt x="1417" y="39333"/>
                      <a:pt x="2734" y="39434"/>
                      <a:pt x="3645" y="38930"/>
                    </a:cubicBezTo>
                    <a:cubicBezTo>
                      <a:pt x="5670" y="37720"/>
                      <a:pt x="7999" y="33181"/>
                      <a:pt x="7189" y="3176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6EDEDBCE-F91E-6B46-9E2C-894E84B4EA68}"/>
                  </a:ext>
                </a:extLst>
              </p:cNvPr>
              <p:cNvSpPr/>
              <p:nvPr/>
            </p:nvSpPr>
            <p:spPr>
              <a:xfrm>
                <a:off x="5029800" y="3621253"/>
                <a:ext cx="25970" cy="39006"/>
              </a:xfrm>
              <a:custGeom>
                <a:avLst/>
                <a:gdLst>
                  <a:gd name="connsiteX0" fmla="*/ 658 w 25970"/>
                  <a:gd name="connsiteY0" fmla="*/ 39006 h 39006"/>
                  <a:gd name="connsiteX1" fmla="*/ 5215 w 25970"/>
                  <a:gd name="connsiteY1" fmla="*/ 37292 h 39006"/>
                  <a:gd name="connsiteX2" fmla="*/ 17263 w 25970"/>
                  <a:gd name="connsiteY2" fmla="*/ 32653 h 39006"/>
                  <a:gd name="connsiteX3" fmla="*/ 25970 w 25970"/>
                  <a:gd name="connsiteY3" fmla="*/ 31341 h 39006"/>
                  <a:gd name="connsiteX4" fmla="*/ 20402 w 25970"/>
                  <a:gd name="connsiteY4" fmla="*/ 25694 h 39006"/>
                  <a:gd name="connsiteX5" fmla="*/ 18681 w 25970"/>
                  <a:gd name="connsiteY5" fmla="*/ 17726 h 39006"/>
                  <a:gd name="connsiteX6" fmla="*/ 20301 w 25970"/>
                  <a:gd name="connsiteY6" fmla="*/ 5220 h 39006"/>
                  <a:gd name="connsiteX7" fmla="*/ 2987 w 25970"/>
                  <a:gd name="connsiteY7" fmla="*/ 7439 h 39006"/>
                  <a:gd name="connsiteX8" fmla="*/ 355 w 25970"/>
                  <a:gd name="connsiteY8" fmla="*/ 14902 h 39006"/>
                  <a:gd name="connsiteX9" fmla="*/ 152 w 25970"/>
                  <a:gd name="connsiteY9" fmla="*/ 34569 h 39006"/>
                  <a:gd name="connsiteX10" fmla="*/ 658 w 25970"/>
                  <a:gd name="connsiteY10" fmla="*/ 39006 h 3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70" h="39006">
                    <a:moveTo>
                      <a:pt x="658" y="39006"/>
                    </a:moveTo>
                    <a:cubicBezTo>
                      <a:pt x="2177" y="38401"/>
                      <a:pt x="3696" y="37897"/>
                      <a:pt x="5215" y="37292"/>
                    </a:cubicBezTo>
                    <a:cubicBezTo>
                      <a:pt x="9264" y="35779"/>
                      <a:pt x="13112" y="33964"/>
                      <a:pt x="17263" y="32653"/>
                    </a:cubicBezTo>
                    <a:cubicBezTo>
                      <a:pt x="19997" y="31846"/>
                      <a:pt x="23034" y="31745"/>
                      <a:pt x="25970" y="31341"/>
                    </a:cubicBezTo>
                    <a:cubicBezTo>
                      <a:pt x="24047" y="29526"/>
                      <a:pt x="21617" y="27912"/>
                      <a:pt x="20402" y="25694"/>
                    </a:cubicBezTo>
                    <a:cubicBezTo>
                      <a:pt x="19187" y="23374"/>
                      <a:pt x="18579" y="20348"/>
                      <a:pt x="18681" y="17726"/>
                    </a:cubicBezTo>
                    <a:cubicBezTo>
                      <a:pt x="18883" y="13490"/>
                      <a:pt x="21414" y="8851"/>
                      <a:pt x="20301" y="5220"/>
                    </a:cubicBezTo>
                    <a:cubicBezTo>
                      <a:pt x="18073" y="-2445"/>
                      <a:pt x="12201" y="-1638"/>
                      <a:pt x="2987" y="7439"/>
                    </a:cubicBezTo>
                    <a:cubicBezTo>
                      <a:pt x="1671" y="10364"/>
                      <a:pt x="-456" y="14095"/>
                      <a:pt x="355" y="14902"/>
                    </a:cubicBezTo>
                    <a:cubicBezTo>
                      <a:pt x="6834" y="21760"/>
                      <a:pt x="4607" y="28013"/>
                      <a:pt x="152" y="34569"/>
                    </a:cubicBezTo>
                    <a:cubicBezTo>
                      <a:pt x="-354" y="35577"/>
                      <a:pt x="557" y="37494"/>
                      <a:pt x="658" y="3900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1762532-3B53-8845-B159-4E9C2C3F1B6F}"/>
                  </a:ext>
                </a:extLst>
              </p:cNvPr>
              <p:cNvSpPr/>
              <p:nvPr/>
            </p:nvSpPr>
            <p:spPr>
              <a:xfrm>
                <a:off x="5115203" y="4123284"/>
                <a:ext cx="14377" cy="9984"/>
              </a:xfrm>
              <a:custGeom>
                <a:avLst/>
                <a:gdLst>
                  <a:gd name="connsiteX0" fmla="*/ 0 w 14377"/>
                  <a:gd name="connsiteY0" fmla="*/ 1109 h 9984"/>
                  <a:gd name="connsiteX1" fmla="*/ 5974 w 14377"/>
                  <a:gd name="connsiteY1" fmla="*/ 8169 h 9984"/>
                  <a:gd name="connsiteX2" fmla="*/ 14377 w 14377"/>
                  <a:gd name="connsiteY2" fmla="*/ 9985 h 9984"/>
                  <a:gd name="connsiteX3" fmla="*/ 11644 w 14377"/>
                  <a:gd name="connsiteY3" fmla="*/ 0 h 9984"/>
                  <a:gd name="connsiteX4" fmla="*/ 0 w 14377"/>
                  <a:gd name="connsiteY4" fmla="*/ 1109 h 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7" h="9984">
                    <a:moveTo>
                      <a:pt x="0" y="1109"/>
                    </a:moveTo>
                    <a:cubicBezTo>
                      <a:pt x="1924" y="3530"/>
                      <a:pt x="3442" y="6656"/>
                      <a:pt x="5974" y="8169"/>
                    </a:cubicBezTo>
                    <a:cubicBezTo>
                      <a:pt x="8201" y="9581"/>
                      <a:pt x="11542" y="9480"/>
                      <a:pt x="14377" y="9985"/>
                    </a:cubicBezTo>
                    <a:cubicBezTo>
                      <a:pt x="13668" y="6858"/>
                      <a:pt x="12960" y="3732"/>
                      <a:pt x="11644" y="0"/>
                    </a:cubicBezTo>
                    <a:cubicBezTo>
                      <a:pt x="7391" y="0"/>
                      <a:pt x="3746" y="605"/>
                      <a:pt x="0" y="110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B9FF5F92-62A3-A24A-96F3-9A0873B109C6}"/>
                  </a:ext>
                </a:extLst>
              </p:cNvPr>
              <p:cNvSpPr/>
              <p:nvPr/>
            </p:nvSpPr>
            <p:spPr>
              <a:xfrm>
                <a:off x="4956850" y="3864390"/>
                <a:ext cx="47733" cy="63244"/>
              </a:xfrm>
              <a:custGeom>
                <a:avLst/>
                <a:gdLst>
                  <a:gd name="connsiteX0" fmla="*/ 12251 w 47733"/>
                  <a:gd name="connsiteY0" fmla="*/ 55168 h 63244"/>
                  <a:gd name="connsiteX1" fmla="*/ 29058 w 47733"/>
                  <a:gd name="connsiteY1" fmla="*/ 61320 h 63244"/>
                  <a:gd name="connsiteX2" fmla="*/ 46878 w 47733"/>
                  <a:gd name="connsiteY2" fmla="*/ 43065 h 63244"/>
                  <a:gd name="connsiteX3" fmla="*/ 46271 w 47733"/>
                  <a:gd name="connsiteY3" fmla="*/ 31063 h 63244"/>
                  <a:gd name="connsiteX4" fmla="*/ 30577 w 47733"/>
                  <a:gd name="connsiteY4" fmla="*/ 7867 h 63244"/>
                  <a:gd name="connsiteX5" fmla="*/ 23895 w 47733"/>
                  <a:gd name="connsiteY5" fmla="*/ 0 h 63244"/>
                  <a:gd name="connsiteX6" fmla="*/ 17111 w 47733"/>
                  <a:gd name="connsiteY6" fmla="*/ 7968 h 63244"/>
                  <a:gd name="connsiteX7" fmla="*/ 29970 w 47733"/>
                  <a:gd name="connsiteY7" fmla="*/ 35097 h 63244"/>
                  <a:gd name="connsiteX8" fmla="*/ 39284 w 47733"/>
                  <a:gd name="connsiteY8" fmla="*/ 44275 h 63244"/>
                  <a:gd name="connsiteX9" fmla="*/ 23591 w 47733"/>
                  <a:gd name="connsiteY9" fmla="*/ 40039 h 63244"/>
                  <a:gd name="connsiteX10" fmla="*/ 16807 w 47733"/>
                  <a:gd name="connsiteY10" fmla="*/ 30256 h 63244"/>
                  <a:gd name="connsiteX11" fmla="*/ 10024 w 47733"/>
                  <a:gd name="connsiteY11" fmla="*/ 23297 h 63244"/>
                  <a:gd name="connsiteX12" fmla="*/ 5771 w 47733"/>
                  <a:gd name="connsiteY12" fmla="*/ 34391 h 63244"/>
                  <a:gd name="connsiteX13" fmla="*/ 4961 w 47733"/>
                  <a:gd name="connsiteY13" fmla="*/ 40745 h 63244"/>
                  <a:gd name="connsiteX14" fmla="*/ 506 w 47733"/>
                  <a:gd name="connsiteY14" fmla="*/ 40644 h 63244"/>
                  <a:gd name="connsiteX15" fmla="*/ 0 w 47733"/>
                  <a:gd name="connsiteY15" fmla="*/ 39636 h 63244"/>
                  <a:gd name="connsiteX16" fmla="*/ 0 w 47733"/>
                  <a:gd name="connsiteY16" fmla="*/ 45889 h 63244"/>
                  <a:gd name="connsiteX17" fmla="*/ 1721 w 47733"/>
                  <a:gd name="connsiteY17" fmla="*/ 46091 h 63244"/>
                  <a:gd name="connsiteX18" fmla="*/ 12251 w 47733"/>
                  <a:gd name="connsiteY18" fmla="*/ 55168 h 6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733" h="63244">
                    <a:moveTo>
                      <a:pt x="12251" y="55168"/>
                    </a:moveTo>
                    <a:cubicBezTo>
                      <a:pt x="13162" y="62026"/>
                      <a:pt x="24401" y="65757"/>
                      <a:pt x="29058" y="61320"/>
                    </a:cubicBezTo>
                    <a:cubicBezTo>
                      <a:pt x="35235" y="55470"/>
                      <a:pt x="41917" y="49822"/>
                      <a:pt x="46878" y="43065"/>
                    </a:cubicBezTo>
                    <a:cubicBezTo>
                      <a:pt x="48802" y="40443"/>
                      <a:pt x="46979" y="31164"/>
                      <a:pt x="46271" y="31063"/>
                    </a:cubicBezTo>
                    <a:cubicBezTo>
                      <a:pt x="31387" y="29349"/>
                      <a:pt x="29362" y="20272"/>
                      <a:pt x="30577" y="7867"/>
                    </a:cubicBezTo>
                    <a:cubicBezTo>
                      <a:pt x="30780" y="5446"/>
                      <a:pt x="26223" y="2622"/>
                      <a:pt x="23895" y="0"/>
                    </a:cubicBezTo>
                    <a:cubicBezTo>
                      <a:pt x="21566" y="2622"/>
                      <a:pt x="17820" y="4942"/>
                      <a:pt x="17111" y="7968"/>
                    </a:cubicBezTo>
                    <a:cubicBezTo>
                      <a:pt x="14478" y="19969"/>
                      <a:pt x="21870" y="27735"/>
                      <a:pt x="29970" y="35097"/>
                    </a:cubicBezTo>
                    <a:cubicBezTo>
                      <a:pt x="33210" y="38022"/>
                      <a:pt x="36146" y="41250"/>
                      <a:pt x="39284" y="44275"/>
                    </a:cubicBezTo>
                    <a:cubicBezTo>
                      <a:pt x="34020" y="42964"/>
                      <a:pt x="28147" y="42561"/>
                      <a:pt x="23591" y="40039"/>
                    </a:cubicBezTo>
                    <a:cubicBezTo>
                      <a:pt x="20452" y="38325"/>
                      <a:pt x="19237" y="33383"/>
                      <a:pt x="16807" y="30256"/>
                    </a:cubicBezTo>
                    <a:cubicBezTo>
                      <a:pt x="14884" y="27735"/>
                      <a:pt x="12251" y="25617"/>
                      <a:pt x="10024" y="23297"/>
                    </a:cubicBezTo>
                    <a:cubicBezTo>
                      <a:pt x="8606" y="26928"/>
                      <a:pt x="6986" y="30559"/>
                      <a:pt x="5771" y="34391"/>
                    </a:cubicBezTo>
                    <a:cubicBezTo>
                      <a:pt x="5164" y="36409"/>
                      <a:pt x="5670" y="38829"/>
                      <a:pt x="4961" y="40745"/>
                    </a:cubicBezTo>
                    <a:cubicBezTo>
                      <a:pt x="4759" y="41250"/>
                      <a:pt x="1012" y="41350"/>
                      <a:pt x="506" y="40644"/>
                    </a:cubicBezTo>
                    <a:cubicBezTo>
                      <a:pt x="304" y="40342"/>
                      <a:pt x="202" y="39939"/>
                      <a:pt x="0" y="39636"/>
                    </a:cubicBezTo>
                    <a:lnTo>
                      <a:pt x="0" y="45889"/>
                    </a:lnTo>
                    <a:cubicBezTo>
                      <a:pt x="607" y="45990"/>
                      <a:pt x="1114" y="46091"/>
                      <a:pt x="1721" y="46091"/>
                    </a:cubicBezTo>
                    <a:cubicBezTo>
                      <a:pt x="10327" y="45183"/>
                      <a:pt x="11340" y="48209"/>
                      <a:pt x="12251" y="5516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13ABB95-0A3F-004F-ABC9-E976DE5400E5}"/>
                  </a:ext>
                </a:extLst>
              </p:cNvPr>
              <p:cNvSpPr/>
              <p:nvPr/>
            </p:nvSpPr>
            <p:spPr>
              <a:xfrm>
                <a:off x="5025902" y="4004729"/>
                <a:ext cx="167769" cy="140641"/>
              </a:xfrm>
              <a:custGeom>
                <a:avLst/>
                <a:gdLst>
                  <a:gd name="connsiteX0" fmla="*/ 22072 w 167769"/>
                  <a:gd name="connsiteY0" fmla="*/ 84465 h 140641"/>
                  <a:gd name="connsiteX1" fmla="*/ 32602 w 167769"/>
                  <a:gd name="connsiteY1" fmla="*/ 63185 h 140641"/>
                  <a:gd name="connsiteX2" fmla="*/ 40905 w 167769"/>
                  <a:gd name="connsiteY2" fmla="*/ 65706 h 140641"/>
                  <a:gd name="connsiteX3" fmla="*/ 34728 w 167769"/>
                  <a:gd name="connsiteY3" fmla="*/ 72262 h 140641"/>
                  <a:gd name="connsiteX4" fmla="*/ 30172 w 167769"/>
                  <a:gd name="connsiteY4" fmla="*/ 72564 h 140641"/>
                  <a:gd name="connsiteX5" fmla="*/ 25312 w 167769"/>
                  <a:gd name="connsiteY5" fmla="*/ 77910 h 140641"/>
                  <a:gd name="connsiteX6" fmla="*/ 32400 w 167769"/>
                  <a:gd name="connsiteY6" fmla="*/ 80633 h 140641"/>
                  <a:gd name="connsiteX7" fmla="*/ 44144 w 167769"/>
                  <a:gd name="connsiteY7" fmla="*/ 85776 h 140641"/>
                  <a:gd name="connsiteX8" fmla="*/ 47688 w 167769"/>
                  <a:gd name="connsiteY8" fmla="*/ 88701 h 140641"/>
                  <a:gd name="connsiteX9" fmla="*/ 76240 w 167769"/>
                  <a:gd name="connsiteY9" fmla="*/ 96467 h 140641"/>
                  <a:gd name="connsiteX10" fmla="*/ 79075 w 167769"/>
                  <a:gd name="connsiteY10" fmla="*/ 104233 h 140641"/>
                  <a:gd name="connsiteX11" fmla="*/ 55586 w 167769"/>
                  <a:gd name="connsiteY11" fmla="*/ 118252 h 140641"/>
                  <a:gd name="connsiteX12" fmla="*/ 52447 w 167769"/>
                  <a:gd name="connsiteY12" fmla="*/ 116638 h 140641"/>
                  <a:gd name="connsiteX13" fmla="*/ 52852 w 167769"/>
                  <a:gd name="connsiteY13" fmla="*/ 111999 h 140641"/>
                  <a:gd name="connsiteX14" fmla="*/ 59939 w 167769"/>
                  <a:gd name="connsiteY14" fmla="*/ 106754 h 140641"/>
                  <a:gd name="connsiteX15" fmla="*/ 58724 w 167769"/>
                  <a:gd name="connsiteY15" fmla="*/ 103628 h 140641"/>
                  <a:gd name="connsiteX16" fmla="*/ 32602 w 167769"/>
                  <a:gd name="connsiteY16" fmla="*/ 127934 h 140641"/>
                  <a:gd name="connsiteX17" fmla="*/ 27742 w 167769"/>
                  <a:gd name="connsiteY17" fmla="*/ 130051 h 140641"/>
                  <a:gd name="connsiteX18" fmla="*/ 23287 w 167769"/>
                  <a:gd name="connsiteY18" fmla="*/ 133279 h 140641"/>
                  <a:gd name="connsiteX19" fmla="*/ 23186 w 167769"/>
                  <a:gd name="connsiteY19" fmla="*/ 140641 h 140641"/>
                  <a:gd name="connsiteX20" fmla="*/ 41006 w 167769"/>
                  <a:gd name="connsiteY20" fmla="*/ 140641 h 140641"/>
                  <a:gd name="connsiteX21" fmla="*/ 55991 w 167769"/>
                  <a:gd name="connsiteY21" fmla="*/ 130959 h 140641"/>
                  <a:gd name="connsiteX22" fmla="*/ 58218 w 167769"/>
                  <a:gd name="connsiteY22" fmla="*/ 130858 h 140641"/>
                  <a:gd name="connsiteX23" fmla="*/ 74620 w 167769"/>
                  <a:gd name="connsiteY23" fmla="*/ 124908 h 140641"/>
                  <a:gd name="connsiteX24" fmla="*/ 71583 w 167769"/>
                  <a:gd name="connsiteY24" fmla="*/ 140641 h 140641"/>
                  <a:gd name="connsiteX25" fmla="*/ 85049 w 167769"/>
                  <a:gd name="connsiteY25" fmla="*/ 140641 h 140641"/>
                  <a:gd name="connsiteX26" fmla="*/ 85555 w 167769"/>
                  <a:gd name="connsiteY26" fmla="*/ 127228 h 140641"/>
                  <a:gd name="connsiteX27" fmla="*/ 95579 w 167769"/>
                  <a:gd name="connsiteY27" fmla="*/ 107158 h 140641"/>
                  <a:gd name="connsiteX28" fmla="*/ 135673 w 167769"/>
                  <a:gd name="connsiteY28" fmla="*/ 101005 h 140641"/>
                  <a:gd name="connsiteX29" fmla="*/ 149848 w 167769"/>
                  <a:gd name="connsiteY29" fmla="*/ 110082 h 140641"/>
                  <a:gd name="connsiteX30" fmla="*/ 150759 w 167769"/>
                  <a:gd name="connsiteY30" fmla="*/ 114318 h 140641"/>
                  <a:gd name="connsiteX31" fmla="*/ 155518 w 167769"/>
                  <a:gd name="connsiteY31" fmla="*/ 112099 h 140641"/>
                  <a:gd name="connsiteX32" fmla="*/ 160682 w 167769"/>
                  <a:gd name="connsiteY32" fmla="*/ 107662 h 140641"/>
                  <a:gd name="connsiteX33" fmla="*/ 167769 w 167769"/>
                  <a:gd name="connsiteY33" fmla="*/ 107561 h 140641"/>
                  <a:gd name="connsiteX34" fmla="*/ 167769 w 167769"/>
                  <a:gd name="connsiteY34" fmla="*/ 63286 h 140641"/>
                  <a:gd name="connsiteX35" fmla="*/ 156733 w 167769"/>
                  <a:gd name="connsiteY35" fmla="*/ 55722 h 140641"/>
                  <a:gd name="connsiteX36" fmla="*/ 152784 w 167769"/>
                  <a:gd name="connsiteY36" fmla="*/ 54310 h 140641"/>
                  <a:gd name="connsiteX37" fmla="*/ 140533 w 167769"/>
                  <a:gd name="connsiteY37" fmla="*/ 70245 h 140641"/>
                  <a:gd name="connsiteX38" fmla="*/ 143065 w 167769"/>
                  <a:gd name="connsiteY38" fmla="*/ 73674 h 140641"/>
                  <a:gd name="connsiteX39" fmla="*/ 143875 w 167769"/>
                  <a:gd name="connsiteY39" fmla="*/ 74481 h 140641"/>
                  <a:gd name="connsiteX40" fmla="*/ 152177 w 167769"/>
                  <a:gd name="connsiteY40" fmla="*/ 74178 h 140641"/>
                  <a:gd name="connsiteX41" fmla="*/ 144279 w 167769"/>
                  <a:gd name="connsiteY41" fmla="*/ 81238 h 140641"/>
                  <a:gd name="connsiteX42" fmla="*/ 138103 w 167769"/>
                  <a:gd name="connsiteY42" fmla="*/ 86583 h 140641"/>
                  <a:gd name="connsiteX43" fmla="*/ 133547 w 167769"/>
                  <a:gd name="connsiteY43" fmla="*/ 88298 h 140641"/>
                  <a:gd name="connsiteX44" fmla="*/ 131117 w 167769"/>
                  <a:gd name="connsiteY44" fmla="*/ 84364 h 140641"/>
                  <a:gd name="connsiteX45" fmla="*/ 123321 w 167769"/>
                  <a:gd name="connsiteY45" fmla="*/ 58344 h 140641"/>
                  <a:gd name="connsiteX46" fmla="*/ 123625 w 167769"/>
                  <a:gd name="connsiteY46" fmla="*/ 48057 h 140641"/>
                  <a:gd name="connsiteX47" fmla="*/ 132636 w 167769"/>
                  <a:gd name="connsiteY47" fmla="*/ 51385 h 140641"/>
                  <a:gd name="connsiteX48" fmla="*/ 140027 w 167769"/>
                  <a:gd name="connsiteY48" fmla="*/ 55217 h 140641"/>
                  <a:gd name="connsiteX49" fmla="*/ 139318 w 167769"/>
                  <a:gd name="connsiteY49" fmla="*/ 44426 h 140641"/>
                  <a:gd name="connsiteX50" fmla="*/ 143571 w 167769"/>
                  <a:gd name="connsiteY50" fmla="*/ 24154 h 140641"/>
                  <a:gd name="connsiteX51" fmla="*/ 147418 w 167769"/>
                  <a:gd name="connsiteY51" fmla="*/ 5597 h 140641"/>
                  <a:gd name="connsiteX52" fmla="*/ 139824 w 167769"/>
                  <a:gd name="connsiteY52" fmla="*/ 50 h 140641"/>
                  <a:gd name="connsiteX53" fmla="*/ 131421 w 167769"/>
                  <a:gd name="connsiteY53" fmla="*/ 7513 h 140641"/>
                  <a:gd name="connsiteX54" fmla="*/ 131320 w 167769"/>
                  <a:gd name="connsiteY54" fmla="*/ 17800 h 140641"/>
                  <a:gd name="connsiteX55" fmla="*/ 124333 w 167769"/>
                  <a:gd name="connsiteY55" fmla="*/ 30004 h 140641"/>
                  <a:gd name="connsiteX56" fmla="*/ 90618 w 167769"/>
                  <a:gd name="connsiteY56" fmla="*/ 39181 h 140641"/>
                  <a:gd name="connsiteX57" fmla="*/ 72190 w 167769"/>
                  <a:gd name="connsiteY57" fmla="*/ 40392 h 140641"/>
                  <a:gd name="connsiteX58" fmla="*/ 65305 w 167769"/>
                  <a:gd name="connsiteY58" fmla="*/ 40997 h 140641"/>
                  <a:gd name="connsiteX59" fmla="*/ 66622 w 167769"/>
                  <a:gd name="connsiteY59" fmla="*/ 48460 h 140641"/>
                  <a:gd name="connsiteX60" fmla="*/ 84138 w 167769"/>
                  <a:gd name="connsiteY60" fmla="*/ 54108 h 140641"/>
                  <a:gd name="connsiteX61" fmla="*/ 90010 w 167769"/>
                  <a:gd name="connsiteY61" fmla="*/ 60462 h 140641"/>
                  <a:gd name="connsiteX62" fmla="*/ 91731 w 167769"/>
                  <a:gd name="connsiteY62" fmla="*/ 64496 h 140641"/>
                  <a:gd name="connsiteX63" fmla="*/ 107222 w 167769"/>
                  <a:gd name="connsiteY63" fmla="*/ 77809 h 140641"/>
                  <a:gd name="connsiteX64" fmla="*/ 111171 w 167769"/>
                  <a:gd name="connsiteY64" fmla="*/ 83557 h 140641"/>
                  <a:gd name="connsiteX65" fmla="*/ 102869 w 167769"/>
                  <a:gd name="connsiteY65" fmla="*/ 85978 h 140641"/>
                  <a:gd name="connsiteX66" fmla="*/ 53864 w 167769"/>
                  <a:gd name="connsiteY66" fmla="*/ 58848 h 140641"/>
                  <a:gd name="connsiteX67" fmla="*/ 31185 w 167769"/>
                  <a:gd name="connsiteY67" fmla="*/ 51082 h 140641"/>
                  <a:gd name="connsiteX68" fmla="*/ 20452 w 167769"/>
                  <a:gd name="connsiteY68" fmla="*/ 53099 h 140641"/>
                  <a:gd name="connsiteX69" fmla="*/ 9315 w 167769"/>
                  <a:gd name="connsiteY69" fmla="*/ 62781 h 140641"/>
                  <a:gd name="connsiteX70" fmla="*/ 14175 w 167769"/>
                  <a:gd name="connsiteY70" fmla="*/ 80431 h 140641"/>
                  <a:gd name="connsiteX71" fmla="*/ 9315 w 167769"/>
                  <a:gd name="connsiteY71" fmla="*/ 95458 h 140641"/>
                  <a:gd name="connsiteX72" fmla="*/ 4455 w 167769"/>
                  <a:gd name="connsiteY72" fmla="*/ 97879 h 140641"/>
                  <a:gd name="connsiteX73" fmla="*/ 0 w 167769"/>
                  <a:gd name="connsiteY73" fmla="*/ 104132 h 140641"/>
                  <a:gd name="connsiteX74" fmla="*/ 8302 w 167769"/>
                  <a:gd name="connsiteY74" fmla="*/ 109175 h 140641"/>
                  <a:gd name="connsiteX75" fmla="*/ 22072 w 167769"/>
                  <a:gd name="connsiteY75" fmla="*/ 84465 h 140641"/>
                  <a:gd name="connsiteX76" fmla="*/ 101654 w 167769"/>
                  <a:gd name="connsiteY76" fmla="*/ 42106 h 140641"/>
                  <a:gd name="connsiteX77" fmla="*/ 107425 w 167769"/>
                  <a:gd name="connsiteY77" fmla="*/ 47552 h 140641"/>
                  <a:gd name="connsiteX78" fmla="*/ 102768 w 167769"/>
                  <a:gd name="connsiteY78" fmla="*/ 48964 h 140641"/>
                  <a:gd name="connsiteX79" fmla="*/ 98009 w 167769"/>
                  <a:gd name="connsiteY79" fmla="*/ 40896 h 140641"/>
                  <a:gd name="connsiteX80" fmla="*/ 101654 w 167769"/>
                  <a:gd name="connsiteY80" fmla="*/ 42106 h 140641"/>
                  <a:gd name="connsiteX81" fmla="*/ 107729 w 167769"/>
                  <a:gd name="connsiteY81" fmla="*/ 63084 h 140641"/>
                  <a:gd name="connsiteX82" fmla="*/ 102768 w 167769"/>
                  <a:gd name="connsiteY82" fmla="*/ 59554 h 140641"/>
                  <a:gd name="connsiteX83" fmla="*/ 109855 w 167769"/>
                  <a:gd name="connsiteY83" fmla="*/ 59958 h 140641"/>
                  <a:gd name="connsiteX84" fmla="*/ 107729 w 167769"/>
                  <a:gd name="connsiteY84" fmla="*/ 63084 h 14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67769" h="140641">
                    <a:moveTo>
                      <a:pt x="22072" y="84465"/>
                    </a:moveTo>
                    <a:cubicBezTo>
                      <a:pt x="14681" y="69236"/>
                      <a:pt x="16605" y="65202"/>
                      <a:pt x="32602" y="63185"/>
                    </a:cubicBezTo>
                    <a:cubicBezTo>
                      <a:pt x="35235" y="62882"/>
                      <a:pt x="38070" y="64799"/>
                      <a:pt x="40905" y="65706"/>
                    </a:cubicBezTo>
                    <a:cubicBezTo>
                      <a:pt x="38879" y="67925"/>
                      <a:pt x="37057" y="70446"/>
                      <a:pt x="34728" y="72262"/>
                    </a:cubicBezTo>
                    <a:cubicBezTo>
                      <a:pt x="33716" y="72968"/>
                      <a:pt x="31286" y="71757"/>
                      <a:pt x="30172" y="72564"/>
                    </a:cubicBezTo>
                    <a:cubicBezTo>
                      <a:pt x="28248" y="73876"/>
                      <a:pt x="26932" y="76094"/>
                      <a:pt x="25312" y="77910"/>
                    </a:cubicBezTo>
                    <a:cubicBezTo>
                      <a:pt x="27641" y="78817"/>
                      <a:pt x="30071" y="79624"/>
                      <a:pt x="32400" y="80633"/>
                    </a:cubicBezTo>
                    <a:cubicBezTo>
                      <a:pt x="36348" y="82246"/>
                      <a:pt x="40297" y="83961"/>
                      <a:pt x="44144" y="85776"/>
                    </a:cubicBezTo>
                    <a:cubicBezTo>
                      <a:pt x="45461" y="86381"/>
                      <a:pt x="46372" y="88298"/>
                      <a:pt x="47688" y="88701"/>
                    </a:cubicBezTo>
                    <a:cubicBezTo>
                      <a:pt x="57206" y="91323"/>
                      <a:pt x="66824" y="93340"/>
                      <a:pt x="76240" y="96467"/>
                    </a:cubicBezTo>
                    <a:cubicBezTo>
                      <a:pt x="78569" y="97173"/>
                      <a:pt x="86467" y="99190"/>
                      <a:pt x="79075" y="104233"/>
                    </a:cubicBezTo>
                    <a:cubicBezTo>
                      <a:pt x="71583" y="109376"/>
                      <a:pt x="63483" y="113713"/>
                      <a:pt x="55586" y="118252"/>
                    </a:cubicBezTo>
                    <a:cubicBezTo>
                      <a:pt x="54978" y="118554"/>
                      <a:pt x="52751" y="117445"/>
                      <a:pt x="52447" y="116638"/>
                    </a:cubicBezTo>
                    <a:cubicBezTo>
                      <a:pt x="52042" y="115226"/>
                      <a:pt x="51941" y="112906"/>
                      <a:pt x="52852" y="111999"/>
                    </a:cubicBezTo>
                    <a:cubicBezTo>
                      <a:pt x="54877" y="109982"/>
                      <a:pt x="57712" y="108670"/>
                      <a:pt x="59939" y="106754"/>
                    </a:cubicBezTo>
                    <a:cubicBezTo>
                      <a:pt x="60243" y="106452"/>
                      <a:pt x="59231" y="103628"/>
                      <a:pt x="58724" y="103628"/>
                    </a:cubicBezTo>
                    <a:cubicBezTo>
                      <a:pt x="41107" y="102014"/>
                      <a:pt x="33210" y="109175"/>
                      <a:pt x="32602" y="127934"/>
                    </a:cubicBezTo>
                    <a:cubicBezTo>
                      <a:pt x="32400" y="133380"/>
                      <a:pt x="31691" y="134388"/>
                      <a:pt x="27742" y="130051"/>
                    </a:cubicBezTo>
                    <a:cubicBezTo>
                      <a:pt x="27540" y="129850"/>
                      <a:pt x="23490" y="131968"/>
                      <a:pt x="23287" y="133279"/>
                    </a:cubicBezTo>
                    <a:cubicBezTo>
                      <a:pt x="22984" y="135699"/>
                      <a:pt x="22984" y="138221"/>
                      <a:pt x="23186" y="140641"/>
                    </a:cubicBezTo>
                    <a:lnTo>
                      <a:pt x="41006" y="140641"/>
                    </a:lnTo>
                    <a:cubicBezTo>
                      <a:pt x="44347" y="135800"/>
                      <a:pt x="52649" y="135800"/>
                      <a:pt x="55991" y="130959"/>
                    </a:cubicBezTo>
                    <a:cubicBezTo>
                      <a:pt x="56294" y="130556"/>
                      <a:pt x="57509" y="131161"/>
                      <a:pt x="58218" y="130858"/>
                    </a:cubicBezTo>
                    <a:cubicBezTo>
                      <a:pt x="63686" y="128942"/>
                      <a:pt x="69153" y="126925"/>
                      <a:pt x="74620" y="124908"/>
                    </a:cubicBezTo>
                    <a:cubicBezTo>
                      <a:pt x="73507" y="130051"/>
                      <a:pt x="72494" y="135296"/>
                      <a:pt x="71583" y="140641"/>
                    </a:cubicBezTo>
                    <a:lnTo>
                      <a:pt x="85049" y="140641"/>
                    </a:lnTo>
                    <a:cubicBezTo>
                      <a:pt x="86061" y="135699"/>
                      <a:pt x="87175" y="130858"/>
                      <a:pt x="85555" y="127228"/>
                    </a:cubicBezTo>
                    <a:cubicBezTo>
                      <a:pt x="80392" y="115629"/>
                      <a:pt x="83429" y="109477"/>
                      <a:pt x="95579" y="107158"/>
                    </a:cubicBezTo>
                    <a:cubicBezTo>
                      <a:pt x="108842" y="104636"/>
                      <a:pt x="122916" y="109982"/>
                      <a:pt x="135673" y="101005"/>
                    </a:cubicBezTo>
                    <a:cubicBezTo>
                      <a:pt x="139318" y="98484"/>
                      <a:pt x="152278" y="95761"/>
                      <a:pt x="149848" y="110082"/>
                    </a:cubicBezTo>
                    <a:cubicBezTo>
                      <a:pt x="149646" y="111393"/>
                      <a:pt x="150456" y="112906"/>
                      <a:pt x="150759" y="114318"/>
                    </a:cubicBezTo>
                    <a:cubicBezTo>
                      <a:pt x="152379" y="113612"/>
                      <a:pt x="154101" y="113108"/>
                      <a:pt x="155518" y="112099"/>
                    </a:cubicBezTo>
                    <a:cubicBezTo>
                      <a:pt x="157341" y="110788"/>
                      <a:pt x="158758" y="107964"/>
                      <a:pt x="160682" y="107662"/>
                    </a:cubicBezTo>
                    <a:cubicBezTo>
                      <a:pt x="163011" y="107359"/>
                      <a:pt x="165339" y="107460"/>
                      <a:pt x="167769" y="107561"/>
                    </a:cubicBezTo>
                    <a:lnTo>
                      <a:pt x="167769" y="63286"/>
                    </a:lnTo>
                    <a:cubicBezTo>
                      <a:pt x="164124" y="60764"/>
                      <a:pt x="160378" y="58243"/>
                      <a:pt x="156733" y="55722"/>
                    </a:cubicBezTo>
                    <a:cubicBezTo>
                      <a:pt x="155518" y="54915"/>
                      <a:pt x="153088" y="53906"/>
                      <a:pt x="152784" y="54310"/>
                    </a:cubicBezTo>
                    <a:cubicBezTo>
                      <a:pt x="148532" y="59453"/>
                      <a:pt x="144381" y="64799"/>
                      <a:pt x="140533" y="70245"/>
                    </a:cubicBezTo>
                    <a:cubicBezTo>
                      <a:pt x="140230" y="70648"/>
                      <a:pt x="142153" y="72564"/>
                      <a:pt x="143065" y="73674"/>
                    </a:cubicBezTo>
                    <a:cubicBezTo>
                      <a:pt x="143267" y="73976"/>
                      <a:pt x="143571" y="74481"/>
                      <a:pt x="143875" y="74481"/>
                    </a:cubicBezTo>
                    <a:cubicBezTo>
                      <a:pt x="146608" y="74481"/>
                      <a:pt x="149342" y="74279"/>
                      <a:pt x="152177" y="74178"/>
                    </a:cubicBezTo>
                    <a:cubicBezTo>
                      <a:pt x="149544" y="76498"/>
                      <a:pt x="146912" y="78918"/>
                      <a:pt x="144279" y="81238"/>
                    </a:cubicBezTo>
                    <a:cubicBezTo>
                      <a:pt x="142255" y="83053"/>
                      <a:pt x="140230" y="85070"/>
                      <a:pt x="138103" y="86583"/>
                    </a:cubicBezTo>
                    <a:cubicBezTo>
                      <a:pt x="136787" y="87491"/>
                      <a:pt x="134863" y="88600"/>
                      <a:pt x="133547" y="88298"/>
                    </a:cubicBezTo>
                    <a:cubicBezTo>
                      <a:pt x="132433" y="87995"/>
                      <a:pt x="131623" y="85877"/>
                      <a:pt x="131117" y="84364"/>
                    </a:cubicBezTo>
                    <a:cubicBezTo>
                      <a:pt x="128383" y="75691"/>
                      <a:pt x="125447" y="67118"/>
                      <a:pt x="123321" y="58344"/>
                    </a:cubicBezTo>
                    <a:cubicBezTo>
                      <a:pt x="122511" y="55117"/>
                      <a:pt x="123422" y="51486"/>
                      <a:pt x="123625" y="48057"/>
                    </a:cubicBezTo>
                    <a:cubicBezTo>
                      <a:pt x="126662" y="49166"/>
                      <a:pt x="129700" y="50175"/>
                      <a:pt x="132636" y="51385"/>
                    </a:cubicBezTo>
                    <a:cubicBezTo>
                      <a:pt x="135167" y="52494"/>
                      <a:pt x="137496" y="53906"/>
                      <a:pt x="140027" y="55217"/>
                    </a:cubicBezTo>
                    <a:cubicBezTo>
                      <a:pt x="139824" y="51587"/>
                      <a:pt x="141242" y="46342"/>
                      <a:pt x="139318" y="44426"/>
                    </a:cubicBezTo>
                    <a:cubicBezTo>
                      <a:pt x="129497" y="34946"/>
                      <a:pt x="136787" y="28087"/>
                      <a:pt x="143571" y="24154"/>
                    </a:cubicBezTo>
                    <a:cubicBezTo>
                      <a:pt x="153189" y="18607"/>
                      <a:pt x="151164" y="12354"/>
                      <a:pt x="147418" y="5597"/>
                    </a:cubicBezTo>
                    <a:cubicBezTo>
                      <a:pt x="146001" y="2975"/>
                      <a:pt x="141748" y="-454"/>
                      <a:pt x="139824" y="50"/>
                    </a:cubicBezTo>
                    <a:cubicBezTo>
                      <a:pt x="136483" y="1058"/>
                      <a:pt x="133041" y="4387"/>
                      <a:pt x="131421" y="7513"/>
                    </a:cubicBezTo>
                    <a:cubicBezTo>
                      <a:pt x="130003" y="10337"/>
                      <a:pt x="130003" y="14976"/>
                      <a:pt x="131320" y="17800"/>
                    </a:cubicBezTo>
                    <a:cubicBezTo>
                      <a:pt x="135370" y="25970"/>
                      <a:pt x="131016" y="28289"/>
                      <a:pt x="124333" y="30004"/>
                    </a:cubicBezTo>
                    <a:cubicBezTo>
                      <a:pt x="113095" y="33029"/>
                      <a:pt x="101958" y="36660"/>
                      <a:pt x="90618" y="39181"/>
                    </a:cubicBezTo>
                    <a:cubicBezTo>
                      <a:pt x="84745" y="40493"/>
                      <a:pt x="78367" y="39988"/>
                      <a:pt x="72190" y="40392"/>
                    </a:cubicBezTo>
                    <a:cubicBezTo>
                      <a:pt x="69862" y="40493"/>
                      <a:pt x="67634" y="40795"/>
                      <a:pt x="65305" y="40997"/>
                    </a:cubicBezTo>
                    <a:cubicBezTo>
                      <a:pt x="65710" y="43518"/>
                      <a:pt x="65305" y="47754"/>
                      <a:pt x="66622" y="48460"/>
                    </a:cubicBezTo>
                    <a:cubicBezTo>
                      <a:pt x="72190" y="51082"/>
                      <a:pt x="78265" y="54209"/>
                      <a:pt x="84138" y="54108"/>
                    </a:cubicBezTo>
                    <a:cubicBezTo>
                      <a:pt x="91124" y="54007"/>
                      <a:pt x="91023" y="52696"/>
                      <a:pt x="90010" y="60462"/>
                    </a:cubicBezTo>
                    <a:cubicBezTo>
                      <a:pt x="89808" y="61773"/>
                      <a:pt x="90719" y="63588"/>
                      <a:pt x="91731" y="64496"/>
                    </a:cubicBezTo>
                    <a:cubicBezTo>
                      <a:pt x="96794" y="69034"/>
                      <a:pt x="102160" y="73270"/>
                      <a:pt x="107222" y="77809"/>
                    </a:cubicBezTo>
                    <a:cubicBezTo>
                      <a:pt x="108944" y="79322"/>
                      <a:pt x="109855" y="81641"/>
                      <a:pt x="111171" y="83557"/>
                    </a:cubicBezTo>
                    <a:cubicBezTo>
                      <a:pt x="108437" y="84364"/>
                      <a:pt x="105603" y="86079"/>
                      <a:pt x="102869" y="85978"/>
                    </a:cubicBezTo>
                    <a:cubicBezTo>
                      <a:pt x="82113" y="84969"/>
                      <a:pt x="66217" y="73876"/>
                      <a:pt x="53864" y="58848"/>
                    </a:cubicBezTo>
                    <a:cubicBezTo>
                      <a:pt x="46979" y="50477"/>
                      <a:pt x="39588" y="50881"/>
                      <a:pt x="31185" y="51082"/>
                    </a:cubicBezTo>
                    <a:cubicBezTo>
                      <a:pt x="27540" y="51183"/>
                      <a:pt x="23895" y="53604"/>
                      <a:pt x="20452" y="53099"/>
                    </a:cubicBezTo>
                    <a:cubicBezTo>
                      <a:pt x="12454" y="51990"/>
                      <a:pt x="9517" y="57739"/>
                      <a:pt x="9315" y="62781"/>
                    </a:cubicBezTo>
                    <a:cubicBezTo>
                      <a:pt x="9011" y="68631"/>
                      <a:pt x="11036" y="75388"/>
                      <a:pt x="14175" y="80431"/>
                    </a:cubicBezTo>
                    <a:cubicBezTo>
                      <a:pt x="19642" y="89105"/>
                      <a:pt x="19339" y="91828"/>
                      <a:pt x="9315" y="95458"/>
                    </a:cubicBezTo>
                    <a:cubicBezTo>
                      <a:pt x="7594" y="96064"/>
                      <a:pt x="5670" y="96669"/>
                      <a:pt x="4455" y="97879"/>
                    </a:cubicBezTo>
                    <a:cubicBezTo>
                      <a:pt x="2633" y="99694"/>
                      <a:pt x="1417" y="102014"/>
                      <a:pt x="0" y="104132"/>
                    </a:cubicBezTo>
                    <a:cubicBezTo>
                      <a:pt x="2734" y="105947"/>
                      <a:pt x="5468" y="109074"/>
                      <a:pt x="8302" y="109175"/>
                    </a:cubicBezTo>
                    <a:cubicBezTo>
                      <a:pt x="14681" y="109881"/>
                      <a:pt x="24907" y="90516"/>
                      <a:pt x="22072" y="84465"/>
                    </a:cubicBezTo>
                    <a:close/>
                    <a:moveTo>
                      <a:pt x="101654" y="42106"/>
                    </a:moveTo>
                    <a:cubicBezTo>
                      <a:pt x="103577" y="43922"/>
                      <a:pt x="105501" y="45737"/>
                      <a:pt x="107425" y="47552"/>
                    </a:cubicBezTo>
                    <a:cubicBezTo>
                      <a:pt x="105805" y="48057"/>
                      <a:pt x="103071" y="49368"/>
                      <a:pt x="102768" y="48964"/>
                    </a:cubicBezTo>
                    <a:cubicBezTo>
                      <a:pt x="100844" y="46544"/>
                      <a:pt x="99528" y="43619"/>
                      <a:pt x="98009" y="40896"/>
                    </a:cubicBezTo>
                    <a:cubicBezTo>
                      <a:pt x="100034" y="40493"/>
                      <a:pt x="100844" y="41299"/>
                      <a:pt x="101654" y="42106"/>
                    </a:cubicBezTo>
                    <a:close/>
                    <a:moveTo>
                      <a:pt x="107729" y="63084"/>
                    </a:moveTo>
                    <a:cubicBezTo>
                      <a:pt x="106109" y="61874"/>
                      <a:pt x="104387" y="60764"/>
                      <a:pt x="102768" y="59554"/>
                    </a:cubicBezTo>
                    <a:cubicBezTo>
                      <a:pt x="105906" y="58949"/>
                      <a:pt x="107830" y="59453"/>
                      <a:pt x="109855" y="59958"/>
                    </a:cubicBezTo>
                    <a:cubicBezTo>
                      <a:pt x="109045" y="60966"/>
                      <a:pt x="108336" y="62076"/>
                      <a:pt x="107729" y="63084"/>
                    </a:cubicBez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24CE4CBD-CF68-E545-8931-ADB742D832ED}"/>
                  </a:ext>
                </a:extLst>
              </p:cNvPr>
              <p:cNvSpPr/>
              <p:nvPr/>
            </p:nvSpPr>
            <p:spPr>
              <a:xfrm>
                <a:off x="5184964" y="4116829"/>
                <a:ext cx="8606" cy="13758"/>
              </a:xfrm>
              <a:custGeom>
                <a:avLst/>
                <a:gdLst>
                  <a:gd name="connsiteX0" fmla="*/ 8606 w 8606"/>
                  <a:gd name="connsiteY0" fmla="*/ 0 h 13758"/>
                  <a:gd name="connsiteX1" fmla="*/ 5771 w 8606"/>
                  <a:gd name="connsiteY1" fmla="*/ 2421 h 13758"/>
                  <a:gd name="connsiteX2" fmla="*/ 0 w 8606"/>
                  <a:gd name="connsiteY2" fmla="*/ 8068 h 13758"/>
                  <a:gd name="connsiteX3" fmla="*/ 6581 w 8606"/>
                  <a:gd name="connsiteY3" fmla="*/ 13716 h 13758"/>
                  <a:gd name="connsiteX4" fmla="*/ 8606 w 8606"/>
                  <a:gd name="connsiteY4" fmla="*/ 12405 h 13758"/>
                  <a:gd name="connsiteX5" fmla="*/ 8606 w 8606"/>
                  <a:gd name="connsiteY5" fmla="*/ 0 h 1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6" h="13758">
                    <a:moveTo>
                      <a:pt x="8606" y="0"/>
                    </a:moveTo>
                    <a:cubicBezTo>
                      <a:pt x="7594" y="807"/>
                      <a:pt x="6682" y="1614"/>
                      <a:pt x="5771" y="2421"/>
                    </a:cubicBezTo>
                    <a:cubicBezTo>
                      <a:pt x="3746" y="4236"/>
                      <a:pt x="1924" y="6152"/>
                      <a:pt x="0" y="8068"/>
                    </a:cubicBezTo>
                    <a:cubicBezTo>
                      <a:pt x="2227" y="10085"/>
                      <a:pt x="5569" y="14221"/>
                      <a:pt x="6581" y="13716"/>
                    </a:cubicBezTo>
                    <a:cubicBezTo>
                      <a:pt x="7290" y="13414"/>
                      <a:pt x="7897" y="12809"/>
                      <a:pt x="8606" y="12405"/>
                    </a:cubicBezTo>
                    <a:lnTo>
                      <a:pt x="8606" y="0"/>
                    </a:ln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3F545C1B-5A43-CD4A-BC60-70696128C55C}"/>
                  </a:ext>
                </a:extLst>
              </p:cNvPr>
              <p:cNvSpPr/>
              <p:nvPr/>
            </p:nvSpPr>
            <p:spPr>
              <a:xfrm>
                <a:off x="4956749" y="4034431"/>
                <a:ext cx="4353" cy="9177"/>
              </a:xfrm>
              <a:custGeom>
                <a:avLst/>
                <a:gdLst>
                  <a:gd name="connsiteX0" fmla="*/ 911 w 4353"/>
                  <a:gd name="connsiteY0" fmla="*/ 303 h 9177"/>
                  <a:gd name="connsiteX1" fmla="*/ 0 w 4353"/>
                  <a:gd name="connsiteY1" fmla="*/ 0 h 9177"/>
                  <a:gd name="connsiteX2" fmla="*/ 0 w 4353"/>
                  <a:gd name="connsiteY2" fmla="*/ 9178 h 9177"/>
                  <a:gd name="connsiteX3" fmla="*/ 4354 w 4353"/>
                  <a:gd name="connsiteY3" fmla="*/ 7262 h 9177"/>
                  <a:gd name="connsiteX4" fmla="*/ 911 w 4353"/>
                  <a:gd name="connsiteY4" fmla="*/ 303 h 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" h="9177">
                    <a:moveTo>
                      <a:pt x="911" y="303"/>
                    </a:moveTo>
                    <a:cubicBezTo>
                      <a:pt x="607" y="202"/>
                      <a:pt x="304" y="101"/>
                      <a:pt x="0" y="0"/>
                    </a:cubicBezTo>
                    <a:lnTo>
                      <a:pt x="0" y="9178"/>
                    </a:lnTo>
                    <a:cubicBezTo>
                      <a:pt x="1417" y="8573"/>
                      <a:pt x="2835" y="7867"/>
                      <a:pt x="4354" y="7262"/>
                    </a:cubicBezTo>
                    <a:cubicBezTo>
                      <a:pt x="3240" y="4942"/>
                      <a:pt x="2633" y="908"/>
                      <a:pt x="911" y="30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B0A340ED-483A-E449-9D86-92286AC02224}"/>
                  </a:ext>
                </a:extLst>
              </p:cNvPr>
              <p:cNvSpPr/>
              <p:nvPr/>
            </p:nvSpPr>
            <p:spPr>
              <a:xfrm>
                <a:off x="5141123" y="4114190"/>
                <a:ext cx="44043" cy="31180"/>
              </a:xfrm>
              <a:custGeom>
                <a:avLst/>
                <a:gdLst>
                  <a:gd name="connsiteX0" fmla="*/ 12960 w 44043"/>
                  <a:gd name="connsiteY0" fmla="*/ 20590 h 31180"/>
                  <a:gd name="connsiteX1" fmla="*/ 19541 w 44043"/>
                  <a:gd name="connsiteY1" fmla="*/ 31180 h 31180"/>
                  <a:gd name="connsiteX2" fmla="*/ 44043 w 44043"/>
                  <a:gd name="connsiteY2" fmla="*/ 31180 h 31180"/>
                  <a:gd name="connsiteX3" fmla="*/ 43942 w 44043"/>
                  <a:gd name="connsiteY3" fmla="*/ 30777 h 31180"/>
                  <a:gd name="connsiteX4" fmla="*/ 39487 w 44043"/>
                  <a:gd name="connsiteY4" fmla="*/ 23314 h 31180"/>
                  <a:gd name="connsiteX5" fmla="*/ 35943 w 44043"/>
                  <a:gd name="connsiteY5" fmla="*/ 12320 h 31180"/>
                  <a:gd name="connsiteX6" fmla="*/ 29666 w 44043"/>
                  <a:gd name="connsiteY6" fmla="*/ 19179 h 31180"/>
                  <a:gd name="connsiteX7" fmla="*/ 20250 w 44043"/>
                  <a:gd name="connsiteY7" fmla="*/ 20994 h 31180"/>
                  <a:gd name="connsiteX8" fmla="*/ 17617 w 44043"/>
                  <a:gd name="connsiteY8" fmla="*/ 14035 h 31180"/>
                  <a:gd name="connsiteX9" fmla="*/ 22984 w 44043"/>
                  <a:gd name="connsiteY9" fmla="*/ 5765 h 31180"/>
                  <a:gd name="connsiteX10" fmla="*/ 23895 w 44043"/>
                  <a:gd name="connsiteY10" fmla="*/ 218 h 31180"/>
                  <a:gd name="connsiteX11" fmla="*/ 17719 w 44043"/>
                  <a:gd name="connsiteY11" fmla="*/ 420 h 31180"/>
                  <a:gd name="connsiteX12" fmla="*/ 2936 w 44043"/>
                  <a:gd name="connsiteY12" fmla="*/ 9698 h 31180"/>
                  <a:gd name="connsiteX13" fmla="*/ 0 w 44043"/>
                  <a:gd name="connsiteY13" fmla="*/ 13732 h 31180"/>
                  <a:gd name="connsiteX14" fmla="*/ 4657 w 44043"/>
                  <a:gd name="connsiteY14" fmla="*/ 16556 h 31180"/>
                  <a:gd name="connsiteX15" fmla="*/ 12960 w 44043"/>
                  <a:gd name="connsiteY15" fmla="*/ 20590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043" h="31180">
                    <a:moveTo>
                      <a:pt x="12960" y="20590"/>
                    </a:moveTo>
                    <a:cubicBezTo>
                      <a:pt x="15086" y="25734"/>
                      <a:pt x="17111" y="29062"/>
                      <a:pt x="19541" y="31180"/>
                    </a:cubicBezTo>
                    <a:lnTo>
                      <a:pt x="44043" y="31180"/>
                    </a:lnTo>
                    <a:cubicBezTo>
                      <a:pt x="44043" y="31079"/>
                      <a:pt x="43942" y="30878"/>
                      <a:pt x="43942" y="30777"/>
                    </a:cubicBezTo>
                    <a:cubicBezTo>
                      <a:pt x="42524" y="28155"/>
                      <a:pt x="38879" y="23919"/>
                      <a:pt x="39487" y="23314"/>
                    </a:cubicBezTo>
                    <a:cubicBezTo>
                      <a:pt x="44752" y="17262"/>
                      <a:pt x="38171" y="15649"/>
                      <a:pt x="35943" y="12320"/>
                    </a:cubicBezTo>
                    <a:cubicBezTo>
                      <a:pt x="33918" y="14640"/>
                      <a:pt x="32197" y="17767"/>
                      <a:pt x="29666" y="19179"/>
                    </a:cubicBezTo>
                    <a:cubicBezTo>
                      <a:pt x="26932" y="20691"/>
                      <a:pt x="23186" y="21498"/>
                      <a:pt x="20250" y="20994"/>
                    </a:cubicBezTo>
                    <a:cubicBezTo>
                      <a:pt x="18832" y="20691"/>
                      <a:pt x="17010" y="16153"/>
                      <a:pt x="17617" y="14035"/>
                    </a:cubicBezTo>
                    <a:cubicBezTo>
                      <a:pt x="18427" y="11009"/>
                      <a:pt x="21465" y="8690"/>
                      <a:pt x="22984" y="5765"/>
                    </a:cubicBezTo>
                    <a:cubicBezTo>
                      <a:pt x="23793" y="4252"/>
                      <a:pt x="23591" y="2033"/>
                      <a:pt x="23895" y="218"/>
                    </a:cubicBezTo>
                    <a:cubicBezTo>
                      <a:pt x="21768" y="218"/>
                      <a:pt x="19339" y="-387"/>
                      <a:pt x="17719" y="420"/>
                    </a:cubicBezTo>
                    <a:cubicBezTo>
                      <a:pt x="12555" y="3143"/>
                      <a:pt x="7695" y="6471"/>
                      <a:pt x="2936" y="9698"/>
                    </a:cubicBezTo>
                    <a:cubicBezTo>
                      <a:pt x="1620" y="10606"/>
                      <a:pt x="911" y="12320"/>
                      <a:pt x="0" y="13732"/>
                    </a:cubicBezTo>
                    <a:cubicBezTo>
                      <a:pt x="1519" y="14741"/>
                      <a:pt x="3037" y="15850"/>
                      <a:pt x="4657" y="16556"/>
                    </a:cubicBezTo>
                    <a:cubicBezTo>
                      <a:pt x="7391" y="18069"/>
                      <a:pt x="12150" y="18573"/>
                      <a:pt x="12960" y="20590"/>
                    </a:cubicBez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FE54B2A4-8C17-F245-A153-BB62629AC652}"/>
                  </a:ext>
                </a:extLst>
              </p:cNvPr>
              <p:cNvSpPr/>
              <p:nvPr/>
            </p:nvSpPr>
            <p:spPr>
              <a:xfrm>
                <a:off x="4956648" y="4077193"/>
                <a:ext cx="78670" cy="68278"/>
              </a:xfrm>
              <a:custGeom>
                <a:avLst/>
                <a:gdLst>
                  <a:gd name="connsiteX0" fmla="*/ 17111 w 78670"/>
                  <a:gd name="connsiteY0" fmla="*/ 53856 h 68278"/>
                  <a:gd name="connsiteX1" fmla="*/ 26325 w 78670"/>
                  <a:gd name="connsiteY1" fmla="*/ 61824 h 68278"/>
                  <a:gd name="connsiteX2" fmla="*/ 25312 w 78670"/>
                  <a:gd name="connsiteY2" fmla="*/ 68279 h 68278"/>
                  <a:gd name="connsiteX3" fmla="*/ 34526 w 78670"/>
                  <a:gd name="connsiteY3" fmla="*/ 68279 h 68278"/>
                  <a:gd name="connsiteX4" fmla="*/ 35842 w 78670"/>
                  <a:gd name="connsiteY4" fmla="*/ 63034 h 68278"/>
                  <a:gd name="connsiteX5" fmla="*/ 40499 w 78670"/>
                  <a:gd name="connsiteY5" fmla="*/ 56378 h 68278"/>
                  <a:gd name="connsiteX6" fmla="*/ 45359 w 78670"/>
                  <a:gd name="connsiteY6" fmla="*/ 57890 h 68278"/>
                  <a:gd name="connsiteX7" fmla="*/ 45967 w 78670"/>
                  <a:gd name="connsiteY7" fmla="*/ 65757 h 68278"/>
                  <a:gd name="connsiteX8" fmla="*/ 45157 w 78670"/>
                  <a:gd name="connsiteY8" fmla="*/ 68279 h 68278"/>
                  <a:gd name="connsiteX9" fmla="*/ 78670 w 78670"/>
                  <a:gd name="connsiteY9" fmla="*/ 68279 h 68278"/>
                  <a:gd name="connsiteX10" fmla="*/ 71785 w 78670"/>
                  <a:gd name="connsiteY10" fmla="*/ 46897 h 68278"/>
                  <a:gd name="connsiteX11" fmla="*/ 63179 w 78670"/>
                  <a:gd name="connsiteY11" fmla="*/ 42359 h 68278"/>
                  <a:gd name="connsiteX12" fmla="*/ 63685 w 78670"/>
                  <a:gd name="connsiteY12" fmla="*/ 52646 h 68278"/>
                  <a:gd name="connsiteX13" fmla="*/ 65407 w 78670"/>
                  <a:gd name="connsiteY13" fmla="*/ 58193 h 68278"/>
                  <a:gd name="connsiteX14" fmla="*/ 59129 w 78670"/>
                  <a:gd name="connsiteY14" fmla="*/ 57084 h 68278"/>
                  <a:gd name="connsiteX15" fmla="*/ 45157 w 78670"/>
                  <a:gd name="connsiteY15" fmla="*/ 48511 h 68278"/>
                  <a:gd name="connsiteX16" fmla="*/ 11644 w 78670"/>
                  <a:gd name="connsiteY16" fmla="*/ 44275 h 68278"/>
                  <a:gd name="connsiteX17" fmla="*/ 5467 w 78670"/>
                  <a:gd name="connsiteY17" fmla="*/ 38627 h 68278"/>
                  <a:gd name="connsiteX18" fmla="*/ 4860 w 78670"/>
                  <a:gd name="connsiteY18" fmla="*/ 11396 h 68278"/>
                  <a:gd name="connsiteX19" fmla="*/ 0 w 78670"/>
                  <a:gd name="connsiteY19" fmla="*/ 0 h 68278"/>
                  <a:gd name="connsiteX20" fmla="*/ 0 w 78670"/>
                  <a:gd name="connsiteY20" fmla="*/ 51436 h 68278"/>
                  <a:gd name="connsiteX21" fmla="*/ 17111 w 78670"/>
                  <a:gd name="connsiteY21" fmla="*/ 53856 h 6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670" h="68278">
                    <a:moveTo>
                      <a:pt x="17111" y="53856"/>
                    </a:moveTo>
                    <a:cubicBezTo>
                      <a:pt x="22882" y="52949"/>
                      <a:pt x="27236" y="54764"/>
                      <a:pt x="26325" y="61824"/>
                    </a:cubicBezTo>
                    <a:cubicBezTo>
                      <a:pt x="26021" y="63942"/>
                      <a:pt x="25717" y="66161"/>
                      <a:pt x="25312" y="68279"/>
                    </a:cubicBezTo>
                    <a:lnTo>
                      <a:pt x="34526" y="68279"/>
                    </a:lnTo>
                    <a:cubicBezTo>
                      <a:pt x="34830" y="66463"/>
                      <a:pt x="35235" y="64749"/>
                      <a:pt x="35842" y="63034"/>
                    </a:cubicBezTo>
                    <a:cubicBezTo>
                      <a:pt x="36652" y="60513"/>
                      <a:pt x="38475" y="58092"/>
                      <a:pt x="40499" y="56378"/>
                    </a:cubicBezTo>
                    <a:cubicBezTo>
                      <a:pt x="41208" y="55773"/>
                      <a:pt x="44954" y="56781"/>
                      <a:pt x="45359" y="57890"/>
                    </a:cubicBezTo>
                    <a:cubicBezTo>
                      <a:pt x="46271" y="60311"/>
                      <a:pt x="46473" y="63236"/>
                      <a:pt x="45967" y="65757"/>
                    </a:cubicBezTo>
                    <a:cubicBezTo>
                      <a:pt x="45764" y="66665"/>
                      <a:pt x="45461" y="67472"/>
                      <a:pt x="45157" y="68279"/>
                    </a:cubicBezTo>
                    <a:lnTo>
                      <a:pt x="78670" y="68279"/>
                    </a:lnTo>
                    <a:cubicBezTo>
                      <a:pt x="76645" y="60916"/>
                      <a:pt x="74620" y="53756"/>
                      <a:pt x="71785" y="46897"/>
                    </a:cubicBezTo>
                    <a:cubicBezTo>
                      <a:pt x="70773" y="44477"/>
                      <a:pt x="65103" y="41451"/>
                      <a:pt x="63179" y="42359"/>
                    </a:cubicBezTo>
                    <a:cubicBezTo>
                      <a:pt x="56395" y="45485"/>
                      <a:pt x="60243" y="49116"/>
                      <a:pt x="63685" y="52646"/>
                    </a:cubicBezTo>
                    <a:cubicBezTo>
                      <a:pt x="64900" y="53856"/>
                      <a:pt x="64900" y="56277"/>
                      <a:pt x="65407" y="58193"/>
                    </a:cubicBezTo>
                    <a:cubicBezTo>
                      <a:pt x="63280" y="57890"/>
                      <a:pt x="60850" y="58092"/>
                      <a:pt x="59129" y="57084"/>
                    </a:cubicBezTo>
                    <a:cubicBezTo>
                      <a:pt x="54371" y="54361"/>
                      <a:pt x="50219" y="49419"/>
                      <a:pt x="45157" y="48511"/>
                    </a:cubicBezTo>
                    <a:cubicBezTo>
                      <a:pt x="34222" y="46494"/>
                      <a:pt x="24502" y="32778"/>
                      <a:pt x="11644" y="44275"/>
                    </a:cubicBezTo>
                    <a:cubicBezTo>
                      <a:pt x="11340" y="44477"/>
                      <a:pt x="5670" y="40745"/>
                      <a:pt x="5467" y="38627"/>
                    </a:cubicBezTo>
                    <a:cubicBezTo>
                      <a:pt x="4759" y="29550"/>
                      <a:pt x="5974" y="20373"/>
                      <a:pt x="4860" y="11396"/>
                    </a:cubicBezTo>
                    <a:cubicBezTo>
                      <a:pt x="4354" y="7463"/>
                      <a:pt x="2126" y="3732"/>
                      <a:pt x="0" y="0"/>
                    </a:cubicBezTo>
                    <a:lnTo>
                      <a:pt x="0" y="51436"/>
                    </a:lnTo>
                    <a:cubicBezTo>
                      <a:pt x="4151" y="53957"/>
                      <a:pt x="9922" y="54966"/>
                      <a:pt x="17111" y="53856"/>
                    </a:cubicBez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E8D954C9-7ADC-7B4A-B0EF-F9364B817BD4}"/>
                  </a:ext>
                </a:extLst>
              </p:cNvPr>
              <p:cNvSpPr/>
              <p:nvPr/>
            </p:nvSpPr>
            <p:spPr>
              <a:xfrm>
                <a:off x="4982232" y="4089497"/>
                <a:ext cx="16340" cy="21796"/>
              </a:xfrm>
              <a:custGeom>
                <a:avLst/>
                <a:gdLst>
                  <a:gd name="connsiteX0" fmla="*/ 10765 w 16340"/>
                  <a:gd name="connsiteY0" fmla="*/ 21784 h 21796"/>
                  <a:gd name="connsiteX1" fmla="*/ 16333 w 16340"/>
                  <a:gd name="connsiteY1" fmla="*/ 16540 h 21796"/>
                  <a:gd name="connsiteX2" fmla="*/ 1450 w 16340"/>
                  <a:gd name="connsiteY2" fmla="*/ 0 h 21796"/>
                  <a:gd name="connsiteX3" fmla="*/ 10765 w 16340"/>
                  <a:gd name="connsiteY3" fmla="*/ 21784 h 2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40" h="21796">
                    <a:moveTo>
                      <a:pt x="10765" y="21784"/>
                    </a:moveTo>
                    <a:cubicBezTo>
                      <a:pt x="12283" y="22087"/>
                      <a:pt x="16536" y="16742"/>
                      <a:pt x="16333" y="16540"/>
                    </a:cubicBezTo>
                    <a:cubicBezTo>
                      <a:pt x="11878" y="10590"/>
                      <a:pt x="6917" y="5043"/>
                      <a:pt x="1450" y="0"/>
                    </a:cubicBezTo>
                    <a:cubicBezTo>
                      <a:pt x="-2600" y="8976"/>
                      <a:pt x="2260" y="20070"/>
                      <a:pt x="10765" y="2178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06437712-74EC-854A-B521-3E52A3FBA463}"/>
                  </a:ext>
                </a:extLst>
              </p:cNvPr>
              <p:cNvSpPr/>
              <p:nvPr/>
            </p:nvSpPr>
            <p:spPr>
              <a:xfrm>
                <a:off x="5008988" y="4063032"/>
                <a:ext cx="18122" cy="46938"/>
              </a:xfrm>
              <a:custGeom>
                <a:avLst/>
                <a:gdLst>
                  <a:gd name="connsiteX0" fmla="*/ 4561 w 18122"/>
                  <a:gd name="connsiteY0" fmla="*/ 44115 h 46938"/>
                  <a:gd name="connsiteX1" fmla="*/ 13775 w 18122"/>
                  <a:gd name="connsiteY1" fmla="*/ 22330 h 46938"/>
                  <a:gd name="connsiteX2" fmla="*/ 13978 w 18122"/>
                  <a:gd name="connsiteY2" fmla="*/ 142 h 46938"/>
                  <a:gd name="connsiteX3" fmla="*/ 6586 w 18122"/>
                  <a:gd name="connsiteY3" fmla="*/ 8412 h 46938"/>
                  <a:gd name="connsiteX4" fmla="*/ 4663 w 18122"/>
                  <a:gd name="connsiteY4" fmla="*/ 15371 h 46938"/>
                  <a:gd name="connsiteX5" fmla="*/ 5 w 18122"/>
                  <a:gd name="connsiteY5" fmla="*/ 43711 h 46938"/>
                  <a:gd name="connsiteX6" fmla="*/ 2030 w 18122"/>
                  <a:gd name="connsiteY6" fmla="*/ 46939 h 46938"/>
                  <a:gd name="connsiteX7" fmla="*/ 4561 w 18122"/>
                  <a:gd name="connsiteY7" fmla="*/ 44115 h 4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22" h="46938">
                    <a:moveTo>
                      <a:pt x="4561" y="44115"/>
                    </a:moveTo>
                    <a:cubicBezTo>
                      <a:pt x="7801" y="36954"/>
                      <a:pt x="11547" y="29793"/>
                      <a:pt x="13775" y="22330"/>
                    </a:cubicBezTo>
                    <a:cubicBezTo>
                      <a:pt x="15901" y="15270"/>
                      <a:pt x="22280" y="7908"/>
                      <a:pt x="13978" y="142"/>
                    </a:cubicBezTo>
                    <a:cubicBezTo>
                      <a:pt x="7700" y="545"/>
                      <a:pt x="-2020" y="-2682"/>
                      <a:pt x="6586" y="8412"/>
                    </a:cubicBezTo>
                    <a:cubicBezTo>
                      <a:pt x="7498" y="9522"/>
                      <a:pt x="5068" y="12951"/>
                      <a:pt x="4663" y="15371"/>
                    </a:cubicBezTo>
                    <a:cubicBezTo>
                      <a:pt x="2941" y="24751"/>
                      <a:pt x="1423" y="34231"/>
                      <a:pt x="5" y="43711"/>
                    </a:cubicBezTo>
                    <a:cubicBezTo>
                      <a:pt x="-96" y="44619"/>
                      <a:pt x="1321" y="45829"/>
                      <a:pt x="2030" y="46939"/>
                    </a:cubicBezTo>
                    <a:cubicBezTo>
                      <a:pt x="2840" y="45930"/>
                      <a:pt x="4055" y="45224"/>
                      <a:pt x="4561" y="4411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9D2065A5-94A5-A243-9342-3F862DE3AB7C}"/>
                  </a:ext>
                </a:extLst>
              </p:cNvPr>
              <p:cNvSpPr/>
              <p:nvPr/>
            </p:nvSpPr>
            <p:spPr>
              <a:xfrm>
                <a:off x="4956683" y="4002832"/>
                <a:ext cx="140700" cy="48239"/>
              </a:xfrm>
              <a:custGeom>
                <a:avLst/>
                <a:gdLst>
                  <a:gd name="connsiteX0" fmla="*/ 6648 w 140700"/>
                  <a:gd name="connsiteY0" fmla="*/ 24741 h 48239"/>
                  <a:gd name="connsiteX1" fmla="*/ 44717 w 140700"/>
                  <a:gd name="connsiteY1" fmla="*/ 22723 h 48239"/>
                  <a:gd name="connsiteX2" fmla="*/ 60411 w 140700"/>
                  <a:gd name="connsiteY2" fmla="*/ 39465 h 48239"/>
                  <a:gd name="connsiteX3" fmla="*/ 62335 w 140700"/>
                  <a:gd name="connsiteY3" fmla="*/ 48240 h 48239"/>
                  <a:gd name="connsiteX4" fmla="*/ 73269 w 140700"/>
                  <a:gd name="connsiteY4" fmla="*/ 44911 h 48239"/>
                  <a:gd name="connsiteX5" fmla="*/ 95342 w 140700"/>
                  <a:gd name="connsiteY5" fmla="*/ 36843 h 48239"/>
                  <a:gd name="connsiteX6" fmla="*/ 99999 w 140700"/>
                  <a:gd name="connsiteY6" fmla="*/ 36944 h 48239"/>
                  <a:gd name="connsiteX7" fmla="*/ 119135 w 140700"/>
                  <a:gd name="connsiteY7" fmla="*/ 36843 h 48239"/>
                  <a:gd name="connsiteX8" fmla="*/ 134829 w 140700"/>
                  <a:gd name="connsiteY8" fmla="*/ 35129 h 48239"/>
                  <a:gd name="connsiteX9" fmla="*/ 140701 w 140700"/>
                  <a:gd name="connsiteY9" fmla="*/ 30388 h 48239"/>
                  <a:gd name="connsiteX10" fmla="*/ 131690 w 140700"/>
                  <a:gd name="connsiteY10" fmla="*/ 26858 h 48239"/>
                  <a:gd name="connsiteX11" fmla="*/ 113161 w 140700"/>
                  <a:gd name="connsiteY11" fmla="*/ 25446 h 48239"/>
                  <a:gd name="connsiteX12" fmla="*/ 91697 w 140700"/>
                  <a:gd name="connsiteY12" fmla="*/ 6687 h 48239"/>
                  <a:gd name="connsiteX13" fmla="*/ 82989 w 140700"/>
                  <a:gd name="connsiteY13" fmla="*/ 31 h 48239"/>
                  <a:gd name="connsiteX14" fmla="*/ 73674 w 140700"/>
                  <a:gd name="connsiteY14" fmla="*/ 5175 h 48239"/>
                  <a:gd name="connsiteX15" fmla="*/ 83192 w 140700"/>
                  <a:gd name="connsiteY15" fmla="*/ 9108 h 48239"/>
                  <a:gd name="connsiteX16" fmla="*/ 85115 w 140700"/>
                  <a:gd name="connsiteY16" fmla="*/ 13646 h 48239"/>
                  <a:gd name="connsiteX17" fmla="*/ 77927 w 140700"/>
                  <a:gd name="connsiteY17" fmla="*/ 18891 h 48239"/>
                  <a:gd name="connsiteX18" fmla="*/ 34694 w 140700"/>
                  <a:gd name="connsiteY18" fmla="*/ 15462 h 48239"/>
                  <a:gd name="connsiteX19" fmla="*/ 8470 w 140700"/>
                  <a:gd name="connsiteY19" fmla="*/ 13546 h 48239"/>
                  <a:gd name="connsiteX20" fmla="*/ 472 w 140700"/>
                  <a:gd name="connsiteY20" fmla="*/ 10217 h 48239"/>
                  <a:gd name="connsiteX21" fmla="*/ 66 w 140700"/>
                  <a:gd name="connsiteY21" fmla="*/ 12335 h 48239"/>
                  <a:gd name="connsiteX22" fmla="*/ 66 w 140700"/>
                  <a:gd name="connsiteY22" fmla="*/ 12537 h 48239"/>
                  <a:gd name="connsiteX23" fmla="*/ 168 w 140700"/>
                  <a:gd name="connsiteY23" fmla="*/ 14353 h 48239"/>
                  <a:gd name="connsiteX24" fmla="*/ 6648 w 140700"/>
                  <a:gd name="connsiteY24" fmla="*/ 24741 h 4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0700" h="48239">
                    <a:moveTo>
                      <a:pt x="6648" y="24741"/>
                    </a:moveTo>
                    <a:cubicBezTo>
                      <a:pt x="19304" y="25043"/>
                      <a:pt x="32162" y="24438"/>
                      <a:pt x="44717" y="22723"/>
                    </a:cubicBezTo>
                    <a:cubicBezTo>
                      <a:pt x="57171" y="21009"/>
                      <a:pt x="63246" y="27161"/>
                      <a:pt x="60411" y="39465"/>
                    </a:cubicBezTo>
                    <a:cubicBezTo>
                      <a:pt x="59803" y="42088"/>
                      <a:pt x="61626" y="45315"/>
                      <a:pt x="62335" y="48240"/>
                    </a:cubicBezTo>
                    <a:cubicBezTo>
                      <a:pt x="65979" y="47231"/>
                      <a:pt x="70434" y="47029"/>
                      <a:pt x="73269" y="44911"/>
                    </a:cubicBezTo>
                    <a:cubicBezTo>
                      <a:pt x="79851" y="39768"/>
                      <a:pt x="83293" y="27463"/>
                      <a:pt x="95342" y="36843"/>
                    </a:cubicBezTo>
                    <a:cubicBezTo>
                      <a:pt x="96253" y="37549"/>
                      <a:pt x="98379" y="36944"/>
                      <a:pt x="99999" y="36944"/>
                    </a:cubicBezTo>
                    <a:cubicBezTo>
                      <a:pt x="106378" y="36944"/>
                      <a:pt x="112756" y="37146"/>
                      <a:pt x="119135" y="36843"/>
                    </a:cubicBezTo>
                    <a:cubicBezTo>
                      <a:pt x="124400" y="36641"/>
                      <a:pt x="129665" y="36238"/>
                      <a:pt x="134829" y="35129"/>
                    </a:cubicBezTo>
                    <a:cubicBezTo>
                      <a:pt x="137056" y="34624"/>
                      <a:pt x="138777" y="32002"/>
                      <a:pt x="140701" y="30388"/>
                    </a:cubicBezTo>
                    <a:cubicBezTo>
                      <a:pt x="137664" y="29178"/>
                      <a:pt x="134829" y="27363"/>
                      <a:pt x="131690" y="26858"/>
                    </a:cubicBezTo>
                    <a:cubicBezTo>
                      <a:pt x="125514" y="25951"/>
                      <a:pt x="119236" y="24942"/>
                      <a:pt x="113161" y="25446"/>
                    </a:cubicBezTo>
                    <a:cubicBezTo>
                      <a:pt x="99189" y="26556"/>
                      <a:pt x="88153" y="25749"/>
                      <a:pt x="91697" y="6687"/>
                    </a:cubicBezTo>
                    <a:cubicBezTo>
                      <a:pt x="92000" y="4872"/>
                      <a:pt x="86229" y="435"/>
                      <a:pt x="82989" y="31"/>
                    </a:cubicBezTo>
                    <a:cubicBezTo>
                      <a:pt x="80154" y="-372"/>
                      <a:pt x="76813" y="3258"/>
                      <a:pt x="73674" y="5175"/>
                    </a:cubicBezTo>
                    <a:cubicBezTo>
                      <a:pt x="76914" y="6486"/>
                      <a:pt x="80154" y="7494"/>
                      <a:pt x="83192" y="9108"/>
                    </a:cubicBezTo>
                    <a:cubicBezTo>
                      <a:pt x="84204" y="9612"/>
                      <a:pt x="84508" y="11327"/>
                      <a:pt x="85115" y="13646"/>
                    </a:cubicBezTo>
                    <a:cubicBezTo>
                      <a:pt x="82685" y="16269"/>
                      <a:pt x="79243" y="19597"/>
                      <a:pt x="77927" y="18891"/>
                    </a:cubicBezTo>
                    <a:cubicBezTo>
                      <a:pt x="63954" y="11327"/>
                      <a:pt x="50185" y="8402"/>
                      <a:pt x="34694" y="15462"/>
                    </a:cubicBezTo>
                    <a:cubicBezTo>
                      <a:pt x="26391" y="19193"/>
                      <a:pt x="16874" y="21311"/>
                      <a:pt x="8470" y="13546"/>
                    </a:cubicBezTo>
                    <a:cubicBezTo>
                      <a:pt x="6445" y="11730"/>
                      <a:pt x="3104" y="11327"/>
                      <a:pt x="472" y="10217"/>
                    </a:cubicBezTo>
                    <a:cubicBezTo>
                      <a:pt x="370" y="10923"/>
                      <a:pt x="269" y="11629"/>
                      <a:pt x="66" y="12335"/>
                    </a:cubicBezTo>
                    <a:lnTo>
                      <a:pt x="66" y="12537"/>
                    </a:lnTo>
                    <a:cubicBezTo>
                      <a:pt x="-35" y="13142"/>
                      <a:pt x="-35" y="13848"/>
                      <a:pt x="168" y="14353"/>
                    </a:cubicBezTo>
                    <a:cubicBezTo>
                      <a:pt x="2091" y="17983"/>
                      <a:pt x="4420" y="24640"/>
                      <a:pt x="6648" y="2474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99653D11-FB11-D84A-A665-C3DF5EA85A18}"/>
                  </a:ext>
                </a:extLst>
              </p:cNvPr>
              <p:cNvSpPr/>
              <p:nvPr/>
            </p:nvSpPr>
            <p:spPr>
              <a:xfrm>
                <a:off x="4985193" y="3929844"/>
                <a:ext cx="18131" cy="34895"/>
              </a:xfrm>
              <a:custGeom>
                <a:avLst/>
                <a:gdLst>
                  <a:gd name="connsiteX0" fmla="*/ 5677 w 18131"/>
                  <a:gd name="connsiteY0" fmla="*/ 0 h 34895"/>
                  <a:gd name="connsiteX1" fmla="*/ 210 w 18131"/>
                  <a:gd name="connsiteY1" fmla="*/ 7060 h 34895"/>
                  <a:gd name="connsiteX2" fmla="*/ 12562 w 18131"/>
                  <a:gd name="connsiteY2" fmla="*/ 32072 h 34895"/>
                  <a:gd name="connsiteX3" fmla="*/ 18131 w 18131"/>
                  <a:gd name="connsiteY3" fmla="*/ 34896 h 34895"/>
                  <a:gd name="connsiteX4" fmla="*/ 17422 w 18131"/>
                  <a:gd name="connsiteY4" fmla="*/ 27836 h 34895"/>
                  <a:gd name="connsiteX5" fmla="*/ 7399 w 18131"/>
                  <a:gd name="connsiteY5" fmla="*/ 6555 h 34895"/>
                  <a:gd name="connsiteX6" fmla="*/ 5677 w 18131"/>
                  <a:gd name="connsiteY6" fmla="*/ 0 h 3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1" h="34895">
                    <a:moveTo>
                      <a:pt x="5677" y="0"/>
                    </a:moveTo>
                    <a:cubicBezTo>
                      <a:pt x="3855" y="1916"/>
                      <a:pt x="2033" y="3933"/>
                      <a:pt x="210" y="7060"/>
                    </a:cubicBezTo>
                    <a:cubicBezTo>
                      <a:pt x="-1309" y="19062"/>
                      <a:pt x="5677" y="25516"/>
                      <a:pt x="12562" y="32072"/>
                    </a:cubicBezTo>
                    <a:cubicBezTo>
                      <a:pt x="13980" y="33484"/>
                      <a:pt x="16207" y="33988"/>
                      <a:pt x="18131" y="34896"/>
                    </a:cubicBezTo>
                    <a:cubicBezTo>
                      <a:pt x="17928" y="32576"/>
                      <a:pt x="18334" y="29954"/>
                      <a:pt x="17422" y="27836"/>
                    </a:cubicBezTo>
                    <a:cubicBezTo>
                      <a:pt x="14284" y="20675"/>
                      <a:pt x="10639" y="13615"/>
                      <a:pt x="7399" y="6555"/>
                    </a:cubicBezTo>
                    <a:cubicBezTo>
                      <a:pt x="6386" y="4438"/>
                      <a:pt x="6184" y="2118"/>
                      <a:pt x="5677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03A2F5E4-3C2B-824E-8A89-7254B92C0B4B}"/>
                  </a:ext>
                </a:extLst>
              </p:cNvPr>
              <p:cNvSpPr/>
              <p:nvPr/>
            </p:nvSpPr>
            <p:spPr>
              <a:xfrm>
                <a:off x="4956648" y="3921272"/>
                <a:ext cx="65923" cy="80200"/>
              </a:xfrm>
              <a:custGeom>
                <a:avLst/>
                <a:gdLst>
                  <a:gd name="connsiteX0" fmla="*/ 13162 w 65923"/>
                  <a:gd name="connsiteY0" fmla="*/ 48511 h 80200"/>
                  <a:gd name="connsiteX1" fmla="*/ 30678 w 65923"/>
                  <a:gd name="connsiteY1" fmla="*/ 64446 h 80200"/>
                  <a:gd name="connsiteX2" fmla="*/ 23490 w 65923"/>
                  <a:gd name="connsiteY2" fmla="*/ 73624 h 80200"/>
                  <a:gd name="connsiteX3" fmla="*/ 21667 w 65923"/>
                  <a:gd name="connsiteY3" fmla="*/ 79877 h 80200"/>
                  <a:gd name="connsiteX4" fmla="*/ 26628 w 65923"/>
                  <a:gd name="connsiteY4" fmla="*/ 77456 h 80200"/>
                  <a:gd name="connsiteX5" fmla="*/ 41512 w 65923"/>
                  <a:gd name="connsiteY5" fmla="*/ 73523 h 80200"/>
                  <a:gd name="connsiteX6" fmla="*/ 56902 w 65923"/>
                  <a:gd name="connsiteY6" fmla="*/ 79474 h 80200"/>
                  <a:gd name="connsiteX7" fmla="*/ 63787 w 65923"/>
                  <a:gd name="connsiteY7" fmla="*/ 79675 h 80200"/>
                  <a:gd name="connsiteX8" fmla="*/ 65609 w 65923"/>
                  <a:gd name="connsiteY8" fmla="*/ 70497 h 80200"/>
                  <a:gd name="connsiteX9" fmla="*/ 57914 w 65923"/>
                  <a:gd name="connsiteY9" fmla="*/ 67169 h 80200"/>
                  <a:gd name="connsiteX10" fmla="*/ 29261 w 65923"/>
                  <a:gd name="connsiteY10" fmla="*/ 56983 h 80200"/>
                  <a:gd name="connsiteX11" fmla="*/ 28755 w 65923"/>
                  <a:gd name="connsiteY11" fmla="*/ 52747 h 80200"/>
                  <a:gd name="connsiteX12" fmla="*/ 22477 w 65923"/>
                  <a:gd name="connsiteY12" fmla="*/ 43973 h 80200"/>
                  <a:gd name="connsiteX13" fmla="*/ 12555 w 65923"/>
                  <a:gd name="connsiteY13" fmla="*/ 26121 h 80200"/>
                  <a:gd name="connsiteX14" fmla="*/ 9720 w 65923"/>
                  <a:gd name="connsiteY14" fmla="*/ 13514 h 80200"/>
                  <a:gd name="connsiteX15" fmla="*/ 0 w 65923"/>
                  <a:gd name="connsiteY15" fmla="*/ 0 h 80200"/>
                  <a:gd name="connsiteX16" fmla="*/ 0 w 65923"/>
                  <a:gd name="connsiteY16" fmla="*/ 44073 h 80200"/>
                  <a:gd name="connsiteX17" fmla="*/ 506 w 65923"/>
                  <a:gd name="connsiteY17" fmla="*/ 44679 h 80200"/>
                  <a:gd name="connsiteX18" fmla="*/ 0 w 65923"/>
                  <a:gd name="connsiteY18" fmla="*/ 44779 h 80200"/>
                  <a:gd name="connsiteX19" fmla="*/ 0 w 65923"/>
                  <a:gd name="connsiteY19" fmla="*/ 56983 h 80200"/>
                  <a:gd name="connsiteX20" fmla="*/ 8505 w 65923"/>
                  <a:gd name="connsiteY20" fmla="*/ 51133 h 80200"/>
                  <a:gd name="connsiteX21" fmla="*/ 13162 w 65923"/>
                  <a:gd name="connsiteY21" fmla="*/ 48511 h 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923" h="80200">
                    <a:moveTo>
                      <a:pt x="13162" y="48511"/>
                    </a:moveTo>
                    <a:cubicBezTo>
                      <a:pt x="19339" y="53453"/>
                      <a:pt x="25312" y="58597"/>
                      <a:pt x="30678" y="64446"/>
                    </a:cubicBezTo>
                    <a:cubicBezTo>
                      <a:pt x="31083" y="64850"/>
                      <a:pt x="25717" y="70296"/>
                      <a:pt x="23490" y="73624"/>
                    </a:cubicBezTo>
                    <a:cubicBezTo>
                      <a:pt x="22376" y="75338"/>
                      <a:pt x="22275" y="77759"/>
                      <a:pt x="21667" y="79877"/>
                    </a:cubicBezTo>
                    <a:cubicBezTo>
                      <a:pt x="23287" y="79070"/>
                      <a:pt x="24907" y="77860"/>
                      <a:pt x="26628" y="77456"/>
                    </a:cubicBezTo>
                    <a:cubicBezTo>
                      <a:pt x="31488" y="76145"/>
                      <a:pt x="33007" y="64547"/>
                      <a:pt x="41512" y="73523"/>
                    </a:cubicBezTo>
                    <a:cubicBezTo>
                      <a:pt x="44954" y="77154"/>
                      <a:pt x="51536" y="77860"/>
                      <a:pt x="56902" y="79474"/>
                    </a:cubicBezTo>
                    <a:cubicBezTo>
                      <a:pt x="59129" y="80179"/>
                      <a:pt x="63280" y="80583"/>
                      <a:pt x="63787" y="79675"/>
                    </a:cubicBezTo>
                    <a:cubicBezTo>
                      <a:pt x="65305" y="76952"/>
                      <a:pt x="66520" y="73120"/>
                      <a:pt x="65609" y="70497"/>
                    </a:cubicBezTo>
                    <a:cubicBezTo>
                      <a:pt x="65002" y="68682"/>
                      <a:pt x="60648" y="68077"/>
                      <a:pt x="57914" y="67169"/>
                    </a:cubicBezTo>
                    <a:cubicBezTo>
                      <a:pt x="48397" y="63841"/>
                      <a:pt x="38778" y="60614"/>
                      <a:pt x="29261" y="56983"/>
                    </a:cubicBezTo>
                    <a:cubicBezTo>
                      <a:pt x="28653" y="56781"/>
                      <a:pt x="28147" y="53655"/>
                      <a:pt x="28755" y="52747"/>
                    </a:cubicBezTo>
                    <a:cubicBezTo>
                      <a:pt x="34830" y="43973"/>
                      <a:pt x="26021" y="44578"/>
                      <a:pt x="22477" y="43973"/>
                    </a:cubicBezTo>
                    <a:cubicBezTo>
                      <a:pt x="8606" y="41552"/>
                      <a:pt x="6379" y="38627"/>
                      <a:pt x="12555" y="26121"/>
                    </a:cubicBezTo>
                    <a:cubicBezTo>
                      <a:pt x="15390" y="20373"/>
                      <a:pt x="16605" y="15733"/>
                      <a:pt x="9720" y="13514"/>
                    </a:cubicBezTo>
                    <a:cubicBezTo>
                      <a:pt x="2227" y="11094"/>
                      <a:pt x="1620" y="6051"/>
                      <a:pt x="0" y="0"/>
                    </a:cubicBezTo>
                    <a:lnTo>
                      <a:pt x="0" y="44073"/>
                    </a:lnTo>
                    <a:cubicBezTo>
                      <a:pt x="203" y="44275"/>
                      <a:pt x="304" y="44477"/>
                      <a:pt x="506" y="44679"/>
                    </a:cubicBezTo>
                    <a:cubicBezTo>
                      <a:pt x="304" y="44679"/>
                      <a:pt x="203" y="44779"/>
                      <a:pt x="0" y="44779"/>
                    </a:cubicBezTo>
                    <a:lnTo>
                      <a:pt x="0" y="56983"/>
                    </a:lnTo>
                    <a:cubicBezTo>
                      <a:pt x="3037" y="55974"/>
                      <a:pt x="5974" y="54260"/>
                      <a:pt x="8505" y="51133"/>
                    </a:cubicBezTo>
                    <a:cubicBezTo>
                      <a:pt x="9619" y="49721"/>
                      <a:pt x="12656" y="48108"/>
                      <a:pt x="13162" y="4851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2FD05B3E-E029-6341-92DC-53C8CA1B427D}"/>
                  </a:ext>
                </a:extLst>
              </p:cNvPr>
              <p:cNvSpPr/>
              <p:nvPr/>
            </p:nvSpPr>
            <p:spPr>
              <a:xfrm>
                <a:off x="5141224" y="2756346"/>
                <a:ext cx="52244" cy="80535"/>
              </a:xfrm>
              <a:custGeom>
                <a:avLst/>
                <a:gdLst>
                  <a:gd name="connsiteX0" fmla="*/ 20452 w 52244"/>
                  <a:gd name="connsiteY0" fmla="*/ 760 h 80535"/>
                  <a:gd name="connsiteX1" fmla="*/ 709 w 52244"/>
                  <a:gd name="connsiteY1" fmla="*/ 27285 h 80535"/>
                  <a:gd name="connsiteX2" fmla="*/ 0 w 52244"/>
                  <a:gd name="connsiteY2" fmla="*/ 32025 h 80535"/>
                  <a:gd name="connsiteX3" fmla="*/ 4860 w 52244"/>
                  <a:gd name="connsiteY3" fmla="*/ 30008 h 80535"/>
                  <a:gd name="connsiteX4" fmla="*/ 7290 w 52244"/>
                  <a:gd name="connsiteY4" fmla="*/ 27587 h 80535"/>
                  <a:gd name="connsiteX5" fmla="*/ 34121 w 52244"/>
                  <a:gd name="connsiteY5" fmla="*/ 13972 h 80535"/>
                  <a:gd name="connsiteX6" fmla="*/ 41917 w 52244"/>
                  <a:gd name="connsiteY6" fmla="*/ 24057 h 80535"/>
                  <a:gd name="connsiteX7" fmla="*/ 33311 w 52244"/>
                  <a:gd name="connsiteY7" fmla="*/ 57238 h 80535"/>
                  <a:gd name="connsiteX8" fmla="*/ 43942 w 52244"/>
                  <a:gd name="connsiteY8" fmla="*/ 80536 h 80535"/>
                  <a:gd name="connsiteX9" fmla="*/ 48195 w 52244"/>
                  <a:gd name="connsiteY9" fmla="*/ 77208 h 80535"/>
                  <a:gd name="connsiteX10" fmla="*/ 52244 w 52244"/>
                  <a:gd name="connsiteY10" fmla="*/ 58852 h 80535"/>
                  <a:gd name="connsiteX11" fmla="*/ 52244 w 52244"/>
                  <a:gd name="connsiteY11" fmla="*/ 1567 h 80535"/>
                  <a:gd name="connsiteX12" fmla="*/ 26527 w 52244"/>
                  <a:gd name="connsiteY12" fmla="*/ 155 h 80535"/>
                  <a:gd name="connsiteX13" fmla="*/ 20452 w 52244"/>
                  <a:gd name="connsiteY13" fmla="*/ 760 h 8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244" h="80535">
                    <a:moveTo>
                      <a:pt x="20452" y="760"/>
                    </a:moveTo>
                    <a:cubicBezTo>
                      <a:pt x="13567" y="9332"/>
                      <a:pt x="7087" y="18308"/>
                      <a:pt x="709" y="27285"/>
                    </a:cubicBezTo>
                    <a:cubicBezTo>
                      <a:pt x="-101" y="28495"/>
                      <a:pt x="203" y="30411"/>
                      <a:pt x="0" y="32025"/>
                    </a:cubicBezTo>
                    <a:cubicBezTo>
                      <a:pt x="1620" y="31319"/>
                      <a:pt x="3341" y="30814"/>
                      <a:pt x="4860" y="30008"/>
                    </a:cubicBezTo>
                    <a:cubicBezTo>
                      <a:pt x="5872" y="29402"/>
                      <a:pt x="7087" y="28495"/>
                      <a:pt x="7290" y="27587"/>
                    </a:cubicBezTo>
                    <a:cubicBezTo>
                      <a:pt x="10024" y="11047"/>
                      <a:pt x="24401" y="16392"/>
                      <a:pt x="34121" y="13972"/>
                    </a:cubicBezTo>
                    <a:cubicBezTo>
                      <a:pt x="39183" y="12761"/>
                      <a:pt x="43638" y="15686"/>
                      <a:pt x="41917" y="24057"/>
                    </a:cubicBezTo>
                    <a:cubicBezTo>
                      <a:pt x="39689" y="35252"/>
                      <a:pt x="42120" y="46749"/>
                      <a:pt x="33311" y="57238"/>
                    </a:cubicBezTo>
                    <a:cubicBezTo>
                      <a:pt x="30881" y="60062"/>
                      <a:pt x="40095" y="72568"/>
                      <a:pt x="43942" y="80536"/>
                    </a:cubicBezTo>
                    <a:cubicBezTo>
                      <a:pt x="45359" y="79426"/>
                      <a:pt x="47891" y="78619"/>
                      <a:pt x="48195" y="77208"/>
                    </a:cubicBezTo>
                    <a:cubicBezTo>
                      <a:pt x="49713" y="71156"/>
                      <a:pt x="50928" y="64903"/>
                      <a:pt x="52244" y="58852"/>
                    </a:cubicBezTo>
                    <a:lnTo>
                      <a:pt x="52244" y="1567"/>
                    </a:lnTo>
                    <a:cubicBezTo>
                      <a:pt x="43740" y="861"/>
                      <a:pt x="35133" y="558"/>
                      <a:pt x="26527" y="155"/>
                    </a:cubicBezTo>
                    <a:cubicBezTo>
                      <a:pt x="24502" y="54"/>
                      <a:pt x="21363" y="-350"/>
                      <a:pt x="20452" y="76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3F40B879-BEBB-2A46-893C-9FF726FAA5C9}"/>
                  </a:ext>
                </a:extLst>
              </p:cNvPr>
              <p:cNvSpPr/>
              <p:nvPr/>
            </p:nvSpPr>
            <p:spPr>
              <a:xfrm>
                <a:off x="4994915" y="4070738"/>
                <a:ext cx="4054" cy="8084"/>
              </a:xfrm>
              <a:custGeom>
                <a:avLst/>
                <a:gdLst>
                  <a:gd name="connsiteX0" fmla="*/ 410 w 4054"/>
                  <a:gd name="connsiteY0" fmla="*/ 0 h 8084"/>
                  <a:gd name="connsiteX1" fmla="*/ 207 w 4054"/>
                  <a:gd name="connsiteY1" fmla="*/ 7867 h 8084"/>
                  <a:gd name="connsiteX2" fmla="*/ 4055 w 4054"/>
                  <a:gd name="connsiteY2" fmla="*/ 8068 h 8084"/>
                  <a:gd name="connsiteX3" fmla="*/ 410 w 4054"/>
                  <a:gd name="connsiteY3" fmla="*/ 0 h 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54" h="8084">
                    <a:moveTo>
                      <a:pt x="410" y="0"/>
                    </a:moveTo>
                    <a:cubicBezTo>
                      <a:pt x="-96" y="3026"/>
                      <a:pt x="-96" y="5446"/>
                      <a:pt x="207" y="7867"/>
                    </a:cubicBezTo>
                    <a:cubicBezTo>
                      <a:pt x="207" y="8169"/>
                      <a:pt x="2739" y="8068"/>
                      <a:pt x="4055" y="8068"/>
                    </a:cubicBezTo>
                    <a:cubicBezTo>
                      <a:pt x="3042" y="5144"/>
                      <a:pt x="2030" y="2320"/>
                      <a:pt x="410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0E56A563-115C-DC49-B112-D85CACF39100}"/>
                  </a:ext>
                </a:extLst>
              </p:cNvPr>
              <p:cNvSpPr/>
              <p:nvPr/>
            </p:nvSpPr>
            <p:spPr>
              <a:xfrm>
                <a:off x="4968486" y="4040381"/>
                <a:ext cx="15099" cy="20011"/>
              </a:xfrm>
              <a:custGeom>
                <a:avLst/>
                <a:gdLst>
                  <a:gd name="connsiteX0" fmla="*/ 6893 w 15099"/>
                  <a:gd name="connsiteY0" fmla="*/ 0 h 20011"/>
                  <a:gd name="connsiteX1" fmla="*/ 818 w 15099"/>
                  <a:gd name="connsiteY1" fmla="*/ 13010 h 20011"/>
                  <a:gd name="connsiteX2" fmla="*/ 6995 w 15099"/>
                  <a:gd name="connsiteY2" fmla="*/ 19969 h 20011"/>
                  <a:gd name="connsiteX3" fmla="*/ 15095 w 15099"/>
                  <a:gd name="connsiteY3" fmla="*/ 16036 h 20011"/>
                  <a:gd name="connsiteX4" fmla="*/ 6893 w 15099"/>
                  <a:gd name="connsiteY4" fmla="*/ 0 h 2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99" h="20011">
                    <a:moveTo>
                      <a:pt x="6893" y="0"/>
                    </a:moveTo>
                    <a:cubicBezTo>
                      <a:pt x="-3029" y="807"/>
                      <a:pt x="616" y="8169"/>
                      <a:pt x="818" y="13010"/>
                    </a:cubicBezTo>
                    <a:cubicBezTo>
                      <a:pt x="920" y="15532"/>
                      <a:pt x="4463" y="19465"/>
                      <a:pt x="6995" y="19969"/>
                    </a:cubicBezTo>
                    <a:cubicBezTo>
                      <a:pt x="9425" y="20473"/>
                      <a:pt x="15297" y="16339"/>
                      <a:pt x="15095" y="16036"/>
                    </a:cubicBezTo>
                    <a:cubicBezTo>
                      <a:pt x="13069" y="10691"/>
                      <a:pt x="10235" y="5648"/>
                      <a:pt x="6893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039752BE-4E6A-EB4C-8776-779B6AEB662E}"/>
                  </a:ext>
                </a:extLst>
              </p:cNvPr>
              <p:cNvSpPr/>
              <p:nvPr/>
            </p:nvSpPr>
            <p:spPr>
              <a:xfrm>
                <a:off x="4985403" y="4036746"/>
                <a:ext cx="24187" cy="10235"/>
              </a:xfrm>
              <a:custGeom>
                <a:avLst/>
                <a:gdLst>
                  <a:gd name="connsiteX0" fmla="*/ 19339 w 24187"/>
                  <a:gd name="connsiteY0" fmla="*/ 105 h 10235"/>
                  <a:gd name="connsiteX1" fmla="*/ 4151 w 24187"/>
                  <a:gd name="connsiteY1" fmla="*/ 912 h 10235"/>
                  <a:gd name="connsiteX2" fmla="*/ 0 w 24187"/>
                  <a:gd name="connsiteY2" fmla="*/ 5552 h 10235"/>
                  <a:gd name="connsiteX3" fmla="*/ 5670 w 24187"/>
                  <a:gd name="connsiteY3" fmla="*/ 9888 h 10235"/>
                  <a:gd name="connsiteX4" fmla="*/ 16402 w 24187"/>
                  <a:gd name="connsiteY4" fmla="*/ 10090 h 10235"/>
                  <a:gd name="connsiteX5" fmla="*/ 19339 w 24187"/>
                  <a:gd name="connsiteY5" fmla="*/ 105 h 1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7" h="10235">
                    <a:moveTo>
                      <a:pt x="19339" y="105"/>
                    </a:moveTo>
                    <a:cubicBezTo>
                      <a:pt x="13871" y="-96"/>
                      <a:pt x="8910" y="-96"/>
                      <a:pt x="4151" y="912"/>
                    </a:cubicBezTo>
                    <a:cubicBezTo>
                      <a:pt x="2531" y="1215"/>
                      <a:pt x="1316" y="3938"/>
                      <a:pt x="0" y="5552"/>
                    </a:cubicBezTo>
                    <a:cubicBezTo>
                      <a:pt x="1924" y="7064"/>
                      <a:pt x="3544" y="9384"/>
                      <a:pt x="5670" y="9888"/>
                    </a:cubicBezTo>
                    <a:cubicBezTo>
                      <a:pt x="9112" y="10594"/>
                      <a:pt x="12757" y="9989"/>
                      <a:pt x="16402" y="10090"/>
                    </a:cubicBezTo>
                    <a:cubicBezTo>
                      <a:pt x="26932" y="10493"/>
                      <a:pt x="25616" y="6459"/>
                      <a:pt x="19339" y="10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1B43795-BB40-5949-B08B-37BA15DEA840}"/>
                  </a:ext>
                </a:extLst>
              </p:cNvPr>
              <p:cNvSpPr/>
              <p:nvPr/>
            </p:nvSpPr>
            <p:spPr>
              <a:xfrm>
                <a:off x="5091189" y="3927424"/>
                <a:ext cx="16319" cy="32792"/>
              </a:xfrm>
              <a:custGeom>
                <a:avLst/>
                <a:gdLst>
                  <a:gd name="connsiteX0" fmla="*/ 5891 w 16319"/>
                  <a:gd name="connsiteY0" fmla="*/ 21180 h 32792"/>
                  <a:gd name="connsiteX1" fmla="*/ 18 w 16319"/>
                  <a:gd name="connsiteY1" fmla="*/ 30055 h 32792"/>
                  <a:gd name="connsiteX2" fmla="*/ 2347 w 16319"/>
                  <a:gd name="connsiteY2" fmla="*/ 32677 h 32792"/>
                  <a:gd name="connsiteX3" fmla="*/ 6498 w 16319"/>
                  <a:gd name="connsiteY3" fmla="*/ 31870 h 32792"/>
                  <a:gd name="connsiteX4" fmla="*/ 16319 w 16319"/>
                  <a:gd name="connsiteY4" fmla="*/ 7060 h 32792"/>
                  <a:gd name="connsiteX5" fmla="*/ 10852 w 16319"/>
                  <a:gd name="connsiteY5" fmla="*/ 0 h 32792"/>
                  <a:gd name="connsiteX6" fmla="*/ 9738 w 16319"/>
                  <a:gd name="connsiteY6" fmla="*/ 10388 h 32792"/>
                  <a:gd name="connsiteX7" fmla="*/ 5891 w 16319"/>
                  <a:gd name="connsiteY7" fmla="*/ 21180 h 3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19" h="32792">
                    <a:moveTo>
                      <a:pt x="5891" y="21180"/>
                    </a:moveTo>
                    <a:cubicBezTo>
                      <a:pt x="3461" y="23701"/>
                      <a:pt x="1740" y="26928"/>
                      <a:pt x="18" y="30055"/>
                    </a:cubicBezTo>
                    <a:cubicBezTo>
                      <a:pt x="-184" y="30458"/>
                      <a:pt x="1335" y="32475"/>
                      <a:pt x="2347" y="32677"/>
                    </a:cubicBezTo>
                    <a:cubicBezTo>
                      <a:pt x="3663" y="32980"/>
                      <a:pt x="6093" y="32677"/>
                      <a:pt x="6498" y="31870"/>
                    </a:cubicBezTo>
                    <a:cubicBezTo>
                      <a:pt x="9941" y="24104"/>
                      <a:pt x="13080" y="16137"/>
                      <a:pt x="16319" y="7060"/>
                    </a:cubicBezTo>
                    <a:cubicBezTo>
                      <a:pt x="14497" y="3933"/>
                      <a:pt x="12674" y="2017"/>
                      <a:pt x="10852" y="0"/>
                    </a:cubicBezTo>
                    <a:cubicBezTo>
                      <a:pt x="10346" y="3530"/>
                      <a:pt x="8118" y="8573"/>
                      <a:pt x="9738" y="10388"/>
                    </a:cubicBezTo>
                    <a:cubicBezTo>
                      <a:pt x="15307" y="17145"/>
                      <a:pt x="8827" y="18053"/>
                      <a:pt x="5891" y="2118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9781D020-09D4-BC49-990E-F1152EAEBA09}"/>
                  </a:ext>
                </a:extLst>
              </p:cNvPr>
              <p:cNvSpPr/>
              <p:nvPr/>
            </p:nvSpPr>
            <p:spPr>
              <a:xfrm>
                <a:off x="5069338" y="3991965"/>
                <a:ext cx="5264" cy="5553"/>
              </a:xfrm>
              <a:custGeom>
                <a:avLst/>
                <a:gdLst>
                  <a:gd name="connsiteX0" fmla="*/ 1924 w 5264"/>
                  <a:gd name="connsiteY0" fmla="*/ 5553 h 5553"/>
                  <a:gd name="connsiteX1" fmla="*/ 5265 w 5264"/>
                  <a:gd name="connsiteY1" fmla="*/ 6 h 5553"/>
                  <a:gd name="connsiteX2" fmla="*/ 0 w 5264"/>
                  <a:gd name="connsiteY2" fmla="*/ 510 h 5553"/>
                  <a:gd name="connsiteX3" fmla="*/ 1924 w 5264"/>
                  <a:gd name="connsiteY3" fmla="*/ 5553 h 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64" h="5553">
                    <a:moveTo>
                      <a:pt x="1924" y="5553"/>
                    </a:moveTo>
                    <a:cubicBezTo>
                      <a:pt x="3037" y="3738"/>
                      <a:pt x="4151" y="1822"/>
                      <a:pt x="5265" y="6"/>
                    </a:cubicBezTo>
                    <a:cubicBezTo>
                      <a:pt x="3746" y="6"/>
                      <a:pt x="2126" y="-95"/>
                      <a:pt x="0" y="510"/>
                    </a:cubicBezTo>
                    <a:cubicBezTo>
                      <a:pt x="202" y="2528"/>
                      <a:pt x="1114" y="4040"/>
                      <a:pt x="1924" y="555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5C7E0C47-0579-F84B-8277-36C38EA3AF33}"/>
                  </a:ext>
                </a:extLst>
              </p:cNvPr>
              <p:cNvSpPr/>
              <p:nvPr/>
            </p:nvSpPr>
            <p:spPr>
              <a:xfrm>
                <a:off x="5188507" y="2707183"/>
                <a:ext cx="5062" cy="14926"/>
              </a:xfrm>
              <a:custGeom>
                <a:avLst/>
                <a:gdLst>
                  <a:gd name="connsiteX0" fmla="*/ 5062 w 5062"/>
                  <a:gd name="connsiteY0" fmla="*/ 0 h 14926"/>
                  <a:gd name="connsiteX1" fmla="*/ 0 w 5062"/>
                  <a:gd name="connsiteY1" fmla="*/ 11094 h 14926"/>
                  <a:gd name="connsiteX2" fmla="*/ 5062 w 5062"/>
                  <a:gd name="connsiteY2" fmla="*/ 14926 h 14926"/>
                  <a:gd name="connsiteX3" fmla="*/ 5062 w 5062"/>
                  <a:gd name="connsiteY3" fmla="*/ 0 h 1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2" h="14926">
                    <a:moveTo>
                      <a:pt x="5062" y="0"/>
                    </a:moveTo>
                    <a:cubicBezTo>
                      <a:pt x="4860" y="303"/>
                      <a:pt x="0" y="11094"/>
                      <a:pt x="0" y="11094"/>
                    </a:cubicBezTo>
                    <a:cubicBezTo>
                      <a:pt x="1519" y="12203"/>
                      <a:pt x="3240" y="13615"/>
                      <a:pt x="5062" y="14926"/>
                    </a:cubicBezTo>
                    <a:lnTo>
                      <a:pt x="5062" y="0"/>
                    </a:ln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45BE765C-3FD6-6C46-BEDA-039A7698F1CF}"/>
                  </a:ext>
                </a:extLst>
              </p:cNvPr>
              <p:cNvSpPr/>
              <p:nvPr/>
            </p:nvSpPr>
            <p:spPr>
              <a:xfrm>
                <a:off x="5068562" y="3971901"/>
                <a:ext cx="15456" cy="16338"/>
              </a:xfrm>
              <a:custGeom>
                <a:avLst/>
                <a:gdLst>
                  <a:gd name="connsiteX0" fmla="*/ 15457 w 15456"/>
                  <a:gd name="connsiteY0" fmla="*/ 0 h 16338"/>
                  <a:gd name="connsiteX1" fmla="*/ 2395 w 15456"/>
                  <a:gd name="connsiteY1" fmla="*/ 7262 h 16338"/>
                  <a:gd name="connsiteX2" fmla="*/ 67 w 15456"/>
                  <a:gd name="connsiteY2" fmla="*/ 11195 h 16338"/>
                  <a:gd name="connsiteX3" fmla="*/ 6040 w 15456"/>
                  <a:gd name="connsiteY3" fmla="*/ 16338 h 16338"/>
                  <a:gd name="connsiteX4" fmla="*/ 8875 w 15456"/>
                  <a:gd name="connsiteY4" fmla="*/ 12405 h 16338"/>
                  <a:gd name="connsiteX5" fmla="*/ 15457 w 15456"/>
                  <a:gd name="connsiteY5" fmla="*/ 0 h 1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56" h="16338">
                    <a:moveTo>
                      <a:pt x="15457" y="0"/>
                    </a:moveTo>
                    <a:cubicBezTo>
                      <a:pt x="11103" y="1614"/>
                      <a:pt x="6648" y="4337"/>
                      <a:pt x="2395" y="7262"/>
                    </a:cubicBezTo>
                    <a:cubicBezTo>
                      <a:pt x="1181" y="8068"/>
                      <a:pt x="-338" y="10791"/>
                      <a:pt x="67" y="11195"/>
                    </a:cubicBezTo>
                    <a:cubicBezTo>
                      <a:pt x="1687" y="13212"/>
                      <a:pt x="4015" y="14725"/>
                      <a:pt x="6040" y="16338"/>
                    </a:cubicBezTo>
                    <a:cubicBezTo>
                      <a:pt x="6952" y="15027"/>
                      <a:pt x="8066" y="13817"/>
                      <a:pt x="8875" y="12405"/>
                    </a:cubicBezTo>
                    <a:cubicBezTo>
                      <a:pt x="11002" y="8774"/>
                      <a:pt x="13229" y="4942"/>
                      <a:pt x="15457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3870E57A-9C92-5C46-BAFC-201F73CB204B}"/>
                  </a:ext>
                </a:extLst>
              </p:cNvPr>
              <p:cNvSpPr/>
              <p:nvPr/>
            </p:nvSpPr>
            <p:spPr>
              <a:xfrm>
                <a:off x="5021512" y="3948603"/>
                <a:ext cx="40839" cy="43894"/>
              </a:xfrm>
              <a:custGeom>
                <a:avLst/>
                <a:gdLst>
                  <a:gd name="connsiteX0" fmla="*/ 6111 w 40839"/>
                  <a:gd name="connsiteY0" fmla="*/ 27029 h 43894"/>
                  <a:gd name="connsiteX1" fmla="*/ 17249 w 40839"/>
                  <a:gd name="connsiteY1" fmla="*/ 21583 h 43894"/>
                  <a:gd name="connsiteX2" fmla="*/ 20286 w 40839"/>
                  <a:gd name="connsiteY2" fmla="*/ 31971 h 43894"/>
                  <a:gd name="connsiteX3" fmla="*/ 30512 w 40839"/>
                  <a:gd name="connsiteY3" fmla="*/ 43670 h 43894"/>
                  <a:gd name="connsiteX4" fmla="*/ 39017 w 40839"/>
                  <a:gd name="connsiteY4" fmla="*/ 40543 h 43894"/>
                  <a:gd name="connsiteX5" fmla="*/ 40840 w 40839"/>
                  <a:gd name="connsiteY5" fmla="*/ 35904 h 43894"/>
                  <a:gd name="connsiteX6" fmla="*/ 32436 w 40839"/>
                  <a:gd name="connsiteY6" fmla="*/ 34492 h 43894"/>
                  <a:gd name="connsiteX7" fmla="*/ 34562 w 40839"/>
                  <a:gd name="connsiteY7" fmla="*/ 21784 h 43894"/>
                  <a:gd name="connsiteX8" fmla="*/ 40536 w 40839"/>
                  <a:gd name="connsiteY8" fmla="*/ 16843 h 43894"/>
                  <a:gd name="connsiteX9" fmla="*/ 33550 w 40839"/>
                  <a:gd name="connsiteY9" fmla="*/ 14120 h 43894"/>
                  <a:gd name="connsiteX10" fmla="*/ 26867 w 40839"/>
                  <a:gd name="connsiteY10" fmla="*/ 6555 h 43894"/>
                  <a:gd name="connsiteX11" fmla="*/ 23627 w 40839"/>
                  <a:gd name="connsiteY11" fmla="*/ 0 h 43894"/>
                  <a:gd name="connsiteX12" fmla="*/ 20084 w 40839"/>
                  <a:gd name="connsiteY12" fmla="*/ 5547 h 43894"/>
                  <a:gd name="connsiteX13" fmla="*/ 13806 w 40839"/>
                  <a:gd name="connsiteY13" fmla="*/ 13615 h 43894"/>
                  <a:gd name="connsiteX14" fmla="*/ 138 w 40839"/>
                  <a:gd name="connsiteY14" fmla="*/ 23499 h 43894"/>
                  <a:gd name="connsiteX15" fmla="*/ 441 w 40839"/>
                  <a:gd name="connsiteY15" fmla="*/ 30357 h 43894"/>
                  <a:gd name="connsiteX16" fmla="*/ 6111 w 40839"/>
                  <a:gd name="connsiteY16" fmla="*/ 27029 h 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839" h="43894">
                    <a:moveTo>
                      <a:pt x="6111" y="27029"/>
                    </a:moveTo>
                    <a:cubicBezTo>
                      <a:pt x="9756" y="25113"/>
                      <a:pt x="13604" y="23398"/>
                      <a:pt x="17249" y="21583"/>
                    </a:cubicBezTo>
                    <a:cubicBezTo>
                      <a:pt x="18261" y="25113"/>
                      <a:pt x="18464" y="29046"/>
                      <a:pt x="20286" y="31971"/>
                    </a:cubicBezTo>
                    <a:cubicBezTo>
                      <a:pt x="23020" y="36308"/>
                      <a:pt x="26462" y="40644"/>
                      <a:pt x="30512" y="43670"/>
                    </a:cubicBezTo>
                    <a:cubicBezTo>
                      <a:pt x="31829" y="44679"/>
                      <a:pt x="36385" y="42056"/>
                      <a:pt x="39017" y="40543"/>
                    </a:cubicBezTo>
                    <a:cubicBezTo>
                      <a:pt x="40131" y="39838"/>
                      <a:pt x="40333" y="37518"/>
                      <a:pt x="40840" y="35904"/>
                    </a:cubicBezTo>
                    <a:cubicBezTo>
                      <a:pt x="38207" y="35602"/>
                      <a:pt x="35575" y="35400"/>
                      <a:pt x="32436" y="34492"/>
                    </a:cubicBezTo>
                    <a:cubicBezTo>
                      <a:pt x="20286" y="27029"/>
                      <a:pt x="30209" y="25113"/>
                      <a:pt x="34562" y="21784"/>
                    </a:cubicBezTo>
                    <a:cubicBezTo>
                      <a:pt x="36587" y="20171"/>
                      <a:pt x="38511" y="18456"/>
                      <a:pt x="40536" y="16843"/>
                    </a:cubicBezTo>
                    <a:cubicBezTo>
                      <a:pt x="38207" y="15935"/>
                      <a:pt x="35980" y="14422"/>
                      <a:pt x="33550" y="14120"/>
                    </a:cubicBezTo>
                    <a:cubicBezTo>
                      <a:pt x="28892" y="13514"/>
                      <a:pt x="21602" y="16137"/>
                      <a:pt x="26867" y="6555"/>
                    </a:cubicBezTo>
                    <a:cubicBezTo>
                      <a:pt x="27576" y="5345"/>
                      <a:pt x="24741" y="2219"/>
                      <a:pt x="23627" y="0"/>
                    </a:cubicBezTo>
                    <a:cubicBezTo>
                      <a:pt x="22412" y="1815"/>
                      <a:pt x="21400" y="3732"/>
                      <a:pt x="20084" y="5547"/>
                    </a:cubicBezTo>
                    <a:cubicBezTo>
                      <a:pt x="18059" y="8472"/>
                      <a:pt x="15021" y="13918"/>
                      <a:pt x="13806" y="13615"/>
                    </a:cubicBezTo>
                    <a:cubicBezTo>
                      <a:pt x="4390" y="10892"/>
                      <a:pt x="1656" y="16338"/>
                      <a:pt x="138" y="23499"/>
                    </a:cubicBezTo>
                    <a:cubicBezTo>
                      <a:pt x="-267" y="25718"/>
                      <a:pt x="340" y="28138"/>
                      <a:pt x="441" y="30357"/>
                    </a:cubicBezTo>
                    <a:cubicBezTo>
                      <a:pt x="2466" y="29248"/>
                      <a:pt x="4188" y="28038"/>
                      <a:pt x="6111" y="2702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08E4A9BF-22BE-EF47-8EA0-4BC245235FCE}"/>
                  </a:ext>
                </a:extLst>
              </p:cNvPr>
              <p:cNvSpPr/>
              <p:nvPr/>
            </p:nvSpPr>
            <p:spPr>
              <a:xfrm>
                <a:off x="5156820" y="3928130"/>
                <a:ext cx="17842" cy="36912"/>
              </a:xfrm>
              <a:custGeom>
                <a:avLst/>
                <a:gdLst>
                  <a:gd name="connsiteX0" fmla="*/ 17614 w 17842"/>
                  <a:gd name="connsiteY0" fmla="*/ 13111 h 36912"/>
                  <a:gd name="connsiteX1" fmla="*/ 15791 w 17842"/>
                  <a:gd name="connsiteY1" fmla="*/ 0 h 36912"/>
                  <a:gd name="connsiteX2" fmla="*/ 199 w 17842"/>
                  <a:gd name="connsiteY2" fmla="*/ 28743 h 36912"/>
                  <a:gd name="connsiteX3" fmla="*/ 6983 w 17842"/>
                  <a:gd name="connsiteY3" fmla="*/ 36913 h 36912"/>
                  <a:gd name="connsiteX4" fmla="*/ 11336 w 17842"/>
                  <a:gd name="connsiteY4" fmla="*/ 31366 h 36912"/>
                  <a:gd name="connsiteX5" fmla="*/ 17614 w 17842"/>
                  <a:gd name="connsiteY5" fmla="*/ 13111 h 3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42" h="36912">
                    <a:moveTo>
                      <a:pt x="17614" y="13111"/>
                    </a:moveTo>
                    <a:cubicBezTo>
                      <a:pt x="18424" y="9178"/>
                      <a:pt x="16905" y="4841"/>
                      <a:pt x="15791" y="0"/>
                    </a:cubicBezTo>
                    <a:cubicBezTo>
                      <a:pt x="9514" y="2723"/>
                      <a:pt x="-1624" y="23398"/>
                      <a:pt x="199" y="28743"/>
                    </a:cubicBezTo>
                    <a:cubicBezTo>
                      <a:pt x="1211" y="31870"/>
                      <a:pt x="4654" y="34190"/>
                      <a:pt x="6983" y="36913"/>
                    </a:cubicBezTo>
                    <a:cubicBezTo>
                      <a:pt x="8501" y="35097"/>
                      <a:pt x="10425" y="33484"/>
                      <a:pt x="11336" y="31366"/>
                    </a:cubicBezTo>
                    <a:cubicBezTo>
                      <a:pt x="13665" y="25314"/>
                      <a:pt x="16399" y="19263"/>
                      <a:pt x="17614" y="1311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4EB3F5B-AC46-4841-A6BB-4536E86CF4F3}"/>
                  </a:ext>
                </a:extLst>
              </p:cNvPr>
              <p:cNvSpPr/>
              <p:nvPr/>
            </p:nvSpPr>
            <p:spPr>
              <a:xfrm>
                <a:off x="5095662" y="4006292"/>
                <a:ext cx="35639" cy="18165"/>
              </a:xfrm>
              <a:custGeom>
                <a:avLst/>
                <a:gdLst>
                  <a:gd name="connsiteX0" fmla="*/ 32805 w 35639"/>
                  <a:gd name="connsiteY0" fmla="*/ 7665 h 18165"/>
                  <a:gd name="connsiteX1" fmla="*/ 35640 w 35639"/>
                  <a:gd name="connsiteY1" fmla="*/ 0 h 18165"/>
                  <a:gd name="connsiteX2" fmla="*/ 26021 w 35639"/>
                  <a:gd name="connsiteY2" fmla="*/ 1916 h 18165"/>
                  <a:gd name="connsiteX3" fmla="*/ 0 w 35639"/>
                  <a:gd name="connsiteY3" fmla="*/ 13111 h 18165"/>
                  <a:gd name="connsiteX4" fmla="*/ 32805 w 35639"/>
                  <a:gd name="connsiteY4" fmla="*/ 7665 h 1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39" h="18165">
                    <a:moveTo>
                      <a:pt x="32805" y="7665"/>
                    </a:moveTo>
                    <a:cubicBezTo>
                      <a:pt x="34222" y="5446"/>
                      <a:pt x="34728" y="2521"/>
                      <a:pt x="35640" y="0"/>
                    </a:cubicBezTo>
                    <a:cubicBezTo>
                      <a:pt x="32400" y="605"/>
                      <a:pt x="29058" y="706"/>
                      <a:pt x="26021" y="1916"/>
                    </a:cubicBezTo>
                    <a:cubicBezTo>
                      <a:pt x="17314" y="5244"/>
                      <a:pt x="8707" y="8976"/>
                      <a:pt x="0" y="13111"/>
                    </a:cubicBezTo>
                    <a:cubicBezTo>
                      <a:pt x="8707" y="21784"/>
                      <a:pt x="25515" y="18860"/>
                      <a:pt x="32805" y="766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28260F7A-F213-1145-A2A7-03C57AEFB7B7}"/>
                  </a:ext>
                </a:extLst>
              </p:cNvPr>
              <p:cNvSpPr/>
              <p:nvPr/>
            </p:nvSpPr>
            <p:spPr>
              <a:xfrm>
                <a:off x="5093170" y="3957882"/>
                <a:ext cx="72475" cy="43972"/>
              </a:xfrm>
              <a:custGeom>
                <a:avLst/>
                <a:gdLst>
                  <a:gd name="connsiteX0" fmla="*/ 72252 w 72475"/>
                  <a:gd name="connsiteY0" fmla="*/ 25012 h 43972"/>
                  <a:gd name="connsiteX1" fmla="*/ 70228 w 72475"/>
                  <a:gd name="connsiteY1" fmla="*/ 14826 h 43972"/>
                  <a:gd name="connsiteX2" fmla="*/ 62330 w 72475"/>
                  <a:gd name="connsiteY2" fmla="*/ 19162 h 43972"/>
                  <a:gd name="connsiteX3" fmla="*/ 41270 w 72475"/>
                  <a:gd name="connsiteY3" fmla="*/ 30559 h 43972"/>
                  <a:gd name="connsiteX4" fmla="*/ 24666 w 72475"/>
                  <a:gd name="connsiteY4" fmla="*/ 34492 h 43972"/>
                  <a:gd name="connsiteX5" fmla="*/ 11301 w 72475"/>
                  <a:gd name="connsiteY5" fmla="*/ 34795 h 43972"/>
                  <a:gd name="connsiteX6" fmla="*/ 7555 w 72475"/>
                  <a:gd name="connsiteY6" fmla="*/ 28844 h 43972"/>
                  <a:gd name="connsiteX7" fmla="*/ 12010 w 72475"/>
                  <a:gd name="connsiteY7" fmla="*/ 23701 h 43972"/>
                  <a:gd name="connsiteX8" fmla="*/ 21122 w 72475"/>
                  <a:gd name="connsiteY8" fmla="*/ 26726 h 43972"/>
                  <a:gd name="connsiteX9" fmla="*/ 25071 w 72475"/>
                  <a:gd name="connsiteY9" fmla="*/ 27735 h 43972"/>
                  <a:gd name="connsiteX10" fmla="*/ 25071 w 72475"/>
                  <a:gd name="connsiteY10" fmla="*/ 23802 h 43972"/>
                  <a:gd name="connsiteX11" fmla="*/ 21122 w 72475"/>
                  <a:gd name="connsiteY11" fmla="*/ 4438 h 43972"/>
                  <a:gd name="connsiteX12" fmla="*/ 18996 w 72475"/>
                  <a:gd name="connsiteY12" fmla="*/ 0 h 43972"/>
                  <a:gd name="connsiteX13" fmla="*/ 14136 w 72475"/>
                  <a:gd name="connsiteY13" fmla="*/ 2824 h 43972"/>
                  <a:gd name="connsiteX14" fmla="*/ 11706 w 72475"/>
                  <a:gd name="connsiteY14" fmla="*/ 6959 h 43972"/>
                  <a:gd name="connsiteX15" fmla="*/ 1682 w 72475"/>
                  <a:gd name="connsiteY15" fmla="*/ 20473 h 43972"/>
                  <a:gd name="connsiteX16" fmla="*/ 265 w 72475"/>
                  <a:gd name="connsiteY16" fmla="*/ 35702 h 43972"/>
                  <a:gd name="connsiteX17" fmla="*/ 6340 w 72475"/>
                  <a:gd name="connsiteY17" fmla="*/ 43973 h 43972"/>
                  <a:gd name="connsiteX18" fmla="*/ 25881 w 72475"/>
                  <a:gd name="connsiteY18" fmla="*/ 40846 h 43972"/>
                  <a:gd name="connsiteX19" fmla="*/ 38638 w 72475"/>
                  <a:gd name="connsiteY19" fmla="*/ 39938 h 43972"/>
                  <a:gd name="connsiteX20" fmla="*/ 72252 w 72475"/>
                  <a:gd name="connsiteY20" fmla="*/ 25012 h 4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475" h="43972">
                    <a:moveTo>
                      <a:pt x="72252" y="25012"/>
                    </a:moveTo>
                    <a:cubicBezTo>
                      <a:pt x="73164" y="22087"/>
                      <a:pt x="71038" y="18255"/>
                      <a:pt x="70228" y="14826"/>
                    </a:cubicBezTo>
                    <a:cubicBezTo>
                      <a:pt x="67494" y="16238"/>
                      <a:pt x="63343" y="17044"/>
                      <a:pt x="62330" y="19162"/>
                    </a:cubicBezTo>
                    <a:cubicBezTo>
                      <a:pt x="58078" y="28643"/>
                      <a:pt x="51092" y="31467"/>
                      <a:pt x="41270" y="30559"/>
                    </a:cubicBezTo>
                    <a:cubicBezTo>
                      <a:pt x="35601" y="30055"/>
                      <a:pt x="29424" y="27029"/>
                      <a:pt x="24666" y="34492"/>
                    </a:cubicBezTo>
                    <a:cubicBezTo>
                      <a:pt x="23248" y="36610"/>
                      <a:pt x="15756" y="35501"/>
                      <a:pt x="11301" y="34795"/>
                    </a:cubicBezTo>
                    <a:cubicBezTo>
                      <a:pt x="9681" y="34492"/>
                      <a:pt x="7453" y="30862"/>
                      <a:pt x="7555" y="28844"/>
                    </a:cubicBezTo>
                    <a:cubicBezTo>
                      <a:pt x="7656" y="26928"/>
                      <a:pt x="10491" y="23701"/>
                      <a:pt x="12010" y="23701"/>
                    </a:cubicBezTo>
                    <a:cubicBezTo>
                      <a:pt x="15047" y="23701"/>
                      <a:pt x="18085" y="25617"/>
                      <a:pt x="21122" y="26726"/>
                    </a:cubicBezTo>
                    <a:cubicBezTo>
                      <a:pt x="22438" y="27130"/>
                      <a:pt x="23754" y="27432"/>
                      <a:pt x="25071" y="27735"/>
                    </a:cubicBezTo>
                    <a:cubicBezTo>
                      <a:pt x="25071" y="26424"/>
                      <a:pt x="25374" y="25012"/>
                      <a:pt x="25071" y="23802"/>
                    </a:cubicBezTo>
                    <a:cubicBezTo>
                      <a:pt x="23856" y="17347"/>
                      <a:pt x="22539" y="10892"/>
                      <a:pt x="21122" y="4438"/>
                    </a:cubicBezTo>
                    <a:cubicBezTo>
                      <a:pt x="20818" y="2925"/>
                      <a:pt x="19806" y="1513"/>
                      <a:pt x="18996" y="0"/>
                    </a:cubicBezTo>
                    <a:cubicBezTo>
                      <a:pt x="17376" y="908"/>
                      <a:pt x="15452" y="1614"/>
                      <a:pt x="14136" y="2824"/>
                    </a:cubicBezTo>
                    <a:cubicBezTo>
                      <a:pt x="13022" y="3833"/>
                      <a:pt x="12617" y="5648"/>
                      <a:pt x="11706" y="6959"/>
                    </a:cubicBezTo>
                    <a:cubicBezTo>
                      <a:pt x="8668" y="11296"/>
                      <a:pt x="5428" y="15532"/>
                      <a:pt x="1682" y="20473"/>
                    </a:cubicBezTo>
                    <a:cubicBezTo>
                      <a:pt x="670" y="25920"/>
                      <a:pt x="-545" y="30962"/>
                      <a:pt x="265" y="35702"/>
                    </a:cubicBezTo>
                    <a:cubicBezTo>
                      <a:pt x="771" y="38829"/>
                      <a:pt x="4213" y="43973"/>
                      <a:pt x="6340" y="43973"/>
                    </a:cubicBezTo>
                    <a:cubicBezTo>
                      <a:pt x="12820" y="43973"/>
                      <a:pt x="19299" y="41855"/>
                      <a:pt x="25881" y="40846"/>
                    </a:cubicBezTo>
                    <a:cubicBezTo>
                      <a:pt x="30133" y="40241"/>
                      <a:pt x="34588" y="39132"/>
                      <a:pt x="38638" y="39938"/>
                    </a:cubicBezTo>
                    <a:cubicBezTo>
                      <a:pt x="52914" y="42863"/>
                      <a:pt x="68911" y="36409"/>
                      <a:pt x="72252" y="2501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20D2318E-F793-1044-88E7-47CC56B75149}"/>
                  </a:ext>
                </a:extLst>
              </p:cNvPr>
              <p:cNvSpPr/>
              <p:nvPr/>
            </p:nvSpPr>
            <p:spPr>
              <a:xfrm>
                <a:off x="5131099" y="4018697"/>
                <a:ext cx="12149" cy="6454"/>
              </a:xfrm>
              <a:custGeom>
                <a:avLst/>
                <a:gdLst>
                  <a:gd name="connsiteX0" fmla="*/ 12150 w 12149"/>
                  <a:gd name="connsiteY0" fmla="*/ 6455 h 6454"/>
                  <a:gd name="connsiteX1" fmla="*/ 10327 w 12149"/>
                  <a:gd name="connsiteY1" fmla="*/ 0 h 6454"/>
                  <a:gd name="connsiteX2" fmla="*/ 0 w 12149"/>
                  <a:gd name="connsiteY2" fmla="*/ 5648 h 6454"/>
                  <a:gd name="connsiteX3" fmla="*/ 8606 w 12149"/>
                  <a:gd name="connsiteY3" fmla="*/ 4740 h 6454"/>
                  <a:gd name="connsiteX4" fmla="*/ 12150 w 12149"/>
                  <a:gd name="connsiteY4" fmla="*/ 6455 h 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9" h="6454">
                    <a:moveTo>
                      <a:pt x="12150" y="6455"/>
                    </a:moveTo>
                    <a:cubicBezTo>
                      <a:pt x="11947" y="4740"/>
                      <a:pt x="11137" y="2320"/>
                      <a:pt x="10327" y="0"/>
                    </a:cubicBezTo>
                    <a:cubicBezTo>
                      <a:pt x="6885" y="1916"/>
                      <a:pt x="3442" y="3833"/>
                      <a:pt x="0" y="5648"/>
                    </a:cubicBezTo>
                    <a:cubicBezTo>
                      <a:pt x="2835" y="5345"/>
                      <a:pt x="5771" y="4841"/>
                      <a:pt x="8606" y="4740"/>
                    </a:cubicBezTo>
                    <a:cubicBezTo>
                      <a:pt x="9517" y="4740"/>
                      <a:pt x="10530" y="5446"/>
                      <a:pt x="12150" y="645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56D6301F-980D-C24B-8BF8-FDAB13FCC34F}"/>
                  </a:ext>
                </a:extLst>
              </p:cNvPr>
              <p:cNvSpPr/>
              <p:nvPr/>
            </p:nvSpPr>
            <p:spPr>
              <a:xfrm>
                <a:off x="5060833" y="4005586"/>
                <a:ext cx="34930" cy="14938"/>
              </a:xfrm>
              <a:custGeom>
                <a:avLst/>
                <a:gdLst>
                  <a:gd name="connsiteX0" fmla="*/ 5670 w 34930"/>
                  <a:gd name="connsiteY0" fmla="*/ 14926 h 14938"/>
                  <a:gd name="connsiteX1" fmla="*/ 25008 w 34930"/>
                  <a:gd name="connsiteY1" fmla="*/ 13716 h 14938"/>
                  <a:gd name="connsiteX2" fmla="*/ 34931 w 34930"/>
                  <a:gd name="connsiteY2" fmla="*/ 12506 h 14938"/>
                  <a:gd name="connsiteX3" fmla="*/ 29362 w 34930"/>
                  <a:gd name="connsiteY3" fmla="*/ 8472 h 14938"/>
                  <a:gd name="connsiteX4" fmla="*/ 9315 w 34930"/>
                  <a:gd name="connsiteY4" fmla="*/ 3631 h 14938"/>
                  <a:gd name="connsiteX5" fmla="*/ 2329 w 34930"/>
                  <a:gd name="connsiteY5" fmla="*/ 0 h 14938"/>
                  <a:gd name="connsiteX6" fmla="*/ 0 w 34930"/>
                  <a:gd name="connsiteY6" fmla="*/ 11699 h 14938"/>
                  <a:gd name="connsiteX7" fmla="*/ 5670 w 34930"/>
                  <a:gd name="connsiteY7" fmla="*/ 14926 h 1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930" h="14938">
                    <a:moveTo>
                      <a:pt x="5670" y="14926"/>
                    </a:moveTo>
                    <a:cubicBezTo>
                      <a:pt x="11745" y="6354"/>
                      <a:pt x="18630" y="14321"/>
                      <a:pt x="25008" y="13716"/>
                    </a:cubicBezTo>
                    <a:cubicBezTo>
                      <a:pt x="28350" y="13414"/>
                      <a:pt x="31590" y="13313"/>
                      <a:pt x="34931" y="12506"/>
                    </a:cubicBezTo>
                    <a:cubicBezTo>
                      <a:pt x="33108" y="10792"/>
                      <a:pt x="31387" y="9077"/>
                      <a:pt x="29362" y="8472"/>
                    </a:cubicBezTo>
                    <a:cubicBezTo>
                      <a:pt x="22680" y="6656"/>
                      <a:pt x="15896" y="5446"/>
                      <a:pt x="9315" y="3631"/>
                    </a:cubicBezTo>
                    <a:cubicBezTo>
                      <a:pt x="6885" y="2925"/>
                      <a:pt x="4658" y="1210"/>
                      <a:pt x="2329" y="0"/>
                    </a:cubicBezTo>
                    <a:cubicBezTo>
                      <a:pt x="1417" y="3933"/>
                      <a:pt x="101" y="7766"/>
                      <a:pt x="0" y="11699"/>
                    </a:cubicBezTo>
                    <a:cubicBezTo>
                      <a:pt x="0" y="12809"/>
                      <a:pt x="5468" y="15128"/>
                      <a:pt x="5670" y="1492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60A0AB11-4B48-5142-86EE-990F22BED585}"/>
                  </a:ext>
                </a:extLst>
              </p:cNvPr>
              <p:cNvSpPr/>
              <p:nvPr/>
            </p:nvSpPr>
            <p:spPr>
              <a:xfrm>
                <a:off x="5117526" y="2837592"/>
                <a:ext cx="21227" cy="13422"/>
              </a:xfrm>
              <a:custGeom>
                <a:avLst/>
                <a:gdLst>
                  <a:gd name="connsiteX0" fmla="*/ 1626 w 21227"/>
                  <a:gd name="connsiteY0" fmla="*/ 198 h 13422"/>
                  <a:gd name="connsiteX1" fmla="*/ 11346 w 21227"/>
                  <a:gd name="connsiteY1" fmla="*/ 12805 h 13422"/>
                  <a:gd name="connsiteX2" fmla="*/ 20357 w 21227"/>
                  <a:gd name="connsiteY2" fmla="*/ 12704 h 13422"/>
                  <a:gd name="connsiteX3" fmla="*/ 20863 w 21227"/>
                  <a:gd name="connsiteY3" fmla="*/ 6652 h 13422"/>
                  <a:gd name="connsiteX4" fmla="*/ 1626 w 21227"/>
                  <a:gd name="connsiteY4" fmla="*/ 198 h 1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7" h="13422">
                    <a:moveTo>
                      <a:pt x="1626" y="198"/>
                    </a:moveTo>
                    <a:cubicBezTo>
                      <a:pt x="-4652" y="11393"/>
                      <a:pt x="9118" y="7157"/>
                      <a:pt x="11346" y="12805"/>
                    </a:cubicBezTo>
                    <a:cubicBezTo>
                      <a:pt x="11751" y="13914"/>
                      <a:pt x="17319" y="13309"/>
                      <a:pt x="20357" y="12704"/>
                    </a:cubicBezTo>
                    <a:cubicBezTo>
                      <a:pt x="20964" y="12603"/>
                      <a:pt x="21673" y="8266"/>
                      <a:pt x="20863" y="6652"/>
                    </a:cubicBezTo>
                    <a:cubicBezTo>
                      <a:pt x="17016" y="-710"/>
                      <a:pt x="9827" y="-206"/>
                      <a:pt x="1626" y="19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33535008-5A22-F14E-B86E-896DA13EF963}"/>
                  </a:ext>
                </a:extLst>
              </p:cNvPr>
              <p:cNvSpPr/>
              <p:nvPr/>
            </p:nvSpPr>
            <p:spPr>
              <a:xfrm>
                <a:off x="5110006" y="2798557"/>
                <a:ext cx="27269" cy="15539"/>
              </a:xfrm>
              <a:custGeom>
                <a:avLst/>
                <a:gdLst>
                  <a:gd name="connsiteX0" fmla="*/ 6210 w 27269"/>
                  <a:gd name="connsiteY0" fmla="*/ 3530 h 15539"/>
                  <a:gd name="connsiteX1" fmla="*/ 34 w 27269"/>
                  <a:gd name="connsiteY1" fmla="*/ 10892 h 15539"/>
                  <a:gd name="connsiteX2" fmla="*/ 3679 w 27269"/>
                  <a:gd name="connsiteY2" fmla="*/ 15532 h 15539"/>
                  <a:gd name="connsiteX3" fmla="*/ 11374 w 27269"/>
                  <a:gd name="connsiteY3" fmla="*/ 10892 h 15539"/>
                  <a:gd name="connsiteX4" fmla="*/ 14107 w 27269"/>
                  <a:gd name="connsiteY4" fmla="*/ 7463 h 15539"/>
                  <a:gd name="connsiteX5" fmla="*/ 27270 w 27269"/>
                  <a:gd name="connsiteY5" fmla="*/ 0 h 15539"/>
                  <a:gd name="connsiteX6" fmla="*/ 10969 w 27269"/>
                  <a:gd name="connsiteY6" fmla="*/ 1815 h 15539"/>
                  <a:gd name="connsiteX7" fmla="*/ 6210 w 27269"/>
                  <a:gd name="connsiteY7" fmla="*/ 3530 h 1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69" h="15539">
                    <a:moveTo>
                      <a:pt x="6210" y="3530"/>
                    </a:moveTo>
                    <a:cubicBezTo>
                      <a:pt x="3679" y="6354"/>
                      <a:pt x="1249" y="8371"/>
                      <a:pt x="34" y="10892"/>
                    </a:cubicBezTo>
                    <a:cubicBezTo>
                      <a:pt x="-371" y="11800"/>
                      <a:pt x="2970" y="15733"/>
                      <a:pt x="3679" y="15532"/>
                    </a:cubicBezTo>
                    <a:cubicBezTo>
                      <a:pt x="6514" y="14624"/>
                      <a:pt x="9045" y="12708"/>
                      <a:pt x="11374" y="10892"/>
                    </a:cubicBezTo>
                    <a:cubicBezTo>
                      <a:pt x="12488" y="10085"/>
                      <a:pt x="12893" y="8169"/>
                      <a:pt x="14107" y="7463"/>
                    </a:cubicBezTo>
                    <a:cubicBezTo>
                      <a:pt x="18360" y="4841"/>
                      <a:pt x="22916" y="2521"/>
                      <a:pt x="27270" y="0"/>
                    </a:cubicBezTo>
                    <a:cubicBezTo>
                      <a:pt x="21802" y="605"/>
                      <a:pt x="16335" y="1109"/>
                      <a:pt x="10969" y="1815"/>
                    </a:cubicBezTo>
                    <a:cubicBezTo>
                      <a:pt x="9653" y="2017"/>
                      <a:pt x="8235" y="2521"/>
                      <a:pt x="6210" y="353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A977E40-EDFA-594D-B22F-89F2702510CB}"/>
                  </a:ext>
                </a:extLst>
              </p:cNvPr>
              <p:cNvSpPr/>
              <p:nvPr/>
            </p:nvSpPr>
            <p:spPr>
              <a:xfrm>
                <a:off x="5123911" y="2803970"/>
                <a:ext cx="39284" cy="19748"/>
              </a:xfrm>
              <a:custGeom>
                <a:avLst/>
                <a:gdLst>
                  <a:gd name="connsiteX0" fmla="*/ 4657 w 39284"/>
                  <a:gd name="connsiteY0" fmla="*/ 10422 h 19748"/>
                  <a:gd name="connsiteX1" fmla="*/ 0 w 39284"/>
                  <a:gd name="connsiteY1" fmla="*/ 18289 h 19748"/>
                  <a:gd name="connsiteX2" fmla="*/ 7290 w 39284"/>
                  <a:gd name="connsiteY2" fmla="*/ 19701 h 19748"/>
                  <a:gd name="connsiteX3" fmla="*/ 28653 w 39284"/>
                  <a:gd name="connsiteY3" fmla="*/ 15566 h 19748"/>
                  <a:gd name="connsiteX4" fmla="*/ 39284 w 39284"/>
                  <a:gd name="connsiteY4" fmla="*/ 5178 h 19748"/>
                  <a:gd name="connsiteX5" fmla="*/ 37968 w 39284"/>
                  <a:gd name="connsiteY5" fmla="*/ 639 h 19748"/>
                  <a:gd name="connsiteX6" fmla="*/ 25413 w 39284"/>
                  <a:gd name="connsiteY6" fmla="*/ 639 h 19748"/>
                  <a:gd name="connsiteX7" fmla="*/ 15491 w 39284"/>
                  <a:gd name="connsiteY7" fmla="*/ 7598 h 19748"/>
                  <a:gd name="connsiteX8" fmla="*/ 4657 w 39284"/>
                  <a:gd name="connsiteY8" fmla="*/ 10422 h 1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284" h="19748">
                    <a:moveTo>
                      <a:pt x="4657" y="10422"/>
                    </a:moveTo>
                    <a:cubicBezTo>
                      <a:pt x="2329" y="13044"/>
                      <a:pt x="1114" y="15667"/>
                      <a:pt x="0" y="18289"/>
                    </a:cubicBezTo>
                    <a:cubicBezTo>
                      <a:pt x="2430" y="18793"/>
                      <a:pt x="4961" y="20003"/>
                      <a:pt x="7290" y="19701"/>
                    </a:cubicBezTo>
                    <a:cubicBezTo>
                      <a:pt x="14478" y="18490"/>
                      <a:pt x="21768" y="14961"/>
                      <a:pt x="28653" y="15566"/>
                    </a:cubicBezTo>
                    <a:cubicBezTo>
                      <a:pt x="37968" y="16473"/>
                      <a:pt x="33716" y="6388"/>
                      <a:pt x="39284" y="5178"/>
                    </a:cubicBezTo>
                    <a:cubicBezTo>
                      <a:pt x="38879" y="3564"/>
                      <a:pt x="38576" y="639"/>
                      <a:pt x="37968" y="639"/>
                    </a:cubicBezTo>
                    <a:cubicBezTo>
                      <a:pt x="33817" y="236"/>
                      <a:pt x="29261" y="-571"/>
                      <a:pt x="25413" y="639"/>
                    </a:cubicBezTo>
                    <a:cubicBezTo>
                      <a:pt x="21768" y="1849"/>
                      <a:pt x="19035" y="5682"/>
                      <a:pt x="15491" y="7598"/>
                    </a:cubicBezTo>
                    <a:cubicBezTo>
                      <a:pt x="12656" y="9111"/>
                      <a:pt x="9112" y="9514"/>
                      <a:pt x="4657" y="1042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99A187F-6239-6C4F-A380-FB0384C126B1}"/>
                  </a:ext>
                </a:extLst>
              </p:cNvPr>
              <p:cNvSpPr/>
              <p:nvPr/>
            </p:nvSpPr>
            <p:spPr>
              <a:xfrm>
                <a:off x="5161474" y="2781715"/>
                <a:ext cx="9746" cy="16035"/>
              </a:xfrm>
              <a:custGeom>
                <a:avLst/>
                <a:gdLst>
                  <a:gd name="connsiteX0" fmla="*/ 0 w 9746"/>
                  <a:gd name="connsiteY0" fmla="*/ 6959 h 16035"/>
                  <a:gd name="connsiteX1" fmla="*/ 3240 w 9746"/>
                  <a:gd name="connsiteY1" fmla="*/ 16036 h 16035"/>
                  <a:gd name="connsiteX2" fmla="*/ 9619 w 9746"/>
                  <a:gd name="connsiteY2" fmla="*/ 5345 h 16035"/>
                  <a:gd name="connsiteX3" fmla="*/ 7796 w 9746"/>
                  <a:gd name="connsiteY3" fmla="*/ 0 h 16035"/>
                  <a:gd name="connsiteX4" fmla="*/ 0 w 9746"/>
                  <a:gd name="connsiteY4" fmla="*/ 6959 h 16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6" h="16035">
                    <a:moveTo>
                      <a:pt x="0" y="6959"/>
                    </a:moveTo>
                    <a:cubicBezTo>
                      <a:pt x="1114" y="10791"/>
                      <a:pt x="2126" y="13414"/>
                      <a:pt x="3240" y="16036"/>
                    </a:cubicBezTo>
                    <a:cubicBezTo>
                      <a:pt x="5366" y="12506"/>
                      <a:pt x="7897" y="9077"/>
                      <a:pt x="9619" y="5345"/>
                    </a:cubicBezTo>
                    <a:cubicBezTo>
                      <a:pt x="10226" y="4034"/>
                      <a:pt x="8505" y="1815"/>
                      <a:pt x="7796" y="0"/>
                    </a:cubicBezTo>
                    <a:cubicBezTo>
                      <a:pt x="5164" y="1815"/>
                      <a:pt x="2633" y="3832"/>
                      <a:pt x="0" y="695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76FA430-A162-9747-9D69-68A45132AC82}"/>
                  </a:ext>
                </a:extLst>
              </p:cNvPr>
              <p:cNvSpPr/>
              <p:nvPr/>
            </p:nvSpPr>
            <p:spPr>
              <a:xfrm>
                <a:off x="5089081" y="3855313"/>
                <a:ext cx="13061" cy="18132"/>
              </a:xfrm>
              <a:custGeom>
                <a:avLst/>
                <a:gdLst>
                  <a:gd name="connsiteX0" fmla="*/ 6480 w 13061"/>
                  <a:gd name="connsiteY0" fmla="*/ 5749 h 18132"/>
                  <a:gd name="connsiteX1" fmla="*/ 2531 w 13061"/>
                  <a:gd name="connsiteY1" fmla="*/ 12103 h 18132"/>
                  <a:gd name="connsiteX2" fmla="*/ 0 w 13061"/>
                  <a:gd name="connsiteY2" fmla="*/ 17650 h 18132"/>
                  <a:gd name="connsiteX3" fmla="*/ 8302 w 13061"/>
                  <a:gd name="connsiteY3" fmla="*/ 17448 h 18132"/>
                  <a:gd name="connsiteX4" fmla="*/ 13061 w 13061"/>
                  <a:gd name="connsiteY4" fmla="*/ 8472 h 18132"/>
                  <a:gd name="connsiteX5" fmla="*/ 10429 w 13061"/>
                  <a:gd name="connsiteY5" fmla="*/ 0 h 18132"/>
                  <a:gd name="connsiteX6" fmla="*/ 6480 w 13061"/>
                  <a:gd name="connsiteY6" fmla="*/ 5749 h 1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61" h="18132">
                    <a:moveTo>
                      <a:pt x="6480" y="5749"/>
                    </a:moveTo>
                    <a:cubicBezTo>
                      <a:pt x="5062" y="7867"/>
                      <a:pt x="3645" y="9884"/>
                      <a:pt x="2531" y="12103"/>
                    </a:cubicBezTo>
                    <a:cubicBezTo>
                      <a:pt x="1519" y="13918"/>
                      <a:pt x="810" y="15733"/>
                      <a:pt x="0" y="17650"/>
                    </a:cubicBezTo>
                    <a:cubicBezTo>
                      <a:pt x="2835" y="17650"/>
                      <a:pt x="6581" y="18860"/>
                      <a:pt x="8302" y="17448"/>
                    </a:cubicBezTo>
                    <a:cubicBezTo>
                      <a:pt x="10530" y="15733"/>
                      <a:pt x="11137" y="12002"/>
                      <a:pt x="13061" y="8472"/>
                    </a:cubicBezTo>
                    <a:cubicBezTo>
                      <a:pt x="12555" y="5244"/>
                      <a:pt x="11542" y="2622"/>
                      <a:pt x="10429" y="0"/>
                    </a:cubicBezTo>
                    <a:cubicBezTo>
                      <a:pt x="9112" y="1916"/>
                      <a:pt x="7796" y="3832"/>
                      <a:pt x="6480" y="574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913F74C2-EC0E-134E-BE9C-3457C5F0008D}"/>
                  </a:ext>
                </a:extLst>
              </p:cNvPr>
              <p:cNvSpPr/>
              <p:nvPr/>
            </p:nvSpPr>
            <p:spPr>
              <a:xfrm>
                <a:off x="5076772" y="3792077"/>
                <a:ext cx="38152" cy="55723"/>
              </a:xfrm>
              <a:custGeom>
                <a:avLst/>
                <a:gdLst>
                  <a:gd name="connsiteX0" fmla="*/ 26484 w 38152"/>
                  <a:gd name="connsiteY0" fmla="*/ 25012 h 55723"/>
                  <a:gd name="connsiteX1" fmla="*/ 10892 w 38152"/>
                  <a:gd name="connsiteY1" fmla="*/ 4942 h 55723"/>
                  <a:gd name="connsiteX2" fmla="*/ 6133 w 38152"/>
                  <a:gd name="connsiteY2" fmla="*/ 0 h 55723"/>
                  <a:gd name="connsiteX3" fmla="*/ 2488 w 38152"/>
                  <a:gd name="connsiteY3" fmla="*/ 5043 h 55723"/>
                  <a:gd name="connsiteX4" fmla="*/ 14840 w 38152"/>
                  <a:gd name="connsiteY4" fmla="*/ 32475 h 55723"/>
                  <a:gd name="connsiteX5" fmla="*/ 24155 w 38152"/>
                  <a:gd name="connsiteY5" fmla="*/ 35097 h 55723"/>
                  <a:gd name="connsiteX6" fmla="*/ 30129 w 38152"/>
                  <a:gd name="connsiteY6" fmla="*/ 46191 h 55723"/>
                  <a:gd name="connsiteX7" fmla="*/ 23041 w 38152"/>
                  <a:gd name="connsiteY7" fmla="*/ 51133 h 55723"/>
                  <a:gd name="connsiteX8" fmla="*/ 16460 w 38152"/>
                  <a:gd name="connsiteY8" fmla="*/ 51335 h 55723"/>
                  <a:gd name="connsiteX9" fmla="*/ 24256 w 38152"/>
                  <a:gd name="connsiteY9" fmla="*/ 55672 h 55723"/>
                  <a:gd name="connsiteX10" fmla="*/ 37014 w 38152"/>
                  <a:gd name="connsiteY10" fmla="*/ 49318 h 55723"/>
                  <a:gd name="connsiteX11" fmla="*/ 30433 w 38152"/>
                  <a:gd name="connsiteY11" fmla="*/ 30357 h 55723"/>
                  <a:gd name="connsiteX12" fmla="*/ 26484 w 38152"/>
                  <a:gd name="connsiteY12" fmla="*/ 25012 h 5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52" h="55723">
                    <a:moveTo>
                      <a:pt x="26484" y="25012"/>
                    </a:moveTo>
                    <a:cubicBezTo>
                      <a:pt x="18992" y="20171"/>
                      <a:pt x="9373" y="17044"/>
                      <a:pt x="10892" y="4942"/>
                    </a:cubicBezTo>
                    <a:cubicBezTo>
                      <a:pt x="11094" y="3530"/>
                      <a:pt x="7854" y="1715"/>
                      <a:pt x="6133" y="0"/>
                    </a:cubicBezTo>
                    <a:cubicBezTo>
                      <a:pt x="4918" y="1715"/>
                      <a:pt x="3399" y="3227"/>
                      <a:pt x="2488" y="5043"/>
                    </a:cubicBezTo>
                    <a:cubicBezTo>
                      <a:pt x="-3688" y="16540"/>
                      <a:pt x="2083" y="29248"/>
                      <a:pt x="14840" y="32475"/>
                    </a:cubicBezTo>
                    <a:cubicBezTo>
                      <a:pt x="17979" y="33282"/>
                      <a:pt x="22130" y="33080"/>
                      <a:pt x="24155" y="35097"/>
                    </a:cubicBezTo>
                    <a:cubicBezTo>
                      <a:pt x="27091" y="37921"/>
                      <a:pt x="29116" y="42157"/>
                      <a:pt x="30129" y="46191"/>
                    </a:cubicBezTo>
                    <a:cubicBezTo>
                      <a:pt x="30433" y="47200"/>
                      <a:pt x="25775" y="50024"/>
                      <a:pt x="23041" y="51133"/>
                    </a:cubicBezTo>
                    <a:cubicBezTo>
                      <a:pt x="21118" y="51940"/>
                      <a:pt x="18688" y="51335"/>
                      <a:pt x="16460" y="51335"/>
                    </a:cubicBezTo>
                    <a:cubicBezTo>
                      <a:pt x="19093" y="52848"/>
                      <a:pt x="22130" y="56176"/>
                      <a:pt x="24256" y="55672"/>
                    </a:cubicBezTo>
                    <a:cubicBezTo>
                      <a:pt x="28914" y="54663"/>
                      <a:pt x="35596" y="52747"/>
                      <a:pt x="37014" y="49318"/>
                    </a:cubicBezTo>
                    <a:cubicBezTo>
                      <a:pt x="39950" y="42762"/>
                      <a:pt x="37014" y="35904"/>
                      <a:pt x="30433" y="30357"/>
                    </a:cubicBezTo>
                    <a:cubicBezTo>
                      <a:pt x="29319" y="27634"/>
                      <a:pt x="28104" y="26021"/>
                      <a:pt x="26484" y="2501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735AAD07-F06C-A54E-A0C5-CA583DC53248}"/>
                  </a:ext>
                </a:extLst>
              </p:cNvPr>
              <p:cNvSpPr/>
              <p:nvPr/>
            </p:nvSpPr>
            <p:spPr>
              <a:xfrm>
                <a:off x="5112166" y="3752037"/>
                <a:ext cx="15187" cy="4840"/>
              </a:xfrm>
              <a:custGeom>
                <a:avLst/>
                <a:gdLst>
                  <a:gd name="connsiteX0" fmla="*/ 15187 w 15187"/>
                  <a:gd name="connsiteY0" fmla="*/ 0 h 4840"/>
                  <a:gd name="connsiteX1" fmla="*/ 0 w 15187"/>
                  <a:gd name="connsiteY1" fmla="*/ 2421 h 4840"/>
                  <a:gd name="connsiteX2" fmla="*/ 15187 w 15187"/>
                  <a:gd name="connsiteY2" fmla="*/ 4841 h 4840"/>
                  <a:gd name="connsiteX3" fmla="*/ 15187 w 15187"/>
                  <a:gd name="connsiteY3" fmla="*/ 0 h 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7" h="4840">
                    <a:moveTo>
                      <a:pt x="15187" y="0"/>
                    </a:moveTo>
                    <a:cubicBezTo>
                      <a:pt x="10125" y="404"/>
                      <a:pt x="5062" y="807"/>
                      <a:pt x="0" y="2421"/>
                    </a:cubicBezTo>
                    <a:cubicBezTo>
                      <a:pt x="5062" y="4034"/>
                      <a:pt x="10125" y="4438"/>
                      <a:pt x="15187" y="4841"/>
                    </a:cubicBezTo>
                    <a:lnTo>
                      <a:pt x="15187" y="0"/>
                    </a:lnTo>
                    <a:close/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BC8571DE-E152-9C41-9D88-903B4C80F572}"/>
                  </a:ext>
                </a:extLst>
              </p:cNvPr>
              <p:cNvSpPr/>
              <p:nvPr/>
            </p:nvSpPr>
            <p:spPr>
              <a:xfrm>
                <a:off x="5187900" y="3250487"/>
                <a:ext cx="5669" cy="15128"/>
              </a:xfrm>
              <a:custGeom>
                <a:avLst/>
                <a:gdLst>
                  <a:gd name="connsiteX0" fmla="*/ 5670 w 5669"/>
                  <a:gd name="connsiteY0" fmla="*/ 15128 h 15128"/>
                  <a:gd name="connsiteX1" fmla="*/ 5670 w 5669"/>
                  <a:gd name="connsiteY1" fmla="*/ 0 h 15128"/>
                  <a:gd name="connsiteX2" fmla="*/ 3645 w 5669"/>
                  <a:gd name="connsiteY2" fmla="*/ 5043 h 15128"/>
                  <a:gd name="connsiteX3" fmla="*/ 0 w 5669"/>
                  <a:gd name="connsiteY3" fmla="*/ 14725 h 15128"/>
                  <a:gd name="connsiteX4" fmla="*/ 5670 w 5669"/>
                  <a:gd name="connsiteY4" fmla="*/ 15128 h 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9" h="15128">
                    <a:moveTo>
                      <a:pt x="5670" y="15128"/>
                    </a:moveTo>
                    <a:lnTo>
                      <a:pt x="5670" y="0"/>
                    </a:lnTo>
                    <a:cubicBezTo>
                      <a:pt x="5062" y="1715"/>
                      <a:pt x="4252" y="3227"/>
                      <a:pt x="3645" y="5043"/>
                    </a:cubicBezTo>
                    <a:cubicBezTo>
                      <a:pt x="2633" y="8371"/>
                      <a:pt x="1215" y="11497"/>
                      <a:pt x="0" y="14725"/>
                    </a:cubicBezTo>
                    <a:cubicBezTo>
                      <a:pt x="1924" y="14826"/>
                      <a:pt x="3848" y="15128"/>
                      <a:pt x="5670" y="1512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C4000CD6-3AA9-6546-BC29-AC0FC0F116FE}"/>
                  </a:ext>
                </a:extLst>
              </p:cNvPr>
              <p:cNvSpPr/>
              <p:nvPr/>
            </p:nvSpPr>
            <p:spPr>
              <a:xfrm>
                <a:off x="5086955" y="3336113"/>
                <a:ext cx="36255" cy="35053"/>
              </a:xfrm>
              <a:custGeom>
                <a:avLst/>
                <a:gdLst>
                  <a:gd name="connsiteX0" fmla="*/ 0 w 36255"/>
                  <a:gd name="connsiteY0" fmla="*/ 29651 h 35053"/>
                  <a:gd name="connsiteX1" fmla="*/ 10631 w 36255"/>
                  <a:gd name="connsiteY1" fmla="*/ 30357 h 35053"/>
                  <a:gd name="connsiteX2" fmla="*/ 15289 w 36255"/>
                  <a:gd name="connsiteY2" fmla="*/ 33181 h 35053"/>
                  <a:gd name="connsiteX3" fmla="*/ 24907 w 36255"/>
                  <a:gd name="connsiteY3" fmla="*/ 34593 h 35053"/>
                  <a:gd name="connsiteX4" fmla="*/ 36247 w 36255"/>
                  <a:gd name="connsiteY4" fmla="*/ 24407 h 35053"/>
                  <a:gd name="connsiteX5" fmla="*/ 31185 w 36255"/>
                  <a:gd name="connsiteY5" fmla="*/ 0 h 35053"/>
                  <a:gd name="connsiteX6" fmla="*/ 28147 w 36255"/>
                  <a:gd name="connsiteY6" fmla="*/ 1614 h 35053"/>
                  <a:gd name="connsiteX7" fmla="*/ 7189 w 36255"/>
                  <a:gd name="connsiteY7" fmla="*/ 17044 h 35053"/>
                  <a:gd name="connsiteX8" fmla="*/ 0 w 36255"/>
                  <a:gd name="connsiteY8" fmla="*/ 29651 h 3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55" h="35053">
                    <a:moveTo>
                      <a:pt x="0" y="29651"/>
                    </a:moveTo>
                    <a:cubicBezTo>
                      <a:pt x="3544" y="29853"/>
                      <a:pt x="7189" y="29752"/>
                      <a:pt x="10631" y="30357"/>
                    </a:cubicBezTo>
                    <a:cubicBezTo>
                      <a:pt x="12251" y="30660"/>
                      <a:pt x="13567" y="32677"/>
                      <a:pt x="15289" y="33181"/>
                    </a:cubicBezTo>
                    <a:cubicBezTo>
                      <a:pt x="18427" y="34089"/>
                      <a:pt x="22579" y="35904"/>
                      <a:pt x="24907" y="34593"/>
                    </a:cubicBezTo>
                    <a:cubicBezTo>
                      <a:pt x="29463" y="32173"/>
                      <a:pt x="36146" y="27937"/>
                      <a:pt x="36247" y="24407"/>
                    </a:cubicBezTo>
                    <a:cubicBezTo>
                      <a:pt x="36450" y="16338"/>
                      <a:pt x="33108" y="8169"/>
                      <a:pt x="31185" y="0"/>
                    </a:cubicBezTo>
                    <a:cubicBezTo>
                      <a:pt x="30375" y="706"/>
                      <a:pt x="29565" y="1513"/>
                      <a:pt x="28147" y="1614"/>
                    </a:cubicBezTo>
                    <a:cubicBezTo>
                      <a:pt x="20756" y="6253"/>
                      <a:pt x="13365" y="11094"/>
                      <a:pt x="7189" y="17044"/>
                    </a:cubicBezTo>
                    <a:cubicBezTo>
                      <a:pt x="3848" y="20070"/>
                      <a:pt x="2329" y="25315"/>
                      <a:pt x="0" y="29651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DBA98BE-4D7B-5E46-AB0B-2B321DC969A2}"/>
                  </a:ext>
                </a:extLst>
              </p:cNvPr>
              <p:cNvSpPr/>
              <p:nvPr/>
            </p:nvSpPr>
            <p:spPr>
              <a:xfrm>
                <a:off x="4966658" y="3488605"/>
                <a:ext cx="8720" cy="3860"/>
              </a:xfrm>
              <a:custGeom>
                <a:avLst/>
                <a:gdLst>
                  <a:gd name="connsiteX0" fmla="*/ 6493 w 8720"/>
                  <a:gd name="connsiteY0" fmla="*/ 3832 h 3860"/>
                  <a:gd name="connsiteX1" fmla="*/ 8721 w 8720"/>
                  <a:gd name="connsiteY1" fmla="*/ 2219 h 3860"/>
                  <a:gd name="connsiteX2" fmla="*/ 418 w 8720"/>
                  <a:gd name="connsiteY2" fmla="*/ 0 h 3860"/>
                  <a:gd name="connsiteX3" fmla="*/ 13 w 8720"/>
                  <a:gd name="connsiteY3" fmla="*/ 1815 h 3860"/>
                  <a:gd name="connsiteX4" fmla="*/ 6493 w 8720"/>
                  <a:gd name="connsiteY4" fmla="*/ 3832 h 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20" h="3860">
                    <a:moveTo>
                      <a:pt x="6493" y="3832"/>
                    </a:moveTo>
                    <a:cubicBezTo>
                      <a:pt x="7303" y="4034"/>
                      <a:pt x="8417" y="3126"/>
                      <a:pt x="8721" y="2219"/>
                    </a:cubicBezTo>
                    <a:cubicBezTo>
                      <a:pt x="5582" y="1109"/>
                      <a:pt x="2950" y="504"/>
                      <a:pt x="418" y="0"/>
                    </a:cubicBezTo>
                    <a:cubicBezTo>
                      <a:pt x="418" y="0"/>
                      <a:pt x="-88" y="1815"/>
                      <a:pt x="13" y="1815"/>
                    </a:cubicBezTo>
                    <a:cubicBezTo>
                      <a:pt x="2140" y="2622"/>
                      <a:pt x="4266" y="3429"/>
                      <a:pt x="6493" y="3832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944B99C1-3908-6E4F-9212-6B291E0858CF}"/>
                  </a:ext>
                </a:extLst>
              </p:cNvPr>
              <p:cNvSpPr/>
              <p:nvPr/>
            </p:nvSpPr>
            <p:spPr>
              <a:xfrm>
                <a:off x="5013853" y="3375509"/>
                <a:ext cx="17819" cy="13350"/>
              </a:xfrm>
              <a:custGeom>
                <a:avLst/>
                <a:gdLst>
                  <a:gd name="connsiteX0" fmla="*/ 7290 w 17819"/>
                  <a:gd name="connsiteY0" fmla="*/ 5383 h 13350"/>
                  <a:gd name="connsiteX1" fmla="*/ 0 w 17819"/>
                  <a:gd name="connsiteY1" fmla="*/ 13351 h 13350"/>
                  <a:gd name="connsiteX2" fmla="*/ 12454 w 17819"/>
                  <a:gd name="connsiteY2" fmla="*/ 11838 h 13350"/>
                  <a:gd name="connsiteX3" fmla="*/ 17820 w 17819"/>
                  <a:gd name="connsiteY3" fmla="*/ 8913 h 13350"/>
                  <a:gd name="connsiteX4" fmla="*/ 7290 w 17819"/>
                  <a:gd name="connsiteY4" fmla="*/ 5383 h 1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19" h="13350">
                    <a:moveTo>
                      <a:pt x="7290" y="5383"/>
                    </a:moveTo>
                    <a:cubicBezTo>
                      <a:pt x="4860" y="8005"/>
                      <a:pt x="2430" y="10628"/>
                      <a:pt x="0" y="13351"/>
                    </a:cubicBezTo>
                    <a:cubicBezTo>
                      <a:pt x="4151" y="12846"/>
                      <a:pt x="8404" y="12544"/>
                      <a:pt x="12454" y="11838"/>
                    </a:cubicBezTo>
                    <a:cubicBezTo>
                      <a:pt x="14175" y="11535"/>
                      <a:pt x="15592" y="10325"/>
                      <a:pt x="17820" y="8913"/>
                    </a:cubicBezTo>
                    <a:cubicBezTo>
                      <a:pt x="17719" y="-4198"/>
                      <a:pt x="12859" y="-567"/>
                      <a:pt x="7290" y="5383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4FA9EB05-9EEE-FE42-841A-587F395A7251}"/>
                  </a:ext>
                </a:extLst>
              </p:cNvPr>
              <p:cNvSpPr/>
              <p:nvPr/>
            </p:nvSpPr>
            <p:spPr>
              <a:xfrm>
                <a:off x="4956850" y="3438783"/>
                <a:ext cx="45313" cy="38705"/>
              </a:xfrm>
              <a:custGeom>
                <a:avLst/>
                <a:gdLst>
                  <a:gd name="connsiteX0" fmla="*/ 30375 w 45313"/>
                  <a:gd name="connsiteY0" fmla="*/ 11699 h 38705"/>
                  <a:gd name="connsiteX1" fmla="*/ 35639 w 45313"/>
                  <a:gd name="connsiteY1" fmla="*/ 22188 h 38705"/>
                  <a:gd name="connsiteX2" fmla="*/ 26628 w 45313"/>
                  <a:gd name="connsiteY2" fmla="*/ 18557 h 38705"/>
                  <a:gd name="connsiteX3" fmla="*/ 30375 w 45313"/>
                  <a:gd name="connsiteY3" fmla="*/ 11699 h 38705"/>
                  <a:gd name="connsiteX4" fmla="*/ 34526 w 45313"/>
                  <a:gd name="connsiteY4" fmla="*/ 37215 h 38705"/>
                  <a:gd name="connsiteX5" fmla="*/ 42221 w 45313"/>
                  <a:gd name="connsiteY5" fmla="*/ 12405 h 38705"/>
                  <a:gd name="connsiteX6" fmla="*/ 35538 w 45313"/>
                  <a:gd name="connsiteY6" fmla="*/ 3530 h 38705"/>
                  <a:gd name="connsiteX7" fmla="*/ 31185 w 45313"/>
                  <a:gd name="connsiteY7" fmla="*/ 0 h 38705"/>
                  <a:gd name="connsiteX8" fmla="*/ 28552 w 45313"/>
                  <a:gd name="connsiteY8" fmla="*/ 5144 h 38705"/>
                  <a:gd name="connsiteX9" fmla="*/ 23895 w 45313"/>
                  <a:gd name="connsiteY9" fmla="*/ 9379 h 38705"/>
                  <a:gd name="connsiteX10" fmla="*/ 16706 w 45313"/>
                  <a:gd name="connsiteY10" fmla="*/ 21180 h 38705"/>
                  <a:gd name="connsiteX11" fmla="*/ 14074 w 45313"/>
                  <a:gd name="connsiteY11" fmla="*/ 25617 h 38705"/>
                  <a:gd name="connsiteX12" fmla="*/ 709 w 45313"/>
                  <a:gd name="connsiteY12" fmla="*/ 18053 h 38705"/>
                  <a:gd name="connsiteX13" fmla="*/ 2329 w 45313"/>
                  <a:gd name="connsiteY13" fmla="*/ 10993 h 38705"/>
                  <a:gd name="connsiteX14" fmla="*/ 0 w 45313"/>
                  <a:gd name="connsiteY14" fmla="*/ 3328 h 38705"/>
                  <a:gd name="connsiteX15" fmla="*/ 0 w 45313"/>
                  <a:gd name="connsiteY15" fmla="*/ 35702 h 38705"/>
                  <a:gd name="connsiteX16" fmla="*/ 6784 w 45313"/>
                  <a:gd name="connsiteY16" fmla="*/ 36913 h 38705"/>
                  <a:gd name="connsiteX17" fmla="*/ 34526 w 45313"/>
                  <a:gd name="connsiteY17" fmla="*/ 37215 h 3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313" h="38705">
                    <a:moveTo>
                      <a:pt x="30375" y="11699"/>
                    </a:moveTo>
                    <a:lnTo>
                      <a:pt x="35639" y="22188"/>
                    </a:lnTo>
                    <a:cubicBezTo>
                      <a:pt x="28248" y="29248"/>
                      <a:pt x="28147" y="21785"/>
                      <a:pt x="26628" y="18557"/>
                    </a:cubicBezTo>
                    <a:cubicBezTo>
                      <a:pt x="25920" y="17145"/>
                      <a:pt x="28957" y="14019"/>
                      <a:pt x="30375" y="11699"/>
                    </a:cubicBezTo>
                    <a:moveTo>
                      <a:pt x="34526" y="37215"/>
                    </a:moveTo>
                    <a:cubicBezTo>
                      <a:pt x="44246" y="36106"/>
                      <a:pt x="48802" y="20070"/>
                      <a:pt x="42221" y="12405"/>
                    </a:cubicBezTo>
                    <a:cubicBezTo>
                      <a:pt x="39791" y="9581"/>
                      <a:pt x="37867" y="6354"/>
                      <a:pt x="35538" y="3530"/>
                    </a:cubicBezTo>
                    <a:cubicBezTo>
                      <a:pt x="34323" y="2118"/>
                      <a:pt x="32602" y="1210"/>
                      <a:pt x="31185" y="0"/>
                    </a:cubicBezTo>
                    <a:cubicBezTo>
                      <a:pt x="30375" y="1715"/>
                      <a:pt x="29767" y="3631"/>
                      <a:pt x="28552" y="5144"/>
                    </a:cubicBezTo>
                    <a:cubicBezTo>
                      <a:pt x="27236" y="6757"/>
                      <a:pt x="25616" y="8270"/>
                      <a:pt x="23895" y="9379"/>
                    </a:cubicBezTo>
                    <a:cubicBezTo>
                      <a:pt x="19541" y="12103"/>
                      <a:pt x="10125" y="11598"/>
                      <a:pt x="16706" y="21180"/>
                    </a:cubicBezTo>
                    <a:cubicBezTo>
                      <a:pt x="17111" y="21785"/>
                      <a:pt x="14175" y="25718"/>
                      <a:pt x="14074" y="25617"/>
                    </a:cubicBezTo>
                    <a:cubicBezTo>
                      <a:pt x="9416" y="23398"/>
                      <a:pt x="4759" y="21079"/>
                      <a:pt x="709" y="18053"/>
                    </a:cubicBezTo>
                    <a:cubicBezTo>
                      <a:pt x="0" y="17448"/>
                      <a:pt x="2936" y="13212"/>
                      <a:pt x="2329" y="10993"/>
                    </a:cubicBezTo>
                    <a:cubicBezTo>
                      <a:pt x="1721" y="8371"/>
                      <a:pt x="911" y="5850"/>
                      <a:pt x="0" y="3328"/>
                    </a:cubicBezTo>
                    <a:lnTo>
                      <a:pt x="0" y="35702"/>
                    </a:lnTo>
                    <a:cubicBezTo>
                      <a:pt x="2025" y="35602"/>
                      <a:pt x="4151" y="35803"/>
                      <a:pt x="6784" y="36913"/>
                    </a:cubicBezTo>
                    <a:cubicBezTo>
                      <a:pt x="14580" y="40140"/>
                      <a:pt x="25211" y="38224"/>
                      <a:pt x="34526" y="3721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4BA57B4A-50DD-5D49-B4C2-259E83514BB8}"/>
                  </a:ext>
                </a:extLst>
              </p:cNvPr>
              <p:cNvSpPr/>
              <p:nvPr/>
            </p:nvSpPr>
            <p:spPr>
              <a:xfrm>
                <a:off x="5052531" y="3300901"/>
                <a:ext cx="31488" cy="16771"/>
              </a:xfrm>
              <a:custGeom>
                <a:avLst/>
                <a:gdLst>
                  <a:gd name="connsiteX0" fmla="*/ 4050 w 31488"/>
                  <a:gd name="connsiteY0" fmla="*/ 16554 h 16771"/>
                  <a:gd name="connsiteX1" fmla="*/ 27843 w 31488"/>
                  <a:gd name="connsiteY1" fmla="*/ 6872 h 16771"/>
                  <a:gd name="connsiteX2" fmla="*/ 31488 w 31488"/>
                  <a:gd name="connsiteY2" fmla="*/ 2838 h 16771"/>
                  <a:gd name="connsiteX3" fmla="*/ 26831 w 31488"/>
                  <a:gd name="connsiteY3" fmla="*/ 14 h 16771"/>
                  <a:gd name="connsiteX4" fmla="*/ 2734 w 31488"/>
                  <a:gd name="connsiteY4" fmla="*/ 6267 h 16771"/>
                  <a:gd name="connsiteX5" fmla="*/ 0 w 31488"/>
                  <a:gd name="connsiteY5" fmla="*/ 16352 h 16771"/>
                  <a:gd name="connsiteX6" fmla="*/ 4050 w 31488"/>
                  <a:gd name="connsiteY6" fmla="*/ 16554 h 1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88" h="16771">
                    <a:moveTo>
                      <a:pt x="4050" y="16554"/>
                    </a:moveTo>
                    <a:cubicBezTo>
                      <a:pt x="12049" y="13428"/>
                      <a:pt x="20047" y="10301"/>
                      <a:pt x="27843" y="6872"/>
                    </a:cubicBezTo>
                    <a:cubicBezTo>
                      <a:pt x="29362" y="6166"/>
                      <a:pt x="30273" y="4250"/>
                      <a:pt x="31488" y="2838"/>
                    </a:cubicBezTo>
                    <a:cubicBezTo>
                      <a:pt x="29970" y="1829"/>
                      <a:pt x="28147" y="-188"/>
                      <a:pt x="26831" y="14"/>
                    </a:cubicBezTo>
                    <a:cubicBezTo>
                      <a:pt x="18832" y="1325"/>
                      <a:pt x="10024" y="-591"/>
                      <a:pt x="2734" y="6267"/>
                    </a:cubicBezTo>
                    <a:cubicBezTo>
                      <a:pt x="1417" y="9999"/>
                      <a:pt x="709" y="13226"/>
                      <a:pt x="0" y="16352"/>
                    </a:cubicBezTo>
                    <a:cubicBezTo>
                      <a:pt x="1316" y="16554"/>
                      <a:pt x="2835" y="17058"/>
                      <a:pt x="4050" y="1655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AD7B32F0-CB28-5E44-B88C-D15B1219CE46}"/>
                  </a:ext>
                </a:extLst>
              </p:cNvPr>
              <p:cNvSpPr/>
              <p:nvPr/>
            </p:nvSpPr>
            <p:spPr>
              <a:xfrm>
                <a:off x="5121481" y="3303133"/>
                <a:ext cx="4758" cy="10488"/>
              </a:xfrm>
              <a:custGeom>
                <a:avLst/>
                <a:gdLst>
                  <a:gd name="connsiteX0" fmla="*/ 2430 w 4758"/>
                  <a:gd name="connsiteY0" fmla="*/ 0 h 10488"/>
                  <a:gd name="connsiteX1" fmla="*/ 0 w 4758"/>
                  <a:gd name="connsiteY1" fmla="*/ 10489 h 10488"/>
                  <a:gd name="connsiteX2" fmla="*/ 4759 w 4758"/>
                  <a:gd name="connsiteY2" fmla="*/ 10489 h 10488"/>
                  <a:gd name="connsiteX3" fmla="*/ 2430 w 4758"/>
                  <a:gd name="connsiteY3" fmla="*/ 0 h 1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58" h="10488">
                    <a:moveTo>
                      <a:pt x="2430" y="0"/>
                    </a:moveTo>
                    <a:cubicBezTo>
                      <a:pt x="810" y="3530"/>
                      <a:pt x="405" y="6959"/>
                      <a:pt x="0" y="10489"/>
                    </a:cubicBezTo>
                    <a:lnTo>
                      <a:pt x="4759" y="10489"/>
                    </a:lnTo>
                    <a:cubicBezTo>
                      <a:pt x="4354" y="6959"/>
                      <a:pt x="3949" y="3429"/>
                      <a:pt x="2430" y="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40F0F144-EEA5-1C4D-98F6-089EB333965A}"/>
                  </a:ext>
                </a:extLst>
              </p:cNvPr>
              <p:cNvSpPr/>
              <p:nvPr/>
            </p:nvSpPr>
            <p:spPr>
              <a:xfrm>
                <a:off x="5039153" y="3335911"/>
                <a:ext cx="25934" cy="37215"/>
              </a:xfrm>
              <a:custGeom>
                <a:avLst/>
                <a:gdLst>
                  <a:gd name="connsiteX0" fmla="*/ 10239 w 25934"/>
                  <a:gd name="connsiteY0" fmla="*/ 25718 h 37215"/>
                  <a:gd name="connsiteX1" fmla="*/ 25831 w 25934"/>
                  <a:gd name="connsiteY1" fmla="*/ 5850 h 37215"/>
                  <a:gd name="connsiteX2" fmla="*/ 23198 w 25934"/>
                  <a:gd name="connsiteY2" fmla="*/ 0 h 37215"/>
                  <a:gd name="connsiteX3" fmla="*/ 18946 w 25934"/>
                  <a:gd name="connsiteY3" fmla="*/ 4639 h 37215"/>
                  <a:gd name="connsiteX4" fmla="*/ 9226 w 25934"/>
                  <a:gd name="connsiteY4" fmla="*/ 15027 h 37215"/>
                  <a:gd name="connsiteX5" fmla="*/ 417 w 25934"/>
                  <a:gd name="connsiteY5" fmla="*/ 32274 h 37215"/>
                  <a:gd name="connsiteX6" fmla="*/ 3961 w 25934"/>
                  <a:gd name="connsiteY6" fmla="*/ 37215 h 37215"/>
                  <a:gd name="connsiteX7" fmla="*/ 7302 w 25934"/>
                  <a:gd name="connsiteY7" fmla="*/ 30458 h 37215"/>
                  <a:gd name="connsiteX8" fmla="*/ 10239 w 25934"/>
                  <a:gd name="connsiteY8" fmla="*/ 25718 h 3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34" h="37215">
                    <a:moveTo>
                      <a:pt x="10239" y="25718"/>
                    </a:moveTo>
                    <a:cubicBezTo>
                      <a:pt x="15503" y="19162"/>
                      <a:pt x="20971" y="12708"/>
                      <a:pt x="25831" y="5850"/>
                    </a:cubicBezTo>
                    <a:cubicBezTo>
                      <a:pt x="26438" y="4942"/>
                      <a:pt x="24211" y="2017"/>
                      <a:pt x="23198" y="0"/>
                    </a:cubicBezTo>
                    <a:cubicBezTo>
                      <a:pt x="21781" y="1513"/>
                      <a:pt x="20363" y="3026"/>
                      <a:pt x="18946" y="4639"/>
                    </a:cubicBezTo>
                    <a:cubicBezTo>
                      <a:pt x="15706" y="8270"/>
                      <a:pt x="12871" y="14422"/>
                      <a:pt x="9226" y="15027"/>
                    </a:cubicBezTo>
                    <a:cubicBezTo>
                      <a:pt x="-2721" y="16944"/>
                      <a:pt x="316" y="25214"/>
                      <a:pt x="417" y="32274"/>
                    </a:cubicBezTo>
                    <a:cubicBezTo>
                      <a:pt x="417" y="33988"/>
                      <a:pt x="2746" y="35602"/>
                      <a:pt x="3961" y="37215"/>
                    </a:cubicBezTo>
                    <a:cubicBezTo>
                      <a:pt x="5075" y="35299"/>
                      <a:pt x="6188" y="33484"/>
                      <a:pt x="7302" y="30458"/>
                    </a:cubicBezTo>
                    <a:cubicBezTo>
                      <a:pt x="8213" y="28038"/>
                      <a:pt x="9327" y="26827"/>
                      <a:pt x="10239" y="2571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E809FF8-8739-374E-97BB-3B2C7F36AF66}"/>
                  </a:ext>
                </a:extLst>
              </p:cNvPr>
              <p:cNvSpPr/>
              <p:nvPr/>
            </p:nvSpPr>
            <p:spPr>
              <a:xfrm>
                <a:off x="4956850" y="3334802"/>
                <a:ext cx="10124" cy="19767"/>
              </a:xfrm>
              <a:custGeom>
                <a:avLst/>
                <a:gdLst>
                  <a:gd name="connsiteX0" fmla="*/ 10125 w 10124"/>
                  <a:gd name="connsiteY0" fmla="*/ 19768 h 19767"/>
                  <a:gd name="connsiteX1" fmla="*/ 9214 w 10124"/>
                  <a:gd name="connsiteY1" fmla="*/ 16843 h 19767"/>
                  <a:gd name="connsiteX2" fmla="*/ 2734 w 10124"/>
                  <a:gd name="connsiteY2" fmla="*/ 4740 h 19767"/>
                  <a:gd name="connsiteX3" fmla="*/ 0 w 10124"/>
                  <a:gd name="connsiteY3" fmla="*/ 0 h 19767"/>
                  <a:gd name="connsiteX4" fmla="*/ 0 w 10124"/>
                  <a:gd name="connsiteY4" fmla="*/ 15632 h 19767"/>
                  <a:gd name="connsiteX5" fmla="*/ 202 w 10124"/>
                  <a:gd name="connsiteY5" fmla="*/ 15733 h 19767"/>
                  <a:gd name="connsiteX6" fmla="*/ 10125 w 10124"/>
                  <a:gd name="connsiteY6" fmla="*/ 19768 h 1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4" h="19767">
                    <a:moveTo>
                      <a:pt x="10125" y="19768"/>
                    </a:moveTo>
                    <a:cubicBezTo>
                      <a:pt x="10024" y="18557"/>
                      <a:pt x="9922" y="17448"/>
                      <a:pt x="9214" y="16843"/>
                    </a:cubicBezTo>
                    <a:cubicBezTo>
                      <a:pt x="6682" y="13212"/>
                      <a:pt x="4860" y="8875"/>
                      <a:pt x="2734" y="4740"/>
                    </a:cubicBezTo>
                    <a:cubicBezTo>
                      <a:pt x="2025" y="3328"/>
                      <a:pt x="911" y="1210"/>
                      <a:pt x="0" y="0"/>
                    </a:cubicBezTo>
                    <a:lnTo>
                      <a:pt x="0" y="15632"/>
                    </a:lnTo>
                    <a:cubicBezTo>
                      <a:pt x="101" y="15632"/>
                      <a:pt x="101" y="15733"/>
                      <a:pt x="202" y="15733"/>
                    </a:cubicBezTo>
                    <a:cubicBezTo>
                      <a:pt x="3037" y="17750"/>
                      <a:pt x="6682" y="18456"/>
                      <a:pt x="10125" y="1976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139E1A82-2665-2147-8410-F07E2B04B0EE}"/>
                  </a:ext>
                </a:extLst>
              </p:cNvPr>
              <p:cNvSpPr/>
              <p:nvPr/>
            </p:nvSpPr>
            <p:spPr>
              <a:xfrm>
                <a:off x="4956243" y="3017637"/>
                <a:ext cx="237529" cy="590480"/>
              </a:xfrm>
              <a:custGeom>
                <a:avLst/>
                <a:gdLst>
                  <a:gd name="connsiteX0" fmla="*/ 25920 w 237529"/>
                  <a:gd name="connsiteY0" fmla="*/ 535616 h 590480"/>
                  <a:gd name="connsiteX1" fmla="*/ 31387 w 237529"/>
                  <a:gd name="connsiteY1" fmla="*/ 534507 h 590480"/>
                  <a:gd name="connsiteX2" fmla="*/ 26730 w 237529"/>
                  <a:gd name="connsiteY2" fmla="*/ 543987 h 590480"/>
                  <a:gd name="connsiteX3" fmla="*/ 25920 w 237529"/>
                  <a:gd name="connsiteY3" fmla="*/ 535616 h 590480"/>
                  <a:gd name="connsiteX4" fmla="*/ 38576 w 237529"/>
                  <a:gd name="connsiteY4" fmla="*/ 500821 h 590480"/>
                  <a:gd name="connsiteX5" fmla="*/ 42525 w 237529"/>
                  <a:gd name="connsiteY5" fmla="*/ 491845 h 590480"/>
                  <a:gd name="connsiteX6" fmla="*/ 45360 w 237529"/>
                  <a:gd name="connsiteY6" fmla="*/ 501124 h 590480"/>
                  <a:gd name="connsiteX7" fmla="*/ 53763 w 237529"/>
                  <a:gd name="connsiteY7" fmla="*/ 509596 h 590480"/>
                  <a:gd name="connsiteX8" fmla="*/ 57104 w 237529"/>
                  <a:gd name="connsiteY8" fmla="*/ 499913 h 590480"/>
                  <a:gd name="connsiteX9" fmla="*/ 55181 w 237529"/>
                  <a:gd name="connsiteY9" fmla="*/ 478331 h 590480"/>
                  <a:gd name="connsiteX10" fmla="*/ 59534 w 237529"/>
                  <a:gd name="connsiteY10" fmla="*/ 470363 h 590480"/>
                  <a:gd name="connsiteX11" fmla="*/ 64192 w 237529"/>
                  <a:gd name="connsiteY11" fmla="*/ 478230 h 590480"/>
                  <a:gd name="connsiteX12" fmla="*/ 64394 w 237529"/>
                  <a:gd name="connsiteY12" fmla="*/ 487912 h 590480"/>
                  <a:gd name="connsiteX13" fmla="*/ 83125 w 237529"/>
                  <a:gd name="connsiteY13" fmla="*/ 487811 h 590480"/>
                  <a:gd name="connsiteX14" fmla="*/ 86467 w 237529"/>
                  <a:gd name="connsiteY14" fmla="*/ 484785 h 590480"/>
                  <a:gd name="connsiteX15" fmla="*/ 96693 w 237529"/>
                  <a:gd name="connsiteY15" fmla="*/ 484886 h 590480"/>
                  <a:gd name="connsiteX16" fmla="*/ 91225 w 237529"/>
                  <a:gd name="connsiteY16" fmla="*/ 491341 h 590480"/>
                  <a:gd name="connsiteX17" fmla="*/ 65508 w 237529"/>
                  <a:gd name="connsiteY17" fmla="*/ 505662 h 590480"/>
                  <a:gd name="connsiteX18" fmla="*/ 57408 w 237529"/>
                  <a:gd name="connsiteY18" fmla="*/ 513731 h 590480"/>
                  <a:gd name="connsiteX19" fmla="*/ 39892 w 237529"/>
                  <a:gd name="connsiteY19" fmla="*/ 518773 h 590480"/>
                  <a:gd name="connsiteX20" fmla="*/ 38576 w 237529"/>
                  <a:gd name="connsiteY20" fmla="*/ 505461 h 590480"/>
                  <a:gd name="connsiteX21" fmla="*/ 38576 w 237529"/>
                  <a:gd name="connsiteY21" fmla="*/ 500821 h 590480"/>
                  <a:gd name="connsiteX22" fmla="*/ 84239 w 237529"/>
                  <a:gd name="connsiteY22" fmla="*/ 378384 h 590480"/>
                  <a:gd name="connsiteX23" fmla="*/ 69052 w 237529"/>
                  <a:gd name="connsiteY23" fmla="*/ 383931 h 590480"/>
                  <a:gd name="connsiteX24" fmla="*/ 48296 w 237529"/>
                  <a:gd name="connsiteY24" fmla="*/ 378686 h 590480"/>
                  <a:gd name="connsiteX25" fmla="*/ 42423 w 237529"/>
                  <a:gd name="connsiteY25" fmla="*/ 374450 h 590480"/>
                  <a:gd name="connsiteX26" fmla="*/ 48296 w 237529"/>
                  <a:gd name="connsiteY26" fmla="*/ 352363 h 590480"/>
                  <a:gd name="connsiteX27" fmla="*/ 59028 w 237529"/>
                  <a:gd name="connsiteY27" fmla="*/ 349136 h 590480"/>
                  <a:gd name="connsiteX28" fmla="*/ 66116 w 237529"/>
                  <a:gd name="connsiteY28" fmla="*/ 347623 h 590480"/>
                  <a:gd name="connsiteX29" fmla="*/ 93756 w 237529"/>
                  <a:gd name="connsiteY29" fmla="*/ 322308 h 590480"/>
                  <a:gd name="connsiteX30" fmla="*/ 94465 w 237529"/>
                  <a:gd name="connsiteY30" fmla="*/ 314744 h 590480"/>
                  <a:gd name="connsiteX31" fmla="*/ 74013 w 237529"/>
                  <a:gd name="connsiteY31" fmla="*/ 321199 h 590480"/>
                  <a:gd name="connsiteX32" fmla="*/ 64293 w 237529"/>
                  <a:gd name="connsiteY32" fmla="*/ 323922 h 590480"/>
                  <a:gd name="connsiteX33" fmla="*/ 60648 w 237529"/>
                  <a:gd name="connsiteY33" fmla="*/ 304155 h 590480"/>
                  <a:gd name="connsiteX34" fmla="*/ 64496 w 237529"/>
                  <a:gd name="connsiteY34" fmla="*/ 294775 h 590480"/>
                  <a:gd name="connsiteX35" fmla="*/ 71077 w 237529"/>
                  <a:gd name="connsiteY35" fmla="*/ 287816 h 590480"/>
                  <a:gd name="connsiteX36" fmla="*/ 104185 w 237529"/>
                  <a:gd name="connsiteY36" fmla="*/ 277126 h 590480"/>
                  <a:gd name="connsiteX37" fmla="*/ 106413 w 237529"/>
                  <a:gd name="connsiteY37" fmla="*/ 258467 h 590480"/>
                  <a:gd name="connsiteX38" fmla="*/ 83125 w 237529"/>
                  <a:gd name="connsiteY38" fmla="*/ 230127 h 590480"/>
                  <a:gd name="connsiteX39" fmla="*/ 80999 w 237529"/>
                  <a:gd name="connsiteY39" fmla="*/ 225387 h 590480"/>
                  <a:gd name="connsiteX40" fmla="*/ 87175 w 237529"/>
                  <a:gd name="connsiteY40" fmla="*/ 225286 h 590480"/>
                  <a:gd name="connsiteX41" fmla="*/ 106615 w 237529"/>
                  <a:gd name="connsiteY41" fmla="*/ 249693 h 590480"/>
                  <a:gd name="connsiteX42" fmla="*/ 114107 w 237529"/>
                  <a:gd name="connsiteY42" fmla="*/ 250096 h 590480"/>
                  <a:gd name="connsiteX43" fmla="*/ 120790 w 237529"/>
                  <a:gd name="connsiteY43" fmla="*/ 249088 h 590480"/>
                  <a:gd name="connsiteX44" fmla="*/ 121094 w 237529"/>
                  <a:gd name="connsiteY44" fmla="*/ 255543 h 590480"/>
                  <a:gd name="connsiteX45" fmla="*/ 120891 w 237529"/>
                  <a:gd name="connsiteY45" fmla="*/ 263510 h 590480"/>
                  <a:gd name="connsiteX46" fmla="*/ 125650 w 237529"/>
                  <a:gd name="connsiteY46" fmla="*/ 271175 h 590480"/>
                  <a:gd name="connsiteX47" fmla="*/ 129801 w 237529"/>
                  <a:gd name="connsiteY47" fmla="*/ 264216 h 590480"/>
                  <a:gd name="connsiteX48" fmla="*/ 144583 w 237529"/>
                  <a:gd name="connsiteY48" fmla="*/ 251105 h 590480"/>
                  <a:gd name="connsiteX49" fmla="*/ 148431 w 237529"/>
                  <a:gd name="connsiteY49" fmla="*/ 253626 h 590480"/>
                  <a:gd name="connsiteX50" fmla="*/ 148633 w 237529"/>
                  <a:gd name="connsiteY50" fmla="*/ 260485 h 590480"/>
                  <a:gd name="connsiteX51" fmla="*/ 134560 w 237529"/>
                  <a:gd name="connsiteY51" fmla="*/ 309601 h 590480"/>
                  <a:gd name="connsiteX52" fmla="*/ 130712 w 237529"/>
                  <a:gd name="connsiteY52" fmla="*/ 312828 h 590480"/>
                  <a:gd name="connsiteX53" fmla="*/ 125346 w 237529"/>
                  <a:gd name="connsiteY53" fmla="*/ 305667 h 590480"/>
                  <a:gd name="connsiteX54" fmla="*/ 124030 w 237529"/>
                  <a:gd name="connsiteY54" fmla="*/ 301734 h 590480"/>
                  <a:gd name="connsiteX55" fmla="*/ 120891 w 237529"/>
                  <a:gd name="connsiteY55" fmla="*/ 305062 h 590480"/>
                  <a:gd name="connsiteX56" fmla="*/ 120790 w 237529"/>
                  <a:gd name="connsiteY56" fmla="*/ 319384 h 590480"/>
                  <a:gd name="connsiteX57" fmla="*/ 121600 w 237529"/>
                  <a:gd name="connsiteY57" fmla="*/ 327250 h 590480"/>
                  <a:gd name="connsiteX58" fmla="*/ 96794 w 237529"/>
                  <a:gd name="connsiteY58" fmla="*/ 361137 h 590480"/>
                  <a:gd name="connsiteX59" fmla="*/ 84239 w 237529"/>
                  <a:gd name="connsiteY59" fmla="*/ 378384 h 590480"/>
                  <a:gd name="connsiteX60" fmla="*/ 85049 w 237529"/>
                  <a:gd name="connsiteY60" fmla="*/ 242331 h 590480"/>
                  <a:gd name="connsiteX61" fmla="*/ 87580 w 237529"/>
                  <a:gd name="connsiteY61" fmla="*/ 254131 h 590480"/>
                  <a:gd name="connsiteX62" fmla="*/ 84340 w 237529"/>
                  <a:gd name="connsiteY62" fmla="*/ 250399 h 590480"/>
                  <a:gd name="connsiteX63" fmla="*/ 80695 w 237529"/>
                  <a:gd name="connsiteY63" fmla="*/ 246768 h 590480"/>
                  <a:gd name="connsiteX64" fmla="*/ 75734 w 237529"/>
                  <a:gd name="connsiteY64" fmla="*/ 240213 h 590480"/>
                  <a:gd name="connsiteX65" fmla="*/ 85049 w 237529"/>
                  <a:gd name="connsiteY65" fmla="*/ 242331 h 590480"/>
                  <a:gd name="connsiteX66" fmla="*/ 48701 w 237529"/>
                  <a:gd name="connsiteY66" fmla="*/ 267242 h 590480"/>
                  <a:gd name="connsiteX67" fmla="*/ 32501 w 237529"/>
                  <a:gd name="connsiteY67" fmla="*/ 262098 h 590480"/>
                  <a:gd name="connsiteX68" fmla="*/ 29160 w 237529"/>
                  <a:gd name="connsiteY68" fmla="*/ 260081 h 590480"/>
                  <a:gd name="connsiteX69" fmla="*/ 31995 w 237529"/>
                  <a:gd name="connsiteY69" fmla="*/ 257560 h 590480"/>
                  <a:gd name="connsiteX70" fmla="*/ 51333 w 237529"/>
                  <a:gd name="connsiteY70" fmla="*/ 247878 h 590480"/>
                  <a:gd name="connsiteX71" fmla="*/ 49916 w 237529"/>
                  <a:gd name="connsiteY71" fmla="*/ 229623 h 590480"/>
                  <a:gd name="connsiteX72" fmla="*/ 49815 w 237529"/>
                  <a:gd name="connsiteY72" fmla="*/ 221958 h 590480"/>
                  <a:gd name="connsiteX73" fmla="*/ 66824 w 237529"/>
                  <a:gd name="connsiteY73" fmla="*/ 195131 h 590480"/>
                  <a:gd name="connsiteX74" fmla="*/ 70368 w 237529"/>
                  <a:gd name="connsiteY74" fmla="*/ 187365 h 590480"/>
                  <a:gd name="connsiteX75" fmla="*/ 75937 w 237529"/>
                  <a:gd name="connsiteY75" fmla="*/ 196643 h 590480"/>
                  <a:gd name="connsiteX76" fmla="*/ 76139 w 237529"/>
                  <a:gd name="connsiteY76" fmla="*/ 214091 h 590480"/>
                  <a:gd name="connsiteX77" fmla="*/ 70975 w 237529"/>
                  <a:gd name="connsiteY77" fmla="*/ 230833 h 590480"/>
                  <a:gd name="connsiteX78" fmla="*/ 65407 w 237529"/>
                  <a:gd name="connsiteY78" fmla="*/ 243137 h 590480"/>
                  <a:gd name="connsiteX79" fmla="*/ 67331 w 237529"/>
                  <a:gd name="connsiteY79" fmla="*/ 252820 h 590480"/>
                  <a:gd name="connsiteX80" fmla="*/ 95579 w 237529"/>
                  <a:gd name="connsiteY80" fmla="*/ 258367 h 590480"/>
                  <a:gd name="connsiteX81" fmla="*/ 99426 w 237529"/>
                  <a:gd name="connsiteY81" fmla="*/ 264115 h 590480"/>
                  <a:gd name="connsiteX82" fmla="*/ 78670 w 237529"/>
                  <a:gd name="connsiteY82" fmla="*/ 272890 h 590480"/>
                  <a:gd name="connsiteX83" fmla="*/ 70064 w 237529"/>
                  <a:gd name="connsiteY83" fmla="*/ 271881 h 590480"/>
                  <a:gd name="connsiteX84" fmla="*/ 48701 w 237529"/>
                  <a:gd name="connsiteY84" fmla="*/ 267242 h 590480"/>
                  <a:gd name="connsiteX85" fmla="*/ 30273 w 237529"/>
                  <a:gd name="connsiteY85" fmla="*/ 287816 h 590480"/>
                  <a:gd name="connsiteX86" fmla="*/ 22275 w 237529"/>
                  <a:gd name="connsiteY86" fmla="*/ 269360 h 590480"/>
                  <a:gd name="connsiteX87" fmla="*/ 25110 w 237529"/>
                  <a:gd name="connsiteY87" fmla="*/ 264922 h 590480"/>
                  <a:gd name="connsiteX88" fmla="*/ 28350 w 237529"/>
                  <a:gd name="connsiteY88" fmla="*/ 267343 h 590480"/>
                  <a:gd name="connsiteX89" fmla="*/ 35437 w 237529"/>
                  <a:gd name="connsiteY89" fmla="*/ 284084 h 590480"/>
                  <a:gd name="connsiteX90" fmla="*/ 30273 w 237529"/>
                  <a:gd name="connsiteY90" fmla="*/ 287816 h 590480"/>
                  <a:gd name="connsiteX91" fmla="*/ 21667 w 237529"/>
                  <a:gd name="connsiteY91" fmla="*/ 233153 h 590480"/>
                  <a:gd name="connsiteX92" fmla="*/ 13669 w 237529"/>
                  <a:gd name="connsiteY92" fmla="*/ 229018 h 590480"/>
                  <a:gd name="connsiteX93" fmla="*/ 14985 w 237529"/>
                  <a:gd name="connsiteY93" fmla="*/ 225992 h 590480"/>
                  <a:gd name="connsiteX94" fmla="*/ 28147 w 237529"/>
                  <a:gd name="connsiteY94" fmla="*/ 224984 h 590480"/>
                  <a:gd name="connsiteX95" fmla="*/ 26628 w 237529"/>
                  <a:gd name="connsiteY95" fmla="*/ 230531 h 590480"/>
                  <a:gd name="connsiteX96" fmla="*/ 21667 w 237529"/>
                  <a:gd name="connsiteY96" fmla="*/ 233153 h 590480"/>
                  <a:gd name="connsiteX97" fmla="*/ 113905 w 237529"/>
                  <a:gd name="connsiteY97" fmla="*/ 234867 h 590480"/>
                  <a:gd name="connsiteX98" fmla="*/ 111272 w 237529"/>
                  <a:gd name="connsiteY98" fmla="*/ 236279 h 590480"/>
                  <a:gd name="connsiteX99" fmla="*/ 109045 w 237529"/>
                  <a:gd name="connsiteY99" fmla="*/ 233455 h 590480"/>
                  <a:gd name="connsiteX100" fmla="*/ 110057 w 237529"/>
                  <a:gd name="connsiteY100" fmla="*/ 222462 h 590480"/>
                  <a:gd name="connsiteX101" fmla="*/ 113905 w 237529"/>
                  <a:gd name="connsiteY101" fmla="*/ 234867 h 590480"/>
                  <a:gd name="connsiteX102" fmla="*/ 48498 w 237529"/>
                  <a:gd name="connsiteY102" fmla="*/ 136433 h 590480"/>
                  <a:gd name="connsiteX103" fmla="*/ 52346 w 237529"/>
                  <a:gd name="connsiteY103" fmla="*/ 141678 h 590480"/>
                  <a:gd name="connsiteX104" fmla="*/ 59737 w 237529"/>
                  <a:gd name="connsiteY104" fmla="*/ 151259 h 590480"/>
                  <a:gd name="connsiteX105" fmla="*/ 69153 w 237529"/>
                  <a:gd name="connsiteY105" fmla="*/ 164673 h 590480"/>
                  <a:gd name="connsiteX106" fmla="*/ 71583 w 237529"/>
                  <a:gd name="connsiteY106" fmla="*/ 170926 h 590480"/>
                  <a:gd name="connsiteX107" fmla="*/ 75937 w 237529"/>
                  <a:gd name="connsiteY107" fmla="*/ 166488 h 590480"/>
                  <a:gd name="connsiteX108" fmla="*/ 83024 w 237529"/>
                  <a:gd name="connsiteY108" fmla="*/ 165479 h 590480"/>
                  <a:gd name="connsiteX109" fmla="*/ 101958 w 237529"/>
                  <a:gd name="connsiteY109" fmla="*/ 170119 h 590480"/>
                  <a:gd name="connsiteX110" fmla="*/ 111272 w 237529"/>
                  <a:gd name="connsiteY110" fmla="*/ 169917 h 590480"/>
                  <a:gd name="connsiteX111" fmla="*/ 105603 w 237529"/>
                  <a:gd name="connsiteY111" fmla="*/ 175666 h 590480"/>
                  <a:gd name="connsiteX112" fmla="*/ 109247 w 237529"/>
                  <a:gd name="connsiteY112" fmla="*/ 192811 h 590480"/>
                  <a:gd name="connsiteX113" fmla="*/ 130105 w 237529"/>
                  <a:gd name="connsiteY113" fmla="*/ 201384 h 590480"/>
                  <a:gd name="connsiteX114" fmla="*/ 134357 w 237529"/>
                  <a:gd name="connsiteY114" fmla="*/ 202291 h 590480"/>
                  <a:gd name="connsiteX115" fmla="*/ 130611 w 237529"/>
                  <a:gd name="connsiteY115" fmla="*/ 206023 h 590480"/>
                  <a:gd name="connsiteX116" fmla="*/ 106007 w 237529"/>
                  <a:gd name="connsiteY116" fmla="*/ 202291 h 590480"/>
                  <a:gd name="connsiteX117" fmla="*/ 100439 w 237529"/>
                  <a:gd name="connsiteY117" fmla="*/ 199266 h 590480"/>
                  <a:gd name="connsiteX118" fmla="*/ 99426 w 237529"/>
                  <a:gd name="connsiteY118" fmla="*/ 207031 h 590480"/>
                  <a:gd name="connsiteX119" fmla="*/ 99224 w 237529"/>
                  <a:gd name="connsiteY119" fmla="*/ 224883 h 590480"/>
                  <a:gd name="connsiteX120" fmla="*/ 96288 w 237529"/>
                  <a:gd name="connsiteY120" fmla="*/ 227102 h 590480"/>
                  <a:gd name="connsiteX121" fmla="*/ 94769 w 237529"/>
                  <a:gd name="connsiteY121" fmla="*/ 224479 h 590480"/>
                  <a:gd name="connsiteX122" fmla="*/ 89909 w 237529"/>
                  <a:gd name="connsiteY122" fmla="*/ 207838 h 590480"/>
                  <a:gd name="connsiteX123" fmla="*/ 93048 w 237529"/>
                  <a:gd name="connsiteY123" fmla="*/ 192105 h 590480"/>
                  <a:gd name="connsiteX124" fmla="*/ 92542 w 237529"/>
                  <a:gd name="connsiteY124" fmla="*/ 185247 h 590480"/>
                  <a:gd name="connsiteX125" fmla="*/ 63483 w 237529"/>
                  <a:gd name="connsiteY125" fmla="*/ 174254 h 590480"/>
                  <a:gd name="connsiteX126" fmla="*/ 48903 w 237529"/>
                  <a:gd name="connsiteY126" fmla="*/ 156907 h 590480"/>
                  <a:gd name="connsiteX127" fmla="*/ 42930 w 237529"/>
                  <a:gd name="connsiteY127" fmla="*/ 182927 h 590480"/>
                  <a:gd name="connsiteX128" fmla="*/ 39487 w 237529"/>
                  <a:gd name="connsiteY128" fmla="*/ 194223 h 590480"/>
                  <a:gd name="connsiteX129" fmla="*/ 36045 w 237529"/>
                  <a:gd name="connsiteY129" fmla="*/ 181213 h 590480"/>
                  <a:gd name="connsiteX130" fmla="*/ 33513 w 237529"/>
                  <a:gd name="connsiteY130" fmla="*/ 160033 h 590480"/>
                  <a:gd name="connsiteX131" fmla="*/ 30476 w 237529"/>
                  <a:gd name="connsiteY131" fmla="*/ 152267 h 590480"/>
                  <a:gd name="connsiteX132" fmla="*/ 48498 w 237529"/>
                  <a:gd name="connsiteY132" fmla="*/ 136433 h 590480"/>
                  <a:gd name="connsiteX133" fmla="*/ 55484 w 237529"/>
                  <a:gd name="connsiteY133" fmla="*/ 115758 h 590480"/>
                  <a:gd name="connsiteX134" fmla="*/ 63888 w 237529"/>
                  <a:gd name="connsiteY134" fmla="*/ 115758 h 590480"/>
                  <a:gd name="connsiteX135" fmla="*/ 83125 w 237529"/>
                  <a:gd name="connsiteY135" fmla="*/ 113539 h 590480"/>
                  <a:gd name="connsiteX136" fmla="*/ 83429 w 237529"/>
                  <a:gd name="connsiteY136" fmla="*/ 123020 h 590480"/>
                  <a:gd name="connsiteX137" fmla="*/ 70165 w 237529"/>
                  <a:gd name="connsiteY137" fmla="*/ 135425 h 590480"/>
                  <a:gd name="connsiteX138" fmla="*/ 61458 w 237529"/>
                  <a:gd name="connsiteY138" fmla="*/ 133811 h 590480"/>
                  <a:gd name="connsiteX139" fmla="*/ 55586 w 237529"/>
                  <a:gd name="connsiteY139" fmla="*/ 128768 h 590480"/>
                  <a:gd name="connsiteX140" fmla="*/ 47891 w 237529"/>
                  <a:gd name="connsiteY140" fmla="*/ 122717 h 590480"/>
                  <a:gd name="connsiteX141" fmla="*/ 55484 w 237529"/>
                  <a:gd name="connsiteY141" fmla="*/ 115758 h 590480"/>
                  <a:gd name="connsiteX142" fmla="*/ 66824 w 237529"/>
                  <a:gd name="connsiteY142" fmla="*/ 99319 h 590480"/>
                  <a:gd name="connsiteX143" fmla="*/ 79683 w 237529"/>
                  <a:gd name="connsiteY143" fmla="*/ 96091 h 590480"/>
                  <a:gd name="connsiteX144" fmla="*/ 85252 w 237529"/>
                  <a:gd name="connsiteY144" fmla="*/ 106076 h 590480"/>
                  <a:gd name="connsiteX145" fmla="*/ 66824 w 237529"/>
                  <a:gd name="connsiteY145" fmla="*/ 106379 h 590480"/>
                  <a:gd name="connsiteX146" fmla="*/ 66824 w 237529"/>
                  <a:gd name="connsiteY146" fmla="*/ 99319 h 590480"/>
                  <a:gd name="connsiteX147" fmla="*/ 146507 w 237529"/>
                  <a:gd name="connsiteY147" fmla="*/ 242230 h 590480"/>
                  <a:gd name="connsiteX148" fmla="*/ 127776 w 237529"/>
                  <a:gd name="connsiteY148" fmla="*/ 233859 h 590480"/>
                  <a:gd name="connsiteX149" fmla="*/ 126257 w 237529"/>
                  <a:gd name="connsiteY149" fmla="*/ 221756 h 590480"/>
                  <a:gd name="connsiteX150" fmla="*/ 130004 w 237529"/>
                  <a:gd name="connsiteY150" fmla="*/ 217823 h 590480"/>
                  <a:gd name="connsiteX151" fmla="*/ 137091 w 237529"/>
                  <a:gd name="connsiteY151" fmla="*/ 219336 h 590480"/>
                  <a:gd name="connsiteX152" fmla="*/ 146507 w 237529"/>
                  <a:gd name="connsiteY152" fmla="*/ 242230 h 590480"/>
                  <a:gd name="connsiteX153" fmla="*/ 102768 w 237529"/>
                  <a:gd name="connsiteY153" fmla="*/ 386553 h 590480"/>
                  <a:gd name="connsiteX154" fmla="*/ 109956 w 237529"/>
                  <a:gd name="connsiteY154" fmla="*/ 386049 h 590480"/>
                  <a:gd name="connsiteX155" fmla="*/ 109146 w 237529"/>
                  <a:gd name="connsiteY155" fmla="*/ 391495 h 590480"/>
                  <a:gd name="connsiteX156" fmla="*/ 117449 w 237529"/>
                  <a:gd name="connsiteY156" fmla="*/ 428105 h 590480"/>
                  <a:gd name="connsiteX157" fmla="*/ 125143 w 237529"/>
                  <a:gd name="connsiteY157" fmla="*/ 429013 h 590480"/>
                  <a:gd name="connsiteX158" fmla="*/ 132028 w 237529"/>
                  <a:gd name="connsiteY158" fmla="*/ 418020 h 590480"/>
                  <a:gd name="connsiteX159" fmla="*/ 124232 w 237529"/>
                  <a:gd name="connsiteY159" fmla="*/ 416406 h 590480"/>
                  <a:gd name="connsiteX160" fmla="*/ 120790 w 237529"/>
                  <a:gd name="connsiteY160" fmla="*/ 414490 h 590480"/>
                  <a:gd name="connsiteX161" fmla="*/ 124536 w 237529"/>
                  <a:gd name="connsiteY161" fmla="*/ 411867 h 590480"/>
                  <a:gd name="connsiteX162" fmla="*/ 137395 w 237529"/>
                  <a:gd name="connsiteY162" fmla="*/ 418524 h 590480"/>
                  <a:gd name="connsiteX163" fmla="*/ 136382 w 237529"/>
                  <a:gd name="connsiteY163" fmla="*/ 438493 h 590480"/>
                  <a:gd name="connsiteX164" fmla="*/ 117145 w 237529"/>
                  <a:gd name="connsiteY164" fmla="*/ 456143 h 590480"/>
                  <a:gd name="connsiteX165" fmla="*/ 113702 w 237529"/>
                  <a:gd name="connsiteY165" fmla="*/ 471271 h 590480"/>
                  <a:gd name="connsiteX166" fmla="*/ 115525 w 237529"/>
                  <a:gd name="connsiteY166" fmla="*/ 481760 h 590480"/>
                  <a:gd name="connsiteX167" fmla="*/ 120689 w 237529"/>
                  <a:gd name="connsiteY167" fmla="*/ 475507 h 590480"/>
                  <a:gd name="connsiteX168" fmla="*/ 126763 w 237529"/>
                  <a:gd name="connsiteY168" fmla="*/ 467943 h 590480"/>
                  <a:gd name="connsiteX169" fmla="*/ 125143 w 237529"/>
                  <a:gd name="connsiteY169" fmla="*/ 477927 h 590480"/>
                  <a:gd name="connsiteX170" fmla="*/ 100439 w 237529"/>
                  <a:gd name="connsiteY170" fmla="*/ 504452 h 590480"/>
                  <a:gd name="connsiteX171" fmla="*/ 78468 w 237529"/>
                  <a:gd name="connsiteY171" fmla="*/ 528254 h 590480"/>
                  <a:gd name="connsiteX172" fmla="*/ 75734 w 237529"/>
                  <a:gd name="connsiteY172" fmla="*/ 533196 h 590480"/>
                  <a:gd name="connsiteX173" fmla="*/ 72393 w 237529"/>
                  <a:gd name="connsiteY173" fmla="*/ 528153 h 590480"/>
                  <a:gd name="connsiteX174" fmla="*/ 73507 w 237529"/>
                  <a:gd name="connsiteY174" fmla="*/ 521698 h 590480"/>
                  <a:gd name="connsiteX175" fmla="*/ 101350 w 237529"/>
                  <a:gd name="connsiteY175" fmla="*/ 494568 h 590480"/>
                  <a:gd name="connsiteX176" fmla="*/ 104995 w 237529"/>
                  <a:gd name="connsiteY176" fmla="*/ 475103 h 590480"/>
                  <a:gd name="connsiteX177" fmla="*/ 89706 w 237529"/>
                  <a:gd name="connsiteY177" fmla="*/ 471674 h 590480"/>
                  <a:gd name="connsiteX178" fmla="*/ 85657 w 237529"/>
                  <a:gd name="connsiteY178" fmla="*/ 469153 h 590480"/>
                  <a:gd name="connsiteX179" fmla="*/ 85555 w 237529"/>
                  <a:gd name="connsiteY179" fmla="*/ 458664 h 590480"/>
                  <a:gd name="connsiteX180" fmla="*/ 92946 w 237529"/>
                  <a:gd name="connsiteY180" fmla="*/ 454731 h 590480"/>
                  <a:gd name="connsiteX181" fmla="*/ 113702 w 237529"/>
                  <a:gd name="connsiteY181" fmla="*/ 444746 h 590480"/>
                  <a:gd name="connsiteX182" fmla="*/ 110361 w 237529"/>
                  <a:gd name="connsiteY182" fmla="*/ 435367 h 590480"/>
                  <a:gd name="connsiteX183" fmla="*/ 102362 w 237529"/>
                  <a:gd name="connsiteY183" fmla="*/ 437989 h 590480"/>
                  <a:gd name="connsiteX184" fmla="*/ 95883 w 237529"/>
                  <a:gd name="connsiteY184" fmla="*/ 444141 h 590480"/>
                  <a:gd name="connsiteX185" fmla="*/ 94870 w 237529"/>
                  <a:gd name="connsiteY185" fmla="*/ 435165 h 590480"/>
                  <a:gd name="connsiteX186" fmla="*/ 93756 w 237529"/>
                  <a:gd name="connsiteY186" fmla="*/ 418826 h 590480"/>
                  <a:gd name="connsiteX187" fmla="*/ 102768 w 237529"/>
                  <a:gd name="connsiteY187" fmla="*/ 386553 h 590480"/>
                  <a:gd name="connsiteX188" fmla="*/ 126561 w 237529"/>
                  <a:gd name="connsiteY188" fmla="*/ 395529 h 590480"/>
                  <a:gd name="connsiteX189" fmla="*/ 134357 w 237529"/>
                  <a:gd name="connsiteY189" fmla="*/ 393814 h 590480"/>
                  <a:gd name="connsiteX190" fmla="*/ 131320 w 237529"/>
                  <a:gd name="connsiteY190" fmla="*/ 400067 h 590480"/>
                  <a:gd name="connsiteX191" fmla="*/ 121296 w 237529"/>
                  <a:gd name="connsiteY191" fmla="*/ 399462 h 590480"/>
                  <a:gd name="connsiteX192" fmla="*/ 126561 w 237529"/>
                  <a:gd name="connsiteY192" fmla="*/ 395529 h 590480"/>
                  <a:gd name="connsiteX193" fmla="*/ 81910 w 237529"/>
                  <a:gd name="connsiteY193" fmla="*/ 552055 h 590480"/>
                  <a:gd name="connsiteX194" fmla="*/ 76949 w 237529"/>
                  <a:gd name="connsiteY194" fmla="*/ 540558 h 590480"/>
                  <a:gd name="connsiteX195" fmla="*/ 79075 w 237529"/>
                  <a:gd name="connsiteY195" fmla="*/ 540356 h 590480"/>
                  <a:gd name="connsiteX196" fmla="*/ 85454 w 237529"/>
                  <a:gd name="connsiteY196" fmla="*/ 552358 h 590480"/>
                  <a:gd name="connsiteX197" fmla="*/ 81910 w 237529"/>
                  <a:gd name="connsiteY197" fmla="*/ 552055 h 590480"/>
                  <a:gd name="connsiteX198" fmla="*/ 30172 w 237529"/>
                  <a:gd name="connsiteY198" fmla="*/ 381409 h 590480"/>
                  <a:gd name="connsiteX199" fmla="*/ 22072 w 237529"/>
                  <a:gd name="connsiteY199" fmla="*/ 378484 h 590480"/>
                  <a:gd name="connsiteX200" fmla="*/ 25414 w 237529"/>
                  <a:gd name="connsiteY200" fmla="*/ 376770 h 590480"/>
                  <a:gd name="connsiteX201" fmla="*/ 34931 w 237529"/>
                  <a:gd name="connsiteY201" fmla="*/ 383729 h 590480"/>
                  <a:gd name="connsiteX202" fmla="*/ 30172 w 237529"/>
                  <a:gd name="connsiteY202" fmla="*/ 381409 h 590480"/>
                  <a:gd name="connsiteX203" fmla="*/ 31286 w 237529"/>
                  <a:gd name="connsiteY203" fmla="*/ 361339 h 590480"/>
                  <a:gd name="connsiteX204" fmla="*/ 33817 w 237529"/>
                  <a:gd name="connsiteY204" fmla="*/ 368500 h 590480"/>
                  <a:gd name="connsiteX205" fmla="*/ 28147 w 237529"/>
                  <a:gd name="connsiteY205" fmla="*/ 362449 h 590480"/>
                  <a:gd name="connsiteX206" fmla="*/ 31286 w 237529"/>
                  <a:gd name="connsiteY206" fmla="*/ 361339 h 590480"/>
                  <a:gd name="connsiteX207" fmla="*/ 31488 w 237529"/>
                  <a:gd name="connsiteY207" fmla="*/ 99520 h 590480"/>
                  <a:gd name="connsiteX208" fmla="*/ 34323 w 237529"/>
                  <a:gd name="connsiteY208" fmla="*/ 93671 h 590480"/>
                  <a:gd name="connsiteX209" fmla="*/ 36146 w 237529"/>
                  <a:gd name="connsiteY209" fmla="*/ 95890 h 590480"/>
                  <a:gd name="connsiteX210" fmla="*/ 31488 w 237529"/>
                  <a:gd name="connsiteY210" fmla="*/ 99520 h 590480"/>
                  <a:gd name="connsiteX211" fmla="*/ 125953 w 237529"/>
                  <a:gd name="connsiteY211" fmla="*/ 30435 h 590480"/>
                  <a:gd name="connsiteX212" fmla="*/ 126662 w 237529"/>
                  <a:gd name="connsiteY212" fmla="*/ 37192 h 590480"/>
                  <a:gd name="connsiteX213" fmla="*/ 121498 w 237529"/>
                  <a:gd name="connsiteY213" fmla="*/ 39108 h 590480"/>
                  <a:gd name="connsiteX214" fmla="*/ 116031 w 237529"/>
                  <a:gd name="connsiteY214" fmla="*/ 29426 h 590480"/>
                  <a:gd name="connsiteX215" fmla="*/ 125953 w 237529"/>
                  <a:gd name="connsiteY215" fmla="*/ 30435 h 590480"/>
                  <a:gd name="connsiteX216" fmla="*/ 141040 w 237529"/>
                  <a:gd name="connsiteY216" fmla="*/ 444544 h 590480"/>
                  <a:gd name="connsiteX217" fmla="*/ 144178 w 237529"/>
                  <a:gd name="connsiteY217" fmla="*/ 446561 h 590480"/>
                  <a:gd name="connsiteX218" fmla="*/ 140635 w 237529"/>
                  <a:gd name="connsiteY218" fmla="*/ 451604 h 590480"/>
                  <a:gd name="connsiteX219" fmla="*/ 141040 w 237529"/>
                  <a:gd name="connsiteY219" fmla="*/ 444544 h 590480"/>
                  <a:gd name="connsiteX220" fmla="*/ 221026 w 237529"/>
                  <a:gd name="connsiteY220" fmla="*/ 323519 h 590480"/>
                  <a:gd name="connsiteX221" fmla="*/ 218090 w 237529"/>
                  <a:gd name="connsiteY221" fmla="*/ 327654 h 590480"/>
                  <a:gd name="connsiteX222" fmla="*/ 216875 w 237529"/>
                  <a:gd name="connsiteY222" fmla="*/ 321804 h 590480"/>
                  <a:gd name="connsiteX223" fmla="*/ 221026 w 237529"/>
                  <a:gd name="connsiteY223" fmla="*/ 323519 h 590480"/>
                  <a:gd name="connsiteX224" fmla="*/ 149544 w 237529"/>
                  <a:gd name="connsiteY224" fmla="*/ 418826 h 590480"/>
                  <a:gd name="connsiteX225" fmla="*/ 153594 w 237529"/>
                  <a:gd name="connsiteY225" fmla="*/ 428508 h 590480"/>
                  <a:gd name="connsiteX226" fmla="*/ 147722 w 237529"/>
                  <a:gd name="connsiteY226" fmla="*/ 428206 h 590480"/>
                  <a:gd name="connsiteX227" fmla="*/ 149544 w 237529"/>
                  <a:gd name="connsiteY227" fmla="*/ 418826 h 590480"/>
                  <a:gd name="connsiteX228" fmla="*/ 180527 w 237529"/>
                  <a:gd name="connsiteY228" fmla="*/ 437484 h 590480"/>
                  <a:gd name="connsiteX229" fmla="*/ 184577 w 237529"/>
                  <a:gd name="connsiteY229" fmla="*/ 445049 h 590480"/>
                  <a:gd name="connsiteX230" fmla="*/ 180020 w 237529"/>
                  <a:gd name="connsiteY230" fmla="*/ 446057 h 590480"/>
                  <a:gd name="connsiteX231" fmla="*/ 172832 w 237529"/>
                  <a:gd name="connsiteY231" fmla="*/ 438190 h 590480"/>
                  <a:gd name="connsiteX232" fmla="*/ 180527 w 237529"/>
                  <a:gd name="connsiteY232" fmla="*/ 437484 h 590480"/>
                  <a:gd name="connsiteX233" fmla="*/ 16301 w 237529"/>
                  <a:gd name="connsiteY233" fmla="*/ 512420 h 590480"/>
                  <a:gd name="connsiteX234" fmla="*/ 15997 w 237529"/>
                  <a:gd name="connsiteY234" fmla="*/ 517260 h 590480"/>
                  <a:gd name="connsiteX235" fmla="*/ 34627 w 237529"/>
                  <a:gd name="connsiteY235" fmla="*/ 549937 h 590480"/>
                  <a:gd name="connsiteX236" fmla="*/ 41613 w 237529"/>
                  <a:gd name="connsiteY236" fmla="*/ 560225 h 590480"/>
                  <a:gd name="connsiteX237" fmla="*/ 45056 w 237529"/>
                  <a:gd name="connsiteY237" fmla="*/ 573437 h 590480"/>
                  <a:gd name="connsiteX238" fmla="*/ 52143 w 237529"/>
                  <a:gd name="connsiteY238" fmla="*/ 577168 h 590480"/>
                  <a:gd name="connsiteX239" fmla="*/ 54674 w 237529"/>
                  <a:gd name="connsiteY239" fmla="*/ 566377 h 590480"/>
                  <a:gd name="connsiteX240" fmla="*/ 63483 w 237529"/>
                  <a:gd name="connsiteY240" fmla="*/ 542878 h 590480"/>
                  <a:gd name="connsiteX241" fmla="*/ 68849 w 237529"/>
                  <a:gd name="connsiteY241" fmla="*/ 543684 h 590480"/>
                  <a:gd name="connsiteX242" fmla="*/ 65204 w 237529"/>
                  <a:gd name="connsiteY242" fmla="*/ 547416 h 590480"/>
                  <a:gd name="connsiteX243" fmla="*/ 59737 w 237529"/>
                  <a:gd name="connsiteY243" fmla="*/ 564965 h 590480"/>
                  <a:gd name="connsiteX244" fmla="*/ 69457 w 237529"/>
                  <a:gd name="connsiteY244" fmla="*/ 562141 h 590480"/>
                  <a:gd name="connsiteX245" fmla="*/ 77455 w 237529"/>
                  <a:gd name="connsiteY245" fmla="*/ 559216 h 590480"/>
                  <a:gd name="connsiteX246" fmla="*/ 76139 w 237529"/>
                  <a:gd name="connsiteY246" fmla="*/ 567184 h 590480"/>
                  <a:gd name="connsiteX247" fmla="*/ 84340 w 237529"/>
                  <a:gd name="connsiteY247" fmla="*/ 579790 h 590480"/>
                  <a:gd name="connsiteX248" fmla="*/ 101451 w 237529"/>
                  <a:gd name="connsiteY248" fmla="*/ 589674 h 590480"/>
                  <a:gd name="connsiteX249" fmla="*/ 109146 w 237529"/>
                  <a:gd name="connsiteY249" fmla="*/ 590481 h 590480"/>
                  <a:gd name="connsiteX250" fmla="*/ 109349 w 237529"/>
                  <a:gd name="connsiteY250" fmla="*/ 584026 h 590480"/>
                  <a:gd name="connsiteX251" fmla="*/ 93959 w 237529"/>
                  <a:gd name="connsiteY251" fmla="*/ 565873 h 590480"/>
                  <a:gd name="connsiteX252" fmla="*/ 93250 w 237529"/>
                  <a:gd name="connsiteY252" fmla="*/ 560023 h 590480"/>
                  <a:gd name="connsiteX253" fmla="*/ 117651 w 237529"/>
                  <a:gd name="connsiteY253" fmla="*/ 542474 h 590480"/>
                  <a:gd name="connsiteX254" fmla="*/ 135066 w 237529"/>
                  <a:gd name="connsiteY254" fmla="*/ 518370 h 590480"/>
                  <a:gd name="connsiteX255" fmla="*/ 140736 w 237529"/>
                  <a:gd name="connsiteY255" fmla="*/ 498602 h 590480"/>
                  <a:gd name="connsiteX256" fmla="*/ 145393 w 237529"/>
                  <a:gd name="connsiteY256" fmla="*/ 496081 h 590480"/>
                  <a:gd name="connsiteX257" fmla="*/ 145191 w 237529"/>
                  <a:gd name="connsiteY257" fmla="*/ 500922 h 590480"/>
                  <a:gd name="connsiteX258" fmla="*/ 165643 w 237529"/>
                  <a:gd name="connsiteY258" fmla="*/ 522808 h 590480"/>
                  <a:gd name="connsiteX259" fmla="*/ 171212 w 237529"/>
                  <a:gd name="connsiteY259" fmla="*/ 524219 h 590480"/>
                  <a:gd name="connsiteX260" fmla="*/ 182552 w 237529"/>
                  <a:gd name="connsiteY260" fmla="*/ 535717 h 590480"/>
                  <a:gd name="connsiteX261" fmla="*/ 183564 w 237529"/>
                  <a:gd name="connsiteY261" fmla="*/ 544088 h 590480"/>
                  <a:gd name="connsiteX262" fmla="*/ 175869 w 237529"/>
                  <a:gd name="connsiteY262" fmla="*/ 547214 h 590480"/>
                  <a:gd name="connsiteX263" fmla="*/ 172528 w 237529"/>
                  <a:gd name="connsiteY263" fmla="*/ 542071 h 590480"/>
                  <a:gd name="connsiteX264" fmla="*/ 163011 w 237529"/>
                  <a:gd name="connsiteY264" fmla="*/ 537028 h 590480"/>
                  <a:gd name="connsiteX265" fmla="*/ 138508 w 237529"/>
                  <a:gd name="connsiteY265" fmla="*/ 551652 h 590480"/>
                  <a:gd name="connsiteX266" fmla="*/ 126662 w 237529"/>
                  <a:gd name="connsiteY266" fmla="*/ 552156 h 590480"/>
                  <a:gd name="connsiteX267" fmla="*/ 119980 w 237529"/>
                  <a:gd name="connsiteY267" fmla="*/ 549433 h 590480"/>
                  <a:gd name="connsiteX268" fmla="*/ 119170 w 237529"/>
                  <a:gd name="connsiteY268" fmla="*/ 563048 h 590480"/>
                  <a:gd name="connsiteX269" fmla="*/ 127472 w 237529"/>
                  <a:gd name="connsiteY269" fmla="*/ 565066 h 590480"/>
                  <a:gd name="connsiteX270" fmla="*/ 156632 w 237529"/>
                  <a:gd name="connsiteY270" fmla="*/ 548425 h 590480"/>
                  <a:gd name="connsiteX271" fmla="*/ 160581 w 237529"/>
                  <a:gd name="connsiteY271" fmla="*/ 550845 h 590480"/>
                  <a:gd name="connsiteX272" fmla="*/ 176780 w 237529"/>
                  <a:gd name="connsiteY272" fmla="*/ 558712 h 590480"/>
                  <a:gd name="connsiteX273" fmla="*/ 191360 w 237529"/>
                  <a:gd name="connsiteY273" fmla="*/ 554375 h 590480"/>
                  <a:gd name="connsiteX274" fmla="*/ 200068 w 237529"/>
                  <a:gd name="connsiteY274" fmla="*/ 544693 h 590480"/>
                  <a:gd name="connsiteX275" fmla="*/ 193284 w 237529"/>
                  <a:gd name="connsiteY275" fmla="*/ 535818 h 590480"/>
                  <a:gd name="connsiteX276" fmla="*/ 186703 w 237529"/>
                  <a:gd name="connsiteY276" fmla="*/ 527548 h 590480"/>
                  <a:gd name="connsiteX277" fmla="*/ 196828 w 237529"/>
                  <a:gd name="connsiteY277" fmla="*/ 526539 h 590480"/>
                  <a:gd name="connsiteX278" fmla="*/ 200068 w 237529"/>
                  <a:gd name="connsiteY278" fmla="*/ 527144 h 590480"/>
                  <a:gd name="connsiteX279" fmla="*/ 237530 w 237529"/>
                  <a:gd name="connsiteY279" fmla="*/ 542978 h 590480"/>
                  <a:gd name="connsiteX280" fmla="*/ 237530 w 237529"/>
                  <a:gd name="connsiteY280" fmla="*/ 525329 h 590480"/>
                  <a:gd name="connsiteX281" fmla="*/ 221836 w 237529"/>
                  <a:gd name="connsiteY281" fmla="*/ 529464 h 590480"/>
                  <a:gd name="connsiteX282" fmla="*/ 215052 w 237529"/>
                  <a:gd name="connsiteY282" fmla="*/ 524018 h 590480"/>
                  <a:gd name="connsiteX283" fmla="*/ 191563 w 237529"/>
                  <a:gd name="connsiteY283" fmla="*/ 500720 h 590480"/>
                  <a:gd name="connsiteX284" fmla="*/ 184577 w 237529"/>
                  <a:gd name="connsiteY284" fmla="*/ 503948 h 590480"/>
                  <a:gd name="connsiteX285" fmla="*/ 176477 w 237529"/>
                  <a:gd name="connsiteY285" fmla="*/ 512722 h 590480"/>
                  <a:gd name="connsiteX286" fmla="*/ 166656 w 237529"/>
                  <a:gd name="connsiteY286" fmla="*/ 517160 h 590480"/>
                  <a:gd name="connsiteX287" fmla="*/ 153696 w 237529"/>
                  <a:gd name="connsiteY287" fmla="*/ 517765 h 590480"/>
                  <a:gd name="connsiteX288" fmla="*/ 151671 w 237529"/>
                  <a:gd name="connsiteY288" fmla="*/ 509797 h 590480"/>
                  <a:gd name="connsiteX289" fmla="*/ 158454 w 237529"/>
                  <a:gd name="connsiteY289" fmla="*/ 505662 h 590480"/>
                  <a:gd name="connsiteX290" fmla="*/ 171617 w 237529"/>
                  <a:gd name="connsiteY290" fmla="*/ 497190 h 590480"/>
                  <a:gd name="connsiteX291" fmla="*/ 196119 w 237529"/>
                  <a:gd name="connsiteY291" fmla="*/ 484584 h 590480"/>
                  <a:gd name="connsiteX292" fmla="*/ 198346 w 237529"/>
                  <a:gd name="connsiteY292" fmla="*/ 488618 h 590480"/>
                  <a:gd name="connsiteX293" fmla="*/ 206952 w 237529"/>
                  <a:gd name="connsiteY293" fmla="*/ 495577 h 590480"/>
                  <a:gd name="connsiteX294" fmla="*/ 208471 w 237529"/>
                  <a:gd name="connsiteY294" fmla="*/ 482264 h 590480"/>
                  <a:gd name="connsiteX295" fmla="*/ 184374 w 237529"/>
                  <a:gd name="connsiteY295" fmla="*/ 475002 h 590480"/>
                  <a:gd name="connsiteX296" fmla="*/ 160176 w 237529"/>
                  <a:gd name="connsiteY296" fmla="*/ 492652 h 590480"/>
                  <a:gd name="connsiteX297" fmla="*/ 153291 w 237529"/>
                  <a:gd name="connsiteY297" fmla="*/ 498300 h 590480"/>
                  <a:gd name="connsiteX298" fmla="*/ 149140 w 237529"/>
                  <a:gd name="connsiteY298" fmla="*/ 497392 h 590480"/>
                  <a:gd name="connsiteX299" fmla="*/ 149443 w 237529"/>
                  <a:gd name="connsiteY299" fmla="*/ 494467 h 590480"/>
                  <a:gd name="connsiteX300" fmla="*/ 168984 w 237529"/>
                  <a:gd name="connsiteY300" fmla="*/ 472380 h 590480"/>
                  <a:gd name="connsiteX301" fmla="*/ 172224 w 237529"/>
                  <a:gd name="connsiteY301" fmla="*/ 469153 h 590480"/>
                  <a:gd name="connsiteX302" fmla="*/ 167769 w 237529"/>
                  <a:gd name="connsiteY302" fmla="*/ 465825 h 590480"/>
                  <a:gd name="connsiteX303" fmla="*/ 159568 w 237529"/>
                  <a:gd name="connsiteY303" fmla="*/ 465623 h 590480"/>
                  <a:gd name="connsiteX304" fmla="*/ 151671 w 237529"/>
                  <a:gd name="connsiteY304" fmla="*/ 465018 h 590480"/>
                  <a:gd name="connsiteX305" fmla="*/ 158556 w 237529"/>
                  <a:gd name="connsiteY305" fmla="*/ 458765 h 590480"/>
                  <a:gd name="connsiteX306" fmla="*/ 194904 w 237529"/>
                  <a:gd name="connsiteY306" fmla="*/ 466127 h 590480"/>
                  <a:gd name="connsiteX307" fmla="*/ 199865 w 237529"/>
                  <a:gd name="connsiteY307" fmla="*/ 469657 h 590480"/>
                  <a:gd name="connsiteX308" fmla="*/ 202700 w 237529"/>
                  <a:gd name="connsiteY308" fmla="*/ 463807 h 590480"/>
                  <a:gd name="connsiteX309" fmla="*/ 207155 w 237529"/>
                  <a:gd name="connsiteY309" fmla="*/ 452814 h 590480"/>
                  <a:gd name="connsiteX310" fmla="*/ 207155 w 237529"/>
                  <a:gd name="connsiteY310" fmla="*/ 440913 h 590480"/>
                  <a:gd name="connsiteX311" fmla="*/ 198043 w 237529"/>
                  <a:gd name="connsiteY311" fmla="*/ 446763 h 590480"/>
                  <a:gd name="connsiteX312" fmla="*/ 192677 w 237529"/>
                  <a:gd name="connsiteY312" fmla="*/ 453924 h 590480"/>
                  <a:gd name="connsiteX313" fmla="*/ 190449 w 237529"/>
                  <a:gd name="connsiteY313" fmla="*/ 443838 h 590480"/>
                  <a:gd name="connsiteX314" fmla="*/ 190854 w 237529"/>
                  <a:gd name="connsiteY314" fmla="*/ 441720 h 590480"/>
                  <a:gd name="connsiteX315" fmla="*/ 191461 w 237529"/>
                  <a:gd name="connsiteY315" fmla="*/ 426390 h 590480"/>
                  <a:gd name="connsiteX316" fmla="*/ 205940 w 237529"/>
                  <a:gd name="connsiteY316" fmla="*/ 432643 h 590480"/>
                  <a:gd name="connsiteX317" fmla="*/ 223659 w 237529"/>
                  <a:gd name="connsiteY317" fmla="*/ 434963 h 590480"/>
                  <a:gd name="connsiteX318" fmla="*/ 228215 w 237529"/>
                  <a:gd name="connsiteY318" fmla="*/ 443132 h 590480"/>
                  <a:gd name="connsiteX319" fmla="*/ 216166 w 237529"/>
                  <a:gd name="connsiteY319" fmla="*/ 460378 h 590480"/>
                  <a:gd name="connsiteX320" fmla="*/ 215052 w 237529"/>
                  <a:gd name="connsiteY320" fmla="*/ 469758 h 590480"/>
                  <a:gd name="connsiteX321" fmla="*/ 225278 w 237529"/>
                  <a:gd name="connsiteY321" fmla="*/ 467035 h 590480"/>
                  <a:gd name="connsiteX322" fmla="*/ 237023 w 237529"/>
                  <a:gd name="connsiteY322" fmla="*/ 451402 h 590480"/>
                  <a:gd name="connsiteX323" fmla="*/ 237023 w 237529"/>
                  <a:gd name="connsiteY323" fmla="*/ 444443 h 590480"/>
                  <a:gd name="connsiteX324" fmla="*/ 232771 w 237529"/>
                  <a:gd name="connsiteY324" fmla="*/ 433450 h 590480"/>
                  <a:gd name="connsiteX325" fmla="*/ 220824 w 237529"/>
                  <a:gd name="connsiteY325" fmla="*/ 425785 h 590480"/>
                  <a:gd name="connsiteX326" fmla="*/ 211306 w 237529"/>
                  <a:gd name="connsiteY326" fmla="*/ 423466 h 590480"/>
                  <a:gd name="connsiteX327" fmla="*/ 202903 w 237529"/>
                  <a:gd name="connsiteY327" fmla="*/ 412372 h 590480"/>
                  <a:gd name="connsiteX328" fmla="*/ 212724 w 237529"/>
                  <a:gd name="connsiteY328" fmla="*/ 417919 h 590480"/>
                  <a:gd name="connsiteX329" fmla="*/ 230645 w 237529"/>
                  <a:gd name="connsiteY329" fmla="*/ 416507 h 590480"/>
                  <a:gd name="connsiteX330" fmla="*/ 236922 w 237529"/>
                  <a:gd name="connsiteY330" fmla="*/ 415498 h 590480"/>
                  <a:gd name="connsiteX331" fmla="*/ 236922 w 237529"/>
                  <a:gd name="connsiteY331" fmla="*/ 376972 h 590480"/>
                  <a:gd name="connsiteX332" fmla="*/ 232872 w 237529"/>
                  <a:gd name="connsiteY332" fmla="*/ 376770 h 590480"/>
                  <a:gd name="connsiteX333" fmla="*/ 207358 w 237529"/>
                  <a:gd name="connsiteY333" fmla="*/ 393915 h 590480"/>
                  <a:gd name="connsiteX334" fmla="*/ 195309 w 237529"/>
                  <a:gd name="connsiteY334" fmla="*/ 398958 h 590480"/>
                  <a:gd name="connsiteX335" fmla="*/ 168680 w 237529"/>
                  <a:gd name="connsiteY335" fmla="*/ 406623 h 590480"/>
                  <a:gd name="connsiteX336" fmla="*/ 145697 w 237529"/>
                  <a:gd name="connsiteY336" fmla="*/ 405110 h 590480"/>
                  <a:gd name="connsiteX337" fmla="*/ 149241 w 237529"/>
                  <a:gd name="connsiteY337" fmla="*/ 400168 h 590480"/>
                  <a:gd name="connsiteX338" fmla="*/ 163314 w 237529"/>
                  <a:gd name="connsiteY338" fmla="*/ 395025 h 590480"/>
                  <a:gd name="connsiteX339" fmla="*/ 191563 w 237529"/>
                  <a:gd name="connsiteY339" fmla="*/ 390184 h 590480"/>
                  <a:gd name="connsiteX340" fmla="*/ 204928 w 237529"/>
                  <a:gd name="connsiteY340" fmla="*/ 382014 h 590480"/>
                  <a:gd name="connsiteX341" fmla="*/ 225886 w 237529"/>
                  <a:gd name="connsiteY341" fmla="*/ 367390 h 590480"/>
                  <a:gd name="connsiteX342" fmla="*/ 233480 w 237529"/>
                  <a:gd name="connsiteY342" fmla="*/ 357608 h 590480"/>
                  <a:gd name="connsiteX343" fmla="*/ 230746 w 237529"/>
                  <a:gd name="connsiteY343" fmla="*/ 322107 h 590480"/>
                  <a:gd name="connsiteX344" fmla="*/ 234391 w 237529"/>
                  <a:gd name="connsiteY344" fmla="*/ 316156 h 590480"/>
                  <a:gd name="connsiteX345" fmla="*/ 236821 w 237529"/>
                  <a:gd name="connsiteY345" fmla="*/ 321199 h 590480"/>
                  <a:gd name="connsiteX346" fmla="*/ 236821 w 237529"/>
                  <a:gd name="connsiteY346" fmla="*/ 278739 h 590480"/>
                  <a:gd name="connsiteX347" fmla="*/ 229126 w 237529"/>
                  <a:gd name="connsiteY347" fmla="*/ 286001 h 590480"/>
                  <a:gd name="connsiteX348" fmla="*/ 211914 w 237529"/>
                  <a:gd name="connsiteY348" fmla="*/ 312525 h 590480"/>
                  <a:gd name="connsiteX349" fmla="*/ 209484 w 237529"/>
                  <a:gd name="connsiteY349" fmla="*/ 328259 h 590480"/>
                  <a:gd name="connsiteX350" fmla="*/ 206952 w 237529"/>
                  <a:gd name="connsiteY350" fmla="*/ 354481 h 590480"/>
                  <a:gd name="connsiteX351" fmla="*/ 201384 w 237529"/>
                  <a:gd name="connsiteY351" fmla="*/ 362549 h 590480"/>
                  <a:gd name="connsiteX352" fmla="*/ 193486 w 237529"/>
                  <a:gd name="connsiteY352" fmla="*/ 351960 h 590480"/>
                  <a:gd name="connsiteX353" fmla="*/ 196321 w 237529"/>
                  <a:gd name="connsiteY353" fmla="*/ 337033 h 590480"/>
                  <a:gd name="connsiteX354" fmla="*/ 199966 w 237529"/>
                  <a:gd name="connsiteY354" fmla="*/ 311618 h 590480"/>
                  <a:gd name="connsiteX355" fmla="*/ 197233 w 237529"/>
                  <a:gd name="connsiteY355" fmla="*/ 304659 h 590480"/>
                  <a:gd name="connsiteX356" fmla="*/ 193284 w 237529"/>
                  <a:gd name="connsiteY356" fmla="*/ 309903 h 590480"/>
                  <a:gd name="connsiteX357" fmla="*/ 180628 w 237529"/>
                  <a:gd name="connsiteY357" fmla="*/ 348430 h 590480"/>
                  <a:gd name="connsiteX358" fmla="*/ 168782 w 237529"/>
                  <a:gd name="connsiteY358" fmla="*/ 366483 h 590480"/>
                  <a:gd name="connsiteX359" fmla="*/ 163416 w 237529"/>
                  <a:gd name="connsiteY359" fmla="*/ 364365 h 590480"/>
                  <a:gd name="connsiteX360" fmla="*/ 132130 w 237529"/>
                  <a:gd name="connsiteY360" fmla="*/ 358314 h 590480"/>
                  <a:gd name="connsiteX361" fmla="*/ 123422 w 237529"/>
                  <a:gd name="connsiteY361" fmla="*/ 368298 h 590480"/>
                  <a:gd name="connsiteX362" fmla="*/ 134762 w 237529"/>
                  <a:gd name="connsiteY362" fmla="*/ 372131 h 590480"/>
                  <a:gd name="connsiteX363" fmla="*/ 144685 w 237529"/>
                  <a:gd name="connsiteY363" fmla="*/ 376568 h 590480"/>
                  <a:gd name="connsiteX364" fmla="*/ 158049 w 237529"/>
                  <a:gd name="connsiteY364" fmla="*/ 376770 h 590480"/>
                  <a:gd name="connsiteX365" fmla="*/ 164327 w 237529"/>
                  <a:gd name="connsiteY365" fmla="*/ 372232 h 590480"/>
                  <a:gd name="connsiteX366" fmla="*/ 162707 w 237529"/>
                  <a:gd name="connsiteY366" fmla="*/ 379190 h 590480"/>
                  <a:gd name="connsiteX367" fmla="*/ 142153 w 237529"/>
                  <a:gd name="connsiteY367" fmla="*/ 384435 h 590480"/>
                  <a:gd name="connsiteX368" fmla="*/ 124536 w 237529"/>
                  <a:gd name="connsiteY368" fmla="*/ 380703 h 590480"/>
                  <a:gd name="connsiteX369" fmla="*/ 122916 w 237529"/>
                  <a:gd name="connsiteY369" fmla="*/ 382216 h 590480"/>
                  <a:gd name="connsiteX370" fmla="*/ 116740 w 237529"/>
                  <a:gd name="connsiteY370" fmla="*/ 380703 h 590480"/>
                  <a:gd name="connsiteX371" fmla="*/ 105400 w 237529"/>
                  <a:gd name="connsiteY371" fmla="*/ 373543 h 590480"/>
                  <a:gd name="connsiteX372" fmla="*/ 107526 w 237529"/>
                  <a:gd name="connsiteY372" fmla="*/ 360431 h 590480"/>
                  <a:gd name="connsiteX373" fmla="*/ 131117 w 237529"/>
                  <a:gd name="connsiteY373" fmla="*/ 333806 h 590480"/>
                  <a:gd name="connsiteX374" fmla="*/ 148532 w 237529"/>
                  <a:gd name="connsiteY374" fmla="*/ 297801 h 590480"/>
                  <a:gd name="connsiteX375" fmla="*/ 156834 w 237529"/>
                  <a:gd name="connsiteY375" fmla="*/ 275613 h 590480"/>
                  <a:gd name="connsiteX376" fmla="*/ 157138 w 237529"/>
                  <a:gd name="connsiteY376" fmla="*/ 255038 h 590480"/>
                  <a:gd name="connsiteX377" fmla="*/ 148836 w 237529"/>
                  <a:gd name="connsiteY377" fmla="*/ 229825 h 590480"/>
                  <a:gd name="connsiteX378" fmla="*/ 151671 w 237529"/>
                  <a:gd name="connsiteY378" fmla="*/ 220849 h 590480"/>
                  <a:gd name="connsiteX379" fmla="*/ 160884 w 237529"/>
                  <a:gd name="connsiteY379" fmla="*/ 221555 h 590480"/>
                  <a:gd name="connsiteX380" fmla="*/ 172123 w 237529"/>
                  <a:gd name="connsiteY380" fmla="*/ 223269 h 590480"/>
                  <a:gd name="connsiteX381" fmla="*/ 170300 w 237529"/>
                  <a:gd name="connsiteY381" fmla="*/ 214293 h 590480"/>
                  <a:gd name="connsiteX382" fmla="*/ 173743 w 237529"/>
                  <a:gd name="connsiteY382" fmla="*/ 208242 h 590480"/>
                  <a:gd name="connsiteX383" fmla="*/ 183159 w 237529"/>
                  <a:gd name="connsiteY383" fmla="*/ 204006 h 590480"/>
                  <a:gd name="connsiteX384" fmla="*/ 181944 w 237529"/>
                  <a:gd name="connsiteY384" fmla="*/ 208847 h 590480"/>
                  <a:gd name="connsiteX385" fmla="*/ 180527 w 237529"/>
                  <a:gd name="connsiteY385" fmla="*/ 215201 h 590480"/>
                  <a:gd name="connsiteX386" fmla="*/ 188222 w 237529"/>
                  <a:gd name="connsiteY386" fmla="*/ 213990 h 590480"/>
                  <a:gd name="connsiteX387" fmla="*/ 193284 w 237529"/>
                  <a:gd name="connsiteY387" fmla="*/ 206931 h 590480"/>
                  <a:gd name="connsiteX388" fmla="*/ 209281 w 237529"/>
                  <a:gd name="connsiteY388" fmla="*/ 192105 h 590480"/>
                  <a:gd name="connsiteX389" fmla="*/ 237125 w 237529"/>
                  <a:gd name="connsiteY389" fmla="*/ 179095 h 590480"/>
                  <a:gd name="connsiteX390" fmla="*/ 237125 w 237529"/>
                  <a:gd name="connsiteY390" fmla="*/ 157714 h 590480"/>
                  <a:gd name="connsiteX391" fmla="*/ 235302 w 237529"/>
                  <a:gd name="connsiteY391" fmla="*/ 158218 h 590480"/>
                  <a:gd name="connsiteX392" fmla="*/ 212420 w 237529"/>
                  <a:gd name="connsiteY392" fmla="*/ 173548 h 590480"/>
                  <a:gd name="connsiteX393" fmla="*/ 203814 w 237529"/>
                  <a:gd name="connsiteY393" fmla="*/ 180204 h 590480"/>
                  <a:gd name="connsiteX394" fmla="*/ 194904 w 237529"/>
                  <a:gd name="connsiteY394" fmla="*/ 188979 h 590480"/>
                  <a:gd name="connsiteX395" fmla="*/ 190246 w 237529"/>
                  <a:gd name="connsiteY395" fmla="*/ 194122 h 590480"/>
                  <a:gd name="connsiteX396" fmla="*/ 186905 w 237529"/>
                  <a:gd name="connsiteY396" fmla="*/ 188777 h 590480"/>
                  <a:gd name="connsiteX397" fmla="*/ 179413 w 237529"/>
                  <a:gd name="connsiteY397" fmla="*/ 180204 h 590480"/>
                  <a:gd name="connsiteX398" fmla="*/ 173945 w 237529"/>
                  <a:gd name="connsiteY398" fmla="*/ 194122 h 590480"/>
                  <a:gd name="connsiteX399" fmla="*/ 166757 w 237529"/>
                  <a:gd name="connsiteY399" fmla="*/ 209049 h 590480"/>
                  <a:gd name="connsiteX400" fmla="*/ 147519 w 237529"/>
                  <a:gd name="connsiteY400" fmla="*/ 210158 h 590480"/>
                  <a:gd name="connsiteX401" fmla="*/ 146507 w 237529"/>
                  <a:gd name="connsiteY401" fmla="*/ 206124 h 590480"/>
                  <a:gd name="connsiteX402" fmla="*/ 149038 w 237529"/>
                  <a:gd name="connsiteY402" fmla="*/ 203502 h 590480"/>
                  <a:gd name="connsiteX403" fmla="*/ 158252 w 237529"/>
                  <a:gd name="connsiteY403" fmla="*/ 203098 h 590480"/>
                  <a:gd name="connsiteX404" fmla="*/ 165137 w 237529"/>
                  <a:gd name="connsiteY404" fmla="*/ 196139 h 590480"/>
                  <a:gd name="connsiteX405" fmla="*/ 157037 w 237529"/>
                  <a:gd name="connsiteY405" fmla="*/ 191803 h 590480"/>
                  <a:gd name="connsiteX406" fmla="*/ 128788 w 237529"/>
                  <a:gd name="connsiteY406" fmla="*/ 184642 h 590480"/>
                  <a:gd name="connsiteX407" fmla="*/ 123929 w 237529"/>
                  <a:gd name="connsiteY407" fmla="*/ 186659 h 590480"/>
                  <a:gd name="connsiteX408" fmla="*/ 118259 w 237529"/>
                  <a:gd name="connsiteY408" fmla="*/ 182524 h 590480"/>
                  <a:gd name="connsiteX409" fmla="*/ 115221 w 237529"/>
                  <a:gd name="connsiteY409" fmla="*/ 167698 h 590480"/>
                  <a:gd name="connsiteX410" fmla="*/ 119170 w 237529"/>
                  <a:gd name="connsiteY410" fmla="*/ 161243 h 590480"/>
                  <a:gd name="connsiteX411" fmla="*/ 124030 w 237529"/>
                  <a:gd name="connsiteY411" fmla="*/ 166185 h 590480"/>
                  <a:gd name="connsiteX412" fmla="*/ 127371 w 237529"/>
                  <a:gd name="connsiteY412" fmla="*/ 174153 h 590480"/>
                  <a:gd name="connsiteX413" fmla="*/ 129295 w 237529"/>
                  <a:gd name="connsiteY413" fmla="*/ 182322 h 590480"/>
                  <a:gd name="connsiteX414" fmla="*/ 135268 w 237529"/>
                  <a:gd name="connsiteY414" fmla="*/ 175363 h 590480"/>
                  <a:gd name="connsiteX415" fmla="*/ 135471 w 237529"/>
                  <a:gd name="connsiteY415" fmla="*/ 155192 h 590480"/>
                  <a:gd name="connsiteX416" fmla="*/ 107729 w 237529"/>
                  <a:gd name="connsiteY416" fmla="*/ 149040 h 590480"/>
                  <a:gd name="connsiteX417" fmla="*/ 89706 w 237529"/>
                  <a:gd name="connsiteY417" fmla="*/ 156402 h 590480"/>
                  <a:gd name="connsiteX418" fmla="*/ 85252 w 237529"/>
                  <a:gd name="connsiteY418" fmla="*/ 153679 h 590480"/>
                  <a:gd name="connsiteX419" fmla="*/ 96996 w 237529"/>
                  <a:gd name="connsiteY419" fmla="*/ 122112 h 590480"/>
                  <a:gd name="connsiteX420" fmla="*/ 99123 w 237529"/>
                  <a:gd name="connsiteY420" fmla="*/ 114951 h 590480"/>
                  <a:gd name="connsiteX421" fmla="*/ 101148 w 237529"/>
                  <a:gd name="connsiteY421" fmla="*/ 88023 h 590480"/>
                  <a:gd name="connsiteX422" fmla="*/ 94668 w 237529"/>
                  <a:gd name="connsiteY422" fmla="*/ 82073 h 590480"/>
                  <a:gd name="connsiteX423" fmla="*/ 79177 w 237529"/>
                  <a:gd name="connsiteY423" fmla="*/ 78543 h 590480"/>
                  <a:gd name="connsiteX424" fmla="*/ 68444 w 237529"/>
                  <a:gd name="connsiteY424" fmla="*/ 79753 h 590480"/>
                  <a:gd name="connsiteX425" fmla="*/ 51434 w 237529"/>
                  <a:gd name="connsiteY425" fmla="*/ 104261 h 590480"/>
                  <a:gd name="connsiteX426" fmla="*/ 45866 w 237529"/>
                  <a:gd name="connsiteY426" fmla="*/ 107085 h 590480"/>
                  <a:gd name="connsiteX427" fmla="*/ 45056 w 237529"/>
                  <a:gd name="connsiteY427" fmla="*/ 101638 h 590480"/>
                  <a:gd name="connsiteX428" fmla="*/ 48397 w 237529"/>
                  <a:gd name="connsiteY428" fmla="*/ 91452 h 590480"/>
                  <a:gd name="connsiteX429" fmla="*/ 70874 w 237529"/>
                  <a:gd name="connsiteY429" fmla="*/ 67550 h 590480"/>
                  <a:gd name="connsiteX430" fmla="*/ 74418 w 237529"/>
                  <a:gd name="connsiteY430" fmla="*/ 44353 h 590480"/>
                  <a:gd name="connsiteX431" fmla="*/ 72190 w 237529"/>
                  <a:gd name="connsiteY431" fmla="*/ 39411 h 590480"/>
                  <a:gd name="connsiteX432" fmla="*/ 77759 w 237529"/>
                  <a:gd name="connsiteY432" fmla="*/ 38604 h 590480"/>
                  <a:gd name="connsiteX433" fmla="*/ 89706 w 237529"/>
                  <a:gd name="connsiteY433" fmla="*/ 34671 h 590480"/>
                  <a:gd name="connsiteX434" fmla="*/ 93048 w 237529"/>
                  <a:gd name="connsiteY434" fmla="*/ 32654 h 590480"/>
                  <a:gd name="connsiteX435" fmla="*/ 94263 w 237529"/>
                  <a:gd name="connsiteY435" fmla="*/ 36688 h 590480"/>
                  <a:gd name="connsiteX436" fmla="*/ 91934 w 237529"/>
                  <a:gd name="connsiteY436" fmla="*/ 52018 h 590480"/>
                  <a:gd name="connsiteX437" fmla="*/ 85252 w 237529"/>
                  <a:gd name="connsiteY437" fmla="*/ 73802 h 590480"/>
                  <a:gd name="connsiteX438" fmla="*/ 90820 w 237529"/>
                  <a:gd name="connsiteY438" fmla="*/ 76828 h 590480"/>
                  <a:gd name="connsiteX439" fmla="*/ 100540 w 237529"/>
                  <a:gd name="connsiteY439" fmla="*/ 69466 h 590480"/>
                  <a:gd name="connsiteX440" fmla="*/ 131826 w 237529"/>
                  <a:gd name="connsiteY440" fmla="*/ 41226 h 590480"/>
                  <a:gd name="connsiteX441" fmla="*/ 136483 w 237529"/>
                  <a:gd name="connsiteY441" fmla="*/ 43344 h 590480"/>
                  <a:gd name="connsiteX442" fmla="*/ 152987 w 237529"/>
                  <a:gd name="connsiteY442" fmla="*/ 43344 h 590480"/>
                  <a:gd name="connsiteX443" fmla="*/ 161796 w 237529"/>
                  <a:gd name="connsiteY443" fmla="*/ 30334 h 590480"/>
                  <a:gd name="connsiteX444" fmla="*/ 150658 w 237529"/>
                  <a:gd name="connsiteY444" fmla="*/ 27813 h 590480"/>
                  <a:gd name="connsiteX445" fmla="*/ 143672 w 237529"/>
                  <a:gd name="connsiteY445" fmla="*/ 26300 h 590480"/>
                  <a:gd name="connsiteX446" fmla="*/ 148228 w 237529"/>
                  <a:gd name="connsiteY446" fmla="*/ 23274 h 590480"/>
                  <a:gd name="connsiteX447" fmla="*/ 147519 w 237529"/>
                  <a:gd name="connsiteY447" fmla="*/ 16920 h 590480"/>
                  <a:gd name="connsiteX448" fmla="*/ 147722 w 237529"/>
                  <a:gd name="connsiteY448" fmla="*/ 6129 h 590480"/>
                  <a:gd name="connsiteX449" fmla="*/ 147519 w 237529"/>
                  <a:gd name="connsiteY449" fmla="*/ 784 h 590480"/>
                  <a:gd name="connsiteX450" fmla="*/ 142153 w 237529"/>
                  <a:gd name="connsiteY450" fmla="*/ 582 h 590480"/>
                  <a:gd name="connsiteX451" fmla="*/ 134256 w 237529"/>
                  <a:gd name="connsiteY451" fmla="*/ 17122 h 590480"/>
                  <a:gd name="connsiteX452" fmla="*/ 130206 w 237529"/>
                  <a:gd name="connsiteY452" fmla="*/ 23274 h 590480"/>
                  <a:gd name="connsiteX453" fmla="*/ 127371 w 237529"/>
                  <a:gd name="connsiteY453" fmla="*/ 17324 h 590480"/>
                  <a:gd name="connsiteX454" fmla="*/ 116639 w 237529"/>
                  <a:gd name="connsiteY454" fmla="*/ 13592 h 590480"/>
                  <a:gd name="connsiteX455" fmla="*/ 75734 w 237529"/>
                  <a:gd name="connsiteY455" fmla="*/ 28720 h 590480"/>
                  <a:gd name="connsiteX456" fmla="*/ 54269 w 237529"/>
                  <a:gd name="connsiteY456" fmla="*/ 43546 h 590480"/>
                  <a:gd name="connsiteX457" fmla="*/ 52244 w 237529"/>
                  <a:gd name="connsiteY457" fmla="*/ 47379 h 590480"/>
                  <a:gd name="connsiteX458" fmla="*/ 57206 w 237529"/>
                  <a:gd name="connsiteY458" fmla="*/ 48992 h 590480"/>
                  <a:gd name="connsiteX459" fmla="*/ 66318 w 237529"/>
                  <a:gd name="connsiteY459" fmla="*/ 53632 h 590480"/>
                  <a:gd name="connsiteX460" fmla="*/ 58421 w 237529"/>
                  <a:gd name="connsiteY460" fmla="*/ 58271 h 590480"/>
                  <a:gd name="connsiteX461" fmla="*/ 203 w 237529"/>
                  <a:gd name="connsiteY461" fmla="*/ 65028 h 590480"/>
                  <a:gd name="connsiteX462" fmla="*/ 203 w 237529"/>
                  <a:gd name="connsiteY462" fmla="*/ 95688 h 590480"/>
                  <a:gd name="connsiteX463" fmla="*/ 28755 w 237529"/>
                  <a:gd name="connsiteY463" fmla="*/ 106177 h 590480"/>
                  <a:gd name="connsiteX464" fmla="*/ 42727 w 237529"/>
                  <a:gd name="connsiteY464" fmla="*/ 111119 h 590480"/>
                  <a:gd name="connsiteX465" fmla="*/ 33716 w 237529"/>
                  <a:gd name="connsiteY465" fmla="*/ 123726 h 590480"/>
                  <a:gd name="connsiteX466" fmla="*/ 30982 w 237529"/>
                  <a:gd name="connsiteY466" fmla="*/ 133004 h 590480"/>
                  <a:gd name="connsiteX467" fmla="*/ 23895 w 237529"/>
                  <a:gd name="connsiteY467" fmla="*/ 136332 h 590480"/>
                  <a:gd name="connsiteX468" fmla="*/ 21161 w 237529"/>
                  <a:gd name="connsiteY468" fmla="*/ 128264 h 590480"/>
                  <a:gd name="connsiteX469" fmla="*/ 13669 w 237529"/>
                  <a:gd name="connsiteY469" fmla="*/ 115657 h 590480"/>
                  <a:gd name="connsiteX470" fmla="*/ 304 w 237529"/>
                  <a:gd name="connsiteY470" fmla="*/ 106379 h 590480"/>
                  <a:gd name="connsiteX471" fmla="*/ 304 w 237529"/>
                  <a:gd name="connsiteY471" fmla="*/ 153074 h 590480"/>
                  <a:gd name="connsiteX472" fmla="*/ 911 w 237529"/>
                  <a:gd name="connsiteY472" fmla="*/ 152267 h 590480"/>
                  <a:gd name="connsiteX473" fmla="*/ 12049 w 237529"/>
                  <a:gd name="connsiteY473" fmla="*/ 145107 h 590480"/>
                  <a:gd name="connsiteX474" fmla="*/ 15187 w 237529"/>
                  <a:gd name="connsiteY474" fmla="*/ 154587 h 590480"/>
                  <a:gd name="connsiteX475" fmla="*/ 6176 w 237529"/>
                  <a:gd name="connsiteY475" fmla="*/ 173346 h 590480"/>
                  <a:gd name="connsiteX476" fmla="*/ 1316 w 237529"/>
                  <a:gd name="connsiteY476" fmla="*/ 180608 h 590480"/>
                  <a:gd name="connsiteX477" fmla="*/ 2025 w 237529"/>
                  <a:gd name="connsiteY477" fmla="*/ 186760 h 590480"/>
                  <a:gd name="connsiteX478" fmla="*/ 7594 w 237529"/>
                  <a:gd name="connsiteY478" fmla="*/ 183532 h 590480"/>
                  <a:gd name="connsiteX479" fmla="*/ 21262 w 237529"/>
                  <a:gd name="connsiteY479" fmla="*/ 183028 h 590480"/>
                  <a:gd name="connsiteX480" fmla="*/ 21262 w 237529"/>
                  <a:gd name="connsiteY480" fmla="*/ 188273 h 590480"/>
                  <a:gd name="connsiteX481" fmla="*/ 14782 w 237529"/>
                  <a:gd name="connsiteY481" fmla="*/ 202896 h 590480"/>
                  <a:gd name="connsiteX482" fmla="*/ 6581 w 237529"/>
                  <a:gd name="connsiteY482" fmla="*/ 208443 h 590480"/>
                  <a:gd name="connsiteX483" fmla="*/ 101 w 237529"/>
                  <a:gd name="connsiteY483" fmla="*/ 208645 h 590480"/>
                  <a:gd name="connsiteX484" fmla="*/ 101 w 237529"/>
                  <a:gd name="connsiteY484" fmla="*/ 241524 h 590480"/>
                  <a:gd name="connsiteX485" fmla="*/ 18427 w 237529"/>
                  <a:gd name="connsiteY485" fmla="*/ 241020 h 590480"/>
                  <a:gd name="connsiteX486" fmla="*/ 21769 w 237529"/>
                  <a:gd name="connsiteY486" fmla="*/ 247777 h 590480"/>
                  <a:gd name="connsiteX487" fmla="*/ 13871 w 237529"/>
                  <a:gd name="connsiteY487" fmla="*/ 249895 h 590480"/>
                  <a:gd name="connsiteX488" fmla="*/ 1013 w 237529"/>
                  <a:gd name="connsiteY488" fmla="*/ 251206 h 590480"/>
                  <a:gd name="connsiteX489" fmla="*/ 1519 w 237529"/>
                  <a:gd name="connsiteY489" fmla="*/ 258669 h 590480"/>
                  <a:gd name="connsiteX490" fmla="*/ 9214 w 237529"/>
                  <a:gd name="connsiteY490" fmla="*/ 277126 h 590480"/>
                  <a:gd name="connsiteX491" fmla="*/ 203 w 237529"/>
                  <a:gd name="connsiteY491" fmla="*/ 293262 h 590480"/>
                  <a:gd name="connsiteX492" fmla="*/ 203 w 237529"/>
                  <a:gd name="connsiteY492" fmla="*/ 305970 h 590480"/>
                  <a:gd name="connsiteX493" fmla="*/ 3544 w 237529"/>
                  <a:gd name="connsiteY493" fmla="*/ 306273 h 590480"/>
                  <a:gd name="connsiteX494" fmla="*/ 17820 w 237529"/>
                  <a:gd name="connsiteY494" fmla="*/ 318173 h 590480"/>
                  <a:gd name="connsiteX495" fmla="*/ 34627 w 237529"/>
                  <a:gd name="connsiteY495" fmla="*/ 343690 h 590480"/>
                  <a:gd name="connsiteX496" fmla="*/ 21566 w 237529"/>
                  <a:gd name="connsiteY496" fmla="*/ 307584 h 590480"/>
                  <a:gd name="connsiteX497" fmla="*/ 10327 w 237529"/>
                  <a:gd name="connsiteY497" fmla="*/ 291144 h 590480"/>
                  <a:gd name="connsiteX498" fmla="*/ 10732 w 237529"/>
                  <a:gd name="connsiteY498" fmla="*/ 285698 h 590480"/>
                  <a:gd name="connsiteX499" fmla="*/ 15592 w 237529"/>
                  <a:gd name="connsiteY499" fmla="*/ 287211 h 590480"/>
                  <a:gd name="connsiteX500" fmla="*/ 27742 w 237529"/>
                  <a:gd name="connsiteY500" fmla="*/ 294674 h 590480"/>
                  <a:gd name="connsiteX501" fmla="*/ 45866 w 237529"/>
                  <a:gd name="connsiteY501" fmla="*/ 295179 h 590480"/>
                  <a:gd name="connsiteX502" fmla="*/ 52143 w 237529"/>
                  <a:gd name="connsiteY502" fmla="*/ 297902 h 590480"/>
                  <a:gd name="connsiteX503" fmla="*/ 57003 w 237529"/>
                  <a:gd name="connsiteY503" fmla="*/ 323922 h 590480"/>
                  <a:gd name="connsiteX504" fmla="*/ 56902 w 237529"/>
                  <a:gd name="connsiteY504" fmla="*/ 329671 h 590480"/>
                  <a:gd name="connsiteX505" fmla="*/ 51131 w 237529"/>
                  <a:gd name="connsiteY505" fmla="*/ 338949 h 590480"/>
                  <a:gd name="connsiteX506" fmla="*/ 47789 w 237529"/>
                  <a:gd name="connsiteY506" fmla="*/ 328662 h 590480"/>
                  <a:gd name="connsiteX507" fmla="*/ 48195 w 237529"/>
                  <a:gd name="connsiteY507" fmla="*/ 320190 h 590480"/>
                  <a:gd name="connsiteX508" fmla="*/ 40803 w 237529"/>
                  <a:gd name="connsiteY508" fmla="*/ 328965 h 590480"/>
                  <a:gd name="connsiteX509" fmla="*/ 37057 w 237529"/>
                  <a:gd name="connsiteY509" fmla="*/ 343589 h 590480"/>
                  <a:gd name="connsiteX510" fmla="*/ 4354 w 237529"/>
                  <a:gd name="connsiteY510" fmla="*/ 349237 h 590480"/>
                  <a:gd name="connsiteX511" fmla="*/ 203 w 237529"/>
                  <a:gd name="connsiteY511" fmla="*/ 349640 h 590480"/>
                  <a:gd name="connsiteX512" fmla="*/ 203 w 237529"/>
                  <a:gd name="connsiteY512" fmla="*/ 358919 h 590480"/>
                  <a:gd name="connsiteX513" fmla="*/ 7695 w 237529"/>
                  <a:gd name="connsiteY513" fmla="*/ 357708 h 590480"/>
                  <a:gd name="connsiteX514" fmla="*/ 10024 w 237529"/>
                  <a:gd name="connsiteY514" fmla="*/ 360431 h 590480"/>
                  <a:gd name="connsiteX515" fmla="*/ 4151 w 237529"/>
                  <a:gd name="connsiteY515" fmla="*/ 362146 h 590480"/>
                  <a:gd name="connsiteX516" fmla="*/ 203 w 237529"/>
                  <a:gd name="connsiteY516" fmla="*/ 360532 h 590480"/>
                  <a:gd name="connsiteX517" fmla="*/ 203 w 237529"/>
                  <a:gd name="connsiteY517" fmla="*/ 373946 h 590480"/>
                  <a:gd name="connsiteX518" fmla="*/ 4455 w 237529"/>
                  <a:gd name="connsiteY518" fmla="*/ 373543 h 590480"/>
                  <a:gd name="connsiteX519" fmla="*/ 10125 w 237529"/>
                  <a:gd name="connsiteY519" fmla="*/ 367996 h 590480"/>
                  <a:gd name="connsiteX520" fmla="*/ 15694 w 237529"/>
                  <a:gd name="connsiteY520" fmla="*/ 364466 h 590480"/>
                  <a:gd name="connsiteX521" fmla="*/ 16706 w 237529"/>
                  <a:gd name="connsiteY521" fmla="*/ 368197 h 590480"/>
                  <a:gd name="connsiteX522" fmla="*/ 13871 w 237529"/>
                  <a:gd name="connsiteY522" fmla="*/ 382922 h 590480"/>
                  <a:gd name="connsiteX523" fmla="*/ 203 w 237529"/>
                  <a:gd name="connsiteY523" fmla="*/ 385242 h 590480"/>
                  <a:gd name="connsiteX524" fmla="*/ 203 w 237529"/>
                  <a:gd name="connsiteY524" fmla="*/ 403194 h 590480"/>
                  <a:gd name="connsiteX525" fmla="*/ 7898 w 237529"/>
                  <a:gd name="connsiteY525" fmla="*/ 412573 h 590480"/>
                  <a:gd name="connsiteX526" fmla="*/ 17111 w 237529"/>
                  <a:gd name="connsiteY526" fmla="*/ 420137 h 590480"/>
                  <a:gd name="connsiteX527" fmla="*/ 26224 w 237529"/>
                  <a:gd name="connsiteY527" fmla="*/ 412472 h 590480"/>
                  <a:gd name="connsiteX528" fmla="*/ 38677 w 237529"/>
                  <a:gd name="connsiteY528" fmla="*/ 389881 h 590480"/>
                  <a:gd name="connsiteX529" fmla="*/ 57611 w 237529"/>
                  <a:gd name="connsiteY529" fmla="*/ 386149 h 590480"/>
                  <a:gd name="connsiteX530" fmla="*/ 63483 w 237529"/>
                  <a:gd name="connsiteY530" fmla="*/ 395831 h 590480"/>
                  <a:gd name="connsiteX531" fmla="*/ 68849 w 237529"/>
                  <a:gd name="connsiteY531" fmla="*/ 397546 h 590480"/>
                  <a:gd name="connsiteX532" fmla="*/ 73810 w 237529"/>
                  <a:gd name="connsiteY532" fmla="*/ 395226 h 590480"/>
                  <a:gd name="connsiteX533" fmla="*/ 77962 w 237529"/>
                  <a:gd name="connsiteY533" fmla="*/ 401076 h 590480"/>
                  <a:gd name="connsiteX534" fmla="*/ 78063 w 237529"/>
                  <a:gd name="connsiteY534" fmla="*/ 420944 h 590480"/>
                  <a:gd name="connsiteX535" fmla="*/ 76038 w 237529"/>
                  <a:gd name="connsiteY535" fmla="*/ 425382 h 590480"/>
                  <a:gd name="connsiteX536" fmla="*/ 71279 w 237529"/>
                  <a:gd name="connsiteY536" fmla="*/ 421247 h 590480"/>
                  <a:gd name="connsiteX537" fmla="*/ 56396 w 237529"/>
                  <a:gd name="connsiteY537" fmla="*/ 398353 h 590480"/>
                  <a:gd name="connsiteX538" fmla="*/ 47789 w 237529"/>
                  <a:gd name="connsiteY538" fmla="*/ 395932 h 590480"/>
                  <a:gd name="connsiteX539" fmla="*/ 45461 w 237529"/>
                  <a:gd name="connsiteY539" fmla="*/ 407732 h 590480"/>
                  <a:gd name="connsiteX540" fmla="*/ 50624 w 237529"/>
                  <a:gd name="connsiteY540" fmla="*/ 409043 h 590480"/>
                  <a:gd name="connsiteX541" fmla="*/ 58927 w 237529"/>
                  <a:gd name="connsiteY541" fmla="*/ 416809 h 590480"/>
                  <a:gd name="connsiteX542" fmla="*/ 53358 w 237529"/>
                  <a:gd name="connsiteY542" fmla="*/ 418423 h 590480"/>
                  <a:gd name="connsiteX543" fmla="*/ 50219 w 237529"/>
                  <a:gd name="connsiteY543" fmla="*/ 424878 h 590480"/>
                  <a:gd name="connsiteX544" fmla="*/ 57712 w 237529"/>
                  <a:gd name="connsiteY544" fmla="*/ 434055 h 590480"/>
                  <a:gd name="connsiteX545" fmla="*/ 78670 w 237529"/>
                  <a:gd name="connsiteY545" fmla="*/ 428408 h 590480"/>
                  <a:gd name="connsiteX546" fmla="*/ 82720 w 237529"/>
                  <a:gd name="connsiteY546" fmla="*/ 429517 h 590480"/>
                  <a:gd name="connsiteX547" fmla="*/ 77860 w 237529"/>
                  <a:gd name="connsiteY547" fmla="*/ 456647 h 590480"/>
                  <a:gd name="connsiteX548" fmla="*/ 71077 w 237529"/>
                  <a:gd name="connsiteY548" fmla="*/ 452714 h 590480"/>
                  <a:gd name="connsiteX549" fmla="*/ 60749 w 237529"/>
                  <a:gd name="connsiteY549" fmla="*/ 451201 h 590480"/>
                  <a:gd name="connsiteX550" fmla="*/ 36146 w 237529"/>
                  <a:gd name="connsiteY550" fmla="*/ 484886 h 590480"/>
                  <a:gd name="connsiteX551" fmla="*/ 27742 w 237529"/>
                  <a:gd name="connsiteY551" fmla="*/ 488517 h 590480"/>
                  <a:gd name="connsiteX552" fmla="*/ 23895 w 237529"/>
                  <a:gd name="connsiteY552" fmla="*/ 493963 h 590480"/>
                  <a:gd name="connsiteX553" fmla="*/ 20756 w 237529"/>
                  <a:gd name="connsiteY553" fmla="*/ 505965 h 590480"/>
                  <a:gd name="connsiteX554" fmla="*/ 3544 w 237529"/>
                  <a:gd name="connsiteY554" fmla="*/ 505763 h 590480"/>
                  <a:gd name="connsiteX555" fmla="*/ 405 w 237529"/>
                  <a:gd name="connsiteY555" fmla="*/ 494165 h 590480"/>
                  <a:gd name="connsiteX556" fmla="*/ 0 w 237529"/>
                  <a:gd name="connsiteY556" fmla="*/ 492854 h 590480"/>
                  <a:gd name="connsiteX557" fmla="*/ 0 w 237529"/>
                  <a:gd name="connsiteY557" fmla="*/ 519177 h 590480"/>
                  <a:gd name="connsiteX558" fmla="*/ 1114 w 237529"/>
                  <a:gd name="connsiteY558" fmla="*/ 517664 h 590480"/>
                  <a:gd name="connsiteX559" fmla="*/ 16301 w 237529"/>
                  <a:gd name="connsiteY559" fmla="*/ 512420 h 59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</a:cxnLst>
                <a:rect l="l" t="t" r="r" b="b"/>
                <a:pathLst>
                  <a:path w="237529" h="590480">
                    <a:moveTo>
                      <a:pt x="25920" y="535616"/>
                    </a:moveTo>
                    <a:cubicBezTo>
                      <a:pt x="27438" y="534708"/>
                      <a:pt x="29565" y="534809"/>
                      <a:pt x="31387" y="534507"/>
                    </a:cubicBezTo>
                    <a:cubicBezTo>
                      <a:pt x="29869" y="537633"/>
                      <a:pt x="28350" y="540860"/>
                      <a:pt x="26730" y="543987"/>
                    </a:cubicBezTo>
                    <a:cubicBezTo>
                      <a:pt x="20756" y="541768"/>
                      <a:pt x="21363" y="538440"/>
                      <a:pt x="25920" y="535616"/>
                    </a:cubicBezTo>
                    <a:moveTo>
                      <a:pt x="38576" y="500821"/>
                    </a:moveTo>
                    <a:cubicBezTo>
                      <a:pt x="39690" y="497695"/>
                      <a:pt x="41208" y="494770"/>
                      <a:pt x="42525" y="491845"/>
                    </a:cubicBezTo>
                    <a:cubicBezTo>
                      <a:pt x="43537" y="494972"/>
                      <a:pt x="45360" y="497997"/>
                      <a:pt x="45360" y="501124"/>
                    </a:cubicBezTo>
                    <a:cubicBezTo>
                      <a:pt x="45258" y="507276"/>
                      <a:pt x="47283" y="511512"/>
                      <a:pt x="53763" y="509596"/>
                    </a:cubicBezTo>
                    <a:cubicBezTo>
                      <a:pt x="55788" y="508990"/>
                      <a:pt x="57104" y="503242"/>
                      <a:pt x="57104" y="499913"/>
                    </a:cubicBezTo>
                    <a:cubicBezTo>
                      <a:pt x="57003" y="492652"/>
                      <a:pt x="55282" y="485491"/>
                      <a:pt x="55181" y="478331"/>
                    </a:cubicBezTo>
                    <a:cubicBezTo>
                      <a:pt x="55181" y="475708"/>
                      <a:pt x="58016" y="472985"/>
                      <a:pt x="59534" y="470363"/>
                    </a:cubicBezTo>
                    <a:cubicBezTo>
                      <a:pt x="61154" y="472985"/>
                      <a:pt x="63382" y="475406"/>
                      <a:pt x="64192" y="478230"/>
                    </a:cubicBezTo>
                    <a:cubicBezTo>
                      <a:pt x="65002" y="481255"/>
                      <a:pt x="64394" y="484684"/>
                      <a:pt x="64394" y="487912"/>
                    </a:cubicBezTo>
                    <a:cubicBezTo>
                      <a:pt x="71380" y="488719"/>
                      <a:pt x="77253" y="488517"/>
                      <a:pt x="83125" y="487811"/>
                    </a:cubicBezTo>
                    <a:cubicBezTo>
                      <a:pt x="84340" y="487710"/>
                      <a:pt x="85252" y="484886"/>
                      <a:pt x="86467" y="484785"/>
                    </a:cubicBezTo>
                    <a:cubicBezTo>
                      <a:pt x="89808" y="484382"/>
                      <a:pt x="93250" y="484785"/>
                      <a:pt x="96693" y="484886"/>
                    </a:cubicBezTo>
                    <a:cubicBezTo>
                      <a:pt x="94870" y="487105"/>
                      <a:pt x="93554" y="490030"/>
                      <a:pt x="91225" y="491341"/>
                    </a:cubicBezTo>
                    <a:cubicBezTo>
                      <a:pt x="82822" y="496384"/>
                      <a:pt x="73912" y="500519"/>
                      <a:pt x="65508" y="505662"/>
                    </a:cubicBezTo>
                    <a:cubicBezTo>
                      <a:pt x="62369" y="507578"/>
                      <a:pt x="59433" y="510604"/>
                      <a:pt x="57408" y="513731"/>
                    </a:cubicBezTo>
                    <a:cubicBezTo>
                      <a:pt x="52953" y="520690"/>
                      <a:pt x="46068" y="520286"/>
                      <a:pt x="39892" y="518773"/>
                    </a:cubicBezTo>
                    <a:cubicBezTo>
                      <a:pt x="38475" y="518471"/>
                      <a:pt x="38880" y="510100"/>
                      <a:pt x="38576" y="505461"/>
                    </a:cubicBezTo>
                    <a:cubicBezTo>
                      <a:pt x="38373" y="503847"/>
                      <a:pt x="38070" y="502233"/>
                      <a:pt x="38576" y="500821"/>
                    </a:cubicBezTo>
                    <a:moveTo>
                      <a:pt x="84239" y="378384"/>
                    </a:moveTo>
                    <a:cubicBezTo>
                      <a:pt x="83530" y="384132"/>
                      <a:pt x="77658" y="389276"/>
                      <a:pt x="69052" y="383931"/>
                    </a:cubicBezTo>
                    <a:cubicBezTo>
                      <a:pt x="63179" y="380300"/>
                      <a:pt x="56902" y="374652"/>
                      <a:pt x="48296" y="378686"/>
                    </a:cubicBezTo>
                    <a:cubicBezTo>
                      <a:pt x="47182" y="379190"/>
                      <a:pt x="42221" y="375560"/>
                      <a:pt x="42423" y="374450"/>
                    </a:cubicBezTo>
                    <a:cubicBezTo>
                      <a:pt x="43740" y="366886"/>
                      <a:pt x="45157" y="359221"/>
                      <a:pt x="48296" y="352363"/>
                    </a:cubicBezTo>
                    <a:cubicBezTo>
                      <a:pt x="49308" y="350144"/>
                      <a:pt x="55282" y="350144"/>
                      <a:pt x="59028" y="349136"/>
                    </a:cubicBezTo>
                    <a:cubicBezTo>
                      <a:pt x="61458" y="348531"/>
                      <a:pt x="65609" y="348833"/>
                      <a:pt x="66116" y="347623"/>
                    </a:cubicBezTo>
                    <a:cubicBezTo>
                      <a:pt x="71380" y="334814"/>
                      <a:pt x="79379" y="325334"/>
                      <a:pt x="93756" y="322308"/>
                    </a:cubicBezTo>
                    <a:cubicBezTo>
                      <a:pt x="94566" y="322107"/>
                      <a:pt x="95680" y="315753"/>
                      <a:pt x="94465" y="314744"/>
                    </a:cubicBezTo>
                    <a:cubicBezTo>
                      <a:pt x="88593" y="309702"/>
                      <a:pt x="74317" y="313937"/>
                      <a:pt x="74013" y="321199"/>
                    </a:cubicBezTo>
                    <a:cubicBezTo>
                      <a:pt x="73405" y="334209"/>
                      <a:pt x="67533" y="323216"/>
                      <a:pt x="64293" y="323922"/>
                    </a:cubicBezTo>
                    <a:cubicBezTo>
                      <a:pt x="63078" y="317266"/>
                      <a:pt x="61863" y="310710"/>
                      <a:pt x="60648" y="304155"/>
                    </a:cubicBezTo>
                    <a:cubicBezTo>
                      <a:pt x="69457" y="303852"/>
                      <a:pt x="62977" y="297801"/>
                      <a:pt x="64496" y="294775"/>
                    </a:cubicBezTo>
                    <a:cubicBezTo>
                      <a:pt x="65812" y="291951"/>
                      <a:pt x="68343" y="288825"/>
                      <a:pt x="71077" y="287816"/>
                    </a:cubicBezTo>
                    <a:cubicBezTo>
                      <a:pt x="81910" y="283782"/>
                      <a:pt x="93149" y="280555"/>
                      <a:pt x="104185" y="277126"/>
                    </a:cubicBezTo>
                    <a:cubicBezTo>
                      <a:pt x="105805" y="270167"/>
                      <a:pt x="107324" y="264115"/>
                      <a:pt x="106413" y="258467"/>
                    </a:cubicBezTo>
                    <a:cubicBezTo>
                      <a:pt x="104084" y="244953"/>
                      <a:pt x="93554" y="237389"/>
                      <a:pt x="83125" y="230127"/>
                    </a:cubicBezTo>
                    <a:cubicBezTo>
                      <a:pt x="81910" y="229320"/>
                      <a:pt x="81708" y="227001"/>
                      <a:pt x="80999" y="225387"/>
                    </a:cubicBezTo>
                    <a:cubicBezTo>
                      <a:pt x="83125" y="225286"/>
                      <a:pt x="86163" y="224278"/>
                      <a:pt x="87175" y="225286"/>
                    </a:cubicBezTo>
                    <a:cubicBezTo>
                      <a:pt x="94769" y="232447"/>
                      <a:pt x="107931" y="235473"/>
                      <a:pt x="106615" y="249693"/>
                    </a:cubicBezTo>
                    <a:cubicBezTo>
                      <a:pt x="109146" y="249794"/>
                      <a:pt x="111576" y="250197"/>
                      <a:pt x="114107" y="250096"/>
                    </a:cubicBezTo>
                    <a:cubicBezTo>
                      <a:pt x="116335" y="249996"/>
                      <a:pt x="118562" y="249491"/>
                      <a:pt x="120790" y="249088"/>
                    </a:cubicBezTo>
                    <a:cubicBezTo>
                      <a:pt x="120891" y="251206"/>
                      <a:pt x="121094" y="253425"/>
                      <a:pt x="121094" y="255543"/>
                    </a:cubicBezTo>
                    <a:cubicBezTo>
                      <a:pt x="121094" y="258165"/>
                      <a:pt x="120081" y="261090"/>
                      <a:pt x="120891" y="263510"/>
                    </a:cubicBezTo>
                    <a:cubicBezTo>
                      <a:pt x="121802" y="266334"/>
                      <a:pt x="124030" y="268654"/>
                      <a:pt x="125650" y="271175"/>
                    </a:cubicBezTo>
                    <a:cubicBezTo>
                      <a:pt x="127169" y="268855"/>
                      <a:pt x="130004" y="266334"/>
                      <a:pt x="129801" y="264216"/>
                    </a:cubicBezTo>
                    <a:cubicBezTo>
                      <a:pt x="128788" y="252820"/>
                      <a:pt x="138711" y="254231"/>
                      <a:pt x="144583" y="251105"/>
                    </a:cubicBezTo>
                    <a:cubicBezTo>
                      <a:pt x="145292" y="250702"/>
                      <a:pt x="148026" y="252416"/>
                      <a:pt x="148431" y="253626"/>
                    </a:cubicBezTo>
                    <a:cubicBezTo>
                      <a:pt x="149140" y="255744"/>
                      <a:pt x="149241" y="258367"/>
                      <a:pt x="148633" y="260485"/>
                    </a:cubicBezTo>
                    <a:cubicBezTo>
                      <a:pt x="144077" y="276924"/>
                      <a:pt x="139420" y="293262"/>
                      <a:pt x="134560" y="309601"/>
                    </a:cubicBezTo>
                    <a:cubicBezTo>
                      <a:pt x="134155" y="310912"/>
                      <a:pt x="132028" y="311820"/>
                      <a:pt x="130712" y="312828"/>
                    </a:cubicBezTo>
                    <a:cubicBezTo>
                      <a:pt x="128890" y="310408"/>
                      <a:pt x="126966" y="308189"/>
                      <a:pt x="125346" y="305667"/>
                    </a:cubicBezTo>
                    <a:cubicBezTo>
                      <a:pt x="124637" y="304558"/>
                      <a:pt x="124435" y="303045"/>
                      <a:pt x="124030" y="301734"/>
                    </a:cubicBezTo>
                    <a:cubicBezTo>
                      <a:pt x="122916" y="302843"/>
                      <a:pt x="120992" y="303852"/>
                      <a:pt x="120891" y="305062"/>
                    </a:cubicBezTo>
                    <a:cubicBezTo>
                      <a:pt x="120486" y="309802"/>
                      <a:pt x="120689" y="314643"/>
                      <a:pt x="120790" y="319384"/>
                    </a:cubicBezTo>
                    <a:cubicBezTo>
                      <a:pt x="120891" y="322006"/>
                      <a:pt x="122714" y="325536"/>
                      <a:pt x="121600" y="327250"/>
                    </a:cubicBezTo>
                    <a:cubicBezTo>
                      <a:pt x="113702" y="338849"/>
                      <a:pt x="105906" y="350548"/>
                      <a:pt x="96794" y="361137"/>
                    </a:cubicBezTo>
                    <a:cubicBezTo>
                      <a:pt x="92238" y="366785"/>
                      <a:pt x="85353" y="369206"/>
                      <a:pt x="84239" y="378384"/>
                    </a:cubicBezTo>
                    <a:moveTo>
                      <a:pt x="85049" y="242331"/>
                    </a:moveTo>
                    <a:cubicBezTo>
                      <a:pt x="87074" y="245457"/>
                      <a:pt x="86871" y="250096"/>
                      <a:pt x="87580" y="254131"/>
                    </a:cubicBezTo>
                    <a:cubicBezTo>
                      <a:pt x="86467" y="252920"/>
                      <a:pt x="85353" y="251609"/>
                      <a:pt x="84340" y="250399"/>
                    </a:cubicBezTo>
                    <a:cubicBezTo>
                      <a:pt x="82315" y="248382"/>
                      <a:pt x="81404" y="247676"/>
                      <a:pt x="80695" y="246768"/>
                    </a:cubicBezTo>
                    <a:cubicBezTo>
                      <a:pt x="78974" y="244650"/>
                      <a:pt x="77455" y="242432"/>
                      <a:pt x="75734" y="240213"/>
                    </a:cubicBezTo>
                    <a:cubicBezTo>
                      <a:pt x="78974" y="240818"/>
                      <a:pt x="83733" y="240414"/>
                      <a:pt x="85049" y="242331"/>
                    </a:cubicBezTo>
                    <a:moveTo>
                      <a:pt x="48701" y="267242"/>
                    </a:moveTo>
                    <a:cubicBezTo>
                      <a:pt x="46473" y="263611"/>
                      <a:pt x="38070" y="263813"/>
                      <a:pt x="32501" y="262098"/>
                    </a:cubicBezTo>
                    <a:cubicBezTo>
                      <a:pt x="31286" y="261695"/>
                      <a:pt x="30273" y="260787"/>
                      <a:pt x="29160" y="260081"/>
                    </a:cubicBezTo>
                    <a:cubicBezTo>
                      <a:pt x="30071" y="259173"/>
                      <a:pt x="30881" y="258064"/>
                      <a:pt x="31995" y="257560"/>
                    </a:cubicBezTo>
                    <a:cubicBezTo>
                      <a:pt x="38475" y="254332"/>
                      <a:pt x="45967" y="252416"/>
                      <a:pt x="51333" y="247878"/>
                    </a:cubicBezTo>
                    <a:cubicBezTo>
                      <a:pt x="61964" y="239002"/>
                      <a:pt x="61661" y="236784"/>
                      <a:pt x="49916" y="229623"/>
                    </a:cubicBezTo>
                    <a:cubicBezTo>
                      <a:pt x="44448" y="226295"/>
                      <a:pt x="46372" y="223673"/>
                      <a:pt x="49815" y="221958"/>
                    </a:cubicBezTo>
                    <a:cubicBezTo>
                      <a:pt x="61357" y="216512"/>
                      <a:pt x="63787" y="205720"/>
                      <a:pt x="66824" y="195131"/>
                    </a:cubicBezTo>
                    <a:cubicBezTo>
                      <a:pt x="67634" y="192408"/>
                      <a:pt x="69153" y="189987"/>
                      <a:pt x="70368" y="187365"/>
                    </a:cubicBezTo>
                    <a:cubicBezTo>
                      <a:pt x="72292" y="190491"/>
                      <a:pt x="75329" y="193416"/>
                      <a:pt x="75937" y="196643"/>
                    </a:cubicBezTo>
                    <a:cubicBezTo>
                      <a:pt x="76848" y="202291"/>
                      <a:pt x="76139" y="208242"/>
                      <a:pt x="76139" y="214091"/>
                    </a:cubicBezTo>
                    <a:cubicBezTo>
                      <a:pt x="70267" y="219538"/>
                      <a:pt x="66318" y="223370"/>
                      <a:pt x="70975" y="230833"/>
                    </a:cubicBezTo>
                    <a:cubicBezTo>
                      <a:pt x="72292" y="233052"/>
                      <a:pt x="68444" y="239809"/>
                      <a:pt x="65407" y="243137"/>
                    </a:cubicBezTo>
                    <a:cubicBezTo>
                      <a:pt x="60952" y="248079"/>
                      <a:pt x="61053" y="250197"/>
                      <a:pt x="67331" y="252820"/>
                    </a:cubicBezTo>
                    <a:cubicBezTo>
                      <a:pt x="76443" y="256551"/>
                      <a:pt x="84846" y="262602"/>
                      <a:pt x="95579" y="258367"/>
                    </a:cubicBezTo>
                    <a:cubicBezTo>
                      <a:pt x="96085" y="258165"/>
                      <a:pt x="99730" y="262401"/>
                      <a:pt x="99426" y="264115"/>
                    </a:cubicBezTo>
                    <a:cubicBezTo>
                      <a:pt x="98009" y="272385"/>
                      <a:pt x="86669" y="276722"/>
                      <a:pt x="78670" y="272890"/>
                    </a:cubicBezTo>
                    <a:cubicBezTo>
                      <a:pt x="76139" y="271679"/>
                      <a:pt x="72697" y="271175"/>
                      <a:pt x="70064" y="271881"/>
                    </a:cubicBezTo>
                    <a:cubicBezTo>
                      <a:pt x="61863" y="274201"/>
                      <a:pt x="54877" y="277226"/>
                      <a:pt x="48701" y="267242"/>
                    </a:cubicBezTo>
                    <a:moveTo>
                      <a:pt x="30273" y="287816"/>
                    </a:moveTo>
                    <a:cubicBezTo>
                      <a:pt x="25920" y="281664"/>
                      <a:pt x="23794" y="275613"/>
                      <a:pt x="22275" y="269360"/>
                    </a:cubicBezTo>
                    <a:cubicBezTo>
                      <a:pt x="21971" y="268149"/>
                      <a:pt x="24097" y="266435"/>
                      <a:pt x="25110" y="264922"/>
                    </a:cubicBezTo>
                    <a:cubicBezTo>
                      <a:pt x="26224" y="265729"/>
                      <a:pt x="27843" y="266233"/>
                      <a:pt x="28350" y="267343"/>
                    </a:cubicBezTo>
                    <a:cubicBezTo>
                      <a:pt x="30982" y="272789"/>
                      <a:pt x="33513" y="278336"/>
                      <a:pt x="35437" y="284084"/>
                    </a:cubicBezTo>
                    <a:cubicBezTo>
                      <a:pt x="35741" y="284589"/>
                      <a:pt x="32096" y="286505"/>
                      <a:pt x="30273" y="287816"/>
                    </a:cubicBezTo>
                    <a:moveTo>
                      <a:pt x="21667" y="233153"/>
                    </a:moveTo>
                    <a:cubicBezTo>
                      <a:pt x="18832" y="232144"/>
                      <a:pt x="16200" y="230531"/>
                      <a:pt x="13669" y="229018"/>
                    </a:cubicBezTo>
                    <a:cubicBezTo>
                      <a:pt x="13567" y="228917"/>
                      <a:pt x="14377" y="226093"/>
                      <a:pt x="14985" y="225992"/>
                    </a:cubicBezTo>
                    <a:cubicBezTo>
                      <a:pt x="19339" y="225387"/>
                      <a:pt x="23794" y="225286"/>
                      <a:pt x="28147" y="224984"/>
                    </a:cubicBezTo>
                    <a:cubicBezTo>
                      <a:pt x="27641" y="226799"/>
                      <a:pt x="27135" y="228715"/>
                      <a:pt x="26628" y="230531"/>
                    </a:cubicBezTo>
                    <a:cubicBezTo>
                      <a:pt x="24300" y="232245"/>
                      <a:pt x="22680" y="233455"/>
                      <a:pt x="21667" y="233153"/>
                    </a:cubicBezTo>
                    <a:moveTo>
                      <a:pt x="113905" y="234867"/>
                    </a:moveTo>
                    <a:cubicBezTo>
                      <a:pt x="113905" y="235271"/>
                      <a:pt x="111779" y="236582"/>
                      <a:pt x="111272" y="236279"/>
                    </a:cubicBezTo>
                    <a:cubicBezTo>
                      <a:pt x="110260" y="235775"/>
                      <a:pt x="109045" y="234363"/>
                      <a:pt x="109045" y="233455"/>
                    </a:cubicBezTo>
                    <a:cubicBezTo>
                      <a:pt x="109146" y="229724"/>
                      <a:pt x="109754" y="226093"/>
                      <a:pt x="110057" y="222462"/>
                    </a:cubicBezTo>
                    <a:cubicBezTo>
                      <a:pt x="112994" y="226496"/>
                      <a:pt x="113601" y="230632"/>
                      <a:pt x="113905" y="234867"/>
                    </a:cubicBezTo>
                    <a:moveTo>
                      <a:pt x="48498" y="136433"/>
                    </a:moveTo>
                    <a:cubicBezTo>
                      <a:pt x="49916" y="138148"/>
                      <a:pt x="52649" y="140266"/>
                      <a:pt x="52346" y="141678"/>
                    </a:cubicBezTo>
                    <a:cubicBezTo>
                      <a:pt x="51029" y="148132"/>
                      <a:pt x="54776" y="149746"/>
                      <a:pt x="59737" y="151259"/>
                    </a:cubicBezTo>
                    <a:cubicBezTo>
                      <a:pt x="66014" y="153276"/>
                      <a:pt x="70064" y="157108"/>
                      <a:pt x="69153" y="164673"/>
                    </a:cubicBezTo>
                    <a:cubicBezTo>
                      <a:pt x="68951" y="166690"/>
                      <a:pt x="70672" y="168808"/>
                      <a:pt x="71583" y="170926"/>
                    </a:cubicBezTo>
                    <a:cubicBezTo>
                      <a:pt x="73102" y="169413"/>
                      <a:pt x="75127" y="168202"/>
                      <a:pt x="75937" y="166488"/>
                    </a:cubicBezTo>
                    <a:cubicBezTo>
                      <a:pt x="77962" y="161647"/>
                      <a:pt x="80392" y="160336"/>
                      <a:pt x="83024" y="165479"/>
                    </a:cubicBezTo>
                    <a:cubicBezTo>
                      <a:pt x="87681" y="174758"/>
                      <a:pt x="93453" y="176372"/>
                      <a:pt x="101958" y="170119"/>
                    </a:cubicBezTo>
                    <a:cubicBezTo>
                      <a:pt x="103983" y="168606"/>
                      <a:pt x="108134" y="169917"/>
                      <a:pt x="111272" y="169917"/>
                    </a:cubicBezTo>
                    <a:cubicBezTo>
                      <a:pt x="109349" y="171833"/>
                      <a:pt x="107425" y="173649"/>
                      <a:pt x="105603" y="175666"/>
                    </a:cubicBezTo>
                    <a:cubicBezTo>
                      <a:pt x="99224" y="182826"/>
                      <a:pt x="104995" y="189382"/>
                      <a:pt x="109247" y="192811"/>
                    </a:cubicBezTo>
                    <a:cubicBezTo>
                      <a:pt x="114917" y="197349"/>
                      <a:pt x="123017" y="198761"/>
                      <a:pt x="130105" y="201384"/>
                    </a:cubicBezTo>
                    <a:cubicBezTo>
                      <a:pt x="131421" y="201888"/>
                      <a:pt x="132940" y="201989"/>
                      <a:pt x="134357" y="202291"/>
                    </a:cubicBezTo>
                    <a:cubicBezTo>
                      <a:pt x="133142" y="203602"/>
                      <a:pt x="132130" y="205418"/>
                      <a:pt x="130611" y="206023"/>
                    </a:cubicBezTo>
                    <a:cubicBezTo>
                      <a:pt x="121802" y="209149"/>
                      <a:pt x="113196" y="210662"/>
                      <a:pt x="106007" y="202291"/>
                    </a:cubicBezTo>
                    <a:cubicBezTo>
                      <a:pt x="104691" y="200779"/>
                      <a:pt x="102362" y="200274"/>
                      <a:pt x="100439" y="199266"/>
                    </a:cubicBezTo>
                    <a:cubicBezTo>
                      <a:pt x="100135" y="201888"/>
                      <a:pt x="99528" y="204409"/>
                      <a:pt x="99426" y="207031"/>
                    </a:cubicBezTo>
                    <a:cubicBezTo>
                      <a:pt x="99325" y="212982"/>
                      <a:pt x="99528" y="218932"/>
                      <a:pt x="99224" y="224883"/>
                    </a:cubicBezTo>
                    <a:cubicBezTo>
                      <a:pt x="99224" y="225690"/>
                      <a:pt x="97300" y="226396"/>
                      <a:pt x="96288" y="227102"/>
                    </a:cubicBezTo>
                    <a:cubicBezTo>
                      <a:pt x="95781" y="226194"/>
                      <a:pt x="94971" y="225387"/>
                      <a:pt x="94769" y="224479"/>
                    </a:cubicBezTo>
                    <a:cubicBezTo>
                      <a:pt x="93149" y="218932"/>
                      <a:pt x="92238" y="213083"/>
                      <a:pt x="89909" y="207838"/>
                    </a:cubicBezTo>
                    <a:cubicBezTo>
                      <a:pt x="87175" y="201485"/>
                      <a:pt x="87277" y="196744"/>
                      <a:pt x="93048" y="192105"/>
                    </a:cubicBezTo>
                    <a:cubicBezTo>
                      <a:pt x="94161" y="191298"/>
                      <a:pt x="93655" y="185751"/>
                      <a:pt x="92542" y="185247"/>
                    </a:cubicBezTo>
                    <a:cubicBezTo>
                      <a:pt x="83024" y="181011"/>
                      <a:pt x="73507" y="175666"/>
                      <a:pt x="63483" y="174254"/>
                    </a:cubicBezTo>
                    <a:cubicBezTo>
                      <a:pt x="51839" y="172640"/>
                      <a:pt x="55079" y="161445"/>
                      <a:pt x="48903" y="156907"/>
                    </a:cubicBezTo>
                    <a:cubicBezTo>
                      <a:pt x="38880" y="164975"/>
                      <a:pt x="44752" y="174758"/>
                      <a:pt x="42930" y="182927"/>
                    </a:cubicBezTo>
                    <a:cubicBezTo>
                      <a:pt x="42120" y="186760"/>
                      <a:pt x="40601" y="190491"/>
                      <a:pt x="39487" y="194223"/>
                    </a:cubicBezTo>
                    <a:cubicBezTo>
                      <a:pt x="38272" y="189886"/>
                      <a:pt x="36753" y="185650"/>
                      <a:pt x="36045" y="181213"/>
                    </a:cubicBezTo>
                    <a:cubicBezTo>
                      <a:pt x="34931" y="174153"/>
                      <a:pt x="34627" y="167093"/>
                      <a:pt x="33513" y="160033"/>
                    </a:cubicBezTo>
                    <a:cubicBezTo>
                      <a:pt x="33108" y="157209"/>
                      <a:pt x="29666" y="153074"/>
                      <a:pt x="30476" y="152267"/>
                    </a:cubicBezTo>
                    <a:cubicBezTo>
                      <a:pt x="36146" y="146620"/>
                      <a:pt x="42423" y="141678"/>
                      <a:pt x="48498" y="136433"/>
                    </a:cubicBezTo>
                    <a:moveTo>
                      <a:pt x="55484" y="115758"/>
                    </a:moveTo>
                    <a:cubicBezTo>
                      <a:pt x="57813" y="114649"/>
                      <a:pt x="62066" y="114346"/>
                      <a:pt x="63888" y="115758"/>
                    </a:cubicBezTo>
                    <a:cubicBezTo>
                      <a:pt x="71380" y="121608"/>
                      <a:pt x="77354" y="119288"/>
                      <a:pt x="83125" y="113539"/>
                    </a:cubicBezTo>
                    <a:cubicBezTo>
                      <a:pt x="88593" y="116262"/>
                      <a:pt x="90213" y="119187"/>
                      <a:pt x="83429" y="123020"/>
                    </a:cubicBezTo>
                    <a:cubicBezTo>
                      <a:pt x="78367" y="125944"/>
                      <a:pt x="75025" y="131895"/>
                      <a:pt x="70165" y="135425"/>
                    </a:cubicBezTo>
                    <a:cubicBezTo>
                      <a:pt x="68444" y="136635"/>
                      <a:pt x="64192" y="135021"/>
                      <a:pt x="61458" y="133811"/>
                    </a:cubicBezTo>
                    <a:cubicBezTo>
                      <a:pt x="59231" y="132802"/>
                      <a:pt x="57611" y="130382"/>
                      <a:pt x="55586" y="128768"/>
                    </a:cubicBezTo>
                    <a:cubicBezTo>
                      <a:pt x="53054" y="126650"/>
                      <a:pt x="50523" y="124734"/>
                      <a:pt x="47891" y="122717"/>
                    </a:cubicBezTo>
                    <a:cubicBezTo>
                      <a:pt x="50422" y="120397"/>
                      <a:pt x="52548" y="117271"/>
                      <a:pt x="55484" y="115758"/>
                    </a:cubicBezTo>
                    <a:moveTo>
                      <a:pt x="66824" y="99319"/>
                    </a:moveTo>
                    <a:cubicBezTo>
                      <a:pt x="69153" y="91250"/>
                      <a:pt x="74114" y="92461"/>
                      <a:pt x="79683" y="96091"/>
                    </a:cubicBezTo>
                    <a:cubicBezTo>
                      <a:pt x="84745" y="99117"/>
                      <a:pt x="90618" y="103151"/>
                      <a:pt x="85252" y="106076"/>
                    </a:cubicBezTo>
                    <a:cubicBezTo>
                      <a:pt x="80392" y="108698"/>
                      <a:pt x="73000" y="106681"/>
                      <a:pt x="66824" y="106379"/>
                    </a:cubicBezTo>
                    <a:cubicBezTo>
                      <a:pt x="66622" y="106278"/>
                      <a:pt x="66116" y="101538"/>
                      <a:pt x="66824" y="99319"/>
                    </a:cubicBezTo>
                    <a:moveTo>
                      <a:pt x="146507" y="242230"/>
                    </a:moveTo>
                    <a:cubicBezTo>
                      <a:pt x="136483" y="246970"/>
                      <a:pt x="129598" y="243339"/>
                      <a:pt x="127776" y="233859"/>
                    </a:cubicBezTo>
                    <a:cubicBezTo>
                      <a:pt x="126966" y="229926"/>
                      <a:pt x="126257" y="225790"/>
                      <a:pt x="126257" y="221756"/>
                    </a:cubicBezTo>
                    <a:cubicBezTo>
                      <a:pt x="126257" y="220344"/>
                      <a:pt x="128586" y="218025"/>
                      <a:pt x="130004" y="217823"/>
                    </a:cubicBezTo>
                    <a:cubicBezTo>
                      <a:pt x="132231" y="217520"/>
                      <a:pt x="134762" y="218731"/>
                      <a:pt x="137091" y="219336"/>
                    </a:cubicBezTo>
                    <a:cubicBezTo>
                      <a:pt x="133547" y="229724"/>
                      <a:pt x="143267" y="234666"/>
                      <a:pt x="146507" y="242230"/>
                    </a:cubicBezTo>
                    <a:moveTo>
                      <a:pt x="102768" y="386553"/>
                    </a:moveTo>
                    <a:cubicBezTo>
                      <a:pt x="104489" y="385443"/>
                      <a:pt x="107526" y="386149"/>
                      <a:pt x="109956" y="386049"/>
                    </a:cubicBezTo>
                    <a:cubicBezTo>
                      <a:pt x="109754" y="387864"/>
                      <a:pt x="109956" y="389982"/>
                      <a:pt x="109146" y="391495"/>
                    </a:cubicBezTo>
                    <a:cubicBezTo>
                      <a:pt x="102565" y="403295"/>
                      <a:pt x="106413" y="421650"/>
                      <a:pt x="117449" y="428105"/>
                    </a:cubicBezTo>
                    <a:cubicBezTo>
                      <a:pt x="119575" y="429315"/>
                      <a:pt x="124030" y="430122"/>
                      <a:pt x="125143" y="429013"/>
                    </a:cubicBezTo>
                    <a:cubicBezTo>
                      <a:pt x="128080" y="425987"/>
                      <a:pt x="129801" y="421751"/>
                      <a:pt x="132028" y="418020"/>
                    </a:cubicBezTo>
                    <a:cubicBezTo>
                      <a:pt x="129396" y="417515"/>
                      <a:pt x="126763" y="417112"/>
                      <a:pt x="124232" y="416406"/>
                    </a:cubicBezTo>
                    <a:cubicBezTo>
                      <a:pt x="123017" y="416103"/>
                      <a:pt x="121904" y="415196"/>
                      <a:pt x="120790" y="414490"/>
                    </a:cubicBezTo>
                    <a:cubicBezTo>
                      <a:pt x="122005" y="413582"/>
                      <a:pt x="123726" y="411565"/>
                      <a:pt x="124536" y="411867"/>
                    </a:cubicBezTo>
                    <a:cubicBezTo>
                      <a:pt x="129193" y="413784"/>
                      <a:pt x="136483" y="415296"/>
                      <a:pt x="137395" y="418524"/>
                    </a:cubicBezTo>
                    <a:cubicBezTo>
                      <a:pt x="139217" y="424777"/>
                      <a:pt x="139622" y="433450"/>
                      <a:pt x="136382" y="438493"/>
                    </a:cubicBezTo>
                    <a:cubicBezTo>
                      <a:pt x="131927" y="445553"/>
                      <a:pt x="123625" y="450192"/>
                      <a:pt x="117145" y="456143"/>
                    </a:cubicBezTo>
                    <a:cubicBezTo>
                      <a:pt x="112589" y="460278"/>
                      <a:pt x="108539" y="464816"/>
                      <a:pt x="113702" y="471271"/>
                    </a:cubicBezTo>
                    <a:cubicBezTo>
                      <a:pt x="114310" y="476314"/>
                      <a:pt x="114917" y="479037"/>
                      <a:pt x="115525" y="481760"/>
                    </a:cubicBezTo>
                    <a:cubicBezTo>
                      <a:pt x="117246" y="479642"/>
                      <a:pt x="118967" y="477625"/>
                      <a:pt x="120689" y="475507"/>
                    </a:cubicBezTo>
                    <a:cubicBezTo>
                      <a:pt x="122714" y="472985"/>
                      <a:pt x="124739" y="470464"/>
                      <a:pt x="126763" y="467943"/>
                    </a:cubicBezTo>
                    <a:cubicBezTo>
                      <a:pt x="126257" y="471372"/>
                      <a:pt x="126966" y="476919"/>
                      <a:pt x="125143" y="477927"/>
                    </a:cubicBezTo>
                    <a:cubicBezTo>
                      <a:pt x="114107" y="483978"/>
                      <a:pt x="116537" y="500720"/>
                      <a:pt x="100439" y="504452"/>
                    </a:cubicBezTo>
                    <a:cubicBezTo>
                      <a:pt x="91731" y="506469"/>
                      <a:pt x="85555" y="519883"/>
                      <a:pt x="78468" y="528254"/>
                    </a:cubicBezTo>
                    <a:cubicBezTo>
                      <a:pt x="77253" y="529666"/>
                      <a:pt x="76645" y="531582"/>
                      <a:pt x="75734" y="533196"/>
                    </a:cubicBezTo>
                    <a:cubicBezTo>
                      <a:pt x="74519" y="531481"/>
                      <a:pt x="72697" y="529968"/>
                      <a:pt x="72393" y="528153"/>
                    </a:cubicBezTo>
                    <a:cubicBezTo>
                      <a:pt x="71988" y="526035"/>
                      <a:pt x="72190" y="523009"/>
                      <a:pt x="73507" y="521698"/>
                    </a:cubicBezTo>
                    <a:cubicBezTo>
                      <a:pt x="82720" y="512520"/>
                      <a:pt x="93250" y="504553"/>
                      <a:pt x="101350" y="494568"/>
                    </a:cubicBezTo>
                    <a:cubicBezTo>
                      <a:pt x="105096" y="489929"/>
                      <a:pt x="105400" y="481659"/>
                      <a:pt x="104995" y="475103"/>
                    </a:cubicBezTo>
                    <a:cubicBezTo>
                      <a:pt x="104894" y="473691"/>
                      <a:pt x="95073" y="472985"/>
                      <a:pt x="89706" y="471674"/>
                    </a:cubicBezTo>
                    <a:cubicBezTo>
                      <a:pt x="88188" y="471271"/>
                      <a:pt x="85859" y="470262"/>
                      <a:pt x="85657" y="469153"/>
                    </a:cubicBezTo>
                    <a:cubicBezTo>
                      <a:pt x="85150" y="465724"/>
                      <a:pt x="85252" y="462194"/>
                      <a:pt x="85555" y="458664"/>
                    </a:cubicBezTo>
                    <a:cubicBezTo>
                      <a:pt x="85960" y="453823"/>
                      <a:pt x="85252" y="449184"/>
                      <a:pt x="92946" y="454731"/>
                    </a:cubicBezTo>
                    <a:cubicBezTo>
                      <a:pt x="103881" y="462597"/>
                      <a:pt x="107729" y="449789"/>
                      <a:pt x="113702" y="444746"/>
                    </a:cubicBezTo>
                    <a:cubicBezTo>
                      <a:pt x="114614" y="443939"/>
                      <a:pt x="112285" y="438190"/>
                      <a:pt x="110361" y="435367"/>
                    </a:cubicBezTo>
                    <a:cubicBezTo>
                      <a:pt x="105400" y="428206"/>
                      <a:pt x="104590" y="435770"/>
                      <a:pt x="102362" y="437989"/>
                    </a:cubicBezTo>
                    <a:cubicBezTo>
                      <a:pt x="100135" y="440006"/>
                      <a:pt x="98009" y="442124"/>
                      <a:pt x="95883" y="444141"/>
                    </a:cubicBezTo>
                    <a:cubicBezTo>
                      <a:pt x="95579" y="441115"/>
                      <a:pt x="95073" y="438190"/>
                      <a:pt x="94870" y="435165"/>
                    </a:cubicBezTo>
                    <a:cubicBezTo>
                      <a:pt x="94465" y="429719"/>
                      <a:pt x="94769" y="424172"/>
                      <a:pt x="93756" y="418826"/>
                    </a:cubicBezTo>
                    <a:cubicBezTo>
                      <a:pt x="92643" y="413279"/>
                      <a:pt x="98211" y="389578"/>
                      <a:pt x="102768" y="386553"/>
                    </a:cubicBezTo>
                    <a:moveTo>
                      <a:pt x="126561" y="395529"/>
                    </a:moveTo>
                    <a:cubicBezTo>
                      <a:pt x="128991" y="394520"/>
                      <a:pt x="131725" y="394319"/>
                      <a:pt x="134357" y="393814"/>
                    </a:cubicBezTo>
                    <a:cubicBezTo>
                      <a:pt x="133345" y="395932"/>
                      <a:pt x="132332" y="398050"/>
                      <a:pt x="131320" y="400067"/>
                    </a:cubicBezTo>
                    <a:cubicBezTo>
                      <a:pt x="126359" y="399866"/>
                      <a:pt x="123827" y="399664"/>
                      <a:pt x="121296" y="399462"/>
                    </a:cubicBezTo>
                    <a:cubicBezTo>
                      <a:pt x="122916" y="398050"/>
                      <a:pt x="124536" y="396336"/>
                      <a:pt x="126561" y="395529"/>
                    </a:cubicBezTo>
                    <a:moveTo>
                      <a:pt x="81910" y="552055"/>
                    </a:moveTo>
                    <a:cubicBezTo>
                      <a:pt x="79480" y="547416"/>
                      <a:pt x="78265" y="543987"/>
                      <a:pt x="76949" y="540558"/>
                    </a:cubicBezTo>
                    <a:cubicBezTo>
                      <a:pt x="77658" y="540457"/>
                      <a:pt x="78974" y="540155"/>
                      <a:pt x="79075" y="540356"/>
                    </a:cubicBezTo>
                    <a:cubicBezTo>
                      <a:pt x="81303" y="544289"/>
                      <a:pt x="83328" y="548425"/>
                      <a:pt x="85454" y="552358"/>
                    </a:cubicBezTo>
                    <a:cubicBezTo>
                      <a:pt x="84340" y="552358"/>
                      <a:pt x="83125" y="552257"/>
                      <a:pt x="81910" y="552055"/>
                    </a:cubicBezTo>
                    <a:moveTo>
                      <a:pt x="30172" y="381409"/>
                    </a:moveTo>
                    <a:cubicBezTo>
                      <a:pt x="27540" y="380300"/>
                      <a:pt x="24806" y="379392"/>
                      <a:pt x="22072" y="378484"/>
                    </a:cubicBezTo>
                    <a:cubicBezTo>
                      <a:pt x="23287" y="377879"/>
                      <a:pt x="25312" y="376669"/>
                      <a:pt x="25414" y="376770"/>
                    </a:cubicBezTo>
                    <a:cubicBezTo>
                      <a:pt x="27742" y="380300"/>
                      <a:pt x="36450" y="375257"/>
                      <a:pt x="34931" y="383729"/>
                    </a:cubicBezTo>
                    <a:cubicBezTo>
                      <a:pt x="31792" y="382922"/>
                      <a:pt x="31083" y="381813"/>
                      <a:pt x="30172" y="381409"/>
                    </a:cubicBezTo>
                    <a:moveTo>
                      <a:pt x="31286" y="361339"/>
                    </a:moveTo>
                    <a:cubicBezTo>
                      <a:pt x="32096" y="363760"/>
                      <a:pt x="32906" y="366180"/>
                      <a:pt x="33817" y="368500"/>
                    </a:cubicBezTo>
                    <a:cubicBezTo>
                      <a:pt x="31083" y="367290"/>
                      <a:pt x="29666" y="364869"/>
                      <a:pt x="28147" y="362449"/>
                    </a:cubicBezTo>
                    <a:cubicBezTo>
                      <a:pt x="29160" y="362146"/>
                      <a:pt x="30273" y="361743"/>
                      <a:pt x="31286" y="361339"/>
                    </a:cubicBezTo>
                    <a:moveTo>
                      <a:pt x="31488" y="99520"/>
                    </a:moveTo>
                    <a:cubicBezTo>
                      <a:pt x="32400" y="95991"/>
                      <a:pt x="33412" y="94881"/>
                      <a:pt x="34323" y="93671"/>
                    </a:cubicBezTo>
                    <a:cubicBezTo>
                      <a:pt x="34931" y="94377"/>
                      <a:pt x="35538" y="95184"/>
                      <a:pt x="36146" y="95890"/>
                    </a:cubicBezTo>
                    <a:cubicBezTo>
                      <a:pt x="34627" y="97100"/>
                      <a:pt x="33007" y="98310"/>
                      <a:pt x="31488" y="99520"/>
                    </a:cubicBezTo>
                    <a:moveTo>
                      <a:pt x="125953" y="30435"/>
                    </a:moveTo>
                    <a:cubicBezTo>
                      <a:pt x="127270" y="31343"/>
                      <a:pt x="127371" y="35175"/>
                      <a:pt x="126662" y="37192"/>
                    </a:cubicBezTo>
                    <a:cubicBezTo>
                      <a:pt x="126257" y="38402"/>
                      <a:pt x="121802" y="39613"/>
                      <a:pt x="121498" y="39108"/>
                    </a:cubicBezTo>
                    <a:cubicBezTo>
                      <a:pt x="119372" y="36083"/>
                      <a:pt x="117752" y="32654"/>
                      <a:pt x="116031" y="29426"/>
                    </a:cubicBezTo>
                    <a:cubicBezTo>
                      <a:pt x="120182" y="28922"/>
                      <a:pt x="123625" y="28821"/>
                      <a:pt x="125953" y="30435"/>
                    </a:cubicBezTo>
                    <a:moveTo>
                      <a:pt x="141040" y="444544"/>
                    </a:moveTo>
                    <a:cubicBezTo>
                      <a:pt x="142052" y="445250"/>
                      <a:pt x="143166" y="445855"/>
                      <a:pt x="144178" y="446561"/>
                    </a:cubicBezTo>
                    <a:cubicBezTo>
                      <a:pt x="142963" y="448175"/>
                      <a:pt x="141850" y="449890"/>
                      <a:pt x="140635" y="451604"/>
                    </a:cubicBezTo>
                    <a:cubicBezTo>
                      <a:pt x="140027" y="448377"/>
                      <a:pt x="140533" y="446460"/>
                      <a:pt x="141040" y="444544"/>
                    </a:cubicBezTo>
                    <a:moveTo>
                      <a:pt x="221026" y="323519"/>
                    </a:moveTo>
                    <a:cubicBezTo>
                      <a:pt x="220014" y="324931"/>
                      <a:pt x="219102" y="326242"/>
                      <a:pt x="218090" y="327654"/>
                    </a:cubicBezTo>
                    <a:cubicBezTo>
                      <a:pt x="216875" y="324931"/>
                      <a:pt x="216875" y="323418"/>
                      <a:pt x="216875" y="321804"/>
                    </a:cubicBezTo>
                    <a:cubicBezTo>
                      <a:pt x="218292" y="322308"/>
                      <a:pt x="219710" y="322914"/>
                      <a:pt x="221026" y="323519"/>
                    </a:cubicBezTo>
                    <a:moveTo>
                      <a:pt x="149544" y="418826"/>
                    </a:moveTo>
                    <a:cubicBezTo>
                      <a:pt x="150861" y="422054"/>
                      <a:pt x="152278" y="425281"/>
                      <a:pt x="153594" y="428508"/>
                    </a:cubicBezTo>
                    <a:cubicBezTo>
                      <a:pt x="151671" y="428408"/>
                      <a:pt x="149646" y="428307"/>
                      <a:pt x="147722" y="428206"/>
                    </a:cubicBezTo>
                    <a:cubicBezTo>
                      <a:pt x="147519" y="424272"/>
                      <a:pt x="148532" y="421549"/>
                      <a:pt x="149544" y="418826"/>
                    </a:cubicBezTo>
                    <a:moveTo>
                      <a:pt x="180527" y="437484"/>
                    </a:moveTo>
                    <a:cubicBezTo>
                      <a:pt x="182653" y="440813"/>
                      <a:pt x="183665" y="442931"/>
                      <a:pt x="184577" y="445049"/>
                    </a:cubicBezTo>
                    <a:cubicBezTo>
                      <a:pt x="182957" y="445452"/>
                      <a:pt x="180729" y="446662"/>
                      <a:pt x="180020" y="446057"/>
                    </a:cubicBezTo>
                    <a:cubicBezTo>
                      <a:pt x="177287" y="443738"/>
                      <a:pt x="175160" y="440813"/>
                      <a:pt x="172832" y="438190"/>
                    </a:cubicBezTo>
                    <a:cubicBezTo>
                      <a:pt x="175464" y="437989"/>
                      <a:pt x="177995" y="437686"/>
                      <a:pt x="180527" y="437484"/>
                    </a:cubicBezTo>
                    <a:moveTo>
                      <a:pt x="16301" y="512420"/>
                    </a:moveTo>
                    <a:cubicBezTo>
                      <a:pt x="16200" y="514033"/>
                      <a:pt x="16605" y="515849"/>
                      <a:pt x="15997" y="517260"/>
                    </a:cubicBezTo>
                    <a:cubicBezTo>
                      <a:pt x="7088" y="537633"/>
                      <a:pt x="12150" y="546206"/>
                      <a:pt x="34627" y="549937"/>
                    </a:cubicBezTo>
                    <a:cubicBezTo>
                      <a:pt x="39386" y="550744"/>
                      <a:pt x="45258" y="551753"/>
                      <a:pt x="41613" y="560225"/>
                    </a:cubicBezTo>
                    <a:cubicBezTo>
                      <a:pt x="40196" y="563553"/>
                      <a:pt x="43031" y="569302"/>
                      <a:pt x="45056" y="573437"/>
                    </a:cubicBezTo>
                    <a:cubicBezTo>
                      <a:pt x="46068" y="575353"/>
                      <a:pt x="49713" y="575958"/>
                      <a:pt x="52143" y="577168"/>
                    </a:cubicBezTo>
                    <a:cubicBezTo>
                      <a:pt x="53054" y="573537"/>
                      <a:pt x="55889" y="569100"/>
                      <a:pt x="54674" y="566377"/>
                    </a:cubicBezTo>
                    <a:cubicBezTo>
                      <a:pt x="49409" y="554072"/>
                      <a:pt x="54776" y="546508"/>
                      <a:pt x="63483" y="542878"/>
                    </a:cubicBezTo>
                    <a:cubicBezTo>
                      <a:pt x="64900" y="542272"/>
                      <a:pt x="67027" y="543382"/>
                      <a:pt x="68849" y="543684"/>
                    </a:cubicBezTo>
                    <a:cubicBezTo>
                      <a:pt x="67634" y="544895"/>
                      <a:pt x="65710" y="545903"/>
                      <a:pt x="65204" y="547416"/>
                    </a:cubicBezTo>
                    <a:cubicBezTo>
                      <a:pt x="63179" y="553165"/>
                      <a:pt x="61559" y="559115"/>
                      <a:pt x="59737" y="564965"/>
                    </a:cubicBezTo>
                    <a:cubicBezTo>
                      <a:pt x="62977" y="564057"/>
                      <a:pt x="66217" y="563149"/>
                      <a:pt x="69457" y="562141"/>
                    </a:cubicBezTo>
                    <a:cubicBezTo>
                      <a:pt x="72190" y="561233"/>
                      <a:pt x="74823" y="560225"/>
                      <a:pt x="77455" y="559216"/>
                    </a:cubicBezTo>
                    <a:cubicBezTo>
                      <a:pt x="77050" y="561838"/>
                      <a:pt x="76848" y="564662"/>
                      <a:pt x="76139" y="567184"/>
                    </a:cubicBezTo>
                    <a:cubicBezTo>
                      <a:pt x="74013" y="574546"/>
                      <a:pt x="79075" y="578076"/>
                      <a:pt x="84340" y="579790"/>
                    </a:cubicBezTo>
                    <a:cubicBezTo>
                      <a:pt x="91023" y="581807"/>
                      <a:pt x="98211" y="581606"/>
                      <a:pt x="101451" y="589674"/>
                    </a:cubicBezTo>
                    <a:cubicBezTo>
                      <a:pt x="101856" y="590783"/>
                      <a:pt x="106514" y="590279"/>
                      <a:pt x="109146" y="590481"/>
                    </a:cubicBezTo>
                    <a:cubicBezTo>
                      <a:pt x="109247" y="588363"/>
                      <a:pt x="109956" y="585943"/>
                      <a:pt x="109349" y="584026"/>
                    </a:cubicBezTo>
                    <a:cubicBezTo>
                      <a:pt x="105603" y="574042"/>
                      <a:pt x="105400" y="574243"/>
                      <a:pt x="93959" y="565873"/>
                    </a:cubicBezTo>
                    <a:cubicBezTo>
                      <a:pt x="92744" y="565066"/>
                      <a:pt x="92440" y="560527"/>
                      <a:pt x="93250" y="560023"/>
                    </a:cubicBezTo>
                    <a:cubicBezTo>
                      <a:pt x="101451" y="554274"/>
                      <a:pt x="104590" y="542172"/>
                      <a:pt x="117651" y="542474"/>
                    </a:cubicBezTo>
                    <a:cubicBezTo>
                      <a:pt x="124435" y="542575"/>
                      <a:pt x="134053" y="526539"/>
                      <a:pt x="135066" y="518370"/>
                    </a:cubicBezTo>
                    <a:cubicBezTo>
                      <a:pt x="135876" y="511613"/>
                      <a:pt x="138508" y="505057"/>
                      <a:pt x="140736" y="498602"/>
                    </a:cubicBezTo>
                    <a:cubicBezTo>
                      <a:pt x="141141" y="497392"/>
                      <a:pt x="143773" y="496888"/>
                      <a:pt x="145393" y="496081"/>
                    </a:cubicBezTo>
                    <a:cubicBezTo>
                      <a:pt x="145292" y="497695"/>
                      <a:pt x="145495" y="499308"/>
                      <a:pt x="145191" y="500922"/>
                    </a:cubicBezTo>
                    <a:cubicBezTo>
                      <a:pt x="140837" y="519076"/>
                      <a:pt x="147519" y="526237"/>
                      <a:pt x="165643" y="522808"/>
                    </a:cubicBezTo>
                    <a:cubicBezTo>
                      <a:pt x="167364" y="522505"/>
                      <a:pt x="169896" y="523110"/>
                      <a:pt x="171212" y="524219"/>
                    </a:cubicBezTo>
                    <a:cubicBezTo>
                      <a:pt x="175262" y="527749"/>
                      <a:pt x="179413" y="531380"/>
                      <a:pt x="182552" y="535717"/>
                    </a:cubicBezTo>
                    <a:cubicBezTo>
                      <a:pt x="184070" y="537734"/>
                      <a:pt x="184678" y="542071"/>
                      <a:pt x="183564" y="544088"/>
                    </a:cubicBezTo>
                    <a:cubicBezTo>
                      <a:pt x="182450" y="546004"/>
                      <a:pt x="178603" y="547013"/>
                      <a:pt x="175869" y="547214"/>
                    </a:cubicBezTo>
                    <a:cubicBezTo>
                      <a:pt x="174857" y="547315"/>
                      <a:pt x="173034" y="543987"/>
                      <a:pt x="172528" y="542071"/>
                    </a:cubicBezTo>
                    <a:cubicBezTo>
                      <a:pt x="171212" y="536524"/>
                      <a:pt x="168579" y="533801"/>
                      <a:pt x="163011" y="537028"/>
                    </a:cubicBezTo>
                    <a:cubicBezTo>
                      <a:pt x="154809" y="541869"/>
                      <a:pt x="147013" y="547416"/>
                      <a:pt x="138508" y="551652"/>
                    </a:cubicBezTo>
                    <a:cubicBezTo>
                      <a:pt x="135268" y="553266"/>
                      <a:pt x="130611" y="552459"/>
                      <a:pt x="126662" y="552156"/>
                    </a:cubicBezTo>
                    <a:cubicBezTo>
                      <a:pt x="124334" y="551955"/>
                      <a:pt x="122207" y="550442"/>
                      <a:pt x="119980" y="549433"/>
                    </a:cubicBezTo>
                    <a:cubicBezTo>
                      <a:pt x="119575" y="553972"/>
                      <a:pt x="118562" y="558611"/>
                      <a:pt x="119170" y="563048"/>
                    </a:cubicBezTo>
                    <a:cubicBezTo>
                      <a:pt x="119372" y="564158"/>
                      <a:pt x="125447" y="566074"/>
                      <a:pt x="127472" y="565066"/>
                    </a:cubicBezTo>
                    <a:cubicBezTo>
                      <a:pt x="137395" y="559922"/>
                      <a:pt x="146811" y="553871"/>
                      <a:pt x="156632" y="548425"/>
                    </a:cubicBezTo>
                    <a:cubicBezTo>
                      <a:pt x="157341" y="548021"/>
                      <a:pt x="160479" y="549837"/>
                      <a:pt x="160581" y="550845"/>
                    </a:cubicBezTo>
                    <a:cubicBezTo>
                      <a:pt x="161897" y="562141"/>
                      <a:pt x="167162" y="563855"/>
                      <a:pt x="176780" y="558712"/>
                    </a:cubicBezTo>
                    <a:cubicBezTo>
                      <a:pt x="181134" y="556392"/>
                      <a:pt x="187006" y="556695"/>
                      <a:pt x="191360" y="554375"/>
                    </a:cubicBezTo>
                    <a:cubicBezTo>
                      <a:pt x="195106" y="552358"/>
                      <a:pt x="198954" y="548526"/>
                      <a:pt x="200068" y="544693"/>
                    </a:cubicBezTo>
                    <a:cubicBezTo>
                      <a:pt x="200675" y="542575"/>
                      <a:pt x="195714" y="538843"/>
                      <a:pt x="193284" y="535818"/>
                    </a:cubicBezTo>
                    <a:cubicBezTo>
                      <a:pt x="191056" y="533095"/>
                      <a:pt x="188829" y="530271"/>
                      <a:pt x="186703" y="527548"/>
                    </a:cubicBezTo>
                    <a:cubicBezTo>
                      <a:pt x="190044" y="527245"/>
                      <a:pt x="193486" y="526741"/>
                      <a:pt x="196828" y="526539"/>
                    </a:cubicBezTo>
                    <a:cubicBezTo>
                      <a:pt x="197941" y="526438"/>
                      <a:pt x="199460" y="526539"/>
                      <a:pt x="200068" y="527144"/>
                    </a:cubicBezTo>
                    <a:cubicBezTo>
                      <a:pt x="209990" y="538541"/>
                      <a:pt x="223861" y="540054"/>
                      <a:pt x="237530" y="542978"/>
                    </a:cubicBezTo>
                    <a:lnTo>
                      <a:pt x="237530" y="525329"/>
                    </a:lnTo>
                    <a:cubicBezTo>
                      <a:pt x="232467" y="524623"/>
                      <a:pt x="227304" y="526035"/>
                      <a:pt x="221836" y="529464"/>
                    </a:cubicBezTo>
                    <a:cubicBezTo>
                      <a:pt x="220925" y="529968"/>
                      <a:pt x="215660" y="526438"/>
                      <a:pt x="215052" y="524018"/>
                    </a:cubicBezTo>
                    <a:cubicBezTo>
                      <a:pt x="211509" y="511713"/>
                      <a:pt x="202295" y="505662"/>
                      <a:pt x="191563" y="500720"/>
                    </a:cubicBezTo>
                    <a:cubicBezTo>
                      <a:pt x="187310" y="498703"/>
                      <a:pt x="183159" y="498905"/>
                      <a:pt x="184577" y="503948"/>
                    </a:cubicBezTo>
                    <a:cubicBezTo>
                      <a:pt x="187108" y="512924"/>
                      <a:pt x="182248" y="512117"/>
                      <a:pt x="176477" y="512722"/>
                    </a:cubicBezTo>
                    <a:cubicBezTo>
                      <a:pt x="173034" y="513125"/>
                      <a:pt x="169896" y="515647"/>
                      <a:pt x="166656" y="517160"/>
                    </a:cubicBezTo>
                    <a:cubicBezTo>
                      <a:pt x="161492" y="518269"/>
                      <a:pt x="157239" y="519076"/>
                      <a:pt x="153696" y="517765"/>
                    </a:cubicBezTo>
                    <a:cubicBezTo>
                      <a:pt x="152177" y="517260"/>
                      <a:pt x="150861" y="512117"/>
                      <a:pt x="151671" y="509797"/>
                    </a:cubicBezTo>
                    <a:cubicBezTo>
                      <a:pt x="152379" y="507780"/>
                      <a:pt x="156126" y="505561"/>
                      <a:pt x="158454" y="505662"/>
                    </a:cubicBezTo>
                    <a:cubicBezTo>
                      <a:pt x="165238" y="505763"/>
                      <a:pt x="167567" y="502838"/>
                      <a:pt x="171617" y="497190"/>
                    </a:cubicBezTo>
                    <a:cubicBezTo>
                      <a:pt x="176375" y="490534"/>
                      <a:pt x="187614" y="488416"/>
                      <a:pt x="196119" y="484584"/>
                    </a:cubicBezTo>
                    <a:cubicBezTo>
                      <a:pt x="196220" y="484584"/>
                      <a:pt x="197233" y="487609"/>
                      <a:pt x="198346" y="488618"/>
                    </a:cubicBezTo>
                    <a:cubicBezTo>
                      <a:pt x="201080" y="491139"/>
                      <a:pt x="204118" y="493257"/>
                      <a:pt x="206952" y="495577"/>
                    </a:cubicBezTo>
                    <a:cubicBezTo>
                      <a:pt x="207560" y="491038"/>
                      <a:pt x="209990" y="485794"/>
                      <a:pt x="208471" y="482264"/>
                    </a:cubicBezTo>
                    <a:cubicBezTo>
                      <a:pt x="205130" y="474599"/>
                      <a:pt x="192474" y="471573"/>
                      <a:pt x="184374" y="475002"/>
                    </a:cubicBezTo>
                    <a:cubicBezTo>
                      <a:pt x="174958" y="478936"/>
                      <a:pt x="163213" y="479541"/>
                      <a:pt x="160176" y="492652"/>
                    </a:cubicBezTo>
                    <a:cubicBezTo>
                      <a:pt x="159669" y="494972"/>
                      <a:pt x="155923" y="496787"/>
                      <a:pt x="153291" y="498300"/>
                    </a:cubicBezTo>
                    <a:cubicBezTo>
                      <a:pt x="152379" y="498804"/>
                      <a:pt x="150354" y="497997"/>
                      <a:pt x="149140" y="497392"/>
                    </a:cubicBezTo>
                    <a:cubicBezTo>
                      <a:pt x="148836" y="497190"/>
                      <a:pt x="148836" y="494972"/>
                      <a:pt x="149443" y="494467"/>
                    </a:cubicBezTo>
                    <a:cubicBezTo>
                      <a:pt x="156936" y="488013"/>
                      <a:pt x="156024" y="474095"/>
                      <a:pt x="168984" y="472380"/>
                    </a:cubicBezTo>
                    <a:cubicBezTo>
                      <a:pt x="170199" y="472178"/>
                      <a:pt x="171212" y="470262"/>
                      <a:pt x="172224" y="469153"/>
                    </a:cubicBezTo>
                    <a:cubicBezTo>
                      <a:pt x="170807" y="468043"/>
                      <a:pt x="169389" y="466228"/>
                      <a:pt x="167769" y="465825"/>
                    </a:cubicBezTo>
                    <a:cubicBezTo>
                      <a:pt x="165137" y="465219"/>
                      <a:pt x="162302" y="465724"/>
                      <a:pt x="159568" y="465623"/>
                    </a:cubicBezTo>
                    <a:cubicBezTo>
                      <a:pt x="156936" y="465522"/>
                      <a:pt x="154303" y="465219"/>
                      <a:pt x="151671" y="465018"/>
                    </a:cubicBezTo>
                    <a:cubicBezTo>
                      <a:pt x="153999" y="462900"/>
                      <a:pt x="156024" y="460378"/>
                      <a:pt x="158556" y="458765"/>
                    </a:cubicBezTo>
                    <a:cubicBezTo>
                      <a:pt x="173034" y="449486"/>
                      <a:pt x="183361" y="460883"/>
                      <a:pt x="194904" y="466127"/>
                    </a:cubicBezTo>
                    <a:cubicBezTo>
                      <a:pt x="196726" y="466934"/>
                      <a:pt x="198245" y="468447"/>
                      <a:pt x="199865" y="469657"/>
                    </a:cubicBezTo>
                    <a:cubicBezTo>
                      <a:pt x="200776" y="467741"/>
                      <a:pt x="201789" y="465825"/>
                      <a:pt x="202700" y="463807"/>
                    </a:cubicBezTo>
                    <a:cubicBezTo>
                      <a:pt x="204320" y="460177"/>
                      <a:pt x="206446" y="456647"/>
                      <a:pt x="207155" y="452814"/>
                    </a:cubicBezTo>
                    <a:cubicBezTo>
                      <a:pt x="207864" y="448982"/>
                      <a:pt x="207256" y="444847"/>
                      <a:pt x="207155" y="440913"/>
                    </a:cubicBezTo>
                    <a:cubicBezTo>
                      <a:pt x="204118" y="442830"/>
                      <a:pt x="200776" y="444443"/>
                      <a:pt x="198043" y="446763"/>
                    </a:cubicBezTo>
                    <a:cubicBezTo>
                      <a:pt x="195815" y="448679"/>
                      <a:pt x="194398" y="451503"/>
                      <a:pt x="192677" y="453924"/>
                    </a:cubicBezTo>
                    <a:cubicBezTo>
                      <a:pt x="191968" y="450596"/>
                      <a:pt x="191158" y="447267"/>
                      <a:pt x="190449" y="443838"/>
                    </a:cubicBezTo>
                    <a:cubicBezTo>
                      <a:pt x="190348" y="443132"/>
                      <a:pt x="190854" y="442426"/>
                      <a:pt x="190854" y="441720"/>
                    </a:cubicBezTo>
                    <a:cubicBezTo>
                      <a:pt x="191056" y="436577"/>
                      <a:pt x="191259" y="431534"/>
                      <a:pt x="191461" y="426390"/>
                    </a:cubicBezTo>
                    <a:cubicBezTo>
                      <a:pt x="196321" y="428508"/>
                      <a:pt x="200979" y="431332"/>
                      <a:pt x="205940" y="432643"/>
                    </a:cubicBezTo>
                    <a:cubicBezTo>
                      <a:pt x="211711" y="434156"/>
                      <a:pt x="217786" y="434963"/>
                      <a:pt x="223659" y="434963"/>
                    </a:cubicBezTo>
                    <a:cubicBezTo>
                      <a:pt x="230847" y="435064"/>
                      <a:pt x="230746" y="438896"/>
                      <a:pt x="228215" y="443132"/>
                    </a:cubicBezTo>
                    <a:cubicBezTo>
                      <a:pt x="224570" y="449184"/>
                      <a:pt x="219710" y="454327"/>
                      <a:pt x="216166" y="460378"/>
                    </a:cubicBezTo>
                    <a:cubicBezTo>
                      <a:pt x="214749" y="462900"/>
                      <a:pt x="215356" y="466631"/>
                      <a:pt x="215052" y="469758"/>
                    </a:cubicBezTo>
                    <a:cubicBezTo>
                      <a:pt x="218495" y="468951"/>
                      <a:pt x="222747" y="469052"/>
                      <a:pt x="225278" y="467035"/>
                    </a:cubicBezTo>
                    <a:cubicBezTo>
                      <a:pt x="231860" y="461790"/>
                      <a:pt x="235707" y="456748"/>
                      <a:pt x="237023" y="451402"/>
                    </a:cubicBezTo>
                    <a:lnTo>
                      <a:pt x="237023" y="444443"/>
                    </a:lnTo>
                    <a:cubicBezTo>
                      <a:pt x="236517" y="441014"/>
                      <a:pt x="235302" y="437384"/>
                      <a:pt x="232771" y="433450"/>
                    </a:cubicBezTo>
                    <a:cubicBezTo>
                      <a:pt x="230442" y="429820"/>
                      <a:pt x="225076" y="427802"/>
                      <a:pt x="220824" y="425785"/>
                    </a:cubicBezTo>
                    <a:cubicBezTo>
                      <a:pt x="217887" y="424474"/>
                      <a:pt x="213534" y="425281"/>
                      <a:pt x="211306" y="423466"/>
                    </a:cubicBezTo>
                    <a:cubicBezTo>
                      <a:pt x="207864" y="420541"/>
                      <a:pt x="205636" y="416204"/>
                      <a:pt x="202903" y="412372"/>
                    </a:cubicBezTo>
                    <a:cubicBezTo>
                      <a:pt x="206142" y="414288"/>
                      <a:pt x="209281" y="417616"/>
                      <a:pt x="212724" y="417919"/>
                    </a:cubicBezTo>
                    <a:cubicBezTo>
                      <a:pt x="218697" y="418524"/>
                      <a:pt x="226494" y="419532"/>
                      <a:pt x="230645" y="416507"/>
                    </a:cubicBezTo>
                    <a:cubicBezTo>
                      <a:pt x="234188" y="413985"/>
                      <a:pt x="235707" y="414187"/>
                      <a:pt x="236922" y="415498"/>
                    </a:cubicBezTo>
                    <a:lnTo>
                      <a:pt x="236922" y="376972"/>
                    </a:lnTo>
                    <a:cubicBezTo>
                      <a:pt x="235302" y="376467"/>
                      <a:pt x="233783" y="376266"/>
                      <a:pt x="232872" y="376770"/>
                    </a:cubicBezTo>
                    <a:cubicBezTo>
                      <a:pt x="223962" y="381914"/>
                      <a:pt x="215154" y="387360"/>
                      <a:pt x="207358" y="393915"/>
                    </a:cubicBezTo>
                    <a:cubicBezTo>
                      <a:pt x="203510" y="397143"/>
                      <a:pt x="202194" y="402286"/>
                      <a:pt x="195309" y="398958"/>
                    </a:cubicBezTo>
                    <a:cubicBezTo>
                      <a:pt x="184475" y="393512"/>
                      <a:pt x="175768" y="397546"/>
                      <a:pt x="168680" y="406623"/>
                    </a:cubicBezTo>
                    <a:cubicBezTo>
                      <a:pt x="162808" y="414086"/>
                      <a:pt x="150557" y="413279"/>
                      <a:pt x="145697" y="405110"/>
                    </a:cubicBezTo>
                    <a:cubicBezTo>
                      <a:pt x="145191" y="404303"/>
                      <a:pt x="147519" y="400874"/>
                      <a:pt x="149241" y="400168"/>
                    </a:cubicBezTo>
                    <a:cubicBezTo>
                      <a:pt x="153898" y="398151"/>
                      <a:pt x="160277" y="398252"/>
                      <a:pt x="163314" y="395025"/>
                    </a:cubicBezTo>
                    <a:cubicBezTo>
                      <a:pt x="171920" y="385847"/>
                      <a:pt x="181235" y="387259"/>
                      <a:pt x="191563" y="390184"/>
                    </a:cubicBezTo>
                    <a:cubicBezTo>
                      <a:pt x="198346" y="392100"/>
                      <a:pt x="203611" y="390789"/>
                      <a:pt x="204928" y="382014"/>
                    </a:cubicBezTo>
                    <a:cubicBezTo>
                      <a:pt x="206548" y="371324"/>
                      <a:pt x="215761" y="365071"/>
                      <a:pt x="225886" y="367390"/>
                    </a:cubicBezTo>
                    <a:cubicBezTo>
                      <a:pt x="236618" y="369912"/>
                      <a:pt x="237935" y="364970"/>
                      <a:pt x="233480" y="357608"/>
                    </a:cubicBezTo>
                    <a:cubicBezTo>
                      <a:pt x="226392" y="346009"/>
                      <a:pt x="230543" y="334008"/>
                      <a:pt x="230746" y="322107"/>
                    </a:cubicBezTo>
                    <a:cubicBezTo>
                      <a:pt x="230746" y="320090"/>
                      <a:pt x="233176" y="318173"/>
                      <a:pt x="234391" y="316156"/>
                    </a:cubicBezTo>
                    <a:cubicBezTo>
                      <a:pt x="235201" y="317871"/>
                      <a:pt x="236213" y="319484"/>
                      <a:pt x="236821" y="321199"/>
                    </a:cubicBezTo>
                    <a:lnTo>
                      <a:pt x="236821" y="278739"/>
                    </a:lnTo>
                    <a:cubicBezTo>
                      <a:pt x="234087" y="281059"/>
                      <a:pt x="231353" y="283278"/>
                      <a:pt x="229126" y="286001"/>
                    </a:cubicBezTo>
                    <a:cubicBezTo>
                      <a:pt x="222444" y="294069"/>
                      <a:pt x="216774" y="303247"/>
                      <a:pt x="211914" y="312525"/>
                    </a:cubicBezTo>
                    <a:cubicBezTo>
                      <a:pt x="209585" y="316963"/>
                      <a:pt x="209787" y="322914"/>
                      <a:pt x="209484" y="328259"/>
                    </a:cubicBezTo>
                    <a:cubicBezTo>
                      <a:pt x="208978" y="337033"/>
                      <a:pt x="211711" y="346211"/>
                      <a:pt x="206952" y="354481"/>
                    </a:cubicBezTo>
                    <a:cubicBezTo>
                      <a:pt x="205333" y="357305"/>
                      <a:pt x="203206" y="359927"/>
                      <a:pt x="201384" y="362549"/>
                    </a:cubicBezTo>
                    <a:cubicBezTo>
                      <a:pt x="198549" y="359019"/>
                      <a:pt x="194094" y="355792"/>
                      <a:pt x="193486" y="351960"/>
                    </a:cubicBezTo>
                    <a:cubicBezTo>
                      <a:pt x="192778" y="347220"/>
                      <a:pt x="195410" y="342076"/>
                      <a:pt x="196321" y="337033"/>
                    </a:cubicBezTo>
                    <a:cubicBezTo>
                      <a:pt x="197739" y="328662"/>
                      <a:pt x="199156" y="320190"/>
                      <a:pt x="199966" y="311618"/>
                    </a:cubicBezTo>
                    <a:cubicBezTo>
                      <a:pt x="200169" y="309399"/>
                      <a:pt x="198245" y="306979"/>
                      <a:pt x="197233" y="304659"/>
                    </a:cubicBezTo>
                    <a:cubicBezTo>
                      <a:pt x="195815" y="306373"/>
                      <a:pt x="193385" y="308088"/>
                      <a:pt x="193284" y="309903"/>
                    </a:cubicBezTo>
                    <a:cubicBezTo>
                      <a:pt x="192069" y="323620"/>
                      <a:pt x="179109" y="333100"/>
                      <a:pt x="180628" y="348430"/>
                    </a:cubicBezTo>
                    <a:cubicBezTo>
                      <a:pt x="181134" y="354078"/>
                      <a:pt x="173237" y="360633"/>
                      <a:pt x="168782" y="366483"/>
                    </a:cubicBezTo>
                    <a:cubicBezTo>
                      <a:pt x="168478" y="366886"/>
                      <a:pt x="164732" y="365676"/>
                      <a:pt x="163416" y="364365"/>
                    </a:cubicBezTo>
                    <a:cubicBezTo>
                      <a:pt x="154303" y="355490"/>
                      <a:pt x="142761" y="357507"/>
                      <a:pt x="132130" y="358314"/>
                    </a:cubicBezTo>
                    <a:cubicBezTo>
                      <a:pt x="128788" y="358616"/>
                      <a:pt x="123119" y="365172"/>
                      <a:pt x="123422" y="368298"/>
                    </a:cubicBezTo>
                    <a:cubicBezTo>
                      <a:pt x="123929" y="373442"/>
                      <a:pt x="129801" y="372635"/>
                      <a:pt x="134762" y="372131"/>
                    </a:cubicBezTo>
                    <a:cubicBezTo>
                      <a:pt x="138002" y="371828"/>
                      <a:pt x="142963" y="373946"/>
                      <a:pt x="144685" y="376568"/>
                    </a:cubicBezTo>
                    <a:cubicBezTo>
                      <a:pt x="149544" y="384132"/>
                      <a:pt x="153291" y="382922"/>
                      <a:pt x="158049" y="376770"/>
                    </a:cubicBezTo>
                    <a:cubicBezTo>
                      <a:pt x="159568" y="374854"/>
                      <a:pt x="162201" y="373744"/>
                      <a:pt x="164327" y="372232"/>
                    </a:cubicBezTo>
                    <a:cubicBezTo>
                      <a:pt x="163821" y="374551"/>
                      <a:pt x="163416" y="376871"/>
                      <a:pt x="162707" y="379190"/>
                    </a:cubicBezTo>
                    <a:cubicBezTo>
                      <a:pt x="159568" y="388570"/>
                      <a:pt x="146001" y="392604"/>
                      <a:pt x="142153" y="384435"/>
                    </a:cubicBezTo>
                    <a:cubicBezTo>
                      <a:pt x="136888" y="373442"/>
                      <a:pt x="130004" y="383225"/>
                      <a:pt x="124536" y="380703"/>
                    </a:cubicBezTo>
                    <a:cubicBezTo>
                      <a:pt x="124334" y="380602"/>
                      <a:pt x="123422" y="382216"/>
                      <a:pt x="122916" y="382216"/>
                    </a:cubicBezTo>
                    <a:cubicBezTo>
                      <a:pt x="120689" y="381914"/>
                      <a:pt x="116740" y="381308"/>
                      <a:pt x="116740" y="380703"/>
                    </a:cubicBezTo>
                    <a:cubicBezTo>
                      <a:pt x="116537" y="371626"/>
                      <a:pt x="109652" y="375560"/>
                      <a:pt x="105400" y="373543"/>
                    </a:cubicBezTo>
                    <a:cubicBezTo>
                      <a:pt x="97503" y="369710"/>
                      <a:pt x="104185" y="364264"/>
                      <a:pt x="107526" y="360431"/>
                    </a:cubicBezTo>
                    <a:cubicBezTo>
                      <a:pt x="115322" y="351455"/>
                      <a:pt x="124739" y="343690"/>
                      <a:pt x="131117" y="333806"/>
                    </a:cubicBezTo>
                    <a:cubicBezTo>
                      <a:pt x="138306" y="322712"/>
                      <a:pt x="143065" y="310004"/>
                      <a:pt x="148532" y="297801"/>
                    </a:cubicBezTo>
                    <a:cubicBezTo>
                      <a:pt x="151772" y="290539"/>
                      <a:pt x="155316" y="283278"/>
                      <a:pt x="156834" y="275613"/>
                    </a:cubicBezTo>
                    <a:cubicBezTo>
                      <a:pt x="158151" y="269057"/>
                      <a:pt x="155619" y="261594"/>
                      <a:pt x="157138" y="255038"/>
                    </a:cubicBezTo>
                    <a:cubicBezTo>
                      <a:pt x="159568" y="244348"/>
                      <a:pt x="150962" y="238397"/>
                      <a:pt x="148836" y="229825"/>
                    </a:cubicBezTo>
                    <a:cubicBezTo>
                      <a:pt x="148127" y="227102"/>
                      <a:pt x="149544" y="222361"/>
                      <a:pt x="151671" y="220849"/>
                    </a:cubicBezTo>
                    <a:cubicBezTo>
                      <a:pt x="153594" y="219437"/>
                      <a:pt x="157746" y="221151"/>
                      <a:pt x="160884" y="221555"/>
                    </a:cubicBezTo>
                    <a:cubicBezTo>
                      <a:pt x="164631" y="222059"/>
                      <a:pt x="168377" y="222664"/>
                      <a:pt x="172123" y="223269"/>
                    </a:cubicBezTo>
                    <a:cubicBezTo>
                      <a:pt x="171414" y="220244"/>
                      <a:pt x="170199" y="217218"/>
                      <a:pt x="170300" y="214293"/>
                    </a:cubicBezTo>
                    <a:cubicBezTo>
                      <a:pt x="170402" y="212175"/>
                      <a:pt x="171920" y="209452"/>
                      <a:pt x="173743" y="208242"/>
                    </a:cubicBezTo>
                    <a:cubicBezTo>
                      <a:pt x="176477" y="206326"/>
                      <a:pt x="180020" y="205317"/>
                      <a:pt x="183159" y="204006"/>
                    </a:cubicBezTo>
                    <a:cubicBezTo>
                      <a:pt x="182754" y="205620"/>
                      <a:pt x="182349" y="207233"/>
                      <a:pt x="181944" y="208847"/>
                    </a:cubicBezTo>
                    <a:cubicBezTo>
                      <a:pt x="181438" y="210965"/>
                      <a:pt x="180932" y="213083"/>
                      <a:pt x="180527" y="215201"/>
                    </a:cubicBezTo>
                    <a:cubicBezTo>
                      <a:pt x="183159" y="214898"/>
                      <a:pt x="186298" y="215302"/>
                      <a:pt x="188222" y="213990"/>
                    </a:cubicBezTo>
                    <a:cubicBezTo>
                      <a:pt x="190449" y="212377"/>
                      <a:pt x="191259" y="208948"/>
                      <a:pt x="193284" y="206931"/>
                    </a:cubicBezTo>
                    <a:cubicBezTo>
                      <a:pt x="198346" y="201686"/>
                      <a:pt x="203105" y="195433"/>
                      <a:pt x="209281" y="192105"/>
                    </a:cubicBezTo>
                    <a:cubicBezTo>
                      <a:pt x="218292" y="187264"/>
                      <a:pt x="227708" y="183230"/>
                      <a:pt x="237125" y="179095"/>
                    </a:cubicBezTo>
                    <a:lnTo>
                      <a:pt x="237125" y="157714"/>
                    </a:lnTo>
                    <a:cubicBezTo>
                      <a:pt x="236517" y="157814"/>
                      <a:pt x="235910" y="158016"/>
                      <a:pt x="235302" y="158218"/>
                    </a:cubicBezTo>
                    <a:cubicBezTo>
                      <a:pt x="226392" y="161344"/>
                      <a:pt x="214951" y="160235"/>
                      <a:pt x="212420" y="173548"/>
                    </a:cubicBezTo>
                    <a:cubicBezTo>
                      <a:pt x="211914" y="176170"/>
                      <a:pt x="206649" y="177784"/>
                      <a:pt x="203814" y="180204"/>
                    </a:cubicBezTo>
                    <a:cubicBezTo>
                      <a:pt x="200675" y="182927"/>
                      <a:pt x="197840" y="186054"/>
                      <a:pt x="194904" y="188979"/>
                    </a:cubicBezTo>
                    <a:cubicBezTo>
                      <a:pt x="193284" y="190693"/>
                      <a:pt x="191765" y="192408"/>
                      <a:pt x="190246" y="194122"/>
                    </a:cubicBezTo>
                    <a:cubicBezTo>
                      <a:pt x="189032" y="192408"/>
                      <a:pt x="187513" y="190794"/>
                      <a:pt x="186905" y="188777"/>
                    </a:cubicBezTo>
                    <a:cubicBezTo>
                      <a:pt x="185589" y="184743"/>
                      <a:pt x="187614" y="177380"/>
                      <a:pt x="179413" y="180204"/>
                    </a:cubicBezTo>
                    <a:cubicBezTo>
                      <a:pt x="172832" y="182423"/>
                      <a:pt x="173034" y="187466"/>
                      <a:pt x="173945" y="194122"/>
                    </a:cubicBezTo>
                    <a:cubicBezTo>
                      <a:pt x="174553" y="198963"/>
                      <a:pt x="170908" y="206830"/>
                      <a:pt x="166757" y="209049"/>
                    </a:cubicBezTo>
                    <a:cubicBezTo>
                      <a:pt x="161593" y="211772"/>
                      <a:pt x="153999" y="210259"/>
                      <a:pt x="147519" y="210158"/>
                    </a:cubicBezTo>
                    <a:cubicBezTo>
                      <a:pt x="147115" y="210158"/>
                      <a:pt x="146305" y="207435"/>
                      <a:pt x="146507" y="206124"/>
                    </a:cubicBezTo>
                    <a:cubicBezTo>
                      <a:pt x="146709" y="205115"/>
                      <a:pt x="148026" y="203602"/>
                      <a:pt x="149038" y="203502"/>
                    </a:cubicBezTo>
                    <a:cubicBezTo>
                      <a:pt x="152076" y="203199"/>
                      <a:pt x="155721" y="204308"/>
                      <a:pt x="158252" y="203098"/>
                    </a:cubicBezTo>
                    <a:cubicBezTo>
                      <a:pt x="160986" y="201787"/>
                      <a:pt x="162909" y="198560"/>
                      <a:pt x="165137" y="196139"/>
                    </a:cubicBezTo>
                    <a:cubicBezTo>
                      <a:pt x="162403" y="194626"/>
                      <a:pt x="159872" y="192105"/>
                      <a:pt x="157037" y="191803"/>
                    </a:cubicBezTo>
                    <a:cubicBezTo>
                      <a:pt x="147317" y="190693"/>
                      <a:pt x="135066" y="199669"/>
                      <a:pt x="128788" y="184642"/>
                    </a:cubicBezTo>
                    <a:cubicBezTo>
                      <a:pt x="127169" y="185449"/>
                      <a:pt x="125245" y="187062"/>
                      <a:pt x="123929" y="186659"/>
                    </a:cubicBezTo>
                    <a:cubicBezTo>
                      <a:pt x="121802" y="185953"/>
                      <a:pt x="118967" y="184339"/>
                      <a:pt x="118259" y="182524"/>
                    </a:cubicBezTo>
                    <a:cubicBezTo>
                      <a:pt x="116639" y="177784"/>
                      <a:pt x="115525" y="172640"/>
                      <a:pt x="115221" y="167698"/>
                    </a:cubicBezTo>
                    <a:cubicBezTo>
                      <a:pt x="115120" y="165580"/>
                      <a:pt x="117752" y="163361"/>
                      <a:pt x="119170" y="161243"/>
                    </a:cubicBezTo>
                    <a:cubicBezTo>
                      <a:pt x="120790" y="162857"/>
                      <a:pt x="122916" y="164269"/>
                      <a:pt x="124030" y="166185"/>
                    </a:cubicBezTo>
                    <a:cubicBezTo>
                      <a:pt x="125549" y="168606"/>
                      <a:pt x="126460" y="171430"/>
                      <a:pt x="127371" y="174153"/>
                    </a:cubicBezTo>
                    <a:cubicBezTo>
                      <a:pt x="128181" y="176775"/>
                      <a:pt x="128687" y="179599"/>
                      <a:pt x="129295" y="182322"/>
                    </a:cubicBezTo>
                    <a:cubicBezTo>
                      <a:pt x="131421" y="180002"/>
                      <a:pt x="134965" y="177885"/>
                      <a:pt x="135268" y="175363"/>
                    </a:cubicBezTo>
                    <a:cubicBezTo>
                      <a:pt x="136281" y="168606"/>
                      <a:pt x="138711" y="159529"/>
                      <a:pt x="135471" y="155192"/>
                    </a:cubicBezTo>
                    <a:cubicBezTo>
                      <a:pt x="126865" y="143594"/>
                      <a:pt x="118259" y="143191"/>
                      <a:pt x="107729" y="149040"/>
                    </a:cubicBezTo>
                    <a:cubicBezTo>
                      <a:pt x="102059" y="152167"/>
                      <a:pt x="95883" y="154385"/>
                      <a:pt x="89706" y="156402"/>
                    </a:cubicBezTo>
                    <a:cubicBezTo>
                      <a:pt x="88593" y="156806"/>
                      <a:pt x="85150" y="153881"/>
                      <a:pt x="85252" y="153679"/>
                    </a:cubicBezTo>
                    <a:cubicBezTo>
                      <a:pt x="90213" y="143594"/>
                      <a:pt x="83328" y="129172"/>
                      <a:pt x="96996" y="122112"/>
                    </a:cubicBezTo>
                    <a:cubicBezTo>
                      <a:pt x="98515" y="121305"/>
                      <a:pt x="98515" y="117473"/>
                      <a:pt x="99123" y="114951"/>
                    </a:cubicBezTo>
                    <a:cubicBezTo>
                      <a:pt x="101249" y="106177"/>
                      <a:pt x="95275" y="96999"/>
                      <a:pt x="101148" y="88023"/>
                    </a:cubicBezTo>
                    <a:cubicBezTo>
                      <a:pt x="103476" y="84493"/>
                      <a:pt x="101755" y="80560"/>
                      <a:pt x="94668" y="82073"/>
                    </a:cubicBezTo>
                    <a:cubicBezTo>
                      <a:pt x="89808" y="83182"/>
                      <a:pt x="81708" y="81871"/>
                      <a:pt x="79177" y="78543"/>
                    </a:cubicBezTo>
                    <a:cubicBezTo>
                      <a:pt x="73507" y="70878"/>
                      <a:pt x="71785" y="74508"/>
                      <a:pt x="68444" y="79753"/>
                    </a:cubicBezTo>
                    <a:cubicBezTo>
                      <a:pt x="63078" y="88124"/>
                      <a:pt x="57408" y="96293"/>
                      <a:pt x="51434" y="104261"/>
                    </a:cubicBezTo>
                    <a:cubicBezTo>
                      <a:pt x="50321" y="105773"/>
                      <a:pt x="47789" y="106177"/>
                      <a:pt x="45866" y="107085"/>
                    </a:cubicBezTo>
                    <a:cubicBezTo>
                      <a:pt x="45562" y="105269"/>
                      <a:pt x="44752" y="103353"/>
                      <a:pt x="45056" y="101638"/>
                    </a:cubicBezTo>
                    <a:cubicBezTo>
                      <a:pt x="45764" y="98108"/>
                      <a:pt x="46170" y="93973"/>
                      <a:pt x="48397" y="91452"/>
                    </a:cubicBezTo>
                    <a:cubicBezTo>
                      <a:pt x="55586" y="83182"/>
                      <a:pt x="63888" y="75920"/>
                      <a:pt x="70874" y="67550"/>
                    </a:cubicBezTo>
                    <a:cubicBezTo>
                      <a:pt x="76443" y="60893"/>
                      <a:pt x="79885" y="53127"/>
                      <a:pt x="74418" y="44353"/>
                    </a:cubicBezTo>
                    <a:cubicBezTo>
                      <a:pt x="73507" y="42840"/>
                      <a:pt x="72899" y="41025"/>
                      <a:pt x="72190" y="39411"/>
                    </a:cubicBezTo>
                    <a:cubicBezTo>
                      <a:pt x="74114" y="39108"/>
                      <a:pt x="76240" y="37999"/>
                      <a:pt x="77759" y="38604"/>
                    </a:cubicBezTo>
                    <a:cubicBezTo>
                      <a:pt x="82923" y="40420"/>
                      <a:pt x="87277" y="41226"/>
                      <a:pt x="89706" y="34671"/>
                    </a:cubicBezTo>
                    <a:cubicBezTo>
                      <a:pt x="90010" y="33763"/>
                      <a:pt x="91833" y="33360"/>
                      <a:pt x="93048" y="32654"/>
                    </a:cubicBezTo>
                    <a:cubicBezTo>
                      <a:pt x="93453" y="33965"/>
                      <a:pt x="94364" y="35478"/>
                      <a:pt x="94263" y="36688"/>
                    </a:cubicBezTo>
                    <a:cubicBezTo>
                      <a:pt x="93655" y="41832"/>
                      <a:pt x="93250" y="47076"/>
                      <a:pt x="91934" y="52018"/>
                    </a:cubicBezTo>
                    <a:cubicBezTo>
                      <a:pt x="90010" y="59380"/>
                      <a:pt x="87175" y="66440"/>
                      <a:pt x="85252" y="73802"/>
                    </a:cubicBezTo>
                    <a:cubicBezTo>
                      <a:pt x="85150" y="74307"/>
                      <a:pt x="89706" y="77332"/>
                      <a:pt x="90820" y="76828"/>
                    </a:cubicBezTo>
                    <a:cubicBezTo>
                      <a:pt x="94465" y="75013"/>
                      <a:pt x="98414" y="72693"/>
                      <a:pt x="100540" y="69466"/>
                    </a:cubicBezTo>
                    <a:cubicBezTo>
                      <a:pt x="108539" y="57262"/>
                      <a:pt x="120790" y="49900"/>
                      <a:pt x="131826" y="41226"/>
                    </a:cubicBezTo>
                    <a:cubicBezTo>
                      <a:pt x="132535" y="40722"/>
                      <a:pt x="135775" y="42033"/>
                      <a:pt x="136483" y="43344"/>
                    </a:cubicBezTo>
                    <a:cubicBezTo>
                      <a:pt x="142255" y="54035"/>
                      <a:pt x="145899" y="54136"/>
                      <a:pt x="152987" y="43344"/>
                    </a:cubicBezTo>
                    <a:cubicBezTo>
                      <a:pt x="155822" y="39108"/>
                      <a:pt x="158454" y="34671"/>
                      <a:pt x="161796" y="30334"/>
                    </a:cubicBezTo>
                    <a:cubicBezTo>
                      <a:pt x="159669" y="23678"/>
                      <a:pt x="155619" y="25392"/>
                      <a:pt x="150658" y="27813"/>
                    </a:cubicBezTo>
                    <a:cubicBezTo>
                      <a:pt x="148937" y="28620"/>
                      <a:pt x="146001" y="26905"/>
                      <a:pt x="143672" y="26300"/>
                    </a:cubicBezTo>
                    <a:cubicBezTo>
                      <a:pt x="145292" y="25291"/>
                      <a:pt x="147823" y="24686"/>
                      <a:pt x="148228" y="23274"/>
                    </a:cubicBezTo>
                    <a:cubicBezTo>
                      <a:pt x="148836" y="21358"/>
                      <a:pt x="148633" y="18433"/>
                      <a:pt x="147519" y="16920"/>
                    </a:cubicBezTo>
                    <a:cubicBezTo>
                      <a:pt x="144381" y="12987"/>
                      <a:pt x="139420" y="9760"/>
                      <a:pt x="147722" y="6129"/>
                    </a:cubicBezTo>
                    <a:cubicBezTo>
                      <a:pt x="148431" y="5826"/>
                      <a:pt x="148532" y="1792"/>
                      <a:pt x="147519" y="784"/>
                    </a:cubicBezTo>
                    <a:cubicBezTo>
                      <a:pt x="146507" y="-225"/>
                      <a:pt x="142558" y="-225"/>
                      <a:pt x="142153" y="582"/>
                    </a:cubicBezTo>
                    <a:cubicBezTo>
                      <a:pt x="139217" y="5927"/>
                      <a:pt x="136888" y="11676"/>
                      <a:pt x="134256" y="17122"/>
                    </a:cubicBezTo>
                    <a:cubicBezTo>
                      <a:pt x="133142" y="19341"/>
                      <a:pt x="131522" y="21257"/>
                      <a:pt x="130206" y="23274"/>
                    </a:cubicBezTo>
                    <a:cubicBezTo>
                      <a:pt x="129193" y="21257"/>
                      <a:pt x="127979" y="19341"/>
                      <a:pt x="127371" y="17324"/>
                    </a:cubicBezTo>
                    <a:cubicBezTo>
                      <a:pt x="125447" y="10970"/>
                      <a:pt x="122815" y="10667"/>
                      <a:pt x="116639" y="13592"/>
                    </a:cubicBezTo>
                    <a:cubicBezTo>
                      <a:pt x="103578" y="19744"/>
                      <a:pt x="91630" y="28115"/>
                      <a:pt x="75734" y="28720"/>
                    </a:cubicBezTo>
                    <a:cubicBezTo>
                      <a:pt x="68343" y="29023"/>
                      <a:pt x="61357" y="38201"/>
                      <a:pt x="54269" y="43546"/>
                    </a:cubicBezTo>
                    <a:cubicBezTo>
                      <a:pt x="53257" y="44353"/>
                      <a:pt x="52953" y="46067"/>
                      <a:pt x="52244" y="47379"/>
                    </a:cubicBezTo>
                    <a:cubicBezTo>
                      <a:pt x="53864" y="47883"/>
                      <a:pt x="55687" y="48286"/>
                      <a:pt x="57206" y="48992"/>
                    </a:cubicBezTo>
                    <a:cubicBezTo>
                      <a:pt x="60344" y="50404"/>
                      <a:pt x="63280" y="52018"/>
                      <a:pt x="66318" y="53632"/>
                    </a:cubicBezTo>
                    <a:cubicBezTo>
                      <a:pt x="63686" y="55144"/>
                      <a:pt x="61154" y="57061"/>
                      <a:pt x="58421" y="58271"/>
                    </a:cubicBezTo>
                    <a:cubicBezTo>
                      <a:pt x="39690" y="66541"/>
                      <a:pt x="20047" y="68155"/>
                      <a:pt x="203" y="65028"/>
                    </a:cubicBezTo>
                    <a:lnTo>
                      <a:pt x="203" y="95688"/>
                    </a:lnTo>
                    <a:cubicBezTo>
                      <a:pt x="9720" y="99117"/>
                      <a:pt x="19237" y="102748"/>
                      <a:pt x="28755" y="106177"/>
                    </a:cubicBezTo>
                    <a:cubicBezTo>
                      <a:pt x="33412" y="107891"/>
                      <a:pt x="38070" y="109505"/>
                      <a:pt x="42727" y="111119"/>
                    </a:cubicBezTo>
                    <a:cubicBezTo>
                      <a:pt x="39690" y="115254"/>
                      <a:pt x="36247" y="119288"/>
                      <a:pt x="33716" y="123726"/>
                    </a:cubicBezTo>
                    <a:cubicBezTo>
                      <a:pt x="32197" y="126449"/>
                      <a:pt x="32703" y="130483"/>
                      <a:pt x="30982" y="133004"/>
                    </a:cubicBezTo>
                    <a:cubicBezTo>
                      <a:pt x="29767" y="134820"/>
                      <a:pt x="26325" y="135324"/>
                      <a:pt x="23895" y="136332"/>
                    </a:cubicBezTo>
                    <a:cubicBezTo>
                      <a:pt x="22882" y="133609"/>
                      <a:pt x="20452" y="130483"/>
                      <a:pt x="21161" y="128264"/>
                    </a:cubicBezTo>
                    <a:cubicBezTo>
                      <a:pt x="23287" y="121103"/>
                      <a:pt x="30476" y="113741"/>
                      <a:pt x="13669" y="115657"/>
                    </a:cubicBezTo>
                    <a:cubicBezTo>
                      <a:pt x="9619" y="116161"/>
                      <a:pt x="4961" y="111320"/>
                      <a:pt x="304" y="106379"/>
                    </a:cubicBezTo>
                    <a:lnTo>
                      <a:pt x="304" y="153074"/>
                    </a:lnTo>
                    <a:cubicBezTo>
                      <a:pt x="506" y="152772"/>
                      <a:pt x="709" y="152469"/>
                      <a:pt x="911" y="152267"/>
                    </a:cubicBezTo>
                    <a:cubicBezTo>
                      <a:pt x="4151" y="149242"/>
                      <a:pt x="8302" y="145107"/>
                      <a:pt x="12049" y="145107"/>
                    </a:cubicBezTo>
                    <a:cubicBezTo>
                      <a:pt x="19541" y="145107"/>
                      <a:pt x="14884" y="150755"/>
                      <a:pt x="15187" y="154587"/>
                    </a:cubicBezTo>
                    <a:cubicBezTo>
                      <a:pt x="15997" y="163160"/>
                      <a:pt x="11745" y="168202"/>
                      <a:pt x="6176" y="173346"/>
                    </a:cubicBezTo>
                    <a:cubicBezTo>
                      <a:pt x="4050" y="175262"/>
                      <a:pt x="2227" y="177985"/>
                      <a:pt x="1316" y="180608"/>
                    </a:cubicBezTo>
                    <a:cubicBezTo>
                      <a:pt x="709" y="182322"/>
                      <a:pt x="1721" y="184743"/>
                      <a:pt x="2025" y="186760"/>
                    </a:cubicBezTo>
                    <a:cubicBezTo>
                      <a:pt x="3949" y="185751"/>
                      <a:pt x="6581" y="185146"/>
                      <a:pt x="7594" y="183532"/>
                    </a:cubicBezTo>
                    <a:cubicBezTo>
                      <a:pt x="12150" y="176775"/>
                      <a:pt x="16605" y="175767"/>
                      <a:pt x="21262" y="183028"/>
                    </a:cubicBezTo>
                    <a:cubicBezTo>
                      <a:pt x="22072" y="184339"/>
                      <a:pt x="21465" y="188172"/>
                      <a:pt x="21262" y="188273"/>
                    </a:cubicBezTo>
                    <a:cubicBezTo>
                      <a:pt x="10530" y="189483"/>
                      <a:pt x="15694" y="197652"/>
                      <a:pt x="14782" y="202896"/>
                    </a:cubicBezTo>
                    <a:cubicBezTo>
                      <a:pt x="13871" y="207838"/>
                      <a:pt x="14276" y="212377"/>
                      <a:pt x="6581" y="208443"/>
                    </a:cubicBezTo>
                    <a:cubicBezTo>
                      <a:pt x="3746" y="206931"/>
                      <a:pt x="1620" y="207132"/>
                      <a:pt x="101" y="208645"/>
                    </a:cubicBezTo>
                    <a:lnTo>
                      <a:pt x="101" y="241524"/>
                    </a:lnTo>
                    <a:cubicBezTo>
                      <a:pt x="5366" y="237490"/>
                      <a:pt x="13972" y="236683"/>
                      <a:pt x="18427" y="241020"/>
                    </a:cubicBezTo>
                    <a:cubicBezTo>
                      <a:pt x="20149" y="242734"/>
                      <a:pt x="20655" y="245457"/>
                      <a:pt x="21769" y="247777"/>
                    </a:cubicBezTo>
                    <a:cubicBezTo>
                      <a:pt x="19136" y="248483"/>
                      <a:pt x="16605" y="249592"/>
                      <a:pt x="13871" y="249895"/>
                    </a:cubicBezTo>
                    <a:cubicBezTo>
                      <a:pt x="9619" y="250399"/>
                      <a:pt x="5164" y="250399"/>
                      <a:pt x="1013" y="251206"/>
                    </a:cubicBezTo>
                    <a:cubicBezTo>
                      <a:pt x="608" y="251307"/>
                      <a:pt x="1013" y="258568"/>
                      <a:pt x="1519" y="258669"/>
                    </a:cubicBezTo>
                    <a:cubicBezTo>
                      <a:pt x="15592" y="259980"/>
                      <a:pt x="10327" y="270873"/>
                      <a:pt x="9214" y="277126"/>
                    </a:cubicBezTo>
                    <a:cubicBezTo>
                      <a:pt x="8201" y="282874"/>
                      <a:pt x="3645" y="287917"/>
                      <a:pt x="203" y="293262"/>
                    </a:cubicBezTo>
                    <a:lnTo>
                      <a:pt x="203" y="305970"/>
                    </a:lnTo>
                    <a:cubicBezTo>
                      <a:pt x="1316" y="306071"/>
                      <a:pt x="2430" y="306172"/>
                      <a:pt x="3544" y="306273"/>
                    </a:cubicBezTo>
                    <a:cubicBezTo>
                      <a:pt x="11239" y="306878"/>
                      <a:pt x="15390" y="308996"/>
                      <a:pt x="17820" y="318173"/>
                    </a:cubicBezTo>
                    <a:cubicBezTo>
                      <a:pt x="20250" y="327452"/>
                      <a:pt x="28755" y="335218"/>
                      <a:pt x="34627" y="343690"/>
                    </a:cubicBezTo>
                    <a:cubicBezTo>
                      <a:pt x="31083" y="331587"/>
                      <a:pt x="26932" y="319283"/>
                      <a:pt x="21566" y="307584"/>
                    </a:cubicBezTo>
                    <a:cubicBezTo>
                      <a:pt x="18832" y="301633"/>
                      <a:pt x="13871" y="296792"/>
                      <a:pt x="10327" y="291144"/>
                    </a:cubicBezTo>
                    <a:cubicBezTo>
                      <a:pt x="9517" y="289934"/>
                      <a:pt x="10530" y="287614"/>
                      <a:pt x="10732" y="285698"/>
                    </a:cubicBezTo>
                    <a:cubicBezTo>
                      <a:pt x="12352" y="286202"/>
                      <a:pt x="14074" y="286404"/>
                      <a:pt x="15592" y="287211"/>
                    </a:cubicBezTo>
                    <a:cubicBezTo>
                      <a:pt x="19744" y="289531"/>
                      <a:pt x="23996" y="291749"/>
                      <a:pt x="27742" y="294674"/>
                    </a:cubicBezTo>
                    <a:cubicBezTo>
                      <a:pt x="33817" y="299314"/>
                      <a:pt x="39285" y="311719"/>
                      <a:pt x="45866" y="295179"/>
                    </a:cubicBezTo>
                    <a:cubicBezTo>
                      <a:pt x="47992" y="296086"/>
                      <a:pt x="51738" y="296591"/>
                      <a:pt x="52143" y="297902"/>
                    </a:cubicBezTo>
                    <a:cubicBezTo>
                      <a:pt x="54168" y="306474"/>
                      <a:pt x="55586" y="315249"/>
                      <a:pt x="57003" y="323922"/>
                    </a:cubicBezTo>
                    <a:cubicBezTo>
                      <a:pt x="57307" y="325838"/>
                      <a:pt x="57712" y="328057"/>
                      <a:pt x="56902" y="329671"/>
                    </a:cubicBezTo>
                    <a:cubicBezTo>
                      <a:pt x="55383" y="332898"/>
                      <a:pt x="53054" y="335823"/>
                      <a:pt x="51131" y="338949"/>
                    </a:cubicBezTo>
                    <a:cubicBezTo>
                      <a:pt x="49916" y="335520"/>
                      <a:pt x="48397" y="332192"/>
                      <a:pt x="47789" y="328662"/>
                    </a:cubicBezTo>
                    <a:cubicBezTo>
                      <a:pt x="47283" y="325939"/>
                      <a:pt x="47992" y="323014"/>
                      <a:pt x="48195" y="320190"/>
                    </a:cubicBezTo>
                    <a:cubicBezTo>
                      <a:pt x="45663" y="323115"/>
                      <a:pt x="42322" y="325637"/>
                      <a:pt x="40803" y="328965"/>
                    </a:cubicBezTo>
                    <a:cubicBezTo>
                      <a:pt x="38778" y="333503"/>
                      <a:pt x="38272" y="338647"/>
                      <a:pt x="37057" y="343589"/>
                    </a:cubicBezTo>
                    <a:cubicBezTo>
                      <a:pt x="26831" y="353271"/>
                      <a:pt x="17111" y="356801"/>
                      <a:pt x="4354" y="349237"/>
                    </a:cubicBezTo>
                    <a:cubicBezTo>
                      <a:pt x="3443" y="348631"/>
                      <a:pt x="1924" y="348934"/>
                      <a:pt x="203" y="349640"/>
                    </a:cubicBezTo>
                    <a:lnTo>
                      <a:pt x="203" y="358919"/>
                    </a:lnTo>
                    <a:cubicBezTo>
                      <a:pt x="2734" y="358414"/>
                      <a:pt x="5164" y="357910"/>
                      <a:pt x="7695" y="357708"/>
                    </a:cubicBezTo>
                    <a:cubicBezTo>
                      <a:pt x="8404" y="357708"/>
                      <a:pt x="9315" y="359524"/>
                      <a:pt x="10024" y="360431"/>
                    </a:cubicBezTo>
                    <a:cubicBezTo>
                      <a:pt x="8100" y="361037"/>
                      <a:pt x="6075" y="361642"/>
                      <a:pt x="4151" y="362146"/>
                    </a:cubicBezTo>
                    <a:cubicBezTo>
                      <a:pt x="2227" y="361642"/>
                      <a:pt x="1114" y="361137"/>
                      <a:pt x="203" y="360532"/>
                    </a:cubicBezTo>
                    <a:lnTo>
                      <a:pt x="203" y="373946"/>
                    </a:lnTo>
                    <a:cubicBezTo>
                      <a:pt x="1620" y="373744"/>
                      <a:pt x="3139" y="373643"/>
                      <a:pt x="4455" y="373543"/>
                    </a:cubicBezTo>
                    <a:cubicBezTo>
                      <a:pt x="6480" y="373341"/>
                      <a:pt x="7999" y="369710"/>
                      <a:pt x="10125" y="367996"/>
                    </a:cubicBezTo>
                    <a:cubicBezTo>
                      <a:pt x="11745" y="366584"/>
                      <a:pt x="13770" y="365676"/>
                      <a:pt x="15694" y="364466"/>
                    </a:cubicBezTo>
                    <a:cubicBezTo>
                      <a:pt x="16099" y="365777"/>
                      <a:pt x="17010" y="367996"/>
                      <a:pt x="16706" y="368197"/>
                    </a:cubicBezTo>
                    <a:cubicBezTo>
                      <a:pt x="10125" y="372131"/>
                      <a:pt x="26831" y="380602"/>
                      <a:pt x="13871" y="382922"/>
                    </a:cubicBezTo>
                    <a:cubicBezTo>
                      <a:pt x="9315" y="383729"/>
                      <a:pt x="4759" y="384435"/>
                      <a:pt x="203" y="385242"/>
                    </a:cubicBezTo>
                    <a:lnTo>
                      <a:pt x="203" y="403194"/>
                    </a:lnTo>
                    <a:cubicBezTo>
                      <a:pt x="3341" y="405413"/>
                      <a:pt x="5872" y="408438"/>
                      <a:pt x="7898" y="412573"/>
                    </a:cubicBezTo>
                    <a:cubicBezTo>
                      <a:pt x="9619" y="416002"/>
                      <a:pt x="13972" y="420137"/>
                      <a:pt x="17111" y="420137"/>
                    </a:cubicBezTo>
                    <a:cubicBezTo>
                      <a:pt x="20250" y="420137"/>
                      <a:pt x="24199" y="415801"/>
                      <a:pt x="26224" y="412472"/>
                    </a:cubicBezTo>
                    <a:cubicBezTo>
                      <a:pt x="30679" y="405110"/>
                      <a:pt x="32805" y="395731"/>
                      <a:pt x="38677" y="389881"/>
                    </a:cubicBezTo>
                    <a:cubicBezTo>
                      <a:pt x="42525" y="386049"/>
                      <a:pt x="51232" y="386049"/>
                      <a:pt x="57611" y="386149"/>
                    </a:cubicBezTo>
                    <a:cubicBezTo>
                      <a:pt x="59737" y="386250"/>
                      <a:pt x="62066" y="392201"/>
                      <a:pt x="63483" y="395831"/>
                    </a:cubicBezTo>
                    <a:cubicBezTo>
                      <a:pt x="64799" y="399160"/>
                      <a:pt x="63584" y="406623"/>
                      <a:pt x="68849" y="397546"/>
                    </a:cubicBezTo>
                    <a:cubicBezTo>
                      <a:pt x="69659" y="396134"/>
                      <a:pt x="73000" y="394621"/>
                      <a:pt x="73810" y="395226"/>
                    </a:cubicBezTo>
                    <a:cubicBezTo>
                      <a:pt x="75734" y="396537"/>
                      <a:pt x="77759" y="398958"/>
                      <a:pt x="77962" y="401076"/>
                    </a:cubicBezTo>
                    <a:cubicBezTo>
                      <a:pt x="78468" y="407632"/>
                      <a:pt x="78265" y="414288"/>
                      <a:pt x="78063" y="420944"/>
                    </a:cubicBezTo>
                    <a:cubicBezTo>
                      <a:pt x="77962" y="422457"/>
                      <a:pt x="76747" y="423869"/>
                      <a:pt x="76038" y="425382"/>
                    </a:cubicBezTo>
                    <a:cubicBezTo>
                      <a:pt x="74418" y="423970"/>
                      <a:pt x="71178" y="422457"/>
                      <a:pt x="71279" y="421247"/>
                    </a:cubicBezTo>
                    <a:cubicBezTo>
                      <a:pt x="72190" y="409749"/>
                      <a:pt x="61863" y="405513"/>
                      <a:pt x="56396" y="398353"/>
                    </a:cubicBezTo>
                    <a:cubicBezTo>
                      <a:pt x="54978" y="396437"/>
                      <a:pt x="50726" y="396739"/>
                      <a:pt x="47789" y="395932"/>
                    </a:cubicBezTo>
                    <a:cubicBezTo>
                      <a:pt x="46980" y="399866"/>
                      <a:pt x="46068" y="403799"/>
                      <a:pt x="45461" y="407732"/>
                    </a:cubicBezTo>
                    <a:cubicBezTo>
                      <a:pt x="45461" y="407934"/>
                      <a:pt x="49308" y="408035"/>
                      <a:pt x="50624" y="409043"/>
                    </a:cubicBezTo>
                    <a:cubicBezTo>
                      <a:pt x="53662" y="411363"/>
                      <a:pt x="56193" y="414187"/>
                      <a:pt x="58927" y="416809"/>
                    </a:cubicBezTo>
                    <a:cubicBezTo>
                      <a:pt x="57003" y="417313"/>
                      <a:pt x="54472" y="417213"/>
                      <a:pt x="53358" y="418423"/>
                    </a:cubicBezTo>
                    <a:cubicBezTo>
                      <a:pt x="51738" y="420137"/>
                      <a:pt x="49511" y="423466"/>
                      <a:pt x="50219" y="424878"/>
                    </a:cubicBezTo>
                    <a:cubicBezTo>
                      <a:pt x="51941" y="428508"/>
                      <a:pt x="55586" y="434358"/>
                      <a:pt x="57712" y="434055"/>
                    </a:cubicBezTo>
                    <a:cubicBezTo>
                      <a:pt x="64698" y="433148"/>
                      <a:pt x="74519" y="440208"/>
                      <a:pt x="78670" y="428408"/>
                    </a:cubicBezTo>
                    <a:cubicBezTo>
                      <a:pt x="78670" y="428307"/>
                      <a:pt x="82012" y="428609"/>
                      <a:pt x="82720" y="429517"/>
                    </a:cubicBezTo>
                    <a:cubicBezTo>
                      <a:pt x="87884" y="435972"/>
                      <a:pt x="85049" y="452915"/>
                      <a:pt x="77860" y="456647"/>
                    </a:cubicBezTo>
                    <a:cubicBezTo>
                      <a:pt x="76544" y="457252"/>
                      <a:pt x="73405" y="454226"/>
                      <a:pt x="71077" y="452714"/>
                    </a:cubicBezTo>
                    <a:cubicBezTo>
                      <a:pt x="67938" y="450696"/>
                      <a:pt x="68748" y="444645"/>
                      <a:pt x="60749" y="451201"/>
                    </a:cubicBezTo>
                    <a:cubicBezTo>
                      <a:pt x="48903" y="460883"/>
                      <a:pt x="44550" y="473893"/>
                      <a:pt x="36146" y="484886"/>
                    </a:cubicBezTo>
                    <a:cubicBezTo>
                      <a:pt x="33513" y="488315"/>
                      <a:pt x="33412" y="493459"/>
                      <a:pt x="27742" y="488517"/>
                    </a:cubicBezTo>
                    <a:cubicBezTo>
                      <a:pt x="26426" y="490332"/>
                      <a:pt x="24604" y="491946"/>
                      <a:pt x="23895" y="493963"/>
                    </a:cubicBezTo>
                    <a:cubicBezTo>
                      <a:pt x="22579" y="498098"/>
                      <a:pt x="22781" y="505360"/>
                      <a:pt x="20756" y="505965"/>
                    </a:cubicBezTo>
                    <a:cubicBezTo>
                      <a:pt x="15491" y="507679"/>
                      <a:pt x="8910" y="507478"/>
                      <a:pt x="3544" y="505763"/>
                    </a:cubicBezTo>
                    <a:cubicBezTo>
                      <a:pt x="1418" y="505057"/>
                      <a:pt x="1418" y="498199"/>
                      <a:pt x="405" y="494165"/>
                    </a:cubicBezTo>
                    <a:cubicBezTo>
                      <a:pt x="304" y="493761"/>
                      <a:pt x="101" y="493257"/>
                      <a:pt x="0" y="492854"/>
                    </a:cubicBezTo>
                    <a:lnTo>
                      <a:pt x="0" y="519177"/>
                    </a:lnTo>
                    <a:cubicBezTo>
                      <a:pt x="405" y="518773"/>
                      <a:pt x="709" y="518269"/>
                      <a:pt x="1114" y="517664"/>
                    </a:cubicBezTo>
                    <a:cubicBezTo>
                      <a:pt x="3848" y="514739"/>
                      <a:pt x="11239" y="514235"/>
                      <a:pt x="16301" y="51242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47AFBAD8-C601-8249-87CE-6BDA2A741D8B}"/>
                  </a:ext>
                </a:extLst>
              </p:cNvPr>
              <p:cNvSpPr/>
              <p:nvPr/>
            </p:nvSpPr>
            <p:spPr>
              <a:xfrm>
                <a:off x="5147364" y="2716159"/>
                <a:ext cx="7022" cy="10488"/>
              </a:xfrm>
              <a:custGeom>
                <a:avLst/>
                <a:gdLst>
                  <a:gd name="connsiteX0" fmla="*/ 6719 w 7022"/>
                  <a:gd name="connsiteY0" fmla="*/ 3328 h 10488"/>
                  <a:gd name="connsiteX1" fmla="*/ 2365 w 7022"/>
                  <a:gd name="connsiteY1" fmla="*/ 0 h 10488"/>
                  <a:gd name="connsiteX2" fmla="*/ 340 w 7022"/>
                  <a:gd name="connsiteY2" fmla="*/ 7665 h 10488"/>
                  <a:gd name="connsiteX3" fmla="*/ 7023 w 7022"/>
                  <a:gd name="connsiteY3" fmla="*/ 10489 h 10488"/>
                  <a:gd name="connsiteX4" fmla="*/ 6719 w 7022"/>
                  <a:gd name="connsiteY4" fmla="*/ 3328 h 1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2" h="10488">
                    <a:moveTo>
                      <a:pt x="6719" y="3328"/>
                    </a:moveTo>
                    <a:cubicBezTo>
                      <a:pt x="6415" y="2017"/>
                      <a:pt x="4694" y="1109"/>
                      <a:pt x="2365" y="0"/>
                    </a:cubicBezTo>
                    <a:cubicBezTo>
                      <a:pt x="745" y="2622"/>
                      <a:pt x="-672" y="5749"/>
                      <a:pt x="340" y="7665"/>
                    </a:cubicBezTo>
                    <a:cubicBezTo>
                      <a:pt x="1150" y="9279"/>
                      <a:pt x="4694" y="9581"/>
                      <a:pt x="7023" y="10489"/>
                    </a:cubicBezTo>
                    <a:cubicBezTo>
                      <a:pt x="6921" y="8068"/>
                      <a:pt x="7225" y="5547"/>
                      <a:pt x="6719" y="332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A85D137D-FC04-384B-868E-456152137D8E}"/>
                  </a:ext>
                </a:extLst>
              </p:cNvPr>
              <p:cNvSpPr/>
              <p:nvPr/>
            </p:nvSpPr>
            <p:spPr>
              <a:xfrm>
                <a:off x="5073287" y="2707183"/>
                <a:ext cx="19846" cy="18156"/>
              </a:xfrm>
              <a:custGeom>
                <a:avLst/>
                <a:gdLst>
                  <a:gd name="connsiteX0" fmla="*/ 19845 w 19846"/>
                  <a:gd name="connsiteY0" fmla="*/ 14120 h 18156"/>
                  <a:gd name="connsiteX1" fmla="*/ 19136 w 19846"/>
                  <a:gd name="connsiteY1" fmla="*/ 0 h 18156"/>
                  <a:gd name="connsiteX2" fmla="*/ 0 w 19846"/>
                  <a:gd name="connsiteY2" fmla="*/ 0 h 18156"/>
                  <a:gd name="connsiteX3" fmla="*/ 14580 w 19846"/>
                  <a:gd name="connsiteY3" fmla="*/ 18154 h 18156"/>
                  <a:gd name="connsiteX4" fmla="*/ 19845 w 19846"/>
                  <a:gd name="connsiteY4" fmla="*/ 14120 h 1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46" h="18156">
                    <a:moveTo>
                      <a:pt x="19845" y="14120"/>
                    </a:moveTo>
                    <a:cubicBezTo>
                      <a:pt x="19237" y="9379"/>
                      <a:pt x="18933" y="4639"/>
                      <a:pt x="19136" y="0"/>
                    </a:cubicBezTo>
                    <a:lnTo>
                      <a:pt x="0" y="0"/>
                    </a:lnTo>
                    <a:cubicBezTo>
                      <a:pt x="4657" y="6253"/>
                      <a:pt x="9517" y="12304"/>
                      <a:pt x="14580" y="18154"/>
                    </a:cubicBezTo>
                    <a:cubicBezTo>
                      <a:pt x="14681" y="18255"/>
                      <a:pt x="19946" y="15229"/>
                      <a:pt x="19845" y="1412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5DF0F434-0EAE-F146-BD43-317CBF527225}"/>
                  </a:ext>
                </a:extLst>
              </p:cNvPr>
              <p:cNvSpPr/>
              <p:nvPr/>
            </p:nvSpPr>
            <p:spPr>
              <a:xfrm>
                <a:off x="5105686" y="2707183"/>
                <a:ext cx="12361" cy="11194"/>
              </a:xfrm>
              <a:custGeom>
                <a:avLst/>
                <a:gdLst>
                  <a:gd name="connsiteX0" fmla="*/ 7695 w 12361"/>
                  <a:gd name="connsiteY0" fmla="*/ 11195 h 11194"/>
                  <a:gd name="connsiteX1" fmla="*/ 12352 w 12361"/>
                  <a:gd name="connsiteY1" fmla="*/ 6253 h 11194"/>
                  <a:gd name="connsiteX2" fmla="*/ 8809 w 12361"/>
                  <a:gd name="connsiteY2" fmla="*/ 605 h 11194"/>
                  <a:gd name="connsiteX3" fmla="*/ 8707 w 12361"/>
                  <a:gd name="connsiteY3" fmla="*/ 0 h 11194"/>
                  <a:gd name="connsiteX4" fmla="*/ 0 w 12361"/>
                  <a:gd name="connsiteY4" fmla="*/ 0 h 11194"/>
                  <a:gd name="connsiteX5" fmla="*/ 1721 w 12361"/>
                  <a:gd name="connsiteY5" fmla="*/ 3328 h 11194"/>
                  <a:gd name="connsiteX6" fmla="*/ 7695 w 12361"/>
                  <a:gd name="connsiteY6" fmla="*/ 11195 h 1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1" h="11194">
                    <a:moveTo>
                      <a:pt x="7695" y="11195"/>
                    </a:moveTo>
                    <a:cubicBezTo>
                      <a:pt x="9315" y="9581"/>
                      <a:pt x="12150" y="7968"/>
                      <a:pt x="12352" y="6253"/>
                    </a:cubicBezTo>
                    <a:cubicBezTo>
                      <a:pt x="12555" y="4538"/>
                      <a:pt x="9315" y="2723"/>
                      <a:pt x="8809" y="605"/>
                    </a:cubicBezTo>
                    <a:cubicBezTo>
                      <a:pt x="8707" y="403"/>
                      <a:pt x="8707" y="202"/>
                      <a:pt x="8707" y="0"/>
                    </a:cubicBezTo>
                    <a:lnTo>
                      <a:pt x="0" y="0"/>
                    </a:lnTo>
                    <a:cubicBezTo>
                      <a:pt x="405" y="1109"/>
                      <a:pt x="911" y="2219"/>
                      <a:pt x="1721" y="3328"/>
                    </a:cubicBezTo>
                    <a:cubicBezTo>
                      <a:pt x="3645" y="5950"/>
                      <a:pt x="5771" y="8573"/>
                      <a:pt x="7695" y="11195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9D26F5D3-5A47-2849-A435-4AAFA5835E25}"/>
                  </a:ext>
                </a:extLst>
              </p:cNvPr>
              <p:cNvSpPr/>
              <p:nvPr/>
            </p:nvSpPr>
            <p:spPr>
              <a:xfrm>
                <a:off x="4956749" y="2706780"/>
                <a:ext cx="229125" cy="133531"/>
              </a:xfrm>
              <a:custGeom>
                <a:avLst/>
                <a:gdLst>
                  <a:gd name="connsiteX0" fmla="*/ 14276 w 229125"/>
                  <a:gd name="connsiteY0" fmla="*/ 73523 h 133531"/>
                  <a:gd name="connsiteX1" fmla="*/ 4252 w 229125"/>
                  <a:gd name="connsiteY1" fmla="*/ 79574 h 133531"/>
                  <a:gd name="connsiteX2" fmla="*/ 2835 w 229125"/>
                  <a:gd name="connsiteY2" fmla="*/ 76952 h 133531"/>
                  <a:gd name="connsiteX3" fmla="*/ 7897 w 229125"/>
                  <a:gd name="connsiteY3" fmla="*/ 66564 h 133531"/>
                  <a:gd name="connsiteX4" fmla="*/ 15592 w 229125"/>
                  <a:gd name="connsiteY4" fmla="*/ 63236 h 133531"/>
                  <a:gd name="connsiteX5" fmla="*/ 14276 w 229125"/>
                  <a:gd name="connsiteY5" fmla="*/ 73523 h 133531"/>
                  <a:gd name="connsiteX6" fmla="*/ 32501 w 229125"/>
                  <a:gd name="connsiteY6" fmla="*/ 40039 h 133531"/>
                  <a:gd name="connsiteX7" fmla="*/ 38070 w 229125"/>
                  <a:gd name="connsiteY7" fmla="*/ 47906 h 133531"/>
                  <a:gd name="connsiteX8" fmla="*/ 29666 w 229125"/>
                  <a:gd name="connsiteY8" fmla="*/ 53554 h 133531"/>
                  <a:gd name="connsiteX9" fmla="*/ 28856 w 229125"/>
                  <a:gd name="connsiteY9" fmla="*/ 43569 h 133531"/>
                  <a:gd name="connsiteX10" fmla="*/ 32501 w 229125"/>
                  <a:gd name="connsiteY10" fmla="*/ 40039 h 133531"/>
                  <a:gd name="connsiteX11" fmla="*/ 32096 w 229125"/>
                  <a:gd name="connsiteY11" fmla="*/ 14019 h 133531"/>
                  <a:gd name="connsiteX12" fmla="*/ 37158 w 229125"/>
                  <a:gd name="connsiteY12" fmla="*/ 9783 h 133531"/>
                  <a:gd name="connsiteX13" fmla="*/ 39993 w 229125"/>
                  <a:gd name="connsiteY13" fmla="*/ 18860 h 133531"/>
                  <a:gd name="connsiteX14" fmla="*/ 35336 w 229125"/>
                  <a:gd name="connsiteY14" fmla="*/ 29550 h 133531"/>
                  <a:gd name="connsiteX15" fmla="*/ 31083 w 229125"/>
                  <a:gd name="connsiteY15" fmla="*/ 26222 h 133531"/>
                  <a:gd name="connsiteX16" fmla="*/ 32096 w 229125"/>
                  <a:gd name="connsiteY16" fmla="*/ 14019 h 133531"/>
                  <a:gd name="connsiteX17" fmla="*/ 58016 w 229125"/>
                  <a:gd name="connsiteY17" fmla="*/ 21079 h 133531"/>
                  <a:gd name="connsiteX18" fmla="*/ 59636 w 229125"/>
                  <a:gd name="connsiteY18" fmla="*/ 32778 h 133531"/>
                  <a:gd name="connsiteX19" fmla="*/ 53662 w 229125"/>
                  <a:gd name="connsiteY19" fmla="*/ 32778 h 133531"/>
                  <a:gd name="connsiteX20" fmla="*/ 58016 w 229125"/>
                  <a:gd name="connsiteY20" fmla="*/ 21079 h 133531"/>
                  <a:gd name="connsiteX21" fmla="*/ 73608 w 229125"/>
                  <a:gd name="connsiteY21" fmla="*/ 35803 h 133531"/>
                  <a:gd name="connsiteX22" fmla="*/ 74317 w 229125"/>
                  <a:gd name="connsiteY22" fmla="*/ 20877 h 133531"/>
                  <a:gd name="connsiteX23" fmla="*/ 75633 w 229125"/>
                  <a:gd name="connsiteY23" fmla="*/ 15229 h 133531"/>
                  <a:gd name="connsiteX24" fmla="*/ 84644 w 229125"/>
                  <a:gd name="connsiteY24" fmla="*/ 32576 h 133531"/>
                  <a:gd name="connsiteX25" fmla="*/ 75835 w 229125"/>
                  <a:gd name="connsiteY25" fmla="*/ 39636 h 133531"/>
                  <a:gd name="connsiteX26" fmla="*/ 71482 w 229125"/>
                  <a:gd name="connsiteY26" fmla="*/ 39132 h 133531"/>
                  <a:gd name="connsiteX27" fmla="*/ 73608 w 229125"/>
                  <a:gd name="connsiteY27" fmla="*/ 35803 h 133531"/>
                  <a:gd name="connsiteX28" fmla="*/ 19946 w 229125"/>
                  <a:gd name="connsiteY28" fmla="*/ 116790 h 133531"/>
                  <a:gd name="connsiteX29" fmla="*/ 30982 w 229125"/>
                  <a:gd name="connsiteY29" fmla="*/ 110436 h 133531"/>
                  <a:gd name="connsiteX30" fmla="*/ 21262 w 229125"/>
                  <a:gd name="connsiteY30" fmla="*/ 105191 h 133531"/>
                  <a:gd name="connsiteX31" fmla="*/ 15390 w 229125"/>
                  <a:gd name="connsiteY31" fmla="*/ 102468 h 133531"/>
                  <a:gd name="connsiteX32" fmla="*/ 19743 w 229125"/>
                  <a:gd name="connsiteY32" fmla="*/ 96820 h 133531"/>
                  <a:gd name="connsiteX33" fmla="*/ 24705 w 229125"/>
                  <a:gd name="connsiteY33" fmla="*/ 75944 h 133531"/>
                  <a:gd name="connsiteX34" fmla="*/ 30172 w 229125"/>
                  <a:gd name="connsiteY34" fmla="*/ 64345 h 133531"/>
                  <a:gd name="connsiteX35" fmla="*/ 59534 w 229125"/>
                  <a:gd name="connsiteY35" fmla="*/ 45385 h 133531"/>
                  <a:gd name="connsiteX36" fmla="*/ 62470 w 229125"/>
                  <a:gd name="connsiteY36" fmla="*/ 44275 h 133531"/>
                  <a:gd name="connsiteX37" fmla="*/ 62066 w 229125"/>
                  <a:gd name="connsiteY37" fmla="*/ 47301 h 133531"/>
                  <a:gd name="connsiteX38" fmla="*/ 78772 w 229125"/>
                  <a:gd name="connsiteY38" fmla="*/ 63639 h 133531"/>
                  <a:gd name="connsiteX39" fmla="*/ 96996 w 229125"/>
                  <a:gd name="connsiteY39" fmla="*/ 54663 h 133531"/>
                  <a:gd name="connsiteX40" fmla="*/ 112487 w 229125"/>
                  <a:gd name="connsiteY40" fmla="*/ 46696 h 133531"/>
                  <a:gd name="connsiteX41" fmla="*/ 115525 w 229125"/>
                  <a:gd name="connsiteY41" fmla="*/ 47704 h 133531"/>
                  <a:gd name="connsiteX42" fmla="*/ 113804 w 229125"/>
                  <a:gd name="connsiteY42" fmla="*/ 51234 h 133531"/>
                  <a:gd name="connsiteX43" fmla="*/ 105400 w 229125"/>
                  <a:gd name="connsiteY43" fmla="*/ 56176 h 133531"/>
                  <a:gd name="connsiteX44" fmla="*/ 99629 w 229125"/>
                  <a:gd name="connsiteY44" fmla="*/ 68178 h 133531"/>
                  <a:gd name="connsiteX45" fmla="*/ 96794 w 229125"/>
                  <a:gd name="connsiteY45" fmla="*/ 90265 h 133531"/>
                  <a:gd name="connsiteX46" fmla="*/ 96895 w 229125"/>
                  <a:gd name="connsiteY46" fmla="*/ 121328 h 133531"/>
                  <a:gd name="connsiteX47" fmla="*/ 113196 w 229125"/>
                  <a:gd name="connsiteY47" fmla="*/ 130809 h 133531"/>
                  <a:gd name="connsiteX48" fmla="*/ 115525 w 229125"/>
                  <a:gd name="connsiteY48" fmla="*/ 130809 h 133531"/>
                  <a:gd name="connsiteX49" fmla="*/ 132737 w 229125"/>
                  <a:gd name="connsiteY49" fmla="*/ 133532 h 133531"/>
                  <a:gd name="connsiteX50" fmla="*/ 129193 w 229125"/>
                  <a:gd name="connsiteY50" fmla="*/ 117597 h 133531"/>
                  <a:gd name="connsiteX51" fmla="*/ 127270 w 229125"/>
                  <a:gd name="connsiteY51" fmla="*/ 105696 h 133531"/>
                  <a:gd name="connsiteX52" fmla="*/ 113399 w 229125"/>
                  <a:gd name="connsiteY52" fmla="*/ 101359 h 133531"/>
                  <a:gd name="connsiteX53" fmla="*/ 111272 w 229125"/>
                  <a:gd name="connsiteY53" fmla="*/ 89458 h 133531"/>
                  <a:gd name="connsiteX54" fmla="*/ 112386 w 229125"/>
                  <a:gd name="connsiteY54" fmla="*/ 83709 h 133531"/>
                  <a:gd name="connsiteX55" fmla="*/ 114816 w 229125"/>
                  <a:gd name="connsiteY55" fmla="*/ 79776 h 133531"/>
                  <a:gd name="connsiteX56" fmla="*/ 117752 w 229125"/>
                  <a:gd name="connsiteY56" fmla="*/ 83003 h 133531"/>
                  <a:gd name="connsiteX57" fmla="*/ 123929 w 229125"/>
                  <a:gd name="connsiteY57" fmla="*/ 98333 h 133531"/>
                  <a:gd name="connsiteX58" fmla="*/ 127270 w 229125"/>
                  <a:gd name="connsiteY58" fmla="*/ 104485 h 133531"/>
                  <a:gd name="connsiteX59" fmla="*/ 127978 w 229125"/>
                  <a:gd name="connsiteY59" fmla="*/ 88248 h 133531"/>
                  <a:gd name="connsiteX60" fmla="*/ 125042 w 229125"/>
                  <a:gd name="connsiteY60" fmla="*/ 84920 h 133531"/>
                  <a:gd name="connsiteX61" fmla="*/ 130510 w 229125"/>
                  <a:gd name="connsiteY61" fmla="*/ 83911 h 133531"/>
                  <a:gd name="connsiteX62" fmla="*/ 137091 w 229125"/>
                  <a:gd name="connsiteY62" fmla="*/ 82197 h 133531"/>
                  <a:gd name="connsiteX63" fmla="*/ 154506 w 229125"/>
                  <a:gd name="connsiteY63" fmla="*/ 76851 h 133531"/>
                  <a:gd name="connsiteX64" fmla="*/ 162403 w 229125"/>
                  <a:gd name="connsiteY64" fmla="*/ 68480 h 133531"/>
                  <a:gd name="connsiteX65" fmla="*/ 165845 w 229125"/>
                  <a:gd name="connsiteY65" fmla="*/ 62933 h 133531"/>
                  <a:gd name="connsiteX66" fmla="*/ 169490 w 229125"/>
                  <a:gd name="connsiteY66" fmla="*/ 67068 h 133531"/>
                  <a:gd name="connsiteX67" fmla="*/ 173338 w 229125"/>
                  <a:gd name="connsiteY67" fmla="*/ 71809 h 133531"/>
                  <a:gd name="connsiteX68" fmla="*/ 178603 w 229125"/>
                  <a:gd name="connsiteY68" fmla="*/ 64749 h 133531"/>
                  <a:gd name="connsiteX69" fmla="*/ 190550 w 229125"/>
                  <a:gd name="connsiteY69" fmla="*/ 47503 h 133531"/>
                  <a:gd name="connsiteX70" fmla="*/ 200473 w 229125"/>
                  <a:gd name="connsiteY70" fmla="*/ 37921 h 133531"/>
                  <a:gd name="connsiteX71" fmla="*/ 211914 w 229125"/>
                  <a:gd name="connsiteY71" fmla="*/ 39232 h 133531"/>
                  <a:gd name="connsiteX72" fmla="*/ 216571 w 229125"/>
                  <a:gd name="connsiteY72" fmla="*/ 42762 h 133531"/>
                  <a:gd name="connsiteX73" fmla="*/ 224266 w 229125"/>
                  <a:gd name="connsiteY73" fmla="*/ 31971 h 133531"/>
                  <a:gd name="connsiteX74" fmla="*/ 225987 w 229125"/>
                  <a:gd name="connsiteY74" fmla="*/ 23600 h 133531"/>
                  <a:gd name="connsiteX75" fmla="*/ 229126 w 229125"/>
                  <a:gd name="connsiteY75" fmla="*/ 15733 h 133531"/>
                  <a:gd name="connsiteX76" fmla="*/ 218900 w 229125"/>
                  <a:gd name="connsiteY76" fmla="*/ 15128 h 133531"/>
                  <a:gd name="connsiteX77" fmla="*/ 198549 w 229125"/>
                  <a:gd name="connsiteY77" fmla="*/ 25415 h 133531"/>
                  <a:gd name="connsiteX78" fmla="*/ 190044 w 229125"/>
                  <a:gd name="connsiteY78" fmla="*/ 32173 h 133531"/>
                  <a:gd name="connsiteX79" fmla="*/ 177692 w 229125"/>
                  <a:gd name="connsiteY79" fmla="*/ 34795 h 133531"/>
                  <a:gd name="connsiteX80" fmla="*/ 174148 w 229125"/>
                  <a:gd name="connsiteY80" fmla="*/ 21785 h 133531"/>
                  <a:gd name="connsiteX81" fmla="*/ 178704 w 229125"/>
                  <a:gd name="connsiteY81" fmla="*/ 14422 h 133531"/>
                  <a:gd name="connsiteX82" fmla="*/ 176274 w 229125"/>
                  <a:gd name="connsiteY82" fmla="*/ 5043 h 133531"/>
                  <a:gd name="connsiteX83" fmla="*/ 172022 w 229125"/>
                  <a:gd name="connsiteY83" fmla="*/ 12203 h 133531"/>
                  <a:gd name="connsiteX84" fmla="*/ 156126 w 229125"/>
                  <a:gd name="connsiteY84" fmla="*/ 20070 h 133531"/>
                  <a:gd name="connsiteX85" fmla="*/ 146304 w 229125"/>
                  <a:gd name="connsiteY85" fmla="*/ 18557 h 133531"/>
                  <a:gd name="connsiteX86" fmla="*/ 141647 w 229125"/>
                  <a:gd name="connsiteY86" fmla="*/ 22692 h 133531"/>
                  <a:gd name="connsiteX87" fmla="*/ 144482 w 229125"/>
                  <a:gd name="connsiteY87" fmla="*/ 27029 h 133531"/>
                  <a:gd name="connsiteX88" fmla="*/ 162201 w 229125"/>
                  <a:gd name="connsiteY88" fmla="*/ 32374 h 133531"/>
                  <a:gd name="connsiteX89" fmla="*/ 170604 w 229125"/>
                  <a:gd name="connsiteY89" fmla="*/ 34593 h 133531"/>
                  <a:gd name="connsiteX90" fmla="*/ 166554 w 229125"/>
                  <a:gd name="connsiteY90" fmla="*/ 41250 h 133531"/>
                  <a:gd name="connsiteX91" fmla="*/ 131218 w 229125"/>
                  <a:gd name="connsiteY91" fmla="*/ 71304 h 133531"/>
                  <a:gd name="connsiteX92" fmla="*/ 123827 w 229125"/>
                  <a:gd name="connsiteY92" fmla="*/ 71607 h 133531"/>
                  <a:gd name="connsiteX93" fmla="*/ 122815 w 229125"/>
                  <a:gd name="connsiteY93" fmla="*/ 64244 h 133531"/>
                  <a:gd name="connsiteX94" fmla="*/ 136990 w 229125"/>
                  <a:gd name="connsiteY94" fmla="*/ 46393 h 133531"/>
                  <a:gd name="connsiteX95" fmla="*/ 141343 w 229125"/>
                  <a:gd name="connsiteY95" fmla="*/ 40544 h 133531"/>
                  <a:gd name="connsiteX96" fmla="*/ 134560 w 229125"/>
                  <a:gd name="connsiteY96" fmla="*/ 37215 h 133531"/>
                  <a:gd name="connsiteX97" fmla="*/ 98616 w 229125"/>
                  <a:gd name="connsiteY97" fmla="*/ 32374 h 133531"/>
                  <a:gd name="connsiteX98" fmla="*/ 94465 w 229125"/>
                  <a:gd name="connsiteY98" fmla="*/ 31164 h 133531"/>
                  <a:gd name="connsiteX99" fmla="*/ 97806 w 229125"/>
                  <a:gd name="connsiteY99" fmla="*/ 27937 h 133531"/>
                  <a:gd name="connsiteX100" fmla="*/ 116841 w 229125"/>
                  <a:gd name="connsiteY100" fmla="*/ 23197 h 133531"/>
                  <a:gd name="connsiteX101" fmla="*/ 122612 w 229125"/>
                  <a:gd name="connsiteY101" fmla="*/ 23096 h 133531"/>
                  <a:gd name="connsiteX102" fmla="*/ 122207 w 229125"/>
                  <a:gd name="connsiteY102" fmla="*/ 14725 h 133531"/>
                  <a:gd name="connsiteX103" fmla="*/ 114310 w 229125"/>
                  <a:gd name="connsiteY103" fmla="*/ 8774 h 133531"/>
                  <a:gd name="connsiteX104" fmla="*/ 107830 w 229125"/>
                  <a:gd name="connsiteY104" fmla="*/ 0 h 133531"/>
                  <a:gd name="connsiteX105" fmla="*/ 71785 w 229125"/>
                  <a:gd name="connsiteY105" fmla="*/ 0 h 133531"/>
                  <a:gd name="connsiteX106" fmla="*/ 71178 w 229125"/>
                  <a:gd name="connsiteY106" fmla="*/ 807 h 133531"/>
                  <a:gd name="connsiteX107" fmla="*/ 58218 w 229125"/>
                  <a:gd name="connsiteY107" fmla="*/ 8674 h 133531"/>
                  <a:gd name="connsiteX108" fmla="*/ 36652 w 229125"/>
                  <a:gd name="connsiteY108" fmla="*/ 0 h 133531"/>
                  <a:gd name="connsiteX109" fmla="*/ 21465 w 229125"/>
                  <a:gd name="connsiteY109" fmla="*/ 0 h 133531"/>
                  <a:gd name="connsiteX110" fmla="*/ 21363 w 229125"/>
                  <a:gd name="connsiteY110" fmla="*/ 504 h 133531"/>
                  <a:gd name="connsiteX111" fmla="*/ 15289 w 229125"/>
                  <a:gd name="connsiteY111" fmla="*/ 3832 h 133531"/>
                  <a:gd name="connsiteX112" fmla="*/ 14782 w 229125"/>
                  <a:gd name="connsiteY112" fmla="*/ 0 h 133531"/>
                  <a:gd name="connsiteX113" fmla="*/ 1417 w 229125"/>
                  <a:gd name="connsiteY113" fmla="*/ 0 h 133531"/>
                  <a:gd name="connsiteX114" fmla="*/ 0 w 229125"/>
                  <a:gd name="connsiteY114" fmla="*/ 9682 h 133531"/>
                  <a:gd name="connsiteX115" fmla="*/ 0 w 229125"/>
                  <a:gd name="connsiteY115" fmla="*/ 29853 h 133531"/>
                  <a:gd name="connsiteX116" fmla="*/ 8707 w 229125"/>
                  <a:gd name="connsiteY116" fmla="*/ 18356 h 133531"/>
                  <a:gd name="connsiteX117" fmla="*/ 13264 w 229125"/>
                  <a:gd name="connsiteY117" fmla="*/ 9379 h 133531"/>
                  <a:gd name="connsiteX118" fmla="*/ 16200 w 229125"/>
                  <a:gd name="connsiteY118" fmla="*/ 9581 h 133531"/>
                  <a:gd name="connsiteX119" fmla="*/ 19339 w 229125"/>
                  <a:gd name="connsiteY119" fmla="*/ 20978 h 133531"/>
                  <a:gd name="connsiteX120" fmla="*/ 11137 w 229125"/>
                  <a:gd name="connsiteY120" fmla="*/ 18356 h 133531"/>
                  <a:gd name="connsiteX121" fmla="*/ 10024 w 229125"/>
                  <a:gd name="connsiteY121" fmla="*/ 24003 h 133531"/>
                  <a:gd name="connsiteX122" fmla="*/ 19339 w 229125"/>
                  <a:gd name="connsiteY122" fmla="*/ 49721 h 133531"/>
                  <a:gd name="connsiteX123" fmla="*/ 19339 w 229125"/>
                  <a:gd name="connsiteY123" fmla="*/ 50932 h 133531"/>
                  <a:gd name="connsiteX124" fmla="*/ 22072 w 229125"/>
                  <a:gd name="connsiteY124" fmla="*/ 60513 h 133531"/>
                  <a:gd name="connsiteX125" fmla="*/ 12454 w 229125"/>
                  <a:gd name="connsiteY125" fmla="*/ 49015 h 133531"/>
                  <a:gd name="connsiteX126" fmla="*/ 9214 w 229125"/>
                  <a:gd name="connsiteY126" fmla="*/ 39838 h 133531"/>
                  <a:gd name="connsiteX127" fmla="*/ 1215 w 229125"/>
                  <a:gd name="connsiteY127" fmla="*/ 47200 h 133531"/>
                  <a:gd name="connsiteX128" fmla="*/ 101 w 229125"/>
                  <a:gd name="connsiteY128" fmla="*/ 49015 h 133531"/>
                  <a:gd name="connsiteX129" fmla="*/ 101 w 229125"/>
                  <a:gd name="connsiteY129" fmla="*/ 88954 h 133531"/>
                  <a:gd name="connsiteX130" fmla="*/ 4252 w 229125"/>
                  <a:gd name="connsiteY130" fmla="*/ 90668 h 133531"/>
                  <a:gd name="connsiteX131" fmla="*/ 11340 w 229125"/>
                  <a:gd name="connsiteY131" fmla="*/ 88248 h 133531"/>
                  <a:gd name="connsiteX132" fmla="*/ 17010 w 229125"/>
                  <a:gd name="connsiteY132" fmla="*/ 85222 h 133531"/>
                  <a:gd name="connsiteX133" fmla="*/ 14276 w 229125"/>
                  <a:gd name="connsiteY133" fmla="*/ 92282 h 133531"/>
                  <a:gd name="connsiteX134" fmla="*/ 101 w 229125"/>
                  <a:gd name="connsiteY134" fmla="*/ 96820 h 133531"/>
                  <a:gd name="connsiteX135" fmla="*/ 101 w 229125"/>
                  <a:gd name="connsiteY135" fmla="*/ 113058 h 133531"/>
                  <a:gd name="connsiteX136" fmla="*/ 19946 w 229125"/>
                  <a:gd name="connsiteY136" fmla="*/ 116790 h 13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29125" h="133531">
                    <a:moveTo>
                      <a:pt x="14276" y="73523"/>
                    </a:moveTo>
                    <a:cubicBezTo>
                      <a:pt x="11745" y="76246"/>
                      <a:pt x="7695" y="77658"/>
                      <a:pt x="4252" y="79574"/>
                    </a:cubicBezTo>
                    <a:cubicBezTo>
                      <a:pt x="3746" y="78667"/>
                      <a:pt x="2633" y="77557"/>
                      <a:pt x="2835" y="76952"/>
                    </a:cubicBezTo>
                    <a:cubicBezTo>
                      <a:pt x="4252" y="73321"/>
                      <a:pt x="5569" y="69388"/>
                      <a:pt x="7897" y="66564"/>
                    </a:cubicBezTo>
                    <a:cubicBezTo>
                      <a:pt x="9517" y="64648"/>
                      <a:pt x="12960" y="64244"/>
                      <a:pt x="15592" y="63236"/>
                    </a:cubicBezTo>
                    <a:cubicBezTo>
                      <a:pt x="16099" y="67472"/>
                      <a:pt x="16200" y="71405"/>
                      <a:pt x="14276" y="73523"/>
                    </a:cubicBezTo>
                    <a:moveTo>
                      <a:pt x="32501" y="40039"/>
                    </a:moveTo>
                    <a:cubicBezTo>
                      <a:pt x="34323" y="42662"/>
                      <a:pt x="36247" y="45284"/>
                      <a:pt x="38070" y="47906"/>
                    </a:cubicBezTo>
                    <a:cubicBezTo>
                      <a:pt x="34526" y="50528"/>
                      <a:pt x="32096" y="52041"/>
                      <a:pt x="29666" y="53554"/>
                    </a:cubicBezTo>
                    <a:cubicBezTo>
                      <a:pt x="29362" y="50226"/>
                      <a:pt x="28653" y="46897"/>
                      <a:pt x="28856" y="43569"/>
                    </a:cubicBezTo>
                    <a:cubicBezTo>
                      <a:pt x="28957" y="42359"/>
                      <a:pt x="31185" y="41250"/>
                      <a:pt x="32501" y="40039"/>
                    </a:cubicBezTo>
                    <a:moveTo>
                      <a:pt x="32096" y="14019"/>
                    </a:moveTo>
                    <a:cubicBezTo>
                      <a:pt x="34627" y="11800"/>
                      <a:pt x="35943" y="10791"/>
                      <a:pt x="37158" y="9783"/>
                    </a:cubicBezTo>
                    <a:cubicBezTo>
                      <a:pt x="38171" y="12809"/>
                      <a:pt x="40398" y="16036"/>
                      <a:pt x="39993" y="18860"/>
                    </a:cubicBezTo>
                    <a:cubicBezTo>
                      <a:pt x="39487" y="22591"/>
                      <a:pt x="36956" y="26021"/>
                      <a:pt x="35336" y="29550"/>
                    </a:cubicBezTo>
                    <a:cubicBezTo>
                      <a:pt x="33817" y="28441"/>
                      <a:pt x="31185" y="27432"/>
                      <a:pt x="31083" y="26222"/>
                    </a:cubicBezTo>
                    <a:cubicBezTo>
                      <a:pt x="30982" y="22188"/>
                      <a:pt x="31792" y="18053"/>
                      <a:pt x="32096" y="14019"/>
                    </a:cubicBezTo>
                    <a:moveTo>
                      <a:pt x="58016" y="21079"/>
                    </a:moveTo>
                    <a:cubicBezTo>
                      <a:pt x="59332" y="25718"/>
                      <a:pt x="59534" y="29248"/>
                      <a:pt x="59636" y="32778"/>
                    </a:cubicBezTo>
                    <a:cubicBezTo>
                      <a:pt x="57611" y="32778"/>
                      <a:pt x="54067" y="33585"/>
                      <a:pt x="53662" y="32778"/>
                    </a:cubicBezTo>
                    <a:cubicBezTo>
                      <a:pt x="51131" y="27634"/>
                      <a:pt x="50017" y="22491"/>
                      <a:pt x="58016" y="21079"/>
                    </a:cubicBezTo>
                    <a:moveTo>
                      <a:pt x="73608" y="35803"/>
                    </a:moveTo>
                    <a:cubicBezTo>
                      <a:pt x="74013" y="30862"/>
                      <a:pt x="73912" y="25819"/>
                      <a:pt x="74317" y="20877"/>
                    </a:cubicBezTo>
                    <a:cubicBezTo>
                      <a:pt x="74418" y="18961"/>
                      <a:pt x="75228" y="17145"/>
                      <a:pt x="75633" y="15229"/>
                    </a:cubicBezTo>
                    <a:cubicBezTo>
                      <a:pt x="85859" y="17549"/>
                      <a:pt x="85657" y="25415"/>
                      <a:pt x="84644" y="32576"/>
                    </a:cubicBezTo>
                    <a:cubicBezTo>
                      <a:pt x="84239" y="35400"/>
                      <a:pt x="79075" y="37619"/>
                      <a:pt x="75835" y="39636"/>
                    </a:cubicBezTo>
                    <a:cubicBezTo>
                      <a:pt x="74924" y="40241"/>
                      <a:pt x="73000" y="39333"/>
                      <a:pt x="71482" y="39132"/>
                    </a:cubicBezTo>
                    <a:cubicBezTo>
                      <a:pt x="72190" y="38022"/>
                      <a:pt x="73507" y="36913"/>
                      <a:pt x="73608" y="35803"/>
                    </a:cubicBezTo>
                    <a:moveTo>
                      <a:pt x="19946" y="116790"/>
                    </a:moveTo>
                    <a:cubicBezTo>
                      <a:pt x="23895" y="115781"/>
                      <a:pt x="27337" y="112655"/>
                      <a:pt x="30982" y="110436"/>
                    </a:cubicBezTo>
                    <a:cubicBezTo>
                      <a:pt x="27742" y="108721"/>
                      <a:pt x="24502" y="106906"/>
                      <a:pt x="21262" y="105191"/>
                    </a:cubicBezTo>
                    <a:cubicBezTo>
                      <a:pt x="19339" y="104183"/>
                      <a:pt x="17314" y="103376"/>
                      <a:pt x="15390" y="102468"/>
                    </a:cubicBezTo>
                    <a:cubicBezTo>
                      <a:pt x="16807" y="100552"/>
                      <a:pt x="17820" y="97728"/>
                      <a:pt x="19743" y="96820"/>
                    </a:cubicBezTo>
                    <a:cubicBezTo>
                      <a:pt x="29868" y="91677"/>
                      <a:pt x="34627" y="86432"/>
                      <a:pt x="24705" y="75944"/>
                    </a:cubicBezTo>
                    <a:cubicBezTo>
                      <a:pt x="21667" y="72716"/>
                      <a:pt x="20959" y="67774"/>
                      <a:pt x="30172" y="64345"/>
                    </a:cubicBezTo>
                    <a:cubicBezTo>
                      <a:pt x="40297" y="60614"/>
                      <a:pt x="55079" y="59605"/>
                      <a:pt x="59534" y="45385"/>
                    </a:cubicBezTo>
                    <a:cubicBezTo>
                      <a:pt x="59737" y="44779"/>
                      <a:pt x="61458" y="44679"/>
                      <a:pt x="62470" y="44275"/>
                    </a:cubicBezTo>
                    <a:cubicBezTo>
                      <a:pt x="62369" y="45284"/>
                      <a:pt x="61661" y="46797"/>
                      <a:pt x="62066" y="47301"/>
                    </a:cubicBezTo>
                    <a:cubicBezTo>
                      <a:pt x="67432" y="53150"/>
                      <a:pt x="72089" y="61521"/>
                      <a:pt x="78772" y="63639"/>
                    </a:cubicBezTo>
                    <a:cubicBezTo>
                      <a:pt x="83429" y="65152"/>
                      <a:pt x="90820" y="57891"/>
                      <a:pt x="96996" y="54663"/>
                    </a:cubicBezTo>
                    <a:cubicBezTo>
                      <a:pt x="102160" y="51940"/>
                      <a:pt x="107223" y="49217"/>
                      <a:pt x="112487" y="46696"/>
                    </a:cubicBezTo>
                    <a:cubicBezTo>
                      <a:pt x="113196" y="46393"/>
                      <a:pt x="114512" y="47301"/>
                      <a:pt x="115525" y="47704"/>
                    </a:cubicBezTo>
                    <a:cubicBezTo>
                      <a:pt x="115019" y="48915"/>
                      <a:pt x="114715" y="50629"/>
                      <a:pt x="113804" y="51234"/>
                    </a:cubicBezTo>
                    <a:cubicBezTo>
                      <a:pt x="111070" y="53050"/>
                      <a:pt x="107324" y="53756"/>
                      <a:pt x="105400" y="56176"/>
                    </a:cubicBezTo>
                    <a:cubicBezTo>
                      <a:pt x="102666" y="59706"/>
                      <a:pt x="98515" y="65253"/>
                      <a:pt x="99629" y="68178"/>
                    </a:cubicBezTo>
                    <a:cubicBezTo>
                      <a:pt x="102768" y="76549"/>
                      <a:pt x="102565" y="82903"/>
                      <a:pt x="96794" y="90265"/>
                    </a:cubicBezTo>
                    <a:cubicBezTo>
                      <a:pt x="89200" y="100048"/>
                      <a:pt x="92744" y="111142"/>
                      <a:pt x="96895" y="121328"/>
                    </a:cubicBezTo>
                    <a:cubicBezTo>
                      <a:pt x="99730" y="128186"/>
                      <a:pt x="105096" y="132321"/>
                      <a:pt x="113196" y="130809"/>
                    </a:cubicBezTo>
                    <a:cubicBezTo>
                      <a:pt x="113905" y="130708"/>
                      <a:pt x="114816" y="130708"/>
                      <a:pt x="115525" y="130809"/>
                    </a:cubicBezTo>
                    <a:cubicBezTo>
                      <a:pt x="121296" y="131716"/>
                      <a:pt x="126966" y="132624"/>
                      <a:pt x="132737" y="133532"/>
                    </a:cubicBezTo>
                    <a:cubicBezTo>
                      <a:pt x="131522" y="128186"/>
                      <a:pt x="130307" y="122942"/>
                      <a:pt x="129193" y="117597"/>
                    </a:cubicBezTo>
                    <a:cubicBezTo>
                      <a:pt x="128383" y="113865"/>
                      <a:pt x="127877" y="110032"/>
                      <a:pt x="127270" y="105696"/>
                    </a:cubicBezTo>
                    <a:cubicBezTo>
                      <a:pt x="121195" y="109528"/>
                      <a:pt x="116436" y="105595"/>
                      <a:pt x="113399" y="101359"/>
                    </a:cubicBezTo>
                    <a:cubicBezTo>
                      <a:pt x="111272" y="98333"/>
                      <a:pt x="111576" y="93492"/>
                      <a:pt x="111272" y="89458"/>
                    </a:cubicBezTo>
                    <a:cubicBezTo>
                      <a:pt x="111070" y="87542"/>
                      <a:pt x="111677" y="85525"/>
                      <a:pt x="112386" y="83709"/>
                    </a:cubicBezTo>
                    <a:cubicBezTo>
                      <a:pt x="112892" y="82297"/>
                      <a:pt x="114006" y="81087"/>
                      <a:pt x="114816" y="79776"/>
                    </a:cubicBezTo>
                    <a:cubicBezTo>
                      <a:pt x="115829" y="80885"/>
                      <a:pt x="117955" y="82802"/>
                      <a:pt x="117752" y="83003"/>
                    </a:cubicBezTo>
                    <a:cubicBezTo>
                      <a:pt x="111374" y="91677"/>
                      <a:pt x="120182" y="93896"/>
                      <a:pt x="123929" y="98333"/>
                    </a:cubicBezTo>
                    <a:cubicBezTo>
                      <a:pt x="125346" y="99947"/>
                      <a:pt x="126156" y="102065"/>
                      <a:pt x="127270" y="104485"/>
                    </a:cubicBezTo>
                    <a:cubicBezTo>
                      <a:pt x="135268" y="99846"/>
                      <a:pt x="133750" y="94097"/>
                      <a:pt x="127978" y="88248"/>
                    </a:cubicBezTo>
                    <a:cubicBezTo>
                      <a:pt x="126966" y="87239"/>
                      <a:pt x="126055" y="86029"/>
                      <a:pt x="125042" y="84920"/>
                    </a:cubicBezTo>
                    <a:cubicBezTo>
                      <a:pt x="126865" y="84617"/>
                      <a:pt x="128687" y="84315"/>
                      <a:pt x="130510" y="83911"/>
                    </a:cubicBezTo>
                    <a:cubicBezTo>
                      <a:pt x="132737" y="83407"/>
                      <a:pt x="134965" y="83003"/>
                      <a:pt x="137091" y="82197"/>
                    </a:cubicBezTo>
                    <a:cubicBezTo>
                      <a:pt x="142761" y="79978"/>
                      <a:pt x="144583" y="65656"/>
                      <a:pt x="154506" y="76851"/>
                    </a:cubicBezTo>
                    <a:cubicBezTo>
                      <a:pt x="157138" y="74027"/>
                      <a:pt x="159973" y="71405"/>
                      <a:pt x="162403" y="68480"/>
                    </a:cubicBezTo>
                    <a:cubicBezTo>
                      <a:pt x="163821" y="66867"/>
                      <a:pt x="164732" y="64749"/>
                      <a:pt x="165845" y="62933"/>
                    </a:cubicBezTo>
                    <a:cubicBezTo>
                      <a:pt x="167060" y="64345"/>
                      <a:pt x="168276" y="65656"/>
                      <a:pt x="169490" y="67068"/>
                    </a:cubicBezTo>
                    <a:cubicBezTo>
                      <a:pt x="170807" y="68682"/>
                      <a:pt x="172022" y="70195"/>
                      <a:pt x="173338" y="71809"/>
                    </a:cubicBezTo>
                    <a:cubicBezTo>
                      <a:pt x="175160" y="69489"/>
                      <a:pt x="178704" y="67068"/>
                      <a:pt x="178603" y="64749"/>
                    </a:cubicBezTo>
                    <a:cubicBezTo>
                      <a:pt x="178299" y="55672"/>
                      <a:pt x="184577" y="51940"/>
                      <a:pt x="190550" y="47503"/>
                    </a:cubicBezTo>
                    <a:cubicBezTo>
                      <a:pt x="194195" y="44779"/>
                      <a:pt x="196929" y="40745"/>
                      <a:pt x="200473" y="37921"/>
                    </a:cubicBezTo>
                    <a:cubicBezTo>
                      <a:pt x="204421" y="34795"/>
                      <a:pt x="208977" y="29752"/>
                      <a:pt x="211914" y="39232"/>
                    </a:cubicBezTo>
                    <a:cubicBezTo>
                      <a:pt x="212420" y="40745"/>
                      <a:pt x="214951" y="41653"/>
                      <a:pt x="216571" y="42762"/>
                    </a:cubicBezTo>
                    <a:cubicBezTo>
                      <a:pt x="219102" y="39132"/>
                      <a:pt x="221735" y="35602"/>
                      <a:pt x="224266" y="31971"/>
                    </a:cubicBezTo>
                    <a:cubicBezTo>
                      <a:pt x="218090" y="27735"/>
                      <a:pt x="222444" y="26323"/>
                      <a:pt x="225987" y="23600"/>
                    </a:cubicBezTo>
                    <a:cubicBezTo>
                      <a:pt x="227911" y="22087"/>
                      <a:pt x="228113" y="18356"/>
                      <a:pt x="229126" y="15733"/>
                    </a:cubicBezTo>
                    <a:cubicBezTo>
                      <a:pt x="225684" y="15431"/>
                      <a:pt x="221735" y="14019"/>
                      <a:pt x="218900" y="15128"/>
                    </a:cubicBezTo>
                    <a:cubicBezTo>
                      <a:pt x="211812" y="17851"/>
                      <a:pt x="205130" y="21684"/>
                      <a:pt x="198549" y="25415"/>
                    </a:cubicBezTo>
                    <a:cubicBezTo>
                      <a:pt x="195410" y="27231"/>
                      <a:pt x="191563" y="29248"/>
                      <a:pt x="190044" y="32173"/>
                    </a:cubicBezTo>
                    <a:cubicBezTo>
                      <a:pt x="186602" y="38728"/>
                      <a:pt x="183260" y="38325"/>
                      <a:pt x="177692" y="34795"/>
                    </a:cubicBezTo>
                    <a:cubicBezTo>
                      <a:pt x="172123" y="31265"/>
                      <a:pt x="169187" y="27937"/>
                      <a:pt x="174148" y="21785"/>
                    </a:cubicBezTo>
                    <a:cubicBezTo>
                      <a:pt x="175970" y="19566"/>
                      <a:pt x="178400" y="16944"/>
                      <a:pt x="178704" y="14422"/>
                    </a:cubicBezTo>
                    <a:cubicBezTo>
                      <a:pt x="179008" y="11397"/>
                      <a:pt x="177185" y="8169"/>
                      <a:pt x="176274" y="5043"/>
                    </a:cubicBezTo>
                    <a:cubicBezTo>
                      <a:pt x="174857" y="7463"/>
                      <a:pt x="172832" y="9581"/>
                      <a:pt x="172022" y="12203"/>
                    </a:cubicBezTo>
                    <a:cubicBezTo>
                      <a:pt x="169389" y="20473"/>
                      <a:pt x="163415" y="21583"/>
                      <a:pt x="156126" y="20070"/>
                    </a:cubicBezTo>
                    <a:cubicBezTo>
                      <a:pt x="152886" y="19465"/>
                      <a:pt x="149544" y="18356"/>
                      <a:pt x="146304" y="18557"/>
                    </a:cubicBezTo>
                    <a:cubicBezTo>
                      <a:pt x="144583" y="18658"/>
                      <a:pt x="142457" y="20877"/>
                      <a:pt x="141647" y="22692"/>
                    </a:cubicBezTo>
                    <a:cubicBezTo>
                      <a:pt x="141242" y="23600"/>
                      <a:pt x="143065" y="26525"/>
                      <a:pt x="144482" y="27029"/>
                    </a:cubicBezTo>
                    <a:cubicBezTo>
                      <a:pt x="150253" y="29147"/>
                      <a:pt x="156328" y="30660"/>
                      <a:pt x="162201" y="32374"/>
                    </a:cubicBezTo>
                    <a:cubicBezTo>
                      <a:pt x="165035" y="33181"/>
                      <a:pt x="167870" y="33887"/>
                      <a:pt x="170604" y="34593"/>
                    </a:cubicBezTo>
                    <a:cubicBezTo>
                      <a:pt x="169288" y="36812"/>
                      <a:pt x="167364" y="38829"/>
                      <a:pt x="166554" y="41250"/>
                    </a:cubicBezTo>
                    <a:cubicBezTo>
                      <a:pt x="160783" y="58294"/>
                      <a:pt x="141647" y="59706"/>
                      <a:pt x="131218" y="71304"/>
                    </a:cubicBezTo>
                    <a:cubicBezTo>
                      <a:pt x="130004" y="72716"/>
                      <a:pt x="125245" y="72817"/>
                      <a:pt x="123827" y="71607"/>
                    </a:cubicBezTo>
                    <a:cubicBezTo>
                      <a:pt x="122309" y="70397"/>
                      <a:pt x="121701" y="65858"/>
                      <a:pt x="122815" y="64244"/>
                    </a:cubicBezTo>
                    <a:cubicBezTo>
                      <a:pt x="127067" y="57991"/>
                      <a:pt x="132231" y="52344"/>
                      <a:pt x="136990" y="46393"/>
                    </a:cubicBezTo>
                    <a:cubicBezTo>
                      <a:pt x="138508" y="44477"/>
                      <a:pt x="139926" y="42460"/>
                      <a:pt x="141343" y="40544"/>
                    </a:cubicBezTo>
                    <a:cubicBezTo>
                      <a:pt x="139116" y="39333"/>
                      <a:pt x="136888" y="37518"/>
                      <a:pt x="134560" y="37215"/>
                    </a:cubicBezTo>
                    <a:cubicBezTo>
                      <a:pt x="122612" y="35400"/>
                      <a:pt x="110564" y="33988"/>
                      <a:pt x="98616" y="32374"/>
                    </a:cubicBezTo>
                    <a:cubicBezTo>
                      <a:pt x="97199" y="32173"/>
                      <a:pt x="95883" y="31568"/>
                      <a:pt x="94465" y="31164"/>
                    </a:cubicBezTo>
                    <a:cubicBezTo>
                      <a:pt x="95579" y="30055"/>
                      <a:pt x="96490" y="28340"/>
                      <a:pt x="97806" y="27937"/>
                    </a:cubicBezTo>
                    <a:cubicBezTo>
                      <a:pt x="104084" y="26121"/>
                      <a:pt x="110462" y="24609"/>
                      <a:pt x="116841" y="23197"/>
                    </a:cubicBezTo>
                    <a:cubicBezTo>
                      <a:pt x="118664" y="22793"/>
                      <a:pt x="120688" y="23096"/>
                      <a:pt x="122612" y="23096"/>
                    </a:cubicBezTo>
                    <a:cubicBezTo>
                      <a:pt x="122511" y="20272"/>
                      <a:pt x="123523" y="16742"/>
                      <a:pt x="122207" y="14725"/>
                    </a:cubicBezTo>
                    <a:cubicBezTo>
                      <a:pt x="120486" y="12103"/>
                      <a:pt x="116841" y="10892"/>
                      <a:pt x="114310" y="8774"/>
                    </a:cubicBezTo>
                    <a:cubicBezTo>
                      <a:pt x="110260" y="5345"/>
                      <a:pt x="108235" y="2622"/>
                      <a:pt x="107830" y="0"/>
                    </a:cubicBezTo>
                    <a:lnTo>
                      <a:pt x="71785" y="0"/>
                    </a:lnTo>
                    <a:cubicBezTo>
                      <a:pt x="71583" y="303"/>
                      <a:pt x="71279" y="504"/>
                      <a:pt x="71178" y="807"/>
                    </a:cubicBezTo>
                    <a:cubicBezTo>
                      <a:pt x="69153" y="7766"/>
                      <a:pt x="64293" y="10791"/>
                      <a:pt x="58218" y="8674"/>
                    </a:cubicBezTo>
                    <a:cubicBezTo>
                      <a:pt x="50928" y="6253"/>
                      <a:pt x="39993" y="9480"/>
                      <a:pt x="36652" y="0"/>
                    </a:cubicBezTo>
                    <a:lnTo>
                      <a:pt x="21465" y="0"/>
                    </a:lnTo>
                    <a:cubicBezTo>
                      <a:pt x="21465" y="202"/>
                      <a:pt x="21363" y="303"/>
                      <a:pt x="21363" y="504"/>
                    </a:cubicBezTo>
                    <a:cubicBezTo>
                      <a:pt x="20857" y="2118"/>
                      <a:pt x="17415" y="2723"/>
                      <a:pt x="15289" y="3832"/>
                    </a:cubicBezTo>
                    <a:cubicBezTo>
                      <a:pt x="15187" y="2521"/>
                      <a:pt x="14884" y="1311"/>
                      <a:pt x="14782" y="0"/>
                    </a:cubicBezTo>
                    <a:lnTo>
                      <a:pt x="1417" y="0"/>
                    </a:lnTo>
                    <a:cubicBezTo>
                      <a:pt x="1417" y="3026"/>
                      <a:pt x="911" y="6455"/>
                      <a:pt x="0" y="9682"/>
                    </a:cubicBezTo>
                    <a:lnTo>
                      <a:pt x="0" y="29853"/>
                    </a:lnTo>
                    <a:cubicBezTo>
                      <a:pt x="2531" y="25819"/>
                      <a:pt x="5872" y="22188"/>
                      <a:pt x="8707" y="18356"/>
                    </a:cubicBezTo>
                    <a:cubicBezTo>
                      <a:pt x="10935" y="15330"/>
                      <a:pt x="11947" y="12304"/>
                      <a:pt x="13264" y="9379"/>
                    </a:cubicBezTo>
                    <a:cubicBezTo>
                      <a:pt x="13365" y="9077"/>
                      <a:pt x="15997" y="9178"/>
                      <a:pt x="16200" y="9581"/>
                    </a:cubicBezTo>
                    <a:cubicBezTo>
                      <a:pt x="17415" y="13313"/>
                      <a:pt x="18326" y="17145"/>
                      <a:pt x="19339" y="20978"/>
                    </a:cubicBezTo>
                    <a:cubicBezTo>
                      <a:pt x="16605" y="20070"/>
                      <a:pt x="13871" y="19263"/>
                      <a:pt x="11137" y="18356"/>
                    </a:cubicBezTo>
                    <a:cubicBezTo>
                      <a:pt x="9922" y="20272"/>
                      <a:pt x="9416" y="23701"/>
                      <a:pt x="10024" y="24003"/>
                    </a:cubicBezTo>
                    <a:cubicBezTo>
                      <a:pt x="23287" y="29046"/>
                      <a:pt x="18934" y="40241"/>
                      <a:pt x="19339" y="49721"/>
                    </a:cubicBezTo>
                    <a:cubicBezTo>
                      <a:pt x="19339" y="50125"/>
                      <a:pt x="19237" y="50528"/>
                      <a:pt x="19339" y="50932"/>
                    </a:cubicBezTo>
                    <a:cubicBezTo>
                      <a:pt x="20250" y="54159"/>
                      <a:pt x="21161" y="57386"/>
                      <a:pt x="22072" y="60513"/>
                    </a:cubicBezTo>
                    <a:cubicBezTo>
                      <a:pt x="18832" y="56680"/>
                      <a:pt x="15187" y="53150"/>
                      <a:pt x="12454" y="49015"/>
                    </a:cubicBezTo>
                    <a:cubicBezTo>
                      <a:pt x="10732" y="46393"/>
                      <a:pt x="10226" y="42964"/>
                      <a:pt x="9214" y="39838"/>
                    </a:cubicBezTo>
                    <a:cubicBezTo>
                      <a:pt x="6480" y="42258"/>
                      <a:pt x="3037" y="44275"/>
                      <a:pt x="1215" y="47200"/>
                    </a:cubicBezTo>
                    <a:cubicBezTo>
                      <a:pt x="810" y="47805"/>
                      <a:pt x="506" y="48410"/>
                      <a:pt x="101" y="49015"/>
                    </a:cubicBezTo>
                    <a:lnTo>
                      <a:pt x="101" y="88954"/>
                    </a:lnTo>
                    <a:cubicBezTo>
                      <a:pt x="1417" y="89660"/>
                      <a:pt x="2734" y="90265"/>
                      <a:pt x="4252" y="90668"/>
                    </a:cubicBezTo>
                    <a:cubicBezTo>
                      <a:pt x="6278" y="91173"/>
                      <a:pt x="9011" y="89256"/>
                      <a:pt x="11340" y="88248"/>
                    </a:cubicBezTo>
                    <a:cubicBezTo>
                      <a:pt x="13264" y="87441"/>
                      <a:pt x="15086" y="86231"/>
                      <a:pt x="17010" y="85222"/>
                    </a:cubicBezTo>
                    <a:cubicBezTo>
                      <a:pt x="16099" y="87542"/>
                      <a:pt x="15694" y="90265"/>
                      <a:pt x="14276" y="92282"/>
                    </a:cubicBezTo>
                    <a:cubicBezTo>
                      <a:pt x="10429" y="97526"/>
                      <a:pt x="6278" y="100855"/>
                      <a:pt x="101" y="96820"/>
                    </a:cubicBezTo>
                    <a:lnTo>
                      <a:pt x="101" y="113058"/>
                    </a:lnTo>
                    <a:cubicBezTo>
                      <a:pt x="5468" y="117092"/>
                      <a:pt x="11745" y="118807"/>
                      <a:pt x="19946" y="116790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2F612972-74F1-534D-8627-1E546A4C3B7A}"/>
                  </a:ext>
                </a:extLst>
              </p:cNvPr>
              <p:cNvSpPr/>
              <p:nvPr/>
            </p:nvSpPr>
            <p:spPr>
              <a:xfrm>
                <a:off x="4956547" y="3017110"/>
                <a:ext cx="19474" cy="46821"/>
              </a:xfrm>
              <a:custGeom>
                <a:avLst/>
                <a:gdLst>
                  <a:gd name="connsiteX0" fmla="*/ 14985 w 19474"/>
                  <a:gd name="connsiteY0" fmla="*/ 33484 h 46821"/>
                  <a:gd name="connsiteX1" fmla="*/ 18022 w 19474"/>
                  <a:gd name="connsiteY1" fmla="*/ 19667 h 46821"/>
                  <a:gd name="connsiteX2" fmla="*/ 3847 w 19474"/>
                  <a:gd name="connsiteY2" fmla="*/ 504 h 46821"/>
                  <a:gd name="connsiteX3" fmla="*/ 101 w 19474"/>
                  <a:gd name="connsiteY3" fmla="*/ 0 h 46821"/>
                  <a:gd name="connsiteX4" fmla="*/ 101 w 19474"/>
                  <a:gd name="connsiteY4" fmla="*/ 9884 h 46821"/>
                  <a:gd name="connsiteX5" fmla="*/ 1822 w 19474"/>
                  <a:gd name="connsiteY5" fmla="*/ 9884 h 46821"/>
                  <a:gd name="connsiteX6" fmla="*/ 6682 w 19474"/>
                  <a:gd name="connsiteY6" fmla="*/ 7967 h 46821"/>
                  <a:gd name="connsiteX7" fmla="*/ 5265 w 19474"/>
                  <a:gd name="connsiteY7" fmla="*/ 13615 h 46821"/>
                  <a:gd name="connsiteX8" fmla="*/ 0 w 19474"/>
                  <a:gd name="connsiteY8" fmla="*/ 22692 h 46821"/>
                  <a:gd name="connsiteX9" fmla="*/ 0 w 19474"/>
                  <a:gd name="connsiteY9" fmla="*/ 44477 h 46821"/>
                  <a:gd name="connsiteX10" fmla="*/ 5265 w 19474"/>
                  <a:gd name="connsiteY10" fmla="*/ 46696 h 46821"/>
                  <a:gd name="connsiteX11" fmla="*/ 14985 w 19474"/>
                  <a:gd name="connsiteY11" fmla="*/ 33484 h 4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474" h="46821">
                    <a:moveTo>
                      <a:pt x="14985" y="33484"/>
                    </a:moveTo>
                    <a:cubicBezTo>
                      <a:pt x="14580" y="29046"/>
                      <a:pt x="16605" y="24205"/>
                      <a:pt x="18022" y="19667"/>
                    </a:cubicBezTo>
                    <a:cubicBezTo>
                      <a:pt x="22173" y="6455"/>
                      <a:pt x="17415" y="403"/>
                      <a:pt x="3847" y="504"/>
                    </a:cubicBezTo>
                    <a:cubicBezTo>
                      <a:pt x="2632" y="504"/>
                      <a:pt x="1417" y="202"/>
                      <a:pt x="101" y="0"/>
                    </a:cubicBezTo>
                    <a:lnTo>
                      <a:pt x="101" y="9884"/>
                    </a:lnTo>
                    <a:cubicBezTo>
                      <a:pt x="709" y="9884"/>
                      <a:pt x="1316" y="9884"/>
                      <a:pt x="1822" y="9884"/>
                    </a:cubicBezTo>
                    <a:cubicBezTo>
                      <a:pt x="3442" y="9884"/>
                      <a:pt x="5062" y="8673"/>
                      <a:pt x="6682" y="7967"/>
                    </a:cubicBezTo>
                    <a:cubicBezTo>
                      <a:pt x="6176" y="9884"/>
                      <a:pt x="5366" y="11699"/>
                      <a:pt x="5265" y="13615"/>
                    </a:cubicBezTo>
                    <a:cubicBezTo>
                      <a:pt x="5062" y="19566"/>
                      <a:pt x="3139" y="21986"/>
                      <a:pt x="0" y="22692"/>
                    </a:cubicBezTo>
                    <a:lnTo>
                      <a:pt x="0" y="44477"/>
                    </a:lnTo>
                    <a:cubicBezTo>
                      <a:pt x="1924" y="45586"/>
                      <a:pt x="3746" y="46393"/>
                      <a:pt x="5265" y="46696"/>
                    </a:cubicBezTo>
                    <a:cubicBezTo>
                      <a:pt x="11846" y="47805"/>
                      <a:pt x="15795" y="41451"/>
                      <a:pt x="14985" y="33484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216738B8-F192-2A4A-8175-45339F2811F4}"/>
                  </a:ext>
                </a:extLst>
              </p:cNvPr>
              <p:cNvSpPr/>
              <p:nvPr/>
            </p:nvSpPr>
            <p:spPr>
              <a:xfrm>
                <a:off x="5170688" y="2707183"/>
                <a:ext cx="13364" cy="4462"/>
              </a:xfrm>
              <a:custGeom>
                <a:avLst/>
                <a:gdLst>
                  <a:gd name="connsiteX0" fmla="*/ 10732 w 13364"/>
                  <a:gd name="connsiteY0" fmla="*/ 4236 h 4462"/>
                  <a:gd name="connsiteX1" fmla="*/ 13365 w 13364"/>
                  <a:gd name="connsiteY1" fmla="*/ 0 h 4462"/>
                  <a:gd name="connsiteX2" fmla="*/ 0 w 13364"/>
                  <a:gd name="connsiteY2" fmla="*/ 0 h 4462"/>
                  <a:gd name="connsiteX3" fmla="*/ 8404 w 13364"/>
                  <a:gd name="connsiteY3" fmla="*/ 4236 h 4462"/>
                  <a:gd name="connsiteX4" fmla="*/ 10732 w 13364"/>
                  <a:gd name="connsiteY4" fmla="*/ 4236 h 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4" h="4462">
                    <a:moveTo>
                      <a:pt x="10732" y="4236"/>
                    </a:moveTo>
                    <a:cubicBezTo>
                      <a:pt x="11644" y="3631"/>
                      <a:pt x="12555" y="2118"/>
                      <a:pt x="13365" y="0"/>
                    </a:cubicBezTo>
                    <a:lnTo>
                      <a:pt x="0" y="0"/>
                    </a:lnTo>
                    <a:cubicBezTo>
                      <a:pt x="2835" y="1412"/>
                      <a:pt x="5569" y="2925"/>
                      <a:pt x="8404" y="4236"/>
                    </a:cubicBezTo>
                    <a:cubicBezTo>
                      <a:pt x="9011" y="4538"/>
                      <a:pt x="10125" y="4538"/>
                      <a:pt x="10732" y="423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5FD08FDF-E500-A944-87EC-C1E1E3C30A0B}"/>
                  </a:ext>
                </a:extLst>
              </p:cNvPr>
              <p:cNvSpPr/>
              <p:nvPr/>
            </p:nvSpPr>
            <p:spPr>
              <a:xfrm>
                <a:off x="4956749" y="2942981"/>
                <a:ext cx="31559" cy="71707"/>
              </a:xfrm>
              <a:custGeom>
                <a:avLst/>
                <a:gdLst>
                  <a:gd name="connsiteX0" fmla="*/ 4961 w 31559"/>
                  <a:gd name="connsiteY0" fmla="*/ 67976 h 71707"/>
                  <a:gd name="connsiteX1" fmla="*/ 13871 w 31559"/>
                  <a:gd name="connsiteY1" fmla="*/ 38829 h 71707"/>
                  <a:gd name="connsiteX2" fmla="*/ 29160 w 31559"/>
                  <a:gd name="connsiteY2" fmla="*/ 25415 h 71707"/>
                  <a:gd name="connsiteX3" fmla="*/ 31488 w 31559"/>
                  <a:gd name="connsiteY3" fmla="*/ 20675 h 71707"/>
                  <a:gd name="connsiteX4" fmla="*/ 21262 w 31559"/>
                  <a:gd name="connsiteY4" fmla="*/ 11699 h 71707"/>
                  <a:gd name="connsiteX5" fmla="*/ 2734 w 31559"/>
                  <a:gd name="connsiteY5" fmla="*/ 706 h 71707"/>
                  <a:gd name="connsiteX6" fmla="*/ 0 w 31559"/>
                  <a:gd name="connsiteY6" fmla="*/ 0 h 71707"/>
                  <a:gd name="connsiteX7" fmla="*/ 0 w 31559"/>
                  <a:gd name="connsiteY7" fmla="*/ 9480 h 71707"/>
                  <a:gd name="connsiteX8" fmla="*/ 8707 w 31559"/>
                  <a:gd name="connsiteY8" fmla="*/ 14019 h 71707"/>
                  <a:gd name="connsiteX9" fmla="*/ 16909 w 31559"/>
                  <a:gd name="connsiteY9" fmla="*/ 20877 h 71707"/>
                  <a:gd name="connsiteX10" fmla="*/ 9011 w 31559"/>
                  <a:gd name="connsiteY10" fmla="*/ 25516 h 71707"/>
                  <a:gd name="connsiteX11" fmla="*/ 0 w 31559"/>
                  <a:gd name="connsiteY11" fmla="*/ 27533 h 71707"/>
                  <a:gd name="connsiteX12" fmla="*/ 0 w 31559"/>
                  <a:gd name="connsiteY12" fmla="*/ 34795 h 71707"/>
                  <a:gd name="connsiteX13" fmla="*/ 4860 w 31559"/>
                  <a:gd name="connsiteY13" fmla="*/ 30357 h 71707"/>
                  <a:gd name="connsiteX14" fmla="*/ 7391 w 31559"/>
                  <a:gd name="connsiteY14" fmla="*/ 31668 h 71707"/>
                  <a:gd name="connsiteX15" fmla="*/ 3139 w 31559"/>
                  <a:gd name="connsiteY15" fmla="*/ 42762 h 71707"/>
                  <a:gd name="connsiteX16" fmla="*/ 1519 w 31559"/>
                  <a:gd name="connsiteY16" fmla="*/ 44477 h 71707"/>
                  <a:gd name="connsiteX17" fmla="*/ 0 w 31559"/>
                  <a:gd name="connsiteY17" fmla="*/ 47503 h 71707"/>
                  <a:gd name="connsiteX18" fmla="*/ 0 w 31559"/>
                  <a:gd name="connsiteY18" fmla="*/ 70699 h 71707"/>
                  <a:gd name="connsiteX19" fmla="*/ 911 w 31559"/>
                  <a:gd name="connsiteY19" fmla="*/ 71708 h 71707"/>
                  <a:gd name="connsiteX20" fmla="*/ 4961 w 31559"/>
                  <a:gd name="connsiteY20" fmla="*/ 67976 h 7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559" h="71707">
                    <a:moveTo>
                      <a:pt x="4961" y="67976"/>
                    </a:moveTo>
                    <a:cubicBezTo>
                      <a:pt x="2227" y="56378"/>
                      <a:pt x="10935" y="48511"/>
                      <a:pt x="13871" y="38829"/>
                    </a:cubicBezTo>
                    <a:cubicBezTo>
                      <a:pt x="16402" y="30357"/>
                      <a:pt x="18326" y="23701"/>
                      <a:pt x="29160" y="25415"/>
                    </a:cubicBezTo>
                    <a:cubicBezTo>
                      <a:pt x="29666" y="25516"/>
                      <a:pt x="31995" y="21180"/>
                      <a:pt x="31488" y="20675"/>
                    </a:cubicBezTo>
                    <a:cubicBezTo>
                      <a:pt x="28350" y="17347"/>
                      <a:pt x="25008" y="14221"/>
                      <a:pt x="21262" y="11699"/>
                    </a:cubicBezTo>
                    <a:cubicBezTo>
                      <a:pt x="15289" y="7665"/>
                      <a:pt x="9214" y="3833"/>
                      <a:pt x="2734" y="706"/>
                    </a:cubicBezTo>
                    <a:cubicBezTo>
                      <a:pt x="1924" y="303"/>
                      <a:pt x="1013" y="101"/>
                      <a:pt x="0" y="0"/>
                    </a:cubicBezTo>
                    <a:lnTo>
                      <a:pt x="0" y="9480"/>
                    </a:lnTo>
                    <a:cubicBezTo>
                      <a:pt x="2936" y="10892"/>
                      <a:pt x="5872" y="12304"/>
                      <a:pt x="8707" y="14019"/>
                    </a:cubicBezTo>
                    <a:cubicBezTo>
                      <a:pt x="11745" y="15834"/>
                      <a:pt x="14175" y="18557"/>
                      <a:pt x="16909" y="20877"/>
                    </a:cubicBezTo>
                    <a:cubicBezTo>
                      <a:pt x="14276" y="22491"/>
                      <a:pt x="11846" y="24709"/>
                      <a:pt x="9011" y="25516"/>
                    </a:cubicBezTo>
                    <a:cubicBezTo>
                      <a:pt x="6075" y="26323"/>
                      <a:pt x="3037" y="26928"/>
                      <a:pt x="0" y="27533"/>
                    </a:cubicBezTo>
                    <a:lnTo>
                      <a:pt x="0" y="34795"/>
                    </a:lnTo>
                    <a:cubicBezTo>
                      <a:pt x="1620" y="33282"/>
                      <a:pt x="3139" y="31769"/>
                      <a:pt x="4860" y="30357"/>
                    </a:cubicBezTo>
                    <a:cubicBezTo>
                      <a:pt x="5164" y="30156"/>
                      <a:pt x="7492" y="31568"/>
                      <a:pt x="7391" y="31668"/>
                    </a:cubicBezTo>
                    <a:cubicBezTo>
                      <a:pt x="6075" y="35400"/>
                      <a:pt x="4658" y="39132"/>
                      <a:pt x="3139" y="42762"/>
                    </a:cubicBezTo>
                    <a:cubicBezTo>
                      <a:pt x="2835" y="43468"/>
                      <a:pt x="1823" y="43771"/>
                      <a:pt x="1519" y="44477"/>
                    </a:cubicBezTo>
                    <a:cubicBezTo>
                      <a:pt x="1013" y="45485"/>
                      <a:pt x="506" y="46494"/>
                      <a:pt x="0" y="47503"/>
                    </a:cubicBezTo>
                    <a:lnTo>
                      <a:pt x="0" y="70699"/>
                    </a:lnTo>
                    <a:cubicBezTo>
                      <a:pt x="304" y="71002"/>
                      <a:pt x="709" y="71405"/>
                      <a:pt x="911" y="71708"/>
                    </a:cubicBezTo>
                    <a:cubicBezTo>
                      <a:pt x="2329" y="70497"/>
                      <a:pt x="5164" y="68884"/>
                      <a:pt x="4961" y="67976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7F907E51-CE66-9344-BFC9-4EC4725DE777}"/>
                  </a:ext>
                </a:extLst>
              </p:cNvPr>
              <p:cNvSpPr/>
              <p:nvPr/>
            </p:nvSpPr>
            <p:spPr>
              <a:xfrm>
                <a:off x="4956749" y="2908993"/>
                <a:ext cx="21547" cy="11018"/>
              </a:xfrm>
              <a:custGeom>
                <a:avLst/>
                <a:gdLst>
                  <a:gd name="connsiteX0" fmla="*/ 20351 w 21547"/>
                  <a:gd name="connsiteY0" fmla="*/ 7968 h 11018"/>
                  <a:gd name="connsiteX1" fmla="*/ 21363 w 21547"/>
                  <a:gd name="connsiteY1" fmla="*/ 2925 h 11018"/>
                  <a:gd name="connsiteX2" fmla="*/ 16706 w 21547"/>
                  <a:gd name="connsiteY2" fmla="*/ 1412 h 11018"/>
                  <a:gd name="connsiteX3" fmla="*/ 0 w 21547"/>
                  <a:gd name="connsiteY3" fmla="*/ 0 h 11018"/>
                  <a:gd name="connsiteX4" fmla="*/ 0 w 21547"/>
                  <a:gd name="connsiteY4" fmla="*/ 6253 h 11018"/>
                  <a:gd name="connsiteX5" fmla="*/ 9315 w 21547"/>
                  <a:gd name="connsiteY5" fmla="*/ 10691 h 11018"/>
                  <a:gd name="connsiteX6" fmla="*/ 20351 w 21547"/>
                  <a:gd name="connsiteY6" fmla="*/ 7968 h 1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47" h="11018">
                    <a:moveTo>
                      <a:pt x="20351" y="7968"/>
                    </a:moveTo>
                    <a:cubicBezTo>
                      <a:pt x="21262" y="7564"/>
                      <a:pt x="21870" y="4236"/>
                      <a:pt x="21363" y="2925"/>
                    </a:cubicBezTo>
                    <a:cubicBezTo>
                      <a:pt x="20959" y="1916"/>
                      <a:pt x="17921" y="908"/>
                      <a:pt x="16706" y="1412"/>
                    </a:cubicBezTo>
                    <a:cubicBezTo>
                      <a:pt x="9821" y="4034"/>
                      <a:pt x="4658" y="2723"/>
                      <a:pt x="0" y="0"/>
                    </a:cubicBezTo>
                    <a:lnTo>
                      <a:pt x="0" y="6253"/>
                    </a:lnTo>
                    <a:cubicBezTo>
                      <a:pt x="3037" y="7867"/>
                      <a:pt x="6176" y="9379"/>
                      <a:pt x="9315" y="10691"/>
                    </a:cubicBezTo>
                    <a:cubicBezTo>
                      <a:pt x="12049" y="11901"/>
                      <a:pt x="16807" y="9480"/>
                      <a:pt x="20351" y="7968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4EB89035-27F5-AD4F-A67C-39D316C90D0B}"/>
                  </a:ext>
                </a:extLst>
              </p:cNvPr>
              <p:cNvSpPr/>
              <p:nvPr/>
            </p:nvSpPr>
            <p:spPr>
              <a:xfrm>
                <a:off x="4956749" y="2835369"/>
                <a:ext cx="4170" cy="36811"/>
              </a:xfrm>
              <a:custGeom>
                <a:avLst/>
                <a:gdLst>
                  <a:gd name="connsiteX0" fmla="*/ 2835 w 4170"/>
                  <a:gd name="connsiteY0" fmla="*/ 12809 h 36811"/>
                  <a:gd name="connsiteX1" fmla="*/ 2835 w 4170"/>
                  <a:gd name="connsiteY1" fmla="*/ 9279 h 36811"/>
                  <a:gd name="connsiteX2" fmla="*/ 3037 w 4170"/>
                  <a:gd name="connsiteY2" fmla="*/ 0 h 36811"/>
                  <a:gd name="connsiteX3" fmla="*/ 0 w 4170"/>
                  <a:gd name="connsiteY3" fmla="*/ 2925 h 36811"/>
                  <a:gd name="connsiteX4" fmla="*/ 0 w 4170"/>
                  <a:gd name="connsiteY4" fmla="*/ 36812 h 36811"/>
                  <a:gd name="connsiteX5" fmla="*/ 2835 w 4170"/>
                  <a:gd name="connsiteY5" fmla="*/ 12809 h 3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0" h="36811">
                    <a:moveTo>
                      <a:pt x="2835" y="12809"/>
                    </a:moveTo>
                    <a:cubicBezTo>
                      <a:pt x="2531" y="11699"/>
                      <a:pt x="2734" y="10489"/>
                      <a:pt x="2835" y="9279"/>
                    </a:cubicBezTo>
                    <a:cubicBezTo>
                      <a:pt x="2936" y="6152"/>
                      <a:pt x="2936" y="3126"/>
                      <a:pt x="3037" y="0"/>
                    </a:cubicBezTo>
                    <a:cubicBezTo>
                      <a:pt x="2126" y="1009"/>
                      <a:pt x="1013" y="1916"/>
                      <a:pt x="0" y="2925"/>
                    </a:cubicBezTo>
                    <a:lnTo>
                      <a:pt x="0" y="36812"/>
                    </a:lnTo>
                    <a:cubicBezTo>
                      <a:pt x="3848" y="30055"/>
                      <a:pt x="5569" y="22390"/>
                      <a:pt x="2835" y="12809"/>
                    </a:cubicBezTo>
                  </a:path>
                </a:pathLst>
              </a:custGeom>
              <a:grpFill/>
              <a:ln w="10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O"/>
              </a:p>
            </p:txBody>
          </p:sp>
        </p:grp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7BF3C237-7556-004D-BCE5-9419E1336B81}"/>
                </a:ext>
              </a:extLst>
            </p:cNvPr>
            <p:cNvSpPr/>
            <p:nvPr/>
          </p:nvSpPr>
          <p:spPr>
            <a:xfrm>
              <a:off x="5128284" y="2361394"/>
              <a:ext cx="71338" cy="1849340"/>
            </a:xfrm>
            <a:custGeom>
              <a:avLst/>
              <a:gdLst>
                <a:gd name="connsiteX0" fmla="*/ 0 w 40904"/>
                <a:gd name="connsiteY0" fmla="*/ 0 h 1060385"/>
                <a:gd name="connsiteX1" fmla="*/ 40905 w 40904"/>
                <a:gd name="connsiteY1" fmla="*/ 0 h 1060385"/>
                <a:gd name="connsiteX2" fmla="*/ 40905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5" y="0"/>
                  </a:lnTo>
                  <a:lnTo>
                    <a:pt x="40905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4701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F91E39C0-1EF2-0241-A97C-D61151E24A7B}"/>
                </a:ext>
              </a:extLst>
            </p:cNvPr>
            <p:cNvSpPr/>
            <p:nvPr/>
          </p:nvSpPr>
          <p:spPr>
            <a:xfrm>
              <a:off x="5471379" y="2361394"/>
              <a:ext cx="71338" cy="1849340"/>
            </a:xfrm>
            <a:custGeom>
              <a:avLst/>
              <a:gdLst>
                <a:gd name="connsiteX0" fmla="*/ 0 w 40904"/>
                <a:gd name="connsiteY0" fmla="*/ 0 h 1060385"/>
                <a:gd name="connsiteX1" fmla="*/ 40905 w 40904"/>
                <a:gd name="connsiteY1" fmla="*/ 0 h 1060385"/>
                <a:gd name="connsiteX2" fmla="*/ 40905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5" y="0"/>
                  </a:lnTo>
                  <a:lnTo>
                    <a:pt x="40905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4701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549DB9AF-A389-DA47-BBB0-9D2728803DF7}"/>
                </a:ext>
              </a:extLst>
            </p:cNvPr>
            <p:cNvSpPr/>
            <p:nvPr/>
          </p:nvSpPr>
          <p:spPr>
            <a:xfrm>
              <a:off x="5356956" y="2361394"/>
              <a:ext cx="71338" cy="1849340"/>
            </a:xfrm>
            <a:custGeom>
              <a:avLst/>
              <a:gdLst>
                <a:gd name="connsiteX0" fmla="*/ 0 w 40904"/>
                <a:gd name="connsiteY0" fmla="*/ 0 h 1060385"/>
                <a:gd name="connsiteX1" fmla="*/ 40904 w 40904"/>
                <a:gd name="connsiteY1" fmla="*/ 0 h 1060385"/>
                <a:gd name="connsiteX2" fmla="*/ 40904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4" y="0"/>
                  </a:lnTo>
                  <a:lnTo>
                    <a:pt x="40904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4701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7DB364A-165B-8A41-9AE0-24576475C5A4}"/>
                </a:ext>
              </a:extLst>
            </p:cNvPr>
            <p:cNvSpPr/>
            <p:nvPr/>
          </p:nvSpPr>
          <p:spPr>
            <a:xfrm>
              <a:off x="5242708" y="2361394"/>
              <a:ext cx="71338" cy="1849340"/>
            </a:xfrm>
            <a:custGeom>
              <a:avLst/>
              <a:gdLst>
                <a:gd name="connsiteX0" fmla="*/ 0 w 40904"/>
                <a:gd name="connsiteY0" fmla="*/ 0 h 1060385"/>
                <a:gd name="connsiteX1" fmla="*/ 40904 w 40904"/>
                <a:gd name="connsiteY1" fmla="*/ 0 h 1060385"/>
                <a:gd name="connsiteX2" fmla="*/ 40904 w 40904"/>
                <a:gd name="connsiteY2" fmla="*/ 1060386 h 1060385"/>
                <a:gd name="connsiteX3" fmla="*/ 0 w 40904"/>
                <a:gd name="connsiteY3" fmla="*/ 1060386 h 10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4" h="1060385">
                  <a:moveTo>
                    <a:pt x="0" y="0"/>
                  </a:moveTo>
                  <a:lnTo>
                    <a:pt x="40904" y="0"/>
                  </a:lnTo>
                  <a:lnTo>
                    <a:pt x="40904" y="1060386"/>
                  </a:lnTo>
                  <a:lnTo>
                    <a:pt x="0" y="1060386"/>
                  </a:lnTo>
                  <a:close/>
                </a:path>
              </a:pathLst>
            </a:custGeom>
            <a:solidFill>
              <a:srgbClr val="FF4701"/>
            </a:solidFill>
            <a:ln w="10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</p:grpSp>
      <p:pic>
        <p:nvPicPr>
          <p:cNvPr id="182" name="Picture 181">
            <a:extLst>
              <a:ext uri="{FF2B5EF4-FFF2-40B4-BE49-F238E27FC236}">
                <a16:creationId xmlns:a16="http://schemas.microsoft.com/office/drawing/2014/main" id="{02C7195E-6CFB-444E-A16B-86BE499D8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7829" y="6115382"/>
            <a:ext cx="11396342" cy="3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F47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84BD-8E27-0044-89C6-5DBAEE66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474904"/>
            <a:ext cx="11468100" cy="4651576"/>
          </a:xfr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AA828-3BDC-9D4C-A009-461CEF92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06F9BE-72AE-8E42-8819-D0D3CF06B94F}" type="datetimeFigureOut">
              <a:rPr lang="en-NO" smtClean="0"/>
              <a:pPr/>
              <a:t>10/15/2024</a:t>
            </a:fld>
            <a:endParaRPr lang="en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E6C26-1FD6-3B4A-94FD-E6A890FB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>
              <a:solidFill>
                <a:srgbClr val="FF470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D1EDD-7750-EC47-AAD5-341365F0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1D052-2DAE-5949-90DF-06120C5DD060}" type="slidenum">
              <a:rPr lang="en-NO" smtClean="0"/>
              <a:pPr/>
              <a:t>‹#›</a:t>
            </a:fld>
            <a:endParaRPr lang="en-NO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69AF6-B949-C24A-BFBB-B43C3A2E2056}"/>
              </a:ext>
            </a:extLst>
          </p:cNvPr>
          <p:cNvCxnSpPr/>
          <p:nvPr userDrawn="1"/>
        </p:nvCxnSpPr>
        <p:spPr>
          <a:xfrm>
            <a:off x="361950" y="1474904"/>
            <a:ext cx="114681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32AC4-9CAE-F94C-A91C-37DB32C953C2}"/>
              </a:ext>
            </a:extLst>
          </p:cNvPr>
          <p:cNvCxnSpPr/>
          <p:nvPr userDrawn="1"/>
        </p:nvCxnSpPr>
        <p:spPr>
          <a:xfrm>
            <a:off x="361950" y="6103620"/>
            <a:ext cx="114681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50B86D99-0EC2-DF4E-95C0-DE1849144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12" y="51202"/>
            <a:ext cx="3005252" cy="14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E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84BD-8E27-0044-89C6-5DBAEE66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474904"/>
            <a:ext cx="11468100" cy="4651576"/>
          </a:xfrm>
        </p:spPr>
        <p:txBody>
          <a:bodyPr/>
          <a:lstStyle>
            <a:lvl1pPr algn="ctr">
              <a:defRPr sz="6000">
                <a:solidFill>
                  <a:srgbClr val="FF470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AA828-3BDC-9D4C-A009-461CEF92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4701"/>
                </a:solidFill>
              </a:defRPr>
            </a:lvl1pPr>
          </a:lstStyle>
          <a:p>
            <a:fld id="{6206F9BE-72AE-8E42-8819-D0D3CF06B94F}" type="datetimeFigureOut">
              <a:rPr lang="en-NO" smtClean="0"/>
              <a:pPr/>
              <a:t>10/15/2024</a:t>
            </a:fld>
            <a:endParaRPr lang="en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E6C26-1FD6-3B4A-94FD-E6A890FB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>
              <a:solidFill>
                <a:srgbClr val="FF470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D1EDD-7750-EC47-AAD5-341365F0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4701"/>
                </a:solidFill>
              </a:defRPr>
            </a:lvl1pPr>
          </a:lstStyle>
          <a:p>
            <a:fld id="{0E71D052-2DAE-5949-90DF-06120C5DD060}" type="slidenum">
              <a:rPr lang="en-NO" smtClean="0"/>
              <a:pPr/>
              <a:t>‹#›</a:t>
            </a:fld>
            <a:endParaRPr lang="en-NO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69AF6-B949-C24A-BFBB-B43C3A2E2056}"/>
              </a:ext>
            </a:extLst>
          </p:cNvPr>
          <p:cNvCxnSpPr/>
          <p:nvPr userDrawn="1"/>
        </p:nvCxnSpPr>
        <p:spPr>
          <a:xfrm>
            <a:off x="361950" y="1474904"/>
            <a:ext cx="11468100" cy="0"/>
          </a:xfrm>
          <a:prstGeom prst="line">
            <a:avLst/>
          </a:prstGeom>
          <a:ln w="38100">
            <a:solidFill>
              <a:srgbClr val="FF47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32AC4-9CAE-F94C-A91C-37DB32C953C2}"/>
              </a:ext>
            </a:extLst>
          </p:cNvPr>
          <p:cNvCxnSpPr/>
          <p:nvPr userDrawn="1"/>
        </p:nvCxnSpPr>
        <p:spPr>
          <a:xfrm>
            <a:off x="361950" y="6103620"/>
            <a:ext cx="11468100" cy="0"/>
          </a:xfrm>
          <a:prstGeom prst="line">
            <a:avLst/>
          </a:prstGeom>
          <a:ln w="38100">
            <a:solidFill>
              <a:srgbClr val="FF47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6D1FCD55-91F1-564C-AF0F-4F322615D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12" y="52422"/>
            <a:ext cx="3005252" cy="14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84BD-8E27-0044-89C6-5DBAEE66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474904"/>
            <a:ext cx="11468100" cy="4651576"/>
          </a:xfrm>
        </p:spPr>
        <p:txBody>
          <a:bodyPr/>
          <a:lstStyle>
            <a:lvl1pPr algn="ctr">
              <a:defRPr sz="6000">
                <a:solidFill>
                  <a:srgbClr val="FF470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AA828-3BDC-9D4C-A009-461CEF92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4701"/>
                </a:solidFill>
              </a:defRPr>
            </a:lvl1pPr>
          </a:lstStyle>
          <a:p>
            <a:fld id="{6206F9BE-72AE-8E42-8819-D0D3CF06B94F}" type="datetimeFigureOut">
              <a:rPr lang="en-NO" smtClean="0"/>
              <a:pPr/>
              <a:t>10/15/2024</a:t>
            </a:fld>
            <a:endParaRPr lang="en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E6C26-1FD6-3B4A-94FD-E6A890FB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>
              <a:solidFill>
                <a:srgbClr val="FF470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D1EDD-7750-EC47-AAD5-341365F0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4701"/>
                </a:solidFill>
              </a:defRPr>
            </a:lvl1pPr>
          </a:lstStyle>
          <a:p>
            <a:fld id="{0E71D052-2DAE-5949-90DF-06120C5DD060}" type="slidenum">
              <a:rPr lang="en-NO" smtClean="0"/>
              <a:pPr/>
              <a:t>‹#›</a:t>
            </a:fld>
            <a:endParaRPr lang="en-NO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69AF6-B949-C24A-BFBB-B43C3A2E2056}"/>
              </a:ext>
            </a:extLst>
          </p:cNvPr>
          <p:cNvCxnSpPr/>
          <p:nvPr userDrawn="1"/>
        </p:nvCxnSpPr>
        <p:spPr>
          <a:xfrm>
            <a:off x="361950" y="1474904"/>
            <a:ext cx="11468100" cy="0"/>
          </a:xfrm>
          <a:prstGeom prst="line">
            <a:avLst/>
          </a:prstGeom>
          <a:ln w="38100">
            <a:solidFill>
              <a:srgbClr val="FF47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32AC4-9CAE-F94C-A91C-37DB32C953C2}"/>
              </a:ext>
            </a:extLst>
          </p:cNvPr>
          <p:cNvCxnSpPr/>
          <p:nvPr userDrawn="1"/>
        </p:nvCxnSpPr>
        <p:spPr>
          <a:xfrm>
            <a:off x="361950" y="6103620"/>
            <a:ext cx="11468100" cy="0"/>
          </a:xfrm>
          <a:prstGeom prst="line">
            <a:avLst/>
          </a:prstGeom>
          <a:ln w="38100">
            <a:solidFill>
              <a:srgbClr val="FF47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6D1FCD55-91F1-564C-AF0F-4F322615D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12" y="52422"/>
            <a:ext cx="3005252" cy="14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5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84BD-8E27-0044-89C6-5DBAEE66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122362"/>
            <a:ext cx="11468100" cy="5004118"/>
          </a:xfrm>
        </p:spPr>
        <p:txBody>
          <a:bodyPr/>
          <a:lstStyle>
            <a:lvl1pPr algn="ctr">
              <a:defRPr sz="6000">
                <a:solidFill>
                  <a:srgbClr val="FF470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32AC4-9CAE-F94C-A91C-37DB32C953C2}"/>
              </a:ext>
            </a:extLst>
          </p:cNvPr>
          <p:cNvCxnSpPr/>
          <p:nvPr userDrawn="1"/>
        </p:nvCxnSpPr>
        <p:spPr>
          <a:xfrm>
            <a:off x="361950" y="6103620"/>
            <a:ext cx="11468100" cy="0"/>
          </a:xfrm>
          <a:prstGeom prst="line">
            <a:avLst/>
          </a:prstGeom>
          <a:ln w="38100">
            <a:solidFill>
              <a:srgbClr val="FF47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C559CD7-1278-E34E-9114-F154FA67ABA1}"/>
              </a:ext>
            </a:extLst>
          </p:cNvPr>
          <p:cNvSpPr/>
          <p:nvPr userDrawn="1"/>
        </p:nvSpPr>
        <p:spPr>
          <a:xfrm>
            <a:off x="0" y="1"/>
            <a:ext cx="12192000" cy="1122362"/>
          </a:xfrm>
          <a:prstGeom prst="rect">
            <a:avLst/>
          </a:prstGeom>
          <a:solidFill>
            <a:srgbClr val="F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637FB7-3F8A-2146-8F67-429000CB3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8479" y="61117"/>
            <a:ext cx="2140902" cy="10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5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6422-DB3C-084C-A972-3403895C7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50" y="1122363"/>
            <a:ext cx="114681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81CF5-7EB5-084A-8850-EC4082221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" y="3602038"/>
            <a:ext cx="114681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458DC-141A-D041-8509-3C3AF60A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F9BE-72AE-8E42-8819-D0D3CF06B94F}" type="datetimeFigureOut">
              <a:rPr lang="en-NO" smtClean="0"/>
              <a:t>10/15/2024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70AC-6A2C-5745-B547-43A60236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58518-E207-B94E-8BF1-9A083A55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D052-2DAE-5949-90DF-06120C5DD060}" type="slidenum">
              <a:rPr lang="en-NO" smtClean="0"/>
              <a:t>‹#›</a:t>
            </a:fld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78E85-8C22-C445-827B-F6949E5D581E}"/>
              </a:ext>
            </a:extLst>
          </p:cNvPr>
          <p:cNvSpPr/>
          <p:nvPr userDrawn="1"/>
        </p:nvSpPr>
        <p:spPr>
          <a:xfrm>
            <a:off x="0" y="1"/>
            <a:ext cx="12192000" cy="1122362"/>
          </a:xfrm>
          <a:prstGeom prst="rect">
            <a:avLst/>
          </a:prstGeom>
          <a:solidFill>
            <a:srgbClr val="F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81639B-2B34-3C40-A8A8-407F406E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8479" y="61117"/>
            <a:ext cx="2140902" cy="10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0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78840-5042-8C45-AB23-AB6CE8BB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5"/>
            <a:ext cx="11468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1C6B6-6D02-404B-AB47-D0F107D94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0" y="1825625"/>
            <a:ext cx="11468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8BBEA-F183-184D-B1BB-7B18BD198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1950" y="6356350"/>
            <a:ext cx="321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4701"/>
                </a:solidFill>
              </a:defRPr>
            </a:lvl1pPr>
          </a:lstStyle>
          <a:p>
            <a:fld id="{6206F9BE-72AE-8E42-8819-D0D3CF06B94F}" type="datetimeFigureOut">
              <a:rPr lang="en-NO" smtClean="0"/>
              <a:pPr/>
              <a:t>10/15/2024</a:t>
            </a:fld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D4D0E-D0AB-7D4F-B3BD-56AF865C4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4701"/>
                </a:solidFill>
              </a:defRPr>
            </a:lvl1pPr>
          </a:lstStyle>
          <a:p>
            <a:endParaRPr lang="en-NO" dirty="0">
              <a:solidFill>
                <a:srgbClr val="FF470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EACF-1D8B-4A44-BE82-0CB7848B5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1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4701"/>
                </a:solidFill>
              </a:defRPr>
            </a:lvl1pPr>
          </a:lstStyle>
          <a:p>
            <a:fld id="{0E71D052-2DAE-5949-90DF-06120C5DD060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56320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7" r:id="rId3"/>
    <p:sldLayoutId id="2147483668" r:id="rId4"/>
    <p:sldLayoutId id="2147483663" r:id="rId5"/>
    <p:sldLayoutId id="2147483661" r:id="rId6"/>
    <p:sldLayoutId id="2147483662" r:id="rId7"/>
    <p:sldLayoutId id="2147483666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470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ningenles.no/manadens-boker-i-novembe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bok365.no/artikkel/fem-julegavetips-til-barn-og-ungdom/" TargetMode="Externa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ping.coop.dk/vare/odinsbarn-ravneringene-1-haeftet-af-siri-pettersen/9788763842303" TargetMode="External"/><Relationship Id="rId7" Type="http://schemas.openxmlformats.org/officeDocument/2006/relationships/hyperlink" Target="https://www.cappelendamm.no/_hvordan-lager-man-en-baby-anna-fiske-9788202616878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g"/><Relationship Id="rId5" Type="http://schemas.openxmlformats.org/officeDocument/2006/relationships/hyperlink" Target="https://turbine.dk/produkt/kampen-mod-superbitchene/" TargetMode="Externa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.no/kultur/anmeldelse/2021/10/22/en-laksehistorie-full-av-lus-sykdom-dod-og-manipulasjon/" TargetMode="External"/><Relationship Id="rId7" Type="http://schemas.openxmlformats.org/officeDocument/2006/relationships/hyperlink" Target="https://www.gyldendal.no/skjoennlitteratur/e-boeker/ekko.-et-essay-om-algoritmer-og-begjaer-e-bok/p-660912-no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g"/><Relationship Id="rId5" Type="http://schemas.openxmlformats.org/officeDocument/2006/relationships/hyperlink" Target="https://www.cappelendamm.no/" TargetMode="Externa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li.no/hyttebok-fra-helvete-2" TargetMode="External"/><Relationship Id="rId7" Type="http://schemas.openxmlformats.org/officeDocument/2006/relationships/hyperlink" Target="http://rosemariechr.blogspot.com/2016/11/erling-kagge-stillhet-i-styens-tid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g"/><Relationship Id="rId5" Type="http://schemas.openxmlformats.org/officeDocument/2006/relationships/hyperlink" Target="https://www.haugenbok.no/morke/sandberg-sigri/9788234002939" TargetMode="Externa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ugenbok.no/mine-menn/kielland-victoria/9788282551052" TargetMode="External"/><Relationship Id="rId7" Type="http://schemas.openxmlformats.org/officeDocument/2006/relationships/hyperlink" Target="https://www.bibsent.no/privatlivets-fred-9788202721213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g"/><Relationship Id="rId5" Type="http://schemas.openxmlformats.org/officeDocument/2006/relationships/hyperlink" Target="https://www.dagbladet.no/kultur/leverer-rein-julemagi/74526243" TargetMode="External"/><Relationship Id="rId4" Type="http://schemas.openxmlformats.org/officeDocument/2006/relationships/image" Target="../media/image28.93899204244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schehoug.no/terapeuten-2" TargetMode="External"/><Relationship Id="rId7" Type="http://schemas.openxmlformats.org/officeDocument/2006/relationships/hyperlink" Target="https://www.norli.no/bare-en-mor-1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g"/><Relationship Id="rId5" Type="http://schemas.openxmlformats.org/officeDocument/2006/relationships/hyperlink" Target="http://elbakken.blogspot.com/2014/10/ida-hegazi-hyer-unnskyld.html" TargetMode="Externa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fromnorway.com/" TargetMode="External"/><Relationship Id="rId2" Type="http://schemas.openxmlformats.org/officeDocument/2006/relationships/hyperlink" Target="https://www.flickr.com/photos/norwegianliterature/albums/72157692352721272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entnorge.no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forleggerforeningen.n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76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1524000"/>
            <a:ext cx="11472000" cy="817984"/>
          </a:xfrm>
        </p:spPr>
        <p:txBody>
          <a:bodyPr/>
          <a:lstStyle/>
          <a:p>
            <a:r>
              <a:rPr lang="nb-NO" b="1" dirty="0">
                <a:latin typeface="Garamond" panose="02020404030301010803" pitchFamily="18" charset="0"/>
              </a:rPr>
              <a:t>Oversettelsesstøtten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2528596"/>
            <a:ext cx="11472000" cy="3648366"/>
          </a:xfrm>
        </p:spPr>
        <p:txBody>
          <a:bodyPr>
            <a:normAutofit/>
          </a:bodyPr>
          <a:lstStyle/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2018: NORLA bevilget støtte til oversettelse av 639 bøker av norske forfattere til 45 språk. 2018 er tidenes beste år for norsk litteratur i oversettelse.</a:t>
            </a: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Antall bevilgninger vokste med 19% fra 2017 (538) til 2018 (639). </a:t>
            </a: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De 639 bevilgningene gikk til 479 skjønnlitterære titler (en økning på 17% fra 2017) og 160 sakprosa-titler (opp 24% fra året før). </a:t>
            </a:r>
            <a:b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Barne- og ungdomsbøker; 197 bevilgninger (en økning på hele 29%).</a:t>
            </a: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Tall fra de norske litteraturagentene viser at totalt antall rettigheter solgt til utlandet i 2018 er på nærmere 1000 titler.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167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8294" y="1360122"/>
            <a:ext cx="3746552" cy="697277"/>
          </a:xfrm>
        </p:spPr>
        <p:txBody>
          <a:bodyPr>
            <a:noAutofit/>
          </a:bodyPr>
          <a:lstStyle/>
          <a:p>
            <a:r>
              <a:rPr lang="nb-NO" sz="3600" b="1" dirty="0">
                <a:latin typeface="Garamond" panose="02020404030301010803" pitchFamily="18" charset="0"/>
              </a:rPr>
              <a:t>Vår hverdagshelt:</a:t>
            </a:r>
            <a:br>
              <a:rPr lang="nb-NO" sz="3600" b="1" dirty="0">
                <a:latin typeface="Garamond" panose="02020404030301010803" pitchFamily="18" charset="0"/>
              </a:rPr>
            </a:br>
            <a:r>
              <a:rPr lang="nb-NO" sz="3600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Oversetteren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26627" name="Picture 3" descr="F:\Bilder\Stevens, Paula_med alle oversettelsene sine_Photo Pepijn van den Broeke_pepijnvandenbroeke.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723" y="1360122"/>
            <a:ext cx="5111750" cy="5111750"/>
          </a:xfrm>
          <a:prstGeom prst="rect">
            <a:avLst/>
          </a:prstGeom>
          <a:noFill/>
        </p:spPr>
      </p:pic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5" y="2668555"/>
            <a:ext cx="6207942" cy="28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47" y="1452020"/>
            <a:ext cx="7673131" cy="5336835"/>
          </a:xfrm>
        </p:spPr>
      </p:pic>
    </p:spTree>
    <p:extLst>
      <p:ext uri="{BB962C8B-B14F-4D97-AF65-F5344CB8AC3E}">
        <p14:creationId xmlns:p14="http://schemas.microsoft.com/office/powerpoint/2010/main" val="308241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innhold 1"/>
          <p:cNvSpPr>
            <a:spLocks noGrp="1"/>
          </p:cNvSpPr>
          <p:nvPr>
            <p:ph sz="half" idx="1"/>
          </p:nvPr>
        </p:nvSpPr>
        <p:spPr bwMode="auto">
          <a:xfrm>
            <a:off x="1530220" y="1996751"/>
            <a:ext cx="6960637" cy="4310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altLang="nb-NO" sz="2000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NORLAs</a:t>
            </a:r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prioriterte gruppe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Vi ønsker å være en møteplass for oversettere fra norsk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NORLA skal være et viktig forankringspunkt for oversetterne. Derfor mange tiltak og virkemidler, som må være relevante for oversetterne:</a:t>
            </a:r>
            <a:endParaRPr lang="nn-NO" altLang="nb-NO" sz="20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Reisestøtte oversettere til Norge</a:t>
            </a: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Kontorplass hos NORLA</a:t>
            </a:r>
          </a:p>
          <a:p>
            <a:pPr lvl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Prøveoversettelsesstøtte</a:t>
            </a: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Reisestipend til bokmessen i Gøteborg</a:t>
            </a:r>
            <a:endParaRPr lang="nn-NO" altLang="nb-NO" sz="20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Studiestipend til oversettere/mentorordning</a:t>
            </a:r>
            <a:endParaRPr lang="nn-NO" altLang="nb-NO" sz="20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Oversetterhotell</a:t>
            </a:r>
          </a:p>
          <a:p>
            <a:pPr lvl="1" eaLnBrk="1" hangingPunct="1"/>
            <a:r>
              <a:rPr lang="nb-NO" altLang="nb-NO" sz="2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Seminarer, ofte i samarbeid med universiteter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nb-NO" altLang="nb-NO" sz="24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32771" name="Tittel 2"/>
          <p:cNvSpPr>
            <a:spLocks noGrp="1"/>
          </p:cNvSpPr>
          <p:nvPr>
            <p:ph type="title"/>
          </p:nvPr>
        </p:nvSpPr>
        <p:spPr bwMode="auto">
          <a:xfrm>
            <a:off x="1764660" y="1278292"/>
            <a:ext cx="7604125" cy="8204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nb-NO" alt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r>
              <a:rPr lang="nb-NO" alt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Oversettere</a:t>
            </a:r>
            <a:br>
              <a:rPr lang="nn-NO" alt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lang="nb-NO" altLang="nb-NO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0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latin typeface="Garamond" panose="02020404030301010803" pitchFamily="18" charset="0"/>
              </a:rPr>
              <a:t>NORLAs</a:t>
            </a:r>
            <a:r>
              <a:rPr lang="nb-NO" b="1" dirty="0">
                <a:latin typeface="Garamond" panose="02020404030301010803" pitchFamily="18" charset="0"/>
              </a:rPr>
              <a:t> oversetterhotell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043404"/>
            <a:ext cx="7174832" cy="4133559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10. sesong i år!</a:t>
            </a:r>
          </a:p>
          <a:p>
            <a:r>
              <a:rPr lang="nb-NO" sz="2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NORLA ønsker å gi oversettere av norsk litteratur mulighet til å komme til Norge for å kunne fordype seg i norsk litteratur, språk og kultur.</a:t>
            </a:r>
          </a:p>
          <a:p>
            <a:r>
              <a:rPr lang="nb-NO" sz="2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To ukers opphold på hotell Bondeheimen i Oslo, vår og høst. Kontorplass på NORLA</a:t>
            </a:r>
          </a:p>
          <a:p>
            <a:r>
              <a:rPr lang="nb-NO" sz="2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NORLA dekker hotell med frokost. Vi gir også et tilskudd til reisekostnader og gir et oppholdsstipend på NOK 5.000. </a:t>
            </a:r>
            <a:br>
              <a:rPr lang="nb-NO" sz="26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lang="nb-NO" dirty="0"/>
          </a:p>
        </p:txBody>
      </p:sp>
      <p:pic>
        <p:nvPicPr>
          <p:cNvPr id="3074" name="Picture 2" descr="Bondehei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3559175"/>
            <a:ext cx="33337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FD782C-5105-4698-8E8D-EA1E9F5EF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Nye norske bøker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B712FA4-8FED-4502-AF1F-82EA3A27A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- både oversatte og de som enda ikke er det</a:t>
            </a:r>
          </a:p>
        </p:txBody>
      </p:sp>
    </p:spTree>
    <p:extLst>
      <p:ext uri="{BB962C8B-B14F-4D97-AF65-F5344CB8AC3E}">
        <p14:creationId xmlns:p14="http://schemas.microsoft.com/office/powerpoint/2010/main" val="8466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04FDEF-8500-48C4-8541-A68EFA0B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Barnebøker – ennå ikke oversatt</a:t>
            </a:r>
          </a:p>
        </p:txBody>
      </p:sp>
      <p:pic>
        <p:nvPicPr>
          <p:cNvPr id="11" name="Plassholder for innhold 10" descr="Et bilde som inneholder tekst, brevhode, konvolutt, visittkort&#10;&#10;Automatisk generert beskrivelse">
            <a:extLst>
              <a:ext uri="{FF2B5EF4-FFF2-40B4-BE49-F238E27FC236}">
                <a16:creationId xmlns:a16="http://schemas.microsoft.com/office/drawing/2014/main" id="{E57EE1F0-D3AA-4760-BE95-793C60444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7049" y="1690688"/>
            <a:ext cx="2753581" cy="4351338"/>
          </a:xfrm>
        </p:spPr>
      </p:pic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E8B99290-9F44-4062-AB2B-9EF9C9E3D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96868" y="1690688"/>
            <a:ext cx="2825073" cy="44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59F538-D687-46B8-BB37-029F71AE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Barnebøker – finnes på tsjekkisk</a:t>
            </a: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2D7AE8CE-7230-4A8A-98D0-BFCB96CA2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55115"/>
            <a:ext cx="4653230" cy="4653230"/>
          </a:xfrm>
          <a:prstGeom prst="rect">
            <a:avLst/>
          </a:prstGeom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EB1FA56D-84DA-49F2-B5AD-27723B6A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54912" y="1755115"/>
            <a:ext cx="2755021" cy="465323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4BC1362-2D40-4B50-BCF1-8FF9B27DA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99885" y="1755114"/>
            <a:ext cx="3454463" cy="46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3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AACFEE-2FE5-4AF6-994D-62046F60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Sakprosa – ennå ikke oversatt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5390EAF3-8E3C-4E0D-8B4F-236A64366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757" y="1744710"/>
            <a:ext cx="2879562" cy="4351338"/>
          </a:xfr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DD9BB03C-5AFD-48FA-984A-442CAC3DC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45687" y="1830499"/>
            <a:ext cx="2715608" cy="4238998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8E4825F2-10A5-403E-88F2-1AD32B7E9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94351" y="1830499"/>
            <a:ext cx="2784454" cy="43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4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906E3B-0E44-49DC-A434-C5BBA879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Sakprosa – finnes på tsjekkisk</a:t>
            </a:r>
          </a:p>
        </p:txBody>
      </p:sp>
      <p:pic>
        <p:nvPicPr>
          <p:cNvPr id="5" name="Plassholder for innhold 4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6A8A117C-A94B-4EA6-BEE5-AF7218411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859" y="1690688"/>
            <a:ext cx="3045936" cy="4351338"/>
          </a:xfr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84A23C63-2E56-4A98-AE15-3881C6946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87078" y="1719620"/>
            <a:ext cx="2985481" cy="435133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9EE7E50-0B6E-43A9-BA76-9B49225D9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48740" y="1719620"/>
            <a:ext cx="30758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1524000"/>
            <a:ext cx="11472000" cy="3850433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Presentasjon for studenter ved </a:t>
            </a:r>
            <a:br>
              <a:rPr lang="nb-NO" dirty="0"/>
            </a:br>
            <a:r>
              <a:rPr lang="nb-NO" dirty="0" err="1"/>
              <a:t>Masaryk</a:t>
            </a:r>
            <a:r>
              <a:rPr lang="nb-NO" dirty="0"/>
              <a:t>-universitetet i Brno, Tsjekkia: </a:t>
            </a:r>
            <a:br>
              <a:rPr lang="nb-NO" dirty="0"/>
            </a:br>
            <a:br>
              <a:rPr lang="nb-NO" dirty="0"/>
            </a:br>
            <a:r>
              <a:rPr lang="nb-NO" sz="4400" i="1" dirty="0" err="1"/>
              <a:t>NORLAs</a:t>
            </a:r>
            <a:r>
              <a:rPr lang="nb-NO" sz="4400" i="1" dirty="0"/>
              <a:t> rolle i en oversetterkarriere</a:t>
            </a:r>
            <a:br>
              <a:rPr lang="nb-NO" i="1" dirty="0"/>
            </a:br>
            <a:br>
              <a:rPr lang="nb-NO" i="1" dirty="0"/>
            </a:br>
            <a:r>
              <a:rPr lang="nb-NO" dirty="0"/>
              <a:t>Margit Walsø, direktør NORLA</a:t>
            </a:r>
            <a:br>
              <a:rPr lang="nb-NO" dirty="0"/>
            </a:br>
            <a:r>
              <a:rPr lang="nb-NO" dirty="0"/>
              <a:t>Dina Roll-Hansen, seniorrådgiver NORLA</a:t>
            </a:r>
            <a:br>
              <a:rPr lang="nb-NO" dirty="0"/>
            </a:br>
            <a:r>
              <a:rPr lang="nb-NO" dirty="0"/>
              <a:t>10. november 2021</a:t>
            </a:r>
          </a:p>
        </p:txBody>
      </p:sp>
    </p:spTree>
    <p:extLst>
      <p:ext uri="{BB962C8B-B14F-4D97-AF65-F5344CB8AC3E}">
        <p14:creationId xmlns:p14="http://schemas.microsoft.com/office/powerpoint/2010/main" val="2898583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31FC9-2814-43AB-BDCE-921BC583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Skjønnlitteratur – ennå ikke oversatt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61D0F806-D110-4C19-9154-5B3986A10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920" y="1925016"/>
            <a:ext cx="2858021" cy="4351338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000D2B5-BFA1-46DF-BB1D-79CA41DDC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53339" y="1925016"/>
            <a:ext cx="2968487" cy="4347784"/>
          </a:xfrm>
          <a:prstGeom prst="rect">
            <a:avLst/>
          </a:prstGeom>
        </p:spPr>
      </p:pic>
      <p:pic>
        <p:nvPicPr>
          <p:cNvPr id="9" name="Bilde 8" descr="Et bilde som inneholder tekst, visittkort, utklipp&#10;&#10;Automatisk generert beskrivelse">
            <a:extLst>
              <a:ext uri="{FF2B5EF4-FFF2-40B4-BE49-F238E27FC236}">
                <a16:creationId xmlns:a16="http://schemas.microsoft.com/office/drawing/2014/main" id="{97152BD7-9FC5-4886-9C04-95318FA88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82608" y="1925016"/>
            <a:ext cx="2782582" cy="43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1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D28A1A-0F8A-4874-9785-0AD8FE28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Skjønnlitteratur – nylig oversatt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DF6E125F-0FA9-4EA0-9AEC-038CD8F87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7928" y="1928387"/>
            <a:ext cx="2758773" cy="4351338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93145E7-8BD0-4BED-A50E-C7494BA6F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29060" y="1928387"/>
            <a:ext cx="2947607" cy="4334716"/>
          </a:xfrm>
          <a:prstGeom prst="rect">
            <a:avLst/>
          </a:prstGeom>
        </p:spPr>
      </p:pic>
      <p:pic>
        <p:nvPicPr>
          <p:cNvPr id="9" name="Bilde 8" descr="Et bilde som inneholder tekst, stein&#10;&#10;Automatisk generert beskrivelse">
            <a:extLst>
              <a:ext uri="{FF2B5EF4-FFF2-40B4-BE49-F238E27FC236}">
                <a16:creationId xmlns:a16="http://schemas.microsoft.com/office/drawing/2014/main" id="{01599312-2EA8-4513-A785-5CCBE0BA8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79026" y="1911763"/>
            <a:ext cx="278123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2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Bokomslag – norsk litteratur</a:t>
            </a:r>
            <a:br>
              <a:rPr lang="nb-NO" dirty="0"/>
            </a:br>
            <a:br>
              <a:rPr lang="nb-NO" dirty="0"/>
            </a:br>
            <a:r>
              <a:rPr lang="nb-NO" dirty="0" err="1"/>
              <a:t>Books</a:t>
            </a:r>
            <a:r>
              <a:rPr lang="nb-NO" dirty="0"/>
              <a:t> from Norway – booksfromnorway.com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3810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hlinkClick r:id="rId2"/>
              </a:rPr>
              <a:t>https://www.flickr.com/photos/norwegianliterature/albums/72157692352721272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>
                <a:hlinkClick r:id="rId3"/>
              </a:rPr>
              <a:t>https://booksfromnorway.com/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320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5C998-B952-4942-8FF9-2EF710673C84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360000" y="2327564"/>
            <a:ext cx="11472000" cy="3849398"/>
          </a:xfrm>
        </p:spPr>
        <p:txBody>
          <a:bodyPr>
            <a:noAutofit/>
          </a:bodyPr>
          <a:lstStyle/>
          <a:p>
            <a:r>
              <a:rPr lang="nb-NO" sz="1600" dirty="0"/>
              <a:t>Oslo Literary Agency</a:t>
            </a:r>
          </a:p>
          <a:p>
            <a:r>
              <a:rPr lang="nb-NO" sz="1600" dirty="0"/>
              <a:t>Cappelen Damm Agency</a:t>
            </a:r>
          </a:p>
          <a:p>
            <a:r>
              <a:rPr lang="nb-NO" sz="1600" dirty="0"/>
              <a:t>Gyldendal Agency</a:t>
            </a:r>
          </a:p>
          <a:p>
            <a:r>
              <a:rPr lang="nb-NO" sz="1600" dirty="0"/>
              <a:t>Northern </a:t>
            </a:r>
            <a:r>
              <a:rPr lang="nb-NO" sz="1600" dirty="0" err="1"/>
              <a:t>Stories</a:t>
            </a:r>
            <a:r>
              <a:rPr lang="nb-NO" sz="1600" dirty="0"/>
              <a:t> Agency</a:t>
            </a:r>
          </a:p>
          <a:p>
            <a:r>
              <a:rPr lang="nb-NO" sz="1600" dirty="0"/>
              <a:t>Winje Agency</a:t>
            </a:r>
          </a:p>
          <a:p>
            <a:r>
              <a:rPr lang="nb-NO" sz="1600" dirty="0"/>
              <a:t>Hagen Agency</a:t>
            </a:r>
          </a:p>
          <a:p>
            <a:r>
              <a:rPr lang="nb-NO" sz="1600" dirty="0"/>
              <a:t>Stilton </a:t>
            </a:r>
            <a:r>
              <a:rPr lang="nb-NO" sz="1600" dirty="0" err="1"/>
              <a:t>Agency</a:t>
            </a:r>
            <a:endParaRPr lang="nb-NO" sz="1600" dirty="0"/>
          </a:p>
          <a:p>
            <a:r>
              <a:rPr lang="nb-NO" sz="1600" dirty="0" err="1"/>
              <a:t>Immaterial</a:t>
            </a:r>
            <a:r>
              <a:rPr lang="nb-NO" sz="1600" dirty="0"/>
              <a:t> Agents</a:t>
            </a:r>
          </a:p>
          <a:p>
            <a:endParaRPr lang="nb-NO" sz="1600" dirty="0"/>
          </a:p>
          <a:p>
            <a:r>
              <a:rPr lang="nb-NO" sz="1600" dirty="0" err="1"/>
              <a:t>Sweden</a:t>
            </a:r>
            <a:r>
              <a:rPr lang="nb-NO" sz="1600" dirty="0"/>
              <a:t>: </a:t>
            </a:r>
            <a:r>
              <a:rPr lang="nb-NO" sz="1600" dirty="0" err="1"/>
              <a:t>Salomonsson</a:t>
            </a:r>
            <a:r>
              <a:rPr lang="nb-NO" sz="1600" dirty="0"/>
              <a:t> Agency: Jo Nesbø, Jørn Lier Horst, Anne Holt</a:t>
            </a:r>
          </a:p>
          <a:p>
            <a:r>
              <a:rPr lang="nb-NO" sz="1600" dirty="0" err="1"/>
              <a:t>Denmark</a:t>
            </a:r>
            <a:r>
              <a:rPr lang="nb-NO" sz="1600" dirty="0"/>
              <a:t>: Copenhagen Agency: Erik Fosnes Hansen, Erika Fatland</a:t>
            </a:r>
          </a:p>
          <a:p>
            <a:r>
              <a:rPr lang="nb-NO" sz="1600" dirty="0"/>
              <a:t>England: </a:t>
            </a:r>
            <a:r>
              <a:rPr lang="nb-NO" sz="1600" dirty="0" err="1"/>
              <a:t>Wylie</a:t>
            </a:r>
            <a:r>
              <a:rPr lang="nb-NO" sz="1600" dirty="0"/>
              <a:t> Agency: Karl Ove Knausgård, Åsne Seierstad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Bokbransjen - litterære agenturer</a:t>
            </a:r>
          </a:p>
        </p:txBody>
      </p:sp>
    </p:spTree>
    <p:extLst>
      <p:ext uri="{BB962C8B-B14F-4D97-AF65-F5344CB8AC3E}">
        <p14:creationId xmlns:p14="http://schemas.microsoft.com/office/powerpoint/2010/main" val="192205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640DB3-4A3A-4315-BBB9-4275B19A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Om NORLA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F202E12-A324-466C-BC05-59B17135B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- åpner dører for norsk litteratur ut i verden</a:t>
            </a:r>
          </a:p>
        </p:txBody>
      </p:sp>
    </p:spTree>
    <p:extLst>
      <p:ext uri="{BB962C8B-B14F-4D97-AF65-F5344CB8AC3E}">
        <p14:creationId xmlns:p14="http://schemas.microsoft.com/office/powerpoint/2010/main" val="155232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NORLA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494223"/>
            <a:ext cx="5576974" cy="4768465"/>
          </a:xfrm>
        </p:spPr>
        <p:txBody>
          <a:bodyPr>
            <a:normAutofit/>
          </a:bodyPr>
          <a:lstStyle/>
          <a:p>
            <a:r>
              <a:rPr lang="nb-NO" dirty="0"/>
              <a:t>NORLA, Norwegian </a:t>
            </a:r>
            <a:r>
              <a:rPr lang="nb-NO" dirty="0" err="1"/>
              <a:t>literature</a:t>
            </a:r>
            <a:r>
              <a:rPr lang="nb-NO" dirty="0"/>
              <a:t> </a:t>
            </a:r>
            <a:r>
              <a:rPr lang="nb-NO" dirty="0" err="1"/>
              <a:t>abroad</a:t>
            </a:r>
            <a:r>
              <a:rPr lang="nb-NO" dirty="0"/>
              <a:t>, er eksportorganet for norsk litteratur.</a:t>
            </a:r>
          </a:p>
          <a:p>
            <a:r>
              <a:rPr lang="nb-NO" dirty="0">
                <a:cs typeface="Arial" panose="020B0604020202020204" pitchFamily="34" charset="0"/>
              </a:rPr>
              <a:t>NORLA ble opprettet i 1978 og har siden 2004 støttet oversettelser av 5500 norske bøker til hele 66 språk. </a:t>
            </a:r>
          </a:p>
          <a:p>
            <a:r>
              <a:rPr lang="nb-NO" dirty="0">
                <a:cs typeface="Arial" panose="020B0604020202020204" pitchFamily="34" charset="0"/>
              </a:rPr>
              <a:t>NORLA var ansvarlig for prosjektet Norge som gjesteland på bokmessen i Frankfurt 2019.</a:t>
            </a:r>
          </a:p>
          <a:p>
            <a:r>
              <a:rPr lang="nb-NO" dirty="0">
                <a:cs typeface="Arial" panose="020B0604020202020204" pitchFamily="34" charset="0"/>
              </a:rPr>
              <a:t>NORLA har åtte faste ansatte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80" y="2354359"/>
            <a:ext cx="5436228" cy="28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err="1">
                <a:latin typeface="Garamond" panose="02020404030301010803" pitchFamily="18" charset="0"/>
                <a:ea typeface="+mn-ea"/>
                <a:cs typeface="+mn-cs"/>
              </a:rPr>
              <a:t>NORLAs</a:t>
            </a:r>
            <a:r>
              <a:rPr lang="nb-NO" b="1" dirty="0">
                <a:latin typeface="Garamond" panose="02020404030301010803" pitchFamily="18" charset="0"/>
                <a:ea typeface="+mn-ea"/>
                <a:cs typeface="+mn-cs"/>
              </a:rPr>
              <a:t> oppdrag og samarbeidsparter</a:t>
            </a:r>
            <a:endParaRPr lang="nn-NO" b="1" dirty="0"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latin typeface="Garamond" panose="02020404030301010803" pitchFamily="18" charset="0"/>
              </a:rPr>
              <a:t>Oppdrag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latin typeface="Garamond" panose="02020404030301010803" pitchFamily="18" charset="0"/>
              </a:rPr>
              <a:t>NORLA skal bidra til økt interesse for, kjennskap til og økt salg av norsk litteratur i utlandet.</a:t>
            </a:r>
          </a:p>
          <a:p>
            <a:endParaRPr lang="nn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latin typeface="Garamond" panose="02020404030301010803" pitchFamily="18" charset="0"/>
              </a:rPr>
              <a:t>Samarbeidsparter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latin typeface="Garamond" panose="02020404030301010803" pitchFamily="18" charset="0"/>
              </a:rPr>
              <a:t>Det offentlige (KUD, UD m/utestasjoner, NFD)</a:t>
            </a:r>
          </a:p>
          <a:p>
            <a:r>
              <a:rPr lang="nb-NO" dirty="0">
                <a:latin typeface="Garamond" panose="02020404030301010803" pitchFamily="18" charset="0"/>
              </a:rPr>
              <a:t>Norsk bokbransje – alle aktører i det litterære feltet</a:t>
            </a:r>
          </a:p>
          <a:p>
            <a:r>
              <a:rPr lang="nb-NO" dirty="0">
                <a:latin typeface="Garamond" panose="02020404030301010803" pitchFamily="18" charset="0"/>
              </a:rPr>
              <a:t>Utenlandske forlag, agenter, oversettere, eksperter</a:t>
            </a:r>
          </a:p>
          <a:p>
            <a:r>
              <a:rPr lang="nb-NO" dirty="0">
                <a:latin typeface="Garamond" panose="02020404030301010803" pitchFamily="18" charset="0"/>
              </a:rPr>
              <a:t>Nettverket </a:t>
            </a:r>
            <a:r>
              <a:rPr lang="nb-NO" dirty="0" err="1">
                <a:latin typeface="Garamond" panose="02020404030301010803" pitchFamily="18" charset="0"/>
              </a:rPr>
              <a:t>Enlit</a:t>
            </a:r>
            <a:endParaRPr lang="nb-NO" dirty="0">
              <a:latin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</a:rPr>
              <a:t>Nettverket </a:t>
            </a:r>
            <a:r>
              <a:rPr lang="nb-NO" dirty="0" err="1">
                <a:latin typeface="Garamond" panose="02020404030301010803" pitchFamily="18" charset="0"/>
              </a:rPr>
              <a:t>NordLit</a:t>
            </a:r>
            <a:endParaRPr lang="nb-NO" dirty="0">
              <a:latin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</a:rPr>
              <a:t>Norwegian Arts </a:t>
            </a:r>
            <a:r>
              <a:rPr lang="nb-NO" dirty="0" err="1">
                <a:latin typeface="Garamond" panose="02020404030301010803" pitchFamily="18" charset="0"/>
              </a:rPr>
              <a:t>Abroad</a:t>
            </a:r>
            <a:r>
              <a:rPr lang="nb-NO" dirty="0">
                <a:latin typeface="Garamond" panose="02020404030301010803" pitchFamily="18" charset="0"/>
              </a:rPr>
              <a:t> (andre kunstfelter i Norge)</a:t>
            </a:r>
          </a:p>
          <a:p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686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2310915" y="1880944"/>
            <a:ext cx="7604256" cy="4246416"/>
          </a:xfrm>
        </p:spPr>
        <p:txBody>
          <a:bodyPr>
            <a:normAutofit/>
          </a:bodyPr>
          <a:lstStyle/>
          <a:p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Hva gjør NORLA?</a:t>
            </a:r>
          </a:p>
          <a:p>
            <a:pPr lvl="1"/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Fremmer norsk </a:t>
            </a:r>
            <a:r>
              <a:rPr lang="nb-NO" sz="3000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litteratureksport</a:t>
            </a:r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gjennom aktivt promosjonsarbeid og støtteordninger</a:t>
            </a:r>
          </a:p>
          <a:p>
            <a:pPr lvl="1"/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Deltagelse på bokmesser, arrangerer seminarer og lignende arrangementer</a:t>
            </a:r>
          </a:p>
          <a:p>
            <a:pPr lvl="1"/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Fokustitler</a:t>
            </a:r>
          </a:p>
          <a:p>
            <a:pPr lvl="1"/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Nær kontakt med salgsleddet – agenter og andre rettighetshavere</a:t>
            </a:r>
          </a:p>
          <a:p>
            <a:pPr lvl="1"/>
            <a:r>
              <a:rPr lang="nb-NO" sz="30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Samlingspunkt for oversettere fra norsk 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/>
            <a:r>
              <a:rPr 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Norsk litteratur ut i verden</a:t>
            </a:r>
          </a:p>
        </p:txBody>
      </p:sp>
    </p:spTree>
    <p:extLst>
      <p:ext uri="{BB962C8B-B14F-4D97-AF65-F5344CB8AC3E}">
        <p14:creationId xmlns:p14="http://schemas.microsoft.com/office/powerpoint/2010/main" val="320993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000" y="1007706"/>
            <a:ext cx="11472000" cy="470263"/>
          </a:xfrm>
        </p:spPr>
        <p:txBody>
          <a:bodyPr>
            <a:normAutofit fontScale="90000"/>
          </a:bodyPr>
          <a:lstStyle/>
          <a:p>
            <a:r>
              <a:rPr lang="nb-NO" b="1" dirty="0">
                <a:latin typeface="Garamond" panose="02020404030301010803" pitchFamily="18" charset="0"/>
              </a:rPr>
              <a:t>Nye stemmer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22" y="1425031"/>
            <a:ext cx="5203354" cy="2920546"/>
          </a:xfrm>
        </p:spPr>
      </p:pic>
      <p:sp>
        <p:nvSpPr>
          <p:cNvPr id="5" name="TekstSylinder 4"/>
          <p:cNvSpPr txBox="1"/>
          <p:nvPr/>
        </p:nvSpPr>
        <p:spPr>
          <a:xfrm>
            <a:off x="705394" y="1660849"/>
            <a:ext cx="53968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000" dirty="0">
                <a:latin typeface="Garamond" panose="02020404030301010803" pitchFamily="18" charset="0"/>
              </a:rPr>
              <a:t>Ledd i satsningen på Frankfurt 2019, der en viktig målsetning er å få frem nye forfatterstemmer</a:t>
            </a:r>
          </a:p>
          <a:p>
            <a:pPr marL="285750" indent="-285750">
              <a:buFontTx/>
              <a:buChar char="-"/>
            </a:pPr>
            <a:r>
              <a:rPr lang="nb-NO" sz="2000" dirty="0">
                <a:latin typeface="Garamond" panose="02020404030301010803" pitchFamily="18" charset="0"/>
              </a:rPr>
              <a:t>Finansiert av </a:t>
            </a:r>
            <a:r>
              <a:rPr lang="nb-NO" sz="2000" dirty="0">
                <a:latin typeface="Garamond" panose="02020404030301010803" pitchFamily="18" charset="0"/>
                <a:hlinkClick r:id="rId3"/>
              </a:rPr>
              <a:t>Talent Norge</a:t>
            </a:r>
            <a:r>
              <a:rPr lang="nb-NO" sz="2000" dirty="0">
                <a:latin typeface="Garamond" panose="02020404030301010803" pitchFamily="18" charset="0"/>
              </a:rPr>
              <a:t> og </a:t>
            </a:r>
            <a:r>
              <a:rPr lang="nb-NO" sz="2000" dirty="0">
                <a:latin typeface="Garamond" panose="02020404030301010803" pitchFamily="18" charset="0"/>
                <a:hlinkClick r:id="rId4"/>
              </a:rPr>
              <a:t>Den norske Forleggerforening</a:t>
            </a:r>
            <a:r>
              <a:rPr lang="nb-NO" sz="2000" dirty="0">
                <a:latin typeface="Garamond" panose="02020404030301010803" pitchFamily="18" charset="0"/>
              </a:rPr>
              <a:t>. NORLA har ansvaret for gjennomføringen.</a:t>
            </a:r>
          </a:p>
          <a:p>
            <a:pPr marL="285750" indent="-285750">
              <a:buFontTx/>
              <a:buChar char="-"/>
            </a:pPr>
            <a:r>
              <a:rPr lang="nb-NO" sz="2000" dirty="0">
                <a:latin typeface="Garamond" panose="02020404030301010803" pitchFamily="18" charset="0"/>
              </a:rPr>
              <a:t>Puljer på 3-5 deltakere to ganger i året frem mot 2019.</a:t>
            </a:r>
          </a:p>
          <a:p>
            <a:pPr marL="285750" indent="-285750">
              <a:buFontTx/>
              <a:buChar char="-"/>
            </a:pPr>
            <a:r>
              <a:rPr lang="nb-NO" sz="2000" dirty="0">
                <a:latin typeface="Garamond" panose="02020404030301010803" pitchFamily="18" charset="0"/>
              </a:rPr>
              <a:t>Den utadrettede og internasjonale delen av det å være forfatter: Innblikk i oversetteres arbeid, i presentasjonsteknikk, kunnskap om internasjonale bokmarkeder, språktrening, praktisk erfaring og internasjonale kontakter. </a:t>
            </a:r>
          </a:p>
          <a:p>
            <a:pPr marL="285750" indent="-285750">
              <a:buFontTx/>
              <a:buChar char="-"/>
            </a:pPr>
            <a:r>
              <a:rPr lang="nb-NO" sz="2000" dirty="0">
                <a:latin typeface="Garamond" panose="02020404030301010803" pitchFamily="18" charset="0"/>
              </a:rPr>
              <a:t>Møtet med et utenlandsk publikum kan bidra til bevisstgjøring av og nye perspektiver på eget forfatterskap.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940731" y="4528457"/>
            <a:ext cx="4659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>
                <a:latin typeface="Garamond" panose="02020404030301010803" pitchFamily="18" charset="0"/>
              </a:rPr>
              <a:t>Kull 5, våren 2019. Øverst fra venstre: Marianne Kaurin, Jan Kristoffer Dale, Maria Kjos Fonn, Tore Skeie og Bår Stenvik</a:t>
            </a:r>
          </a:p>
        </p:txBody>
      </p:sp>
    </p:spTree>
    <p:extLst>
      <p:ext uri="{BB962C8B-B14F-4D97-AF65-F5344CB8AC3E}">
        <p14:creationId xmlns:p14="http://schemas.microsoft.com/office/powerpoint/2010/main" val="15646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1D8903-4D57-4F77-9EC1-713F5B71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NORLAs</a:t>
            </a:r>
            <a:r>
              <a:rPr 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støtteordninger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0204C9-B013-4409-B094-4ECEC1A42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Oversettelsesstøtte </a:t>
            </a:r>
            <a:endParaRPr lang="nn-NO" b="1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Nordisk oversettelsesstøtte (NMR)</a:t>
            </a:r>
            <a:endParaRPr lang="nn-NO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Produksjonsstøtte  </a:t>
            </a:r>
            <a:endParaRPr lang="nn-NO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Prøveoversettelser (promosjonsstøtte)</a:t>
            </a:r>
            <a:endParaRPr lang="nn-NO" b="1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Reisestøtte for forfattere og forelesere</a:t>
            </a:r>
          </a:p>
          <a:p>
            <a:r>
              <a:rPr lang="nb-NO" b="1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Reisestøtte for oversettere av norsk litteratur</a:t>
            </a:r>
            <a:endParaRPr lang="nn-NO" b="1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Reisestøtte for salgsleddet</a:t>
            </a:r>
          </a:p>
          <a:p>
            <a:r>
              <a:rPr lang="nb-NO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Reisestøtte utenlandske forleggere 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8728C63-181D-4ADE-9195-D82394BF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269" y="4961166"/>
            <a:ext cx="5619811" cy="18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9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201A30-D462-4164-9C32-E3243ED35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NORLAs</a:t>
            </a:r>
            <a:r>
              <a:rPr lang="nb-NO" dirty="0"/>
              <a:t> tilbud til oversettere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7EE2783-2F2F-4D47-9111-0C3B6B543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0121106"/>
      </p:ext>
    </p:extLst>
  </p:cSld>
  <p:clrMapOvr>
    <a:masterClrMapping/>
  </p:clrMapOvr>
</p:sld>
</file>

<file path=ppt/theme/theme1.xml><?xml version="1.0" encoding="utf-8"?>
<a:theme xmlns:a="http://schemas.openxmlformats.org/drawingml/2006/main" name="NORLA Theme">
  <a:themeElements>
    <a:clrScheme name="NORLA">
      <a:dk1>
        <a:srgbClr val="000000"/>
      </a:dk1>
      <a:lt1>
        <a:srgbClr val="FFFFFF"/>
      </a:lt1>
      <a:dk2>
        <a:srgbClr val="FE4602"/>
      </a:dk2>
      <a:lt2>
        <a:srgbClr val="E7E6E6"/>
      </a:lt2>
      <a:accent1>
        <a:srgbClr val="FE4602"/>
      </a:accent1>
      <a:accent2>
        <a:srgbClr val="ED193A"/>
      </a:accent2>
      <a:accent3>
        <a:srgbClr val="6E9CB2"/>
      </a:accent3>
      <a:accent4>
        <a:srgbClr val="FFCA02"/>
      </a:accent4>
      <a:accent5>
        <a:srgbClr val="00A8B4"/>
      </a:accent5>
      <a:accent6>
        <a:srgbClr val="4BB85F"/>
      </a:accent6>
      <a:hlink>
        <a:srgbClr val="0070FE"/>
      </a:hlink>
      <a:folHlink>
        <a:srgbClr val="6C67AE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LA" id="{02DE0DB3-7EDB-BA4E-BC44-A795FF895B08}" vid="{C2330609-D859-D44D-94D9-80B9857F2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163666A596CE4EAA942364FC05F890" ma:contentTypeVersion="11" ma:contentTypeDescription="Opprett et nytt dokument." ma:contentTypeScope="" ma:versionID="4458d443c19e22449d78a397deeba1d8">
  <xsd:schema xmlns:xsd="http://www.w3.org/2001/XMLSchema" xmlns:xs="http://www.w3.org/2001/XMLSchema" xmlns:p="http://schemas.microsoft.com/office/2006/metadata/properties" xmlns:ns2="659c4bf1-433e-4a20-b3c7-f3f853fb57f4" targetNamespace="http://schemas.microsoft.com/office/2006/metadata/properties" ma:root="true" ma:fieldsID="08b3121d158c9e7325cb08762c29e985" ns2:_="">
    <xsd:import namespace="659c4bf1-433e-4a20-b3c7-f3f853fb57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c4bf1-433e-4a20-b3c7-f3f853fb5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04FC48-8598-4351-A4E1-34F437952D75}">
  <ds:schemaRefs>
    <ds:schemaRef ds:uri="659c4bf1-433e-4a20-b3c7-f3f853fb57f4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4B19AEB-95F0-4E33-AEA7-15E662A0C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c4bf1-433e-4a20-b3c7-f3f853fb5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4F7622-14BE-4FE1-8D92-E2D201663B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750</Words>
  <Application>Microsoft Office PowerPoint</Application>
  <PresentationFormat>Širokoúhlá obrazovka</PresentationFormat>
  <Paragraphs>92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Garamond</vt:lpstr>
      <vt:lpstr>Georgia</vt:lpstr>
      <vt:lpstr>Wingdings</vt:lpstr>
      <vt:lpstr>NORLA Theme</vt:lpstr>
      <vt:lpstr>Prezentace aplikace PowerPoint</vt:lpstr>
      <vt:lpstr>Presentasjon for studenter ved  Masaryk-universitetet i Brno, Tsjekkia:   NORLAs rolle i en oversetterkarriere  Margit Walsø, direktør NORLA Dina Roll-Hansen, seniorrådgiver NORLA 10. november 2021</vt:lpstr>
      <vt:lpstr>Om NORLA</vt:lpstr>
      <vt:lpstr>NORLA</vt:lpstr>
      <vt:lpstr>NORLAs oppdrag og samarbeidsparter</vt:lpstr>
      <vt:lpstr>Norsk litteratur ut i verden</vt:lpstr>
      <vt:lpstr>Nye stemmer</vt:lpstr>
      <vt:lpstr>NORLAs støtteordninger</vt:lpstr>
      <vt:lpstr>NORLAs tilbud til oversettere</vt:lpstr>
      <vt:lpstr>Oversettelsesstøtten</vt:lpstr>
      <vt:lpstr>Vår hverdagshelt: Oversetteren</vt:lpstr>
      <vt:lpstr>Prezentace aplikace PowerPoint</vt:lpstr>
      <vt:lpstr> Oversettere </vt:lpstr>
      <vt:lpstr>NORLAs oversetterhotell</vt:lpstr>
      <vt:lpstr>Nye norske bøker</vt:lpstr>
      <vt:lpstr>Barnebøker – ennå ikke oversatt</vt:lpstr>
      <vt:lpstr>Barnebøker – finnes på tsjekkisk</vt:lpstr>
      <vt:lpstr>Sakprosa – ennå ikke oversatt</vt:lpstr>
      <vt:lpstr>Sakprosa – finnes på tsjekkisk</vt:lpstr>
      <vt:lpstr>Skjønnlitteratur – ennå ikke oversatt</vt:lpstr>
      <vt:lpstr>Skjønnlitteratur – nylig oversatt</vt:lpstr>
      <vt:lpstr>Bokomslag – norsk litteratur  Books from Norway – booksfromnorway.com</vt:lpstr>
      <vt:lpstr>Bokbransjen - litterære agenturer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Hofgaard</dc:creator>
  <cp:lastModifiedBy>Miluše Juříčková</cp:lastModifiedBy>
  <cp:revision>31</cp:revision>
  <cp:lastPrinted>2021-11-05T10:55:43Z</cp:lastPrinted>
  <dcterms:created xsi:type="dcterms:W3CDTF">2020-08-13T08:18:24Z</dcterms:created>
  <dcterms:modified xsi:type="dcterms:W3CDTF">2024-10-15T07:50:45Z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0x01010084163666A596CE4EAA942364FC05F890</vt:lpwstr>
  </property>
  <property fmtid="{D5CDD505-2E9C-101B-9397-08002B2CF9AE}" pid="3" name="Order">
    <vt:r8>2048800</vt:r8>
  </property>
</Properties>
</file>